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6256000" cy="9144000"/>
  <p:notesSz cx="16256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E3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E3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rgbClr val="563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39901" y="1910473"/>
            <a:ext cx="2541905" cy="3284220"/>
          </a:xfrm>
          <a:custGeom>
            <a:avLst/>
            <a:gdLst/>
            <a:ahLst/>
            <a:cxnLst/>
            <a:rect l="l" t="t" r="r" b="b"/>
            <a:pathLst>
              <a:path w="2541904" h="3284220">
                <a:moveTo>
                  <a:pt x="1191222" y="2873489"/>
                </a:moveTo>
                <a:lnTo>
                  <a:pt x="1135845" y="2872562"/>
                </a:lnTo>
                <a:lnTo>
                  <a:pt x="1081584" y="2869780"/>
                </a:lnTo>
                <a:lnTo>
                  <a:pt x="1028440" y="2865145"/>
                </a:lnTo>
                <a:lnTo>
                  <a:pt x="976412" y="2858655"/>
                </a:lnTo>
                <a:lnTo>
                  <a:pt x="925500" y="2850311"/>
                </a:lnTo>
                <a:lnTo>
                  <a:pt x="875704" y="2840113"/>
                </a:lnTo>
                <a:lnTo>
                  <a:pt x="827025" y="2828060"/>
                </a:lnTo>
                <a:lnTo>
                  <a:pt x="779461" y="2814153"/>
                </a:lnTo>
                <a:lnTo>
                  <a:pt x="733014" y="2798391"/>
                </a:lnTo>
                <a:lnTo>
                  <a:pt x="687683" y="2780775"/>
                </a:lnTo>
                <a:lnTo>
                  <a:pt x="643468" y="2761304"/>
                </a:lnTo>
                <a:lnTo>
                  <a:pt x="600370" y="2739979"/>
                </a:lnTo>
                <a:lnTo>
                  <a:pt x="558387" y="2716799"/>
                </a:lnTo>
                <a:lnTo>
                  <a:pt x="517521" y="2691764"/>
                </a:lnTo>
                <a:lnTo>
                  <a:pt x="477771" y="2664874"/>
                </a:lnTo>
                <a:lnTo>
                  <a:pt x="439137" y="2636130"/>
                </a:lnTo>
                <a:lnTo>
                  <a:pt x="401619" y="2605531"/>
                </a:lnTo>
                <a:lnTo>
                  <a:pt x="365218" y="2573077"/>
                </a:lnTo>
                <a:lnTo>
                  <a:pt x="329933" y="2538768"/>
                </a:lnTo>
                <a:lnTo>
                  <a:pt x="296116" y="2503029"/>
                </a:lnTo>
                <a:lnTo>
                  <a:pt x="264127" y="2466287"/>
                </a:lnTo>
                <a:lnTo>
                  <a:pt x="233966" y="2428541"/>
                </a:lnTo>
                <a:lnTo>
                  <a:pt x="205633" y="2389791"/>
                </a:lnTo>
                <a:lnTo>
                  <a:pt x="179129" y="2350038"/>
                </a:lnTo>
                <a:lnTo>
                  <a:pt x="154452" y="2309280"/>
                </a:lnTo>
                <a:lnTo>
                  <a:pt x="131604" y="2267518"/>
                </a:lnTo>
                <a:lnTo>
                  <a:pt x="110583" y="2224752"/>
                </a:lnTo>
                <a:lnTo>
                  <a:pt x="91390" y="2180982"/>
                </a:lnTo>
                <a:lnTo>
                  <a:pt x="74026" y="2136207"/>
                </a:lnTo>
                <a:lnTo>
                  <a:pt x="58489" y="2090428"/>
                </a:lnTo>
                <a:lnTo>
                  <a:pt x="44781" y="2043645"/>
                </a:lnTo>
                <a:lnTo>
                  <a:pt x="32900" y="1995857"/>
                </a:lnTo>
                <a:lnTo>
                  <a:pt x="22847" y="1947065"/>
                </a:lnTo>
                <a:lnTo>
                  <a:pt x="14622" y="1897268"/>
                </a:lnTo>
                <a:lnTo>
                  <a:pt x="8224" y="1846466"/>
                </a:lnTo>
                <a:lnTo>
                  <a:pt x="3655" y="1794660"/>
                </a:lnTo>
                <a:lnTo>
                  <a:pt x="912" y="1741769"/>
                </a:lnTo>
                <a:lnTo>
                  <a:pt x="0" y="1688032"/>
                </a:lnTo>
                <a:lnTo>
                  <a:pt x="65" y="1181620"/>
                </a:lnTo>
                <a:lnTo>
                  <a:pt x="911" y="1131838"/>
                </a:lnTo>
                <a:lnTo>
                  <a:pt x="3644" y="1079208"/>
                </a:lnTo>
                <a:lnTo>
                  <a:pt x="8200" y="1027566"/>
                </a:lnTo>
                <a:lnTo>
                  <a:pt x="14578" y="976912"/>
                </a:lnTo>
                <a:lnTo>
                  <a:pt x="22779" y="927247"/>
                </a:lnTo>
                <a:lnTo>
                  <a:pt x="32802" y="878569"/>
                </a:lnTo>
                <a:lnTo>
                  <a:pt x="44648" y="830880"/>
                </a:lnTo>
                <a:lnTo>
                  <a:pt x="58316" y="784178"/>
                </a:lnTo>
                <a:lnTo>
                  <a:pt x="73808" y="738465"/>
                </a:lnTo>
                <a:lnTo>
                  <a:pt x="91122" y="693741"/>
                </a:lnTo>
                <a:lnTo>
                  <a:pt x="110258" y="650004"/>
                </a:lnTo>
                <a:lnTo>
                  <a:pt x="131218" y="607255"/>
                </a:lnTo>
                <a:lnTo>
                  <a:pt x="154001" y="565495"/>
                </a:lnTo>
                <a:lnTo>
                  <a:pt x="178606" y="524723"/>
                </a:lnTo>
                <a:lnTo>
                  <a:pt x="205035" y="484939"/>
                </a:lnTo>
                <a:lnTo>
                  <a:pt x="233286" y="446143"/>
                </a:lnTo>
                <a:lnTo>
                  <a:pt x="263361" y="408336"/>
                </a:lnTo>
                <a:lnTo>
                  <a:pt x="295259" y="371517"/>
                </a:lnTo>
                <a:lnTo>
                  <a:pt x="328980" y="335686"/>
                </a:lnTo>
                <a:lnTo>
                  <a:pt x="364163" y="301283"/>
                </a:lnTo>
                <a:lnTo>
                  <a:pt x="400456" y="268739"/>
                </a:lnTo>
                <a:lnTo>
                  <a:pt x="437860" y="238054"/>
                </a:lnTo>
                <a:lnTo>
                  <a:pt x="476375" y="209229"/>
                </a:lnTo>
                <a:lnTo>
                  <a:pt x="516001" y="182263"/>
                </a:lnTo>
                <a:lnTo>
                  <a:pt x="556737" y="157157"/>
                </a:lnTo>
                <a:lnTo>
                  <a:pt x="598585" y="133910"/>
                </a:lnTo>
                <a:lnTo>
                  <a:pt x="641543" y="112522"/>
                </a:lnTo>
                <a:lnTo>
                  <a:pt x="685612" y="92994"/>
                </a:lnTo>
                <a:lnTo>
                  <a:pt x="730791" y="75326"/>
                </a:lnTo>
                <a:lnTo>
                  <a:pt x="777082" y="59517"/>
                </a:lnTo>
                <a:lnTo>
                  <a:pt x="824482" y="45568"/>
                </a:lnTo>
                <a:lnTo>
                  <a:pt x="872994" y="33479"/>
                </a:lnTo>
                <a:lnTo>
                  <a:pt x="922616" y="23249"/>
                </a:lnTo>
                <a:lnTo>
                  <a:pt x="973349" y="14879"/>
                </a:lnTo>
                <a:lnTo>
                  <a:pt x="1025193" y="8369"/>
                </a:lnTo>
                <a:lnTo>
                  <a:pt x="1078147" y="3720"/>
                </a:lnTo>
                <a:lnTo>
                  <a:pt x="1132211" y="930"/>
                </a:lnTo>
                <a:lnTo>
                  <a:pt x="1187386" y="0"/>
                </a:lnTo>
                <a:lnTo>
                  <a:pt x="1242166" y="930"/>
                </a:lnTo>
                <a:lnTo>
                  <a:pt x="1295862" y="3720"/>
                </a:lnTo>
                <a:lnTo>
                  <a:pt x="1348474" y="8369"/>
                </a:lnTo>
                <a:lnTo>
                  <a:pt x="1400003" y="14879"/>
                </a:lnTo>
                <a:lnTo>
                  <a:pt x="1450448" y="23249"/>
                </a:lnTo>
                <a:lnTo>
                  <a:pt x="1499810" y="33479"/>
                </a:lnTo>
                <a:lnTo>
                  <a:pt x="1548089" y="45568"/>
                </a:lnTo>
                <a:lnTo>
                  <a:pt x="1595283" y="59517"/>
                </a:lnTo>
                <a:lnTo>
                  <a:pt x="1641395" y="75326"/>
                </a:lnTo>
                <a:lnTo>
                  <a:pt x="1686422" y="92994"/>
                </a:lnTo>
                <a:lnTo>
                  <a:pt x="1730367" y="112522"/>
                </a:lnTo>
                <a:lnTo>
                  <a:pt x="1773227" y="133910"/>
                </a:lnTo>
                <a:lnTo>
                  <a:pt x="1815004" y="157157"/>
                </a:lnTo>
                <a:lnTo>
                  <a:pt x="1855697" y="182263"/>
                </a:lnTo>
                <a:lnTo>
                  <a:pt x="1895307" y="209229"/>
                </a:lnTo>
                <a:lnTo>
                  <a:pt x="1933833" y="238054"/>
                </a:lnTo>
                <a:lnTo>
                  <a:pt x="1971275" y="268739"/>
                </a:lnTo>
                <a:lnTo>
                  <a:pt x="2007634" y="301283"/>
                </a:lnTo>
                <a:lnTo>
                  <a:pt x="2042909" y="335686"/>
                </a:lnTo>
                <a:lnTo>
                  <a:pt x="2076722" y="371517"/>
                </a:lnTo>
                <a:lnTo>
                  <a:pt x="2108708" y="408336"/>
                </a:lnTo>
                <a:lnTo>
                  <a:pt x="2138866" y="446143"/>
                </a:lnTo>
                <a:lnTo>
                  <a:pt x="2167197" y="484939"/>
                </a:lnTo>
                <a:lnTo>
                  <a:pt x="2176383" y="498728"/>
                </a:lnTo>
                <a:lnTo>
                  <a:pt x="1187386" y="498728"/>
                </a:lnTo>
                <a:lnTo>
                  <a:pt x="1130418" y="501097"/>
                </a:lnTo>
                <a:lnTo>
                  <a:pt x="1076686" y="508156"/>
                </a:lnTo>
                <a:lnTo>
                  <a:pt x="1025921" y="519940"/>
                </a:lnTo>
                <a:lnTo>
                  <a:pt x="978213" y="536436"/>
                </a:lnTo>
                <a:lnTo>
                  <a:pt x="933561" y="557645"/>
                </a:lnTo>
                <a:lnTo>
                  <a:pt x="891964" y="583566"/>
                </a:lnTo>
                <a:lnTo>
                  <a:pt x="853423" y="614199"/>
                </a:lnTo>
                <a:lnTo>
                  <a:pt x="817938" y="649543"/>
                </a:lnTo>
                <a:lnTo>
                  <a:pt x="785507" y="689597"/>
                </a:lnTo>
                <a:lnTo>
                  <a:pt x="759082" y="728876"/>
                </a:lnTo>
                <a:lnTo>
                  <a:pt x="735439" y="770360"/>
                </a:lnTo>
                <a:lnTo>
                  <a:pt x="714578" y="814049"/>
                </a:lnTo>
                <a:lnTo>
                  <a:pt x="696500" y="859943"/>
                </a:lnTo>
                <a:lnTo>
                  <a:pt x="681204" y="908043"/>
                </a:lnTo>
                <a:lnTo>
                  <a:pt x="668689" y="958348"/>
                </a:lnTo>
                <a:lnTo>
                  <a:pt x="658956" y="1010858"/>
                </a:lnTo>
                <a:lnTo>
                  <a:pt x="652004" y="1065574"/>
                </a:lnTo>
                <a:lnTo>
                  <a:pt x="647833" y="1122494"/>
                </a:lnTo>
                <a:lnTo>
                  <a:pt x="646442" y="1181620"/>
                </a:lnTo>
                <a:lnTo>
                  <a:pt x="646442" y="1688032"/>
                </a:lnTo>
                <a:lnTo>
                  <a:pt x="647852" y="1747540"/>
                </a:lnTo>
                <a:lnTo>
                  <a:pt x="652081" y="1804823"/>
                </a:lnTo>
                <a:lnTo>
                  <a:pt x="659130" y="1859879"/>
                </a:lnTo>
                <a:lnTo>
                  <a:pt x="668998" y="1912708"/>
                </a:lnTo>
                <a:lnTo>
                  <a:pt x="681686" y="1963311"/>
                </a:lnTo>
                <a:lnTo>
                  <a:pt x="697194" y="2011688"/>
                </a:lnTo>
                <a:lnTo>
                  <a:pt x="715522" y="2057838"/>
                </a:lnTo>
                <a:lnTo>
                  <a:pt x="736670" y="2101761"/>
                </a:lnTo>
                <a:lnTo>
                  <a:pt x="760637" y="2143457"/>
                </a:lnTo>
                <a:lnTo>
                  <a:pt x="787425" y="2182926"/>
                </a:lnTo>
                <a:lnTo>
                  <a:pt x="816840" y="2219377"/>
                </a:lnTo>
                <a:lnTo>
                  <a:pt x="848692" y="2251990"/>
                </a:lnTo>
                <a:lnTo>
                  <a:pt x="882979" y="2280764"/>
                </a:lnTo>
                <a:lnTo>
                  <a:pt x="919702" y="2305701"/>
                </a:lnTo>
                <a:lnTo>
                  <a:pt x="958862" y="2326800"/>
                </a:lnTo>
                <a:lnTo>
                  <a:pt x="1000459" y="2344062"/>
                </a:lnTo>
                <a:lnTo>
                  <a:pt x="1044493" y="2357487"/>
                </a:lnTo>
                <a:lnTo>
                  <a:pt x="1090965" y="2367076"/>
                </a:lnTo>
                <a:lnTo>
                  <a:pt x="1139874" y="2372830"/>
                </a:lnTo>
                <a:lnTo>
                  <a:pt x="1191222" y="2374747"/>
                </a:lnTo>
                <a:lnTo>
                  <a:pt x="2178979" y="2374747"/>
                </a:lnTo>
                <a:lnTo>
                  <a:pt x="2162150" y="2400129"/>
                </a:lnTo>
                <a:lnTo>
                  <a:pt x="2134264" y="2438395"/>
                </a:lnTo>
                <a:lnTo>
                  <a:pt x="2104745" y="2475332"/>
                </a:lnTo>
                <a:lnTo>
                  <a:pt x="2073592" y="2510942"/>
                </a:lnTo>
                <a:lnTo>
                  <a:pt x="2367109" y="2794838"/>
                </a:lnTo>
                <a:lnTo>
                  <a:pt x="1645831" y="2794838"/>
                </a:lnTo>
                <a:lnTo>
                  <a:pt x="1592534" y="2812892"/>
                </a:lnTo>
                <a:lnTo>
                  <a:pt x="1538162" y="2828656"/>
                </a:lnTo>
                <a:lnTo>
                  <a:pt x="1482716" y="2842142"/>
                </a:lnTo>
                <a:lnTo>
                  <a:pt x="1426197" y="2853359"/>
                </a:lnTo>
                <a:lnTo>
                  <a:pt x="1380271" y="2860598"/>
                </a:lnTo>
                <a:lnTo>
                  <a:pt x="1333811" y="2866233"/>
                </a:lnTo>
                <a:lnTo>
                  <a:pt x="1286817" y="2870262"/>
                </a:lnTo>
                <a:lnTo>
                  <a:pt x="1239287" y="2872682"/>
                </a:lnTo>
                <a:lnTo>
                  <a:pt x="1191222" y="2873489"/>
                </a:lnTo>
                <a:close/>
              </a:path>
              <a:path w="2541904" h="3284220">
                <a:moveTo>
                  <a:pt x="2178979" y="2374747"/>
                </a:moveTo>
                <a:lnTo>
                  <a:pt x="1191222" y="2374747"/>
                </a:lnTo>
                <a:lnTo>
                  <a:pt x="1246486" y="2372380"/>
                </a:lnTo>
                <a:lnTo>
                  <a:pt x="1298912" y="2365277"/>
                </a:lnTo>
                <a:lnTo>
                  <a:pt x="1348497" y="2353438"/>
                </a:lnTo>
                <a:lnTo>
                  <a:pt x="1395243" y="2336864"/>
                </a:lnTo>
                <a:lnTo>
                  <a:pt x="1439149" y="2315552"/>
                </a:lnTo>
                <a:lnTo>
                  <a:pt x="1480215" y="2289503"/>
                </a:lnTo>
                <a:lnTo>
                  <a:pt x="1518441" y="2258716"/>
                </a:lnTo>
                <a:lnTo>
                  <a:pt x="1553825" y="2223191"/>
                </a:lnTo>
                <a:lnTo>
                  <a:pt x="1586369" y="2182926"/>
                </a:lnTo>
                <a:lnTo>
                  <a:pt x="1612970" y="2143457"/>
                </a:lnTo>
                <a:lnTo>
                  <a:pt x="1636772" y="2101761"/>
                </a:lnTo>
                <a:lnTo>
                  <a:pt x="1657775" y="2057838"/>
                </a:lnTo>
                <a:lnTo>
                  <a:pt x="1675979" y="2011688"/>
                </a:lnTo>
                <a:lnTo>
                  <a:pt x="1691384" y="1963311"/>
                </a:lnTo>
                <a:lnTo>
                  <a:pt x="1703989" y="1912708"/>
                </a:lnTo>
                <a:lnTo>
                  <a:pt x="1713793" y="1859879"/>
                </a:lnTo>
                <a:lnTo>
                  <a:pt x="1720796" y="1804823"/>
                </a:lnTo>
                <a:lnTo>
                  <a:pt x="1724999" y="1747540"/>
                </a:lnTo>
                <a:lnTo>
                  <a:pt x="1726400" y="1688032"/>
                </a:lnTo>
                <a:lnTo>
                  <a:pt x="1726400" y="1181620"/>
                </a:lnTo>
                <a:lnTo>
                  <a:pt x="1724989" y="1122847"/>
                </a:lnTo>
                <a:lnTo>
                  <a:pt x="1720759" y="1066223"/>
                </a:lnTo>
                <a:lnTo>
                  <a:pt x="1713709" y="1011747"/>
                </a:lnTo>
                <a:lnTo>
                  <a:pt x="1703839" y="959419"/>
                </a:lnTo>
                <a:lnTo>
                  <a:pt x="1691149" y="909240"/>
                </a:lnTo>
                <a:lnTo>
                  <a:pt x="1675639" y="861209"/>
                </a:lnTo>
                <a:lnTo>
                  <a:pt x="1657310" y="815326"/>
                </a:lnTo>
                <a:lnTo>
                  <a:pt x="1636161" y="771590"/>
                </a:lnTo>
                <a:lnTo>
                  <a:pt x="1612192" y="730002"/>
                </a:lnTo>
                <a:lnTo>
                  <a:pt x="1585404" y="690562"/>
                </a:lnTo>
                <a:lnTo>
                  <a:pt x="1552640" y="650304"/>
                </a:lnTo>
                <a:lnTo>
                  <a:pt x="1517010" y="614781"/>
                </a:lnTo>
                <a:lnTo>
                  <a:pt x="1478514" y="583993"/>
                </a:lnTo>
                <a:lnTo>
                  <a:pt x="1437153" y="557942"/>
                </a:lnTo>
                <a:lnTo>
                  <a:pt x="1392928" y="536626"/>
                </a:lnTo>
                <a:lnTo>
                  <a:pt x="1345838" y="520046"/>
                </a:lnTo>
                <a:lnTo>
                  <a:pt x="1295884" y="508203"/>
                </a:lnTo>
                <a:lnTo>
                  <a:pt x="1243067" y="501097"/>
                </a:lnTo>
                <a:lnTo>
                  <a:pt x="1187386" y="498728"/>
                </a:lnTo>
                <a:lnTo>
                  <a:pt x="2176383" y="498728"/>
                </a:lnTo>
                <a:lnTo>
                  <a:pt x="2218375" y="565495"/>
                </a:lnTo>
                <a:lnTo>
                  <a:pt x="2241223" y="607255"/>
                </a:lnTo>
                <a:lnTo>
                  <a:pt x="2262243" y="650004"/>
                </a:lnTo>
                <a:lnTo>
                  <a:pt x="2281435" y="693741"/>
                </a:lnTo>
                <a:lnTo>
                  <a:pt x="2298800" y="738465"/>
                </a:lnTo>
                <a:lnTo>
                  <a:pt x="2314337" y="784178"/>
                </a:lnTo>
                <a:lnTo>
                  <a:pt x="2328046" y="830880"/>
                </a:lnTo>
                <a:lnTo>
                  <a:pt x="2339927" y="878569"/>
                </a:lnTo>
                <a:lnTo>
                  <a:pt x="2349980" y="927247"/>
                </a:lnTo>
                <a:lnTo>
                  <a:pt x="2358206" y="976912"/>
                </a:lnTo>
                <a:lnTo>
                  <a:pt x="2364604" y="1027566"/>
                </a:lnTo>
                <a:lnTo>
                  <a:pt x="2369174" y="1079208"/>
                </a:lnTo>
                <a:lnTo>
                  <a:pt x="2371915" y="1131838"/>
                </a:lnTo>
                <a:lnTo>
                  <a:pt x="2372764" y="1181620"/>
                </a:lnTo>
                <a:lnTo>
                  <a:pt x="2372829" y="1688032"/>
                </a:lnTo>
                <a:lnTo>
                  <a:pt x="2371866" y="1741849"/>
                </a:lnTo>
                <a:lnTo>
                  <a:pt x="2368995" y="1794700"/>
                </a:lnTo>
                <a:lnTo>
                  <a:pt x="2364201" y="1846825"/>
                </a:lnTo>
                <a:lnTo>
                  <a:pt x="2357489" y="1898143"/>
                </a:lnTo>
                <a:lnTo>
                  <a:pt x="2348860" y="1948655"/>
                </a:lnTo>
                <a:lnTo>
                  <a:pt x="2338312" y="1998361"/>
                </a:lnTo>
                <a:lnTo>
                  <a:pt x="2325845" y="2047261"/>
                </a:lnTo>
                <a:lnTo>
                  <a:pt x="2311460" y="2095355"/>
                </a:lnTo>
                <a:lnTo>
                  <a:pt x="2295156" y="2142642"/>
                </a:lnTo>
                <a:lnTo>
                  <a:pt x="2277072" y="2188878"/>
                </a:lnTo>
                <a:lnTo>
                  <a:pt x="2257354" y="2233786"/>
                </a:lnTo>
                <a:lnTo>
                  <a:pt x="2236003" y="2277364"/>
                </a:lnTo>
                <a:lnTo>
                  <a:pt x="2213019" y="2319614"/>
                </a:lnTo>
                <a:lnTo>
                  <a:pt x="2188401" y="2360536"/>
                </a:lnTo>
                <a:lnTo>
                  <a:pt x="2178979" y="2374747"/>
                </a:lnTo>
                <a:close/>
              </a:path>
              <a:path w="2541904" h="3284220">
                <a:moveTo>
                  <a:pt x="2146490" y="3283978"/>
                </a:moveTo>
                <a:lnTo>
                  <a:pt x="1645831" y="2794838"/>
                </a:lnTo>
                <a:lnTo>
                  <a:pt x="2367109" y="2794838"/>
                </a:lnTo>
                <a:lnTo>
                  <a:pt x="2541638" y="2963646"/>
                </a:lnTo>
                <a:lnTo>
                  <a:pt x="2146490" y="3283978"/>
                </a:lnTo>
                <a:close/>
              </a:path>
            </a:pathLst>
          </a:custGeom>
          <a:solidFill>
            <a:srgbClr val="2E3190">
              <a:alpha val="6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322053" y="1950758"/>
            <a:ext cx="2305685" cy="2833370"/>
          </a:xfrm>
          <a:custGeom>
            <a:avLst/>
            <a:gdLst/>
            <a:ahLst/>
            <a:cxnLst/>
            <a:rect l="l" t="t" r="r" b="b"/>
            <a:pathLst>
              <a:path w="2305685" h="2833370">
                <a:moveTo>
                  <a:pt x="1156690" y="2833204"/>
                </a:moveTo>
                <a:lnTo>
                  <a:pt x="1099550" y="2832394"/>
                </a:lnTo>
                <a:lnTo>
                  <a:pt x="1043654" y="2829961"/>
                </a:lnTo>
                <a:lnTo>
                  <a:pt x="989000" y="2825906"/>
                </a:lnTo>
                <a:lnTo>
                  <a:pt x="935591" y="2820229"/>
                </a:lnTo>
                <a:lnTo>
                  <a:pt x="883425" y="2812930"/>
                </a:lnTo>
                <a:lnTo>
                  <a:pt x="832502" y="2804009"/>
                </a:lnTo>
                <a:lnTo>
                  <a:pt x="782823" y="2793466"/>
                </a:lnTo>
                <a:lnTo>
                  <a:pt x="734387" y="2781300"/>
                </a:lnTo>
                <a:lnTo>
                  <a:pt x="687195" y="2767512"/>
                </a:lnTo>
                <a:lnTo>
                  <a:pt x="641246" y="2752102"/>
                </a:lnTo>
                <a:lnTo>
                  <a:pt x="596541" y="2735069"/>
                </a:lnTo>
                <a:lnTo>
                  <a:pt x="553080" y="2716413"/>
                </a:lnTo>
                <a:lnTo>
                  <a:pt x="510862" y="2696135"/>
                </a:lnTo>
                <a:lnTo>
                  <a:pt x="469888" y="2674235"/>
                </a:lnTo>
                <a:lnTo>
                  <a:pt x="430157" y="2650711"/>
                </a:lnTo>
                <a:lnTo>
                  <a:pt x="391670" y="2625565"/>
                </a:lnTo>
                <a:lnTo>
                  <a:pt x="354426" y="2598796"/>
                </a:lnTo>
                <a:lnTo>
                  <a:pt x="318427" y="2570403"/>
                </a:lnTo>
                <a:lnTo>
                  <a:pt x="282065" y="2538745"/>
                </a:lnTo>
                <a:lnTo>
                  <a:pt x="247908" y="2505599"/>
                </a:lnTo>
                <a:lnTo>
                  <a:pt x="215954" y="2470966"/>
                </a:lnTo>
                <a:lnTo>
                  <a:pt x="186204" y="2434846"/>
                </a:lnTo>
                <a:lnTo>
                  <a:pt x="158658" y="2397239"/>
                </a:lnTo>
                <a:lnTo>
                  <a:pt x="133316" y="2358145"/>
                </a:lnTo>
                <a:lnTo>
                  <a:pt x="110178" y="2317563"/>
                </a:lnTo>
                <a:lnTo>
                  <a:pt x="89244" y="2275495"/>
                </a:lnTo>
                <a:lnTo>
                  <a:pt x="70513" y="2231940"/>
                </a:lnTo>
                <a:lnTo>
                  <a:pt x="53986" y="2186898"/>
                </a:lnTo>
                <a:lnTo>
                  <a:pt x="39663" y="2140370"/>
                </a:lnTo>
                <a:lnTo>
                  <a:pt x="27544" y="2092355"/>
                </a:lnTo>
                <a:lnTo>
                  <a:pt x="17628" y="2042853"/>
                </a:lnTo>
                <a:lnTo>
                  <a:pt x="9915" y="1991864"/>
                </a:lnTo>
                <a:lnTo>
                  <a:pt x="4406" y="1939390"/>
                </a:lnTo>
                <a:lnTo>
                  <a:pt x="1101" y="1885428"/>
                </a:lnTo>
                <a:lnTo>
                  <a:pt x="0" y="1829981"/>
                </a:lnTo>
                <a:lnTo>
                  <a:pt x="0" y="0"/>
                </a:lnTo>
                <a:lnTo>
                  <a:pt x="650278" y="0"/>
                </a:lnTo>
                <a:lnTo>
                  <a:pt x="650278" y="1829981"/>
                </a:lnTo>
                <a:lnTo>
                  <a:pt x="652346" y="1892165"/>
                </a:lnTo>
                <a:lnTo>
                  <a:pt x="658550" y="1950179"/>
                </a:lnTo>
                <a:lnTo>
                  <a:pt x="668891" y="2004023"/>
                </a:lnTo>
                <a:lnTo>
                  <a:pt x="683367" y="2053699"/>
                </a:lnTo>
                <a:lnTo>
                  <a:pt x="701980" y="2099209"/>
                </a:lnTo>
                <a:lnTo>
                  <a:pt x="724730" y="2140554"/>
                </a:lnTo>
                <a:lnTo>
                  <a:pt x="751615" y="2177734"/>
                </a:lnTo>
                <a:lnTo>
                  <a:pt x="782637" y="2210752"/>
                </a:lnTo>
                <a:lnTo>
                  <a:pt x="817435" y="2239743"/>
                </a:lnTo>
                <a:lnTo>
                  <a:pt x="855649" y="2264870"/>
                </a:lnTo>
                <a:lnTo>
                  <a:pt x="897279" y="2286133"/>
                </a:lnTo>
                <a:lnTo>
                  <a:pt x="942327" y="2303530"/>
                </a:lnTo>
                <a:lnTo>
                  <a:pt x="990791" y="2317063"/>
                </a:lnTo>
                <a:lnTo>
                  <a:pt x="1042673" y="2326729"/>
                </a:lnTo>
                <a:lnTo>
                  <a:pt x="1097973" y="2332529"/>
                </a:lnTo>
                <a:lnTo>
                  <a:pt x="1156690" y="2334463"/>
                </a:lnTo>
                <a:lnTo>
                  <a:pt x="2186240" y="2334463"/>
                </a:lnTo>
                <a:lnTo>
                  <a:pt x="2172779" y="2358145"/>
                </a:lnTo>
                <a:lnTo>
                  <a:pt x="2147515" y="2397239"/>
                </a:lnTo>
                <a:lnTo>
                  <a:pt x="2120053" y="2434846"/>
                </a:lnTo>
                <a:lnTo>
                  <a:pt x="2090395" y="2470966"/>
                </a:lnTo>
                <a:lnTo>
                  <a:pt x="2058539" y="2505599"/>
                </a:lnTo>
                <a:lnTo>
                  <a:pt x="2024486" y="2538745"/>
                </a:lnTo>
                <a:lnTo>
                  <a:pt x="1988235" y="2570403"/>
                </a:lnTo>
                <a:lnTo>
                  <a:pt x="1952354" y="2598796"/>
                </a:lnTo>
                <a:lnTo>
                  <a:pt x="1915259" y="2625565"/>
                </a:lnTo>
                <a:lnTo>
                  <a:pt x="1876950" y="2650711"/>
                </a:lnTo>
                <a:lnTo>
                  <a:pt x="1837427" y="2674235"/>
                </a:lnTo>
                <a:lnTo>
                  <a:pt x="1796690" y="2696135"/>
                </a:lnTo>
                <a:lnTo>
                  <a:pt x="1754739" y="2716413"/>
                </a:lnTo>
                <a:lnTo>
                  <a:pt x="1711575" y="2735069"/>
                </a:lnTo>
                <a:lnTo>
                  <a:pt x="1667198" y="2752102"/>
                </a:lnTo>
                <a:lnTo>
                  <a:pt x="1621607" y="2767512"/>
                </a:lnTo>
                <a:lnTo>
                  <a:pt x="1574802" y="2781300"/>
                </a:lnTo>
                <a:lnTo>
                  <a:pt x="1526784" y="2793466"/>
                </a:lnTo>
                <a:lnTo>
                  <a:pt x="1477553" y="2804009"/>
                </a:lnTo>
                <a:lnTo>
                  <a:pt x="1427109" y="2812930"/>
                </a:lnTo>
                <a:lnTo>
                  <a:pt x="1375451" y="2820229"/>
                </a:lnTo>
                <a:lnTo>
                  <a:pt x="1322580" y="2825906"/>
                </a:lnTo>
                <a:lnTo>
                  <a:pt x="1268497" y="2829961"/>
                </a:lnTo>
                <a:lnTo>
                  <a:pt x="1213200" y="2832394"/>
                </a:lnTo>
                <a:lnTo>
                  <a:pt x="1156690" y="2833204"/>
                </a:lnTo>
                <a:close/>
              </a:path>
              <a:path w="2305685" h="2833370">
                <a:moveTo>
                  <a:pt x="2186240" y="2334463"/>
                </a:moveTo>
                <a:lnTo>
                  <a:pt x="1156690" y="2334463"/>
                </a:lnTo>
                <a:lnTo>
                  <a:pt x="1214904" y="2332545"/>
                </a:lnTo>
                <a:lnTo>
                  <a:pt x="1269675" y="2326792"/>
                </a:lnTo>
                <a:lnTo>
                  <a:pt x="1321002" y="2317203"/>
                </a:lnTo>
                <a:lnTo>
                  <a:pt x="1368885" y="2303778"/>
                </a:lnTo>
                <a:lnTo>
                  <a:pt x="1413323" y="2286516"/>
                </a:lnTo>
                <a:lnTo>
                  <a:pt x="1454317" y="2265417"/>
                </a:lnTo>
                <a:lnTo>
                  <a:pt x="1491865" y="2240480"/>
                </a:lnTo>
                <a:lnTo>
                  <a:pt x="1525968" y="2211704"/>
                </a:lnTo>
                <a:lnTo>
                  <a:pt x="1556307" y="2178890"/>
                </a:lnTo>
                <a:lnTo>
                  <a:pt x="1582603" y="2141816"/>
                </a:lnTo>
                <a:lnTo>
                  <a:pt x="1604854" y="2100484"/>
                </a:lnTo>
                <a:lnTo>
                  <a:pt x="1623061" y="2054894"/>
                </a:lnTo>
                <a:lnTo>
                  <a:pt x="1637223" y="2005049"/>
                </a:lnTo>
                <a:lnTo>
                  <a:pt x="1647338" y="1950947"/>
                </a:lnTo>
                <a:lnTo>
                  <a:pt x="1653408" y="1892591"/>
                </a:lnTo>
                <a:lnTo>
                  <a:pt x="1655432" y="1829981"/>
                </a:lnTo>
                <a:lnTo>
                  <a:pt x="1655432" y="0"/>
                </a:lnTo>
                <a:lnTo>
                  <a:pt x="2305684" y="0"/>
                </a:lnTo>
                <a:lnTo>
                  <a:pt x="2305684" y="1829981"/>
                </a:lnTo>
                <a:lnTo>
                  <a:pt x="2304586" y="1885428"/>
                </a:lnTo>
                <a:lnTo>
                  <a:pt x="2301291" y="1939390"/>
                </a:lnTo>
                <a:lnTo>
                  <a:pt x="2295799" y="1991864"/>
                </a:lnTo>
                <a:lnTo>
                  <a:pt x="2288111" y="2042853"/>
                </a:lnTo>
                <a:lnTo>
                  <a:pt x="2278226" y="2092355"/>
                </a:lnTo>
                <a:lnTo>
                  <a:pt x="2266087" y="2140554"/>
                </a:lnTo>
                <a:lnTo>
                  <a:pt x="2251865" y="2186898"/>
                </a:lnTo>
                <a:lnTo>
                  <a:pt x="2235389" y="2231940"/>
                </a:lnTo>
                <a:lnTo>
                  <a:pt x="2216716" y="2275495"/>
                </a:lnTo>
                <a:lnTo>
                  <a:pt x="2195846" y="2317563"/>
                </a:lnTo>
                <a:lnTo>
                  <a:pt x="2186240" y="2334463"/>
                </a:lnTo>
                <a:close/>
              </a:path>
            </a:pathLst>
          </a:custGeom>
          <a:solidFill>
            <a:srgbClr val="2E3190">
              <a:alpha val="6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820651" y="1950758"/>
            <a:ext cx="647065" cy="2793365"/>
          </a:xfrm>
          <a:custGeom>
            <a:avLst/>
            <a:gdLst/>
            <a:ahLst/>
            <a:cxnLst/>
            <a:rect l="l" t="t" r="r" b="b"/>
            <a:pathLst>
              <a:path w="647064" h="2793365">
                <a:moveTo>
                  <a:pt x="0" y="0"/>
                </a:moveTo>
                <a:lnTo>
                  <a:pt x="646442" y="0"/>
                </a:lnTo>
                <a:lnTo>
                  <a:pt x="646442" y="2792920"/>
                </a:lnTo>
                <a:lnTo>
                  <a:pt x="0" y="2792920"/>
                </a:lnTo>
                <a:lnTo>
                  <a:pt x="0" y="0"/>
                </a:lnTo>
                <a:close/>
              </a:path>
            </a:pathLst>
          </a:custGeom>
          <a:solidFill>
            <a:srgbClr val="2E3190">
              <a:alpha val="6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658292" y="1950758"/>
            <a:ext cx="2075814" cy="2793365"/>
          </a:xfrm>
          <a:custGeom>
            <a:avLst/>
            <a:gdLst/>
            <a:ahLst/>
            <a:cxnLst/>
            <a:rect l="l" t="t" r="r" b="b"/>
            <a:pathLst>
              <a:path w="2075815" h="2793365">
                <a:moveTo>
                  <a:pt x="2075509" y="2792920"/>
                </a:moveTo>
                <a:lnTo>
                  <a:pt x="5753" y="2792920"/>
                </a:lnTo>
                <a:lnTo>
                  <a:pt x="5753" y="2501353"/>
                </a:lnTo>
                <a:lnTo>
                  <a:pt x="1254505" y="498729"/>
                </a:lnTo>
                <a:lnTo>
                  <a:pt x="0" y="498729"/>
                </a:lnTo>
                <a:lnTo>
                  <a:pt x="0" y="0"/>
                </a:lnTo>
                <a:lnTo>
                  <a:pt x="2058237" y="0"/>
                </a:lnTo>
                <a:lnTo>
                  <a:pt x="2058237" y="280060"/>
                </a:lnTo>
                <a:lnTo>
                  <a:pt x="803731" y="2294178"/>
                </a:lnTo>
                <a:lnTo>
                  <a:pt x="2075509" y="2294178"/>
                </a:lnTo>
                <a:lnTo>
                  <a:pt x="2075509" y="2792920"/>
                </a:lnTo>
                <a:close/>
              </a:path>
            </a:pathLst>
          </a:custGeom>
          <a:solidFill>
            <a:srgbClr val="2E3190">
              <a:alpha val="678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67296" y="1758073"/>
            <a:ext cx="2541905" cy="3284220"/>
          </a:xfrm>
          <a:custGeom>
            <a:avLst/>
            <a:gdLst/>
            <a:ahLst/>
            <a:cxnLst/>
            <a:rect l="l" t="t" r="r" b="b"/>
            <a:pathLst>
              <a:path w="2541905" h="3284220">
                <a:moveTo>
                  <a:pt x="1191209" y="2873489"/>
                </a:moveTo>
                <a:lnTo>
                  <a:pt x="1135834" y="2872562"/>
                </a:lnTo>
                <a:lnTo>
                  <a:pt x="1081575" y="2869780"/>
                </a:lnTo>
                <a:lnTo>
                  <a:pt x="1028432" y="2865145"/>
                </a:lnTo>
                <a:lnTo>
                  <a:pt x="976405" y="2858655"/>
                </a:lnTo>
                <a:lnTo>
                  <a:pt x="925495" y="2850311"/>
                </a:lnTo>
                <a:lnTo>
                  <a:pt x="875700" y="2840113"/>
                </a:lnTo>
                <a:lnTo>
                  <a:pt x="827021" y="2828060"/>
                </a:lnTo>
                <a:lnTo>
                  <a:pt x="779459" y="2814153"/>
                </a:lnTo>
                <a:lnTo>
                  <a:pt x="733012" y="2798391"/>
                </a:lnTo>
                <a:lnTo>
                  <a:pt x="687682" y="2780775"/>
                </a:lnTo>
                <a:lnTo>
                  <a:pt x="643467" y="2761304"/>
                </a:lnTo>
                <a:lnTo>
                  <a:pt x="600369" y="2739979"/>
                </a:lnTo>
                <a:lnTo>
                  <a:pt x="558387" y="2716799"/>
                </a:lnTo>
                <a:lnTo>
                  <a:pt x="517521" y="2691764"/>
                </a:lnTo>
                <a:lnTo>
                  <a:pt x="477771" y="2664874"/>
                </a:lnTo>
                <a:lnTo>
                  <a:pt x="439137" y="2636130"/>
                </a:lnTo>
                <a:lnTo>
                  <a:pt x="401620" y="2605531"/>
                </a:lnTo>
                <a:lnTo>
                  <a:pt x="365218" y="2573077"/>
                </a:lnTo>
                <a:lnTo>
                  <a:pt x="329933" y="2538768"/>
                </a:lnTo>
                <a:lnTo>
                  <a:pt x="296114" y="2503029"/>
                </a:lnTo>
                <a:lnTo>
                  <a:pt x="264124" y="2466287"/>
                </a:lnTo>
                <a:lnTo>
                  <a:pt x="233962" y="2428541"/>
                </a:lnTo>
                <a:lnTo>
                  <a:pt x="205628" y="2389791"/>
                </a:lnTo>
                <a:lnTo>
                  <a:pt x="179123" y="2350038"/>
                </a:lnTo>
                <a:lnTo>
                  <a:pt x="154446" y="2309280"/>
                </a:lnTo>
                <a:lnTo>
                  <a:pt x="131598" y="2267518"/>
                </a:lnTo>
                <a:lnTo>
                  <a:pt x="110578" y="2224752"/>
                </a:lnTo>
                <a:lnTo>
                  <a:pt x="91385" y="2180982"/>
                </a:lnTo>
                <a:lnTo>
                  <a:pt x="74021" y="2136207"/>
                </a:lnTo>
                <a:lnTo>
                  <a:pt x="58485" y="2090428"/>
                </a:lnTo>
                <a:lnTo>
                  <a:pt x="44777" y="2043645"/>
                </a:lnTo>
                <a:lnTo>
                  <a:pt x="32897" y="1995857"/>
                </a:lnTo>
                <a:lnTo>
                  <a:pt x="22845" y="1947065"/>
                </a:lnTo>
                <a:lnTo>
                  <a:pt x="14620" y="1897268"/>
                </a:lnTo>
                <a:lnTo>
                  <a:pt x="8224" y="1846466"/>
                </a:lnTo>
                <a:lnTo>
                  <a:pt x="3655" y="1794660"/>
                </a:lnTo>
                <a:lnTo>
                  <a:pt x="912" y="1741769"/>
                </a:lnTo>
                <a:lnTo>
                  <a:pt x="0" y="1688032"/>
                </a:lnTo>
                <a:lnTo>
                  <a:pt x="65" y="1181620"/>
                </a:lnTo>
                <a:lnTo>
                  <a:pt x="911" y="1131838"/>
                </a:lnTo>
                <a:lnTo>
                  <a:pt x="3644" y="1079208"/>
                </a:lnTo>
                <a:lnTo>
                  <a:pt x="8200" y="1027566"/>
                </a:lnTo>
                <a:lnTo>
                  <a:pt x="14578" y="976912"/>
                </a:lnTo>
                <a:lnTo>
                  <a:pt x="22779" y="927247"/>
                </a:lnTo>
                <a:lnTo>
                  <a:pt x="32802" y="878569"/>
                </a:lnTo>
                <a:lnTo>
                  <a:pt x="44647" y="830880"/>
                </a:lnTo>
                <a:lnTo>
                  <a:pt x="58315" y="784178"/>
                </a:lnTo>
                <a:lnTo>
                  <a:pt x="73806" y="738465"/>
                </a:lnTo>
                <a:lnTo>
                  <a:pt x="91120" y="693741"/>
                </a:lnTo>
                <a:lnTo>
                  <a:pt x="110256" y="650004"/>
                </a:lnTo>
                <a:lnTo>
                  <a:pt x="131215" y="607255"/>
                </a:lnTo>
                <a:lnTo>
                  <a:pt x="153996" y="565495"/>
                </a:lnTo>
                <a:lnTo>
                  <a:pt x="178601" y="524723"/>
                </a:lnTo>
                <a:lnTo>
                  <a:pt x="205028" y="484939"/>
                </a:lnTo>
                <a:lnTo>
                  <a:pt x="233279" y="446143"/>
                </a:lnTo>
                <a:lnTo>
                  <a:pt x="263352" y="408336"/>
                </a:lnTo>
                <a:lnTo>
                  <a:pt x="295248" y="371517"/>
                </a:lnTo>
                <a:lnTo>
                  <a:pt x="328968" y="335686"/>
                </a:lnTo>
                <a:lnTo>
                  <a:pt x="364150" y="301283"/>
                </a:lnTo>
                <a:lnTo>
                  <a:pt x="400443" y="268739"/>
                </a:lnTo>
                <a:lnTo>
                  <a:pt x="437847" y="238054"/>
                </a:lnTo>
                <a:lnTo>
                  <a:pt x="476362" y="209229"/>
                </a:lnTo>
                <a:lnTo>
                  <a:pt x="515988" y="182263"/>
                </a:lnTo>
                <a:lnTo>
                  <a:pt x="556725" y="157157"/>
                </a:lnTo>
                <a:lnTo>
                  <a:pt x="598572" y="133910"/>
                </a:lnTo>
                <a:lnTo>
                  <a:pt x="641530" y="112522"/>
                </a:lnTo>
                <a:lnTo>
                  <a:pt x="685599" y="92994"/>
                </a:lnTo>
                <a:lnTo>
                  <a:pt x="730779" y="75326"/>
                </a:lnTo>
                <a:lnTo>
                  <a:pt x="777069" y="59517"/>
                </a:lnTo>
                <a:lnTo>
                  <a:pt x="824470" y="45568"/>
                </a:lnTo>
                <a:lnTo>
                  <a:pt x="872981" y="33479"/>
                </a:lnTo>
                <a:lnTo>
                  <a:pt x="922604" y="23249"/>
                </a:lnTo>
                <a:lnTo>
                  <a:pt x="973336" y="14879"/>
                </a:lnTo>
                <a:lnTo>
                  <a:pt x="1025180" y="8369"/>
                </a:lnTo>
                <a:lnTo>
                  <a:pt x="1078134" y="3720"/>
                </a:lnTo>
                <a:lnTo>
                  <a:pt x="1132198" y="930"/>
                </a:lnTo>
                <a:lnTo>
                  <a:pt x="1187373" y="0"/>
                </a:lnTo>
                <a:lnTo>
                  <a:pt x="1242155" y="930"/>
                </a:lnTo>
                <a:lnTo>
                  <a:pt x="1295852" y="3720"/>
                </a:lnTo>
                <a:lnTo>
                  <a:pt x="1348466" y="8369"/>
                </a:lnTo>
                <a:lnTo>
                  <a:pt x="1399996" y="14879"/>
                </a:lnTo>
                <a:lnTo>
                  <a:pt x="1450443" y="23249"/>
                </a:lnTo>
                <a:lnTo>
                  <a:pt x="1499806" y="33479"/>
                </a:lnTo>
                <a:lnTo>
                  <a:pt x="1548085" y="45568"/>
                </a:lnTo>
                <a:lnTo>
                  <a:pt x="1595280" y="59517"/>
                </a:lnTo>
                <a:lnTo>
                  <a:pt x="1641391" y="75326"/>
                </a:lnTo>
                <a:lnTo>
                  <a:pt x="1686419" y="92994"/>
                </a:lnTo>
                <a:lnTo>
                  <a:pt x="1730363" y="112522"/>
                </a:lnTo>
                <a:lnTo>
                  <a:pt x="1773223" y="133910"/>
                </a:lnTo>
                <a:lnTo>
                  <a:pt x="1814999" y="157157"/>
                </a:lnTo>
                <a:lnTo>
                  <a:pt x="1855692" y="182263"/>
                </a:lnTo>
                <a:lnTo>
                  <a:pt x="1895300" y="209229"/>
                </a:lnTo>
                <a:lnTo>
                  <a:pt x="1933825" y="238054"/>
                </a:lnTo>
                <a:lnTo>
                  <a:pt x="1971266" y="268739"/>
                </a:lnTo>
                <a:lnTo>
                  <a:pt x="2007623" y="301283"/>
                </a:lnTo>
                <a:lnTo>
                  <a:pt x="2042896" y="335686"/>
                </a:lnTo>
                <a:lnTo>
                  <a:pt x="2076709" y="371517"/>
                </a:lnTo>
                <a:lnTo>
                  <a:pt x="2108696" y="408336"/>
                </a:lnTo>
                <a:lnTo>
                  <a:pt x="2138854" y="446143"/>
                </a:lnTo>
                <a:lnTo>
                  <a:pt x="2167186" y="484939"/>
                </a:lnTo>
                <a:lnTo>
                  <a:pt x="2176372" y="498728"/>
                </a:lnTo>
                <a:lnTo>
                  <a:pt x="1187373" y="498728"/>
                </a:lnTo>
                <a:lnTo>
                  <a:pt x="1130405" y="501097"/>
                </a:lnTo>
                <a:lnTo>
                  <a:pt x="1076673" y="508156"/>
                </a:lnTo>
                <a:lnTo>
                  <a:pt x="1025909" y="519940"/>
                </a:lnTo>
                <a:lnTo>
                  <a:pt x="978201" y="536436"/>
                </a:lnTo>
                <a:lnTo>
                  <a:pt x="933550" y="557645"/>
                </a:lnTo>
                <a:lnTo>
                  <a:pt x="891955" y="583566"/>
                </a:lnTo>
                <a:lnTo>
                  <a:pt x="853417" y="614199"/>
                </a:lnTo>
                <a:lnTo>
                  <a:pt x="817934" y="649543"/>
                </a:lnTo>
                <a:lnTo>
                  <a:pt x="785507" y="689597"/>
                </a:lnTo>
                <a:lnTo>
                  <a:pt x="759078" y="728876"/>
                </a:lnTo>
                <a:lnTo>
                  <a:pt x="735433" y="770360"/>
                </a:lnTo>
                <a:lnTo>
                  <a:pt x="714570" y="814049"/>
                </a:lnTo>
                <a:lnTo>
                  <a:pt x="696490" y="859943"/>
                </a:lnTo>
                <a:lnTo>
                  <a:pt x="681193" y="908043"/>
                </a:lnTo>
                <a:lnTo>
                  <a:pt x="668677" y="958348"/>
                </a:lnTo>
                <a:lnTo>
                  <a:pt x="658943" y="1010858"/>
                </a:lnTo>
                <a:lnTo>
                  <a:pt x="651991" y="1065574"/>
                </a:lnTo>
                <a:lnTo>
                  <a:pt x="647820" y="1122494"/>
                </a:lnTo>
                <a:lnTo>
                  <a:pt x="646430" y="1181620"/>
                </a:lnTo>
                <a:lnTo>
                  <a:pt x="646430" y="1688032"/>
                </a:lnTo>
                <a:lnTo>
                  <a:pt x="647840" y="1747540"/>
                </a:lnTo>
                <a:lnTo>
                  <a:pt x="652070" y="1804823"/>
                </a:lnTo>
                <a:lnTo>
                  <a:pt x="659120" y="1859879"/>
                </a:lnTo>
                <a:lnTo>
                  <a:pt x="668990" y="1912708"/>
                </a:lnTo>
                <a:lnTo>
                  <a:pt x="681680" y="1963311"/>
                </a:lnTo>
                <a:lnTo>
                  <a:pt x="697190" y="2011688"/>
                </a:lnTo>
                <a:lnTo>
                  <a:pt x="715519" y="2057838"/>
                </a:lnTo>
                <a:lnTo>
                  <a:pt x="736668" y="2101761"/>
                </a:lnTo>
                <a:lnTo>
                  <a:pt x="760637" y="2143457"/>
                </a:lnTo>
                <a:lnTo>
                  <a:pt x="787425" y="2182926"/>
                </a:lnTo>
                <a:lnTo>
                  <a:pt x="816840" y="2219377"/>
                </a:lnTo>
                <a:lnTo>
                  <a:pt x="848692" y="2251990"/>
                </a:lnTo>
                <a:lnTo>
                  <a:pt x="882978" y="2280764"/>
                </a:lnTo>
                <a:lnTo>
                  <a:pt x="919701" y="2305701"/>
                </a:lnTo>
                <a:lnTo>
                  <a:pt x="958861" y="2326800"/>
                </a:lnTo>
                <a:lnTo>
                  <a:pt x="1000456" y="2344062"/>
                </a:lnTo>
                <a:lnTo>
                  <a:pt x="1044489" y="2357487"/>
                </a:lnTo>
                <a:lnTo>
                  <a:pt x="1090958" y="2367076"/>
                </a:lnTo>
                <a:lnTo>
                  <a:pt x="1139865" y="2372830"/>
                </a:lnTo>
                <a:lnTo>
                  <a:pt x="1191209" y="2374747"/>
                </a:lnTo>
                <a:lnTo>
                  <a:pt x="2178978" y="2374747"/>
                </a:lnTo>
                <a:lnTo>
                  <a:pt x="2162149" y="2400129"/>
                </a:lnTo>
                <a:lnTo>
                  <a:pt x="2134264" y="2438395"/>
                </a:lnTo>
                <a:lnTo>
                  <a:pt x="2104745" y="2475332"/>
                </a:lnTo>
                <a:lnTo>
                  <a:pt x="2073592" y="2510942"/>
                </a:lnTo>
                <a:lnTo>
                  <a:pt x="2367101" y="2794838"/>
                </a:lnTo>
                <a:lnTo>
                  <a:pt x="1645830" y="2794838"/>
                </a:lnTo>
                <a:lnTo>
                  <a:pt x="1592526" y="2812892"/>
                </a:lnTo>
                <a:lnTo>
                  <a:pt x="1538150" y="2828656"/>
                </a:lnTo>
                <a:lnTo>
                  <a:pt x="1482703" y="2842142"/>
                </a:lnTo>
                <a:lnTo>
                  <a:pt x="1426184" y="2853359"/>
                </a:lnTo>
                <a:lnTo>
                  <a:pt x="1380259" y="2860598"/>
                </a:lnTo>
                <a:lnTo>
                  <a:pt x="1333802" y="2866233"/>
                </a:lnTo>
                <a:lnTo>
                  <a:pt x="1286809" y="2870262"/>
                </a:lnTo>
                <a:lnTo>
                  <a:pt x="1239279" y="2872682"/>
                </a:lnTo>
                <a:lnTo>
                  <a:pt x="1191209" y="2873489"/>
                </a:lnTo>
                <a:close/>
              </a:path>
              <a:path w="2541905" h="3284220">
                <a:moveTo>
                  <a:pt x="2178978" y="2374747"/>
                </a:moveTo>
                <a:lnTo>
                  <a:pt x="1191209" y="2374747"/>
                </a:lnTo>
                <a:lnTo>
                  <a:pt x="1246477" y="2372380"/>
                </a:lnTo>
                <a:lnTo>
                  <a:pt x="1298905" y="2365277"/>
                </a:lnTo>
                <a:lnTo>
                  <a:pt x="1348493" y="2353438"/>
                </a:lnTo>
                <a:lnTo>
                  <a:pt x="1395240" y="2336864"/>
                </a:lnTo>
                <a:lnTo>
                  <a:pt x="1439146" y="2315552"/>
                </a:lnTo>
                <a:lnTo>
                  <a:pt x="1480211" y="2289503"/>
                </a:lnTo>
                <a:lnTo>
                  <a:pt x="1518434" y="2258716"/>
                </a:lnTo>
                <a:lnTo>
                  <a:pt x="1553816" y="2223191"/>
                </a:lnTo>
                <a:lnTo>
                  <a:pt x="1586356" y="2182926"/>
                </a:lnTo>
                <a:lnTo>
                  <a:pt x="1612960" y="2143457"/>
                </a:lnTo>
                <a:lnTo>
                  <a:pt x="1636764" y="2101761"/>
                </a:lnTo>
                <a:lnTo>
                  <a:pt x="1657768" y="2057838"/>
                </a:lnTo>
                <a:lnTo>
                  <a:pt x="1675972" y="2011688"/>
                </a:lnTo>
                <a:lnTo>
                  <a:pt x="1691376" y="1963311"/>
                </a:lnTo>
                <a:lnTo>
                  <a:pt x="1703979" y="1912708"/>
                </a:lnTo>
                <a:lnTo>
                  <a:pt x="1713782" y="1859879"/>
                </a:lnTo>
                <a:lnTo>
                  <a:pt x="1720785" y="1804823"/>
                </a:lnTo>
                <a:lnTo>
                  <a:pt x="1724986" y="1747540"/>
                </a:lnTo>
                <a:lnTo>
                  <a:pt x="1726387" y="1688032"/>
                </a:lnTo>
                <a:lnTo>
                  <a:pt x="1726387" y="1181620"/>
                </a:lnTo>
                <a:lnTo>
                  <a:pt x="1724977" y="1122847"/>
                </a:lnTo>
                <a:lnTo>
                  <a:pt x="1720748" y="1066223"/>
                </a:lnTo>
                <a:lnTo>
                  <a:pt x="1713699" y="1011747"/>
                </a:lnTo>
                <a:lnTo>
                  <a:pt x="1703831" y="959419"/>
                </a:lnTo>
                <a:lnTo>
                  <a:pt x="1691143" y="909240"/>
                </a:lnTo>
                <a:lnTo>
                  <a:pt x="1675635" y="861209"/>
                </a:lnTo>
                <a:lnTo>
                  <a:pt x="1657307" y="815326"/>
                </a:lnTo>
                <a:lnTo>
                  <a:pt x="1636159" y="771590"/>
                </a:lnTo>
                <a:lnTo>
                  <a:pt x="1612192" y="730002"/>
                </a:lnTo>
                <a:lnTo>
                  <a:pt x="1585404" y="690562"/>
                </a:lnTo>
                <a:lnTo>
                  <a:pt x="1552640" y="650304"/>
                </a:lnTo>
                <a:lnTo>
                  <a:pt x="1517010" y="614781"/>
                </a:lnTo>
                <a:lnTo>
                  <a:pt x="1478514" y="583993"/>
                </a:lnTo>
                <a:lnTo>
                  <a:pt x="1437152" y="557942"/>
                </a:lnTo>
                <a:lnTo>
                  <a:pt x="1392926" y="536626"/>
                </a:lnTo>
                <a:lnTo>
                  <a:pt x="1345834" y="520046"/>
                </a:lnTo>
                <a:lnTo>
                  <a:pt x="1295878" y="508203"/>
                </a:lnTo>
                <a:lnTo>
                  <a:pt x="1243058" y="501097"/>
                </a:lnTo>
                <a:lnTo>
                  <a:pt x="1187373" y="498728"/>
                </a:lnTo>
                <a:lnTo>
                  <a:pt x="2176372" y="498728"/>
                </a:lnTo>
                <a:lnTo>
                  <a:pt x="2218366" y="565495"/>
                </a:lnTo>
                <a:lnTo>
                  <a:pt x="2241214" y="607255"/>
                </a:lnTo>
                <a:lnTo>
                  <a:pt x="2262235" y="650004"/>
                </a:lnTo>
                <a:lnTo>
                  <a:pt x="2281428" y="693741"/>
                </a:lnTo>
                <a:lnTo>
                  <a:pt x="2298794" y="738465"/>
                </a:lnTo>
                <a:lnTo>
                  <a:pt x="2314332" y="784178"/>
                </a:lnTo>
                <a:lnTo>
                  <a:pt x="2328042" y="830880"/>
                </a:lnTo>
                <a:lnTo>
                  <a:pt x="2339924" y="878569"/>
                </a:lnTo>
                <a:lnTo>
                  <a:pt x="2349978" y="927247"/>
                </a:lnTo>
                <a:lnTo>
                  <a:pt x="2358205" y="976912"/>
                </a:lnTo>
                <a:lnTo>
                  <a:pt x="2364603" y="1027566"/>
                </a:lnTo>
                <a:lnTo>
                  <a:pt x="2369173" y="1079208"/>
                </a:lnTo>
                <a:lnTo>
                  <a:pt x="2371915" y="1131838"/>
                </a:lnTo>
                <a:lnTo>
                  <a:pt x="2372764" y="1181620"/>
                </a:lnTo>
                <a:lnTo>
                  <a:pt x="2372829" y="1688032"/>
                </a:lnTo>
                <a:lnTo>
                  <a:pt x="2371866" y="1741849"/>
                </a:lnTo>
                <a:lnTo>
                  <a:pt x="2368993" y="1794700"/>
                </a:lnTo>
                <a:lnTo>
                  <a:pt x="2364198" y="1846825"/>
                </a:lnTo>
                <a:lnTo>
                  <a:pt x="2357484" y="1898143"/>
                </a:lnTo>
                <a:lnTo>
                  <a:pt x="2348852" y="1948655"/>
                </a:lnTo>
                <a:lnTo>
                  <a:pt x="2338302" y="1998361"/>
                </a:lnTo>
                <a:lnTo>
                  <a:pt x="2325834" y="2047261"/>
                </a:lnTo>
                <a:lnTo>
                  <a:pt x="2311448" y="2095355"/>
                </a:lnTo>
                <a:lnTo>
                  <a:pt x="2295144" y="2142642"/>
                </a:lnTo>
                <a:lnTo>
                  <a:pt x="2277063" y="2188878"/>
                </a:lnTo>
                <a:lnTo>
                  <a:pt x="2257348" y="2233786"/>
                </a:lnTo>
                <a:lnTo>
                  <a:pt x="2236000" y="2277364"/>
                </a:lnTo>
                <a:lnTo>
                  <a:pt x="2213017" y="2319614"/>
                </a:lnTo>
                <a:lnTo>
                  <a:pt x="2188400" y="2360536"/>
                </a:lnTo>
                <a:lnTo>
                  <a:pt x="2178978" y="2374747"/>
                </a:lnTo>
                <a:close/>
              </a:path>
              <a:path w="2541905" h="3284220">
                <a:moveTo>
                  <a:pt x="2146477" y="3283978"/>
                </a:moveTo>
                <a:lnTo>
                  <a:pt x="1645830" y="2794838"/>
                </a:lnTo>
                <a:lnTo>
                  <a:pt x="2367101" y="2794838"/>
                </a:lnTo>
                <a:lnTo>
                  <a:pt x="2541625" y="2963646"/>
                </a:lnTo>
                <a:lnTo>
                  <a:pt x="2146477" y="3283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67296" y="1758073"/>
            <a:ext cx="2541905" cy="3284220"/>
          </a:xfrm>
          <a:custGeom>
            <a:avLst/>
            <a:gdLst/>
            <a:ahLst/>
            <a:cxnLst/>
            <a:rect l="l" t="t" r="r" b="b"/>
            <a:pathLst>
              <a:path w="2541905" h="3284220">
                <a:moveTo>
                  <a:pt x="2372829" y="1688032"/>
                </a:moveTo>
                <a:lnTo>
                  <a:pt x="2371870" y="1741769"/>
                </a:lnTo>
                <a:lnTo>
                  <a:pt x="2368993" y="1794700"/>
                </a:lnTo>
                <a:lnTo>
                  <a:pt x="2364198" y="1846825"/>
                </a:lnTo>
                <a:lnTo>
                  <a:pt x="2357484" y="1898143"/>
                </a:lnTo>
                <a:lnTo>
                  <a:pt x="2348852" y="1948655"/>
                </a:lnTo>
                <a:lnTo>
                  <a:pt x="2338302" y="1998361"/>
                </a:lnTo>
                <a:lnTo>
                  <a:pt x="2325834" y="2047261"/>
                </a:lnTo>
                <a:lnTo>
                  <a:pt x="2311448" y="2095355"/>
                </a:lnTo>
                <a:lnTo>
                  <a:pt x="2295144" y="2142642"/>
                </a:lnTo>
                <a:lnTo>
                  <a:pt x="2277063" y="2188878"/>
                </a:lnTo>
                <a:lnTo>
                  <a:pt x="2257348" y="2233786"/>
                </a:lnTo>
                <a:lnTo>
                  <a:pt x="2236000" y="2277364"/>
                </a:lnTo>
                <a:lnTo>
                  <a:pt x="2213017" y="2319614"/>
                </a:lnTo>
                <a:lnTo>
                  <a:pt x="2188400" y="2360536"/>
                </a:lnTo>
                <a:lnTo>
                  <a:pt x="2162149" y="2400129"/>
                </a:lnTo>
                <a:lnTo>
                  <a:pt x="2134264" y="2438395"/>
                </a:lnTo>
                <a:lnTo>
                  <a:pt x="2104745" y="2475332"/>
                </a:lnTo>
                <a:lnTo>
                  <a:pt x="2073592" y="2510942"/>
                </a:lnTo>
                <a:lnTo>
                  <a:pt x="2541625" y="2963646"/>
                </a:lnTo>
                <a:lnTo>
                  <a:pt x="2146477" y="3283978"/>
                </a:lnTo>
                <a:lnTo>
                  <a:pt x="1645830" y="2794838"/>
                </a:lnTo>
                <a:lnTo>
                  <a:pt x="1592526" y="2812892"/>
                </a:lnTo>
                <a:lnTo>
                  <a:pt x="1538150" y="2828656"/>
                </a:lnTo>
                <a:lnTo>
                  <a:pt x="1482703" y="2842142"/>
                </a:lnTo>
                <a:lnTo>
                  <a:pt x="1426184" y="2853359"/>
                </a:lnTo>
                <a:lnTo>
                  <a:pt x="1380259" y="2860598"/>
                </a:lnTo>
                <a:lnTo>
                  <a:pt x="1333802" y="2866233"/>
                </a:lnTo>
                <a:lnTo>
                  <a:pt x="1286809" y="2870262"/>
                </a:lnTo>
                <a:lnTo>
                  <a:pt x="1239279" y="2872682"/>
                </a:lnTo>
                <a:lnTo>
                  <a:pt x="1191209" y="2873489"/>
                </a:lnTo>
                <a:lnTo>
                  <a:pt x="1135834" y="2872562"/>
                </a:lnTo>
                <a:lnTo>
                  <a:pt x="1081575" y="2869780"/>
                </a:lnTo>
                <a:lnTo>
                  <a:pt x="1028432" y="2865145"/>
                </a:lnTo>
                <a:lnTo>
                  <a:pt x="976405" y="2858655"/>
                </a:lnTo>
                <a:lnTo>
                  <a:pt x="925495" y="2850311"/>
                </a:lnTo>
                <a:lnTo>
                  <a:pt x="875700" y="2840113"/>
                </a:lnTo>
                <a:lnTo>
                  <a:pt x="827021" y="2828060"/>
                </a:lnTo>
                <a:lnTo>
                  <a:pt x="779459" y="2814153"/>
                </a:lnTo>
                <a:lnTo>
                  <a:pt x="733012" y="2798391"/>
                </a:lnTo>
                <a:lnTo>
                  <a:pt x="687682" y="2780775"/>
                </a:lnTo>
                <a:lnTo>
                  <a:pt x="643467" y="2761304"/>
                </a:lnTo>
                <a:lnTo>
                  <a:pt x="600369" y="2739979"/>
                </a:lnTo>
                <a:lnTo>
                  <a:pt x="558387" y="2716799"/>
                </a:lnTo>
                <a:lnTo>
                  <a:pt x="517521" y="2691764"/>
                </a:lnTo>
                <a:lnTo>
                  <a:pt x="477771" y="2664874"/>
                </a:lnTo>
                <a:lnTo>
                  <a:pt x="439137" y="2636130"/>
                </a:lnTo>
                <a:lnTo>
                  <a:pt x="401620" y="2605531"/>
                </a:lnTo>
                <a:lnTo>
                  <a:pt x="365218" y="2573077"/>
                </a:lnTo>
                <a:lnTo>
                  <a:pt x="329933" y="2538768"/>
                </a:lnTo>
                <a:lnTo>
                  <a:pt x="296114" y="2503029"/>
                </a:lnTo>
                <a:lnTo>
                  <a:pt x="264124" y="2466287"/>
                </a:lnTo>
                <a:lnTo>
                  <a:pt x="233962" y="2428541"/>
                </a:lnTo>
                <a:lnTo>
                  <a:pt x="205628" y="2389791"/>
                </a:lnTo>
                <a:lnTo>
                  <a:pt x="179123" y="2350038"/>
                </a:lnTo>
                <a:lnTo>
                  <a:pt x="154446" y="2309280"/>
                </a:lnTo>
                <a:lnTo>
                  <a:pt x="131598" y="2267518"/>
                </a:lnTo>
                <a:lnTo>
                  <a:pt x="110578" y="2224752"/>
                </a:lnTo>
                <a:lnTo>
                  <a:pt x="91385" y="2180982"/>
                </a:lnTo>
                <a:lnTo>
                  <a:pt x="74021" y="2136207"/>
                </a:lnTo>
                <a:lnTo>
                  <a:pt x="58485" y="2090428"/>
                </a:lnTo>
                <a:lnTo>
                  <a:pt x="44777" y="2043645"/>
                </a:lnTo>
                <a:lnTo>
                  <a:pt x="32897" y="1995857"/>
                </a:lnTo>
                <a:lnTo>
                  <a:pt x="22845" y="1947065"/>
                </a:lnTo>
                <a:lnTo>
                  <a:pt x="14620" y="1897268"/>
                </a:lnTo>
                <a:lnTo>
                  <a:pt x="8224" y="1846466"/>
                </a:lnTo>
                <a:lnTo>
                  <a:pt x="3655" y="1794660"/>
                </a:lnTo>
                <a:lnTo>
                  <a:pt x="913" y="1741849"/>
                </a:lnTo>
                <a:lnTo>
                  <a:pt x="0" y="1688032"/>
                </a:lnTo>
                <a:lnTo>
                  <a:pt x="0" y="1185456"/>
                </a:lnTo>
                <a:lnTo>
                  <a:pt x="911" y="1131838"/>
                </a:lnTo>
                <a:lnTo>
                  <a:pt x="3644" y="1079208"/>
                </a:lnTo>
                <a:lnTo>
                  <a:pt x="8200" y="1027566"/>
                </a:lnTo>
                <a:lnTo>
                  <a:pt x="14578" y="976912"/>
                </a:lnTo>
                <a:lnTo>
                  <a:pt x="22779" y="927247"/>
                </a:lnTo>
                <a:lnTo>
                  <a:pt x="32802" y="878569"/>
                </a:lnTo>
                <a:lnTo>
                  <a:pt x="44647" y="830880"/>
                </a:lnTo>
                <a:lnTo>
                  <a:pt x="58315" y="784178"/>
                </a:lnTo>
                <a:lnTo>
                  <a:pt x="73806" y="738465"/>
                </a:lnTo>
                <a:lnTo>
                  <a:pt x="91120" y="693741"/>
                </a:lnTo>
                <a:lnTo>
                  <a:pt x="110256" y="650004"/>
                </a:lnTo>
                <a:lnTo>
                  <a:pt x="131215" y="607255"/>
                </a:lnTo>
                <a:lnTo>
                  <a:pt x="153996" y="565495"/>
                </a:lnTo>
                <a:lnTo>
                  <a:pt x="178601" y="524723"/>
                </a:lnTo>
                <a:lnTo>
                  <a:pt x="205028" y="484939"/>
                </a:lnTo>
                <a:lnTo>
                  <a:pt x="233279" y="446143"/>
                </a:lnTo>
                <a:lnTo>
                  <a:pt x="263352" y="408336"/>
                </a:lnTo>
                <a:lnTo>
                  <a:pt x="295248" y="371517"/>
                </a:lnTo>
                <a:lnTo>
                  <a:pt x="328968" y="335686"/>
                </a:lnTo>
                <a:lnTo>
                  <a:pt x="364150" y="301283"/>
                </a:lnTo>
                <a:lnTo>
                  <a:pt x="400443" y="268739"/>
                </a:lnTo>
                <a:lnTo>
                  <a:pt x="437847" y="238054"/>
                </a:lnTo>
                <a:lnTo>
                  <a:pt x="476362" y="209229"/>
                </a:lnTo>
                <a:lnTo>
                  <a:pt x="515988" y="182263"/>
                </a:lnTo>
                <a:lnTo>
                  <a:pt x="556725" y="157157"/>
                </a:lnTo>
                <a:lnTo>
                  <a:pt x="598572" y="133910"/>
                </a:lnTo>
                <a:lnTo>
                  <a:pt x="641530" y="112522"/>
                </a:lnTo>
                <a:lnTo>
                  <a:pt x="685599" y="92994"/>
                </a:lnTo>
                <a:lnTo>
                  <a:pt x="730779" y="75326"/>
                </a:lnTo>
                <a:lnTo>
                  <a:pt x="777069" y="59517"/>
                </a:lnTo>
                <a:lnTo>
                  <a:pt x="824470" y="45568"/>
                </a:lnTo>
                <a:lnTo>
                  <a:pt x="872981" y="33479"/>
                </a:lnTo>
                <a:lnTo>
                  <a:pt x="922604" y="23249"/>
                </a:lnTo>
                <a:lnTo>
                  <a:pt x="973336" y="14879"/>
                </a:lnTo>
                <a:lnTo>
                  <a:pt x="1025180" y="8369"/>
                </a:lnTo>
                <a:lnTo>
                  <a:pt x="1078134" y="3720"/>
                </a:lnTo>
                <a:lnTo>
                  <a:pt x="1132198" y="930"/>
                </a:lnTo>
                <a:lnTo>
                  <a:pt x="1187373" y="0"/>
                </a:lnTo>
                <a:lnTo>
                  <a:pt x="1242155" y="930"/>
                </a:lnTo>
                <a:lnTo>
                  <a:pt x="1295852" y="3720"/>
                </a:lnTo>
                <a:lnTo>
                  <a:pt x="1348466" y="8369"/>
                </a:lnTo>
                <a:lnTo>
                  <a:pt x="1399996" y="14879"/>
                </a:lnTo>
                <a:lnTo>
                  <a:pt x="1450443" y="23249"/>
                </a:lnTo>
                <a:lnTo>
                  <a:pt x="1499806" y="33479"/>
                </a:lnTo>
                <a:lnTo>
                  <a:pt x="1548085" y="45568"/>
                </a:lnTo>
                <a:lnTo>
                  <a:pt x="1595280" y="59517"/>
                </a:lnTo>
                <a:lnTo>
                  <a:pt x="1641391" y="75326"/>
                </a:lnTo>
                <a:lnTo>
                  <a:pt x="1686419" y="92994"/>
                </a:lnTo>
                <a:lnTo>
                  <a:pt x="1730363" y="112522"/>
                </a:lnTo>
                <a:lnTo>
                  <a:pt x="1773223" y="133910"/>
                </a:lnTo>
                <a:lnTo>
                  <a:pt x="1814999" y="157157"/>
                </a:lnTo>
                <a:lnTo>
                  <a:pt x="1855692" y="182263"/>
                </a:lnTo>
                <a:lnTo>
                  <a:pt x="1895300" y="209229"/>
                </a:lnTo>
                <a:lnTo>
                  <a:pt x="1933825" y="238054"/>
                </a:lnTo>
                <a:lnTo>
                  <a:pt x="1971266" y="268739"/>
                </a:lnTo>
                <a:lnTo>
                  <a:pt x="2007623" y="301283"/>
                </a:lnTo>
                <a:lnTo>
                  <a:pt x="2042896" y="335686"/>
                </a:lnTo>
                <a:lnTo>
                  <a:pt x="2076709" y="371517"/>
                </a:lnTo>
                <a:lnTo>
                  <a:pt x="2108696" y="408336"/>
                </a:lnTo>
                <a:lnTo>
                  <a:pt x="2138854" y="446143"/>
                </a:lnTo>
                <a:lnTo>
                  <a:pt x="2167186" y="484939"/>
                </a:lnTo>
                <a:lnTo>
                  <a:pt x="2193689" y="524723"/>
                </a:lnTo>
                <a:lnTo>
                  <a:pt x="2218366" y="565495"/>
                </a:lnTo>
                <a:lnTo>
                  <a:pt x="2241214" y="607255"/>
                </a:lnTo>
                <a:lnTo>
                  <a:pt x="2262235" y="650004"/>
                </a:lnTo>
                <a:lnTo>
                  <a:pt x="2281428" y="693741"/>
                </a:lnTo>
                <a:lnTo>
                  <a:pt x="2298794" y="738465"/>
                </a:lnTo>
                <a:lnTo>
                  <a:pt x="2314332" y="784178"/>
                </a:lnTo>
                <a:lnTo>
                  <a:pt x="2328042" y="830880"/>
                </a:lnTo>
                <a:lnTo>
                  <a:pt x="2339924" y="878569"/>
                </a:lnTo>
                <a:lnTo>
                  <a:pt x="2349978" y="927247"/>
                </a:lnTo>
                <a:lnTo>
                  <a:pt x="2358205" y="976912"/>
                </a:lnTo>
                <a:lnTo>
                  <a:pt x="2364603" y="1027566"/>
                </a:lnTo>
                <a:lnTo>
                  <a:pt x="2369173" y="1079208"/>
                </a:lnTo>
                <a:lnTo>
                  <a:pt x="2371915" y="1131838"/>
                </a:lnTo>
                <a:lnTo>
                  <a:pt x="2372829" y="1185456"/>
                </a:lnTo>
                <a:lnTo>
                  <a:pt x="2372829" y="168803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213726" y="2256802"/>
            <a:ext cx="1080135" cy="1876425"/>
          </a:xfrm>
          <a:custGeom>
            <a:avLst/>
            <a:gdLst/>
            <a:ahLst/>
            <a:cxnLst/>
            <a:rect l="l" t="t" r="r" b="b"/>
            <a:pathLst>
              <a:path w="1080135" h="1876425">
                <a:moveTo>
                  <a:pt x="1079957" y="682891"/>
                </a:moveTo>
                <a:lnTo>
                  <a:pt x="1078547" y="624118"/>
                </a:lnTo>
                <a:lnTo>
                  <a:pt x="1074318" y="567494"/>
                </a:lnTo>
                <a:lnTo>
                  <a:pt x="1067269" y="513018"/>
                </a:lnTo>
                <a:lnTo>
                  <a:pt x="1057401" y="460690"/>
                </a:lnTo>
                <a:lnTo>
                  <a:pt x="1044713" y="410511"/>
                </a:lnTo>
                <a:lnTo>
                  <a:pt x="1029205" y="362480"/>
                </a:lnTo>
                <a:lnTo>
                  <a:pt x="1010877" y="316597"/>
                </a:lnTo>
                <a:lnTo>
                  <a:pt x="989729" y="272861"/>
                </a:lnTo>
                <a:lnTo>
                  <a:pt x="965762" y="231273"/>
                </a:lnTo>
                <a:lnTo>
                  <a:pt x="938974" y="191833"/>
                </a:lnTo>
                <a:lnTo>
                  <a:pt x="906210" y="151575"/>
                </a:lnTo>
                <a:lnTo>
                  <a:pt x="870580" y="116052"/>
                </a:lnTo>
                <a:lnTo>
                  <a:pt x="832084" y="85264"/>
                </a:lnTo>
                <a:lnTo>
                  <a:pt x="790722" y="59213"/>
                </a:lnTo>
                <a:lnTo>
                  <a:pt x="746496" y="37897"/>
                </a:lnTo>
                <a:lnTo>
                  <a:pt x="699404" y="21317"/>
                </a:lnTo>
                <a:lnTo>
                  <a:pt x="649448" y="9474"/>
                </a:lnTo>
                <a:lnTo>
                  <a:pt x="596628" y="2368"/>
                </a:lnTo>
                <a:lnTo>
                  <a:pt x="540943" y="0"/>
                </a:lnTo>
                <a:lnTo>
                  <a:pt x="484065" y="2356"/>
                </a:lnTo>
                <a:lnTo>
                  <a:pt x="430243" y="9427"/>
                </a:lnTo>
                <a:lnTo>
                  <a:pt x="379479" y="21211"/>
                </a:lnTo>
                <a:lnTo>
                  <a:pt x="331771" y="37707"/>
                </a:lnTo>
                <a:lnTo>
                  <a:pt x="287120" y="58916"/>
                </a:lnTo>
                <a:lnTo>
                  <a:pt x="245525" y="84837"/>
                </a:lnTo>
                <a:lnTo>
                  <a:pt x="206987" y="115470"/>
                </a:lnTo>
                <a:lnTo>
                  <a:pt x="171504" y="150814"/>
                </a:lnTo>
                <a:lnTo>
                  <a:pt x="139077" y="190868"/>
                </a:lnTo>
                <a:lnTo>
                  <a:pt x="112648" y="230147"/>
                </a:lnTo>
                <a:lnTo>
                  <a:pt x="89003" y="271631"/>
                </a:lnTo>
                <a:lnTo>
                  <a:pt x="68140" y="315320"/>
                </a:lnTo>
                <a:lnTo>
                  <a:pt x="50060" y="361214"/>
                </a:lnTo>
                <a:lnTo>
                  <a:pt x="34763" y="409314"/>
                </a:lnTo>
                <a:lnTo>
                  <a:pt x="22247" y="459619"/>
                </a:lnTo>
                <a:lnTo>
                  <a:pt x="12513" y="512129"/>
                </a:lnTo>
                <a:lnTo>
                  <a:pt x="5561" y="566845"/>
                </a:lnTo>
                <a:lnTo>
                  <a:pt x="1390" y="623765"/>
                </a:lnTo>
                <a:lnTo>
                  <a:pt x="0" y="682891"/>
                </a:lnTo>
                <a:lnTo>
                  <a:pt x="0" y="1189303"/>
                </a:lnTo>
                <a:lnTo>
                  <a:pt x="1410" y="1248811"/>
                </a:lnTo>
                <a:lnTo>
                  <a:pt x="5640" y="1306094"/>
                </a:lnTo>
                <a:lnTo>
                  <a:pt x="12690" y="1361150"/>
                </a:lnTo>
                <a:lnTo>
                  <a:pt x="22560" y="1413979"/>
                </a:lnTo>
                <a:lnTo>
                  <a:pt x="35250" y="1464582"/>
                </a:lnTo>
                <a:lnTo>
                  <a:pt x="50760" y="1512959"/>
                </a:lnTo>
                <a:lnTo>
                  <a:pt x="69089" y="1559109"/>
                </a:lnTo>
                <a:lnTo>
                  <a:pt x="90238" y="1603032"/>
                </a:lnTo>
                <a:lnTo>
                  <a:pt x="114207" y="1644728"/>
                </a:lnTo>
                <a:lnTo>
                  <a:pt x="140995" y="1684197"/>
                </a:lnTo>
                <a:lnTo>
                  <a:pt x="170410" y="1720648"/>
                </a:lnTo>
                <a:lnTo>
                  <a:pt x="202262" y="1753261"/>
                </a:lnTo>
                <a:lnTo>
                  <a:pt x="236548" y="1782035"/>
                </a:lnTo>
                <a:lnTo>
                  <a:pt x="273271" y="1806972"/>
                </a:lnTo>
                <a:lnTo>
                  <a:pt x="312431" y="1828071"/>
                </a:lnTo>
                <a:lnTo>
                  <a:pt x="354026" y="1845333"/>
                </a:lnTo>
                <a:lnTo>
                  <a:pt x="398059" y="1858758"/>
                </a:lnTo>
                <a:lnTo>
                  <a:pt x="444528" y="1868347"/>
                </a:lnTo>
                <a:lnTo>
                  <a:pt x="493435" y="1874101"/>
                </a:lnTo>
                <a:lnTo>
                  <a:pt x="544779" y="1876018"/>
                </a:lnTo>
                <a:lnTo>
                  <a:pt x="600047" y="1873651"/>
                </a:lnTo>
                <a:lnTo>
                  <a:pt x="652475" y="1866548"/>
                </a:lnTo>
                <a:lnTo>
                  <a:pt x="702063" y="1854709"/>
                </a:lnTo>
                <a:lnTo>
                  <a:pt x="748810" y="1838135"/>
                </a:lnTo>
                <a:lnTo>
                  <a:pt x="792716" y="1816823"/>
                </a:lnTo>
                <a:lnTo>
                  <a:pt x="833781" y="1790774"/>
                </a:lnTo>
                <a:lnTo>
                  <a:pt x="872004" y="1759987"/>
                </a:lnTo>
                <a:lnTo>
                  <a:pt x="907386" y="1724462"/>
                </a:lnTo>
                <a:lnTo>
                  <a:pt x="939926" y="1684197"/>
                </a:lnTo>
                <a:lnTo>
                  <a:pt x="966530" y="1644728"/>
                </a:lnTo>
                <a:lnTo>
                  <a:pt x="990334" y="1603032"/>
                </a:lnTo>
                <a:lnTo>
                  <a:pt x="1011338" y="1559109"/>
                </a:lnTo>
                <a:lnTo>
                  <a:pt x="1029542" y="1512959"/>
                </a:lnTo>
                <a:lnTo>
                  <a:pt x="1044946" y="1464582"/>
                </a:lnTo>
                <a:lnTo>
                  <a:pt x="1057549" y="1413979"/>
                </a:lnTo>
                <a:lnTo>
                  <a:pt x="1067352" y="1361150"/>
                </a:lnTo>
                <a:lnTo>
                  <a:pt x="1074355" y="1306094"/>
                </a:lnTo>
                <a:lnTo>
                  <a:pt x="1078556" y="1248811"/>
                </a:lnTo>
                <a:lnTo>
                  <a:pt x="1079957" y="1189303"/>
                </a:lnTo>
                <a:lnTo>
                  <a:pt x="1079957" y="68289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149447" y="1798358"/>
            <a:ext cx="2305685" cy="2833370"/>
          </a:xfrm>
          <a:custGeom>
            <a:avLst/>
            <a:gdLst/>
            <a:ahLst/>
            <a:cxnLst/>
            <a:rect l="l" t="t" r="r" b="b"/>
            <a:pathLst>
              <a:path w="2305685" h="2833370">
                <a:moveTo>
                  <a:pt x="1156677" y="2833204"/>
                </a:moveTo>
                <a:lnTo>
                  <a:pt x="1099537" y="2832394"/>
                </a:lnTo>
                <a:lnTo>
                  <a:pt x="1043641" y="2829961"/>
                </a:lnTo>
                <a:lnTo>
                  <a:pt x="988988" y="2825906"/>
                </a:lnTo>
                <a:lnTo>
                  <a:pt x="935578" y="2820229"/>
                </a:lnTo>
                <a:lnTo>
                  <a:pt x="883412" y="2812930"/>
                </a:lnTo>
                <a:lnTo>
                  <a:pt x="832489" y="2804009"/>
                </a:lnTo>
                <a:lnTo>
                  <a:pt x="782810" y="2793466"/>
                </a:lnTo>
                <a:lnTo>
                  <a:pt x="734374" y="2781300"/>
                </a:lnTo>
                <a:lnTo>
                  <a:pt x="687182" y="2767512"/>
                </a:lnTo>
                <a:lnTo>
                  <a:pt x="641233" y="2752102"/>
                </a:lnTo>
                <a:lnTo>
                  <a:pt x="596528" y="2735069"/>
                </a:lnTo>
                <a:lnTo>
                  <a:pt x="553067" y="2716413"/>
                </a:lnTo>
                <a:lnTo>
                  <a:pt x="510849" y="2696135"/>
                </a:lnTo>
                <a:lnTo>
                  <a:pt x="469875" y="2674235"/>
                </a:lnTo>
                <a:lnTo>
                  <a:pt x="430144" y="2650711"/>
                </a:lnTo>
                <a:lnTo>
                  <a:pt x="391657" y="2625565"/>
                </a:lnTo>
                <a:lnTo>
                  <a:pt x="354414" y="2598796"/>
                </a:lnTo>
                <a:lnTo>
                  <a:pt x="318414" y="2570403"/>
                </a:lnTo>
                <a:lnTo>
                  <a:pt x="282052" y="2538745"/>
                </a:lnTo>
                <a:lnTo>
                  <a:pt x="247895" y="2505599"/>
                </a:lnTo>
                <a:lnTo>
                  <a:pt x="215942" y="2470966"/>
                </a:lnTo>
                <a:lnTo>
                  <a:pt x="186193" y="2434846"/>
                </a:lnTo>
                <a:lnTo>
                  <a:pt x="158648" y="2397239"/>
                </a:lnTo>
                <a:lnTo>
                  <a:pt x="133307" y="2358145"/>
                </a:lnTo>
                <a:lnTo>
                  <a:pt x="110170" y="2317563"/>
                </a:lnTo>
                <a:lnTo>
                  <a:pt x="89237" y="2275495"/>
                </a:lnTo>
                <a:lnTo>
                  <a:pt x="70507" y="2231940"/>
                </a:lnTo>
                <a:lnTo>
                  <a:pt x="53982" y="2186898"/>
                </a:lnTo>
                <a:lnTo>
                  <a:pt x="39659" y="2140370"/>
                </a:lnTo>
                <a:lnTo>
                  <a:pt x="27541" y="2092355"/>
                </a:lnTo>
                <a:lnTo>
                  <a:pt x="17626" y="2042853"/>
                </a:lnTo>
                <a:lnTo>
                  <a:pt x="9914" y="1991864"/>
                </a:lnTo>
                <a:lnTo>
                  <a:pt x="4406" y="1939390"/>
                </a:lnTo>
                <a:lnTo>
                  <a:pt x="1101" y="1885428"/>
                </a:lnTo>
                <a:lnTo>
                  <a:pt x="0" y="1829981"/>
                </a:lnTo>
                <a:lnTo>
                  <a:pt x="0" y="0"/>
                </a:lnTo>
                <a:lnTo>
                  <a:pt x="650265" y="0"/>
                </a:lnTo>
                <a:lnTo>
                  <a:pt x="650265" y="1829981"/>
                </a:lnTo>
                <a:lnTo>
                  <a:pt x="652333" y="1892165"/>
                </a:lnTo>
                <a:lnTo>
                  <a:pt x="658537" y="1950179"/>
                </a:lnTo>
                <a:lnTo>
                  <a:pt x="668878" y="2004023"/>
                </a:lnTo>
                <a:lnTo>
                  <a:pt x="683355" y="2053699"/>
                </a:lnTo>
                <a:lnTo>
                  <a:pt x="701968" y="2099209"/>
                </a:lnTo>
                <a:lnTo>
                  <a:pt x="724717" y="2140554"/>
                </a:lnTo>
                <a:lnTo>
                  <a:pt x="751602" y="2177734"/>
                </a:lnTo>
                <a:lnTo>
                  <a:pt x="782624" y="2210752"/>
                </a:lnTo>
                <a:lnTo>
                  <a:pt x="817423" y="2239743"/>
                </a:lnTo>
                <a:lnTo>
                  <a:pt x="855638" y="2264870"/>
                </a:lnTo>
                <a:lnTo>
                  <a:pt x="897270" y="2286133"/>
                </a:lnTo>
                <a:lnTo>
                  <a:pt x="942319" y="2303530"/>
                </a:lnTo>
                <a:lnTo>
                  <a:pt x="990784" y="2317063"/>
                </a:lnTo>
                <a:lnTo>
                  <a:pt x="1042666" y="2326729"/>
                </a:lnTo>
                <a:lnTo>
                  <a:pt x="1097963" y="2332529"/>
                </a:lnTo>
                <a:lnTo>
                  <a:pt x="1156677" y="2334463"/>
                </a:lnTo>
                <a:lnTo>
                  <a:pt x="2186231" y="2334463"/>
                </a:lnTo>
                <a:lnTo>
                  <a:pt x="2172770" y="2358145"/>
                </a:lnTo>
                <a:lnTo>
                  <a:pt x="2147504" y="2397239"/>
                </a:lnTo>
                <a:lnTo>
                  <a:pt x="2120042" y="2434846"/>
                </a:lnTo>
                <a:lnTo>
                  <a:pt x="2090383" y="2470966"/>
                </a:lnTo>
                <a:lnTo>
                  <a:pt x="2058526" y="2505599"/>
                </a:lnTo>
                <a:lnTo>
                  <a:pt x="2024473" y="2538745"/>
                </a:lnTo>
                <a:lnTo>
                  <a:pt x="1988222" y="2570403"/>
                </a:lnTo>
                <a:lnTo>
                  <a:pt x="1952341" y="2598796"/>
                </a:lnTo>
                <a:lnTo>
                  <a:pt x="1915246" y="2625565"/>
                </a:lnTo>
                <a:lnTo>
                  <a:pt x="1876938" y="2650711"/>
                </a:lnTo>
                <a:lnTo>
                  <a:pt x="1837415" y="2674235"/>
                </a:lnTo>
                <a:lnTo>
                  <a:pt x="1796679" y="2696135"/>
                </a:lnTo>
                <a:lnTo>
                  <a:pt x="1754730" y="2716413"/>
                </a:lnTo>
                <a:lnTo>
                  <a:pt x="1711566" y="2735069"/>
                </a:lnTo>
                <a:lnTo>
                  <a:pt x="1667189" y="2752102"/>
                </a:lnTo>
                <a:lnTo>
                  <a:pt x="1621599" y="2767512"/>
                </a:lnTo>
                <a:lnTo>
                  <a:pt x="1574795" y="2781300"/>
                </a:lnTo>
                <a:lnTo>
                  <a:pt x="1526777" y="2793466"/>
                </a:lnTo>
                <a:lnTo>
                  <a:pt x="1477546" y="2804009"/>
                </a:lnTo>
                <a:lnTo>
                  <a:pt x="1427101" y="2812930"/>
                </a:lnTo>
                <a:lnTo>
                  <a:pt x="1375443" y="2820229"/>
                </a:lnTo>
                <a:lnTo>
                  <a:pt x="1322572" y="2825906"/>
                </a:lnTo>
                <a:lnTo>
                  <a:pt x="1268487" y="2829961"/>
                </a:lnTo>
                <a:lnTo>
                  <a:pt x="1213189" y="2832394"/>
                </a:lnTo>
                <a:lnTo>
                  <a:pt x="1156677" y="2833204"/>
                </a:lnTo>
                <a:close/>
              </a:path>
              <a:path w="2305685" h="2833370">
                <a:moveTo>
                  <a:pt x="2186231" y="2334463"/>
                </a:moveTo>
                <a:lnTo>
                  <a:pt x="1156677" y="2334463"/>
                </a:lnTo>
                <a:lnTo>
                  <a:pt x="1214896" y="2332545"/>
                </a:lnTo>
                <a:lnTo>
                  <a:pt x="1269670" y="2326792"/>
                </a:lnTo>
                <a:lnTo>
                  <a:pt x="1320998" y="2317203"/>
                </a:lnTo>
                <a:lnTo>
                  <a:pt x="1368882" y="2303778"/>
                </a:lnTo>
                <a:lnTo>
                  <a:pt x="1413319" y="2286516"/>
                </a:lnTo>
                <a:lnTo>
                  <a:pt x="1454311" y="2265417"/>
                </a:lnTo>
                <a:lnTo>
                  <a:pt x="1491856" y="2240480"/>
                </a:lnTo>
                <a:lnTo>
                  <a:pt x="1525955" y="2211704"/>
                </a:lnTo>
                <a:lnTo>
                  <a:pt x="1556295" y="2178890"/>
                </a:lnTo>
                <a:lnTo>
                  <a:pt x="1582590" y="2141816"/>
                </a:lnTo>
                <a:lnTo>
                  <a:pt x="1604842" y="2100484"/>
                </a:lnTo>
                <a:lnTo>
                  <a:pt x="1623048" y="2054894"/>
                </a:lnTo>
                <a:lnTo>
                  <a:pt x="1637210" y="2005049"/>
                </a:lnTo>
                <a:lnTo>
                  <a:pt x="1647326" y="1950947"/>
                </a:lnTo>
                <a:lnTo>
                  <a:pt x="1653396" y="1892591"/>
                </a:lnTo>
                <a:lnTo>
                  <a:pt x="1655419" y="1829981"/>
                </a:lnTo>
                <a:lnTo>
                  <a:pt x="1655419" y="0"/>
                </a:lnTo>
                <a:lnTo>
                  <a:pt x="2305684" y="0"/>
                </a:lnTo>
                <a:lnTo>
                  <a:pt x="2305684" y="1829981"/>
                </a:lnTo>
                <a:lnTo>
                  <a:pt x="2304586" y="1885428"/>
                </a:lnTo>
                <a:lnTo>
                  <a:pt x="2301290" y="1939390"/>
                </a:lnTo>
                <a:lnTo>
                  <a:pt x="2295798" y="1991864"/>
                </a:lnTo>
                <a:lnTo>
                  <a:pt x="2288109" y="2042853"/>
                </a:lnTo>
                <a:lnTo>
                  <a:pt x="2278223" y="2092355"/>
                </a:lnTo>
                <a:lnTo>
                  <a:pt x="2266083" y="2140554"/>
                </a:lnTo>
                <a:lnTo>
                  <a:pt x="2251860" y="2186898"/>
                </a:lnTo>
                <a:lnTo>
                  <a:pt x="2235383" y="2231940"/>
                </a:lnTo>
                <a:lnTo>
                  <a:pt x="2216709" y="2275495"/>
                </a:lnTo>
                <a:lnTo>
                  <a:pt x="2195838" y="2317563"/>
                </a:lnTo>
                <a:lnTo>
                  <a:pt x="2186231" y="2334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149447" y="1798358"/>
            <a:ext cx="2305685" cy="2833370"/>
          </a:xfrm>
          <a:custGeom>
            <a:avLst/>
            <a:gdLst/>
            <a:ahLst/>
            <a:cxnLst/>
            <a:rect l="l" t="t" r="r" b="b"/>
            <a:pathLst>
              <a:path w="2305685" h="2833370">
                <a:moveTo>
                  <a:pt x="2305684" y="0"/>
                </a:moveTo>
                <a:lnTo>
                  <a:pt x="2305684" y="1829981"/>
                </a:lnTo>
                <a:lnTo>
                  <a:pt x="2304586" y="1885428"/>
                </a:lnTo>
                <a:lnTo>
                  <a:pt x="2301290" y="1939390"/>
                </a:lnTo>
                <a:lnTo>
                  <a:pt x="2295798" y="1991864"/>
                </a:lnTo>
                <a:lnTo>
                  <a:pt x="2288109" y="2042853"/>
                </a:lnTo>
                <a:lnTo>
                  <a:pt x="2278223" y="2092355"/>
                </a:lnTo>
                <a:lnTo>
                  <a:pt x="2266140" y="2140370"/>
                </a:lnTo>
                <a:lnTo>
                  <a:pt x="2251860" y="2186898"/>
                </a:lnTo>
                <a:lnTo>
                  <a:pt x="2235383" y="2231940"/>
                </a:lnTo>
                <a:lnTo>
                  <a:pt x="2216709" y="2275495"/>
                </a:lnTo>
                <a:lnTo>
                  <a:pt x="2195838" y="2317563"/>
                </a:lnTo>
                <a:lnTo>
                  <a:pt x="2172770" y="2358145"/>
                </a:lnTo>
                <a:lnTo>
                  <a:pt x="2147504" y="2397239"/>
                </a:lnTo>
                <a:lnTo>
                  <a:pt x="2120042" y="2434846"/>
                </a:lnTo>
                <a:lnTo>
                  <a:pt x="2090383" y="2470966"/>
                </a:lnTo>
                <a:lnTo>
                  <a:pt x="2058526" y="2505599"/>
                </a:lnTo>
                <a:lnTo>
                  <a:pt x="2024473" y="2538745"/>
                </a:lnTo>
                <a:lnTo>
                  <a:pt x="1988222" y="2570403"/>
                </a:lnTo>
                <a:lnTo>
                  <a:pt x="1952341" y="2598796"/>
                </a:lnTo>
                <a:lnTo>
                  <a:pt x="1915246" y="2625565"/>
                </a:lnTo>
                <a:lnTo>
                  <a:pt x="1876938" y="2650711"/>
                </a:lnTo>
                <a:lnTo>
                  <a:pt x="1837415" y="2674235"/>
                </a:lnTo>
                <a:lnTo>
                  <a:pt x="1796679" y="2696135"/>
                </a:lnTo>
                <a:lnTo>
                  <a:pt x="1754730" y="2716413"/>
                </a:lnTo>
                <a:lnTo>
                  <a:pt x="1711566" y="2735069"/>
                </a:lnTo>
                <a:lnTo>
                  <a:pt x="1667189" y="2752102"/>
                </a:lnTo>
                <a:lnTo>
                  <a:pt x="1621599" y="2767512"/>
                </a:lnTo>
                <a:lnTo>
                  <a:pt x="1574795" y="2781300"/>
                </a:lnTo>
                <a:lnTo>
                  <a:pt x="1526777" y="2793466"/>
                </a:lnTo>
                <a:lnTo>
                  <a:pt x="1477546" y="2804009"/>
                </a:lnTo>
                <a:lnTo>
                  <a:pt x="1427101" y="2812930"/>
                </a:lnTo>
                <a:lnTo>
                  <a:pt x="1375443" y="2820229"/>
                </a:lnTo>
                <a:lnTo>
                  <a:pt x="1322572" y="2825906"/>
                </a:lnTo>
                <a:lnTo>
                  <a:pt x="1268487" y="2829961"/>
                </a:lnTo>
                <a:lnTo>
                  <a:pt x="1213189" y="2832394"/>
                </a:lnTo>
                <a:lnTo>
                  <a:pt x="1156677" y="2833204"/>
                </a:lnTo>
                <a:lnTo>
                  <a:pt x="1099537" y="2832394"/>
                </a:lnTo>
                <a:lnTo>
                  <a:pt x="1043641" y="2829961"/>
                </a:lnTo>
                <a:lnTo>
                  <a:pt x="988988" y="2825906"/>
                </a:lnTo>
                <a:lnTo>
                  <a:pt x="935578" y="2820229"/>
                </a:lnTo>
                <a:lnTo>
                  <a:pt x="883412" y="2812930"/>
                </a:lnTo>
                <a:lnTo>
                  <a:pt x="832489" y="2804009"/>
                </a:lnTo>
                <a:lnTo>
                  <a:pt x="782810" y="2793466"/>
                </a:lnTo>
                <a:lnTo>
                  <a:pt x="734374" y="2781300"/>
                </a:lnTo>
                <a:lnTo>
                  <a:pt x="687182" y="2767512"/>
                </a:lnTo>
                <a:lnTo>
                  <a:pt x="641233" y="2752102"/>
                </a:lnTo>
                <a:lnTo>
                  <a:pt x="596528" y="2735069"/>
                </a:lnTo>
                <a:lnTo>
                  <a:pt x="553067" y="2716413"/>
                </a:lnTo>
                <a:lnTo>
                  <a:pt x="510849" y="2696135"/>
                </a:lnTo>
                <a:lnTo>
                  <a:pt x="469875" y="2674235"/>
                </a:lnTo>
                <a:lnTo>
                  <a:pt x="430144" y="2650711"/>
                </a:lnTo>
                <a:lnTo>
                  <a:pt x="391657" y="2625565"/>
                </a:lnTo>
                <a:lnTo>
                  <a:pt x="354414" y="2598796"/>
                </a:lnTo>
                <a:lnTo>
                  <a:pt x="318414" y="2570403"/>
                </a:lnTo>
                <a:lnTo>
                  <a:pt x="282052" y="2538745"/>
                </a:lnTo>
                <a:lnTo>
                  <a:pt x="247895" y="2505599"/>
                </a:lnTo>
                <a:lnTo>
                  <a:pt x="215942" y="2470966"/>
                </a:lnTo>
                <a:lnTo>
                  <a:pt x="186193" y="2434846"/>
                </a:lnTo>
                <a:lnTo>
                  <a:pt x="158648" y="2397239"/>
                </a:lnTo>
                <a:lnTo>
                  <a:pt x="133307" y="2358145"/>
                </a:lnTo>
                <a:lnTo>
                  <a:pt x="110170" y="2317563"/>
                </a:lnTo>
                <a:lnTo>
                  <a:pt x="89237" y="2275495"/>
                </a:lnTo>
                <a:lnTo>
                  <a:pt x="70507" y="2231940"/>
                </a:lnTo>
                <a:lnTo>
                  <a:pt x="53982" y="2186898"/>
                </a:lnTo>
                <a:lnTo>
                  <a:pt x="39659" y="2140370"/>
                </a:lnTo>
                <a:lnTo>
                  <a:pt x="27541" y="2092355"/>
                </a:lnTo>
                <a:lnTo>
                  <a:pt x="17626" y="2042853"/>
                </a:lnTo>
                <a:lnTo>
                  <a:pt x="9914" y="1991864"/>
                </a:lnTo>
                <a:lnTo>
                  <a:pt x="4406" y="1939390"/>
                </a:lnTo>
                <a:lnTo>
                  <a:pt x="1101" y="1885428"/>
                </a:lnTo>
                <a:lnTo>
                  <a:pt x="0" y="1829981"/>
                </a:lnTo>
                <a:lnTo>
                  <a:pt x="0" y="0"/>
                </a:lnTo>
                <a:lnTo>
                  <a:pt x="650265" y="0"/>
                </a:lnTo>
                <a:lnTo>
                  <a:pt x="650265" y="1829981"/>
                </a:lnTo>
                <a:lnTo>
                  <a:pt x="652333" y="1892165"/>
                </a:lnTo>
                <a:lnTo>
                  <a:pt x="658537" y="1950179"/>
                </a:lnTo>
                <a:lnTo>
                  <a:pt x="668878" y="2004023"/>
                </a:lnTo>
                <a:lnTo>
                  <a:pt x="683355" y="2053699"/>
                </a:lnTo>
                <a:lnTo>
                  <a:pt x="701968" y="2099209"/>
                </a:lnTo>
                <a:lnTo>
                  <a:pt x="724717" y="2140554"/>
                </a:lnTo>
                <a:lnTo>
                  <a:pt x="751602" y="2177734"/>
                </a:lnTo>
                <a:lnTo>
                  <a:pt x="782624" y="2210752"/>
                </a:lnTo>
                <a:lnTo>
                  <a:pt x="817423" y="2239743"/>
                </a:lnTo>
                <a:lnTo>
                  <a:pt x="855638" y="2264870"/>
                </a:lnTo>
                <a:lnTo>
                  <a:pt x="897270" y="2286133"/>
                </a:lnTo>
                <a:lnTo>
                  <a:pt x="942319" y="2303530"/>
                </a:lnTo>
                <a:lnTo>
                  <a:pt x="990784" y="2317063"/>
                </a:lnTo>
                <a:lnTo>
                  <a:pt x="1042666" y="2326729"/>
                </a:lnTo>
                <a:lnTo>
                  <a:pt x="1097963" y="2332529"/>
                </a:lnTo>
                <a:lnTo>
                  <a:pt x="1156677" y="2334463"/>
                </a:lnTo>
                <a:lnTo>
                  <a:pt x="1214896" y="2332545"/>
                </a:lnTo>
                <a:lnTo>
                  <a:pt x="1269670" y="2326792"/>
                </a:lnTo>
                <a:lnTo>
                  <a:pt x="1320998" y="2317203"/>
                </a:lnTo>
                <a:lnTo>
                  <a:pt x="1368882" y="2303778"/>
                </a:lnTo>
                <a:lnTo>
                  <a:pt x="1413319" y="2286516"/>
                </a:lnTo>
                <a:lnTo>
                  <a:pt x="1454311" y="2265417"/>
                </a:lnTo>
                <a:lnTo>
                  <a:pt x="1491856" y="2240480"/>
                </a:lnTo>
                <a:lnTo>
                  <a:pt x="1525955" y="2211704"/>
                </a:lnTo>
                <a:lnTo>
                  <a:pt x="1556295" y="2178890"/>
                </a:lnTo>
                <a:lnTo>
                  <a:pt x="1582590" y="2141816"/>
                </a:lnTo>
                <a:lnTo>
                  <a:pt x="1604842" y="2100484"/>
                </a:lnTo>
                <a:lnTo>
                  <a:pt x="1623048" y="2054894"/>
                </a:lnTo>
                <a:lnTo>
                  <a:pt x="1637210" y="2005049"/>
                </a:lnTo>
                <a:lnTo>
                  <a:pt x="1647326" y="1950947"/>
                </a:lnTo>
                <a:lnTo>
                  <a:pt x="1653396" y="1892591"/>
                </a:lnTo>
                <a:lnTo>
                  <a:pt x="1655419" y="1829981"/>
                </a:lnTo>
                <a:lnTo>
                  <a:pt x="1655419" y="0"/>
                </a:lnTo>
                <a:lnTo>
                  <a:pt x="2305684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648032" y="1798358"/>
            <a:ext cx="647065" cy="2793365"/>
          </a:xfrm>
          <a:custGeom>
            <a:avLst/>
            <a:gdLst/>
            <a:ahLst/>
            <a:cxnLst/>
            <a:rect l="l" t="t" r="r" b="b"/>
            <a:pathLst>
              <a:path w="647064" h="2793365">
                <a:moveTo>
                  <a:pt x="0" y="0"/>
                </a:moveTo>
                <a:lnTo>
                  <a:pt x="646442" y="0"/>
                </a:lnTo>
                <a:lnTo>
                  <a:pt x="646442" y="2792920"/>
                </a:lnTo>
                <a:lnTo>
                  <a:pt x="0" y="2792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5648032" y="1798358"/>
            <a:ext cx="647065" cy="2793365"/>
          </a:xfrm>
          <a:custGeom>
            <a:avLst/>
            <a:gdLst/>
            <a:ahLst/>
            <a:cxnLst/>
            <a:rect l="l" t="t" r="r" b="b"/>
            <a:pathLst>
              <a:path w="647064" h="2793365">
                <a:moveTo>
                  <a:pt x="0" y="0"/>
                </a:moveTo>
                <a:lnTo>
                  <a:pt x="646442" y="0"/>
                </a:lnTo>
                <a:lnTo>
                  <a:pt x="646442" y="2792920"/>
                </a:lnTo>
                <a:lnTo>
                  <a:pt x="0" y="27929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6485674" y="1798358"/>
            <a:ext cx="2075814" cy="2793365"/>
          </a:xfrm>
          <a:custGeom>
            <a:avLst/>
            <a:gdLst/>
            <a:ahLst/>
            <a:cxnLst/>
            <a:rect l="l" t="t" r="r" b="b"/>
            <a:pathLst>
              <a:path w="2075815" h="2793365">
                <a:moveTo>
                  <a:pt x="2075510" y="2792920"/>
                </a:moveTo>
                <a:lnTo>
                  <a:pt x="5752" y="2792920"/>
                </a:lnTo>
                <a:lnTo>
                  <a:pt x="5752" y="2501353"/>
                </a:lnTo>
                <a:lnTo>
                  <a:pt x="1254518" y="498729"/>
                </a:lnTo>
                <a:lnTo>
                  <a:pt x="0" y="498729"/>
                </a:lnTo>
                <a:lnTo>
                  <a:pt x="0" y="0"/>
                </a:lnTo>
                <a:lnTo>
                  <a:pt x="2058250" y="0"/>
                </a:lnTo>
                <a:lnTo>
                  <a:pt x="2058250" y="280060"/>
                </a:lnTo>
                <a:lnTo>
                  <a:pt x="803731" y="2294178"/>
                </a:lnTo>
                <a:lnTo>
                  <a:pt x="2075510" y="2294178"/>
                </a:lnTo>
                <a:lnTo>
                  <a:pt x="2075510" y="2792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6485674" y="1798358"/>
            <a:ext cx="2075814" cy="2793365"/>
          </a:xfrm>
          <a:custGeom>
            <a:avLst/>
            <a:gdLst/>
            <a:ahLst/>
            <a:cxnLst/>
            <a:rect l="l" t="t" r="r" b="b"/>
            <a:pathLst>
              <a:path w="2075815" h="2793365">
                <a:moveTo>
                  <a:pt x="803731" y="2294178"/>
                </a:moveTo>
                <a:lnTo>
                  <a:pt x="2075510" y="2294178"/>
                </a:lnTo>
                <a:lnTo>
                  <a:pt x="2075510" y="2792920"/>
                </a:lnTo>
                <a:lnTo>
                  <a:pt x="5752" y="2792920"/>
                </a:lnTo>
                <a:lnTo>
                  <a:pt x="5752" y="2501353"/>
                </a:lnTo>
                <a:lnTo>
                  <a:pt x="1254518" y="498729"/>
                </a:lnTo>
                <a:lnTo>
                  <a:pt x="0" y="498729"/>
                </a:lnTo>
                <a:lnTo>
                  <a:pt x="0" y="0"/>
                </a:lnTo>
                <a:lnTo>
                  <a:pt x="2058250" y="0"/>
                </a:lnTo>
                <a:lnTo>
                  <a:pt x="2058250" y="280060"/>
                </a:lnTo>
                <a:lnTo>
                  <a:pt x="803731" y="229417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258946" y="982357"/>
            <a:ext cx="645160" cy="509270"/>
          </a:xfrm>
          <a:custGeom>
            <a:avLst/>
            <a:gdLst/>
            <a:ahLst/>
            <a:cxnLst/>
            <a:rect l="l" t="t" r="r" b="b"/>
            <a:pathLst>
              <a:path w="645160" h="509269">
                <a:moveTo>
                  <a:pt x="487057" y="508990"/>
                </a:moveTo>
                <a:lnTo>
                  <a:pt x="347370" y="452920"/>
                </a:lnTo>
                <a:lnTo>
                  <a:pt x="230378" y="452920"/>
                </a:lnTo>
                <a:lnTo>
                  <a:pt x="183950" y="448408"/>
                </a:lnTo>
                <a:lnTo>
                  <a:pt x="140706" y="435428"/>
                </a:lnTo>
                <a:lnTo>
                  <a:pt x="101573" y="414814"/>
                </a:lnTo>
                <a:lnTo>
                  <a:pt x="67478" y="387402"/>
                </a:lnTo>
                <a:lnTo>
                  <a:pt x="39346" y="354025"/>
                </a:lnTo>
                <a:lnTo>
                  <a:pt x="18105" y="315518"/>
                </a:lnTo>
                <a:lnTo>
                  <a:pt x="4680" y="272716"/>
                </a:lnTo>
                <a:lnTo>
                  <a:pt x="0" y="226453"/>
                </a:lnTo>
                <a:lnTo>
                  <a:pt x="4680" y="180194"/>
                </a:lnTo>
                <a:lnTo>
                  <a:pt x="18105" y="137395"/>
                </a:lnTo>
                <a:lnTo>
                  <a:pt x="39346" y="98891"/>
                </a:lnTo>
                <a:lnTo>
                  <a:pt x="67478" y="65516"/>
                </a:lnTo>
                <a:lnTo>
                  <a:pt x="101573" y="38104"/>
                </a:lnTo>
                <a:lnTo>
                  <a:pt x="140706" y="17491"/>
                </a:lnTo>
                <a:lnTo>
                  <a:pt x="183950" y="4512"/>
                </a:lnTo>
                <a:lnTo>
                  <a:pt x="230378" y="0"/>
                </a:lnTo>
                <a:lnTo>
                  <a:pt x="415175" y="0"/>
                </a:lnTo>
                <a:lnTo>
                  <a:pt x="461576" y="4599"/>
                </a:lnTo>
                <a:lnTo>
                  <a:pt x="504747" y="17811"/>
                </a:lnTo>
                <a:lnTo>
                  <a:pt x="543778" y="38752"/>
                </a:lnTo>
                <a:lnTo>
                  <a:pt x="577757" y="66540"/>
                </a:lnTo>
                <a:lnTo>
                  <a:pt x="605773" y="100292"/>
                </a:lnTo>
                <a:lnTo>
                  <a:pt x="626912" y="139126"/>
                </a:lnTo>
                <a:lnTo>
                  <a:pt x="640265" y="182160"/>
                </a:lnTo>
                <a:lnTo>
                  <a:pt x="644918" y="228511"/>
                </a:lnTo>
                <a:lnTo>
                  <a:pt x="640063" y="277705"/>
                </a:lnTo>
                <a:lnTo>
                  <a:pt x="625872" y="322991"/>
                </a:lnTo>
                <a:lnTo>
                  <a:pt x="602911" y="363364"/>
                </a:lnTo>
                <a:lnTo>
                  <a:pt x="571746" y="397818"/>
                </a:lnTo>
                <a:lnTo>
                  <a:pt x="532939" y="425346"/>
                </a:lnTo>
                <a:lnTo>
                  <a:pt x="487057" y="444944"/>
                </a:lnTo>
                <a:lnTo>
                  <a:pt x="487057" y="508990"/>
                </a:lnTo>
                <a:close/>
              </a:path>
            </a:pathLst>
          </a:custGeom>
          <a:solidFill>
            <a:srgbClr val="FFD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258946" y="982357"/>
            <a:ext cx="645160" cy="509270"/>
          </a:xfrm>
          <a:custGeom>
            <a:avLst/>
            <a:gdLst/>
            <a:ahLst/>
            <a:cxnLst/>
            <a:rect l="l" t="t" r="r" b="b"/>
            <a:pathLst>
              <a:path w="645160" h="509269">
                <a:moveTo>
                  <a:pt x="644918" y="228511"/>
                </a:moveTo>
                <a:lnTo>
                  <a:pt x="640265" y="182160"/>
                </a:lnTo>
                <a:lnTo>
                  <a:pt x="626912" y="139126"/>
                </a:lnTo>
                <a:lnTo>
                  <a:pt x="605773" y="100292"/>
                </a:lnTo>
                <a:lnTo>
                  <a:pt x="577757" y="66540"/>
                </a:lnTo>
                <a:lnTo>
                  <a:pt x="543778" y="38752"/>
                </a:lnTo>
                <a:lnTo>
                  <a:pt x="504747" y="17811"/>
                </a:lnTo>
                <a:lnTo>
                  <a:pt x="461576" y="4599"/>
                </a:lnTo>
                <a:lnTo>
                  <a:pt x="415175" y="0"/>
                </a:lnTo>
                <a:lnTo>
                  <a:pt x="230378" y="0"/>
                </a:lnTo>
                <a:lnTo>
                  <a:pt x="183950" y="4512"/>
                </a:lnTo>
                <a:lnTo>
                  <a:pt x="140706" y="17491"/>
                </a:lnTo>
                <a:lnTo>
                  <a:pt x="101573" y="38104"/>
                </a:lnTo>
                <a:lnTo>
                  <a:pt x="67478" y="65516"/>
                </a:lnTo>
                <a:lnTo>
                  <a:pt x="39346" y="98891"/>
                </a:lnTo>
                <a:lnTo>
                  <a:pt x="18105" y="137395"/>
                </a:lnTo>
                <a:lnTo>
                  <a:pt x="4680" y="180194"/>
                </a:lnTo>
                <a:lnTo>
                  <a:pt x="0" y="226453"/>
                </a:lnTo>
                <a:lnTo>
                  <a:pt x="4680" y="272716"/>
                </a:lnTo>
                <a:lnTo>
                  <a:pt x="18105" y="315518"/>
                </a:lnTo>
                <a:lnTo>
                  <a:pt x="39346" y="354025"/>
                </a:lnTo>
                <a:lnTo>
                  <a:pt x="67478" y="387402"/>
                </a:lnTo>
                <a:lnTo>
                  <a:pt x="101573" y="414814"/>
                </a:lnTo>
                <a:lnTo>
                  <a:pt x="140706" y="435428"/>
                </a:lnTo>
                <a:lnTo>
                  <a:pt x="183950" y="448408"/>
                </a:lnTo>
                <a:lnTo>
                  <a:pt x="230378" y="452920"/>
                </a:lnTo>
                <a:lnTo>
                  <a:pt x="347370" y="452920"/>
                </a:lnTo>
                <a:lnTo>
                  <a:pt x="487057" y="508990"/>
                </a:lnTo>
                <a:lnTo>
                  <a:pt x="487057" y="444944"/>
                </a:lnTo>
                <a:lnTo>
                  <a:pt x="532939" y="425346"/>
                </a:lnTo>
                <a:lnTo>
                  <a:pt x="571746" y="397818"/>
                </a:lnTo>
                <a:lnTo>
                  <a:pt x="602911" y="363364"/>
                </a:lnTo>
                <a:lnTo>
                  <a:pt x="625872" y="322991"/>
                </a:lnTo>
                <a:lnTo>
                  <a:pt x="640063" y="277705"/>
                </a:lnTo>
                <a:lnTo>
                  <a:pt x="644918" y="2285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7028827" y="3882110"/>
            <a:ext cx="640080" cy="507365"/>
          </a:xfrm>
          <a:custGeom>
            <a:avLst/>
            <a:gdLst/>
            <a:ahLst/>
            <a:cxnLst/>
            <a:rect l="l" t="t" r="r" b="b"/>
            <a:pathLst>
              <a:path w="640079" h="507364">
                <a:moveTo>
                  <a:pt x="409156" y="506920"/>
                </a:moveTo>
                <a:lnTo>
                  <a:pt x="224370" y="506920"/>
                </a:lnTo>
                <a:lnTo>
                  <a:pt x="178201" y="502365"/>
                </a:lnTo>
                <a:lnTo>
                  <a:pt x="135638" y="489271"/>
                </a:lnTo>
                <a:lnTo>
                  <a:pt x="97467" y="468497"/>
                </a:lnTo>
                <a:lnTo>
                  <a:pt x="64474" y="440900"/>
                </a:lnTo>
                <a:lnTo>
                  <a:pt x="37445" y="407340"/>
                </a:lnTo>
                <a:lnTo>
                  <a:pt x="17166" y="368672"/>
                </a:lnTo>
                <a:lnTo>
                  <a:pt x="4422" y="325756"/>
                </a:lnTo>
                <a:lnTo>
                  <a:pt x="0" y="279450"/>
                </a:lnTo>
                <a:lnTo>
                  <a:pt x="5254" y="230333"/>
                </a:lnTo>
                <a:lnTo>
                  <a:pt x="20441" y="185239"/>
                </a:lnTo>
                <a:lnTo>
                  <a:pt x="44697" y="145116"/>
                </a:lnTo>
                <a:lnTo>
                  <a:pt x="77157" y="110911"/>
                </a:lnTo>
                <a:lnTo>
                  <a:pt x="116957" y="83572"/>
                </a:lnTo>
                <a:lnTo>
                  <a:pt x="163233" y="64046"/>
                </a:lnTo>
                <a:lnTo>
                  <a:pt x="163233" y="0"/>
                </a:lnTo>
                <a:lnTo>
                  <a:pt x="292175" y="54012"/>
                </a:lnTo>
                <a:lnTo>
                  <a:pt x="409156" y="54012"/>
                </a:lnTo>
                <a:lnTo>
                  <a:pt x="455588" y="58525"/>
                </a:lnTo>
                <a:lnTo>
                  <a:pt x="498834" y="71504"/>
                </a:lnTo>
                <a:lnTo>
                  <a:pt x="537969" y="92117"/>
                </a:lnTo>
                <a:lnTo>
                  <a:pt x="572067" y="119529"/>
                </a:lnTo>
                <a:lnTo>
                  <a:pt x="600199" y="152904"/>
                </a:lnTo>
                <a:lnTo>
                  <a:pt x="621441" y="191408"/>
                </a:lnTo>
                <a:lnTo>
                  <a:pt x="634866" y="234207"/>
                </a:lnTo>
                <a:lnTo>
                  <a:pt x="639546" y="280466"/>
                </a:lnTo>
                <a:lnTo>
                  <a:pt x="634866" y="326729"/>
                </a:lnTo>
                <a:lnTo>
                  <a:pt x="621441" y="369529"/>
                </a:lnTo>
                <a:lnTo>
                  <a:pt x="600199" y="408034"/>
                </a:lnTo>
                <a:lnTo>
                  <a:pt x="572067" y="441408"/>
                </a:lnTo>
                <a:lnTo>
                  <a:pt x="537969" y="468818"/>
                </a:lnTo>
                <a:lnTo>
                  <a:pt x="498834" y="489430"/>
                </a:lnTo>
                <a:lnTo>
                  <a:pt x="455588" y="502408"/>
                </a:lnTo>
                <a:lnTo>
                  <a:pt x="409156" y="506920"/>
                </a:lnTo>
                <a:close/>
              </a:path>
            </a:pathLst>
          </a:custGeom>
          <a:solidFill>
            <a:srgbClr val="00D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7028827" y="3882110"/>
            <a:ext cx="640080" cy="507365"/>
          </a:xfrm>
          <a:custGeom>
            <a:avLst/>
            <a:gdLst/>
            <a:ahLst/>
            <a:cxnLst/>
            <a:rect l="l" t="t" r="r" b="b"/>
            <a:pathLst>
              <a:path w="640079" h="507364">
                <a:moveTo>
                  <a:pt x="0" y="279450"/>
                </a:moveTo>
                <a:lnTo>
                  <a:pt x="4422" y="325756"/>
                </a:lnTo>
                <a:lnTo>
                  <a:pt x="17166" y="368672"/>
                </a:lnTo>
                <a:lnTo>
                  <a:pt x="37445" y="407340"/>
                </a:lnTo>
                <a:lnTo>
                  <a:pt x="64474" y="440900"/>
                </a:lnTo>
                <a:lnTo>
                  <a:pt x="97467" y="468497"/>
                </a:lnTo>
                <a:lnTo>
                  <a:pt x="135638" y="489271"/>
                </a:lnTo>
                <a:lnTo>
                  <a:pt x="178201" y="502365"/>
                </a:lnTo>
                <a:lnTo>
                  <a:pt x="224370" y="506920"/>
                </a:lnTo>
                <a:lnTo>
                  <a:pt x="409156" y="506920"/>
                </a:lnTo>
                <a:lnTo>
                  <a:pt x="455588" y="502408"/>
                </a:lnTo>
                <a:lnTo>
                  <a:pt x="498834" y="489430"/>
                </a:lnTo>
                <a:lnTo>
                  <a:pt x="537969" y="468818"/>
                </a:lnTo>
                <a:lnTo>
                  <a:pt x="572067" y="441408"/>
                </a:lnTo>
                <a:lnTo>
                  <a:pt x="600199" y="408034"/>
                </a:lnTo>
                <a:lnTo>
                  <a:pt x="621441" y="369529"/>
                </a:lnTo>
                <a:lnTo>
                  <a:pt x="634866" y="326729"/>
                </a:lnTo>
                <a:lnTo>
                  <a:pt x="639546" y="280466"/>
                </a:lnTo>
                <a:lnTo>
                  <a:pt x="634866" y="234207"/>
                </a:lnTo>
                <a:lnTo>
                  <a:pt x="621441" y="191408"/>
                </a:lnTo>
                <a:lnTo>
                  <a:pt x="600199" y="152904"/>
                </a:lnTo>
                <a:lnTo>
                  <a:pt x="572067" y="119529"/>
                </a:lnTo>
                <a:lnTo>
                  <a:pt x="537969" y="92117"/>
                </a:lnTo>
                <a:lnTo>
                  <a:pt x="498834" y="71504"/>
                </a:lnTo>
                <a:lnTo>
                  <a:pt x="455588" y="58525"/>
                </a:lnTo>
                <a:lnTo>
                  <a:pt x="409156" y="54012"/>
                </a:lnTo>
                <a:lnTo>
                  <a:pt x="292175" y="54012"/>
                </a:lnTo>
                <a:lnTo>
                  <a:pt x="163233" y="0"/>
                </a:lnTo>
                <a:lnTo>
                  <a:pt x="163233" y="64046"/>
                </a:lnTo>
                <a:lnTo>
                  <a:pt x="116957" y="83572"/>
                </a:lnTo>
                <a:lnTo>
                  <a:pt x="77157" y="110911"/>
                </a:lnTo>
                <a:lnTo>
                  <a:pt x="44697" y="145116"/>
                </a:lnTo>
                <a:lnTo>
                  <a:pt x="20441" y="185239"/>
                </a:lnTo>
                <a:lnTo>
                  <a:pt x="5254" y="230333"/>
                </a:lnTo>
                <a:lnTo>
                  <a:pt x="0" y="2794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965591" y="2085098"/>
            <a:ext cx="637540" cy="502284"/>
          </a:xfrm>
          <a:custGeom>
            <a:avLst/>
            <a:gdLst/>
            <a:ahLst/>
            <a:cxnLst/>
            <a:rect l="l" t="t" r="r" b="b"/>
            <a:pathLst>
              <a:path w="637539" h="502285">
                <a:moveTo>
                  <a:pt x="165696" y="502094"/>
                </a:moveTo>
                <a:lnTo>
                  <a:pt x="165696" y="438048"/>
                </a:lnTo>
                <a:lnTo>
                  <a:pt x="112395" y="418706"/>
                </a:lnTo>
                <a:lnTo>
                  <a:pt x="70222" y="391817"/>
                </a:lnTo>
                <a:lnTo>
                  <a:pt x="38538" y="358194"/>
                </a:lnTo>
                <a:lnTo>
                  <a:pt x="16700" y="318650"/>
                </a:lnTo>
                <a:lnTo>
                  <a:pt x="4068" y="274000"/>
                </a:lnTo>
                <a:lnTo>
                  <a:pt x="0" y="225056"/>
                </a:lnTo>
                <a:lnTo>
                  <a:pt x="4316" y="178854"/>
                </a:lnTo>
                <a:lnTo>
                  <a:pt x="16779" y="136211"/>
                </a:lnTo>
                <a:lnTo>
                  <a:pt x="36662" y="97930"/>
                </a:lnTo>
                <a:lnTo>
                  <a:pt x="63238" y="64812"/>
                </a:lnTo>
                <a:lnTo>
                  <a:pt x="95777" y="37659"/>
                </a:lnTo>
                <a:lnTo>
                  <a:pt x="133554" y="17271"/>
                </a:lnTo>
                <a:lnTo>
                  <a:pt x="175839" y="4451"/>
                </a:lnTo>
                <a:lnTo>
                  <a:pt x="221907" y="0"/>
                </a:lnTo>
                <a:lnTo>
                  <a:pt x="406692" y="0"/>
                </a:lnTo>
                <a:lnTo>
                  <a:pt x="453123" y="4512"/>
                </a:lnTo>
                <a:lnTo>
                  <a:pt x="496368" y="17491"/>
                </a:lnTo>
                <a:lnTo>
                  <a:pt x="535501" y="38104"/>
                </a:lnTo>
                <a:lnTo>
                  <a:pt x="569596" y="65516"/>
                </a:lnTo>
                <a:lnTo>
                  <a:pt x="597727" y="98891"/>
                </a:lnTo>
                <a:lnTo>
                  <a:pt x="618967" y="137395"/>
                </a:lnTo>
                <a:lnTo>
                  <a:pt x="632390" y="180194"/>
                </a:lnTo>
                <a:lnTo>
                  <a:pt x="637070" y="226453"/>
                </a:lnTo>
                <a:lnTo>
                  <a:pt x="632390" y="272716"/>
                </a:lnTo>
                <a:lnTo>
                  <a:pt x="618967" y="315517"/>
                </a:lnTo>
                <a:lnTo>
                  <a:pt x="597727" y="354021"/>
                </a:lnTo>
                <a:lnTo>
                  <a:pt x="569596" y="387396"/>
                </a:lnTo>
                <a:lnTo>
                  <a:pt x="535501" y="414806"/>
                </a:lnTo>
                <a:lnTo>
                  <a:pt x="496368" y="435417"/>
                </a:lnTo>
                <a:lnTo>
                  <a:pt x="453123" y="448395"/>
                </a:lnTo>
                <a:lnTo>
                  <a:pt x="406692" y="452907"/>
                </a:lnTo>
                <a:lnTo>
                  <a:pt x="289699" y="452907"/>
                </a:lnTo>
                <a:lnTo>
                  <a:pt x="165696" y="502094"/>
                </a:lnTo>
                <a:close/>
              </a:path>
            </a:pathLst>
          </a:custGeom>
          <a:solidFill>
            <a:srgbClr val="00D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965591" y="2085098"/>
            <a:ext cx="637540" cy="502284"/>
          </a:xfrm>
          <a:custGeom>
            <a:avLst/>
            <a:gdLst/>
            <a:ahLst/>
            <a:cxnLst/>
            <a:rect l="l" t="t" r="r" b="b"/>
            <a:pathLst>
              <a:path w="637539" h="502285">
                <a:moveTo>
                  <a:pt x="0" y="225056"/>
                </a:moveTo>
                <a:lnTo>
                  <a:pt x="4316" y="178854"/>
                </a:lnTo>
                <a:lnTo>
                  <a:pt x="16779" y="136211"/>
                </a:lnTo>
                <a:lnTo>
                  <a:pt x="36662" y="97930"/>
                </a:lnTo>
                <a:lnTo>
                  <a:pt x="63238" y="64812"/>
                </a:lnTo>
                <a:lnTo>
                  <a:pt x="95777" y="37659"/>
                </a:lnTo>
                <a:lnTo>
                  <a:pt x="133554" y="17271"/>
                </a:lnTo>
                <a:lnTo>
                  <a:pt x="175839" y="4451"/>
                </a:lnTo>
                <a:lnTo>
                  <a:pt x="221907" y="0"/>
                </a:lnTo>
                <a:lnTo>
                  <a:pt x="406692" y="0"/>
                </a:lnTo>
                <a:lnTo>
                  <a:pt x="453123" y="4512"/>
                </a:lnTo>
                <a:lnTo>
                  <a:pt x="496368" y="17491"/>
                </a:lnTo>
                <a:lnTo>
                  <a:pt x="535501" y="38104"/>
                </a:lnTo>
                <a:lnTo>
                  <a:pt x="569596" y="65516"/>
                </a:lnTo>
                <a:lnTo>
                  <a:pt x="597727" y="98891"/>
                </a:lnTo>
                <a:lnTo>
                  <a:pt x="618967" y="137395"/>
                </a:lnTo>
                <a:lnTo>
                  <a:pt x="632390" y="180194"/>
                </a:lnTo>
                <a:lnTo>
                  <a:pt x="637070" y="226453"/>
                </a:lnTo>
                <a:lnTo>
                  <a:pt x="632390" y="272716"/>
                </a:lnTo>
                <a:lnTo>
                  <a:pt x="618967" y="315517"/>
                </a:lnTo>
                <a:lnTo>
                  <a:pt x="597727" y="354021"/>
                </a:lnTo>
                <a:lnTo>
                  <a:pt x="569596" y="387396"/>
                </a:lnTo>
                <a:lnTo>
                  <a:pt x="535501" y="414806"/>
                </a:lnTo>
                <a:lnTo>
                  <a:pt x="496368" y="435417"/>
                </a:lnTo>
                <a:lnTo>
                  <a:pt x="453123" y="448395"/>
                </a:lnTo>
                <a:lnTo>
                  <a:pt x="406692" y="452907"/>
                </a:lnTo>
                <a:lnTo>
                  <a:pt x="289699" y="452907"/>
                </a:lnTo>
                <a:lnTo>
                  <a:pt x="165696" y="502094"/>
                </a:lnTo>
                <a:lnTo>
                  <a:pt x="165696" y="438048"/>
                </a:lnTo>
                <a:lnTo>
                  <a:pt x="112395" y="418706"/>
                </a:lnTo>
                <a:lnTo>
                  <a:pt x="70222" y="391817"/>
                </a:lnTo>
                <a:lnTo>
                  <a:pt x="38538" y="358194"/>
                </a:lnTo>
                <a:lnTo>
                  <a:pt x="16700" y="318650"/>
                </a:lnTo>
                <a:lnTo>
                  <a:pt x="4068" y="274000"/>
                </a:lnTo>
                <a:lnTo>
                  <a:pt x="0" y="22505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5796254" y="1998243"/>
            <a:ext cx="350520" cy="516890"/>
          </a:xfrm>
          <a:custGeom>
            <a:avLst/>
            <a:gdLst/>
            <a:ahLst/>
            <a:cxnLst/>
            <a:rect l="l" t="t" r="r" b="b"/>
            <a:pathLst>
              <a:path w="350520" h="516889">
                <a:moveTo>
                  <a:pt x="178650" y="516407"/>
                </a:moveTo>
                <a:lnTo>
                  <a:pt x="139269" y="513785"/>
                </a:lnTo>
                <a:lnTo>
                  <a:pt x="73800" y="492811"/>
                </a:lnTo>
                <a:lnTo>
                  <a:pt x="26842" y="451642"/>
                </a:lnTo>
                <a:lnTo>
                  <a:pt x="2983" y="395001"/>
                </a:lnTo>
                <a:lnTo>
                  <a:pt x="0" y="361175"/>
                </a:lnTo>
                <a:lnTo>
                  <a:pt x="1628" y="339755"/>
                </a:lnTo>
                <a:lnTo>
                  <a:pt x="14653" y="299544"/>
                </a:lnTo>
                <a:lnTo>
                  <a:pt x="39953" y="263375"/>
                </a:lnTo>
                <a:lnTo>
                  <a:pt x="73076" y="234533"/>
                </a:lnTo>
                <a:lnTo>
                  <a:pt x="92290" y="223062"/>
                </a:lnTo>
                <a:lnTo>
                  <a:pt x="102575" y="215583"/>
                </a:lnTo>
                <a:lnTo>
                  <a:pt x="125985" y="182189"/>
                </a:lnTo>
                <a:lnTo>
                  <a:pt x="130416" y="145440"/>
                </a:lnTo>
                <a:lnTo>
                  <a:pt x="248577" y="145440"/>
                </a:lnTo>
                <a:lnTo>
                  <a:pt x="244041" y="188017"/>
                </a:lnTo>
                <a:lnTo>
                  <a:pt x="220774" y="231215"/>
                </a:lnTo>
                <a:lnTo>
                  <a:pt x="189478" y="259365"/>
                </a:lnTo>
                <a:lnTo>
                  <a:pt x="157431" y="282589"/>
                </a:lnTo>
                <a:lnTo>
                  <a:pt x="147588" y="291242"/>
                </a:lnTo>
                <a:lnTo>
                  <a:pt x="121546" y="334518"/>
                </a:lnTo>
                <a:lnTo>
                  <a:pt x="118186" y="361175"/>
                </a:lnTo>
                <a:lnTo>
                  <a:pt x="119165" y="375112"/>
                </a:lnTo>
                <a:lnTo>
                  <a:pt x="142599" y="415674"/>
                </a:lnTo>
                <a:lnTo>
                  <a:pt x="178650" y="425500"/>
                </a:lnTo>
                <a:lnTo>
                  <a:pt x="341471" y="425500"/>
                </a:lnTo>
                <a:lnTo>
                  <a:pt x="338927" y="434294"/>
                </a:lnTo>
                <a:lnTo>
                  <a:pt x="303657" y="479869"/>
                </a:lnTo>
                <a:lnTo>
                  <a:pt x="248721" y="507272"/>
                </a:lnTo>
                <a:lnTo>
                  <a:pt x="215576" y="514123"/>
                </a:lnTo>
                <a:lnTo>
                  <a:pt x="178650" y="516407"/>
                </a:lnTo>
                <a:close/>
              </a:path>
              <a:path w="350520" h="516889">
                <a:moveTo>
                  <a:pt x="341471" y="425500"/>
                </a:moveTo>
                <a:lnTo>
                  <a:pt x="178650" y="425500"/>
                </a:lnTo>
                <a:lnTo>
                  <a:pt x="189891" y="424605"/>
                </a:lnTo>
                <a:lnTo>
                  <a:pt x="200164" y="421919"/>
                </a:lnTo>
                <a:lnTo>
                  <a:pt x="229792" y="393341"/>
                </a:lnTo>
                <a:lnTo>
                  <a:pt x="234238" y="368515"/>
                </a:lnTo>
                <a:lnTo>
                  <a:pt x="349275" y="368515"/>
                </a:lnTo>
                <a:lnTo>
                  <a:pt x="349986" y="370611"/>
                </a:lnTo>
                <a:lnTo>
                  <a:pt x="347483" y="404715"/>
                </a:lnTo>
                <a:lnTo>
                  <a:pt x="341471" y="425500"/>
                </a:lnTo>
                <a:close/>
              </a:path>
              <a:path w="350520" h="516889">
                <a:moveTo>
                  <a:pt x="248234" y="94399"/>
                </a:moveTo>
                <a:lnTo>
                  <a:pt x="130759" y="94399"/>
                </a:lnTo>
                <a:lnTo>
                  <a:pt x="130759" y="0"/>
                </a:lnTo>
                <a:lnTo>
                  <a:pt x="248234" y="0"/>
                </a:lnTo>
                <a:lnTo>
                  <a:pt x="248234" y="94399"/>
                </a:lnTo>
                <a:close/>
              </a:path>
            </a:pathLst>
          </a:custGeom>
          <a:solidFill>
            <a:srgbClr val="00D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5796254" y="2143683"/>
            <a:ext cx="350520" cy="371475"/>
          </a:xfrm>
          <a:custGeom>
            <a:avLst/>
            <a:gdLst/>
            <a:ahLst/>
            <a:cxnLst/>
            <a:rect l="l" t="t" r="r" b="b"/>
            <a:pathLst>
              <a:path w="350520" h="371475">
                <a:moveTo>
                  <a:pt x="248577" y="0"/>
                </a:moveTo>
                <a:lnTo>
                  <a:pt x="244041" y="42576"/>
                </a:lnTo>
                <a:lnTo>
                  <a:pt x="220774" y="85774"/>
                </a:lnTo>
                <a:lnTo>
                  <a:pt x="189478" y="113925"/>
                </a:lnTo>
                <a:lnTo>
                  <a:pt x="157431" y="137149"/>
                </a:lnTo>
                <a:lnTo>
                  <a:pt x="147588" y="145802"/>
                </a:lnTo>
                <a:lnTo>
                  <a:pt x="121546" y="189077"/>
                </a:lnTo>
                <a:lnTo>
                  <a:pt x="118186" y="215734"/>
                </a:lnTo>
                <a:lnTo>
                  <a:pt x="119165" y="229672"/>
                </a:lnTo>
                <a:lnTo>
                  <a:pt x="142599" y="270234"/>
                </a:lnTo>
                <a:lnTo>
                  <a:pt x="178650" y="280060"/>
                </a:lnTo>
                <a:lnTo>
                  <a:pt x="189891" y="279164"/>
                </a:lnTo>
                <a:lnTo>
                  <a:pt x="224749" y="257690"/>
                </a:lnTo>
                <a:lnTo>
                  <a:pt x="234238" y="223075"/>
                </a:lnTo>
                <a:lnTo>
                  <a:pt x="349275" y="223075"/>
                </a:lnTo>
                <a:lnTo>
                  <a:pt x="338927" y="288853"/>
                </a:lnTo>
                <a:lnTo>
                  <a:pt x="303657" y="334428"/>
                </a:lnTo>
                <a:lnTo>
                  <a:pt x="248721" y="361832"/>
                </a:lnTo>
                <a:lnTo>
                  <a:pt x="178650" y="370966"/>
                </a:lnTo>
                <a:lnTo>
                  <a:pt x="139269" y="368345"/>
                </a:lnTo>
                <a:lnTo>
                  <a:pt x="73800" y="347371"/>
                </a:lnTo>
                <a:lnTo>
                  <a:pt x="26842" y="306201"/>
                </a:lnTo>
                <a:lnTo>
                  <a:pt x="2983" y="249560"/>
                </a:lnTo>
                <a:lnTo>
                  <a:pt x="0" y="215734"/>
                </a:lnTo>
                <a:lnTo>
                  <a:pt x="1628" y="194314"/>
                </a:lnTo>
                <a:lnTo>
                  <a:pt x="14653" y="154103"/>
                </a:lnTo>
                <a:lnTo>
                  <a:pt x="39953" y="117934"/>
                </a:lnTo>
                <a:lnTo>
                  <a:pt x="73076" y="89092"/>
                </a:lnTo>
                <a:lnTo>
                  <a:pt x="92290" y="77622"/>
                </a:lnTo>
                <a:lnTo>
                  <a:pt x="102575" y="70143"/>
                </a:lnTo>
                <a:lnTo>
                  <a:pt x="125985" y="36749"/>
                </a:lnTo>
                <a:lnTo>
                  <a:pt x="130416" y="0"/>
                </a:lnTo>
                <a:lnTo>
                  <a:pt x="248577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5927013" y="1998243"/>
            <a:ext cx="117475" cy="94615"/>
          </a:xfrm>
          <a:custGeom>
            <a:avLst/>
            <a:gdLst/>
            <a:ahLst/>
            <a:cxnLst/>
            <a:rect l="l" t="t" r="r" b="b"/>
            <a:pathLst>
              <a:path w="117475" h="94614">
                <a:moveTo>
                  <a:pt x="0" y="0"/>
                </a:moveTo>
                <a:lnTo>
                  <a:pt x="117475" y="0"/>
                </a:lnTo>
                <a:lnTo>
                  <a:pt x="117475" y="94399"/>
                </a:lnTo>
                <a:lnTo>
                  <a:pt x="0" y="943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3299714" y="3200920"/>
            <a:ext cx="350520" cy="516890"/>
          </a:xfrm>
          <a:custGeom>
            <a:avLst/>
            <a:gdLst/>
            <a:ahLst/>
            <a:cxnLst/>
            <a:rect l="l" t="t" r="r" b="b"/>
            <a:pathLst>
              <a:path w="350520" h="516889">
                <a:moveTo>
                  <a:pt x="115747" y="147904"/>
                </a:moveTo>
                <a:lnTo>
                  <a:pt x="711" y="147904"/>
                </a:lnTo>
                <a:lnTo>
                  <a:pt x="0" y="145796"/>
                </a:lnTo>
                <a:lnTo>
                  <a:pt x="11064" y="82123"/>
                </a:lnTo>
                <a:lnTo>
                  <a:pt x="46342" y="36537"/>
                </a:lnTo>
                <a:lnTo>
                  <a:pt x="101280" y="9134"/>
                </a:lnTo>
                <a:lnTo>
                  <a:pt x="171335" y="0"/>
                </a:lnTo>
                <a:lnTo>
                  <a:pt x="210728" y="2621"/>
                </a:lnTo>
                <a:lnTo>
                  <a:pt x="276195" y="23595"/>
                </a:lnTo>
                <a:lnTo>
                  <a:pt x="323158" y="64765"/>
                </a:lnTo>
                <a:lnTo>
                  <a:pt x="337882" y="90906"/>
                </a:lnTo>
                <a:lnTo>
                  <a:pt x="171335" y="90906"/>
                </a:lnTo>
                <a:lnTo>
                  <a:pt x="160106" y="91802"/>
                </a:lnTo>
                <a:lnTo>
                  <a:pt x="125247" y="113289"/>
                </a:lnTo>
                <a:lnTo>
                  <a:pt x="117031" y="134616"/>
                </a:lnTo>
                <a:lnTo>
                  <a:pt x="115747" y="147904"/>
                </a:lnTo>
                <a:close/>
              </a:path>
              <a:path w="350520" h="516889">
                <a:moveTo>
                  <a:pt x="219595" y="370967"/>
                </a:moveTo>
                <a:lnTo>
                  <a:pt x="101409" y="370967"/>
                </a:lnTo>
                <a:lnTo>
                  <a:pt x="102625" y="348176"/>
                </a:lnTo>
                <a:lnTo>
                  <a:pt x="118897" y="297891"/>
                </a:lnTo>
                <a:lnTo>
                  <a:pt x="160518" y="257053"/>
                </a:lnTo>
                <a:lnTo>
                  <a:pt x="192564" y="233823"/>
                </a:lnTo>
                <a:lnTo>
                  <a:pt x="202412" y="225167"/>
                </a:lnTo>
                <a:lnTo>
                  <a:pt x="228461" y="181902"/>
                </a:lnTo>
                <a:lnTo>
                  <a:pt x="231825" y="155244"/>
                </a:lnTo>
                <a:lnTo>
                  <a:pt x="230842" y="141300"/>
                </a:lnTo>
                <a:lnTo>
                  <a:pt x="207397" y="100738"/>
                </a:lnTo>
                <a:lnTo>
                  <a:pt x="171335" y="90906"/>
                </a:lnTo>
                <a:lnTo>
                  <a:pt x="337882" y="90906"/>
                </a:lnTo>
                <a:lnTo>
                  <a:pt x="338077" y="91252"/>
                </a:lnTo>
                <a:lnTo>
                  <a:pt x="347028" y="121411"/>
                </a:lnTo>
                <a:lnTo>
                  <a:pt x="350011" y="155244"/>
                </a:lnTo>
                <a:lnTo>
                  <a:pt x="348383" y="176662"/>
                </a:lnTo>
                <a:lnTo>
                  <a:pt x="335358" y="216864"/>
                </a:lnTo>
                <a:lnTo>
                  <a:pt x="310050" y="253034"/>
                </a:lnTo>
                <a:lnTo>
                  <a:pt x="276917" y="281884"/>
                </a:lnTo>
                <a:lnTo>
                  <a:pt x="257695" y="293357"/>
                </a:lnTo>
                <a:lnTo>
                  <a:pt x="247410" y="300834"/>
                </a:lnTo>
                <a:lnTo>
                  <a:pt x="224010" y="334224"/>
                </a:lnTo>
                <a:lnTo>
                  <a:pt x="220085" y="357213"/>
                </a:lnTo>
                <a:lnTo>
                  <a:pt x="219595" y="370967"/>
                </a:lnTo>
                <a:close/>
              </a:path>
              <a:path w="350520" h="516889">
                <a:moveTo>
                  <a:pt x="219252" y="516420"/>
                </a:moveTo>
                <a:lnTo>
                  <a:pt x="101752" y="516420"/>
                </a:lnTo>
                <a:lnTo>
                  <a:pt x="101752" y="422008"/>
                </a:lnTo>
                <a:lnTo>
                  <a:pt x="219252" y="422008"/>
                </a:lnTo>
                <a:lnTo>
                  <a:pt x="219252" y="516420"/>
                </a:lnTo>
                <a:close/>
              </a:path>
            </a:pathLst>
          </a:custGeom>
          <a:solidFill>
            <a:srgbClr val="FF62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3299714" y="3200920"/>
            <a:ext cx="350520" cy="516890"/>
          </a:xfrm>
          <a:custGeom>
            <a:avLst/>
            <a:gdLst/>
            <a:ahLst/>
            <a:cxnLst/>
            <a:rect l="l" t="t" r="r" b="b"/>
            <a:pathLst>
              <a:path w="350520" h="516889">
                <a:moveTo>
                  <a:pt x="115747" y="147904"/>
                </a:moveTo>
                <a:lnTo>
                  <a:pt x="711" y="147904"/>
                </a:lnTo>
                <a:lnTo>
                  <a:pt x="0" y="145796"/>
                </a:lnTo>
                <a:lnTo>
                  <a:pt x="11064" y="82123"/>
                </a:lnTo>
                <a:lnTo>
                  <a:pt x="46342" y="36537"/>
                </a:lnTo>
                <a:lnTo>
                  <a:pt x="101280" y="9134"/>
                </a:lnTo>
                <a:lnTo>
                  <a:pt x="171335" y="0"/>
                </a:lnTo>
                <a:lnTo>
                  <a:pt x="210728" y="2621"/>
                </a:lnTo>
                <a:lnTo>
                  <a:pt x="276195" y="23595"/>
                </a:lnTo>
                <a:lnTo>
                  <a:pt x="323158" y="64765"/>
                </a:lnTo>
                <a:lnTo>
                  <a:pt x="337882" y="90906"/>
                </a:lnTo>
                <a:lnTo>
                  <a:pt x="171335" y="90906"/>
                </a:lnTo>
                <a:lnTo>
                  <a:pt x="160106" y="91802"/>
                </a:lnTo>
                <a:lnTo>
                  <a:pt x="125247" y="113289"/>
                </a:lnTo>
                <a:lnTo>
                  <a:pt x="117031" y="134616"/>
                </a:lnTo>
                <a:lnTo>
                  <a:pt x="115747" y="147904"/>
                </a:lnTo>
                <a:close/>
              </a:path>
              <a:path w="350520" h="516889">
                <a:moveTo>
                  <a:pt x="219595" y="370967"/>
                </a:moveTo>
                <a:lnTo>
                  <a:pt x="101409" y="370967"/>
                </a:lnTo>
                <a:lnTo>
                  <a:pt x="102625" y="348176"/>
                </a:lnTo>
                <a:lnTo>
                  <a:pt x="118897" y="297891"/>
                </a:lnTo>
                <a:lnTo>
                  <a:pt x="160518" y="257053"/>
                </a:lnTo>
                <a:lnTo>
                  <a:pt x="192564" y="233823"/>
                </a:lnTo>
                <a:lnTo>
                  <a:pt x="202412" y="225167"/>
                </a:lnTo>
                <a:lnTo>
                  <a:pt x="228461" y="181902"/>
                </a:lnTo>
                <a:lnTo>
                  <a:pt x="231825" y="155244"/>
                </a:lnTo>
                <a:lnTo>
                  <a:pt x="230842" y="141300"/>
                </a:lnTo>
                <a:lnTo>
                  <a:pt x="207397" y="100738"/>
                </a:lnTo>
                <a:lnTo>
                  <a:pt x="171335" y="90906"/>
                </a:lnTo>
                <a:lnTo>
                  <a:pt x="337882" y="90906"/>
                </a:lnTo>
                <a:lnTo>
                  <a:pt x="338077" y="91252"/>
                </a:lnTo>
                <a:lnTo>
                  <a:pt x="347028" y="121411"/>
                </a:lnTo>
                <a:lnTo>
                  <a:pt x="350011" y="155244"/>
                </a:lnTo>
                <a:lnTo>
                  <a:pt x="348383" y="176662"/>
                </a:lnTo>
                <a:lnTo>
                  <a:pt x="335358" y="216864"/>
                </a:lnTo>
                <a:lnTo>
                  <a:pt x="310050" y="253034"/>
                </a:lnTo>
                <a:lnTo>
                  <a:pt x="276917" y="281884"/>
                </a:lnTo>
                <a:lnTo>
                  <a:pt x="257695" y="293357"/>
                </a:lnTo>
                <a:lnTo>
                  <a:pt x="247410" y="300834"/>
                </a:lnTo>
                <a:lnTo>
                  <a:pt x="224010" y="334224"/>
                </a:lnTo>
                <a:lnTo>
                  <a:pt x="220085" y="357213"/>
                </a:lnTo>
                <a:lnTo>
                  <a:pt x="219595" y="370967"/>
                </a:lnTo>
                <a:close/>
              </a:path>
              <a:path w="350520" h="516889">
                <a:moveTo>
                  <a:pt x="219252" y="516420"/>
                </a:moveTo>
                <a:lnTo>
                  <a:pt x="101752" y="516420"/>
                </a:lnTo>
                <a:lnTo>
                  <a:pt x="101752" y="422008"/>
                </a:lnTo>
                <a:lnTo>
                  <a:pt x="219252" y="422008"/>
                </a:lnTo>
                <a:lnTo>
                  <a:pt x="219252" y="516420"/>
                </a:lnTo>
                <a:close/>
              </a:path>
            </a:pathLst>
          </a:custGeom>
          <a:solidFill>
            <a:srgbClr val="FF62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3299714" y="3200920"/>
            <a:ext cx="350520" cy="371475"/>
          </a:xfrm>
          <a:custGeom>
            <a:avLst/>
            <a:gdLst/>
            <a:ahLst/>
            <a:cxnLst/>
            <a:rect l="l" t="t" r="r" b="b"/>
            <a:pathLst>
              <a:path w="350520" h="371475">
                <a:moveTo>
                  <a:pt x="101409" y="370967"/>
                </a:moveTo>
                <a:lnTo>
                  <a:pt x="105948" y="328399"/>
                </a:lnTo>
                <a:lnTo>
                  <a:pt x="129226" y="285199"/>
                </a:lnTo>
                <a:lnTo>
                  <a:pt x="160518" y="257053"/>
                </a:lnTo>
                <a:lnTo>
                  <a:pt x="192564" y="233823"/>
                </a:lnTo>
                <a:lnTo>
                  <a:pt x="202412" y="225167"/>
                </a:lnTo>
                <a:lnTo>
                  <a:pt x="228461" y="181902"/>
                </a:lnTo>
                <a:lnTo>
                  <a:pt x="231825" y="155244"/>
                </a:lnTo>
                <a:lnTo>
                  <a:pt x="230842" y="141300"/>
                </a:lnTo>
                <a:lnTo>
                  <a:pt x="207397" y="100738"/>
                </a:lnTo>
                <a:lnTo>
                  <a:pt x="171335" y="90906"/>
                </a:lnTo>
                <a:lnTo>
                  <a:pt x="160106" y="91802"/>
                </a:lnTo>
                <a:lnTo>
                  <a:pt x="125247" y="113289"/>
                </a:lnTo>
                <a:lnTo>
                  <a:pt x="115747" y="147904"/>
                </a:lnTo>
                <a:lnTo>
                  <a:pt x="711" y="147904"/>
                </a:lnTo>
                <a:lnTo>
                  <a:pt x="11064" y="82123"/>
                </a:lnTo>
                <a:lnTo>
                  <a:pt x="46342" y="36537"/>
                </a:lnTo>
                <a:lnTo>
                  <a:pt x="101280" y="9134"/>
                </a:lnTo>
                <a:lnTo>
                  <a:pt x="171335" y="0"/>
                </a:lnTo>
                <a:lnTo>
                  <a:pt x="210728" y="2621"/>
                </a:lnTo>
                <a:lnTo>
                  <a:pt x="276195" y="23595"/>
                </a:lnTo>
                <a:lnTo>
                  <a:pt x="323158" y="64765"/>
                </a:lnTo>
                <a:lnTo>
                  <a:pt x="347028" y="121411"/>
                </a:lnTo>
                <a:lnTo>
                  <a:pt x="350011" y="155244"/>
                </a:lnTo>
                <a:lnTo>
                  <a:pt x="348383" y="176662"/>
                </a:lnTo>
                <a:lnTo>
                  <a:pt x="335358" y="216864"/>
                </a:lnTo>
                <a:lnTo>
                  <a:pt x="310050" y="253034"/>
                </a:lnTo>
                <a:lnTo>
                  <a:pt x="276917" y="281884"/>
                </a:lnTo>
                <a:lnTo>
                  <a:pt x="257695" y="293357"/>
                </a:lnTo>
                <a:lnTo>
                  <a:pt x="247410" y="300834"/>
                </a:lnTo>
                <a:lnTo>
                  <a:pt x="224010" y="334224"/>
                </a:lnTo>
                <a:lnTo>
                  <a:pt x="219595" y="370967"/>
                </a:lnTo>
                <a:lnTo>
                  <a:pt x="101409" y="37096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3401466" y="3622928"/>
            <a:ext cx="118110" cy="94615"/>
          </a:xfrm>
          <a:custGeom>
            <a:avLst/>
            <a:gdLst/>
            <a:ahLst/>
            <a:cxnLst/>
            <a:rect l="l" t="t" r="r" b="b"/>
            <a:pathLst>
              <a:path w="118110" h="94614">
                <a:moveTo>
                  <a:pt x="117500" y="94412"/>
                </a:moveTo>
                <a:lnTo>
                  <a:pt x="0" y="94412"/>
                </a:lnTo>
                <a:lnTo>
                  <a:pt x="0" y="0"/>
                </a:lnTo>
                <a:lnTo>
                  <a:pt x="117500" y="0"/>
                </a:lnTo>
                <a:lnTo>
                  <a:pt x="117500" y="944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270304" y="2383447"/>
            <a:ext cx="118745" cy="328930"/>
          </a:xfrm>
          <a:custGeom>
            <a:avLst/>
            <a:gdLst/>
            <a:ahLst/>
            <a:cxnLst/>
            <a:rect l="l" t="t" r="r" b="b"/>
            <a:pathLst>
              <a:path w="118744" h="328930">
                <a:moveTo>
                  <a:pt x="118529" y="328663"/>
                </a:moveTo>
                <a:lnTo>
                  <a:pt x="0" y="328663"/>
                </a:lnTo>
                <a:lnTo>
                  <a:pt x="0" y="0"/>
                </a:lnTo>
                <a:lnTo>
                  <a:pt x="118529" y="0"/>
                </a:lnTo>
                <a:lnTo>
                  <a:pt x="118529" y="328663"/>
                </a:lnTo>
                <a:close/>
              </a:path>
            </a:pathLst>
          </a:custGeom>
          <a:solidFill>
            <a:srgbClr val="FFD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1270304" y="2793568"/>
            <a:ext cx="118745" cy="99060"/>
          </a:xfrm>
          <a:custGeom>
            <a:avLst/>
            <a:gdLst/>
            <a:ahLst/>
            <a:cxnLst/>
            <a:rect l="l" t="t" r="r" b="b"/>
            <a:pathLst>
              <a:path w="118744" h="99060">
                <a:moveTo>
                  <a:pt x="118529" y="98945"/>
                </a:moveTo>
                <a:lnTo>
                  <a:pt x="0" y="98945"/>
                </a:lnTo>
                <a:lnTo>
                  <a:pt x="0" y="0"/>
                </a:lnTo>
                <a:lnTo>
                  <a:pt x="118529" y="0"/>
                </a:lnTo>
                <a:lnTo>
                  <a:pt x="118529" y="98945"/>
                </a:lnTo>
                <a:close/>
              </a:path>
            </a:pathLst>
          </a:custGeom>
          <a:solidFill>
            <a:srgbClr val="FFD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1270304" y="2383447"/>
            <a:ext cx="118745" cy="328930"/>
          </a:xfrm>
          <a:custGeom>
            <a:avLst/>
            <a:gdLst/>
            <a:ahLst/>
            <a:cxnLst/>
            <a:rect l="l" t="t" r="r" b="b"/>
            <a:pathLst>
              <a:path w="118744" h="328930">
                <a:moveTo>
                  <a:pt x="118529" y="328663"/>
                </a:moveTo>
                <a:lnTo>
                  <a:pt x="0" y="328663"/>
                </a:lnTo>
                <a:lnTo>
                  <a:pt x="0" y="0"/>
                </a:lnTo>
                <a:lnTo>
                  <a:pt x="118529" y="0"/>
                </a:lnTo>
                <a:lnTo>
                  <a:pt x="118529" y="3286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1270304" y="2793568"/>
            <a:ext cx="118745" cy="99060"/>
          </a:xfrm>
          <a:custGeom>
            <a:avLst/>
            <a:gdLst/>
            <a:ahLst/>
            <a:cxnLst/>
            <a:rect l="l" t="t" r="r" b="b"/>
            <a:pathLst>
              <a:path w="118744" h="99060">
                <a:moveTo>
                  <a:pt x="118529" y="98945"/>
                </a:moveTo>
                <a:lnTo>
                  <a:pt x="0" y="98945"/>
                </a:lnTo>
                <a:lnTo>
                  <a:pt x="0" y="0"/>
                </a:lnTo>
                <a:lnTo>
                  <a:pt x="118529" y="0"/>
                </a:lnTo>
                <a:lnTo>
                  <a:pt x="118529" y="9894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E3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10770" y="742311"/>
            <a:ext cx="958354" cy="127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877143" y="6892146"/>
            <a:ext cx="977366" cy="1038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05784" y="3912003"/>
            <a:ext cx="1751755" cy="1259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59157" y="7455722"/>
            <a:ext cx="1418048" cy="1019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443506" y="8008413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386" y="1447"/>
                </a:moveTo>
                <a:lnTo>
                  <a:pt x="206" y="1435"/>
                </a:lnTo>
                <a:lnTo>
                  <a:pt x="529" y="177"/>
                </a:lnTo>
                <a:lnTo>
                  <a:pt x="533" y="0"/>
                </a:lnTo>
                <a:lnTo>
                  <a:pt x="698" y="76"/>
                </a:lnTo>
                <a:lnTo>
                  <a:pt x="876" y="114"/>
                </a:lnTo>
                <a:lnTo>
                  <a:pt x="1028" y="177"/>
                </a:lnTo>
                <a:lnTo>
                  <a:pt x="1386" y="1447"/>
                </a:lnTo>
                <a:close/>
              </a:path>
              <a:path w="1904" h="4445">
                <a:moveTo>
                  <a:pt x="101" y="4254"/>
                </a:moveTo>
                <a:lnTo>
                  <a:pt x="0" y="2438"/>
                </a:lnTo>
                <a:lnTo>
                  <a:pt x="261" y="1574"/>
                </a:lnTo>
                <a:lnTo>
                  <a:pt x="190" y="1447"/>
                </a:lnTo>
                <a:lnTo>
                  <a:pt x="1386" y="1447"/>
                </a:lnTo>
                <a:lnTo>
                  <a:pt x="1422" y="1574"/>
                </a:lnTo>
                <a:lnTo>
                  <a:pt x="1557" y="2438"/>
                </a:lnTo>
                <a:lnTo>
                  <a:pt x="1524" y="3505"/>
                </a:lnTo>
                <a:lnTo>
                  <a:pt x="1092" y="3505"/>
                </a:lnTo>
                <a:lnTo>
                  <a:pt x="101" y="4254"/>
                </a:lnTo>
                <a:close/>
              </a:path>
              <a:path w="1904" h="4445">
                <a:moveTo>
                  <a:pt x="1485" y="4127"/>
                </a:moveTo>
                <a:lnTo>
                  <a:pt x="1092" y="3505"/>
                </a:lnTo>
                <a:lnTo>
                  <a:pt x="1524" y="3505"/>
                </a:lnTo>
                <a:lnTo>
                  <a:pt x="1485" y="412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444205" y="8007194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4">
                <a:moveTo>
                  <a:pt x="15938" y="6604"/>
                </a:moveTo>
                <a:lnTo>
                  <a:pt x="10782" y="4673"/>
                </a:lnTo>
                <a:lnTo>
                  <a:pt x="5499" y="3289"/>
                </a:lnTo>
                <a:lnTo>
                  <a:pt x="330" y="1396"/>
                </a:lnTo>
                <a:lnTo>
                  <a:pt x="0" y="0"/>
                </a:lnTo>
                <a:lnTo>
                  <a:pt x="5448" y="1968"/>
                </a:lnTo>
                <a:lnTo>
                  <a:pt x="8432" y="3403"/>
                </a:lnTo>
                <a:lnTo>
                  <a:pt x="16116" y="6007"/>
                </a:lnTo>
                <a:lnTo>
                  <a:pt x="15938" y="660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1237957" y="784356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4940" y="10604"/>
                </a:moveTo>
                <a:lnTo>
                  <a:pt x="2070" y="8966"/>
                </a:lnTo>
                <a:lnTo>
                  <a:pt x="0" y="8140"/>
                </a:lnTo>
                <a:lnTo>
                  <a:pt x="825" y="5549"/>
                </a:lnTo>
                <a:lnTo>
                  <a:pt x="1689" y="2971"/>
                </a:lnTo>
                <a:lnTo>
                  <a:pt x="2654" y="0"/>
                </a:lnTo>
                <a:lnTo>
                  <a:pt x="7137" y="3416"/>
                </a:lnTo>
                <a:lnTo>
                  <a:pt x="8991" y="6540"/>
                </a:lnTo>
                <a:lnTo>
                  <a:pt x="4940" y="1060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1202880" y="7967265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2857" y="9067"/>
                </a:moveTo>
                <a:lnTo>
                  <a:pt x="0" y="7226"/>
                </a:lnTo>
                <a:lnTo>
                  <a:pt x="469" y="5080"/>
                </a:lnTo>
                <a:lnTo>
                  <a:pt x="4711" y="0"/>
                </a:lnTo>
                <a:lnTo>
                  <a:pt x="2857" y="906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1205598" y="797633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609" y="850"/>
                </a:moveTo>
                <a:lnTo>
                  <a:pt x="0" y="711"/>
                </a:lnTo>
                <a:lnTo>
                  <a:pt x="139" y="0"/>
                </a:lnTo>
                <a:lnTo>
                  <a:pt x="317" y="101"/>
                </a:lnTo>
                <a:lnTo>
                  <a:pt x="634" y="342"/>
                </a:lnTo>
                <a:lnTo>
                  <a:pt x="609" y="85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237475" y="78515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3" y="571"/>
                </a:moveTo>
                <a:lnTo>
                  <a:pt x="0" y="0"/>
                </a:lnTo>
                <a:lnTo>
                  <a:pt x="482" y="203"/>
                </a:lnTo>
                <a:lnTo>
                  <a:pt x="380" y="507"/>
                </a:lnTo>
                <a:lnTo>
                  <a:pt x="203" y="571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314881" y="7884486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2971" y="12623"/>
                </a:moveTo>
                <a:lnTo>
                  <a:pt x="0" y="0"/>
                </a:lnTo>
                <a:lnTo>
                  <a:pt x="7238" y="4508"/>
                </a:lnTo>
                <a:lnTo>
                  <a:pt x="5829" y="8509"/>
                </a:lnTo>
                <a:lnTo>
                  <a:pt x="2971" y="1262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317599" y="789711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3" y="0"/>
                </a:moveTo>
                <a:lnTo>
                  <a:pt x="0" y="368"/>
                </a:lnTo>
                <a:lnTo>
                  <a:pt x="126" y="685"/>
                </a:lnTo>
                <a:lnTo>
                  <a:pt x="469" y="914"/>
                </a:lnTo>
                <a:lnTo>
                  <a:pt x="253" y="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241971" y="78636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69"/>
                </a:moveTo>
                <a:lnTo>
                  <a:pt x="0" y="0"/>
                </a:lnTo>
                <a:lnTo>
                  <a:pt x="317" y="355"/>
                </a:lnTo>
                <a:lnTo>
                  <a:pt x="0" y="469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242288" y="7860458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9372" y="14109"/>
                </a:moveTo>
                <a:lnTo>
                  <a:pt x="0" y="3581"/>
                </a:lnTo>
                <a:lnTo>
                  <a:pt x="12318" y="0"/>
                </a:lnTo>
                <a:lnTo>
                  <a:pt x="12496" y="4483"/>
                </a:lnTo>
                <a:lnTo>
                  <a:pt x="17221" y="9969"/>
                </a:lnTo>
                <a:lnTo>
                  <a:pt x="9372" y="14109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1232496" y="78678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380"/>
                </a:moveTo>
                <a:lnTo>
                  <a:pt x="215" y="0"/>
                </a:lnTo>
                <a:lnTo>
                  <a:pt x="215" y="317"/>
                </a:lnTo>
                <a:lnTo>
                  <a:pt x="0" y="38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1232610" y="7852076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101" y="15773"/>
                </a:moveTo>
                <a:lnTo>
                  <a:pt x="73" y="10896"/>
                </a:lnTo>
                <a:lnTo>
                  <a:pt x="0" y="9156"/>
                </a:lnTo>
                <a:lnTo>
                  <a:pt x="533" y="2984"/>
                </a:lnTo>
                <a:lnTo>
                  <a:pt x="1739" y="571"/>
                </a:lnTo>
                <a:lnTo>
                  <a:pt x="4978" y="0"/>
                </a:lnTo>
                <a:lnTo>
                  <a:pt x="6350" y="6184"/>
                </a:lnTo>
                <a:lnTo>
                  <a:pt x="2959" y="10896"/>
                </a:lnTo>
                <a:lnTo>
                  <a:pt x="101" y="1577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1211135" y="78645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46" y="50"/>
                </a:moveTo>
                <a:lnTo>
                  <a:pt x="342" y="127"/>
                </a:lnTo>
                <a:lnTo>
                  <a:pt x="0" y="342"/>
                </a:lnTo>
                <a:lnTo>
                  <a:pt x="546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1904415" y="709838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06" y="787"/>
                </a:moveTo>
                <a:lnTo>
                  <a:pt x="266" y="711"/>
                </a:lnTo>
                <a:lnTo>
                  <a:pt x="152" y="495"/>
                </a:lnTo>
                <a:lnTo>
                  <a:pt x="0" y="0"/>
                </a:lnTo>
                <a:lnTo>
                  <a:pt x="723" y="165"/>
                </a:lnTo>
                <a:lnTo>
                  <a:pt x="406" y="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1271282" y="793369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888" y="1231"/>
                </a:moveTo>
                <a:lnTo>
                  <a:pt x="596" y="825"/>
                </a:lnTo>
                <a:lnTo>
                  <a:pt x="342" y="381"/>
                </a:lnTo>
                <a:lnTo>
                  <a:pt x="0" y="0"/>
                </a:lnTo>
                <a:lnTo>
                  <a:pt x="1549" y="990"/>
                </a:lnTo>
                <a:lnTo>
                  <a:pt x="1346" y="1066"/>
                </a:lnTo>
                <a:lnTo>
                  <a:pt x="1478" y="1066"/>
                </a:lnTo>
                <a:lnTo>
                  <a:pt x="888" y="1231"/>
                </a:lnTo>
                <a:close/>
              </a:path>
              <a:path w="1904" h="1270">
                <a:moveTo>
                  <a:pt x="1478" y="1066"/>
                </a:moveTo>
                <a:lnTo>
                  <a:pt x="1346" y="1066"/>
                </a:lnTo>
                <a:lnTo>
                  <a:pt x="1549" y="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0909129" y="6921624"/>
            <a:ext cx="1167130" cy="1536700"/>
          </a:xfrm>
          <a:custGeom>
            <a:avLst/>
            <a:gdLst/>
            <a:ahLst/>
            <a:cxnLst/>
            <a:rect l="l" t="t" r="r" b="b"/>
            <a:pathLst>
              <a:path w="1167129" h="1536700">
                <a:moveTo>
                  <a:pt x="496544" y="12700"/>
                </a:moveTo>
                <a:lnTo>
                  <a:pt x="487798" y="12700"/>
                </a:lnTo>
                <a:lnTo>
                  <a:pt x="492937" y="0"/>
                </a:lnTo>
                <a:lnTo>
                  <a:pt x="496544" y="12700"/>
                </a:lnTo>
                <a:close/>
              </a:path>
              <a:path w="1167129" h="1536700">
                <a:moveTo>
                  <a:pt x="614845" y="12700"/>
                </a:moveTo>
                <a:lnTo>
                  <a:pt x="500265" y="12700"/>
                </a:lnTo>
                <a:lnTo>
                  <a:pt x="501256" y="0"/>
                </a:lnTo>
                <a:lnTo>
                  <a:pt x="614489" y="0"/>
                </a:lnTo>
                <a:lnTo>
                  <a:pt x="614845" y="12700"/>
                </a:lnTo>
                <a:close/>
              </a:path>
              <a:path w="1167129" h="1536700">
                <a:moveTo>
                  <a:pt x="631469" y="12700"/>
                </a:moveTo>
                <a:lnTo>
                  <a:pt x="616775" y="12700"/>
                </a:lnTo>
                <a:lnTo>
                  <a:pt x="615556" y="0"/>
                </a:lnTo>
                <a:lnTo>
                  <a:pt x="625513" y="0"/>
                </a:lnTo>
                <a:lnTo>
                  <a:pt x="631469" y="12700"/>
                </a:lnTo>
                <a:close/>
              </a:path>
              <a:path w="1167129" h="1536700">
                <a:moveTo>
                  <a:pt x="644867" y="12700"/>
                </a:moveTo>
                <a:lnTo>
                  <a:pt x="631469" y="12700"/>
                </a:lnTo>
                <a:lnTo>
                  <a:pt x="630618" y="0"/>
                </a:lnTo>
                <a:lnTo>
                  <a:pt x="640613" y="0"/>
                </a:lnTo>
                <a:lnTo>
                  <a:pt x="644867" y="12700"/>
                </a:lnTo>
                <a:close/>
              </a:path>
              <a:path w="1167129" h="1536700">
                <a:moveTo>
                  <a:pt x="654278" y="12700"/>
                </a:moveTo>
                <a:lnTo>
                  <a:pt x="644867" y="12700"/>
                </a:lnTo>
                <a:lnTo>
                  <a:pt x="647052" y="0"/>
                </a:lnTo>
                <a:lnTo>
                  <a:pt x="648652" y="0"/>
                </a:lnTo>
                <a:lnTo>
                  <a:pt x="654278" y="12700"/>
                </a:lnTo>
                <a:close/>
              </a:path>
              <a:path w="1167129" h="1536700">
                <a:moveTo>
                  <a:pt x="694651" y="12700"/>
                </a:moveTo>
                <a:lnTo>
                  <a:pt x="685406" y="12700"/>
                </a:lnTo>
                <a:lnTo>
                  <a:pt x="694423" y="0"/>
                </a:lnTo>
                <a:lnTo>
                  <a:pt x="694651" y="12700"/>
                </a:lnTo>
                <a:close/>
              </a:path>
              <a:path w="1167129" h="1536700">
                <a:moveTo>
                  <a:pt x="648500" y="25400"/>
                </a:moveTo>
                <a:lnTo>
                  <a:pt x="434301" y="25400"/>
                </a:lnTo>
                <a:lnTo>
                  <a:pt x="433946" y="12700"/>
                </a:lnTo>
                <a:lnTo>
                  <a:pt x="649033" y="12700"/>
                </a:lnTo>
                <a:lnTo>
                  <a:pt x="648500" y="25400"/>
                </a:lnTo>
                <a:close/>
              </a:path>
              <a:path w="1167129" h="1536700">
                <a:moveTo>
                  <a:pt x="711860" y="25400"/>
                </a:moveTo>
                <a:lnTo>
                  <a:pt x="651725" y="25400"/>
                </a:lnTo>
                <a:lnTo>
                  <a:pt x="653249" y="12700"/>
                </a:lnTo>
                <a:lnTo>
                  <a:pt x="712343" y="12700"/>
                </a:lnTo>
                <a:lnTo>
                  <a:pt x="711860" y="25400"/>
                </a:lnTo>
                <a:close/>
              </a:path>
              <a:path w="1167129" h="1536700">
                <a:moveTo>
                  <a:pt x="743675" y="25400"/>
                </a:moveTo>
                <a:lnTo>
                  <a:pt x="715162" y="25400"/>
                </a:lnTo>
                <a:lnTo>
                  <a:pt x="715594" y="12700"/>
                </a:lnTo>
                <a:lnTo>
                  <a:pt x="732172" y="12700"/>
                </a:lnTo>
                <a:lnTo>
                  <a:pt x="743675" y="25400"/>
                </a:lnTo>
                <a:close/>
              </a:path>
              <a:path w="1167129" h="1536700">
                <a:moveTo>
                  <a:pt x="396595" y="38100"/>
                </a:moveTo>
                <a:lnTo>
                  <a:pt x="385165" y="38100"/>
                </a:lnTo>
                <a:lnTo>
                  <a:pt x="393865" y="25400"/>
                </a:lnTo>
                <a:lnTo>
                  <a:pt x="396595" y="38100"/>
                </a:lnTo>
                <a:close/>
              </a:path>
              <a:path w="1167129" h="1536700">
                <a:moveTo>
                  <a:pt x="429399" y="38100"/>
                </a:moveTo>
                <a:lnTo>
                  <a:pt x="403631" y="38100"/>
                </a:lnTo>
                <a:lnTo>
                  <a:pt x="407416" y="25400"/>
                </a:lnTo>
                <a:lnTo>
                  <a:pt x="429552" y="25400"/>
                </a:lnTo>
                <a:lnTo>
                  <a:pt x="429399" y="38100"/>
                </a:lnTo>
                <a:close/>
              </a:path>
              <a:path w="1167129" h="1536700">
                <a:moveTo>
                  <a:pt x="764374" y="38100"/>
                </a:moveTo>
                <a:lnTo>
                  <a:pt x="437451" y="38100"/>
                </a:lnTo>
                <a:lnTo>
                  <a:pt x="434378" y="25400"/>
                </a:lnTo>
                <a:lnTo>
                  <a:pt x="754199" y="25400"/>
                </a:lnTo>
                <a:lnTo>
                  <a:pt x="764374" y="38100"/>
                </a:lnTo>
                <a:close/>
              </a:path>
              <a:path w="1167129" h="1536700">
                <a:moveTo>
                  <a:pt x="784898" y="38100"/>
                </a:moveTo>
                <a:lnTo>
                  <a:pt x="771944" y="38100"/>
                </a:lnTo>
                <a:lnTo>
                  <a:pt x="775614" y="25400"/>
                </a:lnTo>
                <a:lnTo>
                  <a:pt x="779246" y="25400"/>
                </a:lnTo>
                <a:lnTo>
                  <a:pt x="784898" y="38100"/>
                </a:lnTo>
                <a:close/>
              </a:path>
              <a:path w="1167129" h="1536700">
                <a:moveTo>
                  <a:pt x="367106" y="50800"/>
                </a:moveTo>
                <a:lnTo>
                  <a:pt x="362458" y="50800"/>
                </a:lnTo>
                <a:lnTo>
                  <a:pt x="366953" y="38100"/>
                </a:lnTo>
                <a:lnTo>
                  <a:pt x="367106" y="50800"/>
                </a:lnTo>
                <a:close/>
              </a:path>
              <a:path w="1167129" h="1536700">
                <a:moveTo>
                  <a:pt x="791248" y="50800"/>
                </a:moveTo>
                <a:lnTo>
                  <a:pt x="373824" y="50800"/>
                </a:lnTo>
                <a:lnTo>
                  <a:pt x="371576" y="38100"/>
                </a:lnTo>
                <a:lnTo>
                  <a:pt x="790257" y="38100"/>
                </a:lnTo>
                <a:lnTo>
                  <a:pt x="791248" y="50800"/>
                </a:lnTo>
                <a:close/>
              </a:path>
              <a:path w="1167129" h="1536700">
                <a:moveTo>
                  <a:pt x="810234" y="63500"/>
                </a:moveTo>
                <a:lnTo>
                  <a:pt x="585393" y="63500"/>
                </a:lnTo>
                <a:lnTo>
                  <a:pt x="583476" y="50800"/>
                </a:lnTo>
                <a:lnTo>
                  <a:pt x="792988" y="50800"/>
                </a:lnTo>
                <a:lnTo>
                  <a:pt x="803097" y="38100"/>
                </a:lnTo>
                <a:lnTo>
                  <a:pt x="806932" y="50800"/>
                </a:lnTo>
                <a:lnTo>
                  <a:pt x="810234" y="63500"/>
                </a:lnTo>
                <a:close/>
              </a:path>
              <a:path w="1167129" h="1536700">
                <a:moveTo>
                  <a:pt x="493242" y="76200"/>
                </a:moveTo>
                <a:lnTo>
                  <a:pt x="339407" y="76200"/>
                </a:lnTo>
                <a:lnTo>
                  <a:pt x="341693" y="63500"/>
                </a:lnTo>
                <a:lnTo>
                  <a:pt x="345266" y="50800"/>
                </a:lnTo>
                <a:lnTo>
                  <a:pt x="576300" y="50800"/>
                </a:lnTo>
                <a:lnTo>
                  <a:pt x="575652" y="63500"/>
                </a:lnTo>
                <a:lnTo>
                  <a:pt x="496113" y="63500"/>
                </a:lnTo>
                <a:lnTo>
                  <a:pt x="493242" y="76200"/>
                </a:lnTo>
                <a:close/>
              </a:path>
              <a:path w="1167129" h="1536700">
                <a:moveTo>
                  <a:pt x="821309" y="63500"/>
                </a:moveTo>
                <a:lnTo>
                  <a:pt x="810234" y="63500"/>
                </a:lnTo>
                <a:lnTo>
                  <a:pt x="818489" y="50800"/>
                </a:lnTo>
                <a:lnTo>
                  <a:pt x="821309" y="63500"/>
                </a:lnTo>
                <a:close/>
              </a:path>
              <a:path w="1167129" h="1536700">
                <a:moveTo>
                  <a:pt x="847666" y="63500"/>
                </a:moveTo>
                <a:lnTo>
                  <a:pt x="821309" y="63500"/>
                </a:lnTo>
                <a:lnTo>
                  <a:pt x="840625" y="50800"/>
                </a:lnTo>
                <a:lnTo>
                  <a:pt x="847666" y="63500"/>
                </a:lnTo>
                <a:close/>
              </a:path>
              <a:path w="1167129" h="1536700">
                <a:moveTo>
                  <a:pt x="338937" y="76200"/>
                </a:moveTo>
                <a:lnTo>
                  <a:pt x="330835" y="76200"/>
                </a:lnTo>
                <a:lnTo>
                  <a:pt x="331647" y="63500"/>
                </a:lnTo>
                <a:lnTo>
                  <a:pt x="339750" y="63500"/>
                </a:lnTo>
                <a:lnTo>
                  <a:pt x="338937" y="76200"/>
                </a:lnTo>
                <a:close/>
              </a:path>
              <a:path w="1167129" h="1536700">
                <a:moveTo>
                  <a:pt x="515226" y="76200"/>
                </a:moveTo>
                <a:lnTo>
                  <a:pt x="506803" y="76200"/>
                </a:lnTo>
                <a:lnTo>
                  <a:pt x="501045" y="63500"/>
                </a:lnTo>
                <a:lnTo>
                  <a:pt x="515721" y="63500"/>
                </a:lnTo>
                <a:lnTo>
                  <a:pt x="515226" y="76200"/>
                </a:lnTo>
                <a:close/>
              </a:path>
              <a:path w="1167129" h="1536700">
                <a:moveTo>
                  <a:pt x="546671" y="76200"/>
                </a:moveTo>
                <a:lnTo>
                  <a:pt x="528637" y="76200"/>
                </a:lnTo>
                <a:lnTo>
                  <a:pt x="515721" y="63500"/>
                </a:lnTo>
                <a:lnTo>
                  <a:pt x="551573" y="63500"/>
                </a:lnTo>
                <a:lnTo>
                  <a:pt x="546671" y="76200"/>
                </a:lnTo>
                <a:close/>
              </a:path>
              <a:path w="1167129" h="1536700">
                <a:moveTo>
                  <a:pt x="609295" y="76200"/>
                </a:moveTo>
                <a:lnTo>
                  <a:pt x="601421" y="76200"/>
                </a:lnTo>
                <a:lnTo>
                  <a:pt x="603453" y="63500"/>
                </a:lnTo>
                <a:lnTo>
                  <a:pt x="611352" y="63500"/>
                </a:lnTo>
                <a:lnTo>
                  <a:pt x="609295" y="76200"/>
                </a:lnTo>
                <a:close/>
              </a:path>
              <a:path w="1167129" h="1536700">
                <a:moveTo>
                  <a:pt x="863128" y="76200"/>
                </a:moveTo>
                <a:lnTo>
                  <a:pt x="614743" y="76200"/>
                </a:lnTo>
                <a:lnTo>
                  <a:pt x="611352" y="63500"/>
                </a:lnTo>
                <a:lnTo>
                  <a:pt x="854811" y="63500"/>
                </a:lnTo>
                <a:lnTo>
                  <a:pt x="863128" y="76200"/>
                </a:lnTo>
                <a:close/>
              </a:path>
              <a:path w="1167129" h="1536700">
                <a:moveTo>
                  <a:pt x="456357" y="88900"/>
                </a:moveTo>
                <a:lnTo>
                  <a:pt x="308203" y="88900"/>
                </a:lnTo>
                <a:lnTo>
                  <a:pt x="312737" y="76200"/>
                </a:lnTo>
                <a:lnTo>
                  <a:pt x="463633" y="76200"/>
                </a:lnTo>
                <a:lnTo>
                  <a:pt x="456357" y="88900"/>
                </a:lnTo>
                <a:close/>
              </a:path>
              <a:path w="1167129" h="1536700">
                <a:moveTo>
                  <a:pt x="725030" y="88900"/>
                </a:moveTo>
                <a:lnTo>
                  <a:pt x="671657" y="88900"/>
                </a:lnTo>
                <a:lnTo>
                  <a:pt x="661009" y="76200"/>
                </a:lnTo>
                <a:lnTo>
                  <a:pt x="726033" y="76200"/>
                </a:lnTo>
                <a:lnTo>
                  <a:pt x="725030" y="88900"/>
                </a:lnTo>
                <a:close/>
              </a:path>
              <a:path w="1167129" h="1536700">
                <a:moveTo>
                  <a:pt x="757776" y="88900"/>
                </a:moveTo>
                <a:lnTo>
                  <a:pt x="734707" y="88900"/>
                </a:lnTo>
                <a:lnTo>
                  <a:pt x="734834" y="76200"/>
                </a:lnTo>
                <a:lnTo>
                  <a:pt x="764882" y="76200"/>
                </a:lnTo>
                <a:lnTo>
                  <a:pt x="757776" y="88900"/>
                </a:lnTo>
                <a:close/>
              </a:path>
              <a:path w="1167129" h="1536700">
                <a:moveTo>
                  <a:pt x="871728" y="88900"/>
                </a:moveTo>
                <a:lnTo>
                  <a:pt x="763498" y="88900"/>
                </a:lnTo>
                <a:lnTo>
                  <a:pt x="764882" y="76200"/>
                </a:lnTo>
                <a:lnTo>
                  <a:pt x="872515" y="76200"/>
                </a:lnTo>
                <a:lnTo>
                  <a:pt x="871728" y="88900"/>
                </a:lnTo>
                <a:close/>
              </a:path>
              <a:path w="1167129" h="1536700">
                <a:moveTo>
                  <a:pt x="891514" y="88900"/>
                </a:moveTo>
                <a:lnTo>
                  <a:pt x="875042" y="88900"/>
                </a:lnTo>
                <a:lnTo>
                  <a:pt x="874966" y="76200"/>
                </a:lnTo>
                <a:lnTo>
                  <a:pt x="878814" y="76200"/>
                </a:lnTo>
                <a:lnTo>
                  <a:pt x="891514" y="88900"/>
                </a:lnTo>
                <a:close/>
              </a:path>
              <a:path w="1167129" h="1536700">
                <a:moveTo>
                  <a:pt x="418185" y="101600"/>
                </a:moveTo>
                <a:lnTo>
                  <a:pt x="283214" y="101600"/>
                </a:lnTo>
                <a:lnTo>
                  <a:pt x="290191" y="88900"/>
                </a:lnTo>
                <a:lnTo>
                  <a:pt x="429234" y="88900"/>
                </a:lnTo>
                <a:lnTo>
                  <a:pt x="418185" y="101600"/>
                </a:lnTo>
                <a:close/>
              </a:path>
              <a:path w="1167129" h="1536700">
                <a:moveTo>
                  <a:pt x="747393" y="101600"/>
                </a:moveTo>
                <a:lnTo>
                  <a:pt x="738593" y="101600"/>
                </a:lnTo>
                <a:lnTo>
                  <a:pt x="738936" y="88900"/>
                </a:lnTo>
                <a:lnTo>
                  <a:pt x="752524" y="88900"/>
                </a:lnTo>
                <a:lnTo>
                  <a:pt x="747393" y="101600"/>
                </a:lnTo>
                <a:close/>
              </a:path>
              <a:path w="1167129" h="1536700">
                <a:moveTo>
                  <a:pt x="906029" y="101600"/>
                </a:moveTo>
                <a:lnTo>
                  <a:pt x="759891" y="101600"/>
                </a:lnTo>
                <a:lnTo>
                  <a:pt x="756627" y="88900"/>
                </a:lnTo>
                <a:lnTo>
                  <a:pt x="895426" y="88900"/>
                </a:lnTo>
                <a:lnTo>
                  <a:pt x="906029" y="101600"/>
                </a:lnTo>
                <a:close/>
              </a:path>
              <a:path w="1167129" h="1536700">
                <a:moveTo>
                  <a:pt x="375303" y="114300"/>
                </a:moveTo>
                <a:lnTo>
                  <a:pt x="267462" y="114300"/>
                </a:lnTo>
                <a:lnTo>
                  <a:pt x="275540" y="101600"/>
                </a:lnTo>
                <a:lnTo>
                  <a:pt x="382790" y="101600"/>
                </a:lnTo>
                <a:lnTo>
                  <a:pt x="375303" y="114300"/>
                </a:lnTo>
                <a:close/>
              </a:path>
              <a:path w="1167129" h="1536700">
                <a:moveTo>
                  <a:pt x="827189" y="114300"/>
                </a:moveTo>
                <a:lnTo>
                  <a:pt x="776552" y="114300"/>
                </a:lnTo>
                <a:lnTo>
                  <a:pt x="768507" y="101600"/>
                </a:lnTo>
                <a:lnTo>
                  <a:pt x="827671" y="101600"/>
                </a:lnTo>
                <a:lnTo>
                  <a:pt x="827189" y="114300"/>
                </a:lnTo>
                <a:close/>
              </a:path>
              <a:path w="1167129" h="1536700">
                <a:moveTo>
                  <a:pt x="923010" y="127000"/>
                </a:moveTo>
                <a:lnTo>
                  <a:pt x="831265" y="127000"/>
                </a:lnTo>
                <a:lnTo>
                  <a:pt x="836206" y="114300"/>
                </a:lnTo>
                <a:lnTo>
                  <a:pt x="827671" y="101600"/>
                </a:lnTo>
                <a:lnTo>
                  <a:pt x="913618" y="101600"/>
                </a:lnTo>
                <a:lnTo>
                  <a:pt x="919007" y="114300"/>
                </a:lnTo>
                <a:lnTo>
                  <a:pt x="923010" y="127000"/>
                </a:lnTo>
                <a:close/>
              </a:path>
              <a:path w="1167129" h="1536700">
                <a:moveTo>
                  <a:pt x="336676" y="139700"/>
                </a:moveTo>
                <a:lnTo>
                  <a:pt x="248018" y="139700"/>
                </a:lnTo>
                <a:lnTo>
                  <a:pt x="251015" y="127000"/>
                </a:lnTo>
                <a:lnTo>
                  <a:pt x="255430" y="114300"/>
                </a:lnTo>
                <a:lnTo>
                  <a:pt x="362733" y="114300"/>
                </a:lnTo>
                <a:lnTo>
                  <a:pt x="357185" y="127000"/>
                </a:lnTo>
                <a:lnTo>
                  <a:pt x="340080" y="127000"/>
                </a:lnTo>
                <a:lnTo>
                  <a:pt x="336676" y="139700"/>
                </a:lnTo>
                <a:close/>
              </a:path>
              <a:path w="1167129" h="1536700">
                <a:moveTo>
                  <a:pt x="795248" y="127000"/>
                </a:moveTo>
                <a:lnTo>
                  <a:pt x="790613" y="127000"/>
                </a:lnTo>
                <a:lnTo>
                  <a:pt x="791806" y="114300"/>
                </a:lnTo>
                <a:lnTo>
                  <a:pt x="795261" y="114300"/>
                </a:lnTo>
                <a:lnTo>
                  <a:pt x="795248" y="127000"/>
                </a:lnTo>
                <a:close/>
              </a:path>
              <a:path w="1167129" h="1536700">
                <a:moveTo>
                  <a:pt x="831265" y="127000"/>
                </a:moveTo>
                <a:lnTo>
                  <a:pt x="812063" y="127000"/>
                </a:lnTo>
                <a:lnTo>
                  <a:pt x="795261" y="114300"/>
                </a:lnTo>
                <a:lnTo>
                  <a:pt x="832116" y="114300"/>
                </a:lnTo>
                <a:lnTo>
                  <a:pt x="831265" y="127000"/>
                </a:lnTo>
                <a:close/>
              </a:path>
              <a:path w="1167129" h="1536700">
                <a:moveTo>
                  <a:pt x="935697" y="127000"/>
                </a:moveTo>
                <a:lnTo>
                  <a:pt x="923010" y="127000"/>
                </a:lnTo>
                <a:lnTo>
                  <a:pt x="931621" y="114300"/>
                </a:lnTo>
                <a:lnTo>
                  <a:pt x="935697" y="127000"/>
                </a:lnTo>
                <a:close/>
              </a:path>
              <a:path w="1167129" h="1536700">
                <a:moveTo>
                  <a:pt x="950696" y="139700"/>
                </a:moveTo>
                <a:lnTo>
                  <a:pt x="818972" y="139700"/>
                </a:lnTo>
                <a:lnTo>
                  <a:pt x="821245" y="127000"/>
                </a:lnTo>
                <a:lnTo>
                  <a:pt x="948474" y="127000"/>
                </a:lnTo>
                <a:lnTo>
                  <a:pt x="950696" y="139700"/>
                </a:lnTo>
                <a:close/>
              </a:path>
              <a:path w="1167129" h="1536700">
                <a:moveTo>
                  <a:pt x="309486" y="152400"/>
                </a:moveTo>
                <a:lnTo>
                  <a:pt x="215031" y="152400"/>
                </a:lnTo>
                <a:lnTo>
                  <a:pt x="221311" y="139700"/>
                </a:lnTo>
                <a:lnTo>
                  <a:pt x="321500" y="139700"/>
                </a:lnTo>
                <a:lnTo>
                  <a:pt x="309486" y="152400"/>
                </a:lnTo>
                <a:close/>
              </a:path>
              <a:path w="1167129" h="1536700">
                <a:moveTo>
                  <a:pt x="962520" y="152400"/>
                </a:moveTo>
                <a:lnTo>
                  <a:pt x="842098" y="152400"/>
                </a:lnTo>
                <a:lnTo>
                  <a:pt x="839762" y="139700"/>
                </a:lnTo>
                <a:lnTo>
                  <a:pt x="964057" y="139700"/>
                </a:lnTo>
                <a:lnTo>
                  <a:pt x="962520" y="152400"/>
                </a:lnTo>
                <a:close/>
              </a:path>
              <a:path w="1167129" h="1536700">
                <a:moveTo>
                  <a:pt x="283946" y="177800"/>
                </a:moveTo>
                <a:lnTo>
                  <a:pt x="284149" y="165100"/>
                </a:lnTo>
                <a:lnTo>
                  <a:pt x="198539" y="165100"/>
                </a:lnTo>
                <a:lnTo>
                  <a:pt x="204025" y="152400"/>
                </a:lnTo>
                <a:lnTo>
                  <a:pt x="287756" y="152400"/>
                </a:lnTo>
                <a:lnTo>
                  <a:pt x="283946" y="177800"/>
                </a:lnTo>
                <a:close/>
              </a:path>
              <a:path w="1167129" h="1536700">
                <a:moveTo>
                  <a:pt x="983678" y="165100"/>
                </a:moveTo>
                <a:lnTo>
                  <a:pt x="862698" y="165100"/>
                </a:lnTo>
                <a:lnTo>
                  <a:pt x="847648" y="152400"/>
                </a:lnTo>
                <a:lnTo>
                  <a:pt x="975004" y="152400"/>
                </a:lnTo>
                <a:lnTo>
                  <a:pt x="983678" y="165100"/>
                </a:lnTo>
                <a:close/>
              </a:path>
              <a:path w="1167129" h="1536700">
                <a:moveTo>
                  <a:pt x="278511" y="177800"/>
                </a:moveTo>
                <a:lnTo>
                  <a:pt x="192824" y="177800"/>
                </a:lnTo>
                <a:lnTo>
                  <a:pt x="193890" y="165100"/>
                </a:lnTo>
                <a:lnTo>
                  <a:pt x="280568" y="165100"/>
                </a:lnTo>
                <a:lnTo>
                  <a:pt x="278511" y="177800"/>
                </a:lnTo>
                <a:close/>
              </a:path>
              <a:path w="1167129" h="1536700">
                <a:moveTo>
                  <a:pt x="968032" y="177800"/>
                </a:moveTo>
                <a:lnTo>
                  <a:pt x="877722" y="177800"/>
                </a:lnTo>
                <a:lnTo>
                  <a:pt x="866597" y="165100"/>
                </a:lnTo>
                <a:lnTo>
                  <a:pt x="968171" y="165100"/>
                </a:lnTo>
                <a:lnTo>
                  <a:pt x="968032" y="177800"/>
                </a:lnTo>
                <a:close/>
              </a:path>
              <a:path w="1167129" h="1536700">
                <a:moveTo>
                  <a:pt x="988949" y="177800"/>
                </a:moveTo>
                <a:lnTo>
                  <a:pt x="971613" y="177800"/>
                </a:lnTo>
                <a:lnTo>
                  <a:pt x="970559" y="165100"/>
                </a:lnTo>
                <a:lnTo>
                  <a:pt x="988656" y="165100"/>
                </a:lnTo>
                <a:lnTo>
                  <a:pt x="988949" y="177800"/>
                </a:lnTo>
                <a:close/>
              </a:path>
              <a:path w="1167129" h="1536700">
                <a:moveTo>
                  <a:pt x="999045" y="177800"/>
                </a:moveTo>
                <a:lnTo>
                  <a:pt x="996010" y="177800"/>
                </a:lnTo>
                <a:lnTo>
                  <a:pt x="997470" y="165100"/>
                </a:lnTo>
                <a:lnTo>
                  <a:pt x="999045" y="177800"/>
                </a:lnTo>
                <a:close/>
              </a:path>
              <a:path w="1167129" h="1536700">
                <a:moveTo>
                  <a:pt x="251847" y="203200"/>
                </a:moveTo>
                <a:lnTo>
                  <a:pt x="167683" y="203200"/>
                </a:lnTo>
                <a:lnTo>
                  <a:pt x="176060" y="190500"/>
                </a:lnTo>
                <a:lnTo>
                  <a:pt x="179743" y="190500"/>
                </a:lnTo>
                <a:lnTo>
                  <a:pt x="181673" y="177800"/>
                </a:lnTo>
                <a:lnTo>
                  <a:pt x="265112" y="177800"/>
                </a:lnTo>
                <a:lnTo>
                  <a:pt x="258534" y="190500"/>
                </a:lnTo>
                <a:lnTo>
                  <a:pt x="251847" y="203200"/>
                </a:lnTo>
                <a:close/>
              </a:path>
              <a:path w="1167129" h="1536700">
                <a:moveTo>
                  <a:pt x="930579" y="190500"/>
                </a:moveTo>
                <a:lnTo>
                  <a:pt x="898651" y="190500"/>
                </a:lnTo>
                <a:lnTo>
                  <a:pt x="888860" y="177800"/>
                </a:lnTo>
                <a:lnTo>
                  <a:pt x="927277" y="177800"/>
                </a:lnTo>
                <a:lnTo>
                  <a:pt x="930579" y="190500"/>
                </a:lnTo>
                <a:close/>
              </a:path>
              <a:path w="1167129" h="1536700">
                <a:moveTo>
                  <a:pt x="1009053" y="190500"/>
                </a:moveTo>
                <a:lnTo>
                  <a:pt x="930579" y="190500"/>
                </a:lnTo>
                <a:lnTo>
                  <a:pt x="930351" y="177800"/>
                </a:lnTo>
                <a:lnTo>
                  <a:pt x="1000760" y="177800"/>
                </a:lnTo>
                <a:lnTo>
                  <a:pt x="1009053" y="190500"/>
                </a:lnTo>
                <a:close/>
              </a:path>
              <a:path w="1167129" h="1536700">
                <a:moveTo>
                  <a:pt x="1020394" y="203200"/>
                </a:moveTo>
                <a:lnTo>
                  <a:pt x="922985" y="203200"/>
                </a:lnTo>
                <a:lnTo>
                  <a:pt x="916698" y="190500"/>
                </a:lnTo>
                <a:lnTo>
                  <a:pt x="1015530" y="190500"/>
                </a:lnTo>
                <a:lnTo>
                  <a:pt x="1020394" y="203200"/>
                </a:lnTo>
                <a:close/>
              </a:path>
              <a:path w="1167129" h="1536700">
                <a:moveTo>
                  <a:pt x="238582" y="215900"/>
                </a:moveTo>
                <a:lnTo>
                  <a:pt x="155016" y="215900"/>
                </a:lnTo>
                <a:lnTo>
                  <a:pt x="158398" y="203200"/>
                </a:lnTo>
                <a:lnTo>
                  <a:pt x="245160" y="203200"/>
                </a:lnTo>
                <a:lnTo>
                  <a:pt x="238582" y="215900"/>
                </a:lnTo>
                <a:close/>
              </a:path>
              <a:path w="1167129" h="1536700">
                <a:moveTo>
                  <a:pt x="930059" y="215900"/>
                </a:moveTo>
                <a:lnTo>
                  <a:pt x="926592" y="203200"/>
                </a:lnTo>
                <a:lnTo>
                  <a:pt x="935697" y="203200"/>
                </a:lnTo>
                <a:lnTo>
                  <a:pt x="930059" y="215900"/>
                </a:lnTo>
                <a:close/>
              </a:path>
              <a:path w="1167129" h="1536700">
                <a:moveTo>
                  <a:pt x="1037120" y="215900"/>
                </a:moveTo>
                <a:lnTo>
                  <a:pt x="941019" y="215900"/>
                </a:lnTo>
                <a:lnTo>
                  <a:pt x="937971" y="203200"/>
                </a:lnTo>
                <a:lnTo>
                  <a:pt x="1032573" y="203200"/>
                </a:lnTo>
                <a:lnTo>
                  <a:pt x="1037120" y="215900"/>
                </a:lnTo>
                <a:close/>
              </a:path>
              <a:path w="1167129" h="1536700">
                <a:moveTo>
                  <a:pt x="1045044" y="215900"/>
                </a:moveTo>
                <a:lnTo>
                  <a:pt x="1037120" y="215900"/>
                </a:lnTo>
                <a:lnTo>
                  <a:pt x="1042339" y="203200"/>
                </a:lnTo>
                <a:lnTo>
                  <a:pt x="1045044" y="215900"/>
                </a:lnTo>
                <a:close/>
              </a:path>
              <a:path w="1167129" h="1536700">
                <a:moveTo>
                  <a:pt x="222965" y="228600"/>
                </a:moveTo>
                <a:lnTo>
                  <a:pt x="144818" y="228600"/>
                </a:lnTo>
                <a:lnTo>
                  <a:pt x="150418" y="215900"/>
                </a:lnTo>
                <a:lnTo>
                  <a:pt x="228279" y="215900"/>
                </a:lnTo>
                <a:lnTo>
                  <a:pt x="222965" y="228600"/>
                </a:lnTo>
                <a:close/>
              </a:path>
              <a:path w="1167129" h="1536700">
                <a:moveTo>
                  <a:pt x="1057812" y="228600"/>
                </a:moveTo>
                <a:lnTo>
                  <a:pt x="943394" y="228600"/>
                </a:lnTo>
                <a:lnTo>
                  <a:pt x="941971" y="215900"/>
                </a:lnTo>
                <a:lnTo>
                  <a:pt x="1048156" y="215900"/>
                </a:lnTo>
                <a:lnTo>
                  <a:pt x="1057812" y="228600"/>
                </a:lnTo>
                <a:close/>
              </a:path>
              <a:path w="1167129" h="1536700">
                <a:moveTo>
                  <a:pt x="214388" y="241300"/>
                </a:moveTo>
                <a:lnTo>
                  <a:pt x="138125" y="241300"/>
                </a:lnTo>
                <a:lnTo>
                  <a:pt x="138303" y="228600"/>
                </a:lnTo>
                <a:lnTo>
                  <a:pt x="218605" y="228600"/>
                </a:lnTo>
                <a:lnTo>
                  <a:pt x="214388" y="241300"/>
                </a:lnTo>
                <a:close/>
              </a:path>
              <a:path w="1167129" h="1536700">
                <a:moveTo>
                  <a:pt x="1072578" y="254000"/>
                </a:moveTo>
                <a:lnTo>
                  <a:pt x="980814" y="254000"/>
                </a:lnTo>
                <a:lnTo>
                  <a:pt x="975360" y="241300"/>
                </a:lnTo>
                <a:lnTo>
                  <a:pt x="963129" y="241300"/>
                </a:lnTo>
                <a:lnTo>
                  <a:pt x="960793" y="228600"/>
                </a:lnTo>
                <a:lnTo>
                  <a:pt x="1063996" y="228600"/>
                </a:lnTo>
                <a:lnTo>
                  <a:pt x="1068366" y="241300"/>
                </a:lnTo>
                <a:lnTo>
                  <a:pt x="1072578" y="254000"/>
                </a:lnTo>
                <a:close/>
              </a:path>
              <a:path w="1167129" h="1536700">
                <a:moveTo>
                  <a:pt x="200660" y="254000"/>
                </a:moveTo>
                <a:lnTo>
                  <a:pt x="120441" y="254000"/>
                </a:lnTo>
                <a:lnTo>
                  <a:pt x="127088" y="241300"/>
                </a:lnTo>
                <a:lnTo>
                  <a:pt x="209486" y="241300"/>
                </a:lnTo>
                <a:lnTo>
                  <a:pt x="200660" y="254000"/>
                </a:lnTo>
                <a:close/>
              </a:path>
              <a:path w="1167129" h="1536700">
                <a:moveTo>
                  <a:pt x="177800" y="279400"/>
                </a:moveTo>
                <a:lnTo>
                  <a:pt x="101587" y="279400"/>
                </a:lnTo>
                <a:lnTo>
                  <a:pt x="106913" y="266700"/>
                </a:lnTo>
                <a:lnTo>
                  <a:pt x="113457" y="254000"/>
                </a:lnTo>
                <a:lnTo>
                  <a:pt x="196367" y="254000"/>
                </a:lnTo>
                <a:lnTo>
                  <a:pt x="191706" y="266700"/>
                </a:lnTo>
                <a:lnTo>
                  <a:pt x="184225" y="266700"/>
                </a:lnTo>
                <a:lnTo>
                  <a:pt x="177800" y="279400"/>
                </a:lnTo>
                <a:close/>
              </a:path>
              <a:path w="1167129" h="1536700">
                <a:moveTo>
                  <a:pt x="1073264" y="266700"/>
                </a:moveTo>
                <a:lnTo>
                  <a:pt x="993653" y="266700"/>
                </a:lnTo>
                <a:lnTo>
                  <a:pt x="987090" y="254000"/>
                </a:lnTo>
                <a:lnTo>
                  <a:pt x="1072997" y="254000"/>
                </a:lnTo>
                <a:lnTo>
                  <a:pt x="1073264" y="266700"/>
                </a:lnTo>
                <a:close/>
              </a:path>
              <a:path w="1167129" h="1536700">
                <a:moveTo>
                  <a:pt x="1082509" y="292100"/>
                </a:moveTo>
                <a:lnTo>
                  <a:pt x="999560" y="292100"/>
                </a:lnTo>
                <a:lnTo>
                  <a:pt x="994791" y="279400"/>
                </a:lnTo>
                <a:lnTo>
                  <a:pt x="999972" y="266700"/>
                </a:lnTo>
                <a:lnTo>
                  <a:pt x="1070648" y="266700"/>
                </a:lnTo>
                <a:lnTo>
                  <a:pt x="1070584" y="279400"/>
                </a:lnTo>
                <a:lnTo>
                  <a:pt x="1083017" y="279400"/>
                </a:lnTo>
                <a:lnTo>
                  <a:pt x="1082509" y="292100"/>
                </a:lnTo>
                <a:close/>
              </a:path>
              <a:path w="1167129" h="1536700">
                <a:moveTo>
                  <a:pt x="1077912" y="279400"/>
                </a:moveTo>
                <a:lnTo>
                  <a:pt x="1073873" y="279400"/>
                </a:lnTo>
                <a:lnTo>
                  <a:pt x="1074153" y="266700"/>
                </a:lnTo>
                <a:lnTo>
                  <a:pt x="1076083" y="266700"/>
                </a:lnTo>
                <a:lnTo>
                  <a:pt x="1077912" y="279400"/>
                </a:lnTo>
                <a:close/>
              </a:path>
              <a:path w="1167129" h="1536700">
                <a:moveTo>
                  <a:pt x="155962" y="304800"/>
                </a:moveTo>
                <a:lnTo>
                  <a:pt x="80568" y="304800"/>
                </a:lnTo>
                <a:lnTo>
                  <a:pt x="86156" y="292100"/>
                </a:lnTo>
                <a:lnTo>
                  <a:pt x="97332" y="292100"/>
                </a:lnTo>
                <a:lnTo>
                  <a:pt x="100215" y="279400"/>
                </a:lnTo>
                <a:lnTo>
                  <a:pt x="172107" y="279400"/>
                </a:lnTo>
                <a:lnTo>
                  <a:pt x="161540" y="292100"/>
                </a:lnTo>
                <a:lnTo>
                  <a:pt x="155962" y="304800"/>
                </a:lnTo>
                <a:close/>
              </a:path>
              <a:path w="1167129" h="1536700">
                <a:moveTo>
                  <a:pt x="1014537" y="304635"/>
                </a:moveTo>
                <a:lnTo>
                  <a:pt x="1007622" y="292100"/>
                </a:lnTo>
                <a:lnTo>
                  <a:pt x="1014387" y="292100"/>
                </a:lnTo>
                <a:lnTo>
                  <a:pt x="1014537" y="304635"/>
                </a:lnTo>
                <a:close/>
              </a:path>
              <a:path w="1167129" h="1536700">
                <a:moveTo>
                  <a:pt x="1092022" y="304800"/>
                </a:moveTo>
                <a:lnTo>
                  <a:pt x="1015606" y="304800"/>
                </a:lnTo>
                <a:lnTo>
                  <a:pt x="1016609" y="292100"/>
                </a:lnTo>
                <a:lnTo>
                  <a:pt x="1092479" y="292100"/>
                </a:lnTo>
                <a:lnTo>
                  <a:pt x="1092022" y="304800"/>
                </a:lnTo>
                <a:close/>
              </a:path>
              <a:path w="1167129" h="1536700">
                <a:moveTo>
                  <a:pt x="1014628" y="304800"/>
                </a:moveTo>
                <a:lnTo>
                  <a:pt x="1014537" y="304635"/>
                </a:lnTo>
                <a:lnTo>
                  <a:pt x="1014628" y="304800"/>
                </a:lnTo>
                <a:close/>
              </a:path>
              <a:path w="1167129" h="1536700">
                <a:moveTo>
                  <a:pt x="143001" y="317500"/>
                </a:moveTo>
                <a:lnTo>
                  <a:pt x="70789" y="317500"/>
                </a:lnTo>
                <a:lnTo>
                  <a:pt x="73723" y="304800"/>
                </a:lnTo>
                <a:lnTo>
                  <a:pt x="149860" y="304800"/>
                </a:lnTo>
                <a:lnTo>
                  <a:pt x="143001" y="317500"/>
                </a:lnTo>
                <a:close/>
              </a:path>
              <a:path w="1167129" h="1536700">
                <a:moveTo>
                  <a:pt x="1096098" y="317500"/>
                </a:moveTo>
                <a:lnTo>
                  <a:pt x="1021562" y="317500"/>
                </a:lnTo>
                <a:lnTo>
                  <a:pt x="1018489" y="304800"/>
                </a:lnTo>
                <a:lnTo>
                  <a:pt x="1096098" y="304800"/>
                </a:lnTo>
                <a:lnTo>
                  <a:pt x="1096098" y="317500"/>
                </a:lnTo>
                <a:close/>
              </a:path>
              <a:path w="1167129" h="1536700">
                <a:moveTo>
                  <a:pt x="1102921" y="316555"/>
                </a:moveTo>
                <a:lnTo>
                  <a:pt x="1096098" y="304800"/>
                </a:lnTo>
                <a:lnTo>
                  <a:pt x="1102956" y="304800"/>
                </a:lnTo>
                <a:lnTo>
                  <a:pt x="1102921" y="316555"/>
                </a:lnTo>
                <a:close/>
              </a:path>
              <a:path w="1167129" h="1536700">
                <a:moveTo>
                  <a:pt x="1106851" y="330200"/>
                </a:moveTo>
                <a:lnTo>
                  <a:pt x="1038225" y="330200"/>
                </a:lnTo>
                <a:lnTo>
                  <a:pt x="1038644" y="317500"/>
                </a:lnTo>
                <a:lnTo>
                  <a:pt x="1102918" y="317500"/>
                </a:lnTo>
                <a:lnTo>
                  <a:pt x="1102921" y="316555"/>
                </a:lnTo>
                <a:lnTo>
                  <a:pt x="1103469" y="317500"/>
                </a:lnTo>
                <a:lnTo>
                  <a:pt x="1106851" y="330200"/>
                </a:lnTo>
                <a:close/>
              </a:path>
              <a:path w="1167129" h="1536700">
                <a:moveTo>
                  <a:pt x="130373" y="330200"/>
                </a:moveTo>
                <a:lnTo>
                  <a:pt x="63220" y="330200"/>
                </a:lnTo>
                <a:lnTo>
                  <a:pt x="67149" y="317500"/>
                </a:lnTo>
                <a:lnTo>
                  <a:pt x="136383" y="317500"/>
                </a:lnTo>
                <a:lnTo>
                  <a:pt x="130373" y="330200"/>
                </a:lnTo>
                <a:close/>
              </a:path>
              <a:path w="1167129" h="1536700">
                <a:moveTo>
                  <a:pt x="124612" y="342900"/>
                </a:moveTo>
                <a:lnTo>
                  <a:pt x="53350" y="342900"/>
                </a:lnTo>
                <a:lnTo>
                  <a:pt x="54279" y="330200"/>
                </a:lnTo>
                <a:lnTo>
                  <a:pt x="126080" y="330200"/>
                </a:lnTo>
                <a:lnTo>
                  <a:pt x="124612" y="342900"/>
                </a:lnTo>
                <a:close/>
              </a:path>
              <a:path w="1167129" h="1536700">
                <a:moveTo>
                  <a:pt x="1103553" y="342900"/>
                </a:moveTo>
                <a:lnTo>
                  <a:pt x="1040320" y="342900"/>
                </a:lnTo>
                <a:lnTo>
                  <a:pt x="1042746" y="330200"/>
                </a:lnTo>
                <a:lnTo>
                  <a:pt x="1106719" y="330200"/>
                </a:lnTo>
                <a:lnTo>
                  <a:pt x="1103553" y="342900"/>
                </a:lnTo>
                <a:close/>
              </a:path>
              <a:path w="1167129" h="1536700">
                <a:moveTo>
                  <a:pt x="117238" y="355600"/>
                </a:moveTo>
                <a:lnTo>
                  <a:pt x="45416" y="355600"/>
                </a:lnTo>
                <a:lnTo>
                  <a:pt x="49753" y="342900"/>
                </a:lnTo>
                <a:lnTo>
                  <a:pt x="117817" y="342900"/>
                </a:lnTo>
                <a:lnTo>
                  <a:pt x="117238" y="355600"/>
                </a:lnTo>
                <a:close/>
              </a:path>
              <a:path w="1167129" h="1536700">
                <a:moveTo>
                  <a:pt x="1111580" y="355600"/>
                </a:moveTo>
                <a:lnTo>
                  <a:pt x="1049934" y="355600"/>
                </a:lnTo>
                <a:lnTo>
                  <a:pt x="1045972" y="342900"/>
                </a:lnTo>
                <a:lnTo>
                  <a:pt x="1105293" y="342900"/>
                </a:lnTo>
                <a:lnTo>
                  <a:pt x="1111580" y="355600"/>
                </a:lnTo>
                <a:close/>
              </a:path>
              <a:path w="1167129" h="1536700">
                <a:moveTo>
                  <a:pt x="110111" y="368300"/>
                </a:moveTo>
                <a:lnTo>
                  <a:pt x="41440" y="368300"/>
                </a:lnTo>
                <a:lnTo>
                  <a:pt x="42265" y="355600"/>
                </a:lnTo>
                <a:lnTo>
                  <a:pt x="114457" y="355600"/>
                </a:lnTo>
                <a:lnTo>
                  <a:pt x="110111" y="368300"/>
                </a:lnTo>
                <a:close/>
              </a:path>
              <a:path w="1167129" h="1536700">
                <a:moveTo>
                  <a:pt x="1083271" y="368300"/>
                </a:moveTo>
                <a:lnTo>
                  <a:pt x="1057816" y="368300"/>
                </a:lnTo>
                <a:lnTo>
                  <a:pt x="1053937" y="355600"/>
                </a:lnTo>
                <a:lnTo>
                  <a:pt x="1089190" y="355600"/>
                </a:lnTo>
                <a:lnTo>
                  <a:pt x="1083271" y="368300"/>
                </a:lnTo>
                <a:close/>
              </a:path>
              <a:path w="1167129" h="1536700">
                <a:moveTo>
                  <a:pt x="1111859" y="368300"/>
                </a:moveTo>
                <a:lnTo>
                  <a:pt x="1090422" y="368300"/>
                </a:lnTo>
                <a:lnTo>
                  <a:pt x="1089190" y="355600"/>
                </a:lnTo>
                <a:lnTo>
                  <a:pt x="1111250" y="355600"/>
                </a:lnTo>
                <a:lnTo>
                  <a:pt x="1111859" y="368300"/>
                </a:lnTo>
                <a:close/>
              </a:path>
              <a:path w="1167129" h="1536700">
                <a:moveTo>
                  <a:pt x="1132051" y="368300"/>
                </a:moveTo>
                <a:lnTo>
                  <a:pt x="1119251" y="368300"/>
                </a:lnTo>
                <a:lnTo>
                  <a:pt x="1121028" y="355600"/>
                </a:lnTo>
                <a:lnTo>
                  <a:pt x="1129375" y="355600"/>
                </a:lnTo>
                <a:lnTo>
                  <a:pt x="1132051" y="368300"/>
                </a:lnTo>
                <a:close/>
              </a:path>
              <a:path w="1167129" h="1536700">
                <a:moveTo>
                  <a:pt x="62217" y="533400"/>
                </a:moveTo>
                <a:lnTo>
                  <a:pt x="2629" y="533400"/>
                </a:lnTo>
                <a:lnTo>
                  <a:pt x="292" y="520700"/>
                </a:lnTo>
                <a:lnTo>
                  <a:pt x="5144" y="508000"/>
                </a:lnTo>
                <a:lnTo>
                  <a:pt x="6989" y="495300"/>
                </a:lnTo>
                <a:lnTo>
                  <a:pt x="8213" y="482600"/>
                </a:lnTo>
                <a:lnTo>
                  <a:pt x="11239" y="482600"/>
                </a:lnTo>
                <a:lnTo>
                  <a:pt x="13906" y="469900"/>
                </a:lnTo>
                <a:lnTo>
                  <a:pt x="14643" y="469900"/>
                </a:lnTo>
                <a:lnTo>
                  <a:pt x="16878" y="457200"/>
                </a:lnTo>
                <a:lnTo>
                  <a:pt x="18959" y="457200"/>
                </a:lnTo>
                <a:lnTo>
                  <a:pt x="20019" y="444500"/>
                </a:lnTo>
                <a:lnTo>
                  <a:pt x="21344" y="431800"/>
                </a:lnTo>
                <a:lnTo>
                  <a:pt x="24218" y="431800"/>
                </a:lnTo>
                <a:lnTo>
                  <a:pt x="22529" y="419100"/>
                </a:lnTo>
                <a:lnTo>
                  <a:pt x="26822" y="419100"/>
                </a:lnTo>
                <a:lnTo>
                  <a:pt x="28892" y="406400"/>
                </a:lnTo>
                <a:lnTo>
                  <a:pt x="31537" y="393700"/>
                </a:lnTo>
                <a:lnTo>
                  <a:pt x="36618" y="381000"/>
                </a:lnTo>
                <a:lnTo>
                  <a:pt x="39192" y="368300"/>
                </a:lnTo>
                <a:lnTo>
                  <a:pt x="104838" y="368300"/>
                </a:lnTo>
                <a:lnTo>
                  <a:pt x="99318" y="381000"/>
                </a:lnTo>
                <a:lnTo>
                  <a:pt x="91688" y="381000"/>
                </a:lnTo>
                <a:lnTo>
                  <a:pt x="88861" y="393700"/>
                </a:lnTo>
                <a:lnTo>
                  <a:pt x="85029" y="406400"/>
                </a:lnTo>
                <a:lnTo>
                  <a:pt x="82451" y="419100"/>
                </a:lnTo>
                <a:lnTo>
                  <a:pt x="79935" y="431800"/>
                </a:lnTo>
                <a:lnTo>
                  <a:pt x="76288" y="444500"/>
                </a:lnTo>
                <a:lnTo>
                  <a:pt x="67967" y="469900"/>
                </a:lnTo>
                <a:lnTo>
                  <a:pt x="63344" y="482600"/>
                </a:lnTo>
                <a:lnTo>
                  <a:pt x="57873" y="495300"/>
                </a:lnTo>
                <a:lnTo>
                  <a:pt x="14643" y="495300"/>
                </a:lnTo>
                <a:lnTo>
                  <a:pt x="14579" y="508000"/>
                </a:lnTo>
                <a:lnTo>
                  <a:pt x="62522" y="508000"/>
                </a:lnTo>
                <a:lnTo>
                  <a:pt x="62687" y="520700"/>
                </a:lnTo>
                <a:lnTo>
                  <a:pt x="62217" y="533400"/>
                </a:lnTo>
                <a:close/>
              </a:path>
              <a:path w="1167129" h="1536700">
                <a:moveTo>
                  <a:pt x="1065484" y="372460"/>
                </a:moveTo>
                <a:lnTo>
                  <a:pt x="1062944" y="368300"/>
                </a:lnTo>
                <a:lnTo>
                  <a:pt x="1065809" y="368300"/>
                </a:lnTo>
                <a:lnTo>
                  <a:pt x="1065484" y="372460"/>
                </a:lnTo>
                <a:close/>
              </a:path>
              <a:path w="1167129" h="1536700">
                <a:moveTo>
                  <a:pt x="1131138" y="381000"/>
                </a:moveTo>
                <a:lnTo>
                  <a:pt x="1070698" y="381000"/>
                </a:lnTo>
                <a:lnTo>
                  <a:pt x="1066235" y="373690"/>
                </a:lnTo>
                <a:lnTo>
                  <a:pt x="1066241" y="368300"/>
                </a:lnTo>
                <a:lnTo>
                  <a:pt x="1132523" y="368300"/>
                </a:lnTo>
                <a:lnTo>
                  <a:pt x="1131138" y="381000"/>
                </a:lnTo>
                <a:close/>
              </a:path>
              <a:path w="1167129" h="1536700">
                <a:moveTo>
                  <a:pt x="1066228" y="381000"/>
                </a:moveTo>
                <a:lnTo>
                  <a:pt x="1064818" y="381000"/>
                </a:lnTo>
                <a:lnTo>
                  <a:pt x="1065484" y="372460"/>
                </a:lnTo>
                <a:lnTo>
                  <a:pt x="1066235" y="373690"/>
                </a:lnTo>
                <a:lnTo>
                  <a:pt x="1066228" y="381000"/>
                </a:lnTo>
                <a:close/>
              </a:path>
              <a:path w="1167129" h="1536700">
                <a:moveTo>
                  <a:pt x="1130084" y="393700"/>
                </a:moveTo>
                <a:lnTo>
                  <a:pt x="1068654" y="393700"/>
                </a:lnTo>
                <a:lnTo>
                  <a:pt x="1067739" y="381000"/>
                </a:lnTo>
                <a:lnTo>
                  <a:pt x="1129614" y="381000"/>
                </a:lnTo>
                <a:lnTo>
                  <a:pt x="1130084" y="393700"/>
                </a:lnTo>
                <a:close/>
              </a:path>
              <a:path w="1167129" h="1536700">
                <a:moveTo>
                  <a:pt x="1138936" y="406400"/>
                </a:moveTo>
                <a:lnTo>
                  <a:pt x="1072476" y="406400"/>
                </a:lnTo>
                <a:lnTo>
                  <a:pt x="1070521" y="393700"/>
                </a:lnTo>
                <a:lnTo>
                  <a:pt x="1137780" y="393700"/>
                </a:lnTo>
                <a:lnTo>
                  <a:pt x="1138936" y="406400"/>
                </a:lnTo>
                <a:close/>
              </a:path>
              <a:path w="1167129" h="1536700">
                <a:moveTo>
                  <a:pt x="1144155" y="419100"/>
                </a:moveTo>
                <a:lnTo>
                  <a:pt x="1076629" y="419100"/>
                </a:lnTo>
                <a:lnTo>
                  <a:pt x="1073454" y="406400"/>
                </a:lnTo>
                <a:lnTo>
                  <a:pt x="1137704" y="406400"/>
                </a:lnTo>
                <a:lnTo>
                  <a:pt x="1144155" y="419100"/>
                </a:lnTo>
                <a:close/>
              </a:path>
              <a:path w="1167129" h="1536700">
                <a:moveTo>
                  <a:pt x="1145612" y="431800"/>
                </a:moveTo>
                <a:lnTo>
                  <a:pt x="1085989" y="431800"/>
                </a:lnTo>
                <a:lnTo>
                  <a:pt x="1080122" y="419100"/>
                </a:lnTo>
                <a:lnTo>
                  <a:pt x="1145273" y="419100"/>
                </a:lnTo>
                <a:lnTo>
                  <a:pt x="1145612" y="431800"/>
                </a:lnTo>
                <a:close/>
              </a:path>
              <a:path w="1167129" h="1536700">
                <a:moveTo>
                  <a:pt x="1151247" y="444500"/>
                </a:moveTo>
                <a:lnTo>
                  <a:pt x="1104607" y="444500"/>
                </a:lnTo>
                <a:lnTo>
                  <a:pt x="1102829" y="431800"/>
                </a:lnTo>
                <a:lnTo>
                  <a:pt x="1147868" y="431800"/>
                </a:lnTo>
                <a:lnTo>
                  <a:pt x="1151247" y="444500"/>
                </a:lnTo>
                <a:close/>
              </a:path>
              <a:path w="1167129" h="1536700">
                <a:moveTo>
                  <a:pt x="1159649" y="469900"/>
                </a:moveTo>
                <a:lnTo>
                  <a:pt x="1105776" y="469900"/>
                </a:lnTo>
                <a:lnTo>
                  <a:pt x="1105916" y="457200"/>
                </a:lnTo>
                <a:lnTo>
                  <a:pt x="1091704" y="457200"/>
                </a:lnTo>
                <a:lnTo>
                  <a:pt x="1090637" y="444500"/>
                </a:lnTo>
                <a:lnTo>
                  <a:pt x="1154950" y="444500"/>
                </a:lnTo>
                <a:lnTo>
                  <a:pt x="1158189" y="457200"/>
                </a:lnTo>
                <a:lnTo>
                  <a:pt x="1159649" y="469900"/>
                </a:lnTo>
                <a:close/>
              </a:path>
              <a:path w="1167129" h="1536700">
                <a:moveTo>
                  <a:pt x="1105420" y="469900"/>
                </a:moveTo>
                <a:lnTo>
                  <a:pt x="1089418" y="469900"/>
                </a:lnTo>
                <a:lnTo>
                  <a:pt x="1093304" y="457200"/>
                </a:lnTo>
                <a:lnTo>
                  <a:pt x="1105484" y="457200"/>
                </a:lnTo>
                <a:lnTo>
                  <a:pt x="1105420" y="469900"/>
                </a:lnTo>
                <a:close/>
              </a:path>
              <a:path w="1167129" h="1536700">
                <a:moveTo>
                  <a:pt x="1155687" y="495300"/>
                </a:moveTo>
                <a:lnTo>
                  <a:pt x="1089418" y="495300"/>
                </a:lnTo>
                <a:lnTo>
                  <a:pt x="1087383" y="482600"/>
                </a:lnTo>
                <a:lnTo>
                  <a:pt x="1086142" y="469900"/>
                </a:lnTo>
                <a:lnTo>
                  <a:pt x="1147838" y="469900"/>
                </a:lnTo>
                <a:lnTo>
                  <a:pt x="1147724" y="482600"/>
                </a:lnTo>
                <a:lnTo>
                  <a:pt x="1156893" y="482600"/>
                </a:lnTo>
                <a:lnTo>
                  <a:pt x="1155687" y="495300"/>
                </a:lnTo>
                <a:close/>
              </a:path>
              <a:path w="1167129" h="1536700">
                <a:moveTo>
                  <a:pt x="1155585" y="482600"/>
                </a:moveTo>
                <a:lnTo>
                  <a:pt x="1149413" y="482600"/>
                </a:lnTo>
                <a:lnTo>
                  <a:pt x="1149413" y="469900"/>
                </a:lnTo>
                <a:lnTo>
                  <a:pt x="1157338" y="469900"/>
                </a:lnTo>
                <a:lnTo>
                  <a:pt x="1155585" y="482600"/>
                </a:lnTo>
                <a:close/>
              </a:path>
              <a:path w="1167129" h="1536700">
                <a:moveTo>
                  <a:pt x="62522" y="508000"/>
                </a:moveTo>
                <a:lnTo>
                  <a:pt x="15621" y="508000"/>
                </a:lnTo>
                <a:lnTo>
                  <a:pt x="16497" y="495300"/>
                </a:lnTo>
                <a:lnTo>
                  <a:pt x="62547" y="495300"/>
                </a:lnTo>
                <a:lnTo>
                  <a:pt x="62522" y="508000"/>
                </a:lnTo>
                <a:close/>
              </a:path>
              <a:path w="1167129" h="1536700">
                <a:moveTo>
                  <a:pt x="1163693" y="520700"/>
                </a:moveTo>
                <a:lnTo>
                  <a:pt x="1096873" y="520700"/>
                </a:lnTo>
                <a:lnTo>
                  <a:pt x="1094981" y="508000"/>
                </a:lnTo>
                <a:lnTo>
                  <a:pt x="1092024" y="495300"/>
                </a:lnTo>
                <a:lnTo>
                  <a:pt x="1102741" y="495300"/>
                </a:lnTo>
                <a:lnTo>
                  <a:pt x="1102093" y="508000"/>
                </a:lnTo>
                <a:lnTo>
                  <a:pt x="1165585" y="508000"/>
                </a:lnTo>
                <a:lnTo>
                  <a:pt x="1163693" y="520700"/>
                </a:lnTo>
                <a:close/>
              </a:path>
              <a:path w="1167129" h="1536700">
                <a:moveTo>
                  <a:pt x="1156665" y="508000"/>
                </a:moveTo>
                <a:lnTo>
                  <a:pt x="1104214" y="508000"/>
                </a:lnTo>
                <a:lnTo>
                  <a:pt x="1104353" y="495300"/>
                </a:lnTo>
                <a:lnTo>
                  <a:pt x="1158392" y="495300"/>
                </a:lnTo>
                <a:lnTo>
                  <a:pt x="1156665" y="508000"/>
                </a:lnTo>
                <a:close/>
              </a:path>
              <a:path w="1167129" h="1536700">
                <a:moveTo>
                  <a:pt x="1166698" y="508000"/>
                </a:moveTo>
                <a:lnTo>
                  <a:pt x="1164348" y="508000"/>
                </a:lnTo>
                <a:lnTo>
                  <a:pt x="1160399" y="495300"/>
                </a:lnTo>
                <a:lnTo>
                  <a:pt x="1165199" y="495300"/>
                </a:lnTo>
                <a:lnTo>
                  <a:pt x="1166698" y="508000"/>
                </a:lnTo>
                <a:close/>
              </a:path>
              <a:path w="1167129" h="1536700">
                <a:moveTo>
                  <a:pt x="1153896" y="533400"/>
                </a:moveTo>
                <a:lnTo>
                  <a:pt x="1093749" y="533400"/>
                </a:lnTo>
                <a:lnTo>
                  <a:pt x="1099108" y="520700"/>
                </a:lnTo>
                <a:lnTo>
                  <a:pt x="1160083" y="520700"/>
                </a:lnTo>
                <a:lnTo>
                  <a:pt x="1153896" y="533400"/>
                </a:lnTo>
                <a:close/>
              </a:path>
              <a:path w="1167129" h="1536700">
                <a:moveTo>
                  <a:pt x="58707" y="558800"/>
                </a:moveTo>
                <a:lnTo>
                  <a:pt x="3098" y="558800"/>
                </a:lnTo>
                <a:lnTo>
                  <a:pt x="1140" y="546100"/>
                </a:lnTo>
                <a:lnTo>
                  <a:pt x="1947" y="533400"/>
                </a:lnTo>
                <a:lnTo>
                  <a:pt x="57670" y="533400"/>
                </a:lnTo>
                <a:lnTo>
                  <a:pt x="56883" y="546100"/>
                </a:lnTo>
                <a:lnTo>
                  <a:pt x="59405" y="546100"/>
                </a:lnTo>
                <a:lnTo>
                  <a:pt x="58707" y="558800"/>
                </a:lnTo>
                <a:close/>
              </a:path>
              <a:path w="1167129" h="1536700">
                <a:moveTo>
                  <a:pt x="1153833" y="546100"/>
                </a:moveTo>
                <a:lnTo>
                  <a:pt x="1094270" y="546100"/>
                </a:lnTo>
                <a:lnTo>
                  <a:pt x="1093609" y="533400"/>
                </a:lnTo>
                <a:lnTo>
                  <a:pt x="1157071" y="533400"/>
                </a:lnTo>
                <a:lnTo>
                  <a:pt x="1153833" y="546100"/>
                </a:lnTo>
                <a:close/>
              </a:path>
              <a:path w="1167129" h="1536700">
                <a:moveTo>
                  <a:pt x="1138161" y="635000"/>
                </a:moveTo>
                <a:lnTo>
                  <a:pt x="1076972" y="635000"/>
                </a:lnTo>
                <a:lnTo>
                  <a:pt x="1077785" y="622300"/>
                </a:lnTo>
                <a:lnTo>
                  <a:pt x="1085392" y="622300"/>
                </a:lnTo>
                <a:lnTo>
                  <a:pt x="1086869" y="609600"/>
                </a:lnTo>
                <a:lnTo>
                  <a:pt x="1088204" y="609600"/>
                </a:lnTo>
                <a:lnTo>
                  <a:pt x="1089612" y="596900"/>
                </a:lnTo>
                <a:lnTo>
                  <a:pt x="1091311" y="584200"/>
                </a:lnTo>
                <a:lnTo>
                  <a:pt x="1094034" y="571500"/>
                </a:lnTo>
                <a:lnTo>
                  <a:pt x="1096038" y="558800"/>
                </a:lnTo>
                <a:lnTo>
                  <a:pt x="1096418" y="546100"/>
                </a:lnTo>
                <a:lnTo>
                  <a:pt x="1152575" y="546100"/>
                </a:lnTo>
                <a:lnTo>
                  <a:pt x="1151305" y="558800"/>
                </a:lnTo>
                <a:lnTo>
                  <a:pt x="1142161" y="558800"/>
                </a:lnTo>
                <a:lnTo>
                  <a:pt x="1141196" y="571500"/>
                </a:lnTo>
                <a:lnTo>
                  <a:pt x="1152436" y="571500"/>
                </a:lnTo>
                <a:lnTo>
                  <a:pt x="1145387" y="584200"/>
                </a:lnTo>
                <a:lnTo>
                  <a:pt x="1144854" y="584200"/>
                </a:lnTo>
                <a:lnTo>
                  <a:pt x="1144212" y="596900"/>
                </a:lnTo>
                <a:lnTo>
                  <a:pt x="1142374" y="609600"/>
                </a:lnTo>
                <a:lnTo>
                  <a:pt x="1140103" y="622300"/>
                </a:lnTo>
                <a:lnTo>
                  <a:pt x="1138161" y="635000"/>
                </a:lnTo>
                <a:close/>
              </a:path>
              <a:path w="1167129" h="1536700">
                <a:moveTo>
                  <a:pt x="48628" y="571500"/>
                </a:moveTo>
                <a:lnTo>
                  <a:pt x="0" y="571500"/>
                </a:lnTo>
                <a:lnTo>
                  <a:pt x="1117" y="558800"/>
                </a:lnTo>
                <a:lnTo>
                  <a:pt x="49174" y="558800"/>
                </a:lnTo>
                <a:lnTo>
                  <a:pt x="48628" y="571500"/>
                </a:lnTo>
                <a:close/>
              </a:path>
              <a:path w="1167129" h="1536700">
                <a:moveTo>
                  <a:pt x="57950" y="571500"/>
                </a:moveTo>
                <a:lnTo>
                  <a:pt x="48945" y="571500"/>
                </a:lnTo>
                <a:lnTo>
                  <a:pt x="51765" y="558800"/>
                </a:lnTo>
                <a:lnTo>
                  <a:pt x="57525" y="558800"/>
                </a:lnTo>
                <a:lnTo>
                  <a:pt x="57950" y="571500"/>
                </a:lnTo>
                <a:close/>
              </a:path>
              <a:path w="1167129" h="1536700">
                <a:moveTo>
                  <a:pt x="1149642" y="571500"/>
                </a:moveTo>
                <a:lnTo>
                  <a:pt x="1144473" y="571500"/>
                </a:lnTo>
                <a:lnTo>
                  <a:pt x="1144206" y="558800"/>
                </a:lnTo>
                <a:lnTo>
                  <a:pt x="1153109" y="558800"/>
                </a:lnTo>
                <a:lnTo>
                  <a:pt x="1149642" y="571500"/>
                </a:lnTo>
                <a:close/>
              </a:path>
              <a:path w="1167129" h="1536700">
                <a:moveTo>
                  <a:pt x="54778" y="584200"/>
                </a:moveTo>
                <a:lnTo>
                  <a:pt x="9283" y="584200"/>
                </a:lnTo>
                <a:lnTo>
                  <a:pt x="8953" y="571500"/>
                </a:lnTo>
                <a:lnTo>
                  <a:pt x="47548" y="571500"/>
                </a:lnTo>
                <a:lnTo>
                  <a:pt x="54778" y="584200"/>
                </a:lnTo>
                <a:close/>
              </a:path>
              <a:path w="1167129" h="1536700">
                <a:moveTo>
                  <a:pt x="67005" y="635000"/>
                </a:moveTo>
                <a:lnTo>
                  <a:pt x="10909" y="635000"/>
                </a:lnTo>
                <a:lnTo>
                  <a:pt x="9820" y="622300"/>
                </a:lnTo>
                <a:lnTo>
                  <a:pt x="10255" y="622300"/>
                </a:lnTo>
                <a:lnTo>
                  <a:pt x="11995" y="609600"/>
                </a:lnTo>
                <a:lnTo>
                  <a:pt x="14820" y="596900"/>
                </a:lnTo>
                <a:lnTo>
                  <a:pt x="9534" y="596900"/>
                </a:lnTo>
                <a:lnTo>
                  <a:pt x="8166" y="584200"/>
                </a:lnTo>
                <a:lnTo>
                  <a:pt x="60142" y="584200"/>
                </a:lnTo>
                <a:lnTo>
                  <a:pt x="63784" y="596900"/>
                </a:lnTo>
                <a:lnTo>
                  <a:pt x="65849" y="609600"/>
                </a:lnTo>
                <a:lnTo>
                  <a:pt x="66675" y="622300"/>
                </a:lnTo>
                <a:lnTo>
                  <a:pt x="67005" y="635000"/>
                </a:lnTo>
                <a:close/>
              </a:path>
              <a:path w="1167129" h="1536700">
                <a:moveTo>
                  <a:pt x="80344" y="660400"/>
                </a:moveTo>
                <a:lnTo>
                  <a:pt x="14719" y="660400"/>
                </a:lnTo>
                <a:lnTo>
                  <a:pt x="12166" y="647700"/>
                </a:lnTo>
                <a:lnTo>
                  <a:pt x="11938" y="647700"/>
                </a:lnTo>
                <a:lnTo>
                  <a:pt x="10680" y="635000"/>
                </a:lnTo>
                <a:lnTo>
                  <a:pt x="72605" y="635000"/>
                </a:lnTo>
                <a:lnTo>
                  <a:pt x="76912" y="647700"/>
                </a:lnTo>
                <a:lnTo>
                  <a:pt x="80344" y="660400"/>
                </a:lnTo>
                <a:close/>
              </a:path>
              <a:path w="1167129" h="1536700">
                <a:moveTo>
                  <a:pt x="1135976" y="647700"/>
                </a:moveTo>
                <a:lnTo>
                  <a:pt x="1075817" y="647700"/>
                </a:lnTo>
                <a:lnTo>
                  <a:pt x="1076210" y="635000"/>
                </a:lnTo>
                <a:lnTo>
                  <a:pt x="1137500" y="635000"/>
                </a:lnTo>
                <a:lnTo>
                  <a:pt x="1135976" y="647700"/>
                </a:lnTo>
                <a:close/>
              </a:path>
              <a:path w="1167129" h="1536700">
                <a:moveTo>
                  <a:pt x="1131620" y="660400"/>
                </a:moveTo>
                <a:lnTo>
                  <a:pt x="1074191" y="660400"/>
                </a:lnTo>
                <a:lnTo>
                  <a:pt x="1074305" y="647700"/>
                </a:lnTo>
                <a:lnTo>
                  <a:pt x="1133830" y="647700"/>
                </a:lnTo>
                <a:lnTo>
                  <a:pt x="1131620" y="660400"/>
                </a:lnTo>
                <a:close/>
              </a:path>
              <a:path w="1167129" h="1536700">
                <a:moveTo>
                  <a:pt x="87998" y="673100"/>
                </a:moveTo>
                <a:lnTo>
                  <a:pt x="18087" y="673100"/>
                </a:lnTo>
                <a:lnTo>
                  <a:pt x="16846" y="660400"/>
                </a:lnTo>
                <a:lnTo>
                  <a:pt x="83755" y="660400"/>
                </a:lnTo>
                <a:lnTo>
                  <a:pt x="87998" y="673100"/>
                </a:lnTo>
                <a:close/>
              </a:path>
              <a:path w="1167129" h="1536700">
                <a:moveTo>
                  <a:pt x="1122070" y="685800"/>
                </a:moveTo>
                <a:lnTo>
                  <a:pt x="1051433" y="685800"/>
                </a:lnTo>
                <a:lnTo>
                  <a:pt x="1053147" y="673100"/>
                </a:lnTo>
                <a:lnTo>
                  <a:pt x="1062888" y="660400"/>
                </a:lnTo>
                <a:lnTo>
                  <a:pt x="1121283" y="660400"/>
                </a:lnTo>
                <a:lnTo>
                  <a:pt x="1120203" y="673100"/>
                </a:lnTo>
                <a:lnTo>
                  <a:pt x="1122070" y="685800"/>
                </a:lnTo>
                <a:close/>
              </a:path>
              <a:path w="1167129" h="1536700">
                <a:moveTo>
                  <a:pt x="90081" y="685800"/>
                </a:moveTo>
                <a:lnTo>
                  <a:pt x="17246" y="685800"/>
                </a:lnTo>
                <a:lnTo>
                  <a:pt x="18276" y="673100"/>
                </a:lnTo>
                <a:lnTo>
                  <a:pt x="91097" y="673100"/>
                </a:lnTo>
                <a:lnTo>
                  <a:pt x="90081" y="685800"/>
                </a:lnTo>
                <a:close/>
              </a:path>
              <a:path w="1167129" h="1536700">
                <a:moveTo>
                  <a:pt x="94536" y="698500"/>
                </a:moveTo>
                <a:lnTo>
                  <a:pt x="26562" y="698500"/>
                </a:lnTo>
                <a:lnTo>
                  <a:pt x="24701" y="685800"/>
                </a:lnTo>
                <a:lnTo>
                  <a:pt x="94310" y="685800"/>
                </a:lnTo>
                <a:lnTo>
                  <a:pt x="94536" y="698500"/>
                </a:lnTo>
                <a:close/>
              </a:path>
              <a:path w="1167129" h="1536700">
                <a:moveTo>
                  <a:pt x="1109072" y="698500"/>
                </a:moveTo>
                <a:lnTo>
                  <a:pt x="1037971" y="698500"/>
                </a:lnTo>
                <a:lnTo>
                  <a:pt x="1039761" y="685800"/>
                </a:lnTo>
                <a:lnTo>
                  <a:pt x="1116241" y="685800"/>
                </a:lnTo>
                <a:lnTo>
                  <a:pt x="1109072" y="698500"/>
                </a:lnTo>
                <a:close/>
              </a:path>
              <a:path w="1167129" h="1536700">
                <a:moveTo>
                  <a:pt x="102964" y="711200"/>
                </a:moveTo>
                <a:lnTo>
                  <a:pt x="29675" y="711200"/>
                </a:lnTo>
                <a:lnTo>
                  <a:pt x="28189" y="698500"/>
                </a:lnTo>
                <a:lnTo>
                  <a:pt x="97726" y="698500"/>
                </a:lnTo>
                <a:lnTo>
                  <a:pt x="102964" y="711200"/>
                </a:lnTo>
                <a:close/>
              </a:path>
              <a:path w="1167129" h="1536700">
                <a:moveTo>
                  <a:pt x="1092136" y="723900"/>
                </a:moveTo>
                <a:lnTo>
                  <a:pt x="1011796" y="723900"/>
                </a:lnTo>
                <a:lnTo>
                  <a:pt x="1024915" y="711200"/>
                </a:lnTo>
                <a:lnTo>
                  <a:pt x="1026744" y="698500"/>
                </a:lnTo>
                <a:lnTo>
                  <a:pt x="1102431" y="698500"/>
                </a:lnTo>
                <a:lnTo>
                  <a:pt x="1096669" y="711200"/>
                </a:lnTo>
                <a:lnTo>
                  <a:pt x="1092136" y="723900"/>
                </a:lnTo>
                <a:close/>
              </a:path>
              <a:path w="1167129" h="1536700">
                <a:moveTo>
                  <a:pt x="111658" y="723900"/>
                </a:moveTo>
                <a:lnTo>
                  <a:pt x="32622" y="723900"/>
                </a:lnTo>
                <a:lnTo>
                  <a:pt x="31115" y="711200"/>
                </a:lnTo>
                <a:lnTo>
                  <a:pt x="110909" y="711200"/>
                </a:lnTo>
                <a:lnTo>
                  <a:pt x="111658" y="723900"/>
                </a:lnTo>
                <a:close/>
              </a:path>
              <a:path w="1167129" h="1536700">
                <a:moveTo>
                  <a:pt x="119900" y="736600"/>
                </a:moveTo>
                <a:lnTo>
                  <a:pt x="38071" y="736600"/>
                </a:lnTo>
                <a:lnTo>
                  <a:pt x="34640" y="723900"/>
                </a:lnTo>
                <a:lnTo>
                  <a:pt x="116941" y="723900"/>
                </a:lnTo>
                <a:lnTo>
                  <a:pt x="119900" y="736600"/>
                </a:lnTo>
                <a:close/>
              </a:path>
              <a:path w="1167129" h="1536700">
                <a:moveTo>
                  <a:pt x="1085303" y="736600"/>
                </a:moveTo>
                <a:lnTo>
                  <a:pt x="1013688" y="736600"/>
                </a:lnTo>
                <a:lnTo>
                  <a:pt x="1013726" y="723900"/>
                </a:lnTo>
                <a:lnTo>
                  <a:pt x="1086446" y="723900"/>
                </a:lnTo>
                <a:lnTo>
                  <a:pt x="1085303" y="736600"/>
                </a:lnTo>
                <a:close/>
              </a:path>
              <a:path w="1167129" h="1536700">
                <a:moveTo>
                  <a:pt x="132943" y="749300"/>
                </a:moveTo>
                <a:lnTo>
                  <a:pt x="48276" y="749300"/>
                </a:lnTo>
                <a:lnTo>
                  <a:pt x="47256" y="736600"/>
                </a:lnTo>
                <a:lnTo>
                  <a:pt x="122783" y="736600"/>
                </a:lnTo>
                <a:lnTo>
                  <a:pt x="132943" y="749300"/>
                </a:lnTo>
                <a:close/>
              </a:path>
              <a:path w="1167129" h="1536700">
                <a:moveTo>
                  <a:pt x="1068387" y="749300"/>
                </a:moveTo>
                <a:lnTo>
                  <a:pt x="998308" y="749300"/>
                </a:lnTo>
                <a:lnTo>
                  <a:pt x="1000264" y="736600"/>
                </a:lnTo>
                <a:lnTo>
                  <a:pt x="1069682" y="736600"/>
                </a:lnTo>
                <a:lnTo>
                  <a:pt x="1068387" y="749300"/>
                </a:lnTo>
                <a:close/>
              </a:path>
              <a:path w="1167129" h="1536700">
                <a:moveTo>
                  <a:pt x="140550" y="762000"/>
                </a:moveTo>
                <a:lnTo>
                  <a:pt x="55036" y="762000"/>
                </a:lnTo>
                <a:lnTo>
                  <a:pt x="51596" y="749300"/>
                </a:lnTo>
                <a:lnTo>
                  <a:pt x="138315" y="749300"/>
                </a:lnTo>
                <a:lnTo>
                  <a:pt x="140550" y="762000"/>
                </a:lnTo>
                <a:close/>
              </a:path>
              <a:path w="1167129" h="1536700">
                <a:moveTo>
                  <a:pt x="1065466" y="762000"/>
                </a:moveTo>
                <a:lnTo>
                  <a:pt x="988123" y="762000"/>
                </a:lnTo>
                <a:lnTo>
                  <a:pt x="995438" y="749300"/>
                </a:lnTo>
                <a:lnTo>
                  <a:pt x="1068882" y="749300"/>
                </a:lnTo>
                <a:lnTo>
                  <a:pt x="1065466" y="762000"/>
                </a:lnTo>
                <a:close/>
              </a:path>
              <a:path w="1167129" h="1536700">
                <a:moveTo>
                  <a:pt x="149936" y="774700"/>
                </a:moveTo>
                <a:lnTo>
                  <a:pt x="61342" y="774700"/>
                </a:lnTo>
                <a:lnTo>
                  <a:pt x="56413" y="762000"/>
                </a:lnTo>
                <a:lnTo>
                  <a:pt x="149656" y="762000"/>
                </a:lnTo>
                <a:lnTo>
                  <a:pt x="149936" y="774700"/>
                </a:lnTo>
                <a:close/>
              </a:path>
              <a:path w="1167129" h="1536700">
                <a:moveTo>
                  <a:pt x="1052233" y="787400"/>
                </a:moveTo>
                <a:lnTo>
                  <a:pt x="961898" y="787400"/>
                </a:lnTo>
                <a:lnTo>
                  <a:pt x="965377" y="774700"/>
                </a:lnTo>
                <a:lnTo>
                  <a:pt x="967587" y="774700"/>
                </a:lnTo>
                <a:lnTo>
                  <a:pt x="974801" y="762000"/>
                </a:lnTo>
                <a:lnTo>
                  <a:pt x="1061935" y="762000"/>
                </a:lnTo>
                <a:lnTo>
                  <a:pt x="1057033" y="774700"/>
                </a:lnTo>
                <a:lnTo>
                  <a:pt x="1052233" y="787400"/>
                </a:lnTo>
                <a:close/>
              </a:path>
              <a:path w="1167129" h="1536700">
                <a:moveTo>
                  <a:pt x="83096" y="787400"/>
                </a:moveTo>
                <a:lnTo>
                  <a:pt x="71481" y="787400"/>
                </a:lnTo>
                <a:lnTo>
                  <a:pt x="65708" y="774700"/>
                </a:lnTo>
                <a:lnTo>
                  <a:pt x="84391" y="774700"/>
                </a:lnTo>
                <a:lnTo>
                  <a:pt x="83096" y="787400"/>
                </a:lnTo>
                <a:close/>
              </a:path>
              <a:path w="1167129" h="1536700">
                <a:moveTo>
                  <a:pt x="100457" y="787400"/>
                </a:moveTo>
                <a:lnTo>
                  <a:pt x="89293" y="787400"/>
                </a:lnTo>
                <a:lnTo>
                  <a:pt x="84391" y="774700"/>
                </a:lnTo>
                <a:lnTo>
                  <a:pt x="103682" y="774700"/>
                </a:lnTo>
                <a:lnTo>
                  <a:pt x="100457" y="787400"/>
                </a:lnTo>
                <a:close/>
              </a:path>
              <a:path w="1167129" h="1536700">
                <a:moveTo>
                  <a:pt x="149364" y="787400"/>
                </a:moveTo>
                <a:lnTo>
                  <a:pt x="108280" y="787400"/>
                </a:lnTo>
                <a:lnTo>
                  <a:pt x="109131" y="774700"/>
                </a:lnTo>
                <a:lnTo>
                  <a:pt x="144589" y="774700"/>
                </a:lnTo>
                <a:lnTo>
                  <a:pt x="149364" y="787400"/>
                </a:lnTo>
                <a:close/>
              </a:path>
              <a:path w="1167129" h="1536700">
                <a:moveTo>
                  <a:pt x="165150" y="800100"/>
                </a:moveTo>
                <a:lnTo>
                  <a:pt x="147751" y="800100"/>
                </a:lnTo>
                <a:lnTo>
                  <a:pt x="151536" y="787400"/>
                </a:lnTo>
                <a:lnTo>
                  <a:pt x="149733" y="774700"/>
                </a:lnTo>
                <a:lnTo>
                  <a:pt x="162318" y="774700"/>
                </a:lnTo>
                <a:lnTo>
                  <a:pt x="169672" y="787400"/>
                </a:lnTo>
                <a:lnTo>
                  <a:pt x="166789" y="787400"/>
                </a:lnTo>
                <a:lnTo>
                  <a:pt x="165150" y="800100"/>
                </a:lnTo>
                <a:close/>
              </a:path>
              <a:path w="1167129" h="1536700">
                <a:moveTo>
                  <a:pt x="144132" y="800100"/>
                </a:moveTo>
                <a:lnTo>
                  <a:pt x="88592" y="800100"/>
                </a:lnTo>
                <a:lnTo>
                  <a:pt x="88826" y="787400"/>
                </a:lnTo>
                <a:lnTo>
                  <a:pt x="146583" y="787400"/>
                </a:lnTo>
                <a:lnTo>
                  <a:pt x="144132" y="800100"/>
                </a:lnTo>
                <a:close/>
              </a:path>
              <a:path w="1167129" h="1536700">
                <a:moveTo>
                  <a:pt x="179298" y="800100"/>
                </a:moveTo>
                <a:lnTo>
                  <a:pt x="165150" y="800100"/>
                </a:lnTo>
                <a:lnTo>
                  <a:pt x="169672" y="787400"/>
                </a:lnTo>
                <a:lnTo>
                  <a:pt x="183172" y="787400"/>
                </a:lnTo>
                <a:lnTo>
                  <a:pt x="179298" y="800100"/>
                </a:lnTo>
                <a:close/>
              </a:path>
              <a:path w="1167129" h="1536700">
                <a:moveTo>
                  <a:pt x="1038572" y="800100"/>
                </a:moveTo>
                <a:lnTo>
                  <a:pt x="940738" y="800100"/>
                </a:lnTo>
                <a:lnTo>
                  <a:pt x="948214" y="787400"/>
                </a:lnTo>
                <a:lnTo>
                  <a:pt x="1045273" y="787400"/>
                </a:lnTo>
                <a:lnTo>
                  <a:pt x="1038572" y="800100"/>
                </a:lnTo>
                <a:close/>
              </a:path>
              <a:path w="1167129" h="1536700">
                <a:moveTo>
                  <a:pt x="139471" y="812800"/>
                </a:moveTo>
                <a:lnTo>
                  <a:pt x="95376" y="812800"/>
                </a:lnTo>
                <a:lnTo>
                  <a:pt x="90229" y="800100"/>
                </a:lnTo>
                <a:lnTo>
                  <a:pt x="141820" y="800100"/>
                </a:lnTo>
                <a:lnTo>
                  <a:pt x="139471" y="812800"/>
                </a:lnTo>
                <a:close/>
              </a:path>
              <a:path w="1167129" h="1536700">
                <a:moveTo>
                  <a:pt x="191897" y="812800"/>
                </a:moveTo>
                <a:lnTo>
                  <a:pt x="139471" y="812800"/>
                </a:lnTo>
                <a:lnTo>
                  <a:pt x="148704" y="800100"/>
                </a:lnTo>
                <a:lnTo>
                  <a:pt x="188645" y="800100"/>
                </a:lnTo>
                <a:lnTo>
                  <a:pt x="191897" y="812800"/>
                </a:lnTo>
                <a:close/>
              </a:path>
              <a:path w="1167129" h="1536700">
                <a:moveTo>
                  <a:pt x="1024974" y="812800"/>
                </a:moveTo>
                <a:lnTo>
                  <a:pt x="928903" y="812800"/>
                </a:lnTo>
                <a:lnTo>
                  <a:pt x="933983" y="800100"/>
                </a:lnTo>
                <a:lnTo>
                  <a:pt x="1031754" y="800100"/>
                </a:lnTo>
                <a:lnTo>
                  <a:pt x="1024974" y="812800"/>
                </a:lnTo>
                <a:close/>
              </a:path>
              <a:path w="1167129" h="1536700">
                <a:moveTo>
                  <a:pt x="188239" y="825500"/>
                </a:moveTo>
                <a:lnTo>
                  <a:pt x="103744" y="825500"/>
                </a:lnTo>
                <a:lnTo>
                  <a:pt x="98449" y="812800"/>
                </a:lnTo>
                <a:lnTo>
                  <a:pt x="189141" y="812800"/>
                </a:lnTo>
                <a:lnTo>
                  <a:pt x="188239" y="825500"/>
                </a:lnTo>
                <a:close/>
              </a:path>
              <a:path w="1167129" h="1536700">
                <a:moveTo>
                  <a:pt x="1012487" y="825500"/>
                </a:moveTo>
                <a:lnTo>
                  <a:pt x="909372" y="825500"/>
                </a:lnTo>
                <a:lnTo>
                  <a:pt x="915797" y="812800"/>
                </a:lnTo>
                <a:lnTo>
                  <a:pt x="1018387" y="812800"/>
                </a:lnTo>
                <a:lnTo>
                  <a:pt x="1012487" y="825500"/>
                </a:lnTo>
                <a:close/>
              </a:path>
              <a:path w="1167129" h="1536700">
                <a:moveTo>
                  <a:pt x="114960" y="838200"/>
                </a:moveTo>
                <a:lnTo>
                  <a:pt x="109752" y="825500"/>
                </a:lnTo>
                <a:lnTo>
                  <a:pt x="122631" y="825500"/>
                </a:lnTo>
                <a:lnTo>
                  <a:pt x="114960" y="838200"/>
                </a:lnTo>
                <a:close/>
              </a:path>
              <a:path w="1167129" h="1536700">
                <a:moveTo>
                  <a:pt x="175450" y="838200"/>
                </a:moveTo>
                <a:lnTo>
                  <a:pt x="126187" y="838200"/>
                </a:lnTo>
                <a:lnTo>
                  <a:pt x="122631" y="825500"/>
                </a:lnTo>
                <a:lnTo>
                  <a:pt x="175107" y="825500"/>
                </a:lnTo>
                <a:lnTo>
                  <a:pt x="175450" y="838200"/>
                </a:lnTo>
                <a:close/>
              </a:path>
              <a:path w="1167129" h="1536700">
                <a:moveTo>
                  <a:pt x="214147" y="838200"/>
                </a:moveTo>
                <a:lnTo>
                  <a:pt x="176631" y="838200"/>
                </a:lnTo>
                <a:lnTo>
                  <a:pt x="177063" y="825500"/>
                </a:lnTo>
                <a:lnTo>
                  <a:pt x="217639" y="825500"/>
                </a:lnTo>
                <a:lnTo>
                  <a:pt x="214147" y="838200"/>
                </a:lnTo>
                <a:close/>
              </a:path>
              <a:path w="1167129" h="1536700">
                <a:moveTo>
                  <a:pt x="240374" y="838200"/>
                </a:moveTo>
                <a:lnTo>
                  <a:pt x="227584" y="838200"/>
                </a:lnTo>
                <a:lnTo>
                  <a:pt x="228815" y="825500"/>
                </a:lnTo>
                <a:lnTo>
                  <a:pt x="238480" y="825500"/>
                </a:lnTo>
                <a:lnTo>
                  <a:pt x="240374" y="838200"/>
                </a:lnTo>
                <a:close/>
              </a:path>
              <a:path w="1167129" h="1536700">
                <a:moveTo>
                  <a:pt x="992720" y="838200"/>
                </a:moveTo>
                <a:lnTo>
                  <a:pt x="889876" y="838200"/>
                </a:lnTo>
                <a:lnTo>
                  <a:pt x="892428" y="825500"/>
                </a:lnTo>
                <a:lnTo>
                  <a:pt x="999749" y="825500"/>
                </a:lnTo>
                <a:lnTo>
                  <a:pt x="992720" y="838200"/>
                </a:lnTo>
                <a:close/>
              </a:path>
              <a:path w="1167129" h="1536700">
                <a:moveTo>
                  <a:pt x="170307" y="850900"/>
                </a:moveTo>
                <a:lnTo>
                  <a:pt x="139344" y="850900"/>
                </a:lnTo>
                <a:lnTo>
                  <a:pt x="138201" y="838200"/>
                </a:lnTo>
                <a:lnTo>
                  <a:pt x="165557" y="838200"/>
                </a:lnTo>
                <a:lnTo>
                  <a:pt x="170307" y="850900"/>
                </a:lnTo>
                <a:close/>
              </a:path>
              <a:path w="1167129" h="1536700">
                <a:moveTo>
                  <a:pt x="207124" y="850900"/>
                </a:moveTo>
                <a:lnTo>
                  <a:pt x="173088" y="850900"/>
                </a:lnTo>
                <a:lnTo>
                  <a:pt x="165557" y="838200"/>
                </a:lnTo>
                <a:lnTo>
                  <a:pt x="208915" y="838200"/>
                </a:lnTo>
                <a:lnTo>
                  <a:pt x="207124" y="850900"/>
                </a:lnTo>
                <a:close/>
              </a:path>
              <a:path w="1167129" h="1536700">
                <a:moveTo>
                  <a:pt x="241841" y="850900"/>
                </a:moveTo>
                <a:lnTo>
                  <a:pt x="214058" y="850900"/>
                </a:lnTo>
                <a:lnTo>
                  <a:pt x="214718" y="838200"/>
                </a:lnTo>
                <a:lnTo>
                  <a:pt x="241788" y="838200"/>
                </a:lnTo>
                <a:lnTo>
                  <a:pt x="241841" y="850900"/>
                </a:lnTo>
                <a:close/>
              </a:path>
              <a:path w="1167129" h="1536700">
                <a:moveTo>
                  <a:pt x="280912" y="863600"/>
                </a:moveTo>
                <a:lnTo>
                  <a:pt x="270255" y="863600"/>
                </a:lnTo>
                <a:lnTo>
                  <a:pt x="258787" y="850900"/>
                </a:lnTo>
                <a:lnTo>
                  <a:pt x="253758" y="850900"/>
                </a:lnTo>
                <a:lnTo>
                  <a:pt x="253517" y="838200"/>
                </a:lnTo>
                <a:lnTo>
                  <a:pt x="255028" y="838200"/>
                </a:lnTo>
                <a:lnTo>
                  <a:pt x="281063" y="850900"/>
                </a:lnTo>
                <a:lnTo>
                  <a:pt x="280912" y="863600"/>
                </a:lnTo>
                <a:close/>
              </a:path>
              <a:path w="1167129" h="1536700">
                <a:moveTo>
                  <a:pt x="976264" y="850900"/>
                </a:moveTo>
                <a:lnTo>
                  <a:pt x="867918" y="850900"/>
                </a:lnTo>
                <a:lnTo>
                  <a:pt x="874128" y="838200"/>
                </a:lnTo>
                <a:lnTo>
                  <a:pt x="984078" y="838200"/>
                </a:lnTo>
                <a:lnTo>
                  <a:pt x="976264" y="850900"/>
                </a:lnTo>
                <a:close/>
              </a:path>
              <a:path w="1167129" h="1536700">
                <a:moveTo>
                  <a:pt x="187007" y="863600"/>
                </a:moveTo>
                <a:lnTo>
                  <a:pt x="177315" y="863600"/>
                </a:lnTo>
                <a:lnTo>
                  <a:pt x="175961" y="850900"/>
                </a:lnTo>
                <a:lnTo>
                  <a:pt x="188671" y="850900"/>
                </a:lnTo>
                <a:lnTo>
                  <a:pt x="187007" y="863600"/>
                </a:lnTo>
                <a:close/>
              </a:path>
              <a:path w="1167129" h="1536700">
                <a:moveTo>
                  <a:pt x="224548" y="863600"/>
                </a:moveTo>
                <a:lnTo>
                  <a:pt x="195427" y="863600"/>
                </a:lnTo>
                <a:lnTo>
                  <a:pt x="195846" y="850900"/>
                </a:lnTo>
                <a:lnTo>
                  <a:pt x="224942" y="850900"/>
                </a:lnTo>
                <a:lnTo>
                  <a:pt x="224548" y="863600"/>
                </a:lnTo>
                <a:close/>
              </a:path>
              <a:path w="1167129" h="1536700">
                <a:moveTo>
                  <a:pt x="237274" y="863600"/>
                </a:moveTo>
                <a:lnTo>
                  <a:pt x="228688" y="863600"/>
                </a:lnTo>
                <a:lnTo>
                  <a:pt x="224942" y="850900"/>
                </a:lnTo>
                <a:lnTo>
                  <a:pt x="239649" y="850900"/>
                </a:lnTo>
                <a:lnTo>
                  <a:pt x="237274" y="863600"/>
                </a:lnTo>
                <a:close/>
              </a:path>
              <a:path w="1167129" h="1536700">
                <a:moveTo>
                  <a:pt x="256501" y="876300"/>
                </a:moveTo>
                <a:lnTo>
                  <a:pt x="246151" y="876300"/>
                </a:lnTo>
                <a:lnTo>
                  <a:pt x="244500" y="863600"/>
                </a:lnTo>
                <a:lnTo>
                  <a:pt x="244817" y="850900"/>
                </a:lnTo>
                <a:lnTo>
                  <a:pt x="258787" y="850900"/>
                </a:lnTo>
                <a:lnTo>
                  <a:pt x="254203" y="863600"/>
                </a:lnTo>
                <a:lnTo>
                  <a:pt x="256501" y="876300"/>
                </a:lnTo>
                <a:close/>
              </a:path>
              <a:path w="1167129" h="1536700">
                <a:moveTo>
                  <a:pt x="960018" y="863600"/>
                </a:moveTo>
                <a:lnTo>
                  <a:pt x="853376" y="863600"/>
                </a:lnTo>
                <a:lnTo>
                  <a:pt x="863180" y="850900"/>
                </a:lnTo>
                <a:lnTo>
                  <a:pt x="968503" y="850900"/>
                </a:lnTo>
                <a:lnTo>
                  <a:pt x="960018" y="863600"/>
                </a:lnTo>
                <a:close/>
              </a:path>
              <a:path w="1167129" h="1536700">
                <a:moveTo>
                  <a:pt x="199021" y="876300"/>
                </a:moveTo>
                <a:lnTo>
                  <a:pt x="195961" y="876300"/>
                </a:lnTo>
                <a:lnTo>
                  <a:pt x="191350" y="863600"/>
                </a:lnTo>
                <a:lnTo>
                  <a:pt x="201396" y="863600"/>
                </a:lnTo>
                <a:lnTo>
                  <a:pt x="199021" y="876300"/>
                </a:lnTo>
                <a:close/>
              </a:path>
              <a:path w="1167129" h="1536700">
                <a:moveTo>
                  <a:pt x="206959" y="876300"/>
                </a:moveTo>
                <a:lnTo>
                  <a:pt x="205676" y="863600"/>
                </a:lnTo>
                <a:lnTo>
                  <a:pt x="213207" y="863600"/>
                </a:lnTo>
                <a:lnTo>
                  <a:pt x="206959" y="876300"/>
                </a:lnTo>
                <a:close/>
              </a:path>
              <a:path w="1167129" h="1536700">
                <a:moveTo>
                  <a:pt x="229997" y="889000"/>
                </a:moveTo>
                <a:lnTo>
                  <a:pt x="220764" y="889000"/>
                </a:lnTo>
                <a:lnTo>
                  <a:pt x="221373" y="876300"/>
                </a:lnTo>
                <a:lnTo>
                  <a:pt x="213207" y="863600"/>
                </a:lnTo>
                <a:lnTo>
                  <a:pt x="238709" y="863600"/>
                </a:lnTo>
                <a:lnTo>
                  <a:pt x="238442" y="876300"/>
                </a:lnTo>
                <a:lnTo>
                  <a:pt x="234378" y="876300"/>
                </a:lnTo>
                <a:lnTo>
                  <a:pt x="229997" y="889000"/>
                </a:lnTo>
                <a:close/>
              </a:path>
              <a:path w="1167129" h="1536700">
                <a:moveTo>
                  <a:pt x="286499" y="876300"/>
                </a:moveTo>
                <a:lnTo>
                  <a:pt x="258330" y="876300"/>
                </a:lnTo>
                <a:lnTo>
                  <a:pt x="257886" y="863600"/>
                </a:lnTo>
                <a:lnTo>
                  <a:pt x="288136" y="863600"/>
                </a:lnTo>
                <a:lnTo>
                  <a:pt x="286499" y="876300"/>
                </a:lnTo>
                <a:close/>
              </a:path>
              <a:path w="1167129" h="1536700">
                <a:moveTo>
                  <a:pt x="938060" y="889000"/>
                </a:moveTo>
                <a:lnTo>
                  <a:pt x="930998" y="889000"/>
                </a:lnTo>
                <a:lnTo>
                  <a:pt x="927925" y="876300"/>
                </a:lnTo>
                <a:lnTo>
                  <a:pt x="839158" y="876300"/>
                </a:lnTo>
                <a:lnTo>
                  <a:pt x="846059" y="863600"/>
                </a:lnTo>
                <a:lnTo>
                  <a:pt x="946365" y="863600"/>
                </a:lnTo>
                <a:lnTo>
                  <a:pt x="941743" y="876300"/>
                </a:lnTo>
                <a:lnTo>
                  <a:pt x="938060" y="889000"/>
                </a:lnTo>
                <a:close/>
              </a:path>
              <a:path w="1167129" h="1536700">
                <a:moveTo>
                  <a:pt x="917663" y="889000"/>
                </a:moveTo>
                <a:lnTo>
                  <a:pt x="809967" y="889000"/>
                </a:lnTo>
                <a:lnTo>
                  <a:pt x="812126" y="876300"/>
                </a:lnTo>
                <a:lnTo>
                  <a:pt x="924725" y="876300"/>
                </a:lnTo>
                <a:lnTo>
                  <a:pt x="917663" y="889000"/>
                </a:lnTo>
                <a:close/>
              </a:path>
              <a:path w="1167129" h="1536700">
                <a:moveTo>
                  <a:pt x="290236" y="914400"/>
                </a:moveTo>
                <a:lnTo>
                  <a:pt x="261010" y="914400"/>
                </a:lnTo>
                <a:lnTo>
                  <a:pt x="270535" y="889000"/>
                </a:lnTo>
                <a:lnTo>
                  <a:pt x="276847" y="889000"/>
                </a:lnTo>
                <a:lnTo>
                  <a:pt x="272351" y="901700"/>
                </a:lnTo>
                <a:lnTo>
                  <a:pt x="287863" y="901700"/>
                </a:lnTo>
                <a:lnTo>
                  <a:pt x="290236" y="914400"/>
                </a:lnTo>
                <a:close/>
              </a:path>
              <a:path w="1167129" h="1536700">
                <a:moveTo>
                  <a:pt x="287863" y="901700"/>
                </a:moveTo>
                <a:lnTo>
                  <a:pt x="276453" y="901700"/>
                </a:lnTo>
                <a:lnTo>
                  <a:pt x="279019" y="889000"/>
                </a:lnTo>
                <a:lnTo>
                  <a:pt x="286524" y="889000"/>
                </a:lnTo>
                <a:lnTo>
                  <a:pt x="287863" y="901700"/>
                </a:lnTo>
                <a:close/>
              </a:path>
              <a:path w="1167129" h="1536700">
                <a:moveTo>
                  <a:pt x="347535" y="901700"/>
                </a:moveTo>
                <a:lnTo>
                  <a:pt x="339902" y="901700"/>
                </a:lnTo>
                <a:lnTo>
                  <a:pt x="341071" y="889000"/>
                </a:lnTo>
                <a:lnTo>
                  <a:pt x="348780" y="889000"/>
                </a:lnTo>
                <a:lnTo>
                  <a:pt x="347535" y="901700"/>
                </a:lnTo>
                <a:close/>
              </a:path>
              <a:path w="1167129" h="1536700">
                <a:moveTo>
                  <a:pt x="371614" y="901700"/>
                </a:moveTo>
                <a:lnTo>
                  <a:pt x="355625" y="901700"/>
                </a:lnTo>
                <a:lnTo>
                  <a:pt x="349326" y="889000"/>
                </a:lnTo>
                <a:lnTo>
                  <a:pt x="368769" y="889000"/>
                </a:lnTo>
                <a:lnTo>
                  <a:pt x="371614" y="901700"/>
                </a:lnTo>
                <a:close/>
              </a:path>
              <a:path w="1167129" h="1536700">
                <a:moveTo>
                  <a:pt x="892340" y="914400"/>
                </a:moveTo>
                <a:lnTo>
                  <a:pt x="763917" y="914400"/>
                </a:lnTo>
                <a:lnTo>
                  <a:pt x="767778" y="901700"/>
                </a:lnTo>
                <a:lnTo>
                  <a:pt x="796467" y="901700"/>
                </a:lnTo>
                <a:lnTo>
                  <a:pt x="798512" y="889000"/>
                </a:lnTo>
                <a:lnTo>
                  <a:pt x="912761" y="889000"/>
                </a:lnTo>
                <a:lnTo>
                  <a:pt x="903568" y="901700"/>
                </a:lnTo>
                <a:lnTo>
                  <a:pt x="892340" y="914400"/>
                </a:lnTo>
                <a:close/>
              </a:path>
              <a:path w="1167129" h="1536700">
                <a:moveTo>
                  <a:pt x="329653" y="927100"/>
                </a:moveTo>
                <a:lnTo>
                  <a:pt x="320903" y="927100"/>
                </a:lnTo>
                <a:lnTo>
                  <a:pt x="325589" y="914400"/>
                </a:lnTo>
                <a:lnTo>
                  <a:pt x="326656" y="901700"/>
                </a:lnTo>
                <a:lnTo>
                  <a:pt x="345198" y="901700"/>
                </a:lnTo>
                <a:lnTo>
                  <a:pt x="349694" y="914400"/>
                </a:lnTo>
                <a:lnTo>
                  <a:pt x="330517" y="914400"/>
                </a:lnTo>
                <a:lnTo>
                  <a:pt x="329653" y="927100"/>
                </a:lnTo>
                <a:close/>
              </a:path>
              <a:path w="1167129" h="1536700">
                <a:moveTo>
                  <a:pt x="389102" y="914400"/>
                </a:moveTo>
                <a:lnTo>
                  <a:pt x="349694" y="914400"/>
                </a:lnTo>
                <a:lnTo>
                  <a:pt x="352983" y="901700"/>
                </a:lnTo>
                <a:lnTo>
                  <a:pt x="386359" y="901700"/>
                </a:lnTo>
                <a:lnTo>
                  <a:pt x="389102" y="914400"/>
                </a:lnTo>
                <a:close/>
              </a:path>
              <a:path w="1167129" h="1536700">
                <a:moveTo>
                  <a:pt x="418084" y="914400"/>
                </a:moveTo>
                <a:lnTo>
                  <a:pt x="390296" y="914400"/>
                </a:lnTo>
                <a:lnTo>
                  <a:pt x="391426" y="901700"/>
                </a:lnTo>
                <a:lnTo>
                  <a:pt x="411806" y="901700"/>
                </a:lnTo>
                <a:lnTo>
                  <a:pt x="418084" y="914400"/>
                </a:lnTo>
                <a:close/>
              </a:path>
              <a:path w="1167129" h="1536700">
                <a:moveTo>
                  <a:pt x="292785" y="927100"/>
                </a:moveTo>
                <a:lnTo>
                  <a:pt x="253949" y="927100"/>
                </a:lnTo>
                <a:lnTo>
                  <a:pt x="253682" y="914400"/>
                </a:lnTo>
                <a:lnTo>
                  <a:pt x="292318" y="914400"/>
                </a:lnTo>
                <a:lnTo>
                  <a:pt x="292785" y="927100"/>
                </a:lnTo>
                <a:close/>
              </a:path>
              <a:path w="1167129" h="1536700">
                <a:moveTo>
                  <a:pt x="306692" y="927100"/>
                </a:moveTo>
                <a:lnTo>
                  <a:pt x="298450" y="927100"/>
                </a:lnTo>
                <a:lnTo>
                  <a:pt x="300291" y="914400"/>
                </a:lnTo>
                <a:lnTo>
                  <a:pt x="302221" y="914400"/>
                </a:lnTo>
                <a:lnTo>
                  <a:pt x="306692" y="927100"/>
                </a:lnTo>
                <a:close/>
              </a:path>
              <a:path w="1167129" h="1536700">
                <a:moveTo>
                  <a:pt x="342633" y="927100"/>
                </a:moveTo>
                <a:lnTo>
                  <a:pt x="337820" y="927100"/>
                </a:lnTo>
                <a:lnTo>
                  <a:pt x="335965" y="914400"/>
                </a:lnTo>
                <a:lnTo>
                  <a:pt x="342887" y="914400"/>
                </a:lnTo>
                <a:lnTo>
                  <a:pt x="342633" y="927100"/>
                </a:lnTo>
                <a:close/>
              </a:path>
              <a:path w="1167129" h="1536700">
                <a:moveTo>
                  <a:pt x="451599" y="927100"/>
                </a:moveTo>
                <a:lnTo>
                  <a:pt x="344449" y="927100"/>
                </a:lnTo>
                <a:lnTo>
                  <a:pt x="344576" y="914400"/>
                </a:lnTo>
                <a:lnTo>
                  <a:pt x="449999" y="914400"/>
                </a:lnTo>
                <a:lnTo>
                  <a:pt x="451599" y="927100"/>
                </a:lnTo>
                <a:close/>
              </a:path>
              <a:path w="1167129" h="1536700">
                <a:moveTo>
                  <a:pt x="471050" y="927100"/>
                </a:moveTo>
                <a:lnTo>
                  <a:pt x="460628" y="927100"/>
                </a:lnTo>
                <a:lnTo>
                  <a:pt x="461746" y="914400"/>
                </a:lnTo>
                <a:lnTo>
                  <a:pt x="471050" y="927100"/>
                </a:lnTo>
                <a:close/>
              </a:path>
              <a:path w="1167129" h="1536700">
                <a:moveTo>
                  <a:pt x="835151" y="927100"/>
                </a:moveTo>
                <a:lnTo>
                  <a:pt x="739762" y="927100"/>
                </a:lnTo>
                <a:lnTo>
                  <a:pt x="751522" y="914400"/>
                </a:lnTo>
                <a:lnTo>
                  <a:pt x="838339" y="914400"/>
                </a:lnTo>
                <a:lnTo>
                  <a:pt x="835151" y="927100"/>
                </a:lnTo>
                <a:close/>
              </a:path>
              <a:path w="1167129" h="1536700">
                <a:moveTo>
                  <a:pt x="871740" y="927100"/>
                </a:moveTo>
                <a:lnTo>
                  <a:pt x="840524" y="927100"/>
                </a:lnTo>
                <a:lnTo>
                  <a:pt x="838339" y="914400"/>
                </a:lnTo>
                <a:lnTo>
                  <a:pt x="869391" y="914400"/>
                </a:lnTo>
                <a:lnTo>
                  <a:pt x="871740" y="927100"/>
                </a:lnTo>
                <a:close/>
              </a:path>
              <a:path w="1167129" h="1536700">
                <a:moveTo>
                  <a:pt x="878217" y="927100"/>
                </a:moveTo>
                <a:lnTo>
                  <a:pt x="873315" y="914400"/>
                </a:lnTo>
                <a:lnTo>
                  <a:pt x="883373" y="914400"/>
                </a:lnTo>
                <a:lnTo>
                  <a:pt x="878217" y="927100"/>
                </a:lnTo>
                <a:close/>
              </a:path>
              <a:path w="1167129" h="1536700">
                <a:moveTo>
                  <a:pt x="297078" y="952500"/>
                </a:moveTo>
                <a:lnTo>
                  <a:pt x="229149" y="952500"/>
                </a:lnTo>
                <a:lnTo>
                  <a:pt x="231559" y="939800"/>
                </a:lnTo>
                <a:lnTo>
                  <a:pt x="233857" y="927100"/>
                </a:lnTo>
                <a:lnTo>
                  <a:pt x="280098" y="927100"/>
                </a:lnTo>
                <a:lnTo>
                  <a:pt x="279717" y="939800"/>
                </a:lnTo>
                <a:lnTo>
                  <a:pt x="288696" y="939800"/>
                </a:lnTo>
                <a:lnTo>
                  <a:pt x="297078" y="952500"/>
                </a:lnTo>
                <a:close/>
              </a:path>
              <a:path w="1167129" h="1536700">
                <a:moveTo>
                  <a:pt x="288696" y="939800"/>
                </a:moveTo>
                <a:lnTo>
                  <a:pt x="283591" y="939800"/>
                </a:lnTo>
                <a:lnTo>
                  <a:pt x="282676" y="927100"/>
                </a:lnTo>
                <a:lnTo>
                  <a:pt x="289382" y="927100"/>
                </a:lnTo>
                <a:lnTo>
                  <a:pt x="288696" y="939800"/>
                </a:lnTo>
                <a:close/>
              </a:path>
              <a:path w="1167129" h="1536700">
                <a:moveTo>
                  <a:pt x="305219" y="939800"/>
                </a:moveTo>
                <a:lnTo>
                  <a:pt x="299847" y="939800"/>
                </a:lnTo>
                <a:lnTo>
                  <a:pt x="294335" y="927100"/>
                </a:lnTo>
                <a:lnTo>
                  <a:pt x="307924" y="927100"/>
                </a:lnTo>
                <a:lnTo>
                  <a:pt x="305219" y="939800"/>
                </a:lnTo>
                <a:close/>
              </a:path>
              <a:path w="1167129" h="1536700">
                <a:moveTo>
                  <a:pt x="321398" y="939800"/>
                </a:moveTo>
                <a:lnTo>
                  <a:pt x="311670" y="939800"/>
                </a:lnTo>
                <a:lnTo>
                  <a:pt x="307924" y="927100"/>
                </a:lnTo>
                <a:lnTo>
                  <a:pt x="323481" y="927100"/>
                </a:lnTo>
                <a:lnTo>
                  <a:pt x="323579" y="936020"/>
                </a:lnTo>
                <a:lnTo>
                  <a:pt x="321398" y="939800"/>
                </a:lnTo>
                <a:close/>
              </a:path>
              <a:path w="1167129" h="1536700">
                <a:moveTo>
                  <a:pt x="341426" y="939800"/>
                </a:moveTo>
                <a:lnTo>
                  <a:pt x="323621" y="939800"/>
                </a:lnTo>
                <a:lnTo>
                  <a:pt x="323579" y="936020"/>
                </a:lnTo>
                <a:lnTo>
                  <a:pt x="328726" y="927100"/>
                </a:lnTo>
                <a:lnTo>
                  <a:pt x="345770" y="927100"/>
                </a:lnTo>
                <a:lnTo>
                  <a:pt x="341426" y="939800"/>
                </a:lnTo>
                <a:close/>
              </a:path>
              <a:path w="1167129" h="1536700">
                <a:moveTo>
                  <a:pt x="354634" y="939800"/>
                </a:moveTo>
                <a:lnTo>
                  <a:pt x="345986" y="939800"/>
                </a:lnTo>
                <a:lnTo>
                  <a:pt x="345770" y="927100"/>
                </a:lnTo>
                <a:lnTo>
                  <a:pt x="355815" y="927100"/>
                </a:lnTo>
                <a:lnTo>
                  <a:pt x="354634" y="939800"/>
                </a:lnTo>
                <a:close/>
              </a:path>
              <a:path w="1167129" h="1536700">
                <a:moveTo>
                  <a:pt x="517410" y="939800"/>
                </a:moveTo>
                <a:lnTo>
                  <a:pt x="356984" y="939800"/>
                </a:lnTo>
                <a:lnTo>
                  <a:pt x="356958" y="927100"/>
                </a:lnTo>
                <a:lnTo>
                  <a:pt x="512279" y="927100"/>
                </a:lnTo>
                <a:lnTo>
                  <a:pt x="517410" y="939800"/>
                </a:lnTo>
                <a:close/>
              </a:path>
              <a:path w="1167129" h="1536700">
                <a:moveTo>
                  <a:pt x="720686" y="952500"/>
                </a:moveTo>
                <a:lnTo>
                  <a:pt x="705916" y="952500"/>
                </a:lnTo>
                <a:lnTo>
                  <a:pt x="719353" y="927100"/>
                </a:lnTo>
                <a:lnTo>
                  <a:pt x="724357" y="939800"/>
                </a:lnTo>
                <a:lnTo>
                  <a:pt x="719632" y="939800"/>
                </a:lnTo>
                <a:lnTo>
                  <a:pt x="720686" y="952500"/>
                </a:lnTo>
                <a:close/>
              </a:path>
              <a:path w="1167129" h="1536700">
                <a:moveTo>
                  <a:pt x="768235" y="939800"/>
                </a:moveTo>
                <a:lnTo>
                  <a:pt x="728713" y="939800"/>
                </a:lnTo>
                <a:lnTo>
                  <a:pt x="727430" y="927100"/>
                </a:lnTo>
                <a:lnTo>
                  <a:pt x="767486" y="927100"/>
                </a:lnTo>
                <a:lnTo>
                  <a:pt x="768235" y="939800"/>
                </a:lnTo>
                <a:close/>
              </a:path>
              <a:path w="1167129" h="1536700">
                <a:moveTo>
                  <a:pt x="834999" y="939800"/>
                </a:moveTo>
                <a:lnTo>
                  <a:pt x="773125" y="939800"/>
                </a:lnTo>
                <a:lnTo>
                  <a:pt x="774179" y="927100"/>
                </a:lnTo>
                <a:lnTo>
                  <a:pt x="836739" y="927100"/>
                </a:lnTo>
                <a:lnTo>
                  <a:pt x="834999" y="939800"/>
                </a:lnTo>
                <a:close/>
              </a:path>
              <a:path w="1167129" h="1536700">
                <a:moveTo>
                  <a:pt x="848992" y="939800"/>
                </a:moveTo>
                <a:lnTo>
                  <a:pt x="838682" y="939800"/>
                </a:lnTo>
                <a:lnTo>
                  <a:pt x="838873" y="927100"/>
                </a:lnTo>
                <a:lnTo>
                  <a:pt x="859667" y="927100"/>
                </a:lnTo>
                <a:lnTo>
                  <a:pt x="848992" y="939800"/>
                </a:lnTo>
                <a:close/>
              </a:path>
              <a:path w="1167129" h="1536700">
                <a:moveTo>
                  <a:pt x="342684" y="952500"/>
                </a:moveTo>
                <a:lnTo>
                  <a:pt x="333019" y="952500"/>
                </a:lnTo>
                <a:lnTo>
                  <a:pt x="332867" y="939800"/>
                </a:lnTo>
                <a:lnTo>
                  <a:pt x="339432" y="939800"/>
                </a:lnTo>
                <a:lnTo>
                  <a:pt x="342684" y="952500"/>
                </a:lnTo>
                <a:close/>
              </a:path>
              <a:path w="1167129" h="1536700">
                <a:moveTo>
                  <a:pt x="591667" y="952500"/>
                </a:moveTo>
                <a:lnTo>
                  <a:pt x="342684" y="952500"/>
                </a:lnTo>
                <a:lnTo>
                  <a:pt x="350545" y="939800"/>
                </a:lnTo>
                <a:lnTo>
                  <a:pt x="586155" y="939800"/>
                </a:lnTo>
                <a:lnTo>
                  <a:pt x="591667" y="952500"/>
                </a:lnTo>
                <a:close/>
              </a:path>
              <a:path w="1167129" h="1536700">
                <a:moveTo>
                  <a:pt x="695299" y="952500"/>
                </a:moveTo>
                <a:lnTo>
                  <a:pt x="681494" y="952500"/>
                </a:lnTo>
                <a:lnTo>
                  <a:pt x="682625" y="939800"/>
                </a:lnTo>
                <a:lnTo>
                  <a:pt x="686142" y="939800"/>
                </a:lnTo>
                <a:lnTo>
                  <a:pt x="695299" y="952500"/>
                </a:lnTo>
                <a:close/>
              </a:path>
              <a:path w="1167129" h="1536700">
                <a:moveTo>
                  <a:pt x="705916" y="952500"/>
                </a:moveTo>
                <a:lnTo>
                  <a:pt x="695299" y="952500"/>
                </a:lnTo>
                <a:lnTo>
                  <a:pt x="695960" y="939800"/>
                </a:lnTo>
                <a:lnTo>
                  <a:pt x="698588" y="939800"/>
                </a:lnTo>
                <a:lnTo>
                  <a:pt x="705916" y="952500"/>
                </a:lnTo>
                <a:close/>
              </a:path>
              <a:path w="1167129" h="1536700">
                <a:moveTo>
                  <a:pt x="823201" y="952500"/>
                </a:moveTo>
                <a:lnTo>
                  <a:pt x="726668" y="952500"/>
                </a:lnTo>
                <a:lnTo>
                  <a:pt x="728954" y="939800"/>
                </a:lnTo>
                <a:lnTo>
                  <a:pt x="820788" y="939800"/>
                </a:lnTo>
                <a:lnTo>
                  <a:pt x="823201" y="952500"/>
                </a:lnTo>
                <a:close/>
              </a:path>
              <a:path w="1167129" h="1536700">
                <a:moveTo>
                  <a:pt x="829043" y="952500"/>
                </a:moveTo>
                <a:lnTo>
                  <a:pt x="828611" y="952500"/>
                </a:lnTo>
                <a:lnTo>
                  <a:pt x="828332" y="939800"/>
                </a:lnTo>
                <a:lnTo>
                  <a:pt x="833716" y="939800"/>
                </a:lnTo>
                <a:lnTo>
                  <a:pt x="829043" y="952500"/>
                </a:lnTo>
                <a:close/>
              </a:path>
              <a:path w="1167129" h="1536700">
                <a:moveTo>
                  <a:pt x="308889" y="990600"/>
                </a:moveTo>
                <a:lnTo>
                  <a:pt x="221827" y="990600"/>
                </a:lnTo>
                <a:lnTo>
                  <a:pt x="223631" y="977900"/>
                </a:lnTo>
                <a:lnTo>
                  <a:pt x="225526" y="965200"/>
                </a:lnTo>
                <a:lnTo>
                  <a:pt x="227010" y="952500"/>
                </a:lnTo>
                <a:lnTo>
                  <a:pt x="297370" y="952500"/>
                </a:lnTo>
                <a:lnTo>
                  <a:pt x="295757" y="965200"/>
                </a:lnTo>
                <a:lnTo>
                  <a:pt x="284340" y="965200"/>
                </a:lnTo>
                <a:lnTo>
                  <a:pt x="285292" y="977900"/>
                </a:lnTo>
                <a:lnTo>
                  <a:pt x="304558" y="977900"/>
                </a:lnTo>
                <a:lnTo>
                  <a:pt x="308889" y="990600"/>
                </a:lnTo>
                <a:close/>
              </a:path>
              <a:path w="1167129" h="1536700">
                <a:moveTo>
                  <a:pt x="360476" y="965200"/>
                </a:moveTo>
                <a:lnTo>
                  <a:pt x="359981" y="965200"/>
                </a:lnTo>
                <a:lnTo>
                  <a:pt x="353085" y="952500"/>
                </a:lnTo>
                <a:lnTo>
                  <a:pt x="366268" y="952500"/>
                </a:lnTo>
                <a:lnTo>
                  <a:pt x="360476" y="965200"/>
                </a:lnTo>
                <a:close/>
              </a:path>
              <a:path w="1167129" h="1536700">
                <a:moveTo>
                  <a:pt x="408724" y="965200"/>
                </a:moveTo>
                <a:lnTo>
                  <a:pt x="382549" y="965200"/>
                </a:lnTo>
                <a:lnTo>
                  <a:pt x="380949" y="952500"/>
                </a:lnTo>
                <a:lnTo>
                  <a:pt x="405752" y="952500"/>
                </a:lnTo>
                <a:lnTo>
                  <a:pt x="408724" y="965200"/>
                </a:lnTo>
                <a:close/>
              </a:path>
              <a:path w="1167129" h="1536700">
                <a:moveTo>
                  <a:pt x="605116" y="965200"/>
                </a:moveTo>
                <a:lnTo>
                  <a:pt x="412991" y="965200"/>
                </a:lnTo>
                <a:lnTo>
                  <a:pt x="405752" y="952500"/>
                </a:lnTo>
                <a:lnTo>
                  <a:pt x="601726" y="952500"/>
                </a:lnTo>
                <a:lnTo>
                  <a:pt x="605116" y="965200"/>
                </a:lnTo>
                <a:close/>
              </a:path>
              <a:path w="1167129" h="1536700">
                <a:moveTo>
                  <a:pt x="615911" y="965200"/>
                </a:moveTo>
                <a:lnTo>
                  <a:pt x="610057" y="965200"/>
                </a:lnTo>
                <a:lnTo>
                  <a:pt x="610120" y="952500"/>
                </a:lnTo>
                <a:lnTo>
                  <a:pt x="614006" y="952500"/>
                </a:lnTo>
                <a:lnTo>
                  <a:pt x="615911" y="965200"/>
                </a:lnTo>
                <a:close/>
              </a:path>
              <a:path w="1167129" h="1536700">
                <a:moveTo>
                  <a:pt x="659371" y="965200"/>
                </a:moveTo>
                <a:lnTo>
                  <a:pt x="651301" y="965200"/>
                </a:lnTo>
                <a:lnTo>
                  <a:pt x="656602" y="952500"/>
                </a:lnTo>
                <a:lnTo>
                  <a:pt x="659371" y="965200"/>
                </a:lnTo>
                <a:close/>
              </a:path>
              <a:path w="1167129" h="1536700">
                <a:moveTo>
                  <a:pt x="756167" y="977900"/>
                </a:moveTo>
                <a:lnTo>
                  <a:pt x="636536" y="977900"/>
                </a:lnTo>
                <a:lnTo>
                  <a:pt x="641402" y="965200"/>
                </a:lnTo>
                <a:lnTo>
                  <a:pt x="664514" y="965200"/>
                </a:lnTo>
                <a:lnTo>
                  <a:pt x="666813" y="952500"/>
                </a:lnTo>
                <a:lnTo>
                  <a:pt x="764921" y="952500"/>
                </a:lnTo>
                <a:lnTo>
                  <a:pt x="759731" y="965200"/>
                </a:lnTo>
                <a:lnTo>
                  <a:pt x="756167" y="977900"/>
                </a:lnTo>
                <a:close/>
              </a:path>
              <a:path w="1167129" h="1536700">
                <a:moveTo>
                  <a:pt x="794105" y="965200"/>
                </a:moveTo>
                <a:lnTo>
                  <a:pt x="767760" y="965200"/>
                </a:lnTo>
                <a:lnTo>
                  <a:pt x="764921" y="952500"/>
                </a:lnTo>
                <a:lnTo>
                  <a:pt x="795566" y="952500"/>
                </a:lnTo>
                <a:lnTo>
                  <a:pt x="794105" y="965200"/>
                </a:lnTo>
                <a:close/>
              </a:path>
              <a:path w="1167129" h="1536700">
                <a:moveTo>
                  <a:pt x="294043" y="977900"/>
                </a:moveTo>
                <a:lnTo>
                  <a:pt x="285292" y="977900"/>
                </a:lnTo>
                <a:lnTo>
                  <a:pt x="286105" y="965200"/>
                </a:lnTo>
                <a:lnTo>
                  <a:pt x="294843" y="965200"/>
                </a:lnTo>
                <a:lnTo>
                  <a:pt x="294043" y="977900"/>
                </a:lnTo>
                <a:close/>
              </a:path>
              <a:path w="1167129" h="1536700">
                <a:moveTo>
                  <a:pt x="440702" y="977900"/>
                </a:moveTo>
                <a:lnTo>
                  <a:pt x="410895" y="977900"/>
                </a:lnTo>
                <a:lnTo>
                  <a:pt x="408597" y="965200"/>
                </a:lnTo>
                <a:lnTo>
                  <a:pt x="439191" y="965200"/>
                </a:lnTo>
                <a:lnTo>
                  <a:pt x="440702" y="977900"/>
                </a:lnTo>
                <a:close/>
              </a:path>
              <a:path w="1167129" h="1536700">
                <a:moveTo>
                  <a:pt x="631113" y="977900"/>
                </a:moveTo>
                <a:lnTo>
                  <a:pt x="447319" y="977900"/>
                </a:lnTo>
                <a:lnTo>
                  <a:pt x="439191" y="965200"/>
                </a:lnTo>
                <a:lnTo>
                  <a:pt x="630161" y="965200"/>
                </a:lnTo>
                <a:lnTo>
                  <a:pt x="631113" y="977900"/>
                </a:lnTo>
                <a:close/>
              </a:path>
              <a:path w="1167129" h="1536700">
                <a:moveTo>
                  <a:pt x="770458" y="977900"/>
                </a:moveTo>
                <a:lnTo>
                  <a:pt x="764524" y="977900"/>
                </a:lnTo>
                <a:lnTo>
                  <a:pt x="766664" y="965200"/>
                </a:lnTo>
                <a:lnTo>
                  <a:pt x="776008" y="965200"/>
                </a:lnTo>
                <a:lnTo>
                  <a:pt x="770458" y="977900"/>
                </a:lnTo>
                <a:close/>
              </a:path>
              <a:path w="1167129" h="1536700">
                <a:moveTo>
                  <a:pt x="471703" y="990600"/>
                </a:moveTo>
                <a:lnTo>
                  <a:pt x="448462" y="990600"/>
                </a:lnTo>
                <a:lnTo>
                  <a:pt x="447865" y="977900"/>
                </a:lnTo>
                <a:lnTo>
                  <a:pt x="479196" y="977900"/>
                </a:lnTo>
                <a:lnTo>
                  <a:pt x="471703" y="990600"/>
                </a:lnTo>
                <a:close/>
              </a:path>
              <a:path w="1167129" h="1536700">
                <a:moveTo>
                  <a:pt x="604570" y="990600"/>
                </a:moveTo>
                <a:lnTo>
                  <a:pt x="478663" y="990600"/>
                </a:lnTo>
                <a:lnTo>
                  <a:pt x="479196" y="977900"/>
                </a:lnTo>
                <a:lnTo>
                  <a:pt x="601345" y="977900"/>
                </a:lnTo>
                <a:lnTo>
                  <a:pt x="604570" y="990600"/>
                </a:lnTo>
                <a:close/>
              </a:path>
              <a:path w="1167129" h="1536700">
                <a:moveTo>
                  <a:pt x="739787" y="990600"/>
                </a:moveTo>
                <a:lnTo>
                  <a:pt x="610044" y="990600"/>
                </a:lnTo>
                <a:lnTo>
                  <a:pt x="620852" y="977900"/>
                </a:lnTo>
                <a:lnTo>
                  <a:pt x="742518" y="977900"/>
                </a:lnTo>
                <a:lnTo>
                  <a:pt x="739787" y="990600"/>
                </a:lnTo>
                <a:close/>
              </a:path>
              <a:path w="1167129" h="1536700">
                <a:moveTo>
                  <a:pt x="749147" y="990600"/>
                </a:moveTo>
                <a:lnTo>
                  <a:pt x="742518" y="977900"/>
                </a:lnTo>
                <a:lnTo>
                  <a:pt x="753037" y="977900"/>
                </a:lnTo>
                <a:lnTo>
                  <a:pt x="749147" y="990600"/>
                </a:lnTo>
                <a:close/>
              </a:path>
              <a:path w="1167129" h="1536700">
                <a:moveTo>
                  <a:pt x="350443" y="1016000"/>
                </a:moveTo>
                <a:lnTo>
                  <a:pt x="305282" y="1016000"/>
                </a:lnTo>
                <a:lnTo>
                  <a:pt x="303047" y="1003300"/>
                </a:lnTo>
                <a:lnTo>
                  <a:pt x="228511" y="1003300"/>
                </a:lnTo>
                <a:lnTo>
                  <a:pt x="222619" y="990600"/>
                </a:lnTo>
                <a:lnTo>
                  <a:pt x="351256" y="990600"/>
                </a:lnTo>
                <a:lnTo>
                  <a:pt x="350443" y="1016000"/>
                </a:lnTo>
                <a:close/>
              </a:path>
              <a:path w="1167129" h="1536700">
                <a:moveTo>
                  <a:pt x="721125" y="1003300"/>
                </a:moveTo>
                <a:lnTo>
                  <a:pt x="515588" y="1003300"/>
                </a:lnTo>
                <a:lnTo>
                  <a:pt x="504888" y="990600"/>
                </a:lnTo>
                <a:lnTo>
                  <a:pt x="725081" y="990600"/>
                </a:lnTo>
                <a:lnTo>
                  <a:pt x="721125" y="1003300"/>
                </a:lnTo>
                <a:close/>
              </a:path>
              <a:path w="1167129" h="1536700">
                <a:moveTo>
                  <a:pt x="294132" y="1016000"/>
                </a:moveTo>
                <a:lnTo>
                  <a:pt x="229222" y="1016000"/>
                </a:lnTo>
                <a:lnTo>
                  <a:pt x="227393" y="1003300"/>
                </a:lnTo>
                <a:lnTo>
                  <a:pt x="294754" y="1003300"/>
                </a:lnTo>
                <a:lnTo>
                  <a:pt x="294132" y="1016000"/>
                </a:lnTo>
                <a:close/>
              </a:path>
              <a:path w="1167129" h="1536700">
                <a:moveTo>
                  <a:pt x="381139" y="1016000"/>
                </a:moveTo>
                <a:lnTo>
                  <a:pt x="359257" y="1016000"/>
                </a:lnTo>
                <a:lnTo>
                  <a:pt x="363537" y="1003300"/>
                </a:lnTo>
                <a:lnTo>
                  <a:pt x="375920" y="1003300"/>
                </a:lnTo>
                <a:lnTo>
                  <a:pt x="381139" y="1016000"/>
                </a:lnTo>
                <a:close/>
              </a:path>
              <a:path w="1167129" h="1536700">
                <a:moveTo>
                  <a:pt x="568350" y="1016000"/>
                </a:moveTo>
                <a:lnTo>
                  <a:pt x="562178" y="1016000"/>
                </a:lnTo>
                <a:lnTo>
                  <a:pt x="559447" y="1003300"/>
                </a:lnTo>
                <a:lnTo>
                  <a:pt x="571880" y="1003300"/>
                </a:lnTo>
                <a:lnTo>
                  <a:pt x="568350" y="1016000"/>
                </a:lnTo>
                <a:close/>
              </a:path>
              <a:path w="1167129" h="1536700">
                <a:moveTo>
                  <a:pt x="656691" y="1016000"/>
                </a:moveTo>
                <a:lnTo>
                  <a:pt x="581164" y="1016000"/>
                </a:lnTo>
                <a:lnTo>
                  <a:pt x="578383" y="1003300"/>
                </a:lnTo>
                <a:lnTo>
                  <a:pt x="658063" y="1003300"/>
                </a:lnTo>
                <a:lnTo>
                  <a:pt x="656691" y="1016000"/>
                </a:lnTo>
                <a:close/>
              </a:path>
              <a:path w="1167129" h="1536700">
                <a:moveTo>
                  <a:pt x="699922" y="1016000"/>
                </a:moveTo>
                <a:lnTo>
                  <a:pt x="660158" y="1016000"/>
                </a:lnTo>
                <a:lnTo>
                  <a:pt x="659815" y="1003300"/>
                </a:lnTo>
                <a:lnTo>
                  <a:pt x="702195" y="1003300"/>
                </a:lnTo>
                <a:lnTo>
                  <a:pt x="699922" y="1016000"/>
                </a:lnTo>
                <a:close/>
              </a:path>
              <a:path w="1167129" h="1536700">
                <a:moveTo>
                  <a:pt x="231635" y="1028700"/>
                </a:moveTo>
                <a:lnTo>
                  <a:pt x="233337" y="1016000"/>
                </a:lnTo>
                <a:lnTo>
                  <a:pt x="239661" y="1016000"/>
                </a:lnTo>
                <a:lnTo>
                  <a:pt x="231635" y="1028700"/>
                </a:lnTo>
                <a:close/>
              </a:path>
              <a:path w="1167129" h="1536700">
                <a:moveTo>
                  <a:pt x="308737" y="1028700"/>
                </a:moveTo>
                <a:lnTo>
                  <a:pt x="240131" y="1028700"/>
                </a:lnTo>
                <a:lnTo>
                  <a:pt x="239661" y="1016000"/>
                </a:lnTo>
                <a:lnTo>
                  <a:pt x="308394" y="1016000"/>
                </a:lnTo>
                <a:lnTo>
                  <a:pt x="308737" y="1028700"/>
                </a:lnTo>
                <a:close/>
              </a:path>
              <a:path w="1167129" h="1536700">
                <a:moveTo>
                  <a:pt x="320421" y="1028700"/>
                </a:moveTo>
                <a:lnTo>
                  <a:pt x="310654" y="1028700"/>
                </a:lnTo>
                <a:lnTo>
                  <a:pt x="311403" y="1016000"/>
                </a:lnTo>
                <a:lnTo>
                  <a:pt x="327583" y="1016000"/>
                </a:lnTo>
                <a:lnTo>
                  <a:pt x="320421" y="1028700"/>
                </a:lnTo>
                <a:close/>
              </a:path>
              <a:path w="1167129" h="1536700">
                <a:moveTo>
                  <a:pt x="375907" y="1028700"/>
                </a:moveTo>
                <a:lnTo>
                  <a:pt x="329285" y="1028700"/>
                </a:lnTo>
                <a:lnTo>
                  <a:pt x="328688" y="1016000"/>
                </a:lnTo>
                <a:lnTo>
                  <a:pt x="383197" y="1016000"/>
                </a:lnTo>
                <a:lnTo>
                  <a:pt x="375907" y="1028700"/>
                </a:lnTo>
                <a:close/>
              </a:path>
              <a:path w="1167129" h="1536700">
                <a:moveTo>
                  <a:pt x="442125" y="1028700"/>
                </a:moveTo>
                <a:lnTo>
                  <a:pt x="384962" y="1028700"/>
                </a:lnTo>
                <a:lnTo>
                  <a:pt x="394926" y="1016000"/>
                </a:lnTo>
                <a:lnTo>
                  <a:pt x="435317" y="1016000"/>
                </a:lnTo>
                <a:lnTo>
                  <a:pt x="442125" y="1028700"/>
                </a:lnTo>
                <a:close/>
              </a:path>
              <a:path w="1167129" h="1536700">
                <a:moveTo>
                  <a:pt x="459003" y="1028700"/>
                </a:moveTo>
                <a:lnTo>
                  <a:pt x="442125" y="1028700"/>
                </a:lnTo>
                <a:lnTo>
                  <a:pt x="452615" y="1016000"/>
                </a:lnTo>
                <a:lnTo>
                  <a:pt x="457276" y="1016000"/>
                </a:lnTo>
                <a:lnTo>
                  <a:pt x="459003" y="1028700"/>
                </a:lnTo>
                <a:close/>
              </a:path>
              <a:path w="1167129" h="1536700">
                <a:moveTo>
                  <a:pt x="595096" y="1028700"/>
                </a:moveTo>
                <a:lnTo>
                  <a:pt x="587641" y="1028700"/>
                </a:lnTo>
                <a:lnTo>
                  <a:pt x="587286" y="1016000"/>
                </a:lnTo>
                <a:lnTo>
                  <a:pt x="593928" y="1016000"/>
                </a:lnTo>
                <a:lnTo>
                  <a:pt x="595096" y="1028700"/>
                </a:lnTo>
                <a:close/>
              </a:path>
              <a:path w="1167129" h="1536700">
                <a:moveTo>
                  <a:pt x="680237" y="1028700"/>
                </a:moveTo>
                <a:lnTo>
                  <a:pt x="600227" y="1028700"/>
                </a:lnTo>
                <a:lnTo>
                  <a:pt x="598525" y="1016000"/>
                </a:lnTo>
                <a:lnTo>
                  <a:pt x="680986" y="1016000"/>
                </a:lnTo>
                <a:lnTo>
                  <a:pt x="680237" y="1028700"/>
                </a:lnTo>
                <a:close/>
              </a:path>
              <a:path w="1167129" h="1536700">
                <a:moveTo>
                  <a:pt x="309727" y="1041400"/>
                </a:moveTo>
                <a:lnTo>
                  <a:pt x="238879" y="1041400"/>
                </a:lnTo>
                <a:lnTo>
                  <a:pt x="237731" y="1028700"/>
                </a:lnTo>
                <a:lnTo>
                  <a:pt x="309905" y="1028700"/>
                </a:lnTo>
                <a:lnTo>
                  <a:pt x="309727" y="1041400"/>
                </a:lnTo>
                <a:close/>
              </a:path>
              <a:path w="1167129" h="1536700">
                <a:moveTo>
                  <a:pt x="379806" y="1041400"/>
                </a:moveTo>
                <a:lnTo>
                  <a:pt x="312254" y="1041400"/>
                </a:lnTo>
                <a:lnTo>
                  <a:pt x="311327" y="1028700"/>
                </a:lnTo>
                <a:lnTo>
                  <a:pt x="375869" y="1028700"/>
                </a:lnTo>
                <a:lnTo>
                  <a:pt x="379806" y="1041400"/>
                </a:lnTo>
                <a:close/>
              </a:path>
              <a:path w="1167129" h="1536700">
                <a:moveTo>
                  <a:pt x="478548" y="1041400"/>
                </a:moveTo>
                <a:lnTo>
                  <a:pt x="379806" y="1041400"/>
                </a:lnTo>
                <a:lnTo>
                  <a:pt x="381508" y="1028700"/>
                </a:lnTo>
                <a:lnTo>
                  <a:pt x="475028" y="1028700"/>
                </a:lnTo>
                <a:lnTo>
                  <a:pt x="478548" y="1041400"/>
                </a:lnTo>
                <a:close/>
              </a:path>
              <a:path w="1167129" h="1536700">
                <a:moveTo>
                  <a:pt x="494677" y="1041400"/>
                </a:moveTo>
                <a:lnTo>
                  <a:pt x="480961" y="1041400"/>
                </a:lnTo>
                <a:lnTo>
                  <a:pt x="488353" y="1028700"/>
                </a:lnTo>
                <a:lnTo>
                  <a:pt x="494677" y="1041400"/>
                </a:lnTo>
                <a:close/>
              </a:path>
              <a:path w="1167129" h="1536700">
                <a:moveTo>
                  <a:pt x="609536" y="1041400"/>
                </a:moveTo>
                <a:lnTo>
                  <a:pt x="595806" y="1041400"/>
                </a:lnTo>
                <a:lnTo>
                  <a:pt x="590894" y="1028700"/>
                </a:lnTo>
                <a:lnTo>
                  <a:pt x="609015" y="1028700"/>
                </a:lnTo>
                <a:lnTo>
                  <a:pt x="609536" y="1041400"/>
                </a:lnTo>
                <a:close/>
              </a:path>
              <a:path w="1167129" h="1536700">
                <a:moveTo>
                  <a:pt x="669455" y="1092200"/>
                </a:moveTo>
                <a:lnTo>
                  <a:pt x="614878" y="1092200"/>
                </a:lnTo>
                <a:lnTo>
                  <a:pt x="617765" y="1079500"/>
                </a:lnTo>
                <a:lnTo>
                  <a:pt x="620750" y="1079500"/>
                </a:lnTo>
                <a:lnTo>
                  <a:pt x="624825" y="1066800"/>
                </a:lnTo>
                <a:lnTo>
                  <a:pt x="629072" y="1054100"/>
                </a:lnTo>
                <a:lnTo>
                  <a:pt x="633295" y="1054100"/>
                </a:lnTo>
                <a:lnTo>
                  <a:pt x="637298" y="1041400"/>
                </a:lnTo>
                <a:lnTo>
                  <a:pt x="638594" y="1041400"/>
                </a:lnTo>
                <a:lnTo>
                  <a:pt x="637298" y="1028700"/>
                </a:lnTo>
                <a:lnTo>
                  <a:pt x="679843" y="1028700"/>
                </a:lnTo>
                <a:lnTo>
                  <a:pt x="678395" y="1041400"/>
                </a:lnTo>
                <a:lnTo>
                  <a:pt x="676515" y="1054100"/>
                </a:lnTo>
                <a:lnTo>
                  <a:pt x="672370" y="1066800"/>
                </a:lnTo>
                <a:lnTo>
                  <a:pt x="670433" y="1079500"/>
                </a:lnTo>
                <a:lnTo>
                  <a:pt x="669455" y="1092200"/>
                </a:lnTo>
                <a:close/>
              </a:path>
              <a:path w="1167129" h="1536700">
                <a:moveTo>
                  <a:pt x="292798" y="1066800"/>
                </a:moveTo>
                <a:lnTo>
                  <a:pt x="238950" y="1066800"/>
                </a:lnTo>
                <a:lnTo>
                  <a:pt x="238574" y="1054100"/>
                </a:lnTo>
                <a:lnTo>
                  <a:pt x="238855" y="1041400"/>
                </a:lnTo>
                <a:lnTo>
                  <a:pt x="293751" y="1041400"/>
                </a:lnTo>
                <a:lnTo>
                  <a:pt x="296608" y="1054100"/>
                </a:lnTo>
                <a:lnTo>
                  <a:pt x="293484" y="1054100"/>
                </a:lnTo>
                <a:lnTo>
                  <a:pt x="292798" y="1066800"/>
                </a:lnTo>
                <a:close/>
              </a:path>
              <a:path w="1167129" h="1536700">
                <a:moveTo>
                  <a:pt x="509155" y="1054100"/>
                </a:moveTo>
                <a:lnTo>
                  <a:pt x="296608" y="1054100"/>
                </a:lnTo>
                <a:lnTo>
                  <a:pt x="298462" y="1041400"/>
                </a:lnTo>
                <a:lnTo>
                  <a:pt x="506666" y="1041400"/>
                </a:lnTo>
                <a:lnTo>
                  <a:pt x="509155" y="1054100"/>
                </a:lnTo>
                <a:close/>
              </a:path>
              <a:path w="1167129" h="1536700">
                <a:moveTo>
                  <a:pt x="530733" y="1054100"/>
                </a:moveTo>
                <a:lnTo>
                  <a:pt x="509155" y="1054100"/>
                </a:lnTo>
                <a:lnTo>
                  <a:pt x="525526" y="1041400"/>
                </a:lnTo>
                <a:lnTo>
                  <a:pt x="527405" y="1041400"/>
                </a:lnTo>
                <a:lnTo>
                  <a:pt x="530733" y="1054100"/>
                </a:lnTo>
                <a:close/>
              </a:path>
              <a:path w="1167129" h="1536700">
                <a:moveTo>
                  <a:pt x="356463" y="1066800"/>
                </a:moveTo>
                <a:lnTo>
                  <a:pt x="351536" y="1054100"/>
                </a:lnTo>
                <a:lnTo>
                  <a:pt x="370586" y="1054100"/>
                </a:lnTo>
                <a:lnTo>
                  <a:pt x="356463" y="1066800"/>
                </a:lnTo>
                <a:close/>
              </a:path>
              <a:path w="1167129" h="1536700">
                <a:moveTo>
                  <a:pt x="387045" y="1066800"/>
                </a:moveTo>
                <a:lnTo>
                  <a:pt x="375958" y="1066800"/>
                </a:lnTo>
                <a:lnTo>
                  <a:pt x="370586" y="1054100"/>
                </a:lnTo>
                <a:lnTo>
                  <a:pt x="390042" y="1054100"/>
                </a:lnTo>
                <a:lnTo>
                  <a:pt x="387045" y="1066800"/>
                </a:lnTo>
                <a:close/>
              </a:path>
              <a:path w="1167129" h="1536700">
                <a:moveTo>
                  <a:pt x="540029" y="1066800"/>
                </a:moveTo>
                <a:lnTo>
                  <a:pt x="391058" y="1066800"/>
                </a:lnTo>
                <a:lnTo>
                  <a:pt x="390042" y="1054100"/>
                </a:lnTo>
                <a:lnTo>
                  <a:pt x="542505" y="1054100"/>
                </a:lnTo>
                <a:lnTo>
                  <a:pt x="540029" y="1066800"/>
                </a:lnTo>
                <a:close/>
              </a:path>
              <a:path w="1167129" h="1536700">
                <a:moveTo>
                  <a:pt x="295002" y="1079500"/>
                </a:moveTo>
                <a:lnTo>
                  <a:pt x="241071" y="1079500"/>
                </a:lnTo>
                <a:lnTo>
                  <a:pt x="239166" y="1066800"/>
                </a:lnTo>
                <a:lnTo>
                  <a:pt x="292290" y="1066800"/>
                </a:lnTo>
                <a:lnTo>
                  <a:pt x="295002" y="1079500"/>
                </a:lnTo>
                <a:close/>
              </a:path>
              <a:path w="1167129" h="1536700">
                <a:moveTo>
                  <a:pt x="398297" y="1079500"/>
                </a:moveTo>
                <a:lnTo>
                  <a:pt x="395566" y="1079500"/>
                </a:lnTo>
                <a:lnTo>
                  <a:pt x="391680" y="1066800"/>
                </a:lnTo>
                <a:lnTo>
                  <a:pt x="404545" y="1066800"/>
                </a:lnTo>
                <a:lnTo>
                  <a:pt x="398297" y="1079500"/>
                </a:lnTo>
                <a:close/>
              </a:path>
              <a:path w="1167129" h="1536700">
                <a:moveTo>
                  <a:pt x="412203" y="1079500"/>
                </a:moveTo>
                <a:lnTo>
                  <a:pt x="407492" y="1079500"/>
                </a:lnTo>
                <a:lnTo>
                  <a:pt x="404545" y="1066800"/>
                </a:lnTo>
                <a:lnTo>
                  <a:pt x="415594" y="1066800"/>
                </a:lnTo>
                <a:lnTo>
                  <a:pt x="412203" y="1079500"/>
                </a:lnTo>
                <a:close/>
              </a:path>
              <a:path w="1167129" h="1536700">
                <a:moveTo>
                  <a:pt x="468884" y="1079500"/>
                </a:moveTo>
                <a:lnTo>
                  <a:pt x="419569" y="1079500"/>
                </a:lnTo>
                <a:lnTo>
                  <a:pt x="415594" y="1066800"/>
                </a:lnTo>
                <a:lnTo>
                  <a:pt x="469061" y="1066800"/>
                </a:lnTo>
                <a:lnTo>
                  <a:pt x="468884" y="1079500"/>
                </a:lnTo>
                <a:close/>
              </a:path>
              <a:path w="1167129" h="1536700">
                <a:moveTo>
                  <a:pt x="551383" y="1079500"/>
                </a:moveTo>
                <a:lnTo>
                  <a:pt x="470979" y="1079500"/>
                </a:lnTo>
                <a:lnTo>
                  <a:pt x="470890" y="1066800"/>
                </a:lnTo>
                <a:lnTo>
                  <a:pt x="554228" y="1066800"/>
                </a:lnTo>
                <a:lnTo>
                  <a:pt x="551383" y="1079500"/>
                </a:lnTo>
                <a:close/>
              </a:path>
              <a:path w="1167129" h="1536700">
                <a:moveTo>
                  <a:pt x="282549" y="1092200"/>
                </a:moveTo>
                <a:lnTo>
                  <a:pt x="240753" y="1092200"/>
                </a:lnTo>
                <a:lnTo>
                  <a:pt x="244386" y="1079500"/>
                </a:lnTo>
                <a:lnTo>
                  <a:pt x="282422" y="1079500"/>
                </a:lnTo>
                <a:lnTo>
                  <a:pt x="282549" y="1092200"/>
                </a:lnTo>
                <a:close/>
              </a:path>
              <a:path w="1167129" h="1536700">
                <a:moveTo>
                  <a:pt x="295767" y="1092200"/>
                </a:moveTo>
                <a:lnTo>
                  <a:pt x="285153" y="1092200"/>
                </a:lnTo>
                <a:lnTo>
                  <a:pt x="288074" y="1079500"/>
                </a:lnTo>
                <a:lnTo>
                  <a:pt x="295590" y="1079500"/>
                </a:lnTo>
                <a:lnTo>
                  <a:pt x="295767" y="1092200"/>
                </a:lnTo>
                <a:close/>
              </a:path>
              <a:path w="1167129" h="1536700">
                <a:moveTo>
                  <a:pt x="550938" y="1092200"/>
                </a:moveTo>
                <a:lnTo>
                  <a:pt x="449580" y="1092200"/>
                </a:lnTo>
                <a:lnTo>
                  <a:pt x="447928" y="1079500"/>
                </a:lnTo>
                <a:lnTo>
                  <a:pt x="551192" y="1079500"/>
                </a:lnTo>
                <a:lnTo>
                  <a:pt x="550938" y="1092200"/>
                </a:lnTo>
                <a:close/>
              </a:path>
              <a:path w="1167129" h="1536700">
                <a:moveTo>
                  <a:pt x="296969" y="1168400"/>
                </a:moveTo>
                <a:lnTo>
                  <a:pt x="235140" y="1168400"/>
                </a:lnTo>
                <a:lnTo>
                  <a:pt x="237263" y="1143000"/>
                </a:lnTo>
                <a:lnTo>
                  <a:pt x="238939" y="1130300"/>
                </a:lnTo>
                <a:lnTo>
                  <a:pt x="240132" y="1117600"/>
                </a:lnTo>
                <a:lnTo>
                  <a:pt x="240804" y="1092200"/>
                </a:lnTo>
                <a:lnTo>
                  <a:pt x="297243" y="1092200"/>
                </a:lnTo>
                <a:lnTo>
                  <a:pt x="293274" y="1104900"/>
                </a:lnTo>
                <a:lnTo>
                  <a:pt x="292155" y="1104900"/>
                </a:lnTo>
                <a:lnTo>
                  <a:pt x="292033" y="1117600"/>
                </a:lnTo>
                <a:lnTo>
                  <a:pt x="301028" y="1117600"/>
                </a:lnTo>
                <a:lnTo>
                  <a:pt x="296875" y="1143000"/>
                </a:lnTo>
                <a:lnTo>
                  <a:pt x="315226" y="1143000"/>
                </a:lnTo>
                <a:lnTo>
                  <a:pt x="315048" y="1155700"/>
                </a:lnTo>
                <a:lnTo>
                  <a:pt x="299427" y="1155700"/>
                </a:lnTo>
                <a:lnTo>
                  <a:pt x="296969" y="1168400"/>
                </a:lnTo>
                <a:close/>
              </a:path>
              <a:path w="1167129" h="1536700">
                <a:moveTo>
                  <a:pt x="543445" y="1104900"/>
                </a:moveTo>
                <a:lnTo>
                  <a:pt x="500392" y="1104900"/>
                </a:lnTo>
                <a:lnTo>
                  <a:pt x="497382" y="1092200"/>
                </a:lnTo>
                <a:lnTo>
                  <a:pt x="548944" y="1092200"/>
                </a:lnTo>
                <a:lnTo>
                  <a:pt x="543445" y="1104900"/>
                </a:lnTo>
                <a:close/>
              </a:path>
              <a:path w="1167129" h="1536700">
                <a:moveTo>
                  <a:pt x="657885" y="1143000"/>
                </a:moveTo>
                <a:lnTo>
                  <a:pt x="599539" y="1143000"/>
                </a:lnTo>
                <a:lnTo>
                  <a:pt x="604113" y="1130300"/>
                </a:lnTo>
                <a:lnTo>
                  <a:pt x="607782" y="1117600"/>
                </a:lnTo>
                <a:lnTo>
                  <a:pt x="610616" y="1104900"/>
                </a:lnTo>
                <a:lnTo>
                  <a:pt x="612394" y="1092200"/>
                </a:lnTo>
                <a:lnTo>
                  <a:pt x="668756" y="1092200"/>
                </a:lnTo>
                <a:lnTo>
                  <a:pt x="669505" y="1104900"/>
                </a:lnTo>
                <a:lnTo>
                  <a:pt x="669666" y="1104900"/>
                </a:lnTo>
                <a:lnTo>
                  <a:pt x="668361" y="1117600"/>
                </a:lnTo>
                <a:lnTo>
                  <a:pt x="666396" y="1117600"/>
                </a:lnTo>
                <a:lnTo>
                  <a:pt x="664578" y="1130300"/>
                </a:lnTo>
                <a:lnTo>
                  <a:pt x="656221" y="1130300"/>
                </a:lnTo>
                <a:lnTo>
                  <a:pt x="657885" y="1143000"/>
                </a:lnTo>
                <a:close/>
              </a:path>
              <a:path w="1167129" h="1536700">
                <a:moveTo>
                  <a:pt x="657199" y="1168400"/>
                </a:moveTo>
                <a:lnTo>
                  <a:pt x="586874" y="1168400"/>
                </a:lnTo>
                <a:lnTo>
                  <a:pt x="588535" y="1155700"/>
                </a:lnTo>
                <a:lnTo>
                  <a:pt x="591032" y="1155700"/>
                </a:lnTo>
                <a:lnTo>
                  <a:pt x="593991" y="1143000"/>
                </a:lnTo>
                <a:lnTo>
                  <a:pt x="659980" y="1143000"/>
                </a:lnTo>
                <a:lnTo>
                  <a:pt x="656323" y="1155700"/>
                </a:lnTo>
                <a:lnTo>
                  <a:pt x="657199" y="1168400"/>
                </a:lnTo>
                <a:close/>
              </a:path>
              <a:path w="1167129" h="1536700">
                <a:moveTo>
                  <a:pt x="292677" y="1181100"/>
                </a:moveTo>
                <a:lnTo>
                  <a:pt x="233954" y="1181100"/>
                </a:lnTo>
                <a:lnTo>
                  <a:pt x="234262" y="1168400"/>
                </a:lnTo>
                <a:lnTo>
                  <a:pt x="293830" y="1168400"/>
                </a:lnTo>
                <a:lnTo>
                  <a:pt x="292677" y="1181100"/>
                </a:lnTo>
                <a:close/>
              </a:path>
              <a:path w="1167129" h="1536700">
                <a:moveTo>
                  <a:pt x="654710" y="1181100"/>
                </a:moveTo>
                <a:lnTo>
                  <a:pt x="586549" y="1181100"/>
                </a:lnTo>
                <a:lnTo>
                  <a:pt x="586422" y="1168400"/>
                </a:lnTo>
                <a:lnTo>
                  <a:pt x="655980" y="1168400"/>
                </a:lnTo>
                <a:lnTo>
                  <a:pt x="654710" y="1181100"/>
                </a:lnTo>
                <a:close/>
              </a:path>
              <a:path w="1167129" h="1536700">
                <a:moveTo>
                  <a:pt x="291109" y="1206500"/>
                </a:moveTo>
                <a:lnTo>
                  <a:pt x="230276" y="1206500"/>
                </a:lnTo>
                <a:lnTo>
                  <a:pt x="236093" y="1193800"/>
                </a:lnTo>
                <a:lnTo>
                  <a:pt x="234477" y="1181100"/>
                </a:lnTo>
                <a:lnTo>
                  <a:pt x="297167" y="1181100"/>
                </a:lnTo>
                <a:lnTo>
                  <a:pt x="295732" y="1193800"/>
                </a:lnTo>
                <a:lnTo>
                  <a:pt x="293166" y="1193800"/>
                </a:lnTo>
                <a:lnTo>
                  <a:pt x="291109" y="1206500"/>
                </a:lnTo>
                <a:close/>
              </a:path>
              <a:path w="1167129" h="1536700">
                <a:moveTo>
                  <a:pt x="646798" y="1193800"/>
                </a:moveTo>
                <a:lnTo>
                  <a:pt x="577964" y="1193800"/>
                </a:lnTo>
                <a:lnTo>
                  <a:pt x="581190" y="1181100"/>
                </a:lnTo>
                <a:lnTo>
                  <a:pt x="646201" y="1181100"/>
                </a:lnTo>
                <a:lnTo>
                  <a:pt x="646798" y="1193800"/>
                </a:lnTo>
                <a:close/>
              </a:path>
              <a:path w="1167129" h="1536700">
                <a:moveTo>
                  <a:pt x="639708" y="1206500"/>
                </a:moveTo>
                <a:lnTo>
                  <a:pt x="573519" y="1206500"/>
                </a:lnTo>
                <a:lnTo>
                  <a:pt x="575310" y="1193800"/>
                </a:lnTo>
                <a:lnTo>
                  <a:pt x="646518" y="1193800"/>
                </a:lnTo>
                <a:lnTo>
                  <a:pt x="639708" y="1206500"/>
                </a:lnTo>
                <a:close/>
              </a:path>
              <a:path w="1167129" h="1536700">
                <a:moveTo>
                  <a:pt x="303364" y="1270000"/>
                </a:moveTo>
                <a:lnTo>
                  <a:pt x="228041" y="1270000"/>
                </a:lnTo>
                <a:lnTo>
                  <a:pt x="227807" y="1257300"/>
                </a:lnTo>
                <a:lnTo>
                  <a:pt x="227774" y="1206500"/>
                </a:lnTo>
                <a:lnTo>
                  <a:pt x="293975" y="1206500"/>
                </a:lnTo>
                <a:lnTo>
                  <a:pt x="296640" y="1219200"/>
                </a:lnTo>
                <a:lnTo>
                  <a:pt x="293484" y="1231900"/>
                </a:lnTo>
                <a:lnTo>
                  <a:pt x="291807" y="1231900"/>
                </a:lnTo>
                <a:lnTo>
                  <a:pt x="294500" y="1244600"/>
                </a:lnTo>
                <a:lnTo>
                  <a:pt x="295440" y="1244600"/>
                </a:lnTo>
                <a:lnTo>
                  <a:pt x="292341" y="1257300"/>
                </a:lnTo>
                <a:lnTo>
                  <a:pt x="298856" y="1257300"/>
                </a:lnTo>
                <a:lnTo>
                  <a:pt x="303364" y="1270000"/>
                </a:lnTo>
                <a:close/>
              </a:path>
              <a:path w="1167129" h="1536700">
                <a:moveTo>
                  <a:pt x="634961" y="1231900"/>
                </a:moveTo>
                <a:lnTo>
                  <a:pt x="566967" y="1231900"/>
                </a:lnTo>
                <a:lnTo>
                  <a:pt x="566153" y="1219200"/>
                </a:lnTo>
                <a:lnTo>
                  <a:pt x="569315" y="1219200"/>
                </a:lnTo>
                <a:lnTo>
                  <a:pt x="571944" y="1206500"/>
                </a:lnTo>
                <a:lnTo>
                  <a:pt x="636387" y="1206500"/>
                </a:lnTo>
                <a:lnTo>
                  <a:pt x="635242" y="1219200"/>
                </a:lnTo>
                <a:lnTo>
                  <a:pt x="634961" y="1231900"/>
                </a:lnTo>
                <a:close/>
              </a:path>
              <a:path w="1167129" h="1536700">
                <a:moveTo>
                  <a:pt x="628113" y="1257300"/>
                </a:moveTo>
                <a:lnTo>
                  <a:pt x="560171" y="1257300"/>
                </a:lnTo>
                <a:lnTo>
                  <a:pt x="562051" y="1244600"/>
                </a:lnTo>
                <a:lnTo>
                  <a:pt x="564957" y="1231900"/>
                </a:lnTo>
                <a:lnTo>
                  <a:pt x="634453" y="1231900"/>
                </a:lnTo>
                <a:lnTo>
                  <a:pt x="633628" y="1244600"/>
                </a:lnTo>
                <a:lnTo>
                  <a:pt x="631061" y="1244600"/>
                </a:lnTo>
                <a:lnTo>
                  <a:pt x="628113" y="1257300"/>
                </a:lnTo>
                <a:close/>
              </a:path>
              <a:path w="1167129" h="1536700">
                <a:moveTo>
                  <a:pt x="625589" y="1270000"/>
                </a:moveTo>
                <a:lnTo>
                  <a:pt x="551929" y="1270000"/>
                </a:lnTo>
                <a:lnTo>
                  <a:pt x="558914" y="1257300"/>
                </a:lnTo>
                <a:lnTo>
                  <a:pt x="625913" y="1257300"/>
                </a:lnTo>
                <a:lnTo>
                  <a:pt x="625589" y="1270000"/>
                </a:lnTo>
                <a:close/>
              </a:path>
              <a:path w="1167129" h="1536700">
                <a:moveTo>
                  <a:pt x="301625" y="1282700"/>
                </a:moveTo>
                <a:lnTo>
                  <a:pt x="235445" y="1282700"/>
                </a:lnTo>
                <a:lnTo>
                  <a:pt x="228307" y="1270000"/>
                </a:lnTo>
                <a:lnTo>
                  <a:pt x="306349" y="1270000"/>
                </a:lnTo>
                <a:lnTo>
                  <a:pt x="301625" y="1282700"/>
                </a:lnTo>
                <a:close/>
              </a:path>
              <a:path w="1167129" h="1536700">
                <a:moveTo>
                  <a:pt x="620587" y="1282700"/>
                </a:moveTo>
                <a:lnTo>
                  <a:pt x="549757" y="1282700"/>
                </a:lnTo>
                <a:lnTo>
                  <a:pt x="550964" y="1270000"/>
                </a:lnTo>
                <a:lnTo>
                  <a:pt x="621523" y="1270000"/>
                </a:lnTo>
                <a:lnTo>
                  <a:pt x="620587" y="1282700"/>
                </a:lnTo>
                <a:close/>
              </a:path>
              <a:path w="1167129" h="1536700">
                <a:moveTo>
                  <a:pt x="305840" y="1295400"/>
                </a:moveTo>
                <a:lnTo>
                  <a:pt x="235521" y="1295400"/>
                </a:lnTo>
                <a:lnTo>
                  <a:pt x="235381" y="1282700"/>
                </a:lnTo>
                <a:lnTo>
                  <a:pt x="305816" y="1282700"/>
                </a:lnTo>
                <a:lnTo>
                  <a:pt x="305840" y="1295400"/>
                </a:lnTo>
                <a:close/>
              </a:path>
              <a:path w="1167129" h="1536700">
                <a:moveTo>
                  <a:pt x="608114" y="1320800"/>
                </a:moveTo>
                <a:lnTo>
                  <a:pt x="529805" y="1320800"/>
                </a:lnTo>
                <a:lnTo>
                  <a:pt x="536277" y="1308100"/>
                </a:lnTo>
                <a:lnTo>
                  <a:pt x="541705" y="1295400"/>
                </a:lnTo>
                <a:lnTo>
                  <a:pt x="546172" y="1282700"/>
                </a:lnTo>
                <a:lnTo>
                  <a:pt x="620444" y="1282700"/>
                </a:lnTo>
                <a:lnTo>
                  <a:pt x="618756" y="1295400"/>
                </a:lnTo>
                <a:lnTo>
                  <a:pt x="614794" y="1295400"/>
                </a:lnTo>
                <a:lnTo>
                  <a:pt x="612775" y="1308100"/>
                </a:lnTo>
                <a:lnTo>
                  <a:pt x="608114" y="1320800"/>
                </a:lnTo>
                <a:close/>
              </a:path>
              <a:path w="1167129" h="1536700">
                <a:moveTo>
                  <a:pt x="311741" y="1308100"/>
                </a:moveTo>
                <a:lnTo>
                  <a:pt x="233781" y="1308100"/>
                </a:lnTo>
                <a:lnTo>
                  <a:pt x="235826" y="1295400"/>
                </a:lnTo>
                <a:lnTo>
                  <a:pt x="307886" y="1295400"/>
                </a:lnTo>
                <a:lnTo>
                  <a:pt x="311741" y="1308100"/>
                </a:lnTo>
                <a:close/>
              </a:path>
              <a:path w="1167129" h="1536700">
                <a:moveTo>
                  <a:pt x="326542" y="1320800"/>
                </a:moveTo>
                <a:lnTo>
                  <a:pt x="234950" y="1320800"/>
                </a:lnTo>
                <a:lnTo>
                  <a:pt x="240055" y="1308100"/>
                </a:lnTo>
                <a:lnTo>
                  <a:pt x="322173" y="1308100"/>
                </a:lnTo>
                <a:lnTo>
                  <a:pt x="326542" y="1320800"/>
                </a:lnTo>
                <a:close/>
              </a:path>
              <a:path w="1167129" h="1536700">
                <a:moveTo>
                  <a:pt x="317373" y="1333500"/>
                </a:moveTo>
                <a:lnTo>
                  <a:pt x="238645" y="1333500"/>
                </a:lnTo>
                <a:lnTo>
                  <a:pt x="238417" y="1320800"/>
                </a:lnTo>
                <a:lnTo>
                  <a:pt x="311315" y="1320800"/>
                </a:lnTo>
                <a:lnTo>
                  <a:pt x="317373" y="1333500"/>
                </a:lnTo>
                <a:close/>
              </a:path>
              <a:path w="1167129" h="1536700">
                <a:moveTo>
                  <a:pt x="394258" y="1384300"/>
                </a:moveTo>
                <a:lnTo>
                  <a:pt x="265334" y="1384300"/>
                </a:lnTo>
                <a:lnTo>
                  <a:pt x="259159" y="1371600"/>
                </a:lnTo>
                <a:lnTo>
                  <a:pt x="254617" y="1358900"/>
                </a:lnTo>
                <a:lnTo>
                  <a:pt x="248500" y="1346200"/>
                </a:lnTo>
                <a:lnTo>
                  <a:pt x="247230" y="1333500"/>
                </a:lnTo>
                <a:lnTo>
                  <a:pt x="317373" y="1333500"/>
                </a:lnTo>
                <a:lnTo>
                  <a:pt x="323469" y="1320800"/>
                </a:lnTo>
                <a:lnTo>
                  <a:pt x="329885" y="1333500"/>
                </a:lnTo>
                <a:lnTo>
                  <a:pt x="334357" y="1346200"/>
                </a:lnTo>
                <a:lnTo>
                  <a:pt x="345617" y="1346200"/>
                </a:lnTo>
                <a:lnTo>
                  <a:pt x="346608" y="1358900"/>
                </a:lnTo>
                <a:lnTo>
                  <a:pt x="355714" y="1358900"/>
                </a:lnTo>
                <a:lnTo>
                  <a:pt x="360375" y="1371600"/>
                </a:lnTo>
                <a:lnTo>
                  <a:pt x="392544" y="1371600"/>
                </a:lnTo>
                <a:lnTo>
                  <a:pt x="394258" y="1384300"/>
                </a:lnTo>
                <a:close/>
              </a:path>
              <a:path w="1167129" h="1536700">
                <a:moveTo>
                  <a:pt x="602043" y="1333500"/>
                </a:moveTo>
                <a:lnTo>
                  <a:pt x="523201" y="1333500"/>
                </a:lnTo>
                <a:lnTo>
                  <a:pt x="525983" y="1320800"/>
                </a:lnTo>
                <a:lnTo>
                  <a:pt x="604278" y="1320800"/>
                </a:lnTo>
                <a:lnTo>
                  <a:pt x="602043" y="1333500"/>
                </a:lnTo>
                <a:close/>
              </a:path>
              <a:path w="1167129" h="1536700">
                <a:moveTo>
                  <a:pt x="583095" y="1358900"/>
                </a:moveTo>
                <a:lnTo>
                  <a:pt x="514464" y="1358900"/>
                </a:lnTo>
                <a:lnTo>
                  <a:pt x="527050" y="1346200"/>
                </a:lnTo>
                <a:lnTo>
                  <a:pt x="519620" y="1333500"/>
                </a:lnTo>
                <a:lnTo>
                  <a:pt x="599986" y="1333500"/>
                </a:lnTo>
                <a:lnTo>
                  <a:pt x="590130" y="1346200"/>
                </a:lnTo>
                <a:lnTo>
                  <a:pt x="596036" y="1346200"/>
                </a:lnTo>
                <a:lnTo>
                  <a:pt x="583095" y="1358900"/>
                </a:lnTo>
                <a:close/>
              </a:path>
              <a:path w="1167129" h="1536700">
                <a:moveTo>
                  <a:pt x="368465" y="1371600"/>
                </a:moveTo>
                <a:lnTo>
                  <a:pt x="360375" y="1371600"/>
                </a:lnTo>
                <a:lnTo>
                  <a:pt x="360349" y="1358900"/>
                </a:lnTo>
                <a:lnTo>
                  <a:pt x="375627" y="1358900"/>
                </a:lnTo>
                <a:lnTo>
                  <a:pt x="368465" y="1371600"/>
                </a:lnTo>
                <a:close/>
              </a:path>
              <a:path w="1167129" h="1536700">
                <a:moveTo>
                  <a:pt x="562038" y="1409700"/>
                </a:moveTo>
                <a:lnTo>
                  <a:pt x="290906" y="1409700"/>
                </a:lnTo>
                <a:lnTo>
                  <a:pt x="285762" y="1397000"/>
                </a:lnTo>
                <a:lnTo>
                  <a:pt x="275234" y="1397000"/>
                </a:lnTo>
                <a:lnTo>
                  <a:pt x="274116" y="1384300"/>
                </a:lnTo>
                <a:lnTo>
                  <a:pt x="486613" y="1384300"/>
                </a:lnTo>
                <a:lnTo>
                  <a:pt x="487794" y="1371600"/>
                </a:lnTo>
                <a:lnTo>
                  <a:pt x="502412" y="1371600"/>
                </a:lnTo>
                <a:lnTo>
                  <a:pt x="505853" y="1358900"/>
                </a:lnTo>
                <a:lnTo>
                  <a:pt x="587375" y="1358900"/>
                </a:lnTo>
                <a:lnTo>
                  <a:pt x="588124" y="1371600"/>
                </a:lnTo>
                <a:lnTo>
                  <a:pt x="568679" y="1397000"/>
                </a:lnTo>
                <a:lnTo>
                  <a:pt x="562038" y="1409700"/>
                </a:lnTo>
                <a:close/>
              </a:path>
              <a:path w="1167129" h="1536700">
                <a:moveTo>
                  <a:pt x="421043" y="1384300"/>
                </a:moveTo>
                <a:lnTo>
                  <a:pt x="398399" y="1384300"/>
                </a:lnTo>
                <a:lnTo>
                  <a:pt x="407708" y="1371600"/>
                </a:lnTo>
                <a:lnTo>
                  <a:pt x="412927" y="1371600"/>
                </a:lnTo>
                <a:lnTo>
                  <a:pt x="421043" y="1384300"/>
                </a:lnTo>
                <a:close/>
              </a:path>
              <a:path w="1167129" h="1536700">
                <a:moveTo>
                  <a:pt x="554786" y="1422400"/>
                </a:moveTo>
                <a:lnTo>
                  <a:pt x="307721" y="1422400"/>
                </a:lnTo>
                <a:lnTo>
                  <a:pt x="300164" y="1409700"/>
                </a:lnTo>
                <a:lnTo>
                  <a:pt x="558114" y="1409700"/>
                </a:lnTo>
                <a:lnTo>
                  <a:pt x="554786" y="1422400"/>
                </a:lnTo>
                <a:close/>
              </a:path>
              <a:path w="1167129" h="1536700">
                <a:moveTo>
                  <a:pt x="539241" y="1435100"/>
                </a:moveTo>
                <a:lnTo>
                  <a:pt x="318998" y="1435100"/>
                </a:lnTo>
                <a:lnTo>
                  <a:pt x="307403" y="1422400"/>
                </a:lnTo>
                <a:lnTo>
                  <a:pt x="544868" y="1422400"/>
                </a:lnTo>
                <a:lnTo>
                  <a:pt x="539241" y="1435100"/>
                </a:lnTo>
                <a:close/>
              </a:path>
              <a:path w="1167129" h="1536700">
                <a:moveTo>
                  <a:pt x="522838" y="1447800"/>
                </a:moveTo>
                <a:lnTo>
                  <a:pt x="323114" y="1447800"/>
                </a:lnTo>
                <a:lnTo>
                  <a:pt x="322872" y="1435100"/>
                </a:lnTo>
                <a:lnTo>
                  <a:pt x="531226" y="1435100"/>
                </a:lnTo>
                <a:lnTo>
                  <a:pt x="522838" y="1447800"/>
                </a:lnTo>
                <a:close/>
              </a:path>
              <a:path w="1167129" h="1536700">
                <a:moveTo>
                  <a:pt x="342722" y="1460500"/>
                </a:moveTo>
                <a:lnTo>
                  <a:pt x="323656" y="1460500"/>
                </a:lnTo>
                <a:lnTo>
                  <a:pt x="323238" y="1447800"/>
                </a:lnTo>
                <a:lnTo>
                  <a:pt x="341884" y="1447800"/>
                </a:lnTo>
                <a:lnTo>
                  <a:pt x="342722" y="1460500"/>
                </a:lnTo>
                <a:close/>
              </a:path>
              <a:path w="1167129" h="1536700">
                <a:moveTo>
                  <a:pt x="362153" y="1460500"/>
                </a:moveTo>
                <a:lnTo>
                  <a:pt x="349834" y="1460500"/>
                </a:lnTo>
                <a:lnTo>
                  <a:pt x="341884" y="1447800"/>
                </a:lnTo>
                <a:lnTo>
                  <a:pt x="363855" y="1447800"/>
                </a:lnTo>
                <a:lnTo>
                  <a:pt x="362153" y="1460500"/>
                </a:lnTo>
                <a:close/>
              </a:path>
              <a:path w="1167129" h="1536700">
                <a:moveTo>
                  <a:pt x="388670" y="1460500"/>
                </a:moveTo>
                <a:lnTo>
                  <a:pt x="364375" y="1460500"/>
                </a:lnTo>
                <a:lnTo>
                  <a:pt x="363855" y="1447800"/>
                </a:lnTo>
                <a:lnTo>
                  <a:pt x="388645" y="1447800"/>
                </a:lnTo>
                <a:lnTo>
                  <a:pt x="388670" y="1460500"/>
                </a:lnTo>
                <a:close/>
              </a:path>
              <a:path w="1167129" h="1536700">
                <a:moveTo>
                  <a:pt x="407454" y="1460500"/>
                </a:moveTo>
                <a:lnTo>
                  <a:pt x="390207" y="1460500"/>
                </a:lnTo>
                <a:lnTo>
                  <a:pt x="392493" y="1447800"/>
                </a:lnTo>
                <a:lnTo>
                  <a:pt x="406400" y="1447800"/>
                </a:lnTo>
                <a:lnTo>
                  <a:pt x="407454" y="1460500"/>
                </a:lnTo>
                <a:close/>
              </a:path>
              <a:path w="1167129" h="1536700">
                <a:moveTo>
                  <a:pt x="496481" y="1460500"/>
                </a:moveTo>
                <a:lnTo>
                  <a:pt x="407454" y="1460500"/>
                </a:lnTo>
                <a:lnTo>
                  <a:pt x="409092" y="1447800"/>
                </a:lnTo>
                <a:lnTo>
                  <a:pt x="498741" y="1447800"/>
                </a:lnTo>
                <a:lnTo>
                  <a:pt x="496481" y="1460500"/>
                </a:lnTo>
                <a:close/>
              </a:path>
              <a:path w="1167129" h="1536700">
                <a:moveTo>
                  <a:pt x="345630" y="1473200"/>
                </a:moveTo>
                <a:lnTo>
                  <a:pt x="326504" y="1473200"/>
                </a:lnTo>
                <a:lnTo>
                  <a:pt x="324777" y="1460500"/>
                </a:lnTo>
                <a:lnTo>
                  <a:pt x="336346" y="1460500"/>
                </a:lnTo>
                <a:lnTo>
                  <a:pt x="345630" y="1473200"/>
                </a:lnTo>
                <a:close/>
              </a:path>
              <a:path w="1167129" h="1536700">
                <a:moveTo>
                  <a:pt x="459130" y="1473200"/>
                </a:moveTo>
                <a:lnTo>
                  <a:pt x="345630" y="1473200"/>
                </a:lnTo>
                <a:lnTo>
                  <a:pt x="344131" y="1460500"/>
                </a:lnTo>
                <a:lnTo>
                  <a:pt x="464720" y="1460500"/>
                </a:lnTo>
                <a:lnTo>
                  <a:pt x="459130" y="1473200"/>
                </a:lnTo>
                <a:close/>
              </a:path>
              <a:path w="1167129" h="1536700">
                <a:moveTo>
                  <a:pt x="488734" y="1473200"/>
                </a:moveTo>
                <a:lnTo>
                  <a:pt x="484124" y="1460500"/>
                </a:lnTo>
                <a:lnTo>
                  <a:pt x="493636" y="1460500"/>
                </a:lnTo>
                <a:lnTo>
                  <a:pt x="488734" y="1473200"/>
                </a:lnTo>
                <a:close/>
              </a:path>
              <a:path w="1167129" h="1536700">
                <a:moveTo>
                  <a:pt x="455510" y="1485900"/>
                </a:moveTo>
                <a:lnTo>
                  <a:pt x="326910" y="1485900"/>
                </a:lnTo>
                <a:lnTo>
                  <a:pt x="328701" y="1473200"/>
                </a:lnTo>
                <a:lnTo>
                  <a:pt x="452920" y="1473200"/>
                </a:lnTo>
                <a:lnTo>
                  <a:pt x="455510" y="1485900"/>
                </a:lnTo>
                <a:close/>
              </a:path>
              <a:path w="1167129" h="1536700">
                <a:moveTo>
                  <a:pt x="453898" y="1498600"/>
                </a:moveTo>
                <a:lnTo>
                  <a:pt x="340601" y="1498600"/>
                </a:lnTo>
                <a:lnTo>
                  <a:pt x="336969" y="1485900"/>
                </a:lnTo>
                <a:lnTo>
                  <a:pt x="454151" y="1485900"/>
                </a:lnTo>
                <a:lnTo>
                  <a:pt x="453898" y="1498600"/>
                </a:lnTo>
                <a:close/>
              </a:path>
              <a:path w="1167129" h="1536700">
                <a:moveTo>
                  <a:pt x="434111" y="1511300"/>
                </a:moveTo>
                <a:lnTo>
                  <a:pt x="348640" y="1511300"/>
                </a:lnTo>
                <a:lnTo>
                  <a:pt x="346989" y="1498600"/>
                </a:lnTo>
                <a:lnTo>
                  <a:pt x="435156" y="1498600"/>
                </a:lnTo>
                <a:lnTo>
                  <a:pt x="434111" y="1511300"/>
                </a:lnTo>
                <a:close/>
              </a:path>
              <a:path w="1167129" h="1536700">
                <a:moveTo>
                  <a:pt x="422821" y="1524000"/>
                </a:moveTo>
                <a:lnTo>
                  <a:pt x="355650" y="1524000"/>
                </a:lnTo>
                <a:lnTo>
                  <a:pt x="356489" y="1511300"/>
                </a:lnTo>
                <a:lnTo>
                  <a:pt x="420243" y="1511300"/>
                </a:lnTo>
                <a:lnTo>
                  <a:pt x="422821" y="1524000"/>
                </a:lnTo>
                <a:close/>
              </a:path>
              <a:path w="1167129" h="1536700">
                <a:moveTo>
                  <a:pt x="386041" y="1536700"/>
                </a:moveTo>
                <a:lnTo>
                  <a:pt x="374865" y="1536700"/>
                </a:lnTo>
                <a:lnTo>
                  <a:pt x="373037" y="1524000"/>
                </a:lnTo>
                <a:lnTo>
                  <a:pt x="386803" y="1524000"/>
                </a:lnTo>
                <a:lnTo>
                  <a:pt x="386041" y="1536700"/>
                </a:lnTo>
                <a:close/>
              </a:path>
              <a:path w="1167129" h="1536700">
                <a:moveTo>
                  <a:pt x="395490" y="1536700"/>
                </a:moveTo>
                <a:lnTo>
                  <a:pt x="393204" y="1536700"/>
                </a:lnTo>
                <a:lnTo>
                  <a:pt x="386803" y="1524000"/>
                </a:lnTo>
                <a:lnTo>
                  <a:pt x="397878" y="1524000"/>
                </a:lnTo>
                <a:lnTo>
                  <a:pt x="395490" y="153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1642731" y="70158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8" y="546"/>
                </a:moveTo>
                <a:lnTo>
                  <a:pt x="0" y="0"/>
                </a:lnTo>
                <a:lnTo>
                  <a:pt x="177" y="63"/>
                </a:lnTo>
                <a:lnTo>
                  <a:pt x="368" y="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1783003" y="70047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28" y="76"/>
                </a:moveTo>
                <a:lnTo>
                  <a:pt x="0" y="0"/>
                </a:lnTo>
                <a:lnTo>
                  <a:pt x="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1205991" y="782099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469" y="0"/>
                </a:moveTo>
                <a:lnTo>
                  <a:pt x="304" y="25"/>
                </a:lnTo>
                <a:lnTo>
                  <a:pt x="0" y="25"/>
                </a:lnTo>
                <a:lnTo>
                  <a:pt x="838" y="596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1503743" y="699563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3" y="761"/>
                </a:moveTo>
                <a:lnTo>
                  <a:pt x="0" y="126"/>
                </a:lnTo>
                <a:lnTo>
                  <a:pt x="228" y="25"/>
                </a:lnTo>
                <a:lnTo>
                  <a:pt x="393" y="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1782787" y="70046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15" y="88"/>
                </a:moveTo>
                <a:lnTo>
                  <a:pt x="25" y="76"/>
                </a:lnTo>
                <a:lnTo>
                  <a:pt x="215" y="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2056828" y="7860524"/>
            <a:ext cx="187960" cy="168275"/>
          </a:xfrm>
          <a:custGeom>
            <a:avLst/>
            <a:gdLst/>
            <a:ahLst/>
            <a:cxnLst/>
            <a:rect l="l" t="t" r="r" b="b"/>
            <a:pathLst>
              <a:path w="187959" h="168275">
                <a:moveTo>
                  <a:pt x="50774" y="100022"/>
                </a:moveTo>
                <a:lnTo>
                  <a:pt x="50965" y="94485"/>
                </a:lnTo>
                <a:lnTo>
                  <a:pt x="48348" y="93342"/>
                </a:lnTo>
                <a:lnTo>
                  <a:pt x="44996" y="91920"/>
                </a:lnTo>
                <a:lnTo>
                  <a:pt x="41567" y="90612"/>
                </a:lnTo>
                <a:lnTo>
                  <a:pt x="38226" y="89278"/>
                </a:lnTo>
                <a:lnTo>
                  <a:pt x="37604" y="85963"/>
                </a:lnTo>
                <a:lnTo>
                  <a:pt x="36283" y="78686"/>
                </a:lnTo>
                <a:lnTo>
                  <a:pt x="22758" y="77188"/>
                </a:lnTo>
                <a:lnTo>
                  <a:pt x="22453" y="76540"/>
                </a:lnTo>
                <a:lnTo>
                  <a:pt x="21983" y="74064"/>
                </a:lnTo>
                <a:lnTo>
                  <a:pt x="15201" y="66825"/>
                </a:lnTo>
                <a:lnTo>
                  <a:pt x="11023" y="60246"/>
                </a:lnTo>
                <a:lnTo>
                  <a:pt x="977" y="48422"/>
                </a:lnTo>
                <a:lnTo>
                  <a:pt x="0" y="47533"/>
                </a:lnTo>
                <a:lnTo>
                  <a:pt x="4724" y="42339"/>
                </a:lnTo>
                <a:lnTo>
                  <a:pt x="7966" y="36757"/>
                </a:lnTo>
                <a:lnTo>
                  <a:pt x="11107" y="24503"/>
                </a:lnTo>
                <a:lnTo>
                  <a:pt x="14363" y="19085"/>
                </a:lnTo>
                <a:lnTo>
                  <a:pt x="14871" y="18526"/>
                </a:lnTo>
                <a:lnTo>
                  <a:pt x="14033" y="16787"/>
                </a:lnTo>
                <a:lnTo>
                  <a:pt x="13982" y="15580"/>
                </a:lnTo>
                <a:lnTo>
                  <a:pt x="14627" y="7808"/>
                </a:lnTo>
                <a:lnTo>
                  <a:pt x="17472" y="2594"/>
                </a:lnTo>
                <a:lnTo>
                  <a:pt x="22483" y="0"/>
                </a:lnTo>
                <a:lnTo>
                  <a:pt x="29629" y="86"/>
                </a:lnTo>
                <a:lnTo>
                  <a:pt x="36918" y="1394"/>
                </a:lnTo>
                <a:lnTo>
                  <a:pt x="44094" y="3439"/>
                </a:lnTo>
                <a:lnTo>
                  <a:pt x="58331" y="5522"/>
                </a:lnTo>
                <a:lnTo>
                  <a:pt x="61607" y="13967"/>
                </a:lnTo>
                <a:lnTo>
                  <a:pt x="70523" y="13967"/>
                </a:lnTo>
                <a:lnTo>
                  <a:pt x="76899" y="20067"/>
                </a:lnTo>
                <a:lnTo>
                  <a:pt x="86055" y="25256"/>
                </a:lnTo>
                <a:lnTo>
                  <a:pt x="95134" y="30594"/>
                </a:lnTo>
                <a:lnTo>
                  <a:pt x="96125" y="31633"/>
                </a:lnTo>
                <a:lnTo>
                  <a:pt x="68364" y="31633"/>
                </a:lnTo>
                <a:lnTo>
                  <a:pt x="67563" y="31836"/>
                </a:lnTo>
                <a:lnTo>
                  <a:pt x="66052" y="31836"/>
                </a:lnTo>
                <a:lnTo>
                  <a:pt x="65786" y="32395"/>
                </a:lnTo>
                <a:lnTo>
                  <a:pt x="65455" y="33157"/>
                </a:lnTo>
                <a:lnTo>
                  <a:pt x="66062" y="34274"/>
                </a:lnTo>
                <a:lnTo>
                  <a:pt x="66160" y="34655"/>
                </a:lnTo>
                <a:lnTo>
                  <a:pt x="66294" y="35367"/>
                </a:lnTo>
                <a:lnTo>
                  <a:pt x="99688" y="35367"/>
                </a:lnTo>
                <a:lnTo>
                  <a:pt x="102463" y="38275"/>
                </a:lnTo>
                <a:lnTo>
                  <a:pt x="103327" y="39710"/>
                </a:lnTo>
                <a:lnTo>
                  <a:pt x="110955" y="39710"/>
                </a:lnTo>
                <a:lnTo>
                  <a:pt x="111410" y="39862"/>
                </a:lnTo>
                <a:lnTo>
                  <a:pt x="16281" y="39862"/>
                </a:lnTo>
                <a:lnTo>
                  <a:pt x="14986" y="43939"/>
                </a:lnTo>
                <a:lnTo>
                  <a:pt x="14401" y="46339"/>
                </a:lnTo>
                <a:lnTo>
                  <a:pt x="15074" y="46873"/>
                </a:lnTo>
                <a:lnTo>
                  <a:pt x="15417" y="47317"/>
                </a:lnTo>
                <a:lnTo>
                  <a:pt x="125918" y="47317"/>
                </a:lnTo>
                <a:lnTo>
                  <a:pt x="126390" y="48016"/>
                </a:lnTo>
                <a:lnTo>
                  <a:pt x="129946" y="52308"/>
                </a:lnTo>
                <a:lnTo>
                  <a:pt x="136841" y="52308"/>
                </a:lnTo>
                <a:lnTo>
                  <a:pt x="137452" y="54252"/>
                </a:lnTo>
                <a:lnTo>
                  <a:pt x="37376" y="54252"/>
                </a:lnTo>
                <a:lnTo>
                  <a:pt x="37123" y="54417"/>
                </a:lnTo>
                <a:lnTo>
                  <a:pt x="21920" y="54417"/>
                </a:lnTo>
                <a:lnTo>
                  <a:pt x="21475" y="54658"/>
                </a:lnTo>
                <a:lnTo>
                  <a:pt x="20624" y="54912"/>
                </a:lnTo>
                <a:lnTo>
                  <a:pt x="20688" y="56449"/>
                </a:lnTo>
                <a:lnTo>
                  <a:pt x="20916" y="57719"/>
                </a:lnTo>
                <a:lnTo>
                  <a:pt x="21120" y="59039"/>
                </a:lnTo>
                <a:lnTo>
                  <a:pt x="35892" y="59039"/>
                </a:lnTo>
                <a:lnTo>
                  <a:pt x="36614" y="61732"/>
                </a:lnTo>
                <a:lnTo>
                  <a:pt x="37934" y="67663"/>
                </a:lnTo>
                <a:lnTo>
                  <a:pt x="154189" y="67663"/>
                </a:lnTo>
                <a:lnTo>
                  <a:pt x="156578" y="70876"/>
                </a:lnTo>
                <a:lnTo>
                  <a:pt x="153301" y="76908"/>
                </a:lnTo>
                <a:lnTo>
                  <a:pt x="166781" y="76908"/>
                </a:lnTo>
                <a:lnTo>
                  <a:pt x="169862" y="80883"/>
                </a:lnTo>
                <a:lnTo>
                  <a:pt x="173494" y="87741"/>
                </a:lnTo>
                <a:lnTo>
                  <a:pt x="182143" y="89799"/>
                </a:lnTo>
                <a:lnTo>
                  <a:pt x="180427" y="95158"/>
                </a:lnTo>
                <a:lnTo>
                  <a:pt x="62738" y="95158"/>
                </a:lnTo>
                <a:lnTo>
                  <a:pt x="50774" y="100022"/>
                </a:lnTo>
                <a:close/>
              </a:path>
              <a:path w="187959" h="168275">
                <a:moveTo>
                  <a:pt x="70523" y="13967"/>
                </a:moveTo>
                <a:lnTo>
                  <a:pt x="61607" y="13967"/>
                </a:lnTo>
                <a:lnTo>
                  <a:pt x="69342" y="12837"/>
                </a:lnTo>
                <a:lnTo>
                  <a:pt x="70523" y="13967"/>
                </a:lnTo>
                <a:close/>
              </a:path>
              <a:path w="187959" h="168275">
                <a:moveTo>
                  <a:pt x="99688" y="35367"/>
                </a:moveTo>
                <a:lnTo>
                  <a:pt x="66294" y="35367"/>
                </a:lnTo>
                <a:lnTo>
                  <a:pt x="68821" y="34655"/>
                </a:lnTo>
                <a:lnTo>
                  <a:pt x="70065" y="34274"/>
                </a:lnTo>
                <a:lnTo>
                  <a:pt x="68364" y="31633"/>
                </a:lnTo>
                <a:lnTo>
                  <a:pt x="96125" y="31633"/>
                </a:lnTo>
                <a:lnTo>
                  <a:pt x="99688" y="35367"/>
                </a:lnTo>
                <a:close/>
              </a:path>
              <a:path w="187959" h="168275">
                <a:moveTo>
                  <a:pt x="110955" y="39710"/>
                </a:moveTo>
                <a:lnTo>
                  <a:pt x="103327" y="39710"/>
                </a:lnTo>
                <a:lnTo>
                  <a:pt x="107772" y="38643"/>
                </a:lnTo>
                <a:lnTo>
                  <a:pt x="110955" y="39710"/>
                </a:lnTo>
                <a:close/>
              </a:path>
              <a:path w="187959" h="168275">
                <a:moveTo>
                  <a:pt x="125918" y="47317"/>
                </a:moveTo>
                <a:lnTo>
                  <a:pt x="15417" y="47317"/>
                </a:lnTo>
                <a:lnTo>
                  <a:pt x="15811" y="47152"/>
                </a:lnTo>
                <a:lnTo>
                  <a:pt x="16484" y="47063"/>
                </a:lnTo>
                <a:lnTo>
                  <a:pt x="17030" y="44714"/>
                </a:lnTo>
                <a:lnTo>
                  <a:pt x="17462" y="42580"/>
                </a:lnTo>
                <a:lnTo>
                  <a:pt x="17805" y="40320"/>
                </a:lnTo>
                <a:lnTo>
                  <a:pt x="16814" y="40066"/>
                </a:lnTo>
                <a:lnTo>
                  <a:pt x="16281" y="39862"/>
                </a:lnTo>
                <a:lnTo>
                  <a:pt x="111410" y="39862"/>
                </a:lnTo>
                <a:lnTo>
                  <a:pt x="112585" y="40256"/>
                </a:lnTo>
                <a:lnTo>
                  <a:pt x="114477" y="43152"/>
                </a:lnTo>
                <a:lnTo>
                  <a:pt x="123266" y="43393"/>
                </a:lnTo>
                <a:lnTo>
                  <a:pt x="125918" y="47317"/>
                </a:lnTo>
                <a:close/>
              </a:path>
              <a:path w="187959" h="168275">
                <a:moveTo>
                  <a:pt x="136841" y="52308"/>
                </a:moveTo>
                <a:lnTo>
                  <a:pt x="129946" y="52308"/>
                </a:lnTo>
                <a:lnTo>
                  <a:pt x="136271" y="50492"/>
                </a:lnTo>
                <a:lnTo>
                  <a:pt x="136841" y="52308"/>
                </a:lnTo>
                <a:close/>
              </a:path>
              <a:path w="187959" h="168275">
                <a:moveTo>
                  <a:pt x="154189" y="67663"/>
                </a:moveTo>
                <a:lnTo>
                  <a:pt x="37934" y="67663"/>
                </a:lnTo>
                <a:lnTo>
                  <a:pt x="39319" y="62214"/>
                </a:lnTo>
                <a:lnTo>
                  <a:pt x="40233" y="59395"/>
                </a:lnTo>
                <a:lnTo>
                  <a:pt x="40741" y="55864"/>
                </a:lnTo>
                <a:lnTo>
                  <a:pt x="39192" y="54379"/>
                </a:lnTo>
                <a:lnTo>
                  <a:pt x="37376" y="54252"/>
                </a:lnTo>
                <a:lnTo>
                  <a:pt x="137452" y="54252"/>
                </a:lnTo>
                <a:lnTo>
                  <a:pt x="137871" y="55585"/>
                </a:lnTo>
                <a:lnTo>
                  <a:pt x="143179" y="61808"/>
                </a:lnTo>
                <a:lnTo>
                  <a:pt x="147065" y="62913"/>
                </a:lnTo>
                <a:lnTo>
                  <a:pt x="154076" y="67510"/>
                </a:lnTo>
                <a:lnTo>
                  <a:pt x="154189" y="67663"/>
                </a:lnTo>
                <a:close/>
              </a:path>
              <a:path w="187959" h="168275">
                <a:moveTo>
                  <a:pt x="35892" y="59039"/>
                </a:moveTo>
                <a:lnTo>
                  <a:pt x="21120" y="59039"/>
                </a:lnTo>
                <a:lnTo>
                  <a:pt x="21988" y="57719"/>
                </a:lnTo>
                <a:lnTo>
                  <a:pt x="21920" y="54417"/>
                </a:lnTo>
                <a:lnTo>
                  <a:pt x="37123" y="54417"/>
                </a:lnTo>
                <a:lnTo>
                  <a:pt x="35471" y="55496"/>
                </a:lnTo>
                <a:lnTo>
                  <a:pt x="35852" y="58887"/>
                </a:lnTo>
                <a:lnTo>
                  <a:pt x="35892" y="59039"/>
                </a:lnTo>
                <a:close/>
              </a:path>
              <a:path w="187959" h="168275">
                <a:moveTo>
                  <a:pt x="166781" y="76908"/>
                </a:moveTo>
                <a:lnTo>
                  <a:pt x="153301" y="76908"/>
                </a:lnTo>
                <a:lnTo>
                  <a:pt x="158229" y="74318"/>
                </a:lnTo>
                <a:lnTo>
                  <a:pt x="161239" y="69758"/>
                </a:lnTo>
                <a:lnTo>
                  <a:pt x="166781" y="76908"/>
                </a:lnTo>
                <a:close/>
              </a:path>
              <a:path w="187959" h="168275">
                <a:moveTo>
                  <a:pt x="64693" y="109585"/>
                </a:moveTo>
                <a:lnTo>
                  <a:pt x="58978" y="102512"/>
                </a:lnTo>
                <a:lnTo>
                  <a:pt x="62738" y="95158"/>
                </a:lnTo>
                <a:lnTo>
                  <a:pt x="180427" y="95158"/>
                </a:lnTo>
                <a:lnTo>
                  <a:pt x="180301" y="95552"/>
                </a:lnTo>
                <a:lnTo>
                  <a:pt x="176898" y="101559"/>
                </a:lnTo>
                <a:lnTo>
                  <a:pt x="179933" y="104417"/>
                </a:lnTo>
                <a:lnTo>
                  <a:pt x="70167" y="104417"/>
                </a:lnTo>
                <a:lnTo>
                  <a:pt x="64693" y="109585"/>
                </a:lnTo>
                <a:close/>
              </a:path>
              <a:path w="187959" h="168275">
                <a:moveTo>
                  <a:pt x="90487" y="126349"/>
                </a:moveTo>
                <a:lnTo>
                  <a:pt x="84467" y="122603"/>
                </a:lnTo>
                <a:lnTo>
                  <a:pt x="79692" y="119745"/>
                </a:lnTo>
                <a:lnTo>
                  <a:pt x="74066" y="114246"/>
                </a:lnTo>
                <a:lnTo>
                  <a:pt x="74294" y="110436"/>
                </a:lnTo>
                <a:lnTo>
                  <a:pt x="73456" y="106753"/>
                </a:lnTo>
                <a:lnTo>
                  <a:pt x="70167" y="104417"/>
                </a:lnTo>
                <a:lnTo>
                  <a:pt x="179933" y="104417"/>
                </a:lnTo>
                <a:lnTo>
                  <a:pt x="181457" y="105852"/>
                </a:lnTo>
                <a:lnTo>
                  <a:pt x="186580" y="113214"/>
                </a:lnTo>
                <a:lnTo>
                  <a:pt x="187923" y="120888"/>
                </a:lnTo>
                <a:lnTo>
                  <a:pt x="187457" y="125727"/>
                </a:lnTo>
                <a:lnTo>
                  <a:pt x="92709" y="125727"/>
                </a:lnTo>
                <a:lnTo>
                  <a:pt x="90487" y="126349"/>
                </a:lnTo>
                <a:close/>
              </a:path>
              <a:path w="187959" h="168275">
                <a:moveTo>
                  <a:pt x="162267" y="167828"/>
                </a:moveTo>
                <a:lnTo>
                  <a:pt x="125484" y="156819"/>
                </a:lnTo>
                <a:lnTo>
                  <a:pt x="111874" y="139938"/>
                </a:lnTo>
                <a:lnTo>
                  <a:pt x="99580" y="138834"/>
                </a:lnTo>
                <a:lnTo>
                  <a:pt x="98826" y="128772"/>
                </a:lnTo>
                <a:lnTo>
                  <a:pt x="98729" y="127734"/>
                </a:lnTo>
                <a:lnTo>
                  <a:pt x="96037" y="126743"/>
                </a:lnTo>
                <a:lnTo>
                  <a:pt x="92709" y="125727"/>
                </a:lnTo>
                <a:lnTo>
                  <a:pt x="187457" y="125727"/>
                </a:lnTo>
                <a:lnTo>
                  <a:pt x="187163" y="128772"/>
                </a:lnTo>
                <a:lnTo>
                  <a:pt x="185978" y="136763"/>
                </a:lnTo>
                <a:lnTo>
                  <a:pt x="177050" y="139202"/>
                </a:lnTo>
                <a:lnTo>
                  <a:pt x="180647" y="145247"/>
                </a:lnTo>
                <a:lnTo>
                  <a:pt x="171805" y="145247"/>
                </a:lnTo>
                <a:lnTo>
                  <a:pt x="170446" y="146149"/>
                </a:lnTo>
                <a:lnTo>
                  <a:pt x="170014" y="148244"/>
                </a:lnTo>
                <a:lnTo>
                  <a:pt x="172288" y="150073"/>
                </a:lnTo>
                <a:lnTo>
                  <a:pt x="174332" y="151381"/>
                </a:lnTo>
                <a:lnTo>
                  <a:pt x="176390" y="152753"/>
                </a:lnTo>
                <a:lnTo>
                  <a:pt x="176695" y="153820"/>
                </a:lnTo>
                <a:lnTo>
                  <a:pt x="177358" y="153820"/>
                </a:lnTo>
                <a:lnTo>
                  <a:pt x="177242" y="157134"/>
                </a:lnTo>
                <a:lnTo>
                  <a:pt x="155917" y="157134"/>
                </a:lnTo>
                <a:lnTo>
                  <a:pt x="154457" y="157947"/>
                </a:lnTo>
                <a:lnTo>
                  <a:pt x="153111" y="158252"/>
                </a:lnTo>
                <a:lnTo>
                  <a:pt x="152869" y="158963"/>
                </a:lnTo>
                <a:lnTo>
                  <a:pt x="152488" y="159903"/>
                </a:lnTo>
                <a:lnTo>
                  <a:pt x="152539" y="161655"/>
                </a:lnTo>
                <a:lnTo>
                  <a:pt x="153174" y="162138"/>
                </a:lnTo>
                <a:lnTo>
                  <a:pt x="153809" y="162671"/>
                </a:lnTo>
                <a:lnTo>
                  <a:pt x="170515" y="162671"/>
                </a:lnTo>
                <a:lnTo>
                  <a:pt x="170332" y="162760"/>
                </a:lnTo>
                <a:lnTo>
                  <a:pt x="167347" y="164805"/>
                </a:lnTo>
                <a:lnTo>
                  <a:pt x="162267" y="167828"/>
                </a:lnTo>
                <a:close/>
              </a:path>
              <a:path w="187959" h="168275">
                <a:moveTo>
                  <a:pt x="177114" y="153235"/>
                </a:moveTo>
                <a:lnTo>
                  <a:pt x="176390" y="152753"/>
                </a:lnTo>
                <a:lnTo>
                  <a:pt x="175044" y="148003"/>
                </a:lnTo>
                <a:lnTo>
                  <a:pt x="173951" y="145349"/>
                </a:lnTo>
                <a:lnTo>
                  <a:pt x="171805" y="145247"/>
                </a:lnTo>
                <a:lnTo>
                  <a:pt x="180647" y="145247"/>
                </a:lnTo>
                <a:lnTo>
                  <a:pt x="181584" y="146822"/>
                </a:lnTo>
                <a:lnTo>
                  <a:pt x="181698" y="147101"/>
                </a:lnTo>
                <a:lnTo>
                  <a:pt x="177114" y="153235"/>
                </a:lnTo>
                <a:close/>
              </a:path>
              <a:path w="187959" h="168275">
                <a:moveTo>
                  <a:pt x="177358" y="153820"/>
                </a:moveTo>
                <a:lnTo>
                  <a:pt x="176695" y="153820"/>
                </a:lnTo>
                <a:lnTo>
                  <a:pt x="177114" y="153235"/>
                </a:lnTo>
                <a:lnTo>
                  <a:pt x="177368" y="153400"/>
                </a:lnTo>
                <a:lnTo>
                  <a:pt x="177358" y="153820"/>
                </a:lnTo>
                <a:close/>
              </a:path>
              <a:path w="187959" h="168275">
                <a:moveTo>
                  <a:pt x="170515" y="162671"/>
                </a:moveTo>
                <a:lnTo>
                  <a:pt x="153809" y="162671"/>
                </a:lnTo>
                <a:lnTo>
                  <a:pt x="155308" y="162138"/>
                </a:lnTo>
                <a:lnTo>
                  <a:pt x="156438" y="162049"/>
                </a:lnTo>
                <a:lnTo>
                  <a:pt x="155917" y="157134"/>
                </a:lnTo>
                <a:lnTo>
                  <a:pt x="177242" y="157134"/>
                </a:lnTo>
                <a:lnTo>
                  <a:pt x="177038" y="159509"/>
                </a:lnTo>
                <a:lnTo>
                  <a:pt x="170515" y="16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0558469" y="7524129"/>
            <a:ext cx="238760" cy="155575"/>
          </a:xfrm>
          <a:custGeom>
            <a:avLst/>
            <a:gdLst/>
            <a:ahLst/>
            <a:cxnLst/>
            <a:rect l="l" t="t" r="r" b="b"/>
            <a:pathLst>
              <a:path w="238759" h="155575">
                <a:moveTo>
                  <a:pt x="233841" y="6370"/>
                </a:moveTo>
                <a:lnTo>
                  <a:pt x="201739" y="6370"/>
                </a:lnTo>
                <a:lnTo>
                  <a:pt x="203911" y="5913"/>
                </a:lnTo>
                <a:lnTo>
                  <a:pt x="204762" y="5227"/>
                </a:lnTo>
                <a:lnTo>
                  <a:pt x="212568" y="1091"/>
                </a:lnTo>
                <a:lnTo>
                  <a:pt x="220733" y="0"/>
                </a:lnTo>
                <a:lnTo>
                  <a:pt x="237820" y="1011"/>
                </a:lnTo>
                <a:lnTo>
                  <a:pt x="235076" y="5291"/>
                </a:lnTo>
                <a:lnTo>
                  <a:pt x="233841" y="6370"/>
                </a:lnTo>
                <a:close/>
              </a:path>
              <a:path w="238759" h="155575">
                <a:moveTo>
                  <a:pt x="231763" y="14681"/>
                </a:moveTo>
                <a:lnTo>
                  <a:pt x="179558" y="14681"/>
                </a:lnTo>
                <a:lnTo>
                  <a:pt x="182486" y="10409"/>
                </a:lnTo>
                <a:lnTo>
                  <a:pt x="183184" y="8275"/>
                </a:lnTo>
                <a:lnTo>
                  <a:pt x="189039" y="8186"/>
                </a:lnTo>
                <a:lnTo>
                  <a:pt x="195275" y="4148"/>
                </a:lnTo>
                <a:lnTo>
                  <a:pt x="197904" y="2014"/>
                </a:lnTo>
                <a:lnTo>
                  <a:pt x="201739" y="6370"/>
                </a:lnTo>
                <a:lnTo>
                  <a:pt x="233841" y="6370"/>
                </a:lnTo>
                <a:lnTo>
                  <a:pt x="230759" y="9063"/>
                </a:lnTo>
                <a:lnTo>
                  <a:pt x="231763" y="14681"/>
                </a:lnTo>
                <a:close/>
              </a:path>
              <a:path w="238759" h="155575">
                <a:moveTo>
                  <a:pt x="234678" y="34780"/>
                </a:moveTo>
                <a:lnTo>
                  <a:pt x="142760" y="34780"/>
                </a:lnTo>
                <a:lnTo>
                  <a:pt x="151650" y="29116"/>
                </a:lnTo>
                <a:lnTo>
                  <a:pt x="154482" y="24366"/>
                </a:lnTo>
                <a:lnTo>
                  <a:pt x="160540" y="22740"/>
                </a:lnTo>
                <a:lnTo>
                  <a:pt x="163842" y="21877"/>
                </a:lnTo>
                <a:lnTo>
                  <a:pt x="165912" y="16454"/>
                </a:lnTo>
                <a:lnTo>
                  <a:pt x="167843" y="14003"/>
                </a:lnTo>
                <a:lnTo>
                  <a:pt x="171799" y="13402"/>
                </a:lnTo>
                <a:lnTo>
                  <a:pt x="175850" y="14654"/>
                </a:lnTo>
                <a:lnTo>
                  <a:pt x="231763" y="14681"/>
                </a:lnTo>
                <a:lnTo>
                  <a:pt x="232143" y="16810"/>
                </a:lnTo>
                <a:lnTo>
                  <a:pt x="228536" y="19489"/>
                </a:lnTo>
                <a:lnTo>
                  <a:pt x="228282" y="23680"/>
                </a:lnTo>
                <a:lnTo>
                  <a:pt x="233981" y="23680"/>
                </a:lnTo>
                <a:lnTo>
                  <a:pt x="235584" y="24569"/>
                </a:lnTo>
                <a:lnTo>
                  <a:pt x="237896" y="26550"/>
                </a:lnTo>
                <a:lnTo>
                  <a:pt x="238620" y="30360"/>
                </a:lnTo>
                <a:lnTo>
                  <a:pt x="237096" y="34158"/>
                </a:lnTo>
                <a:lnTo>
                  <a:pt x="234678" y="34780"/>
                </a:lnTo>
                <a:close/>
              </a:path>
              <a:path w="238759" h="155575">
                <a:moveTo>
                  <a:pt x="233981" y="23680"/>
                </a:moveTo>
                <a:lnTo>
                  <a:pt x="228282" y="23680"/>
                </a:lnTo>
                <a:lnTo>
                  <a:pt x="230136" y="23566"/>
                </a:lnTo>
                <a:lnTo>
                  <a:pt x="232308" y="22753"/>
                </a:lnTo>
                <a:lnTo>
                  <a:pt x="233981" y="23680"/>
                </a:lnTo>
                <a:close/>
              </a:path>
              <a:path w="238759" h="155575">
                <a:moveTo>
                  <a:pt x="214435" y="60663"/>
                </a:moveTo>
                <a:lnTo>
                  <a:pt x="106057" y="60663"/>
                </a:lnTo>
                <a:lnTo>
                  <a:pt x="111175" y="56459"/>
                </a:lnTo>
                <a:lnTo>
                  <a:pt x="109651" y="49398"/>
                </a:lnTo>
                <a:lnTo>
                  <a:pt x="112763" y="43416"/>
                </a:lnTo>
                <a:lnTo>
                  <a:pt x="118478" y="41117"/>
                </a:lnTo>
                <a:lnTo>
                  <a:pt x="124688" y="38247"/>
                </a:lnTo>
                <a:lnTo>
                  <a:pt x="136410" y="34386"/>
                </a:lnTo>
                <a:lnTo>
                  <a:pt x="142760" y="34780"/>
                </a:lnTo>
                <a:lnTo>
                  <a:pt x="234678" y="34780"/>
                </a:lnTo>
                <a:lnTo>
                  <a:pt x="228066" y="36482"/>
                </a:lnTo>
                <a:lnTo>
                  <a:pt x="225653" y="42273"/>
                </a:lnTo>
                <a:lnTo>
                  <a:pt x="223506" y="46362"/>
                </a:lnTo>
                <a:lnTo>
                  <a:pt x="186728" y="46362"/>
                </a:lnTo>
                <a:lnTo>
                  <a:pt x="185940" y="47417"/>
                </a:lnTo>
                <a:lnTo>
                  <a:pt x="186905" y="47721"/>
                </a:lnTo>
                <a:lnTo>
                  <a:pt x="222792" y="47721"/>
                </a:lnTo>
                <a:lnTo>
                  <a:pt x="222326" y="48610"/>
                </a:lnTo>
                <a:lnTo>
                  <a:pt x="218680" y="54920"/>
                </a:lnTo>
                <a:lnTo>
                  <a:pt x="214435" y="60663"/>
                </a:lnTo>
                <a:close/>
              </a:path>
              <a:path w="238759" h="155575">
                <a:moveTo>
                  <a:pt x="222792" y="47721"/>
                </a:moveTo>
                <a:lnTo>
                  <a:pt x="186905" y="47721"/>
                </a:lnTo>
                <a:lnTo>
                  <a:pt x="186728" y="46362"/>
                </a:lnTo>
                <a:lnTo>
                  <a:pt x="223506" y="46362"/>
                </a:lnTo>
                <a:lnTo>
                  <a:pt x="222792" y="47721"/>
                </a:lnTo>
                <a:close/>
              </a:path>
              <a:path w="238759" h="155575">
                <a:moveTo>
                  <a:pt x="174103" y="68194"/>
                </a:moveTo>
                <a:lnTo>
                  <a:pt x="95796" y="68194"/>
                </a:lnTo>
                <a:lnTo>
                  <a:pt x="94774" y="60777"/>
                </a:lnTo>
                <a:lnTo>
                  <a:pt x="97828" y="56573"/>
                </a:lnTo>
                <a:lnTo>
                  <a:pt x="106057" y="60663"/>
                </a:lnTo>
                <a:lnTo>
                  <a:pt x="214435" y="60663"/>
                </a:lnTo>
                <a:lnTo>
                  <a:pt x="209106" y="65948"/>
                </a:lnTo>
                <a:lnTo>
                  <a:pt x="207755" y="66848"/>
                </a:lnTo>
                <a:lnTo>
                  <a:pt x="173532" y="66848"/>
                </a:lnTo>
                <a:lnTo>
                  <a:pt x="174103" y="68194"/>
                </a:lnTo>
                <a:close/>
              </a:path>
              <a:path w="238759" h="155575">
                <a:moveTo>
                  <a:pt x="166018" y="86901"/>
                </a:moveTo>
                <a:lnTo>
                  <a:pt x="60363" y="86901"/>
                </a:lnTo>
                <a:lnTo>
                  <a:pt x="66725" y="85580"/>
                </a:lnTo>
                <a:lnTo>
                  <a:pt x="71031" y="72486"/>
                </a:lnTo>
                <a:lnTo>
                  <a:pt x="78562" y="71496"/>
                </a:lnTo>
                <a:lnTo>
                  <a:pt x="82943" y="66530"/>
                </a:lnTo>
                <a:lnTo>
                  <a:pt x="83883" y="65489"/>
                </a:lnTo>
                <a:lnTo>
                  <a:pt x="86410" y="64955"/>
                </a:lnTo>
                <a:lnTo>
                  <a:pt x="87782" y="65412"/>
                </a:lnTo>
                <a:lnTo>
                  <a:pt x="95796" y="68194"/>
                </a:lnTo>
                <a:lnTo>
                  <a:pt x="174103" y="68194"/>
                </a:lnTo>
                <a:lnTo>
                  <a:pt x="175729" y="72029"/>
                </a:lnTo>
                <a:lnTo>
                  <a:pt x="172300" y="74391"/>
                </a:lnTo>
                <a:lnTo>
                  <a:pt x="176301" y="77808"/>
                </a:lnTo>
                <a:lnTo>
                  <a:pt x="191467" y="77808"/>
                </a:lnTo>
                <a:lnTo>
                  <a:pt x="187736" y="81779"/>
                </a:lnTo>
                <a:lnTo>
                  <a:pt x="185396" y="85898"/>
                </a:lnTo>
                <a:lnTo>
                  <a:pt x="167652" y="85898"/>
                </a:lnTo>
                <a:lnTo>
                  <a:pt x="167436" y="86012"/>
                </a:lnTo>
                <a:lnTo>
                  <a:pt x="166776" y="86164"/>
                </a:lnTo>
                <a:lnTo>
                  <a:pt x="166018" y="86901"/>
                </a:lnTo>
                <a:close/>
              </a:path>
              <a:path w="238759" h="155575">
                <a:moveTo>
                  <a:pt x="191467" y="77808"/>
                </a:moveTo>
                <a:lnTo>
                  <a:pt x="176301" y="77808"/>
                </a:lnTo>
                <a:lnTo>
                  <a:pt x="177038" y="74772"/>
                </a:lnTo>
                <a:lnTo>
                  <a:pt x="179730" y="72347"/>
                </a:lnTo>
                <a:lnTo>
                  <a:pt x="173532" y="66848"/>
                </a:lnTo>
                <a:lnTo>
                  <a:pt x="207755" y="66848"/>
                </a:lnTo>
                <a:lnTo>
                  <a:pt x="202717" y="70200"/>
                </a:lnTo>
                <a:lnTo>
                  <a:pt x="197265" y="73320"/>
                </a:lnTo>
                <a:lnTo>
                  <a:pt x="192160" y="77069"/>
                </a:lnTo>
                <a:lnTo>
                  <a:pt x="191467" y="77808"/>
                </a:lnTo>
                <a:close/>
              </a:path>
              <a:path w="238759" h="155575">
                <a:moveTo>
                  <a:pt x="140322" y="106611"/>
                </a:moveTo>
                <a:lnTo>
                  <a:pt x="32181" y="106611"/>
                </a:lnTo>
                <a:lnTo>
                  <a:pt x="29590" y="99690"/>
                </a:lnTo>
                <a:lnTo>
                  <a:pt x="37795" y="98051"/>
                </a:lnTo>
                <a:lnTo>
                  <a:pt x="37985" y="87142"/>
                </a:lnTo>
                <a:lnTo>
                  <a:pt x="44183" y="86342"/>
                </a:lnTo>
                <a:lnTo>
                  <a:pt x="50495" y="81351"/>
                </a:lnTo>
                <a:lnTo>
                  <a:pt x="52273" y="83281"/>
                </a:lnTo>
                <a:lnTo>
                  <a:pt x="60363" y="86901"/>
                </a:lnTo>
                <a:lnTo>
                  <a:pt x="166018" y="86901"/>
                </a:lnTo>
                <a:lnTo>
                  <a:pt x="160502" y="92070"/>
                </a:lnTo>
                <a:lnTo>
                  <a:pt x="159738" y="93187"/>
                </a:lnTo>
                <a:lnTo>
                  <a:pt x="100025" y="93187"/>
                </a:lnTo>
                <a:lnTo>
                  <a:pt x="99542" y="93403"/>
                </a:lnTo>
                <a:lnTo>
                  <a:pt x="98653" y="93683"/>
                </a:lnTo>
                <a:lnTo>
                  <a:pt x="98793" y="94699"/>
                </a:lnTo>
                <a:lnTo>
                  <a:pt x="99088" y="95384"/>
                </a:lnTo>
                <a:lnTo>
                  <a:pt x="45605" y="95384"/>
                </a:lnTo>
                <a:lnTo>
                  <a:pt x="45542" y="96997"/>
                </a:lnTo>
                <a:lnTo>
                  <a:pt x="157131" y="96997"/>
                </a:lnTo>
                <a:lnTo>
                  <a:pt x="155524" y="99347"/>
                </a:lnTo>
                <a:lnTo>
                  <a:pt x="141096" y="106192"/>
                </a:lnTo>
                <a:lnTo>
                  <a:pt x="140322" y="106611"/>
                </a:lnTo>
                <a:close/>
              </a:path>
              <a:path w="238759" h="155575">
                <a:moveTo>
                  <a:pt x="184327" y="87777"/>
                </a:moveTo>
                <a:lnTo>
                  <a:pt x="167652" y="85898"/>
                </a:lnTo>
                <a:lnTo>
                  <a:pt x="185396" y="85898"/>
                </a:lnTo>
                <a:lnTo>
                  <a:pt x="184327" y="87777"/>
                </a:lnTo>
                <a:close/>
              </a:path>
              <a:path w="238759" h="155575">
                <a:moveTo>
                  <a:pt x="157574" y="96350"/>
                </a:moveTo>
                <a:lnTo>
                  <a:pt x="99428" y="96350"/>
                </a:lnTo>
                <a:lnTo>
                  <a:pt x="100774" y="95626"/>
                </a:lnTo>
                <a:lnTo>
                  <a:pt x="100025" y="93187"/>
                </a:lnTo>
                <a:lnTo>
                  <a:pt x="159738" y="93187"/>
                </a:lnTo>
                <a:lnTo>
                  <a:pt x="157574" y="96350"/>
                </a:lnTo>
                <a:close/>
              </a:path>
              <a:path w="238759" h="155575">
                <a:moveTo>
                  <a:pt x="157131" y="96997"/>
                </a:moveTo>
                <a:lnTo>
                  <a:pt x="45542" y="96997"/>
                </a:lnTo>
                <a:lnTo>
                  <a:pt x="46647" y="95892"/>
                </a:lnTo>
                <a:lnTo>
                  <a:pt x="45605" y="95384"/>
                </a:lnTo>
                <a:lnTo>
                  <a:pt x="99088" y="95384"/>
                </a:lnTo>
                <a:lnTo>
                  <a:pt x="99428" y="96350"/>
                </a:lnTo>
                <a:lnTo>
                  <a:pt x="157574" y="96350"/>
                </a:lnTo>
                <a:lnTo>
                  <a:pt x="157131" y="96997"/>
                </a:lnTo>
                <a:close/>
              </a:path>
              <a:path w="238759" h="155575">
                <a:moveTo>
                  <a:pt x="0" y="138349"/>
                </a:moveTo>
                <a:lnTo>
                  <a:pt x="11214" y="108021"/>
                </a:lnTo>
                <a:lnTo>
                  <a:pt x="15176" y="105824"/>
                </a:lnTo>
                <a:lnTo>
                  <a:pt x="23418" y="104833"/>
                </a:lnTo>
                <a:lnTo>
                  <a:pt x="27711" y="106091"/>
                </a:lnTo>
                <a:lnTo>
                  <a:pt x="32181" y="106611"/>
                </a:lnTo>
                <a:lnTo>
                  <a:pt x="140322" y="106611"/>
                </a:lnTo>
                <a:lnTo>
                  <a:pt x="133417" y="110358"/>
                </a:lnTo>
                <a:lnTo>
                  <a:pt x="104432" y="110358"/>
                </a:lnTo>
                <a:lnTo>
                  <a:pt x="104025" y="110802"/>
                </a:lnTo>
                <a:lnTo>
                  <a:pt x="103250" y="111374"/>
                </a:lnTo>
                <a:lnTo>
                  <a:pt x="103644" y="112529"/>
                </a:lnTo>
                <a:lnTo>
                  <a:pt x="104294" y="113444"/>
                </a:lnTo>
                <a:lnTo>
                  <a:pt x="104851" y="114168"/>
                </a:lnTo>
                <a:lnTo>
                  <a:pt x="130732" y="114168"/>
                </a:lnTo>
                <a:lnTo>
                  <a:pt x="129184" y="116365"/>
                </a:lnTo>
                <a:lnTo>
                  <a:pt x="126429" y="119133"/>
                </a:lnTo>
                <a:lnTo>
                  <a:pt x="39203" y="119146"/>
                </a:lnTo>
                <a:lnTo>
                  <a:pt x="38315" y="119362"/>
                </a:lnTo>
                <a:lnTo>
                  <a:pt x="37338" y="119502"/>
                </a:lnTo>
                <a:lnTo>
                  <a:pt x="37580" y="120022"/>
                </a:lnTo>
                <a:lnTo>
                  <a:pt x="37795" y="120810"/>
                </a:lnTo>
                <a:lnTo>
                  <a:pt x="38963" y="120873"/>
                </a:lnTo>
                <a:lnTo>
                  <a:pt x="124698" y="120873"/>
                </a:lnTo>
                <a:lnTo>
                  <a:pt x="123894" y="121682"/>
                </a:lnTo>
                <a:lnTo>
                  <a:pt x="117914" y="124275"/>
                </a:lnTo>
                <a:lnTo>
                  <a:pt x="111878" y="125128"/>
                </a:lnTo>
                <a:lnTo>
                  <a:pt x="54406" y="125128"/>
                </a:lnTo>
                <a:lnTo>
                  <a:pt x="54038" y="125674"/>
                </a:lnTo>
                <a:lnTo>
                  <a:pt x="53251" y="126766"/>
                </a:lnTo>
                <a:lnTo>
                  <a:pt x="102645" y="126766"/>
                </a:lnTo>
                <a:lnTo>
                  <a:pt x="102019" y="127541"/>
                </a:lnTo>
                <a:lnTo>
                  <a:pt x="26123" y="127541"/>
                </a:lnTo>
                <a:lnTo>
                  <a:pt x="23037" y="131656"/>
                </a:lnTo>
                <a:lnTo>
                  <a:pt x="24917" y="134373"/>
                </a:lnTo>
                <a:lnTo>
                  <a:pt x="25835" y="136431"/>
                </a:lnTo>
                <a:lnTo>
                  <a:pt x="8521" y="136431"/>
                </a:lnTo>
                <a:lnTo>
                  <a:pt x="0" y="138349"/>
                </a:lnTo>
                <a:close/>
              </a:path>
              <a:path w="238759" h="155575">
                <a:moveTo>
                  <a:pt x="130732" y="114168"/>
                </a:moveTo>
                <a:lnTo>
                  <a:pt x="104851" y="114168"/>
                </a:lnTo>
                <a:lnTo>
                  <a:pt x="105638" y="113672"/>
                </a:lnTo>
                <a:lnTo>
                  <a:pt x="106108" y="113444"/>
                </a:lnTo>
                <a:lnTo>
                  <a:pt x="104432" y="110358"/>
                </a:lnTo>
                <a:lnTo>
                  <a:pt x="133417" y="110358"/>
                </a:lnTo>
                <a:lnTo>
                  <a:pt x="130732" y="114168"/>
                </a:lnTo>
                <a:close/>
              </a:path>
              <a:path w="238759" h="155575">
                <a:moveTo>
                  <a:pt x="124698" y="120873"/>
                </a:moveTo>
                <a:lnTo>
                  <a:pt x="38963" y="120873"/>
                </a:lnTo>
                <a:lnTo>
                  <a:pt x="39903" y="120645"/>
                </a:lnTo>
                <a:lnTo>
                  <a:pt x="40817" y="120505"/>
                </a:lnTo>
                <a:lnTo>
                  <a:pt x="40627" y="120022"/>
                </a:lnTo>
                <a:lnTo>
                  <a:pt x="40436" y="119146"/>
                </a:lnTo>
                <a:lnTo>
                  <a:pt x="39255" y="119133"/>
                </a:lnTo>
                <a:lnTo>
                  <a:pt x="126429" y="119133"/>
                </a:lnTo>
                <a:lnTo>
                  <a:pt x="124698" y="120873"/>
                </a:lnTo>
                <a:close/>
              </a:path>
              <a:path w="238759" h="155575">
                <a:moveTo>
                  <a:pt x="102645" y="126766"/>
                </a:moveTo>
                <a:lnTo>
                  <a:pt x="53251" y="126766"/>
                </a:lnTo>
                <a:lnTo>
                  <a:pt x="53657" y="126741"/>
                </a:lnTo>
                <a:lnTo>
                  <a:pt x="54051" y="126690"/>
                </a:lnTo>
                <a:lnTo>
                  <a:pt x="54457" y="126665"/>
                </a:lnTo>
                <a:lnTo>
                  <a:pt x="54406" y="125128"/>
                </a:lnTo>
                <a:lnTo>
                  <a:pt x="111878" y="125128"/>
                </a:lnTo>
                <a:lnTo>
                  <a:pt x="111166" y="125228"/>
                </a:lnTo>
                <a:lnTo>
                  <a:pt x="103568" y="125623"/>
                </a:lnTo>
                <a:lnTo>
                  <a:pt x="102645" y="126766"/>
                </a:lnTo>
                <a:close/>
              </a:path>
              <a:path w="238759" h="155575">
                <a:moveTo>
                  <a:pt x="29006" y="139123"/>
                </a:moveTo>
                <a:lnTo>
                  <a:pt x="28968" y="138907"/>
                </a:lnTo>
                <a:lnTo>
                  <a:pt x="30193" y="136063"/>
                </a:lnTo>
                <a:lnTo>
                  <a:pt x="31394" y="133484"/>
                </a:lnTo>
                <a:lnTo>
                  <a:pt x="32626" y="130602"/>
                </a:lnTo>
                <a:lnTo>
                  <a:pt x="29286" y="127757"/>
                </a:lnTo>
                <a:lnTo>
                  <a:pt x="26123" y="127541"/>
                </a:lnTo>
                <a:lnTo>
                  <a:pt x="102019" y="127541"/>
                </a:lnTo>
                <a:lnTo>
                  <a:pt x="98070" y="132430"/>
                </a:lnTo>
                <a:lnTo>
                  <a:pt x="41821" y="132430"/>
                </a:lnTo>
                <a:lnTo>
                  <a:pt x="37350" y="134640"/>
                </a:lnTo>
                <a:lnTo>
                  <a:pt x="36608" y="139060"/>
                </a:lnTo>
                <a:lnTo>
                  <a:pt x="29121" y="139060"/>
                </a:lnTo>
                <a:close/>
              </a:path>
              <a:path w="238759" h="155575">
                <a:moveTo>
                  <a:pt x="72478" y="153601"/>
                </a:moveTo>
                <a:lnTo>
                  <a:pt x="65951" y="152039"/>
                </a:lnTo>
                <a:lnTo>
                  <a:pt x="73177" y="145067"/>
                </a:lnTo>
                <a:lnTo>
                  <a:pt x="68351" y="143289"/>
                </a:lnTo>
                <a:lnTo>
                  <a:pt x="61709" y="142273"/>
                </a:lnTo>
                <a:lnTo>
                  <a:pt x="55117" y="140939"/>
                </a:lnTo>
                <a:lnTo>
                  <a:pt x="43332" y="139834"/>
                </a:lnTo>
                <a:lnTo>
                  <a:pt x="42989" y="136063"/>
                </a:lnTo>
                <a:lnTo>
                  <a:pt x="41821" y="132430"/>
                </a:lnTo>
                <a:lnTo>
                  <a:pt x="98070" y="132430"/>
                </a:lnTo>
                <a:lnTo>
                  <a:pt x="93792" y="137726"/>
                </a:lnTo>
                <a:lnTo>
                  <a:pt x="86918" y="137726"/>
                </a:lnTo>
                <a:lnTo>
                  <a:pt x="77927" y="138907"/>
                </a:lnTo>
                <a:lnTo>
                  <a:pt x="77114" y="147734"/>
                </a:lnTo>
                <a:lnTo>
                  <a:pt x="72478" y="153601"/>
                </a:lnTo>
                <a:close/>
              </a:path>
              <a:path w="238759" h="155575">
                <a:moveTo>
                  <a:pt x="17108" y="143136"/>
                </a:moveTo>
                <a:lnTo>
                  <a:pt x="11315" y="143136"/>
                </a:lnTo>
                <a:lnTo>
                  <a:pt x="8521" y="136431"/>
                </a:lnTo>
                <a:lnTo>
                  <a:pt x="25835" y="136431"/>
                </a:lnTo>
                <a:lnTo>
                  <a:pt x="26708" y="138387"/>
                </a:lnTo>
                <a:lnTo>
                  <a:pt x="28176" y="140469"/>
                </a:lnTo>
                <a:lnTo>
                  <a:pt x="19469" y="140469"/>
                </a:lnTo>
                <a:lnTo>
                  <a:pt x="17108" y="143136"/>
                </a:lnTo>
                <a:close/>
              </a:path>
              <a:path w="238759" h="155575">
                <a:moveTo>
                  <a:pt x="89433" y="143124"/>
                </a:moveTo>
                <a:lnTo>
                  <a:pt x="86918" y="137726"/>
                </a:lnTo>
                <a:lnTo>
                  <a:pt x="93792" y="137726"/>
                </a:lnTo>
                <a:lnTo>
                  <a:pt x="89433" y="143124"/>
                </a:lnTo>
                <a:close/>
              </a:path>
              <a:path w="238759" h="155575">
                <a:moveTo>
                  <a:pt x="35979" y="142806"/>
                </a:moveTo>
                <a:lnTo>
                  <a:pt x="28701" y="139428"/>
                </a:lnTo>
                <a:lnTo>
                  <a:pt x="28879" y="139314"/>
                </a:lnTo>
                <a:lnTo>
                  <a:pt x="29121" y="139060"/>
                </a:lnTo>
                <a:lnTo>
                  <a:pt x="36608" y="139060"/>
                </a:lnTo>
                <a:lnTo>
                  <a:pt x="35979" y="142806"/>
                </a:lnTo>
                <a:close/>
              </a:path>
              <a:path w="238759" h="155575">
                <a:moveTo>
                  <a:pt x="21983" y="145219"/>
                </a:moveTo>
                <a:lnTo>
                  <a:pt x="19469" y="140469"/>
                </a:lnTo>
                <a:lnTo>
                  <a:pt x="28176" y="140469"/>
                </a:lnTo>
                <a:lnTo>
                  <a:pt x="28516" y="140952"/>
                </a:lnTo>
                <a:lnTo>
                  <a:pt x="28562" y="141371"/>
                </a:lnTo>
                <a:lnTo>
                  <a:pt x="28091" y="144114"/>
                </a:lnTo>
                <a:lnTo>
                  <a:pt x="25476" y="144114"/>
                </a:lnTo>
                <a:lnTo>
                  <a:pt x="21983" y="145219"/>
                </a:lnTo>
                <a:close/>
              </a:path>
              <a:path w="238759" h="155575">
                <a:moveTo>
                  <a:pt x="5245" y="155151"/>
                </a:moveTo>
                <a:lnTo>
                  <a:pt x="3746" y="150210"/>
                </a:lnTo>
                <a:lnTo>
                  <a:pt x="2006" y="145486"/>
                </a:lnTo>
                <a:lnTo>
                  <a:pt x="4800" y="142870"/>
                </a:lnTo>
                <a:lnTo>
                  <a:pt x="11315" y="143136"/>
                </a:lnTo>
                <a:lnTo>
                  <a:pt x="17108" y="143136"/>
                </a:lnTo>
                <a:lnTo>
                  <a:pt x="14871" y="145664"/>
                </a:lnTo>
                <a:lnTo>
                  <a:pt x="18757" y="147404"/>
                </a:lnTo>
                <a:lnTo>
                  <a:pt x="22707" y="152776"/>
                </a:lnTo>
                <a:lnTo>
                  <a:pt x="17792" y="153360"/>
                </a:lnTo>
                <a:lnTo>
                  <a:pt x="14897" y="153614"/>
                </a:lnTo>
                <a:lnTo>
                  <a:pt x="5245" y="155151"/>
                </a:lnTo>
                <a:close/>
              </a:path>
              <a:path w="238759" h="155575">
                <a:moveTo>
                  <a:pt x="28067" y="144254"/>
                </a:moveTo>
                <a:lnTo>
                  <a:pt x="25476" y="144114"/>
                </a:lnTo>
                <a:lnTo>
                  <a:pt x="28091" y="144114"/>
                </a:lnTo>
                <a:lnTo>
                  <a:pt x="28067" y="144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0538708" y="7225903"/>
            <a:ext cx="217170" cy="97790"/>
          </a:xfrm>
          <a:custGeom>
            <a:avLst/>
            <a:gdLst/>
            <a:ahLst/>
            <a:cxnLst/>
            <a:rect l="l" t="t" r="r" b="b"/>
            <a:pathLst>
              <a:path w="217170" h="97790">
                <a:moveTo>
                  <a:pt x="24561" y="67970"/>
                </a:moveTo>
                <a:lnTo>
                  <a:pt x="17589" y="67792"/>
                </a:lnTo>
                <a:lnTo>
                  <a:pt x="17856" y="64485"/>
                </a:lnTo>
                <a:lnTo>
                  <a:pt x="17894" y="63665"/>
                </a:lnTo>
                <a:lnTo>
                  <a:pt x="14770" y="58915"/>
                </a:lnTo>
                <a:lnTo>
                  <a:pt x="10540" y="58229"/>
                </a:lnTo>
                <a:lnTo>
                  <a:pt x="7073" y="56591"/>
                </a:lnTo>
                <a:lnTo>
                  <a:pt x="4356" y="49250"/>
                </a:lnTo>
                <a:lnTo>
                  <a:pt x="13144" y="45364"/>
                </a:lnTo>
                <a:lnTo>
                  <a:pt x="13639" y="38214"/>
                </a:lnTo>
                <a:lnTo>
                  <a:pt x="2209" y="37947"/>
                </a:lnTo>
                <a:lnTo>
                  <a:pt x="0" y="34493"/>
                </a:lnTo>
                <a:lnTo>
                  <a:pt x="2565" y="33540"/>
                </a:lnTo>
                <a:lnTo>
                  <a:pt x="7741" y="29171"/>
                </a:lnTo>
                <a:lnTo>
                  <a:pt x="10528" y="26187"/>
                </a:lnTo>
                <a:lnTo>
                  <a:pt x="15163" y="21691"/>
                </a:lnTo>
                <a:lnTo>
                  <a:pt x="5994" y="18846"/>
                </a:lnTo>
                <a:lnTo>
                  <a:pt x="6489" y="8255"/>
                </a:lnTo>
                <a:lnTo>
                  <a:pt x="17907" y="7569"/>
                </a:lnTo>
                <a:lnTo>
                  <a:pt x="22593" y="0"/>
                </a:lnTo>
                <a:lnTo>
                  <a:pt x="27343" y="1206"/>
                </a:lnTo>
                <a:lnTo>
                  <a:pt x="31927" y="3479"/>
                </a:lnTo>
                <a:lnTo>
                  <a:pt x="43883" y="3479"/>
                </a:lnTo>
                <a:lnTo>
                  <a:pt x="39662" y="12522"/>
                </a:lnTo>
                <a:lnTo>
                  <a:pt x="46939" y="13246"/>
                </a:lnTo>
                <a:lnTo>
                  <a:pt x="115998" y="13246"/>
                </a:lnTo>
                <a:lnTo>
                  <a:pt x="118490" y="14223"/>
                </a:lnTo>
                <a:lnTo>
                  <a:pt x="118555" y="14833"/>
                </a:lnTo>
                <a:lnTo>
                  <a:pt x="29756" y="14833"/>
                </a:lnTo>
                <a:lnTo>
                  <a:pt x="26923" y="24003"/>
                </a:lnTo>
                <a:lnTo>
                  <a:pt x="27698" y="24256"/>
                </a:lnTo>
                <a:lnTo>
                  <a:pt x="29260" y="24726"/>
                </a:lnTo>
                <a:lnTo>
                  <a:pt x="133357" y="24726"/>
                </a:lnTo>
                <a:lnTo>
                  <a:pt x="135686" y="27076"/>
                </a:lnTo>
                <a:lnTo>
                  <a:pt x="139302" y="29171"/>
                </a:lnTo>
                <a:lnTo>
                  <a:pt x="53746" y="29171"/>
                </a:lnTo>
                <a:lnTo>
                  <a:pt x="53644" y="30391"/>
                </a:lnTo>
                <a:lnTo>
                  <a:pt x="140299" y="30403"/>
                </a:lnTo>
                <a:lnTo>
                  <a:pt x="140614" y="30530"/>
                </a:lnTo>
                <a:lnTo>
                  <a:pt x="140850" y="31483"/>
                </a:lnTo>
                <a:lnTo>
                  <a:pt x="141020" y="32397"/>
                </a:lnTo>
                <a:lnTo>
                  <a:pt x="141401" y="33273"/>
                </a:lnTo>
                <a:lnTo>
                  <a:pt x="141782" y="34048"/>
                </a:lnTo>
                <a:lnTo>
                  <a:pt x="142582" y="34645"/>
                </a:lnTo>
                <a:lnTo>
                  <a:pt x="143179" y="35331"/>
                </a:lnTo>
                <a:lnTo>
                  <a:pt x="200798" y="35331"/>
                </a:lnTo>
                <a:lnTo>
                  <a:pt x="202198" y="38658"/>
                </a:lnTo>
                <a:lnTo>
                  <a:pt x="187083" y="38658"/>
                </a:lnTo>
                <a:lnTo>
                  <a:pt x="186563" y="38950"/>
                </a:lnTo>
                <a:lnTo>
                  <a:pt x="185889" y="39128"/>
                </a:lnTo>
                <a:lnTo>
                  <a:pt x="184131" y="41275"/>
                </a:lnTo>
                <a:lnTo>
                  <a:pt x="182930" y="42887"/>
                </a:lnTo>
                <a:lnTo>
                  <a:pt x="181635" y="44767"/>
                </a:lnTo>
                <a:lnTo>
                  <a:pt x="182371" y="45465"/>
                </a:lnTo>
                <a:lnTo>
                  <a:pt x="182714" y="45897"/>
                </a:lnTo>
                <a:lnTo>
                  <a:pt x="200381" y="45897"/>
                </a:lnTo>
                <a:lnTo>
                  <a:pt x="199796" y="48577"/>
                </a:lnTo>
                <a:lnTo>
                  <a:pt x="212366" y="48577"/>
                </a:lnTo>
                <a:lnTo>
                  <a:pt x="212331" y="50076"/>
                </a:lnTo>
                <a:lnTo>
                  <a:pt x="212737" y="51854"/>
                </a:lnTo>
                <a:lnTo>
                  <a:pt x="212090" y="52489"/>
                </a:lnTo>
                <a:lnTo>
                  <a:pt x="208099" y="58554"/>
                </a:lnTo>
                <a:lnTo>
                  <a:pt x="207973" y="62230"/>
                </a:lnTo>
                <a:lnTo>
                  <a:pt x="143624" y="62230"/>
                </a:lnTo>
                <a:lnTo>
                  <a:pt x="142913" y="62699"/>
                </a:lnTo>
                <a:lnTo>
                  <a:pt x="142240" y="63195"/>
                </a:lnTo>
                <a:lnTo>
                  <a:pt x="141541" y="63665"/>
                </a:lnTo>
                <a:lnTo>
                  <a:pt x="144051" y="65913"/>
                </a:lnTo>
                <a:lnTo>
                  <a:pt x="30911" y="65913"/>
                </a:lnTo>
                <a:lnTo>
                  <a:pt x="27724" y="66636"/>
                </a:lnTo>
                <a:lnTo>
                  <a:pt x="24561" y="67970"/>
                </a:lnTo>
                <a:close/>
              </a:path>
              <a:path w="217170" h="97790">
                <a:moveTo>
                  <a:pt x="115998" y="13246"/>
                </a:moveTo>
                <a:lnTo>
                  <a:pt x="46939" y="13246"/>
                </a:lnTo>
                <a:lnTo>
                  <a:pt x="49288" y="10121"/>
                </a:lnTo>
                <a:lnTo>
                  <a:pt x="51803" y="6045"/>
                </a:lnTo>
                <a:lnTo>
                  <a:pt x="55092" y="2794"/>
                </a:lnTo>
                <a:lnTo>
                  <a:pt x="56413" y="1523"/>
                </a:lnTo>
                <a:lnTo>
                  <a:pt x="59867" y="1295"/>
                </a:lnTo>
                <a:lnTo>
                  <a:pt x="63771" y="2794"/>
                </a:lnTo>
                <a:lnTo>
                  <a:pt x="63859" y="2946"/>
                </a:lnTo>
                <a:lnTo>
                  <a:pt x="65455" y="7035"/>
                </a:lnTo>
                <a:lnTo>
                  <a:pt x="76478" y="7035"/>
                </a:lnTo>
                <a:lnTo>
                  <a:pt x="84551" y="9032"/>
                </a:lnTo>
                <a:lnTo>
                  <a:pt x="93234" y="11377"/>
                </a:lnTo>
                <a:lnTo>
                  <a:pt x="102171" y="11988"/>
                </a:lnTo>
                <a:lnTo>
                  <a:pt x="112793" y="11988"/>
                </a:lnTo>
                <a:lnTo>
                  <a:pt x="115998" y="13246"/>
                </a:lnTo>
                <a:close/>
              </a:path>
              <a:path w="217170" h="97790">
                <a:moveTo>
                  <a:pt x="43883" y="3479"/>
                </a:moveTo>
                <a:lnTo>
                  <a:pt x="31927" y="3479"/>
                </a:lnTo>
                <a:lnTo>
                  <a:pt x="44132" y="2946"/>
                </a:lnTo>
                <a:lnTo>
                  <a:pt x="43883" y="3479"/>
                </a:lnTo>
                <a:close/>
              </a:path>
              <a:path w="217170" h="97790">
                <a:moveTo>
                  <a:pt x="76478" y="7035"/>
                </a:moveTo>
                <a:lnTo>
                  <a:pt x="65455" y="7035"/>
                </a:lnTo>
                <a:lnTo>
                  <a:pt x="66751" y="6819"/>
                </a:lnTo>
                <a:lnTo>
                  <a:pt x="75823" y="6873"/>
                </a:lnTo>
                <a:lnTo>
                  <a:pt x="76478" y="7035"/>
                </a:lnTo>
                <a:close/>
              </a:path>
              <a:path w="217170" h="97790">
                <a:moveTo>
                  <a:pt x="112793" y="11988"/>
                </a:moveTo>
                <a:lnTo>
                  <a:pt x="102171" y="11988"/>
                </a:lnTo>
                <a:lnTo>
                  <a:pt x="105854" y="11633"/>
                </a:lnTo>
                <a:lnTo>
                  <a:pt x="109613" y="11899"/>
                </a:lnTo>
                <a:lnTo>
                  <a:pt x="112567" y="11899"/>
                </a:lnTo>
                <a:lnTo>
                  <a:pt x="112793" y="11988"/>
                </a:lnTo>
                <a:close/>
              </a:path>
              <a:path w="217170" h="97790">
                <a:moveTo>
                  <a:pt x="197914" y="28473"/>
                </a:moveTo>
                <a:lnTo>
                  <a:pt x="188226" y="28473"/>
                </a:lnTo>
                <a:lnTo>
                  <a:pt x="191477" y="23863"/>
                </a:lnTo>
                <a:lnTo>
                  <a:pt x="195795" y="14757"/>
                </a:lnTo>
                <a:lnTo>
                  <a:pt x="200469" y="13728"/>
                </a:lnTo>
                <a:lnTo>
                  <a:pt x="207657" y="17678"/>
                </a:lnTo>
                <a:lnTo>
                  <a:pt x="211340" y="19469"/>
                </a:lnTo>
                <a:lnTo>
                  <a:pt x="214283" y="23431"/>
                </a:lnTo>
                <a:lnTo>
                  <a:pt x="206794" y="23431"/>
                </a:lnTo>
                <a:lnTo>
                  <a:pt x="201714" y="24879"/>
                </a:lnTo>
                <a:lnTo>
                  <a:pt x="197535" y="27571"/>
                </a:lnTo>
                <a:lnTo>
                  <a:pt x="197914" y="28473"/>
                </a:lnTo>
                <a:close/>
              </a:path>
              <a:path w="217170" h="97790">
                <a:moveTo>
                  <a:pt x="133357" y="24726"/>
                </a:moveTo>
                <a:lnTo>
                  <a:pt x="29260" y="24726"/>
                </a:lnTo>
                <a:lnTo>
                  <a:pt x="32080" y="15544"/>
                </a:lnTo>
                <a:lnTo>
                  <a:pt x="29756" y="14833"/>
                </a:lnTo>
                <a:lnTo>
                  <a:pt x="118555" y="14833"/>
                </a:lnTo>
                <a:lnTo>
                  <a:pt x="118586" y="15125"/>
                </a:lnTo>
                <a:lnTo>
                  <a:pt x="57607" y="15125"/>
                </a:lnTo>
                <a:lnTo>
                  <a:pt x="56146" y="16065"/>
                </a:lnTo>
                <a:lnTo>
                  <a:pt x="54178" y="16713"/>
                </a:lnTo>
                <a:lnTo>
                  <a:pt x="53151" y="18592"/>
                </a:lnTo>
                <a:lnTo>
                  <a:pt x="53104" y="18846"/>
                </a:lnTo>
                <a:lnTo>
                  <a:pt x="54724" y="20675"/>
                </a:lnTo>
                <a:lnTo>
                  <a:pt x="55460" y="22021"/>
                </a:lnTo>
                <a:lnTo>
                  <a:pt x="126179" y="22021"/>
                </a:lnTo>
                <a:lnTo>
                  <a:pt x="131203" y="22555"/>
                </a:lnTo>
                <a:lnTo>
                  <a:pt x="133357" y="24726"/>
                </a:lnTo>
                <a:close/>
              </a:path>
              <a:path w="217170" h="97790">
                <a:moveTo>
                  <a:pt x="126179" y="22021"/>
                </a:moveTo>
                <a:lnTo>
                  <a:pt x="55460" y="22021"/>
                </a:lnTo>
                <a:lnTo>
                  <a:pt x="58623" y="18846"/>
                </a:lnTo>
                <a:lnTo>
                  <a:pt x="58646" y="18592"/>
                </a:lnTo>
                <a:lnTo>
                  <a:pt x="57607" y="15125"/>
                </a:lnTo>
                <a:lnTo>
                  <a:pt x="118586" y="15125"/>
                </a:lnTo>
                <a:lnTo>
                  <a:pt x="119240" y="21285"/>
                </a:lnTo>
                <a:lnTo>
                  <a:pt x="126179" y="22021"/>
                </a:lnTo>
                <a:close/>
              </a:path>
              <a:path w="217170" h="97790">
                <a:moveTo>
                  <a:pt x="200798" y="35331"/>
                </a:moveTo>
                <a:lnTo>
                  <a:pt x="143179" y="35331"/>
                </a:lnTo>
                <a:lnTo>
                  <a:pt x="143522" y="34251"/>
                </a:lnTo>
                <a:lnTo>
                  <a:pt x="144203" y="32880"/>
                </a:lnTo>
                <a:lnTo>
                  <a:pt x="144327" y="32397"/>
                </a:lnTo>
                <a:lnTo>
                  <a:pt x="143107" y="31483"/>
                </a:lnTo>
                <a:lnTo>
                  <a:pt x="141833" y="31026"/>
                </a:lnTo>
                <a:lnTo>
                  <a:pt x="140614" y="30530"/>
                </a:lnTo>
                <a:lnTo>
                  <a:pt x="140525" y="30060"/>
                </a:lnTo>
                <a:lnTo>
                  <a:pt x="140398" y="29806"/>
                </a:lnTo>
                <a:lnTo>
                  <a:pt x="152095" y="22631"/>
                </a:lnTo>
                <a:lnTo>
                  <a:pt x="156743" y="23266"/>
                </a:lnTo>
                <a:lnTo>
                  <a:pt x="154482" y="26492"/>
                </a:lnTo>
                <a:lnTo>
                  <a:pt x="155422" y="28727"/>
                </a:lnTo>
                <a:lnTo>
                  <a:pt x="159346" y="32880"/>
                </a:lnTo>
                <a:lnTo>
                  <a:pt x="199768" y="32880"/>
                </a:lnTo>
                <a:lnTo>
                  <a:pt x="200798" y="35331"/>
                </a:lnTo>
                <a:close/>
              </a:path>
              <a:path w="217170" h="97790">
                <a:moveTo>
                  <a:pt x="211353" y="33007"/>
                </a:moveTo>
                <a:lnTo>
                  <a:pt x="205422" y="31800"/>
                </a:lnTo>
                <a:lnTo>
                  <a:pt x="209854" y="26339"/>
                </a:lnTo>
                <a:lnTo>
                  <a:pt x="206794" y="23431"/>
                </a:lnTo>
                <a:lnTo>
                  <a:pt x="214283" y="23431"/>
                </a:lnTo>
                <a:lnTo>
                  <a:pt x="216056" y="25819"/>
                </a:lnTo>
                <a:lnTo>
                  <a:pt x="216169" y="26187"/>
                </a:lnTo>
                <a:lnTo>
                  <a:pt x="216636" y="30403"/>
                </a:lnTo>
                <a:lnTo>
                  <a:pt x="211353" y="33007"/>
                </a:lnTo>
                <a:close/>
              </a:path>
              <a:path w="217170" h="97790">
                <a:moveTo>
                  <a:pt x="199768" y="32880"/>
                </a:moveTo>
                <a:lnTo>
                  <a:pt x="159346" y="32880"/>
                </a:lnTo>
                <a:lnTo>
                  <a:pt x="166344" y="23939"/>
                </a:lnTo>
                <a:lnTo>
                  <a:pt x="170002" y="31483"/>
                </a:lnTo>
                <a:lnTo>
                  <a:pt x="170116" y="31686"/>
                </a:lnTo>
                <a:lnTo>
                  <a:pt x="199266" y="31686"/>
                </a:lnTo>
                <a:lnTo>
                  <a:pt x="199768" y="32880"/>
                </a:lnTo>
                <a:close/>
              </a:path>
              <a:path w="217170" h="97790">
                <a:moveTo>
                  <a:pt x="199266" y="31686"/>
                </a:moveTo>
                <a:lnTo>
                  <a:pt x="170116" y="31686"/>
                </a:lnTo>
                <a:lnTo>
                  <a:pt x="173469" y="30886"/>
                </a:lnTo>
                <a:lnTo>
                  <a:pt x="177660" y="27431"/>
                </a:lnTo>
                <a:lnTo>
                  <a:pt x="179692" y="25819"/>
                </a:lnTo>
                <a:lnTo>
                  <a:pt x="188226" y="28473"/>
                </a:lnTo>
                <a:lnTo>
                  <a:pt x="197914" y="28473"/>
                </a:lnTo>
                <a:lnTo>
                  <a:pt x="199266" y="31686"/>
                </a:lnTo>
                <a:close/>
              </a:path>
              <a:path w="217170" h="97790">
                <a:moveTo>
                  <a:pt x="140267" y="30391"/>
                </a:moveTo>
                <a:lnTo>
                  <a:pt x="53644" y="30391"/>
                </a:lnTo>
                <a:lnTo>
                  <a:pt x="54533" y="29641"/>
                </a:lnTo>
                <a:lnTo>
                  <a:pt x="53746" y="29171"/>
                </a:lnTo>
                <a:lnTo>
                  <a:pt x="139302" y="29171"/>
                </a:lnTo>
                <a:lnTo>
                  <a:pt x="140398" y="29806"/>
                </a:lnTo>
                <a:lnTo>
                  <a:pt x="139763" y="30187"/>
                </a:lnTo>
                <a:lnTo>
                  <a:pt x="140267" y="30391"/>
                </a:lnTo>
                <a:close/>
              </a:path>
              <a:path w="217170" h="97790">
                <a:moveTo>
                  <a:pt x="212366" y="48577"/>
                </a:moveTo>
                <a:lnTo>
                  <a:pt x="199796" y="48577"/>
                </a:lnTo>
                <a:lnTo>
                  <a:pt x="200698" y="47764"/>
                </a:lnTo>
                <a:lnTo>
                  <a:pt x="201409" y="47320"/>
                </a:lnTo>
                <a:lnTo>
                  <a:pt x="204114" y="43649"/>
                </a:lnTo>
                <a:lnTo>
                  <a:pt x="202996" y="36563"/>
                </a:lnTo>
                <a:lnTo>
                  <a:pt x="214236" y="40474"/>
                </a:lnTo>
                <a:lnTo>
                  <a:pt x="212445" y="45224"/>
                </a:lnTo>
                <a:lnTo>
                  <a:pt x="212366" y="48577"/>
                </a:lnTo>
                <a:close/>
              </a:path>
              <a:path w="217170" h="97790">
                <a:moveTo>
                  <a:pt x="200381" y="45897"/>
                </a:moveTo>
                <a:lnTo>
                  <a:pt x="182714" y="45897"/>
                </a:lnTo>
                <a:lnTo>
                  <a:pt x="184429" y="44538"/>
                </a:lnTo>
                <a:lnTo>
                  <a:pt x="186283" y="43319"/>
                </a:lnTo>
                <a:lnTo>
                  <a:pt x="188150" y="41275"/>
                </a:lnTo>
                <a:lnTo>
                  <a:pt x="187337" y="39712"/>
                </a:lnTo>
                <a:lnTo>
                  <a:pt x="187083" y="38658"/>
                </a:lnTo>
                <a:lnTo>
                  <a:pt x="202198" y="38658"/>
                </a:lnTo>
                <a:lnTo>
                  <a:pt x="202186" y="39128"/>
                </a:lnTo>
                <a:lnTo>
                  <a:pt x="200946" y="43319"/>
                </a:lnTo>
                <a:lnTo>
                  <a:pt x="200381" y="45897"/>
                </a:lnTo>
                <a:close/>
              </a:path>
              <a:path w="217170" h="97790">
                <a:moveTo>
                  <a:pt x="209980" y="69443"/>
                </a:moveTo>
                <a:lnTo>
                  <a:pt x="144056" y="69443"/>
                </a:lnTo>
                <a:lnTo>
                  <a:pt x="144957" y="66751"/>
                </a:lnTo>
                <a:lnTo>
                  <a:pt x="143624" y="62230"/>
                </a:lnTo>
                <a:lnTo>
                  <a:pt x="207973" y="62230"/>
                </a:lnTo>
                <a:lnTo>
                  <a:pt x="207895" y="64485"/>
                </a:lnTo>
                <a:lnTo>
                  <a:pt x="209980" y="69443"/>
                </a:lnTo>
                <a:close/>
              </a:path>
              <a:path w="217170" h="97790">
                <a:moveTo>
                  <a:pt x="49118" y="79744"/>
                </a:moveTo>
                <a:lnTo>
                  <a:pt x="42053" y="78208"/>
                </a:lnTo>
                <a:lnTo>
                  <a:pt x="31165" y="73253"/>
                </a:lnTo>
                <a:lnTo>
                  <a:pt x="31026" y="68503"/>
                </a:lnTo>
                <a:lnTo>
                  <a:pt x="30911" y="65913"/>
                </a:lnTo>
                <a:lnTo>
                  <a:pt x="144051" y="65913"/>
                </a:lnTo>
                <a:lnTo>
                  <a:pt x="144767" y="66586"/>
                </a:lnTo>
                <a:lnTo>
                  <a:pt x="144056" y="69443"/>
                </a:lnTo>
                <a:lnTo>
                  <a:pt x="209980" y="69443"/>
                </a:lnTo>
                <a:lnTo>
                  <a:pt x="210382" y="70400"/>
                </a:lnTo>
                <a:lnTo>
                  <a:pt x="211569" y="72148"/>
                </a:lnTo>
                <a:lnTo>
                  <a:pt x="64147" y="72148"/>
                </a:lnTo>
                <a:lnTo>
                  <a:pt x="55452" y="77759"/>
                </a:lnTo>
                <a:lnTo>
                  <a:pt x="49118" y="79744"/>
                </a:lnTo>
                <a:close/>
              </a:path>
              <a:path w="217170" h="97790">
                <a:moveTo>
                  <a:pt x="87337" y="94716"/>
                </a:moveTo>
                <a:lnTo>
                  <a:pt x="84556" y="90957"/>
                </a:lnTo>
                <a:lnTo>
                  <a:pt x="78562" y="88938"/>
                </a:lnTo>
                <a:lnTo>
                  <a:pt x="75780" y="87960"/>
                </a:lnTo>
                <a:lnTo>
                  <a:pt x="70611" y="85940"/>
                </a:lnTo>
                <a:lnTo>
                  <a:pt x="68211" y="84861"/>
                </a:lnTo>
                <a:lnTo>
                  <a:pt x="65913" y="83870"/>
                </a:lnTo>
                <a:lnTo>
                  <a:pt x="63906" y="80098"/>
                </a:lnTo>
                <a:lnTo>
                  <a:pt x="70116" y="75234"/>
                </a:lnTo>
                <a:lnTo>
                  <a:pt x="64147" y="72148"/>
                </a:lnTo>
                <a:lnTo>
                  <a:pt x="211569" y="72148"/>
                </a:lnTo>
                <a:lnTo>
                  <a:pt x="213534" y="75044"/>
                </a:lnTo>
                <a:lnTo>
                  <a:pt x="199859" y="75044"/>
                </a:lnTo>
                <a:lnTo>
                  <a:pt x="199504" y="76098"/>
                </a:lnTo>
                <a:lnTo>
                  <a:pt x="199402" y="76847"/>
                </a:lnTo>
                <a:lnTo>
                  <a:pt x="192963" y="76847"/>
                </a:lnTo>
                <a:lnTo>
                  <a:pt x="191439" y="78079"/>
                </a:lnTo>
                <a:lnTo>
                  <a:pt x="190512" y="78498"/>
                </a:lnTo>
                <a:lnTo>
                  <a:pt x="190830" y="78968"/>
                </a:lnTo>
                <a:lnTo>
                  <a:pt x="190982" y="79946"/>
                </a:lnTo>
                <a:lnTo>
                  <a:pt x="192989" y="80759"/>
                </a:lnTo>
                <a:lnTo>
                  <a:pt x="194896" y="81305"/>
                </a:lnTo>
                <a:lnTo>
                  <a:pt x="82981" y="81305"/>
                </a:lnTo>
                <a:lnTo>
                  <a:pt x="82555" y="81394"/>
                </a:lnTo>
                <a:lnTo>
                  <a:pt x="81876" y="81394"/>
                </a:lnTo>
                <a:lnTo>
                  <a:pt x="82359" y="83210"/>
                </a:lnTo>
                <a:lnTo>
                  <a:pt x="206045" y="83210"/>
                </a:lnTo>
                <a:lnTo>
                  <a:pt x="203900" y="85001"/>
                </a:lnTo>
                <a:lnTo>
                  <a:pt x="165849" y="85001"/>
                </a:lnTo>
                <a:lnTo>
                  <a:pt x="164465" y="86639"/>
                </a:lnTo>
                <a:lnTo>
                  <a:pt x="116103" y="86639"/>
                </a:lnTo>
                <a:lnTo>
                  <a:pt x="114115" y="87210"/>
                </a:lnTo>
                <a:lnTo>
                  <a:pt x="95376" y="87210"/>
                </a:lnTo>
                <a:lnTo>
                  <a:pt x="87337" y="94716"/>
                </a:lnTo>
                <a:close/>
              </a:path>
              <a:path w="217170" h="97790">
                <a:moveTo>
                  <a:pt x="208818" y="80962"/>
                </a:moveTo>
                <a:lnTo>
                  <a:pt x="196913" y="80962"/>
                </a:lnTo>
                <a:lnTo>
                  <a:pt x="197042" y="80759"/>
                </a:lnTo>
                <a:lnTo>
                  <a:pt x="197535" y="80124"/>
                </a:lnTo>
                <a:lnTo>
                  <a:pt x="198107" y="79260"/>
                </a:lnTo>
                <a:lnTo>
                  <a:pt x="198449" y="78841"/>
                </a:lnTo>
                <a:lnTo>
                  <a:pt x="198716" y="78422"/>
                </a:lnTo>
                <a:lnTo>
                  <a:pt x="200139" y="77165"/>
                </a:lnTo>
                <a:lnTo>
                  <a:pt x="202793" y="76898"/>
                </a:lnTo>
                <a:lnTo>
                  <a:pt x="199859" y="75044"/>
                </a:lnTo>
                <a:lnTo>
                  <a:pt x="213534" y="75044"/>
                </a:lnTo>
                <a:lnTo>
                  <a:pt x="214464" y="76415"/>
                </a:lnTo>
                <a:lnTo>
                  <a:pt x="208818" y="80962"/>
                </a:lnTo>
                <a:close/>
              </a:path>
              <a:path w="217170" h="97790">
                <a:moveTo>
                  <a:pt x="196890" y="80956"/>
                </a:moveTo>
                <a:lnTo>
                  <a:pt x="195186" y="80505"/>
                </a:lnTo>
                <a:lnTo>
                  <a:pt x="194436" y="78333"/>
                </a:lnTo>
                <a:lnTo>
                  <a:pt x="192963" y="76847"/>
                </a:lnTo>
                <a:lnTo>
                  <a:pt x="199402" y="76847"/>
                </a:lnTo>
                <a:lnTo>
                  <a:pt x="199342" y="77165"/>
                </a:lnTo>
                <a:lnTo>
                  <a:pt x="198628" y="78409"/>
                </a:lnTo>
                <a:lnTo>
                  <a:pt x="198437" y="78511"/>
                </a:lnTo>
                <a:lnTo>
                  <a:pt x="198234" y="78841"/>
                </a:lnTo>
                <a:lnTo>
                  <a:pt x="197611" y="79629"/>
                </a:lnTo>
                <a:lnTo>
                  <a:pt x="196972" y="80850"/>
                </a:lnTo>
                <a:close/>
              </a:path>
              <a:path w="217170" h="97790">
                <a:moveTo>
                  <a:pt x="207793" y="81788"/>
                </a:moveTo>
                <a:lnTo>
                  <a:pt x="196278" y="81788"/>
                </a:lnTo>
                <a:lnTo>
                  <a:pt x="196890" y="80956"/>
                </a:lnTo>
                <a:lnTo>
                  <a:pt x="208818" y="80962"/>
                </a:lnTo>
                <a:lnTo>
                  <a:pt x="207793" y="81788"/>
                </a:lnTo>
                <a:close/>
              </a:path>
              <a:path w="217170" h="97790">
                <a:moveTo>
                  <a:pt x="206045" y="83210"/>
                </a:moveTo>
                <a:lnTo>
                  <a:pt x="82359" y="83210"/>
                </a:lnTo>
                <a:lnTo>
                  <a:pt x="82816" y="83096"/>
                </a:lnTo>
                <a:lnTo>
                  <a:pt x="83273" y="82943"/>
                </a:lnTo>
                <a:lnTo>
                  <a:pt x="83731" y="82829"/>
                </a:lnTo>
                <a:lnTo>
                  <a:pt x="83642" y="81737"/>
                </a:lnTo>
                <a:lnTo>
                  <a:pt x="82981" y="81305"/>
                </a:lnTo>
                <a:lnTo>
                  <a:pt x="194896" y="81305"/>
                </a:lnTo>
                <a:lnTo>
                  <a:pt x="196201" y="81737"/>
                </a:lnTo>
                <a:lnTo>
                  <a:pt x="207793" y="81788"/>
                </a:lnTo>
                <a:lnTo>
                  <a:pt x="206045" y="83210"/>
                </a:lnTo>
                <a:close/>
              </a:path>
              <a:path w="217170" h="97790">
                <a:moveTo>
                  <a:pt x="82372" y="81432"/>
                </a:moveTo>
                <a:lnTo>
                  <a:pt x="81876" y="81394"/>
                </a:lnTo>
                <a:lnTo>
                  <a:pt x="82555" y="81394"/>
                </a:lnTo>
                <a:lnTo>
                  <a:pt x="82372" y="81432"/>
                </a:lnTo>
                <a:close/>
              </a:path>
              <a:path w="217170" h="97790">
                <a:moveTo>
                  <a:pt x="173075" y="88214"/>
                </a:moveTo>
                <a:lnTo>
                  <a:pt x="167627" y="85191"/>
                </a:lnTo>
                <a:lnTo>
                  <a:pt x="165849" y="85001"/>
                </a:lnTo>
                <a:lnTo>
                  <a:pt x="203900" y="85001"/>
                </a:lnTo>
                <a:lnTo>
                  <a:pt x="200674" y="87693"/>
                </a:lnTo>
                <a:lnTo>
                  <a:pt x="176936" y="87693"/>
                </a:lnTo>
                <a:lnTo>
                  <a:pt x="173075" y="88214"/>
                </a:lnTo>
                <a:close/>
              </a:path>
              <a:path w="217170" h="97790">
                <a:moveTo>
                  <a:pt x="118376" y="95148"/>
                </a:moveTo>
                <a:lnTo>
                  <a:pt x="116103" y="86639"/>
                </a:lnTo>
                <a:lnTo>
                  <a:pt x="164465" y="86639"/>
                </a:lnTo>
                <a:lnTo>
                  <a:pt x="163950" y="87248"/>
                </a:lnTo>
                <a:lnTo>
                  <a:pt x="144195" y="87248"/>
                </a:lnTo>
                <a:lnTo>
                  <a:pt x="140110" y="89789"/>
                </a:lnTo>
                <a:lnTo>
                  <a:pt x="129374" y="89789"/>
                </a:lnTo>
                <a:lnTo>
                  <a:pt x="118376" y="95148"/>
                </a:lnTo>
                <a:close/>
              </a:path>
              <a:path w="217170" h="97790">
                <a:moveTo>
                  <a:pt x="94945" y="95110"/>
                </a:moveTo>
                <a:lnTo>
                  <a:pt x="95376" y="87210"/>
                </a:lnTo>
                <a:lnTo>
                  <a:pt x="114115" y="87210"/>
                </a:lnTo>
                <a:lnTo>
                  <a:pt x="106603" y="89369"/>
                </a:lnTo>
                <a:lnTo>
                  <a:pt x="102425" y="92062"/>
                </a:lnTo>
                <a:lnTo>
                  <a:pt x="94945" y="95110"/>
                </a:lnTo>
                <a:close/>
              </a:path>
              <a:path w="217170" h="97790">
                <a:moveTo>
                  <a:pt x="160096" y="91579"/>
                </a:moveTo>
                <a:lnTo>
                  <a:pt x="151028" y="89928"/>
                </a:lnTo>
                <a:lnTo>
                  <a:pt x="144195" y="87248"/>
                </a:lnTo>
                <a:lnTo>
                  <a:pt x="163950" y="87248"/>
                </a:lnTo>
                <a:lnTo>
                  <a:pt x="161975" y="89585"/>
                </a:lnTo>
                <a:lnTo>
                  <a:pt x="160096" y="91579"/>
                </a:lnTo>
                <a:close/>
              </a:path>
              <a:path w="217170" h="97790">
                <a:moveTo>
                  <a:pt x="180492" y="97713"/>
                </a:moveTo>
                <a:lnTo>
                  <a:pt x="180517" y="88074"/>
                </a:lnTo>
                <a:lnTo>
                  <a:pt x="176936" y="87693"/>
                </a:lnTo>
                <a:lnTo>
                  <a:pt x="200674" y="87693"/>
                </a:lnTo>
                <a:lnTo>
                  <a:pt x="198859" y="89207"/>
                </a:lnTo>
                <a:lnTo>
                  <a:pt x="190476" y="94557"/>
                </a:lnTo>
                <a:lnTo>
                  <a:pt x="180492" y="97713"/>
                </a:lnTo>
                <a:close/>
              </a:path>
              <a:path w="217170" h="97790">
                <a:moveTo>
                  <a:pt x="134962" y="92989"/>
                </a:moveTo>
                <a:lnTo>
                  <a:pt x="129374" y="89789"/>
                </a:lnTo>
                <a:lnTo>
                  <a:pt x="140110" y="89789"/>
                </a:lnTo>
                <a:lnTo>
                  <a:pt x="134962" y="92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1396580" y="6532546"/>
            <a:ext cx="80987" cy="233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12012555" y="68149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72" y="101"/>
                </a:moveTo>
                <a:lnTo>
                  <a:pt x="558" y="0"/>
                </a:lnTo>
                <a:lnTo>
                  <a:pt x="372" y="101"/>
                </a:lnTo>
                <a:close/>
              </a:path>
              <a:path w="634" h="634">
                <a:moveTo>
                  <a:pt x="0" y="304"/>
                </a:moveTo>
                <a:lnTo>
                  <a:pt x="203" y="177"/>
                </a:lnTo>
                <a:lnTo>
                  <a:pt x="0" y="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11880767" y="6734565"/>
            <a:ext cx="165735" cy="185420"/>
          </a:xfrm>
          <a:custGeom>
            <a:avLst/>
            <a:gdLst/>
            <a:ahLst/>
            <a:cxnLst/>
            <a:rect l="l" t="t" r="r" b="b"/>
            <a:pathLst>
              <a:path w="165734" h="185420">
                <a:moveTo>
                  <a:pt x="149565" y="61544"/>
                </a:moveTo>
                <a:lnTo>
                  <a:pt x="77076" y="61544"/>
                </a:lnTo>
                <a:lnTo>
                  <a:pt x="77948" y="54025"/>
                </a:lnTo>
                <a:lnTo>
                  <a:pt x="78384" y="49237"/>
                </a:lnTo>
                <a:lnTo>
                  <a:pt x="82067" y="44323"/>
                </a:lnTo>
                <a:lnTo>
                  <a:pt x="87020" y="38271"/>
                </a:lnTo>
                <a:lnTo>
                  <a:pt x="97540" y="26740"/>
                </a:lnTo>
                <a:lnTo>
                  <a:pt x="102565" y="20739"/>
                </a:lnTo>
                <a:lnTo>
                  <a:pt x="131622" y="4978"/>
                </a:lnTo>
                <a:lnTo>
                  <a:pt x="135039" y="2324"/>
                </a:lnTo>
                <a:lnTo>
                  <a:pt x="139280" y="0"/>
                </a:lnTo>
                <a:lnTo>
                  <a:pt x="143408" y="1689"/>
                </a:lnTo>
                <a:lnTo>
                  <a:pt x="140474" y="7594"/>
                </a:lnTo>
                <a:lnTo>
                  <a:pt x="143700" y="11061"/>
                </a:lnTo>
                <a:lnTo>
                  <a:pt x="162125" y="11061"/>
                </a:lnTo>
                <a:lnTo>
                  <a:pt x="164973" y="14109"/>
                </a:lnTo>
                <a:lnTo>
                  <a:pt x="165112" y="20866"/>
                </a:lnTo>
                <a:lnTo>
                  <a:pt x="159105" y="21336"/>
                </a:lnTo>
                <a:lnTo>
                  <a:pt x="152793" y="25323"/>
                </a:lnTo>
                <a:lnTo>
                  <a:pt x="151066" y="27216"/>
                </a:lnTo>
                <a:lnTo>
                  <a:pt x="153530" y="30657"/>
                </a:lnTo>
                <a:lnTo>
                  <a:pt x="163742" y="30657"/>
                </a:lnTo>
                <a:lnTo>
                  <a:pt x="162013" y="37452"/>
                </a:lnTo>
                <a:lnTo>
                  <a:pt x="164223" y="47002"/>
                </a:lnTo>
                <a:lnTo>
                  <a:pt x="151904" y="54025"/>
                </a:lnTo>
                <a:lnTo>
                  <a:pt x="151638" y="59220"/>
                </a:lnTo>
                <a:lnTo>
                  <a:pt x="149565" y="61544"/>
                </a:lnTo>
                <a:close/>
              </a:path>
              <a:path w="165734" h="185420">
                <a:moveTo>
                  <a:pt x="162125" y="11061"/>
                </a:moveTo>
                <a:lnTo>
                  <a:pt x="143700" y="11061"/>
                </a:lnTo>
                <a:lnTo>
                  <a:pt x="151536" y="5702"/>
                </a:lnTo>
                <a:lnTo>
                  <a:pt x="158648" y="7340"/>
                </a:lnTo>
                <a:lnTo>
                  <a:pt x="162125" y="11061"/>
                </a:lnTo>
                <a:close/>
              </a:path>
              <a:path w="165734" h="185420">
                <a:moveTo>
                  <a:pt x="163742" y="30657"/>
                </a:moveTo>
                <a:lnTo>
                  <a:pt x="153530" y="30657"/>
                </a:lnTo>
                <a:lnTo>
                  <a:pt x="156032" y="30391"/>
                </a:lnTo>
                <a:lnTo>
                  <a:pt x="159397" y="30353"/>
                </a:lnTo>
                <a:lnTo>
                  <a:pt x="161086" y="29972"/>
                </a:lnTo>
                <a:lnTo>
                  <a:pt x="164020" y="29565"/>
                </a:lnTo>
                <a:lnTo>
                  <a:pt x="163742" y="30657"/>
                </a:lnTo>
                <a:close/>
              </a:path>
              <a:path w="165734" h="185420">
                <a:moveTo>
                  <a:pt x="72867" y="76796"/>
                </a:moveTo>
                <a:lnTo>
                  <a:pt x="58953" y="76796"/>
                </a:lnTo>
                <a:lnTo>
                  <a:pt x="64147" y="70497"/>
                </a:lnTo>
                <a:lnTo>
                  <a:pt x="66890" y="60960"/>
                </a:lnTo>
                <a:lnTo>
                  <a:pt x="77076" y="61544"/>
                </a:lnTo>
                <a:lnTo>
                  <a:pt x="149565" y="61544"/>
                </a:lnTo>
                <a:lnTo>
                  <a:pt x="146291" y="65214"/>
                </a:lnTo>
                <a:lnTo>
                  <a:pt x="143370" y="67818"/>
                </a:lnTo>
                <a:lnTo>
                  <a:pt x="143173" y="75145"/>
                </a:lnTo>
                <a:lnTo>
                  <a:pt x="72453" y="75145"/>
                </a:lnTo>
                <a:lnTo>
                  <a:pt x="71653" y="76238"/>
                </a:lnTo>
                <a:lnTo>
                  <a:pt x="72867" y="76796"/>
                </a:lnTo>
                <a:close/>
              </a:path>
              <a:path w="165734" h="185420">
                <a:moveTo>
                  <a:pt x="143121" y="77050"/>
                </a:moveTo>
                <a:lnTo>
                  <a:pt x="73418" y="77050"/>
                </a:lnTo>
                <a:lnTo>
                  <a:pt x="73482" y="76581"/>
                </a:lnTo>
                <a:lnTo>
                  <a:pt x="73698" y="76047"/>
                </a:lnTo>
                <a:lnTo>
                  <a:pt x="73444" y="75412"/>
                </a:lnTo>
                <a:lnTo>
                  <a:pt x="72847" y="75323"/>
                </a:lnTo>
                <a:lnTo>
                  <a:pt x="72453" y="75145"/>
                </a:lnTo>
                <a:lnTo>
                  <a:pt x="143173" y="75145"/>
                </a:lnTo>
                <a:lnTo>
                  <a:pt x="143121" y="77050"/>
                </a:lnTo>
                <a:close/>
              </a:path>
              <a:path w="165734" h="185420">
                <a:moveTo>
                  <a:pt x="17310" y="184950"/>
                </a:moveTo>
                <a:lnTo>
                  <a:pt x="15913" y="180949"/>
                </a:lnTo>
                <a:lnTo>
                  <a:pt x="15125" y="175983"/>
                </a:lnTo>
                <a:lnTo>
                  <a:pt x="9918" y="168402"/>
                </a:lnTo>
                <a:lnTo>
                  <a:pt x="5524" y="165747"/>
                </a:lnTo>
                <a:lnTo>
                  <a:pt x="1968" y="162636"/>
                </a:lnTo>
                <a:lnTo>
                  <a:pt x="4406" y="156819"/>
                </a:lnTo>
                <a:lnTo>
                  <a:pt x="6883" y="151511"/>
                </a:lnTo>
                <a:lnTo>
                  <a:pt x="0" y="147967"/>
                </a:lnTo>
                <a:lnTo>
                  <a:pt x="659" y="140220"/>
                </a:lnTo>
                <a:lnTo>
                  <a:pt x="744" y="139776"/>
                </a:lnTo>
                <a:lnTo>
                  <a:pt x="4170" y="132992"/>
                </a:lnTo>
                <a:lnTo>
                  <a:pt x="7945" y="126409"/>
                </a:lnTo>
                <a:lnTo>
                  <a:pt x="9512" y="119265"/>
                </a:lnTo>
                <a:lnTo>
                  <a:pt x="19862" y="115938"/>
                </a:lnTo>
                <a:lnTo>
                  <a:pt x="25704" y="104343"/>
                </a:lnTo>
                <a:lnTo>
                  <a:pt x="27216" y="104203"/>
                </a:lnTo>
                <a:lnTo>
                  <a:pt x="28968" y="104013"/>
                </a:lnTo>
                <a:lnTo>
                  <a:pt x="32550" y="103822"/>
                </a:lnTo>
                <a:lnTo>
                  <a:pt x="34353" y="103822"/>
                </a:lnTo>
                <a:lnTo>
                  <a:pt x="35661" y="103784"/>
                </a:lnTo>
                <a:lnTo>
                  <a:pt x="36715" y="103085"/>
                </a:lnTo>
                <a:lnTo>
                  <a:pt x="37490" y="102882"/>
                </a:lnTo>
                <a:lnTo>
                  <a:pt x="37731" y="102400"/>
                </a:lnTo>
                <a:lnTo>
                  <a:pt x="40779" y="95897"/>
                </a:lnTo>
                <a:lnTo>
                  <a:pt x="44107" y="89496"/>
                </a:lnTo>
                <a:lnTo>
                  <a:pt x="49555" y="75666"/>
                </a:lnTo>
                <a:lnTo>
                  <a:pt x="49276" y="75552"/>
                </a:lnTo>
                <a:lnTo>
                  <a:pt x="58953" y="76796"/>
                </a:lnTo>
                <a:lnTo>
                  <a:pt x="72867" y="76796"/>
                </a:lnTo>
                <a:lnTo>
                  <a:pt x="73418" y="77050"/>
                </a:lnTo>
                <a:lnTo>
                  <a:pt x="143121" y="77050"/>
                </a:lnTo>
                <a:lnTo>
                  <a:pt x="143101" y="77800"/>
                </a:lnTo>
                <a:lnTo>
                  <a:pt x="136283" y="77800"/>
                </a:lnTo>
                <a:lnTo>
                  <a:pt x="131991" y="80568"/>
                </a:lnTo>
                <a:lnTo>
                  <a:pt x="127304" y="82397"/>
                </a:lnTo>
                <a:lnTo>
                  <a:pt x="127546" y="87287"/>
                </a:lnTo>
                <a:lnTo>
                  <a:pt x="123228" y="95605"/>
                </a:lnTo>
                <a:lnTo>
                  <a:pt x="122568" y="100507"/>
                </a:lnTo>
                <a:lnTo>
                  <a:pt x="113538" y="100507"/>
                </a:lnTo>
                <a:lnTo>
                  <a:pt x="112306" y="101752"/>
                </a:lnTo>
                <a:lnTo>
                  <a:pt x="105660" y="111430"/>
                </a:lnTo>
                <a:lnTo>
                  <a:pt x="101333" y="116644"/>
                </a:lnTo>
                <a:lnTo>
                  <a:pt x="96911" y="120089"/>
                </a:lnTo>
                <a:lnTo>
                  <a:pt x="95714" y="120751"/>
                </a:lnTo>
                <a:lnTo>
                  <a:pt x="26149" y="120751"/>
                </a:lnTo>
                <a:lnTo>
                  <a:pt x="25514" y="121475"/>
                </a:lnTo>
                <a:lnTo>
                  <a:pt x="24765" y="122110"/>
                </a:lnTo>
                <a:lnTo>
                  <a:pt x="24180" y="123113"/>
                </a:lnTo>
                <a:lnTo>
                  <a:pt x="24828" y="123799"/>
                </a:lnTo>
                <a:lnTo>
                  <a:pt x="25158" y="124269"/>
                </a:lnTo>
                <a:lnTo>
                  <a:pt x="89268" y="124269"/>
                </a:lnTo>
                <a:lnTo>
                  <a:pt x="88430" y="124701"/>
                </a:lnTo>
                <a:lnTo>
                  <a:pt x="85686" y="125984"/>
                </a:lnTo>
                <a:lnTo>
                  <a:pt x="82092" y="134048"/>
                </a:lnTo>
                <a:lnTo>
                  <a:pt x="76758" y="136906"/>
                </a:lnTo>
                <a:lnTo>
                  <a:pt x="74104" y="138938"/>
                </a:lnTo>
                <a:lnTo>
                  <a:pt x="62026" y="138938"/>
                </a:lnTo>
                <a:lnTo>
                  <a:pt x="62280" y="139331"/>
                </a:lnTo>
                <a:lnTo>
                  <a:pt x="62403" y="139776"/>
                </a:lnTo>
                <a:lnTo>
                  <a:pt x="62478" y="139941"/>
                </a:lnTo>
                <a:lnTo>
                  <a:pt x="63195" y="140220"/>
                </a:lnTo>
                <a:lnTo>
                  <a:pt x="72428" y="140220"/>
                </a:lnTo>
                <a:lnTo>
                  <a:pt x="66471" y="144780"/>
                </a:lnTo>
                <a:lnTo>
                  <a:pt x="59537" y="147828"/>
                </a:lnTo>
                <a:lnTo>
                  <a:pt x="57459" y="162966"/>
                </a:lnTo>
                <a:lnTo>
                  <a:pt x="34315" y="162966"/>
                </a:lnTo>
                <a:lnTo>
                  <a:pt x="31636" y="170296"/>
                </a:lnTo>
                <a:lnTo>
                  <a:pt x="29727" y="177734"/>
                </a:lnTo>
                <a:lnTo>
                  <a:pt x="25860" y="183285"/>
                </a:lnTo>
                <a:lnTo>
                  <a:pt x="17310" y="184950"/>
                </a:lnTo>
                <a:close/>
              </a:path>
              <a:path w="165734" h="185420">
                <a:moveTo>
                  <a:pt x="143090" y="78206"/>
                </a:moveTo>
                <a:lnTo>
                  <a:pt x="136283" y="77800"/>
                </a:lnTo>
                <a:lnTo>
                  <a:pt x="143101" y="77800"/>
                </a:lnTo>
                <a:lnTo>
                  <a:pt x="143090" y="78206"/>
                </a:lnTo>
                <a:close/>
              </a:path>
              <a:path w="165734" h="185420">
                <a:moveTo>
                  <a:pt x="122313" y="102400"/>
                </a:moveTo>
                <a:lnTo>
                  <a:pt x="113538" y="100507"/>
                </a:lnTo>
                <a:lnTo>
                  <a:pt x="122568" y="100507"/>
                </a:lnTo>
                <a:lnTo>
                  <a:pt x="122313" y="102400"/>
                </a:lnTo>
                <a:close/>
              </a:path>
              <a:path w="165734" h="185420">
                <a:moveTo>
                  <a:pt x="89268" y="124269"/>
                </a:moveTo>
                <a:lnTo>
                  <a:pt x="25158" y="124269"/>
                </a:lnTo>
                <a:lnTo>
                  <a:pt x="27266" y="122021"/>
                </a:lnTo>
                <a:lnTo>
                  <a:pt x="26149" y="120751"/>
                </a:lnTo>
                <a:lnTo>
                  <a:pt x="95714" y="120751"/>
                </a:lnTo>
                <a:lnTo>
                  <a:pt x="90551" y="123609"/>
                </a:lnTo>
                <a:lnTo>
                  <a:pt x="89268" y="124269"/>
                </a:lnTo>
                <a:close/>
              </a:path>
              <a:path w="165734" h="185420">
                <a:moveTo>
                  <a:pt x="72428" y="140220"/>
                </a:moveTo>
                <a:lnTo>
                  <a:pt x="63195" y="140220"/>
                </a:lnTo>
                <a:lnTo>
                  <a:pt x="63728" y="139941"/>
                </a:lnTo>
                <a:lnTo>
                  <a:pt x="64452" y="139776"/>
                </a:lnTo>
                <a:lnTo>
                  <a:pt x="63500" y="139458"/>
                </a:lnTo>
                <a:lnTo>
                  <a:pt x="62763" y="139179"/>
                </a:lnTo>
                <a:lnTo>
                  <a:pt x="62026" y="138938"/>
                </a:lnTo>
                <a:lnTo>
                  <a:pt x="74104" y="138938"/>
                </a:lnTo>
                <a:lnTo>
                  <a:pt x="72428" y="140220"/>
                </a:lnTo>
                <a:close/>
              </a:path>
              <a:path w="165734" h="185420">
                <a:moveTo>
                  <a:pt x="44450" y="173151"/>
                </a:moveTo>
                <a:lnTo>
                  <a:pt x="34315" y="162966"/>
                </a:lnTo>
                <a:lnTo>
                  <a:pt x="57459" y="162966"/>
                </a:lnTo>
                <a:lnTo>
                  <a:pt x="57241" y="164553"/>
                </a:lnTo>
                <a:lnTo>
                  <a:pt x="45211" y="164553"/>
                </a:lnTo>
                <a:lnTo>
                  <a:pt x="44450" y="173151"/>
                </a:lnTo>
                <a:close/>
              </a:path>
              <a:path w="165734" h="185420">
                <a:moveTo>
                  <a:pt x="57175" y="165036"/>
                </a:moveTo>
                <a:lnTo>
                  <a:pt x="45211" y="164553"/>
                </a:lnTo>
                <a:lnTo>
                  <a:pt x="57241" y="164553"/>
                </a:lnTo>
                <a:lnTo>
                  <a:pt x="57175" y="165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12251430" y="7261886"/>
            <a:ext cx="157480" cy="90170"/>
          </a:xfrm>
          <a:custGeom>
            <a:avLst/>
            <a:gdLst/>
            <a:ahLst/>
            <a:cxnLst/>
            <a:rect l="l" t="t" r="r" b="b"/>
            <a:pathLst>
              <a:path w="157479" h="90170">
                <a:moveTo>
                  <a:pt x="135995" y="4897"/>
                </a:moveTo>
                <a:lnTo>
                  <a:pt x="90995" y="4897"/>
                </a:lnTo>
                <a:lnTo>
                  <a:pt x="93967" y="4059"/>
                </a:lnTo>
                <a:lnTo>
                  <a:pt x="96240" y="3233"/>
                </a:lnTo>
                <a:lnTo>
                  <a:pt x="105881" y="678"/>
                </a:lnTo>
                <a:lnTo>
                  <a:pt x="115558" y="0"/>
                </a:lnTo>
                <a:lnTo>
                  <a:pt x="125353" y="1024"/>
                </a:lnTo>
                <a:lnTo>
                  <a:pt x="135343" y="3576"/>
                </a:lnTo>
                <a:lnTo>
                  <a:pt x="135995" y="4897"/>
                </a:lnTo>
                <a:close/>
              </a:path>
              <a:path w="157479" h="90170">
                <a:moveTo>
                  <a:pt x="153991" y="15400"/>
                </a:moveTo>
                <a:lnTo>
                  <a:pt x="52527" y="15400"/>
                </a:lnTo>
                <a:lnTo>
                  <a:pt x="58483" y="8605"/>
                </a:lnTo>
                <a:lnTo>
                  <a:pt x="58305" y="8008"/>
                </a:lnTo>
                <a:lnTo>
                  <a:pt x="65771" y="5717"/>
                </a:lnTo>
                <a:lnTo>
                  <a:pt x="73255" y="3508"/>
                </a:lnTo>
                <a:lnTo>
                  <a:pt x="80931" y="2577"/>
                </a:lnTo>
                <a:lnTo>
                  <a:pt x="88976" y="4122"/>
                </a:lnTo>
                <a:lnTo>
                  <a:pt x="90995" y="4897"/>
                </a:lnTo>
                <a:lnTo>
                  <a:pt x="135995" y="4897"/>
                </a:lnTo>
                <a:lnTo>
                  <a:pt x="139179" y="11349"/>
                </a:lnTo>
                <a:lnTo>
                  <a:pt x="154051" y="14155"/>
                </a:lnTo>
                <a:lnTo>
                  <a:pt x="153991" y="15400"/>
                </a:lnTo>
                <a:close/>
              </a:path>
              <a:path w="157479" h="90170">
                <a:moveTo>
                  <a:pt x="0" y="77871"/>
                </a:moveTo>
                <a:lnTo>
                  <a:pt x="235" y="67862"/>
                </a:lnTo>
                <a:lnTo>
                  <a:pt x="1382" y="59008"/>
                </a:lnTo>
                <a:lnTo>
                  <a:pt x="2870" y="50893"/>
                </a:lnTo>
                <a:lnTo>
                  <a:pt x="4163" y="42794"/>
                </a:lnTo>
                <a:lnTo>
                  <a:pt x="4699" y="38273"/>
                </a:lnTo>
                <a:lnTo>
                  <a:pt x="8775" y="34132"/>
                </a:lnTo>
                <a:lnTo>
                  <a:pt x="6553" y="28671"/>
                </a:lnTo>
                <a:lnTo>
                  <a:pt x="6134" y="27579"/>
                </a:lnTo>
                <a:lnTo>
                  <a:pt x="7442" y="24874"/>
                </a:lnTo>
                <a:lnTo>
                  <a:pt x="14249" y="21229"/>
                </a:lnTo>
                <a:lnTo>
                  <a:pt x="13754" y="15146"/>
                </a:lnTo>
                <a:lnTo>
                  <a:pt x="16230" y="9507"/>
                </a:lnTo>
                <a:lnTo>
                  <a:pt x="32423" y="20493"/>
                </a:lnTo>
                <a:lnTo>
                  <a:pt x="153747" y="20493"/>
                </a:lnTo>
                <a:lnTo>
                  <a:pt x="153761" y="21229"/>
                </a:lnTo>
                <a:lnTo>
                  <a:pt x="155333" y="28087"/>
                </a:lnTo>
                <a:lnTo>
                  <a:pt x="149034" y="39962"/>
                </a:lnTo>
                <a:lnTo>
                  <a:pt x="157022" y="42794"/>
                </a:lnTo>
                <a:lnTo>
                  <a:pt x="154787" y="54236"/>
                </a:lnTo>
                <a:lnTo>
                  <a:pt x="154368" y="60269"/>
                </a:lnTo>
                <a:lnTo>
                  <a:pt x="153414" y="68130"/>
                </a:lnTo>
                <a:lnTo>
                  <a:pt x="21755" y="68130"/>
                </a:lnTo>
                <a:lnTo>
                  <a:pt x="21069" y="69730"/>
                </a:lnTo>
                <a:lnTo>
                  <a:pt x="21526" y="69794"/>
                </a:lnTo>
                <a:lnTo>
                  <a:pt x="22034" y="69959"/>
                </a:lnTo>
                <a:lnTo>
                  <a:pt x="150937" y="69959"/>
                </a:lnTo>
                <a:lnTo>
                  <a:pt x="148867" y="71420"/>
                </a:lnTo>
                <a:lnTo>
                  <a:pt x="8293" y="71420"/>
                </a:lnTo>
                <a:lnTo>
                  <a:pt x="6261" y="71445"/>
                </a:lnTo>
                <a:lnTo>
                  <a:pt x="4064" y="72994"/>
                </a:lnTo>
                <a:lnTo>
                  <a:pt x="3009" y="74544"/>
                </a:lnTo>
                <a:lnTo>
                  <a:pt x="0" y="77871"/>
                </a:lnTo>
                <a:close/>
              </a:path>
              <a:path w="157479" h="90170">
                <a:moveTo>
                  <a:pt x="153747" y="20493"/>
                </a:moveTo>
                <a:lnTo>
                  <a:pt x="32423" y="20493"/>
                </a:lnTo>
                <a:lnTo>
                  <a:pt x="37160" y="10345"/>
                </a:lnTo>
                <a:lnTo>
                  <a:pt x="39712" y="10599"/>
                </a:lnTo>
                <a:lnTo>
                  <a:pt x="43142" y="10599"/>
                </a:lnTo>
                <a:lnTo>
                  <a:pt x="47790" y="11945"/>
                </a:lnTo>
                <a:lnTo>
                  <a:pt x="49745" y="13711"/>
                </a:lnTo>
                <a:lnTo>
                  <a:pt x="52527" y="15400"/>
                </a:lnTo>
                <a:lnTo>
                  <a:pt x="153991" y="15400"/>
                </a:lnTo>
                <a:lnTo>
                  <a:pt x="153747" y="20493"/>
                </a:lnTo>
                <a:close/>
              </a:path>
              <a:path w="157479" h="90170">
                <a:moveTo>
                  <a:pt x="43142" y="10599"/>
                </a:moveTo>
                <a:lnTo>
                  <a:pt x="39712" y="10599"/>
                </a:lnTo>
                <a:lnTo>
                  <a:pt x="42748" y="10485"/>
                </a:lnTo>
                <a:lnTo>
                  <a:pt x="43142" y="10599"/>
                </a:lnTo>
                <a:close/>
              </a:path>
              <a:path w="157479" h="90170">
                <a:moveTo>
                  <a:pt x="150937" y="69959"/>
                </a:moveTo>
                <a:lnTo>
                  <a:pt x="22034" y="69959"/>
                </a:lnTo>
                <a:lnTo>
                  <a:pt x="22656" y="69794"/>
                </a:lnTo>
                <a:lnTo>
                  <a:pt x="22745" y="69235"/>
                </a:lnTo>
                <a:lnTo>
                  <a:pt x="22910" y="68892"/>
                </a:lnTo>
                <a:lnTo>
                  <a:pt x="21755" y="68130"/>
                </a:lnTo>
                <a:lnTo>
                  <a:pt x="153414" y="68130"/>
                </a:lnTo>
                <a:lnTo>
                  <a:pt x="150937" y="69959"/>
                </a:lnTo>
                <a:close/>
              </a:path>
              <a:path w="157479" h="90170">
                <a:moveTo>
                  <a:pt x="6235" y="87663"/>
                </a:moveTo>
                <a:lnTo>
                  <a:pt x="5562" y="85771"/>
                </a:lnTo>
                <a:lnTo>
                  <a:pt x="4643" y="84386"/>
                </a:lnTo>
                <a:lnTo>
                  <a:pt x="4662" y="84183"/>
                </a:lnTo>
                <a:lnTo>
                  <a:pt x="6654" y="81237"/>
                </a:lnTo>
                <a:lnTo>
                  <a:pt x="9105" y="79192"/>
                </a:lnTo>
                <a:lnTo>
                  <a:pt x="11010" y="75560"/>
                </a:lnTo>
                <a:lnTo>
                  <a:pt x="9677" y="73274"/>
                </a:lnTo>
                <a:lnTo>
                  <a:pt x="8293" y="71420"/>
                </a:lnTo>
                <a:lnTo>
                  <a:pt x="148867" y="71420"/>
                </a:lnTo>
                <a:lnTo>
                  <a:pt x="148386" y="71758"/>
                </a:lnTo>
                <a:lnTo>
                  <a:pt x="142694" y="75131"/>
                </a:lnTo>
                <a:lnTo>
                  <a:pt x="136215" y="77813"/>
                </a:lnTo>
                <a:lnTo>
                  <a:pt x="132925" y="78468"/>
                </a:lnTo>
                <a:lnTo>
                  <a:pt x="69634" y="78468"/>
                </a:lnTo>
                <a:lnTo>
                  <a:pt x="67970" y="79319"/>
                </a:lnTo>
                <a:lnTo>
                  <a:pt x="65671" y="79700"/>
                </a:lnTo>
                <a:lnTo>
                  <a:pt x="64586" y="81643"/>
                </a:lnTo>
                <a:lnTo>
                  <a:pt x="20789" y="81643"/>
                </a:lnTo>
                <a:lnTo>
                  <a:pt x="18173" y="82329"/>
                </a:lnTo>
                <a:lnTo>
                  <a:pt x="15189" y="82850"/>
                </a:lnTo>
                <a:lnTo>
                  <a:pt x="10274" y="84767"/>
                </a:lnTo>
                <a:lnTo>
                  <a:pt x="8394" y="86317"/>
                </a:lnTo>
                <a:lnTo>
                  <a:pt x="6235" y="87663"/>
                </a:lnTo>
                <a:close/>
              </a:path>
              <a:path w="157479" h="90170">
                <a:moveTo>
                  <a:pt x="80937" y="88006"/>
                </a:moveTo>
                <a:lnTo>
                  <a:pt x="71577" y="86748"/>
                </a:lnTo>
                <a:lnTo>
                  <a:pt x="69634" y="78468"/>
                </a:lnTo>
                <a:lnTo>
                  <a:pt x="132925" y="78468"/>
                </a:lnTo>
                <a:lnTo>
                  <a:pt x="128841" y="79281"/>
                </a:lnTo>
                <a:lnTo>
                  <a:pt x="122961" y="79802"/>
                </a:lnTo>
                <a:lnTo>
                  <a:pt x="122992" y="80106"/>
                </a:lnTo>
                <a:lnTo>
                  <a:pt x="86995" y="80106"/>
                </a:lnTo>
                <a:lnTo>
                  <a:pt x="80937" y="88006"/>
                </a:lnTo>
                <a:close/>
              </a:path>
              <a:path w="157479" h="90170">
                <a:moveTo>
                  <a:pt x="91770" y="89733"/>
                </a:moveTo>
                <a:lnTo>
                  <a:pt x="86995" y="80106"/>
                </a:lnTo>
                <a:lnTo>
                  <a:pt x="122992" y="80106"/>
                </a:lnTo>
                <a:lnTo>
                  <a:pt x="123037" y="80551"/>
                </a:lnTo>
                <a:lnTo>
                  <a:pt x="122610" y="81008"/>
                </a:lnTo>
                <a:lnTo>
                  <a:pt x="105752" y="81008"/>
                </a:lnTo>
                <a:lnTo>
                  <a:pt x="103873" y="83078"/>
                </a:lnTo>
                <a:lnTo>
                  <a:pt x="102425" y="85580"/>
                </a:lnTo>
                <a:lnTo>
                  <a:pt x="97828" y="88387"/>
                </a:lnTo>
                <a:lnTo>
                  <a:pt x="94729" y="88793"/>
                </a:lnTo>
                <a:lnTo>
                  <a:pt x="91770" y="89733"/>
                </a:lnTo>
                <a:close/>
              </a:path>
              <a:path w="157479" h="90170">
                <a:moveTo>
                  <a:pt x="114236" y="89962"/>
                </a:moveTo>
                <a:lnTo>
                  <a:pt x="105752" y="81008"/>
                </a:lnTo>
                <a:lnTo>
                  <a:pt x="122610" y="81008"/>
                </a:lnTo>
                <a:lnTo>
                  <a:pt x="114236" y="89962"/>
                </a:lnTo>
                <a:close/>
              </a:path>
              <a:path w="157479" h="90170">
                <a:moveTo>
                  <a:pt x="26352" y="89492"/>
                </a:moveTo>
                <a:lnTo>
                  <a:pt x="20789" y="81643"/>
                </a:lnTo>
                <a:lnTo>
                  <a:pt x="64586" y="81643"/>
                </a:lnTo>
                <a:lnTo>
                  <a:pt x="64444" y="81897"/>
                </a:lnTo>
                <a:lnTo>
                  <a:pt x="37390" y="81897"/>
                </a:lnTo>
                <a:lnTo>
                  <a:pt x="32845" y="84208"/>
                </a:lnTo>
                <a:lnTo>
                  <a:pt x="26352" y="89492"/>
                </a:lnTo>
                <a:close/>
              </a:path>
              <a:path w="157479" h="90170">
                <a:moveTo>
                  <a:pt x="56667" y="87828"/>
                </a:moveTo>
                <a:lnTo>
                  <a:pt x="50190" y="84945"/>
                </a:lnTo>
                <a:lnTo>
                  <a:pt x="49771" y="84386"/>
                </a:lnTo>
                <a:lnTo>
                  <a:pt x="42127" y="82062"/>
                </a:lnTo>
                <a:lnTo>
                  <a:pt x="37390" y="81897"/>
                </a:lnTo>
                <a:lnTo>
                  <a:pt x="64444" y="81897"/>
                </a:lnTo>
                <a:lnTo>
                  <a:pt x="61493" y="87180"/>
                </a:lnTo>
                <a:lnTo>
                  <a:pt x="56667" y="87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10849312" y="7822485"/>
            <a:ext cx="124821" cy="143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bk object 49"/>
          <p:cNvSpPr/>
          <p:nvPr/>
        </p:nvSpPr>
        <p:spPr>
          <a:xfrm>
            <a:off x="11851501" y="8113950"/>
            <a:ext cx="94615" cy="156210"/>
          </a:xfrm>
          <a:custGeom>
            <a:avLst/>
            <a:gdLst/>
            <a:ahLst/>
            <a:cxnLst/>
            <a:rect l="l" t="t" r="r" b="b"/>
            <a:pathLst>
              <a:path w="94615" h="156209">
                <a:moveTo>
                  <a:pt x="30098" y="16840"/>
                </a:moveTo>
                <a:lnTo>
                  <a:pt x="11677" y="16840"/>
                </a:lnTo>
                <a:lnTo>
                  <a:pt x="14407" y="13195"/>
                </a:lnTo>
                <a:lnTo>
                  <a:pt x="16147" y="8521"/>
                </a:lnTo>
                <a:lnTo>
                  <a:pt x="23513" y="5994"/>
                </a:lnTo>
                <a:lnTo>
                  <a:pt x="26307" y="2895"/>
                </a:lnTo>
                <a:lnTo>
                  <a:pt x="31425" y="0"/>
                </a:lnTo>
                <a:lnTo>
                  <a:pt x="34004" y="1193"/>
                </a:lnTo>
                <a:lnTo>
                  <a:pt x="36582" y="1549"/>
                </a:lnTo>
                <a:lnTo>
                  <a:pt x="34080" y="7213"/>
                </a:lnTo>
                <a:lnTo>
                  <a:pt x="31883" y="11556"/>
                </a:lnTo>
                <a:lnTo>
                  <a:pt x="30098" y="16840"/>
                </a:lnTo>
                <a:close/>
              </a:path>
              <a:path w="94615" h="156209">
                <a:moveTo>
                  <a:pt x="47847" y="149821"/>
                </a:moveTo>
                <a:lnTo>
                  <a:pt x="47427" y="148805"/>
                </a:lnTo>
                <a:lnTo>
                  <a:pt x="47097" y="147624"/>
                </a:lnTo>
                <a:lnTo>
                  <a:pt x="46310" y="147091"/>
                </a:lnTo>
                <a:lnTo>
                  <a:pt x="24010" y="108850"/>
                </a:lnTo>
                <a:lnTo>
                  <a:pt x="23491" y="102296"/>
                </a:lnTo>
                <a:lnTo>
                  <a:pt x="25660" y="95529"/>
                </a:lnTo>
                <a:lnTo>
                  <a:pt x="22472" y="93700"/>
                </a:lnTo>
                <a:lnTo>
                  <a:pt x="1314" y="34988"/>
                </a:lnTo>
                <a:lnTo>
                  <a:pt x="0" y="27462"/>
                </a:lnTo>
                <a:lnTo>
                  <a:pt x="801" y="20221"/>
                </a:lnTo>
                <a:lnTo>
                  <a:pt x="3662" y="13014"/>
                </a:lnTo>
                <a:lnTo>
                  <a:pt x="8527" y="5588"/>
                </a:lnTo>
                <a:lnTo>
                  <a:pt x="11677" y="16840"/>
                </a:lnTo>
                <a:lnTo>
                  <a:pt x="30098" y="16840"/>
                </a:lnTo>
                <a:lnTo>
                  <a:pt x="29978" y="17195"/>
                </a:lnTo>
                <a:lnTo>
                  <a:pt x="31768" y="18973"/>
                </a:lnTo>
                <a:lnTo>
                  <a:pt x="32543" y="20434"/>
                </a:lnTo>
                <a:lnTo>
                  <a:pt x="43194" y="20434"/>
                </a:lnTo>
                <a:lnTo>
                  <a:pt x="42347" y="26339"/>
                </a:lnTo>
                <a:lnTo>
                  <a:pt x="44626" y="28905"/>
                </a:lnTo>
                <a:lnTo>
                  <a:pt x="25202" y="28905"/>
                </a:lnTo>
                <a:lnTo>
                  <a:pt x="24843" y="28981"/>
                </a:lnTo>
                <a:lnTo>
                  <a:pt x="22675" y="28981"/>
                </a:lnTo>
                <a:lnTo>
                  <a:pt x="20059" y="31699"/>
                </a:lnTo>
                <a:lnTo>
                  <a:pt x="18383" y="34074"/>
                </a:lnTo>
                <a:lnTo>
                  <a:pt x="16579" y="36321"/>
                </a:lnTo>
                <a:lnTo>
                  <a:pt x="19272" y="38900"/>
                </a:lnTo>
                <a:lnTo>
                  <a:pt x="51778" y="38900"/>
                </a:lnTo>
                <a:lnTo>
                  <a:pt x="52863" y="40665"/>
                </a:lnTo>
                <a:lnTo>
                  <a:pt x="54438" y="42151"/>
                </a:lnTo>
                <a:lnTo>
                  <a:pt x="60483" y="42710"/>
                </a:lnTo>
                <a:lnTo>
                  <a:pt x="62464" y="45453"/>
                </a:lnTo>
                <a:lnTo>
                  <a:pt x="62401" y="56311"/>
                </a:lnTo>
                <a:lnTo>
                  <a:pt x="65792" y="60820"/>
                </a:lnTo>
                <a:lnTo>
                  <a:pt x="70173" y="65455"/>
                </a:lnTo>
                <a:lnTo>
                  <a:pt x="76780" y="73212"/>
                </a:lnTo>
                <a:lnTo>
                  <a:pt x="82106" y="81616"/>
                </a:lnTo>
                <a:lnTo>
                  <a:pt x="85788" y="90916"/>
                </a:lnTo>
                <a:lnTo>
                  <a:pt x="87458" y="101358"/>
                </a:lnTo>
                <a:lnTo>
                  <a:pt x="87852" y="109016"/>
                </a:lnTo>
                <a:lnTo>
                  <a:pt x="91941" y="116497"/>
                </a:lnTo>
                <a:lnTo>
                  <a:pt x="94392" y="124129"/>
                </a:lnTo>
                <a:lnTo>
                  <a:pt x="94451" y="126428"/>
                </a:lnTo>
                <a:lnTo>
                  <a:pt x="85235" y="126428"/>
                </a:lnTo>
                <a:lnTo>
                  <a:pt x="90176" y="138048"/>
                </a:lnTo>
                <a:lnTo>
                  <a:pt x="90005" y="138366"/>
                </a:lnTo>
                <a:lnTo>
                  <a:pt x="59124" y="138366"/>
                </a:lnTo>
                <a:lnTo>
                  <a:pt x="58413" y="139115"/>
                </a:lnTo>
                <a:lnTo>
                  <a:pt x="57626" y="139788"/>
                </a:lnTo>
                <a:lnTo>
                  <a:pt x="56940" y="140881"/>
                </a:lnTo>
                <a:lnTo>
                  <a:pt x="57549" y="141566"/>
                </a:lnTo>
                <a:lnTo>
                  <a:pt x="57803" y="142062"/>
                </a:lnTo>
                <a:lnTo>
                  <a:pt x="88020" y="142062"/>
                </a:lnTo>
                <a:lnTo>
                  <a:pt x="87277" y="143446"/>
                </a:lnTo>
                <a:lnTo>
                  <a:pt x="76104" y="143446"/>
                </a:lnTo>
                <a:lnTo>
                  <a:pt x="73836" y="148678"/>
                </a:lnTo>
                <a:lnTo>
                  <a:pt x="53168" y="148678"/>
                </a:lnTo>
                <a:lnTo>
                  <a:pt x="47847" y="149821"/>
                </a:lnTo>
                <a:close/>
              </a:path>
              <a:path w="94615" h="156209">
                <a:moveTo>
                  <a:pt x="43194" y="20434"/>
                </a:moveTo>
                <a:lnTo>
                  <a:pt x="32543" y="20434"/>
                </a:lnTo>
                <a:lnTo>
                  <a:pt x="33699" y="19354"/>
                </a:lnTo>
                <a:lnTo>
                  <a:pt x="34842" y="18249"/>
                </a:lnTo>
                <a:lnTo>
                  <a:pt x="37229" y="16116"/>
                </a:lnTo>
                <a:lnTo>
                  <a:pt x="38588" y="14084"/>
                </a:lnTo>
                <a:lnTo>
                  <a:pt x="41166" y="14439"/>
                </a:lnTo>
                <a:lnTo>
                  <a:pt x="43770" y="16421"/>
                </a:lnTo>
                <a:lnTo>
                  <a:pt x="43194" y="20434"/>
                </a:lnTo>
                <a:close/>
              </a:path>
              <a:path w="94615" h="156209">
                <a:moveTo>
                  <a:pt x="51778" y="38900"/>
                </a:moveTo>
                <a:lnTo>
                  <a:pt x="19272" y="38900"/>
                </a:lnTo>
                <a:lnTo>
                  <a:pt x="21354" y="36753"/>
                </a:lnTo>
                <a:lnTo>
                  <a:pt x="23615" y="34734"/>
                </a:lnTo>
                <a:lnTo>
                  <a:pt x="25964" y="31699"/>
                </a:lnTo>
                <a:lnTo>
                  <a:pt x="25329" y="30086"/>
                </a:lnTo>
                <a:lnTo>
                  <a:pt x="25202" y="28905"/>
                </a:lnTo>
                <a:lnTo>
                  <a:pt x="44626" y="28905"/>
                </a:lnTo>
                <a:lnTo>
                  <a:pt x="47897" y="32588"/>
                </a:lnTo>
                <a:lnTo>
                  <a:pt x="51778" y="38900"/>
                </a:lnTo>
                <a:close/>
              </a:path>
              <a:path w="94615" h="156209">
                <a:moveTo>
                  <a:pt x="24123" y="29133"/>
                </a:moveTo>
                <a:lnTo>
                  <a:pt x="22675" y="28981"/>
                </a:lnTo>
                <a:lnTo>
                  <a:pt x="24843" y="28981"/>
                </a:lnTo>
                <a:lnTo>
                  <a:pt x="24123" y="29133"/>
                </a:lnTo>
                <a:close/>
              </a:path>
              <a:path w="94615" h="156209">
                <a:moveTo>
                  <a:pt x="94506" y="128612"/>
                </a:moveTo>
                <a:lnTo>
                  <a:pt x="85235" y="126428"/>
                </a:lnTo>
                <a:lnTo>
                  <a:pt x="94451" y="126428"/>
                </a:lnTo>
                <a:lnTo>
                  <a:pt x="94506" y="128612"/>
                </a:lnTo>
                <a:close/>
              </a:path>
              <a:path w="94615" h="156209">
                <a:moveTo>
                  <a:pt x="88020" y="142062"/>
                </a:moveTo>
                <a:lnTo>
                  <a:pt x="57803" y="142062"/>
                </a:lnTo>
                <a:lnTo>
                  <a:pt x="58426" y="141338"/>
                </a:lnTo>
                <a:lnTo>
                  <a:pt x="59086" y="140614"/>
                </a:lnTo>
                <a:lnTo>
                  <a:pt x="59721" y="139877"/>
                </a:lnTo>
                <a:lnTo>
                  <a:pt x="59302" y="138861"/>
                </a:lnTo>
                <a:lnTo>
                  <a:pt x="59124" y="138366"/>
                </a:lnTo>
                <a:lnTo>
                  <a:pt x="90005" y="138366"/>
                </a:lnTo>
                <a:lnTo>
                  <a:pt x="88020" y="142062"/>
                </a:lnTo>
                <a:close/>
              </a:path>
              <a:path w="94615" h="156209">
                <a:moveTo>
                  <a:pt x="87229" y="143535"/>
                </a:moveTo>
                <a:lnTo>
                  <a:pt x="76104" y="143446"/>
                </a:lnTo>
                <a:lnTo>
                  <a:pt x="87277" y="143446"/>
                </a:lnTo>
                <a:close/>
              </a:path>
              <a:path w="94615" h="156209">
                <a:moveTo>
                  <a:pt x="58819" y="155981"/>
                </a:moveTo>
                <a:lnTo>
                  <a:pt x="53168" y="148678"/>
                </a:lnTo>
                <a:lnTo>
                  <a:pt x="73836" y="148678"/>
                </a:lnTo>
                <a:lnTo>
                  <a:pt x="73610" y="149199"/>
                </a:lnTo>
                <a:lnTo>
                  <a:pt x="63937" y="149199"/>
                </a:lnTo>
                <a:lnTo>
                  <a:pt x="58819" y="155981"/>
                </a:lnTo>
                <a:close/>
              </a:path>
              <a:path w="94615" h="156209">
                <a:moveTo>
                  <a:pt x="71964" y="152996"/>
                </a:moveTo>
                <a:lnTo>
                  <a:pt x="63937" y="149199"/>
                </a:lnTo>
                <a:lnTo>
                  <a:pt x="73610" y="149199"/>
                </a:lnTo>
                <a:lnTo>
                  <a:pt x="71964" y="152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k object 50"/>
          <p:cNvSpPr/>
          <p:nvPr/>
        </p:nvSpPr>
        <p:spPr>
          <a:xfrm>
            <a:off x="10594207" y="7668752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90">
                <a:moveTo>
                  <a:pt x="10566" y="8648"/>
                </a:moveTo>
                <a:lnTo>
                  <a:pt x="7035" y="6654"/>
                </a:lnTo>
                <a:lnTo>
                  <a:pt x="3517" y="4622"/>
                </a:lnTo>
                <a:lnTo>
                  <a:pt x="0" y="2641"/>
                </a:lnTo>
                <a:lnTo>
                  <a:pt x="622" y="1739"/>
                </a:lnTo>
                <a:lnTo>
                  <a:pt x="1892" y="0"/>
                </a:lnTo>
                <a:lnTo>
                  <a:pt x="11531" y="7112"/>
                </a:lnTo>
                <a:lnTo>
                  <a:pt x="10566" y="8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k object 51"/>
          <p:cNvSpPr/>
          <p:nvPr/>
        </p:nvSpPr>
        <p:spPr>
          <a:xfrm>
            <a:off x="12247505" y="7988182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3111" y="6794"/>
                </a:moveTo>
                <a:lnTo>
                  <a:pt x="0" y="6604"/>
                </a:lnTo>
                <a:lnTo>
                  <a:pt x="368" y="2451"/>
                </a:lnTo>
                <a:lnTo>
                  <a:pt x="469" y="1485"/>
                </a:lnTo>
                <a:lnTo>
                  <a:pt x="2781" y="0"/>
                </a:lnTo>
                <a:lnTo>
                  <a:pt x="8026" y="12"/>
                </a:lnTo>
                <a:lnTo>
                  <a:pt x="8559" y="2743"/>
                </a:lnTo>
                <a:lnTo>
                  <a:pt x="7848" y="6007"/>
                </a:lnTo>
                <a:lnTo>
                  <a:pt x="7874" y="6223"/>
                </a:lnTo>
                <a:lnTo>
                  <a:pt x="7302" y="6375"/>
                </a:lnTo>
                <a:lnTo>
                  <a:pt x="6743" y="6616"/>
                </a:lnTo>
                <a:lnTo>
                  <a:pt x="3111" y="6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k object 52"/>
          <p:cNvSpPr/>
          <p:nvPr/>
        </p:nvSpPr>
        <p:spPr>
          <a:xfrm>
            <a:off x="11411997" y="8379114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5740" y="9550"/>
                </a:moveTo>
                <a:lnTo>
                  <a:pt x="469" y="7569"/>
                </a:lnTo>
                <a:lnTo>
                  <a:pt x="0" y="4267"/>
                </a:lnTo>
                <a:lnTo>
                  <a:pt x="2108" y="0"/>
                </a:lnTo>
                <a:lnTo>
                  <a:pt x="9347" y="1981"/>
                </a:lnTo>
                <a:lnTo>
                  <a:pt x="8216" y="4394"/>
                </a:lnTo>
                <a:lnTo>
                  <a:pt x="5740" y="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k object 53"/>
          <p:cNvSpPr/>
          <p:nvPr/>
        </p:nvSpPr>
        <p:spPr>
          <a:xfrm>
            <a:off x="12243721" y="729222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327" y="10477"/>
                </a:moveTo>
                <a:lnTo>
                  <a:pt x="0" y="9385"/>
                </a:lnTo>
                <a:lnTo>
                  <a:pt x="1739" y="0"/>
                </a:lnTo>
                <a:lnTo>
                  <a:pt x="7327" y="1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k object 54"/>
          <p:cNvSpPr/>
          <p:nvPr/>
        </p:nvSpPr>
        <p:spPr>
          <a:xfrm>
            <a:off x="12414308" y="7296692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2476" y="5346"/>
                </a:moveTo>
                <a:lnTo>
                  <a:pt x="1574" y="3962"/>
                </a:lnTo>
                <a:lnTo>
                  <a:pt x="0" y="1257"/>
                </a:lnTo>
                <a:lnTo>
                  <a:pt x="1828" y="0"/>
                </a:lnTo>
                <a:lnTo>
                  <a:pt x="3187" y="3073"/>
                </a:lnTo>
                <a:lnTo>
                  <a:pt x="3809" y="4686"/>
                </a:lnTo>
                <a:lnTo>
                  <a:pt x="2476" y="5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k object 55"/>
          <p:cNvSpPr/>
          <p:nvPr/>
        </p:nvSpPr>
        <p:spPr>
          <a:xfrm>
            <a:off x="12022753" y="7269908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1257" y="1651"/>
                </a:moveTo>
                <a:lnTo>
                  <a:pt x="139" y="1612"/>
                </a:lnTo>
                <a:lnTo>
                  <a:pt x="103" y="990"/>
                </a:lnTo>
                <a:lnTo>
                  <a:pt x="0" y="279"/>
                </a:lnTo>
                <a:lnTo>
                  <a:pt x="1028" y="165"/>
                </a:lnTo>
                <a:lnTo>
                  <a:pt x="2031" y="12"/>
                </a:lnTo>
                <a:lnTo>
                  <a:pt x="3136" y="0"/>
                </a:lnTo>
                <a:lnTo>
                  <a:pt x="3213" y="990"/>
                </a:lnTo>
                <a:lnTo>
                  <a:pt x="3301" y="1523"/>
                </a:lnTo>
                <a:lnTo>
                  <a:pt x="1257" y="1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k object 56"/>
          <p:cNvSpPr/>
          <p:nvPr/>
        </p:nvSpPr>
        <p:spPr>
          <a:xfrm>
            <a:off x="12058961" y="787968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4216" y="5118"/>
                </a:moveTo>
                <a:lnTo>
                  <a:pt x="2590" y="4356"/>
                </a:lnTo>
                <a:lnTo>
                  <a:pt x="1333" y="3314"/>
                </a:lnTo>
                <a:lnTo>
                  <a:pt x="0" y="2374"/>
                </a:lnTo>
                <a:lnTo>
                  <a:pt x="762" y="1549"/>
                </a:lnTo>
                <a:lnTo>
                  <a:pt x="1574" y="0"/>
                </a:lnTo>
                <a:lnTo>
                  <a:pt x="3644" y="127"/>
                </a:lnTo>
                <a:lnTo>
                  <a:pt x="4940" y="1104"/>
                </a:lnTo>
                <a:lnTo>
                  <a:pt x="6426" y="1803"/>
                </a:lnTo>
                <a:lnTo>
                  <a:pt x="5283" y="3365"/>
                </a:lnTo>
                <a:lnTo>
                  <a:pt x="4216" y="5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k object 57"/>
          <p:cNvSpPr/>
          <p:nvPr/>
        </p:nvSpPr>
        <p:spPr>
          <a:xfrm>
            <a:off x="11897316" y="70966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79" y="444"/>
                </a:moveTo>
                <a:lnTo>
                  <a:pt x="38" y="444"/>
                </a:lnTo>
                <a:lnTo>
                  <a:pt x="0" y="0"/>
                </a:lnTo>
                <a:lnTo>
                  <a:pt x="165" y="25"/>
                </a:lnTo>
                <a:lnTo>
                  <a:pt x="304" y="76"/>
                </a:lnTo>
                <a:lnTo>
                  <a:pt x="279" y="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k object 58"/>
          <p:cNvSpPr/>
          <p:nvPr/>
        </p:nvSpPr>
        <p:spPr>
          <a:xfrm>
            <a:off x="11897798" y="7093074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6616" y="5308"/>
                </a:moveTo>
                <a:lnTo>
                  <a:pt x="0" y="3721"/>
                </a:lnTo>
                <a:lnTo>
                  <a:pt x="761" y="2336"/>
                </a:lnTo>
                <a:lnTo>
                  <a:pt x="1447" y="241"/>
                </a:lnTo>
                <a:lnTo>
                  <a:pt x="5753" y="0"/>
                </a:lnTo>
                <a:lnTo>
                  <a:pt x="5829" y="2997"/>
                </a:lnTo>
                <a:lnTo>
                  <a:pt x="6616" y="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k object 59"/>
          <p:cNvSpPr/>
          <p:nvPr/>
        </p:nvSpPr>
        <p:spPr>
          <a:xfrm>
            <a:off x="11236548" y="7821583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340" y="2768"/>
                </a:moveTo>
                <a:lnTo>
                  <a:pt x="0" y="2095"/>
                </a:lnTo>
                <a:lnTo>
                  <a:pt x="444" y="1333"/>
                </a:lnTo>
                <a:lnTo>
                  <a:pt x="914" y="0"/>
                </a:lnTo>
                <a:lnTo>
                  <a:pt x="2285" y="12"/>
                </a:lnTo>
                <a:lnTo>
                  <a:pt x="3200" y="761"/>
                </a:lnTo>
                <a:lnTo>
                  <a:pt x="4102" y="1206"/>
                </a:lnTo>
                <a:lnTo>
                  <a:pt x="3340" y="2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k object 60"/>
          <p:cNvSpPr/>
          <p:nvPr/>
        </p:nvSpPr>
        <p:spPr>
          <a:xfrm>
            <a:off x="10614831" y="767785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698" y="3263"/>
                </a:moveTo>
                <a:lnTo>
                  <a:pt x="508" y="2755"/>
                </a:lnTo>
                <a:lnTo>
                  <a:pt x="0" y="2031"/>
                </a:lnTo>
                <a:lnTo>
                  <a:pt x="660" y="1079"/>
                </a:lnTo>
                <a:lnTo>
                  <a:pt x="1435" y="558"/>
                </a:lnTo>
                <a:lnTo>
                  <a:pt x="2108" y="0"/>
                </a:lnTo>
                <a:lnTo>
                  <a:pt x="2692" y="1485"/>
                </a:lnTo>
                <a:lnTo>
                  <a:pt x="1294" y="2755"/>
                </a:lnTo>
                <a:lnTo>
                  <a:pt x="698" y="3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k object 61"/>
          <p:cNvSpPr/>
          <p:nvPr/>
        </p:nvSpPr>
        <p:spPr>
          <a:xfrm>
            <a:off x="12012555" y="681495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6" y="0"/>
                </a:moveTo>
                <a:lnTo>
                  <a:pt x="0" y="304"/>
                </a:lnTo>
                <a:lnTo>
                  <a:pt x="139" y="431"/>
                </a:lnTo>
                <a:lnTo>
                  <a:pt x="368" y="698"/>
                </a:lnTo>
                <a:lnTo>
                  <a:pt x="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k object 62"/>
          <p:cNvSpPr/>
          <p:nvPr/>
        </p:nvSpPr>
        <p:spPr>
          <a:xfrm>
            <a:off x="12010777" y="6815655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90">
                <a:moveTo>
                  <a:pt x="0" y="8356"/>
                </a:moveTo>
                <a:lnTo>
                  <a:pt x="2146" y="0"/>
                </a:lnTo>
                <a:lnTo>
                  <a:pt x="4229" y="2209"/>
                </a:lnTo>
                <a:lnTo>
                  <a:pt x="4305" y="4508"/>
                </a:lnTo>
                <a:lnTo>
                  <a:pt x="0" y="8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k object 63"/>
          <p:cNvSpPr/>
          <p:nvPr/>
        </p:nvSpPr>
        <p:spPr>
          <a:xfrm>
            <a:off x="11240408" y="842280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2968" y="190"/>
                </a:moveTo>
                <a:lnTo>
                  <a:pt x="2057" y="190"/>
                </a:lnTo>
                <a:lnTo>
                  <a:pt x="2946" y="0"/>
                </a:lnTo>
                <a:lnTo>
                  <a:pt x="2968" y="190"/>
                </a:lnTo>
                <a:close/>
              </a:path>
              <a:path w="3809" h="3809">
                <a:moveTo>
                  <a:pt x="330" y="3809"/>
                </a:moveTo>
                <a:lnTo>
                  <a:pt x="330" y="2743"/>
                </a:lnTo>
                <a:lnTo>
                  <a:pt x="0" y="1511"/>
                </a:lnTo>
                <a:lnTo>
                  <a:pt x="634" y="139"/>
                </a:lnTo>
                <a:lnTo>
                  <a:pt x="2057" y="190"/>
                </a:lnTo>
                <a:lnTo>
                  <a:pt x="2968" y="190"/>
                </a:lnTo>
                <a:lnTo>
                  <a:pt x="3327" y="3213"/>
                </a:lnTo>
                <a:lnTo>
                  <a:pt x="33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k object 64"/>
          <p:cNvSpPr/>
          <p:nvPr/>
        </p:nvSpPr>
        <p:spPr>
          <a:xfrm>
            <a:off x="11403514" y="838458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6"/>
                </a:moveTo>
                <a:lnTo>
                  <a:pt x="1447" y="0"/>
                </a:lnTo>
                <a:lnTo>
                  <a:pt x="6057" y="3365"/>
                </a:lnTo>
                <a:lnTo>
                  <a:pt x="1879" y="4533"/>
                </a:lnTo>
                <a:lnTo>
                  <a:pt x="0" y="6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k object 65"/>
          <p:cNvSpPr/>
          <p:nvPr/>
        </p:nvSpPr>
        <p:spPr>
          <a:xfrm>
            <a:off x="11640522" y="70158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21"/>
                </a:moveTo>
                <a:lnTo>
                  <a:pt x="2209" y="0"/>
                </a:lnTo>
                <a:lnTo>
                  <a:pt x="2565" y="546"/>
                </a:lnTo>
                <a:lnTo>
                  <a:pt x="1689" y="1333"/>
                </a:lnTo>
                <a:lnTo>
                  <a:pt x="0" y="2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k object 66"/>
          <p:cNvSpPr/>
          <p:nvPr/>
        </p:nvSpPr>
        <p:spPr>
          <a:xfrm>
            <a:off x="11500860" y="699642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9" y="3149"/>
                </a:moveTo>
                <a:lnTo>
                  <a:pt x="0" y="76"/>
                </a:lnTo>
                <a:lnTo>
                  <a:pt x="2641" y="0"/>
                </a:lnTo>
                <a:lnTo>
                  <a:pt x="2044" y="1676"/>
                </a:lnTo>
                <a:lnTo>
                  <a:pt x="1396" y="2832"/>
                </a:lnTo>
                <a:lnTo>
                  <a:pt x="634" y="2933"/>
                </a:lnTo>
                <a:lnTo>
                  <a:pt x="139" y="3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k object 67"/>
          <p:cNvSpPr/>
          <p:nvPr/>
        </p:nvSpPr>
        <p:spPr>
          <a:xfrm>
            <a:off x="11503501" y="699576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634" y="635"/>
                </a:moveTo>
                <a:lnTo>
                  <a:pt x="241" y="0"/>
                </a:lnTo>
                <a:lnTo>
                  <a:pt x="0" y="660"/>
                </a:lnTo>
                <a:lnTo>
                  <a:pt x="215" y="635"/>
                </a:lnTo>
                <a:lnTo>
                  <a:pt x="634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k object 68"/>
          <p:cNvSpPr/>
          <p:nvPr/>
        </p:nvSpPr>
        <p:spPr>
          <a:xfrm>
            <a:off x="11909774" y="710109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33" y="2806"/>
                </a:moveTo>
                <a:lnTo>
                  <a:pt x="0" y="800"/>
                </a:lnTo>
                <a:lnTo>
                  <a:pt x="2882" y="0"/>
                </a:lnTo>
                <a:lnTo>
                  <a:pt x="1333" y="2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k object 69"/>
          <p:cNvSpPr/>
          <p:nvPr/>
        </p:nvSpPr>
        <p:spPr>
          <a:xfrm>
            <a:off x="11249654" y="843374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90" y="1435"/>
                </a:moveTo>
                <a:lnTo>
                  <a:pt x="0" y="901"/>
                </a:lnTo>
                <a:lnTo>
                  <a:pt x="1015" y="0"/>
                </a:lnTo>
                <a:lnTo>
                  <a:pt x="990" y="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k object 70"/>
          <p:cNvSpPr/>
          <p:nvPr/>
        </p:nvSpPr>
        <p:spPr>
          <a:xfrm>
            <a:off x="12415412" y="72799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193"/>
                </a:moveTo>
                <a:lnTo>
                  <a:pt x="12" y="0"/>
                </a:lnTo>
                <a:lnTo>
                  <a:pt x="800" y="393"/>
                </a:lnTo>
                <a:lnTo>
                  <a:pt x="0" y="1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k object 71"/>
          <p:cNvSpPr/>
          <p:nvPr/>
        </p:nvSpPr>
        <p:spPr>
          <a:xfrm>
            <a:off x="12307513" y="726942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215" y="2349"/>
                </a:moveTo>
                <a:lnTo>
                  <a:pt x="0" y="0"/>
                </a:lnTo>
                <a:lnTo>
                  <a:pt x="1854" y="838"/>
                </a:lnTo>
                <a:lnTo>
                  <a:pt x="1320" y="1358"/>
                </a:lnTo>
                <a:lnTo>
                  <a:pt x="761" y="1841"/>
                </a:lnTo>
                <a:lnTo>
                  <a:pt x="215" y="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k object 72"/>
          <p:cNvSpPr/>
          <p:nvPr/>
        </p:nvSpPr>
        <p:spPr>
          <a:xfrm>
            <a:off x="12309368" y="72699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46" y="571"/>
                </a:moveTo>
                <a:lnTo>
                  <a:pt x="0" y="342"/>
                </a:lnTo>
                <a:lnTo>
                  <a:pt x="380" y="0"/>
                </a:lnTo>
                <a:lnTo>
                  <a:pt x="546" y="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k object 73"/>
          <p:cNvSpPr/>
          <p:nvPr/>
        </p:nvSpPr>
        <p:spPr>
          <a:xfrm>
            <a:off x="12411209" y="730765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2565"/>
                </a:moveTo>
                <a:lnTo>
                  <a:pt x="1041" y="0"/>
                </a:lnTo>
                <a:lnTo>
                  <a:pt x="1181" y="584"/>
                </a:lnTo>
                <a:lnTo>
                  <a:pt x="1511" y="1231"/>
                </a:lnTo>
                <a:lnTo>
                  <a:pt x="1193" y="2082"/>
                </a:lnTo>
                <a:lnTo>
                  <a:pt x="469" y="2286"/>
                </a:lnTo>
                <a:lnTo>
                  <a:pt x="0" y="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k object 74"/>
          <p:cNvSpPr/>
          <p:nvPr/>
        </p:nvSpPr>
        <p:spPr>
          <a:xfrm>
            <a:off x="12416936" y="7313698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457" y="3759"/>
                </a:moveTo>
                <a:lnTo>
                  <a:pt x="292" y="2781"/>
                </a:lnTo>
                <a:lnTo>
                  <a:pt x="0" y="1790"/>
                </a:lnTo>
                <a:lnTo>
                  <a:pt x="25" y="558"/>
                </a:lnTo>
                <a:lnTo>
                  <a:pt x="876" y="266"/>
                </a:lnTo>
                <a:lnTo>
                  <a:pt x="1333" y="0"/>
                </a:lnTo>
                <a:lnTo>
                  <a:pt x="1854" y="2908"/>
                </a:lnTo>
                <a:lnTo>
                  <a:pt x="457" y="3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k object 75"/>
          <p:cNvSpPr/>
          <p:nvPr/>
        </p:nvSpPr>
        <p:spPr>
          <a:xfrm>
            <a:off x="11989594" y="7358377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1346" y="1892"/>
                </a:moveTo>
                <a:lnTo>
                  <a:pt x="228" y="1828"/>
                </a:lnTo>
                <a:lnTo>
                  <a:pt x="114" y="825"/>
                </a:lnTo>
                <a:lnTo>
                  <a:pt x="0" y="279"/>
                </a:lnTo>
                <a:lnTo>
                  <a:pt x="1003" y="165"/>
                </a:lnTo>
                <a:lnTo>
                  <a:pt x="1993" y="0"/>
                </a:lnTo>
                <a:lnTo>
                  <a:pt x="3124" y="38"/>
                </a:lnTo>
                <a:lnTo>
                  <a:pt x="3225" y="1054"/>
                </a:lnTo>
                <a:lnTo>
                  <a:pt x="3301" y="1612"/>
                </a:lnTo>
                <a:lnTo>
                  <a:pt x="2349" y="1714"/>
                </a:lnTo>
                <a:lnTo>
                  <a:pt x="1346" y="1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k object 76"/>
          <p:cNvSpPr/>
          <p:nvPr/>
        </p:nvSpPr>
        <p:spPr>
          <a:xfrm>
            <a:off x="12033650" y="7590558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6146"/>
                </a:moveTo>
                <a:lnTo>
                  <a:pt x="2184" y="0"/>
                </a:lnTo>
                <a:lnTo>
                  <a:pt x="4394" y="2158"/>
                </a:lnTo>
                <a:lnTo>
                  <a:pt x="4584" y="4102"/>
                </a:lnTo>
                <a:lnTo>
                  <a:pt x="0" y="6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k object 77"/>
          <p:cNvSpPr/>
          <p:nvPr/>
        </p:nvSpPr>
        <p:spPr>
          <a:xfrm>
            <a:off x="10761783" y="727420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2006"/>
                </a:moveTo>
                <a:lnTo>
                  <a:pt x="304" y="1333"/>
                </a:lnTo>
                <a:lnTo>
                  <a:pt x="952" y="0"/>
                </a:lnTo>
                <a:lnTo>
                  <a:pt x="1015" y="457"/>
                </a:lnTo>
                <a:lnTo>
                  <a:pt x="1244" y="977"/>
                </a:lnTo>
                <a:lnTo>
                  <a:pt x="927" y="1638"/>
                </a:lnTo>
                <a:lnTo>
                  <a:pt x="368" y="1778"/>
                </a:lnTo>
                <a:lnTo>
                  <a:pt x="0" y="2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k object 78"/>
          <p:cNvSpPr/>
          <p:nvPr/>
        </p:nvSpPr>
        <p:spPr>
          <a:xfrm>
            <a:off x="11821865" y="782126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38" y="342"/>
                </a:moveTo>
                <a:lnTo>
                  <a:pt x="0" y="0"/>
                </a:lnTo>
                <a:lnTo>
                  <a:pt x="990" y="266"/>
                </a:lnTo>
                <a:lnTo>
                  <a:pt x="38" y="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k object 79"/>
          <p:cNvSpPr/>
          <p:nvPr/>
        </p:nvSpPr>
        <p:spPr>
          <a:xfrm>
            <a:off x="11822855" y="782132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879" y="698"/>
                </a:moveTo>
                <a:lnTo>
                  <a:pt x="0" y="203"/>
                </a:lnTo>
                <a:lnTo>
                  <a:pt x="2044" y="0"/>
                </a:lnTo>
                <a:lnTo>
                  <a:pt x="1879" y="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k object 80"/>
          <p:cNvSpPr/>
          <p:nvPr/>
        </p:nvSpPr>
        <p:spPr>
          <a:xfrm>
            <a:off x="10791679" y="7568676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444" y="1866"/>
                </a:moveTo>
                <a:lnTo>
                  <a:pt x="0" y="330"/>
                </a:lnTo>
                <a:lnTo>
                  <a:pt x="939" y="203"/>
                </a:lnTo>
                <a:lnTo>
                  <a:pt x="1879" y="0"/>
                </a:lnTo>
                <a:lnTo>
                  <a:pt x="2793" y="76"/>
                </a:lnTo>
                <a:lnTo>
                  <a:pt x="3035" y="76"/>
                </a:lnTo>
                <a:lnTo>
                  <a:pt x="3213" y="952"/>
                </a:lnTo>
                <a:lnTo>
                  <a:pt x="3428" y="1447"/>
                </a:lnTo>
                <a:lnTo>
                  <a:pt x="2425" y="1574"/>
                </a:lnTo>
                <a:lnTo>
                  <a:pt x="444" y="1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k object 81"/>
          <p:cNvSpPr/>
          <p:nvPr/>
        </p:nvSpPr>
        <p:spPr>
          <a:xfrm>
            <a:off x="12255824" y="7993986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2527" y="520"/>
                </a:moveTo>
                <a:lnTo>
                  <a:pt x="0" y="253"/>
                </a:lnTo>
                <a:lnTo>
                  <a:pt x="736" y="0"/>
                </a:lnTo>
                <a:lnTo>
                  <a:pt x="1587" y="38"/>
                </a:lnTo>
                <a:lnTo>
                  <a:pt x="2057" y="330"/>
                </a:lnTo>
                <a:lnTo>
                  <a:pt x="2527" y="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k object 82"/>
          <p:cNvSpPr/>
          <p:nvPr/>
        </p:nvSpPr>
        <p:spPr>
          <a:xfrm>
            <a:off x="12255354" y="79941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5" y="203"/>
                </a:moveTo>
                <a:lnTo>
                  <a:pt x="0" y="0"/>
                </a:lnTo>
                <a:lnTo>
                  <a:pt x="152" y="38"/>
                </a:lnTo>
                <a:lnTo>
                  <a:pt x="469" y="50"/>
                </a:lnTo>
                <a:lnTo>
                  <a:pt x="25" y="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k object 83"/>
          <p:cNvSpPr/>
          <p:nvPr/>
        </p:nvSpPr>
        <p:spPr>
          <a:xfrm>
            <a:off x="11100975" y="773575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378" y="4025"/>
                </a:moveTo>
                <a:lnTo>
                  <a:pt x="2236" y="3035"/>
                </a:lnTo>
                <a:lnTo>
                  <a:pt x="1117" y="2171"/>
                </a:lnTo>
                <a:lnTo>
                  <a:pt x="0" y="939"/>
                </a:lnTo>
                <a:lnTo>
                  <a:pt x="457" y="0"/>
                </a:lnTo>
                <a:lnTo>
                  <a:pt x="1320" y="342"/>
                </a:lnTo>
                <a:lnTo>
                  <a:pt x="2603" y="1358"/>
                </a:lnTo>
                <a:lnTo>
                  <a:pt x="4254" y="3035"/>
                </a:lnTo>
                <a:lnTo>
                  <a:pt x="3670" y="3670"/>
                </a:lnTo>
                <a:lnTo>
                  <a:pt x="3378" y="4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k object 84"/>
          <p:cNvSpPr/>
          <p:nvPr/>
        </p:nvSpPr>
        <p:spPr>
          <a:xfrm>
            <a:off x="11208239" y="781985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066"/>
                </a:moveTo>
                <a:lnTo>
                  <a:pt x="749" y="723"/>
                </a:lnTo>
                <a:lnTo>
                  <a:pt x="2235" y="0"/>
                </a:lnTo>
                <a:lnTo>
                  <a:pt x="2006" y="342"/>
                </a:lnTo>
                <a:lnTo>
                  <a:pt x="1828" y="901"/>
                </a:lnTo>
                <a:lnTo>
                  <a:pt x="1054" y="1015"/>
                </a:lnTo>
                <a:lnTo>
                  <a:pt x="0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k object 85"/>
          <p:cNvSpPr/>
          <p:nvPr/>
        </p:nvSpPr>
        <p:spPr>
          <a:xfrm>
            <a:off x="11206474" y="78209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355" y="673"/>
                </a:moveTo>
                <a:lnTo>
                  <a:pt x="0" y="88"/>
                </a:lnTo>
                <a:lnTo>
                  <a:pt x="584" y="50"/>
                </a:lnTo>
                <a:lnTo>
                  <a:pt x="1181" y="38"/>
                </a:lnTo>
                <a:lnTo>
                  <a:pt x="1765" y="0"/>
                </a:lnTo>
                <a:lnTo>
                  <a:pt x="1295" y="241"/>
                </a:lnTo>
                <a:lnTo>
                  <a:pt x="355" y="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k object 86"/>
          <p:cNvSpPr/>
          <p:nvPr/>
        </p:nvSpPr>
        <p:spPr>
          <a:xfrm>
            <a:off x="10590695" y="768560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07" y="1600"/>
                </a:moveTo>
                <a:lnTo>
                  <a:pt x="0" y="482"/>
                </a:lnTo>
                <a:lnTo>
                  <a:pt x="146" y="0"/>
                </a:lnTo>
                <a:lnTo>
                  <a:pt x="831" y="38"/>
                </a:lnTo>
                <a:lnTo>
                  <a:pt x="1212" y="38"/>
                </a:lnTo>
                <a:lnTo>
                  <a:pt x="1104" y="1536"/>
                </a:lnTo>
                <a:lnTo>
                  <a:pt x="476" y="1536"/>
                </a:lnTo>
                <a:lnTo>
                  <a:pt x="107" y="1600"/>
                </a:lnTo>
                <a:close/>
              </a:path>
              <a:path w="1270" h="1904">
                <a:moveTo>
                  <a:pt x="1212" y="38"/>
                </a:moveTo>
                <a:lnTo>
                  <a:pt x="831" y="38"/>
                </a:lnTo>
                <a:lnTo>
                  <a:pt x="1212" y="0"/>
                </a:lnTo>
                <a:close/>
              </a:path>
              <a:path w="1270" h="1904">
                <a:moveTo>
                  <a:pt x="1085" y="1574"/>
                </a:moveTo>
                <a:lnTo>
                  <a:pt x="476" y="1536"/>
                </a:lnTo>
                <a:lnTo>
                  <a:pt x="1104" y="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k object 87"/>
          <p:cNvSpPr/>
          <p:nvPr/>
        </p:nvSpPr>
        <p:spPr>
          <a:xfrm>
            <a:off x="11894903" y="8262198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850" y="2222"/>
                </a:moveTo>
                <a:lnTo>
                  <a:pt x="419" y="1752"/>
                </a:lnTo>
                <a:lnTo>
                  <a:pt x="0" y="1498"/>
                </a:lnTo>
                <a:lnTo>
                  <a:pt x="660" y="1003"/>
                </a:lnTo>
                <a:lnTo>
                  <a:pt x="1485" y="0"/>
                </a:lnTo>
                <a:lnTo>
                  <a:pt x="2006" y="127"/>
                </a:lnTo>
                <a:lnTo>
                  <a:pt x="2794" y="355"/>
                </a:lnTo>
                <a:lnTo>
                  <a:pt x="3454" y="1015"/>
                </a:lnTo>
                <a:lnTo>
                  <a:pt x="4178" y="1638"/>
                </a:lnTo>
                <a:lnTo>
                  <a:pt x="2222" y="2120"/>
                </a:lnTo>
                <a:lnTo>
                  <a:pt x="850" y="2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k object 88"/>
          <p:cNvSpPr/>
          <p:nvPr/>
        </p:nvSpPr>
        <p:spPr>
          <a:xfrm>
            <a:off x="11899081" y="82637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49" y="451"/>
                </a:moveTo>
                <a:lnTo>
                  <a:pt x="292" y="342"/>
                </a:lnTo>
                <a:lnTo>
                  <a:pt x="0" y="63"/>
                </a:lnTo>
                <a:lnTo>
                  <a:pt x="228" y="25"/>
                </a:lnTo>
                <a:lnTo>
                  <a:pt x="449" y="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k object 89"/>
          <p:cNvSpPr/>
          <p:nvPr/>
        </p:nvSpPr>
        <p:spPr>
          <a:xfrm>
            <a:off x="11218761" y="8043414"/>
            <a:ext cx="231140" cy="107950"/>
          </a:xfrm>
          <a:custGeom>
            <a:avLst/>
            <a:gdLst/>
            <a:ahLst/>
            <a:cxnLst/>
            <a:rect l="l" t="t" r="r" b="b"/>
            <a:pathLst>
              <a:path w="231140" h="107950">
                <a:moveTo>
                  <a:pt x="66396" y="28320"/>
                </a:moveTo>
                <a:lnTo>
                  <a:pt x="11766" y="28320"/>
                </a:lnTo>
                <a:lnTo>
                  <a:pt x="8973" y="27762"/>
                </a:lnTo>
                <a:lnTo>
                  <a:pt x="7625" y="24129"/>
                </a:lnTo>
                <a:lnTo>
                  <a:pt x="2812" y="18922"/>
                </a:lnTo>
                <a:lnTo>
                  <a:pt x="95" y="9905"/>
                </a:lnTo>
                <a:lnTo>
                  <a:pt x="0" y="9144"/>
                </a:lnTo>
                <a:lnTo>
                  <a:pt x="3346" y="4698"/>
                </a:lnTo>
                <a:lnTo>
                  <a:pt x="7511" y="0"/>
                </a:lnTo>
                <a:lnTo>
                  <a:pt x="9061" y="2667"/>
                </a:lnTo>
                <a:lnTo>
                  <a:pt x="10089" y="4063"/>
                </a:lnTo>
                <a:lnTo>
                  <a:pt x="11016" y="4063"/>
                </a:lnTo>
                <a:lnTo>
                  <a:pt x="10813" y="6730"/>
                </a:lnTo>
                <a:lnTo>
                  <a:pt x="10673" y="6985"/>
                </a:lnTo>
                <a:lnTo>
                  <a:pt x="9911" y="6985"/>
                </a:lnTo>
                <a:lnTo>
                  <a:pt x="9061" y="9270"/>
                </a:lnTo>
                <a:lnTo>
                  <a:pt x="8286" y="9397"/>
                </a:lnTo>
                <a:lnTo>
                  <a:pt x="9302" y="11303"/>
                </a:lnTo>
                <a:lnTo>
                  <a:pt x="22218" y="11303"/>
                </a:lnTo>
                <a:lnTo>
                  <a:pt x="21380" y="18287"/>
                </a:lnTo>
                <a:lnTo>
                  <a:pt x="48478" y="18287"/>
                </a:lnTo>
                <a:lnTo>
                  <a:pt x="50221" y="21717"/>
                </a:lnTo>
                <a:lnTo>
                  <a:pt x="53612" y="23876"/>
                </a:lnTo>
                <a:lnTo>
                  <a:pt x="56279" y="24256"/>
                </a:lnTo>
                <a:lnTo>
                  <a:pt x="62350" y="26288"/>
                </a:lnTo>
                <a:lnTo>
                  <a:pt x="66396" y="28320"/>
                </a:lnTo>
                <a:close/>
              </a:path>
              <a:path w="231140" h="107950">
                <a:moveTo>
                  <a:pt x="22218" y="11303"/>
                </a:moveTo>
                <a:lnTo>
                  <a:pt x="9302" y="11303"/>
                </a:lnTo>
                <a:lnTo>
                  <a:pt x="10585" y="9270"/>
                </a:lnTo>
                <a:lnTo>
                  <a:pt x="11334" y="9144"/>
                </a:lnTo>
                <a:lnTo>
                  <a:pt x="11207" y="9017"/>
                </a:lnTo>
                <a:lnTo>
                  <a:pt x="11004" y="8509"/>
                </a:lnTo>
                <a:lnTo>
                  <a:pt x="14852" y="8509"/>
                </a:lnTo>
                <a:lnTo>
                  <a:pt x="22599" y="8128"/>
                </a:lnTo>
                <a:lnTo>
                  <a:pt x="22218" y="11303"/>
                </a:lnTo>
                <a:close/>
              </a:path>
              <a:path w="231140" h="107950">
                <a:moveTo>
                  <a:pt x="48478" y="18287"/>
                </a:moveTo>
                <a:lnTo>
                  <a:pt x="21380" y="18287"/>
                </a:lnTo>
                <a:lnTo>
                  <a:pt x="30257" y="9905"/>
                </a:lnTo>
                <a:lnTo>
                  <a:pt x="29622" y="9525"/>
                </a:lnTo>
                <a:lnTo>
                  <a:pt x="29317" y="9270"/>
                </a:lnTo>
                <a:lnTo>
                  <a:pt x="30612" y="9652"/>
                </a:lnTo>
                <a:lnTo>
                  <a:pt x="30397" y="10032"/>
                </a:lnTo>
                <a:lnTo>
                  <a:pt x="31438" y="12192"/>
                </a:lnTo>
                <a:lnTo>
                  <a:pt x="33610" y="16890"/>
                </a:lnTo>
                <a:lnTo>
                  <a:pt x="47767" y="16890"/>
                </a:lnTo>
                <a:lnTo>
                  <a:pt x="48478" y="18287"/>
                </a:lnTo>
                <a:close/>
              </a:path>
              <a:path w="231140" h="107950">
                <a:moveTo>
                  <a:pt x="47767" y="16890"/>
                </a:moveTo>
                <a:lnTo>
                  <a:pt x="33610" y="16890"/>
                </a:lnTo>
                <a:lnTo>
                  <a:pt x="39515" y="13588"/>
                </a:lnTo>
                <a:lnTo>
                  <a:pt x="44925" y="11303"/>
                </a:lnTo>
                <a:lnTo>
                  <a:pt x="47767" y="16890"/>
                </a:lnTo>
                <a:close/>
              </a:path>
              <a:path w="231140" h="107950">
                <a:moveTo>
                  <a:pt x="68875" y="29463"/>
                </a:moveTo>
                <a:lnTo>
                  <a:pt x="6127" y="29463"/>
                </a:lnTo>
                <a:lnTo>
                  <a:pt x="6352" y="29210"/>
                </a:lnTo>
                <a:lnTo>
                  <a:pt x="7105" y="28447"/>
                </a:lnTo>
                <a:lnTo>
                  <a:pt x="7079" y="28194"/>
                </a:lnTo>
                <a:lnTo>
                  <a:pt x="8591" y="27686"/>
                </a:lnTo>
                <a:lnTo>
                  <a:pt x="8973" y="27762"/>
                </a:lnTo>
                <a:lnTo>
                  <a:pt x="9086" y="28067"/>
                </a:lnTo>
                <a:lnTo>
                  <a:pt x="11766" y="28320"/>
                </a:lnTo>
                <a:lnTo>
                  <a:pt x="66396" y="28320"/>
                </a:lnTo>
                <a:lnTo>
                  <a:pt x="68166" y="29210"/>
                </a:lnTo>
                <a:lnTo>
                  <a:pt x="68875" y="29463"/>
                </a:lnTo>
                <a:close/>
              </a:path>
              <a:path w="231140" h="107950">
                <a:moveTo>
                  <a:pt x="21811" y="69087"/>
                </a:moveTo>
                <a:lnTo>
                  <a:pt x="19627" y="67818"/>
                </a:lnTo>
                <a:lnTo>
                  <a:pt x="16782" y="65659"/>
                </a:lnTo>
                <a:lnTo>
                  <a:pt x="8083" y="61595"/>
                </a:lnTo>
                <a:lnTo>
                  <a:pt x="8003" y="56261"/>
                </a:lnTo>
                <a:lnTo>
                  <a:pt x="6838" y="51815"/>
                </a:lnTo>
                <a:lnTo>
                  <a:pt x="9795" y="46228"/>
                </a:lnTo>
                <a:lnTo>
                  <a:pt x="9802" y="45465"/>
                </a:lnTo>
                <a:lnTo>
                  <a:pt x="9337" y="40639"/>
                </a:lnTo>
                <a:lnTo>
                  <a:pt x="7292" y="35179"/>
                </a:lnTo>
                <a:lnTo>
                  <a:pt x="5759" y="29718"/>
                </a:lnTo>
                <a:lnTo>
                  <a:pt x="5720" y="29337"/>
                </a:lnTo>
                <a:lnTo>
                  <a:pt x="6107" y="29457"/>
                </a:lnTo>
                <a:lnTo>
                  <a:pt x="68875" y="29463"/>
                </a:lnTo>
                <a:lnTo>
                  <a:pt x="74192" y="31369"/>
                </a:lnTo>
                <a:lnTo>
                  <a:pt x="81636" y="31369"/>
                </a:lnTo>
                <a:lnTo>
                  <a:pt x="81823" y="31495"/>
                </a:lnTo>
                <a:lnTo>
                  <a:pt x="14585" y="31495"/>
                </a:lnTo>
                <a:lnTo>
                  <a:pt x="13798" y="32765"/>
                </a:lnTo>
                <a:lnTo>
                  <a:pt x="83684" y="32765"/>
                </a:lnTo>
                <a:lnTo>
                  <a:pt x="86848" y="34925"/>
                </a:lnTo>
                <a:lnTo>
                  <a:pt x="93379" y="37972"/>
                </a:lnTo>
                <a:lnTo>
                  <a:pt x="99799" y="40639"/>
                </a:lnTo>
                <a:lnTo>
                  <a:pt x="36848" y="40639"/>
                </a:lnTo>
                <a:lnTo>
                  <a:pt x="35311" y="41529"/>
                </a:lnTo>
                <a:lnTo>
                  <a:pt x="35011" y="42545"/>
                </a:lnTo>
                <a:lnTo>
                  <a:pt x="34080" y="45085"/>
                </a:lnTo>
                <a:lnTo>
                  <a:pt x="34278" y="45212"/>
                </a:lnTo>
                <a:lnTo>
                  <a:pt x="24224" y="45212"/>
                </a:lnTo>
                <a:lnTo>
                  <a:pt x="23234" y="45338"/>
                </a:lnTo>
                <a:lnTo>
                  <a:pt x="23081" y="45338"/>
                </a:lnTo>
                <a:lnTo>
                  <a:pt x="22954" y="46228"/>
                </a:lnTo>
                <a:lnTo>
                  <a:pt x="22827" y="46736"/>
                </a:lnTo>
                <a:lnTo>
                  <a:pt x="36664" y="46736"/>
                </a:lnTo>
                <a:lnTo>
                  <a:pt x="38652" y="48005"/>
                </a:lnTo>
                <a:lnTo>
                  <a:pt x="152561" y="48005"/>
                </a:lnTo>
                <a:lnTo>
                  <a:pt x="153791" y="50292"/>
                </a:lnTo>
                <a:lnTo>
                  <a:pt x="34003" y="50292"/>
                </a:lnTo>
                <a:lnTo>
                  <a:pt x="32979" y="57785"/>
                </a:lnTo>
                <a:lnTo>
                  <a:pt x="33049" y="59436"/>
                </a:lnTo>
                <a:lnTo>
                  <a:pt x="33483" y="67055"/>
                </a:lnTo>
                <a:lnTo>
                  <a:pt x="21811" y="69087"/>
                </a:lnTo>
                <a:close/>
              </a:path>
              <a:path w="231140" h="107950">
                <a:moveTo>
                  <a:pt x="81636" y="31369"/>
                </a:moveTo>
                <a:lnTo>
                  <a:pt x="74192" y="31369"/>
                </a:lnTo>
                <a:lnTo>
                  <a:pt x="80892" y="30861"/>
                </a:lnTo>
                <a:lnTo>
                  <a:pt x="81636" y="31369"/>
                </a:lnTo>
                <a:close/>
              </a:path>
              <a:path w="231140" h="107950">
                <a:moveTo>
                  <a:pt x="83684" y="32765"/>
                </a:moveTo>
                <a:lnTo>
                  <a:pt x="13798" y="32765"/>
                </a:lnTo>
                <a:lnTo>
                  <a:pt x="15474" y="32257"/>
                </a:lnTo>
                <a:lnTo>
                  <a:pt x="14585" y="31495"/>
                </a:lnTo>
                <a:lnTo>
                  <a:pt x="81823" y="31495"/>
                </a:lnTo>
                <a:lnTo>
                  <a:pt x="83684" y="32765"/>
                </a:lnTo>
                <a:close/>
              </a:path>
              <a:path w="231140" h="107950">
                <a:moveTo>
                  <a:pt x="119872" y="44195"/>
                </a:moveTo>
                <a:lnTo>
                  <a:pt x="106647" y="44195"/>
                </a:lnTo>
                <a:lnTo>
                  <a:pt x="107257" y="41782"/>
                </a:lnTo>
                <a:lnTo>
                  <a:pt x="107232" y="39243"/>
                </a:lnTo>
                <a:lnTo>
                  <a:pt x="110483" y="35052"/>
                </a:lnTo>
                <a:lnTo>
                  <a:pt x="113086" y="36829"/>
                </a:lnTo>
                <a:lnTo>
                  <a:pt x="114763" y="38480"/>
                </a:lnTo>
                <a:lnTo>
                  <a:pt x="117417" y="41020"/>
                </a:lnTo>
                <a:lnTo>
                  <a:pt x="119652" y="43942"/>
                </a:lnTo>
                <a:lnTo>
                  <a:pt x="119872" y="44195"/>
                </a:lnTo>
                <a:close/>
              </a:path>
              <a:path w="231140" h="107950">
                <a:moveTo>
                  <a:pt x="152561" y="48005"/>
                </a:moveTo>
                <a:lnTo>
                  <a:pt x="38652" y="48005"/>
                </a:lnTo>
                <a:lnTo>
                  <a:pt x="43427" y="46989"/>
                </a:lnTo>
                <a:lnTo>
                  <a:pt x="43846" y="45593"/>
                </a:lnTo>
                <a:lnTo>
                  <a:pt x="45217" y="43561"/>
                </a:lnTo>
                <a:lnTo>
                  <a:pt x="42436" y="42545"/>
                </a:lnTo>
                <a:lnTo>
                  <a:pt x="40049" y="41402"/>
                </a:lnTo>
                <a:lnTo>
                  <a:pt x="37534" y="40767"/>
                </a:lnTo>
                <a:lnTo>
                  <a:pt x="36848" y="40639"/>
                </a:lnTo>
                <a:lnTo>
                  <a:pt x="99799" y="40639"/>
                </a:lnTo>
                <a:lnTo>
                  <a:pt x="100105" y="40767"/>
                </a:lnTo>
                <a:lnTo>
                  <a:pt x="106647" y="44195"/>
                </a:lnTo>
                <a:lnTo>
                  <a:pt x="119872" y="44195"/>
                </a:lnTo>
                <a:lnTo>
                  <a:pt x="122395" y="47117"/>
                </a:lnTo>
                <a:lnTo>
                  <a:pt x="152082" y="47117"/>
                </a:lnTo>
                <a:lnTo>
                  <a:pt x="152561" y="48005"/>
                </a:lnTo>
                <a:close/>
              </a:path>
              <a:path w="231140" h="107950">
                <a:moveTo>
                  <a:pt x="142322" y="47117"/>
                </a:moveTo>
                <a:lnTo>
                  <a:pt x="122395" y="47117"/>
                </a:lnTo>
                <a:lnTo>
                  <a:pt x="128936" y="41275"/>
                </a:lnTo>
                <a:lnTo>
                  <a:pt x="135654" y="43434"/>
                </a:lnTo>
                <a:lnTo>
                  <a:pt x="142322" y="47117"/>
                </a:lnTo>
                <a:close/>
              </a:path>
              <a:path w="231140" h="107950">
                <a:moveTo>
                  <a:pt x="152082" y="47117"/>
                </a:moveTo>
                <a:lnTo>
                  <a:pt x="142322" y="47117"/>
                </a:lnTo>
                <a:lnTo>
                  <a:pt x="150373" y="43942"/>
                </a:lnTo>
                <a:lnTo>
                  <a:pt x="152082" y="47117"/>
                </a:lnTo>
                <a:close/>
              </a:path>
              <a:path w="231140" h="107950">
                <a:moveTo>
                  <a:pt x="36664" y="46736"/>
                </a:moveTo>
                <a:lnTo>
                  <a:pt x="22827" y="46736"/>
                </a:lnTo>
                <a:lnTo>
                  <a:pt x="23767" y="46609"/>
                </a:lnTo>
                <a:lnTo>
                  <a:pt x="25659" y="46609"/>
                </a:lnTo>
                <a:lnTo>
                  <a:pt x="26206" y="45465"/>
                </a:lnTo>
                <a:lnTo>
                  <a:pt x="24224" y="45212"/>
                </a:lnTo>
                <a:lnTo>
                  <a:pt x="34278" y="45212"/>
                </a:lnTo>
                <a:lnTo>
                  <a:pt x="36664" y="46736"/>
                </a:lnTo>
                <a:close/>
              </a:path>
              <a:path w="231140" h="107950">
                <a:moveTo>
                  <a:pt x="46246" y="77596"/>
                </a:moveTo>
                <a:lnTo>
                  <a:pt x="44379" y="76580"/>
                </a:lnTo>
                <a:lnTo>
                  <a:pt x="42309" y="76072"/>
                </a:lnTo>
                <a:lnTo>
                  <a:pt x="40249" y="72517"/>
                </a:lnTo>
                <a:lnTo>
                  <a:pt x="40233" y="72262"/>
                </a:lnTo>
                <a:lnTo>
                  <a:pt x="42766" y="66675"/>
                </a:lnTo>
                <a:lnTo>
                  <a:pt x="34981" y="61848"/>
                </a:lnTo>
                <a:lnTo>
                  <a:pt x="37712" y="59436"/>
                </a:lnTo>
                <a:lnTo>
                  <a:pt x="43249" y="53086"/>
                </a:lnTo>
                <a:lnTo>
                  <a:pt x="42804" y="52704"/>
                </a:lnTo>
                <a:lnTo>
                  <a:pt x="34003" y="50292"/>
                </a:lnTo>
                <a:lnTo>
                  <a:pt x="153791" y="50292"/>
                </a:lnTo>
                <a:lnTo>
                  <a:pt x="154133" y="50927"/>
                </a:lnTo>
                <a:lnTo>
                  <a:pt x="157090" y="53086"/>
                </a:lnTo>
                <a:lnTo>
                  <a:pt x="59734" y="53086"/>
                </a:lnTo>
                <a:lnTo>
                  <a:pt x="59314" y="53212"/>
                </a:lnTo>
                <a:lnTo>
                  <a:pt x="58527" y="53212"/>
                </a:lnTo>
                <a:lnTo>
                  <a:pt x="58451" y="53847"/>
                </a:lnTo>
                <a:lnTo>
                  <a:pt x="58375" y="56261"/>
                </a:lnTo>
                <a:lnTo>
                  <a:pt x="220503" y="56261"/>
                </a:lnTo>
                <a:lnTo>
                  <a:pt x="222840" y="57785"/>
                </a:lnTo>
                <a:lnTo>
                  <a:pt x="224263" y="60579"/>
                </a:lnTo>
                <a:lnTo>
                  <a:pt x="89286" y="60579"/>
                </a:lnTo>
                <a:lnTo>
                  <a:pt x="87343" y="61595"/>
                </a:lnTo>
                <a:lnTo>
                  <a:pt x="87248" y="61848"/>
                </a:lnTo>
                <a:lnTo>
                  <a:pt x="78326" y="61848"/>
                </a:lnTo>
                <a:lnTo>
                  <a:pt x="71092" y="65404"/>
                </a:lnTo>
                <a:lnTo>
                  <a:pt x="51301" y="65404"/>
                </a:lnTo>
                <a:lnTo>
                  <a:pt x="49485" y="65531"/>
                </a:lnTo>
                <a:lnTo>
                  <a:pt x="47707" y="65531"/>
                </a:lnTo>
                <a:lnTo>
                  <a:pt x="47588" y="65912"/>
                </a:lnTo>
                <a:lnTo>
                  <a:pt x="47325" y="67055"/>
                </a:lnTo>
                <a:lnTo>
                  <a:pt x="47199" y="70738"/>
                </a:lnTo>
                <a:lnTo>
                  <a:pt x="62542" y="70738"/>
                </a:lnTo>
                <a:lnTo>
                  <a:pt x="71189" y="72897"/>
                </a:lnTo>
                <a:lnTo>
                  <a:pt x="74504" y="73279"/>
                </a:lnTo>
                <a:lnTo>
                  <a:pt x="212465" y="73279"/>
                </a:lnTo>
                <a:lnTo>
                  <a:pt x="199840" y="73405"/>
                </a:lnTo>
                <a:lnTo>
                  <a:pt x="198164" y="73660"/>
                </a:lnTo>
                <a:lnTo>
                  <a:pt x="199294" y="74803"/>
                </a:lnTo>
                <a:lnTo>
                  <a:pt x="54222" y="74803"/>
                </a:lnTo>
                <a:lnTo>
                  <a:pt x="50869" y="77088"/>
                </a:lnTo>
                <a:lnTo>
                  <a:pt x="46246" y="77596"/>
                </a:lnTo>
                <a:close/>
              </a:path>
              <a:path w="231140" h="107950">
                <a:moveTo>
                  <a:pt x="216803" y="53847"/>
                </a:moveTo>
                <a:lnTo>
                  <a:pt x="158133" y="53847"/>
                </a:lnTo>
                <a:lnTo>
                  <a:pt x="164661" y="52578"/>
                </a:lnTo>
                <a:lnTo>
                  <a:pt x="170008" y="50419"/>
                </a:lnTo>
                <a:lnTo>
                  <a:pt x="175291" y="50545"/>
                </a:lnTo>
                <a:lnTo>
                  <a:pt x="182990" y="51054"/>
                </a:lnTo>
                <a:lnTo>
                  <a:pt x="190667" y="51943"/>
                </a:lnTo>
                <a:lnTo>
                  <a:pt x="198397" y="52704"/>
                </a:lnTo>
                <a:lnTo>
                  <a:pt x="206253" y="52831"/>
                </a:lnTo>
                <a:lnTo>
                  <a:pt x="215245" y="52831"/>
                </a:lnTo>
                <a:lnTo>
                  <a:pt x="216803" y="53847"/>
                </a:lnTo>
                <a:close/>
              </a:path>
              <a:path w="231140" h="107950">
                <a:moveTo>
                  <a:pt x="215245" y="52831"/>
                </a:moveTo>
                <a:lnTo>
                  <a:pt x="206253" y="52831"/>
                </a:lnTo>
                <a:lnTo>
                  <a:pt x="214661" y="52451"/>
                </a:lnTo>
                <a:lnTo>
                  <a:pt x="215245" y="52831"/>
                </a:lnTo>
                <a:close/>
              </a:path>
              <a:path w="231140" h="107950">
                <a:moveTo>
                  <a:pt x="220503" y="56261"/>
                </a:moveTo>
                <a:lnTo>
                  <a:pt x="58375" y="56261"/>
                </a:lnTo>
                <a:lnTo>
                  <a:pt x="58794" y="56134"/>
                </a:lnTo>
                <a:lnTo>
                  <a:pt x="59568" y="56134"/>
                </a:lnTo>
                <a:lnTo>
                  <a:pt x="59607" y="56006"/>
                </a:lnTo>
                <a:lnTo>
                  <a:pt x="59734" y="53086"/>
                </a:lnTo>
                <a:lnTo>
                  <a:pt x="157090" y="53086"/>
                </a:lnTo>
                <a:lnTo>
                  <a:pt x="158133" y="53847"/>
                </a:lnTo>
                <a:lnTo>
                  <a:pt x="216803" y="53847"/>
                </a:lnTo>
                <a:lnTo>
                  <a:pt x="220503" y="56261"/>
                </a:lnTo>
                <a:close/>
              </a:path>
              <a:path w="231140" h="107950">
                <a:moveTo>
                  <a:pt x="225557" y="63119"/>
                </a:moveTo>
                <a:lnTo>
                  <a:pt x="86772" y="63119"/>
                </a:lnTo>
                <a:lnTo>
                  <a:pt x="87470" y="62864"/>
                </a:lnTo>
                <a:lnTo>
                  <a:pt x="88283" y="62611"/>
                </a:lnTo>
                <a:lnTo>
                  <a:pt x="89210" y="61848"/>
                </a:lnTo>
                <a:lnTo>
                  <a:pt x="89286" y="60579"/>
                </a:lnTo>
                <a:lnTo>
                  <a:pt x="224263" y="60579"/>
                </a:lnTo>
                <a:lnTo>
                  <a:pt x="225557" y="63119"/>
                </a:lnTo>
                <a:close/>
              </a:path>
              <a:path w="231140" h="107950">
                <a:moveTo>
                  <a:pt x="212465" y="73279"/>
                </a:moveTo>
                <a:lnTo>
                  <a:pt x="74504" y="73279"/>
                </a:lnTo>
                <a:lnTo>
                  <a:pt x="77183" y="68579"/>
                </a:lnTo>
                <a:lnTo>
                  <a:pt x="77399" y="65404"/>
                </a:lnTo>
                <a:lnTo>
                  <a:pt x="78326" y="61848"/>
                </a:lnTo>
                <a:lnTo>
                  <a:pt x="87248" y="61848"/>
                </a:lnTo>
                <a:lnTo>
                  <a:pt x="86772" y="63119"/>
                </a:lnTo>
                <a:lnTo>
                  <a:pt x="225557" y="63119"/>
                </a:lnTo>
                <a:lnTo>
                  <a:pt x="229869" y="71628"/>
                </a:lnTo>
                <a:lnTo>
                  <a:pt x="215169" y="71628"/>
                </a:lnTo>
                <a:lnTo>
                  <a:pt x="214267" y="72009"/>
                </a:lnTo>
                <a:lnTo>
                  <a:pt x="213010" y="72262"/>
                </a:lnTo>
                <a:lnTo>
                  <a:pt x="212465" y="73279"/>
                </a:lnTo>
                <a:close/>
              </a:path>
              <a:path w="231140" h="107950">
                <a:moveTo>
                  <a:pt x="62034" y="70612"/>
                </a:moveTo>
                <a:lnTo>
                  <a:pt x="49955" y="70612"/>
                </a:lnTo>
                <a:lnTo>
                  <a:pt x="51072" y="68706"/>
                </a:lnTo>
                <a:lnTo>
                  <a:pt x="51076" y="66675"/>
                </a:lnTo>
                <a:lnTo>
                  <a:pt x="51301" y="65404"/>
                </a:lnTo>
                <a:lnTo>
                  <a:pt x="71092" y="65404"/>
                </a:lnTo>
                <a:lnTo>
                  <a:pt x="61016" y="70357"/>
                </a:lnTo>
                <a:lnTo>
                  <a:pt x="62034" y="70612"/>
                </a:lnTo>
                <a:close/>
              </a:path>
              <a:path w="231140" h="107950">
                <a:moveTo>
                  <a:pt x="62542" y="70738"/>
                </a:moveTo>
                <a:lnTo>
                  <a:pt x="47199" y="70738"/>
                </a:lnTo>
                <a:lnTo>
                  <a:pt x="48304" y="70485"/>
                </a:lnTo>
                <a:lnTo>
                  <a:pt x="49955" y="70612"/>
                </a:lnTo>
                <a:lnTo>
                  <a:pt x="62034" y="70612"/>
                </a:lnTo>
                <a:lnTo>
                  <a:pt x="62542" y="70738"/>
                </a:lnTo>
                <a:close/>
              </a:path>
              <a:path w="231140" h="107950">
                <a:moveTo>
                  <a:pt x="230641" y="75819"/>
                </a:moveTo>
                <a:lnTo>
                  <a:pt x="213048" y="75819"/>
                </a:lnTo>
                <a:lnTo>
                  <a:pt x="213924" y="75311"/>
                </a:lnTo>
                <a:lnTo>
                  <a:pt x="215156" y="75056"/>
                </a:lnTo>
                <a:lnTo>
                  <a:pt x="215956" y="73660"/>
                </a:lnTo>
                <a:lnTo>
                  <a:pt x="215347" y="72517"/>
                </a:lnTo>
                <a:lnTo>
                  <a:pt x="215169" y="71628"/>
                </a:lnTo>
                <a:lnTo>
                  <a:pt x="229869" y="71628"/>
                </a:lnTo>
                <a:lnTo>
                  <a:pt x="230510" y="72897"/>
                </a:lnTo>
                <a:lnTo>
                  <a:pt x="230641" y="75819"/>
                </a:lnTo>
                <a:close/>
              </a:path>
              <a:path w="231140" h="107950">
                <a:moveTo>
                  <a:pt x="212857" y="74929"/>
                </a:moveTo>
                <a:lnTo>
                  <a:pt x="201008" y="74929"/>
                </a:lnTo>
                <a:lnTo>
                  <a:pt x="200894" y="74421"/>
                </a:lnTo>
                <a:lnTo>
                  <a:pt x="200780" y="73405"/>
                </a:lnTo>
                <a:lnTo>
                  <a:pt x="212397" y="73405"/>
                </a:lnTo>
                <a:lnTo>
                  <a:pt x="212261" y="73660"/>
                </a:lnTo>
                <a:lnTo>
                  <a:pt x="212857" y="74929"/>
                </a:lnTo>
                <a:close/>
              </a:path>
              <a:path w="231140" h="107950">
                <a:moveTo>
                  <a:pt x="62299" y="79375"/>
                </a:moveTo>
                <a:lnTo>
                  <a:pt x="59645" y="76962"/>
                </a:lnTo>
                <a:lnTo>
                  <a:pt x="54222" y="74803"/>
                </a:lnTo>
                <a:lnTo>
                  <a:pt x="199294" y="74803"/>
                </a:lnTo>
                <a:lnTo>
                  <a:pt x="201008" y="74929"/>
                </a:lnTo>
                <a:lnTo>
                  <a:pt x="212857" y="74929"/>
                </a:lnTo>
                <a:lnTo>
                  <a:pt x="213048" y="75819"/>
                </a:lnTo>
                <a:lnTo>
                  <a:pt x="230641" y="75819"/>
                </a:lnTo>
                <a:lnTo>
                  <a:pt x="230681" y="76707"/>
                </a:lnTo>
                <a:lnTo>
                  <a:pt x="96437" y="76707"/>
                </a:lnTo>
                <a:lnTo>
                  <a:pt x="95751" y="77596"/>
                </a:lnTo>
                <a:lnTo>
                  <a:pt x="95078" y="78104"/>
                </a:lnTo>
                <a:lnTo>
                  <a:pt x="85908" y="78104"/>
                </a:lnTo>
                <a:lnTo>
                  <a:pt x="85554" y="78359"/>
                </a:lnTo>
                <a:lnTo>
                  <a:pt x="66096" y="78359"/>
                </a:lnTo>
                <a:lnTo>
                  <a:pt x="62299" y="79375"/>
                </a:lnTo>
                <a:close/>
              </a:path>
              <a:path w="231140" h="107950">
                <a:moveTo>
                  <a:pt x="228601" y="83185"/>
                </a:moveTo>
                <a:lnTo>
                  <a:pt x="96564" y="83185"/>
                </a:lnTo>
                <a:lnTo>
                  <a:pt x="99116" y="80390"/>
                </a:lnTo>
                <a:lnTo>
                  <a:pt x="96437" y="76707"/>
                </a:lnTo>
                <a:lnTo>
                  <a:pt x="230681" y="76707"/>
                </a:lnTo>
                <a:lnTo>
                  <a:pt x="230801" y="79375"/>
                </a:lnTo>
                <a:lnTo>
                  <a:pt x="230743" y="80390"/>
                </a:lnTo>
                <a:lnTo>
                  <a:pt x="228601" y="83185"/>
                </a:lnTo>
                <a:close/>
              </a:path>
              <a:path w="231140" h="107950">
                <a:moveTo>
                  <a:pt x="97541" y="99440"/>
                </a:moveTo>
                <a:lnTo>
                  <a:pt x="90734" y="94869"/>
                </a:lnTo>
                <a:lnTo>
                  <a:pt x="85692" y="88900"/>
                </a:lnTo>
                <a:lnTo>
                  <a:pt x="85908" y="78104"/>
                </a:lnTo>
                <a:lnTo>
                  <a:pt x="95078" y="78104"/>
                </a:lnTo>
                <a:lnTo>
                  <a:pt x="94405" y="78612"/>
                </a:lnTo>
                <a:lnTo>
                  <a:pt x="94747" y="80771"/>
                </a:lnTo>
                <a:lnTo>
                  <a:pt x="95840" y="81914"/>
                </a:lnTo>
                <a:lnTo>
                  <a:pt x="96564" y="83185"/>
                </a:lnTo>
                <a:lnTo>
                  <a:pt x="228601" y="83185"/>
                </a:lnTo>
                <a:lnTo>
                  <a:pt x="227628" y="84454"/>
                </a:lnTo>
                <a:lnTo>
                  <a:pt x="113645" y="84454"/>
                </a:lnTo>
                <a:lnTo>
                  <a:pt x="112870" y="85597"/>
                </a:lnTo>
                <a:lnTo>
                  <a:pt x="226751" y="85597"/>
                </a:lnTo>
                <a:lnTo>
                  <a:pt x="226167" y="86360"/>
                </a:lnTo>
                <a:lnTo>
                  <a:pt x="132771" y="86360"/>
                </a:lnTo>
                <a:lnTo>
                  <a:pt x="133918" y="90931"/>
                </a:lnTo>
                <a:lnTo>
                  <a:pt x="100589" y="90931"/>
                </a:lnTo>
                <a:lnTo>
                  <a:pt x="97541" y="99440"/>
                </a:lnTo>
                <a:close/>
              </a:path>
              <a:path w="231140" h="107950">
                <a:moveTo>
                  <a:pt x="71367" y="85089"/>
                </a:moveTo>
                <a:lnTo>
                  <a:pt x="66096" y="78359"/>
                </a:lnTo>
                <a:lnTo>
                  <a:pt x="85554" y="78359"/>
                </a:lnTo>
                <a:lnTo>
                  <a:pt x="77590" y="84073"/>
                </a:lnTo>
                <a:lnTo>
                  <a:pt x="71367" y="85089"/>
                </a:lnTo>
                <a:close/>
              </a:path>
              <a:path w="231140" h="107950">
                <a:moveTo>
                  <a:pt x="226751" y="85597"/>
                </a:moveTo>
                <a:lnTo>
                  <a:pt x="112870" y="85597"/>
                </a:lnTo>
                <a:lnTo>
                  <a:pt x="113988" y="85344"/>
                </a:lnTo>
                <a:lnTo>
                  <a:pt x="114521" y="85089"/>
                </a:lnTo>
                <a:lnTo>
                  <a:pt x="114217" y="84962"/>
                </a:lnTo>
                <a:lnTo>
                  <a:pt x="113645" y="84454"/>
                </a:lnTo>
                <a:lnTo>
                  <a:pt x="227628" y="84454"/>
                </a:lnTo>
                <a:lnTo>
                  <a:pt x="226751" y="85597"/>
                </a:lnTo>
                <a:close/>
              </a:path>
              <a:path w="231140" h="107950">
                <a:moveTo>
                  <a:pt x="163175" y="104647"/>
                </a:moveTo>
                <a:lnTo>
                  <a:pt x="153447" y="104394"/>
                </a:lnTo>
                <a:lnTo>
                  <a:pt x="147402" y="104394"/>
                </a:lnTo>
                <a:lnTo>
                  <a:pt x="140086" y="104267"/>
                </a:lnTo>
                <a:lnTo>
                  <a:pt x="140937" y="86487"/>
                </a:lnTo>
                <a:lnTo>
                  <a:pt x="132771" y="86360"/>
                </a:lnTo>
                <a:lnTo>
                  <a:pt x="226167" y="86360"/>
                </a:lnTo>
                <a:lnTo>
                  <a:pt x="222370" y="91312"/>
                </a:lnTo>
                <a:lnTo>
                  <a:pt x="222130" y="91694"/>
                </a:lnTo>
                <a:lnTo>
                  <a:pt x="174338" y="91694"/>
                </a:lnTo>
                <a:lnTo>
                  <a:pt x="153028" y="91820"/>
                </a:lnTo>
                <a:lnTo>
                  <a:pt x="152190" y="91947"/>
                </a:lnTo>
                <a:lnTo>
                  <a:pt x="151224" y="92202"/>
                </a:lnTo>
                <a:lnTo>
                  <a:pt x="150246" y="93471"/>
                </a:lnTo>
                <a:lnTo>
                  <a:pt x="149738" y="94487"/>
                </a:lnTo>
                <a:lnTo>
                  <a:pt x="149833" y="94995"/>
                </a:lnTo>
                <a:lnTo>
                  <a:pt x="151161" y="96520"/>
                </a:lnTo>
                <a:lnTo>
                  <a:pt x="219073" y="96520"/>
                </a:lnTo>
                <a:lnTo>
                  <a:pt x="218570" y="97281"/>
                </a:lnTo>
                <a:lnTo>
                  <a:pt x="216871" y="97281"/>
                </a:lnTo>
                <a:lnTo>
                  <a:pt x="214254" y="98044"/>
                </a:lnTo>
                <a:lnTo>
                  <a:pt x="216388" y="99948"/>
                </a:lnTo>
                <a:lnTo>
                  <a:pt x="216286" y="100711"/>
                </a:lnTo>
                <a:lnTo>
                  <a:pt x="216523" y="100711"/>
                </a:lnTo>
                <a:lnTo>
                  <a:pt x="215296" y="102107"/>
                </a:lnTo>
                <a:lnTo>
                  <a:pt x="214481" y="104012"/>
                </a:lnTo>
                <a:lnTo>
                  <a:pt x="167112" y="104012"/>
                </a:lnTo>
                <a:lnTo>
                  <a:pt x="163175" y="104647"/>
                </a:lnTo>
                <a:close/>
              </a:path>
              <a:path w="231140" h="107950">
                <a:moveTo>
                  <a:pt x="130942" y="97028"/>
                </a:moveTo>
                <a:lnTo>
                  <a:pt x="100589" y="90931"/>
                </a:lnTo>
                <a:lnTo>
                  <a:pt x="133918" y="90931"/>
                </a:lnTo>
                <a:lnTo>
                  <a:pt x="134587" y="93598"/>
                </a:lnTo>
                <a:lnTo>
                  <a:pt x="130942" y="97028"/>
                </a:lnTo>
                <a:close/>
              </a:path>
              <a:path w="231140" h="107950">
                <a:moveTo>
                  <a:pt x="186511" y="93218"/>
                </a:moveTo>
                <a:lnTo>
                  <a:pt x="174364" y="93218"/>
                </a:lnTo>
                <a:lnTo>
                  <a:pt x="174338" y="91694"/>
                </a:lnTo>
                <a:lnTo>
                  <a:pt x="222130" y="91694"/>
                </a:lnTo>
                <a:lnTo>
                  <a:pt x="221412" y="92837"/>
                </a:lnTo>
                <a:lnTo>
                  <a:pt x="186772" y="92837"/>
                </a:lnTo>
                <a:lnTo>
                  <a:pt x="186511" y="93218"/>
                </a:lnTo>
                <a:close/>
              </a:path>
              <a:path w="231140" h="107950">
                <a:moveTo>
                  <a:pt x="219073" y="96520"/>
                </a:moveTo>
                <a:lnTo>
                  <a:pt x="151161" y="96520"/>
                </a:lnTo>
                <a:lnTo>
                  <a:pt x="152812" y="95757"/>
                </a:lnTo>
                <a:lnTo>
                  <a:pt x="155771" y="93726"/>
                </a:lnTo>
                <a:lnTo>
                  <a:pt x="154133" y="92837"/>
                </a:lnTo>
                <a:lnTo>
                  <a:pt x="153028" y="91820"/>
                </a:lnTo>
                <a:lnTo>
                  <a:pt x="174219" y="91820"/>
                </a:lnTo>
                <a:lnTo>
                  <a:pt x="173386" y="92710"/>
                </a:lnTo>
                <a:lnTo>
                  <a:pt x="174364" y="93218"/>
                </a:lnTo>
                <a:lnTo>
                  <a:pt x="186511" y="93218"/>
                </a:lnTo>
                <a:lnTo>
                  <a:pt x="185641" y="94487"/>
                </a:lnTo>
                <a:lnTo>
                  <a:pt x="186099" y="94742"/>
                </a:lnTo>
                <a:lnTo>
                  <a:pt x="186556" y="95122"/>
                </a:lnTo>
                <a:lnTo>
                  <a:pt x="219975" y="95122"/>
                </a:lnTo>
                <a:lnTo>
                  <a:pt x="219073" y="96520"/>
                </a:lnTo>
                <a:close/>
              </a:path>
              <a:path w="231140" h="107950">
                <a:moveTo>
                  <a:pt x="219975" y="95122"/>
                </a:moveTo>
                <a:lnTo>
                  <a:pt x="186556" y="95122"/>
                </a:lnTo>
                <a:lnTo>
                  <a:pt x="187229" y="94995"/>
                </a:lnTo>
                <a:lnTo>
                  <a:pt x="187445" y="94361"/>
                </a:lnTo>
                <a:lnTo>
                  <a:pt x="187673" y="94106"/>
                </a:lnTo>
                <a:lnTo>
                  <a:pt x="186772" y="92837"/>
                </a:lnTo>
                <a:lnTo>
                  <a:pt x="221412" y="92837"/>
                </a:lnTo>
                <a:lnTo>
                  <a:pt x="219975" y="95122"/>
                </a:lnTo>
                <a:close/>
              </a:path>
              <a:path w="231140" h="107950">
                <a:moveTo>
                  <a:pt x="216642" y="100203"/>
                </a:moveTo>
                <a:lnTo>
                  <a:pt x="216388" y="99948"/>
                </a:lnTo>
                <a:lnTo>
                  <a:pt x="216604" y="98552"/>
                </a:lnTo>
                <a:lnTo>
                  <a:pt x="216871" y="97281"/>
                </a:lnTo>
                <a:lnTo>
                  <a:pt x="218570" y="97281"/>
                </a:lnTo>
                <a:lnTo>
                  <a:pt x="216642" y="100203"/>
                </a:lnTo>
                <a:close/>
              </a:path>
              <a:path w="231140" h="107950">
                <a:moveTo>
                  <a:pt x="216523" y="100711"/>
                </a:moveTo>
                <a:lnTo>
                  <a:pt x="216286" y="100711"/>
                </a:lnTo>
                <a:lnTo>
                  <a:pt x="216642" y="100203"/>
                </a:lnTo>
                <a:lnTo>
                  <a:pt x="216858" y="100329"/>
                </a:lnTo>
                <a:lnTo>
                  <a:pt x="216523" y="100711"/>
                </a:lnTo>
                <a:close/>
              </a:path>
              <a:path w="231140" h="107950">
                <a:moveTo>
                  <a:pt x="191341" y="107822"/>
                </a:moveTo>
                <a:lnTo>
                  <a:pt x="180909" y="107314"/>
                </a:lnTo>
                <a:lnTo>
                  <a:pt x="170465" y="105155"/>
                </a:lnTo>
                <a:lnTo>
                  <a:pt x="167112" y="104012"/>
                </a:lnTo>
                <a:lnTo>
                  <a:pt x="214481" y="104012"/>
                </a:lnTo>
                <a:lnTo>
                  <a:pt x="213937" y="105282"/>
                </a:lnTo>
                <a:lnTo>
                  <a:pt x="201758" y="106934"/>
                </a:lnTo>
                <a:lnTo>
                  <a:pt x="191341" y="107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k object 90"/>
          <p:cNvSpPr/>
          <p:nvPr/>
        </p:nvSpPr>
        <p:spPr>
          <a:xfrm>
            <a:off x="11316189" y="81429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79"/>
                </a:moveTo>
                <a:lnTo>
                  <a:pt x="114" y="0"/>
                </a:lnTo>
                <a:lnTo>
                  <a:pt x="0" y="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k object 91"/>
          <p:cNvSpPr/>
          <p:nvPr/>
        </p:nvSpPr>
        <p:spPr>
          <a:xfrm>
            <a:off x="11384578" y="82206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66" y="596"/>
                </a:moveTo>
                <a:lnTo>
                  <a:pt x="177" y="444"/>
                </a:lnTo>
                <a:lnTo>
                  <a:pt x="0" y="0"/>
                </a:lnTo>
                <a:lnTo>
                  <a:pt x="266" y="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k object 92"/>
          <p:cNvSpPr/>
          <p:nvPr/>
        </p:nvSpPr>
        <p:spPr>
          <a:xfrm>
            <a:off x="11221980" y="8186619"/>
            <a:ext cx="161290" cy="63500"/>
          </a:xfrm>
          <a:custGeom>
            <a:avLst/>
            <a:gdLst/>
            <a:ahLst/>
            <a:cxnLst/>
            <a:rect l="l" t="t" r="r" b="b"/>
            <a:pathLst>
              <a:path w="161290" h="63500">
                <a:moveTo>
                  <a:pt x="13982" y="1358"/>
                </a:moveTo>
                <a:lnTo>
                  <a:pt x="7175" y="1358"/>
                </a:lnTo>
                <a:lnTo>
                  <a:pt x="12941" y="0"/>
                </a:lnTo>
                <a:lnTo>
                  <a:pt x="13982" y="1358"/>
                </a:lnTo>
                <a:close/>
              </a:path>
              <a:path w="161290" h="63500">
                <a:moveTo>
                  <a:pt x="61429" y="22339"/>
                </a:moveTo>
                <a:lnTo>
                  <a:pt x="29565" y="22339"/>
                </a:lnTo>
                <a:lnTo>
                  <a:pt x="32778" y="9779"/>
                </a:lnTo>
                <a:lnTo>
                  <a:pt x="30695" y="9067"/>
                </a:lnTo>
                <a:lnTo>
                  <a:pt x="30937" y="6705"/>
                </a:lnTo>
                <a:lnTo>
                  <a:pt x="29095" y="3810"/>
                </a:lnTo>
                <a:lnTo>
                  <a:pt x="29425" y="558"/>
                </a:lnTo>
                <a:lnTo>
                  <a:pt x="31661" y="1130"/>
                </a:lnTo>
                <a:lnTo>
                  <a:pt x="34615" y="1130"/>
                </a:lnTo>
                <a:lnTo>
                  <a:pt x="38341" y="5003"/>
                </a:lnTo>
                <a:lnTo>
                  <a:pt x="39890" y="7645"/>
                </a:lnTo>
                <a:lnTo>
                  <a:pt x="47314" y="7645"/>
                </a:lnTo>
                <a:lnTo>
                  <a:pt x="49085" y="10909"/>
                </a:lnTo>
                <a:lnTo>
                  <a:pt x="56146" y="11493"/>
                </a:lnTo>
                <a:lnTo>
                  <a:pt x="64863" y="11493"/>
                </a:lnTo>
                <a:lnTo>
                  <a:pt x="61429" y="22339"/>
                </a:lnTo>
                <a:close/>
              </a:path>
              <a:path w="161290" h="63500">
                <a:moveTo>
                  <a:pt x="34615" y="1130"/>
                </a:moveTo>
                <a:lnTo>
                  <a:pt x="31661" y="1130"/>
                </a:lnTo>
                <a:lnTo>
                  <a:pt x="34493" y="1003"/>
                </a:lnTo>
                <a:close/>
              </a:path>
              <a:path w="161290" h="63500">
                <a:moveTo>
                  <a:pt x="69255" y="63311"/>
                </a:moveTo>
                <a:lnTo>
                  <a:pt x="21879" y="46647"/>
                </a:lnTo>
                <a:lnTo>
                  <a:pt x="0" y="16052"/>
                </a:lnTo>
                <a:lnTo>
                  <a:pt x="6908" y="1295"/>
                </a:lnTo>
                <a:lnTo>
                  <a:pt x="7175" y="1358"/>
                </a:lnTo>
                <a:lnTo>
                  <a:pt x="13982" y="1358"/>
                </a:lnTo>
                <a:lnTo>
                  <a:pt x="17348" y="5753"/>
                </a:lnTo>
                <a:lnTo>
                  <a:pt x="12090" y="11874"/>
                </a:lnTo>
                <a:lnTo>
                  <a:pt x="14058" y="18669"/>
                </a:lnTo>
                <a:lnTo>
                  <a:pt x="23459" y="18669"/>
                </a:lnTo>
                <a:lnTo>
                  <a:pt x="29565" y="22339"/>
                </a:lnTo>
                <a:lnTo>
                  <a:pt x="61429" y="22339"/>
                </a:lnTo>
                <a:lnTo>
                  <a:pt x="60782" y="24384"/>
                </a:lnTo>
                <a:lnTo>
                  <a:pt x="72610" y="24384"/>
                </a:lnTo>
                <a:lnTo>
                  <a:pt x="71958" y="24638"/>
                </a:lnTo>
                <a:lnTo>
                  <a:pt x="74218" y="28524"/>
                </a:lnTo>
                <a:lnTo>
                  <a:pt x="75819" y="32588"/>
                </a:lnTo>
                <a:lnTo>
                  <a:pt x="97759" y="32588"/>
                </a:lnTo>
                <a:lnTo>
                  <a:pt x="95859" y="33413"/>
                </a:lnTo>
                <a:lnTo>
                  <a:pt x="95763" y="33985"/>
                </a:lnTo>
                <a:lnTo>
                  <a:pt x="20980" y="33985"/>
                </a:lnTo>
                <a:lnTo>
                  <a:pt x="20116" y="34671"/>
                </a:lnTo>
                <a:lnTo>
                  <a:pt x="19253" y="35280"/>
                </a:lnTo>
                <a:lnTo>
                  <a:pt x="18402" y="36118"/>
                </a:lnTo>
                <a:lnTo>
                  <a:pt x="18999" y="36880"/>
                </a:lnTo>
                <a:lnTo>
                  <a:pt x="19278" y="37350"/>
                </a:lnTo>
                <a:lnTo>
                  <a:pt x="95197" y="37350"/>
                </a:lnTo>
                <a:lnTo>
                  <a:pt x="94682" y="40411"/>
                </a:lnTo>
                <a:lnTo>
                  <a:pt x="94764" y="46291"/>
                </a:lnTo>
                <a:lnTo>
                  <a:pt x="87109" y="46291"/>
                </a:lnTo>
                <a:lnTo>
                  <a:pt x="84479" y="53962"/>
                </a:lnTo>
                <a:lnTo>
                  <a:pt x="73761" y="53962"/>
                </a:lnTo>
                <a:lnTo>
                  <a:pt x="72047" y="54965"/>
                </a:lnTo>
                <a:lnTo>
                  <a:pt x="71208" y="55486"/>
                </a:lnTo>
                <a:lnTo>
                  <a:pt x="71920" y="56286"/>
                </a:lnTo>
                <a:lnTo>
                  <a:pt x="72605" y="57124"/>
                </a:lnTo>
                <a:lnTo>
                  <a:pt x="73494" y="57899"/>
                </a:lnTo>
                <a:lnTo>
                  <a:pt x="83139" y="57899"/>
                </a:lnTo>
                <a:lnTo>
                  <a:pt x="82080" y="60960"/>
                </a:lnTo>
                <a:lnTo>
                  <a:pt x="69255" y="63311"/>
                </a:lnTo>
                <a:close/>
              </a:path>
              <a:path w="161290" h="63500">
                <a:moveTo>
                  <a:pt x="152923" y="9690"/>
                </a:moveTo>
                <a:lnTo>
                  <a:pt x="109423" y="9690"/>
                </a:lnTo>
                <a:lnTo>
                  <a:pt x="119075" y="2184"/>
                </a:lnTo>
                <a:lnTo>
                  <a:pt x="126542" y="3187"/>
                </a:lnTo>
                <a:lnTo>
                  <a:pt x="135420" y="6108"/>
                </a:lnTo>
                <a:lnTo>
                  <a:pt x="136956" y="7226"/>
                </a:lnTo>
                <a:lnTo>
                  <a:pt x="142290" y="7632"/>
                </a:lnTo>
                <a:lnTo>
                  <a:pt x="149341" y="7645"/>
                </a:lnTo>
                <a:lnTo>
                  <a:pt x="152923" y="9690"/>
                </a:lnTo>
                <a:close/>
              </a:path>
              <a:path w="161290" h="63500">
                <a:moveTo>
                  <a:pt x="72610" y="24384"/>
                </a:moveTo>
                <a:lnTo>
                  <a:pt x="60782" y="24384"/>
                </a:lnTo>
                <a:lnTo>
                  <a:pt x="63626" y="22936"/>
                </a:lnTo>
                <a:lnTo>
                  <a:pt x="65925" y="22326"/>
                </a:lnTo>
                <a:lnTo>
                  <a:pt x="66016" y="20332"/>
                </a:lnTo>
                <a:lnTo>
                  <a:pt x="66116" y="17322"/>
                </a:lnTo>
                <a:lnTo>
                  <a:pt x="65817" y="14046"/>
                </a:lnTo>
                <a:lnTo>
                  <a:pt x="65703" y="7645"/>
                </a:lnTo>
                <a:lnTo>
                  <a:pt x="65811" y="5740"/>
                </a:lnTo>
                <a:lnTo>
                  <a:pt x="68046" y="5562"/>
                </a:lnTo>
                <a:lnTo>
                  <a:pt x="71374" y="8597"/>
                </a:lnTo>
                <a:lnTo>
                  <a:pt x="71335" y="10934"/>
                </a:lnTo>
                <a:lnTo>
                  <a:pt x="72136" y="13639"/>
                </a:lnTo>
                <a:lnTo>
                  <a:pt x="83601" y="13639"/>
                </a:lnTo>
                <a:lnTo>
                  <a:pt x="83505" y="16052"/>
                </a:lnTo>
                <a:lnTo>
                  <a:pt x="83019" y="20332"/>
                </a:lnTo>
                <a:lnTo>
                  <a:pt x="72610" y="24384"/>
                </a:lnTo>
                <a:close/>
              </a:path>
              <a:path w="161290" h="63500">
                <a:moveTo>
                  <a:pt x="47314" y="7645"/>
                </a:moveTo>
                <a:lnTo>
                  <a:pt x="39890" y="7645"/>
                </a:lnTo>
                <a:lnTo>
                  <a:pt x="46253" y="5689"/>
                </a:lnTo>
                <a:lnTo>
                  <a:pt x="47314" y="7645"/>
                </a:lnTo>
                <a:close/>
              </a:path>
              <a:path w="161290" h="63500">
                <a:moveTo>
                  <a:pt x="149319" y="7632"/>
                </a:moveTo>
                <a:lnTo>
                  <a:pt x="142290" y="7632"/>
                </a:lnTo>
                <a:lnTo>
                  <a:pt x="146583" y="6070"/>
                </a:lnTo>
                <a:lnTo>
                  <a:pt x="149319" y="7632"/>
                </a:lnTo>
                <a:close/>
              </a:path>
              <a:path w="161290" h="63500">
                <a:moveTo>
                  <a:pt x="83601" y="13639"/>
                </a:moveTo>
                <a:lnTo>
                  <a:pt x="72136" y="13639"/>
                </a:lnTo>
                <a:lnTo>
                  <a:pt x="81610" y="8788"/>
                </a:lnTo>
                <a:lnTo>
                  <a:pt x="82334" y="9613"/>
                </a:lnTo>
                <a:lnTo>
                  <a:pt x="83659" y="10414"/>
                </a:lnTo>
                <a:lnTo>
                  <a:pt x="83601" y="13639"/>
                </a:lnTo>
                <a:close/>
              </a:path>
              <a:path w="161290" h="63500">
                <a:moveTo>
                  <a:pt x="64863" y="11493"/>
                </a:moveTo>
                <a:lnTo>
                  <a:pt x="56146" y="11493"/>
                </a:lnTo>
                <a:lnTo>
                  <a:pt x="60845" y="10109"/>
                </a:lnTo>
                <a:lnTo>
                  <a:pt x="65506" y="9461"/>
                </a:lnTo>
                <a:lnTo>
                  <a:pt x="64863" y="11493"/>
                </a:lnTo>
                <a:close/>
              </a:path>
              <a:path w="161290" h="63500">
                <a:moveTo>
                  <a:pt x="97759" y="32588"/>
                </a:moveTo>
                <a:lnTo>
                  <a:pt x="75819" y="32588"/>
                </a:lnTo>
                <a:lnTo>
                  <a:pt x="81342" y="28053"/>
                </a:lnTo>
                <a:lnTo>
                  <a:pt x="85050" y="24068"/>
                </a:lnTo>
                <a:lnTo>
                  <a:pt x="88279" y="18856"/>
                </a:lnTo>
                <a:lnTo>
                  <a:pt x="92367" y="10642"/>
                </a:lnTo>
                <a:lnTo>
                  <a:pt x="95453" y="10414"/>
                </a:lnTo>
                <a:lnTo>
                  <a:pt x="99009" y="10109"/>
                </a:lnTo>
                <a:lnTo>
                  <a:pt x="102603" y="9842"/>
                </a:lnTo>
                <a:lnTo>
                  <a:pt x="106210" y="9613"/>
                </a:lnTo>
                <a:lnTo>
                  <a:pt x="109423" y="9690"/>
                </a:lnTo>
                <a:lnTo>
                  <a:pt x="152923" y="9690"/>
                </a:lnTo>
                <a:lnTo>
                  <a:pt x="153835" y="10210"/>
                </a:lnTo>
                <a:lnTo>
                  <a:pt x="154887" y="11696"/>
                </a:lnTo>
                <a:lnTo>
                  <a:pt x="135255" y="11696"/>
                </a:lnTo>
                <a:lnTo>
                  <a:pt x="133705" y="11988"/>
                </a:lnTo>
                <a:lnTo>
                  <a:pt x="131686" y="12141"/>
                </a:lnTo>
                <a:lnTo>
                  <a:pt x="131735" y="14617"/>
                </a:lnTo>
                <a:lnTo>
                  <a:pt x="131957" y="15633"/>
                </a:lnTo>
                <a:lnTo>
                  <a:pt x="132156" y="17322"/>
                </a:lnTo>
                <a:lnTo>
                  <a:pt x="159803" y="17322"/>
                </a:lnTo>
                <a:lnTo>
                  <a:pt x="161124" y="18580"/>
                </a:lnTo>
                <a:lnTo>
                  <a:pt x="158074" y="21805"/>
                </a:lnTo>
                <a:lnTo>
                  <a:pt x="104597" y="21805"/>
                </a:lnTo>
                <a:lnTo>
                  <a:pt x="104635" y="23495"/>
                </a:lnTo>
                <a:lnTo>
                  <a:pt x="156294" y="23495"/>
                </a:lnTo>
                <a:lnTo>
                  <a:pt x="154474" y="25095"/>
                </a:lnTo>
                <a:lnTo>
                  <a:pt x="140449" y="25095"/>
                </a:lnTo>
                <a:lnTo>
                  <a:pt x="138131" y="28816"/>
                </a:lnTo>
                <a:lnTo>
                  <a:pt x="113614" y="28816"/>
                </a:lnTo>
                <a:lnTo>
                  <a:pt x="112694" y="30899"/>
                </a:lnTo>
                <a:lnTo>
                  <a:pt x="111871" y="32359"/>
                </a:lnTo>
                <a:lnTo>
                  <a:pt x="98285" y="32359"/>
                </a:lnTo>
                <a:lnTo>
                  <a:pt x="97759" y="32588"/>
                </a:lnTo>
                <a:close/>
              </a:path>
              <a:path w="161290" h="63500">
                <a:moveTo>
                  <a:pt x="159803" y="17322"/>
                </a:moveTo>
                <a:lnTo>
                  <a:pt x="132156" y="17322"/>
                </a:lnTo>
                <a:lnTo>
                  <a:pt x="133603" y="17043"/>
                </a:lnTo>
                <a:lnTo>
                  <a:pt x="135026" y="16738"/>
                </a:lnTo>
                <a:lnTo>
                  <a:pt x="136461" y="16459"/>
                </a:lnTo>
                <a:lnTo>
                  <a:pt x="135255" y="11696"/>
                </a:lnTo>
                <a:lnTo>
                  <a:pt x="154887" y="11696"/>
                </a:lnTo>
                <a:lnTo>
                  <a:pt x="156959" y="14617"/>
                </a:lnTo>
                <a:lnTo>
                  <a:pt x="159803" y="17322"/>
                </a:lnTo>
                <a:close/>
              </a:path>
              <a:path w="161290" h="63500">
                <a:moveTo>
                  <a:pt x="23459" y="18669"/>
                </a:moveTo>
                <a:lnTo>
                  <a:pt x="14058" y="18669"/>
                </a:lnTo>
                <a:lnTo>
                  <a:pt x="16065" y="17043"/>
                </a:lnTo>
                <a:lnTo>
                  <a:pt x="18757" y="15963"/>
                </a:lnTo>
                <a:lnTo>
                  <a:pt x="20421" y="14617"/>
                </a:lnTo>
                <a:lnTo>
                  <a:pt x="22239" y="16459"/>
                </a:lnTo>
                <a:lnTo>
                  <a:pt x="22339" y="17995"/>
                </a:lnTo>
                <a:lnTo>
                  <a:pt x="23459" y="18669"/>
                </a:lnTo>
                <a:close/>
              </a:path>
              <a:path w="161290" h="63500">
                <a:moveTo>
                  <a:pt x="156294" y="23495"/>
                </a:moveTo>
                <a:lnTo>
                  <a:pt x="104635" y="23495"/>
                </a:lnTo>
                <a:lnTo>
                  <a:pt x="105652" y="22542"/>
                </a:lnTo>
                <a:lnTo>
                  <a:pt x="105756" y="22326"/>
                </a:lnTo>
                <a:lnTo>
                  <a:pt x="104597" y="21805"/>
                </a:lnTo>
                <a:lnTo>
                  <a:pt x="158074" y="21805"/>
                </a:lnTo>
                <a:lnTo>
                  <a:pt x="157378" y="22542"/>
                </a:lnTo>
                <a:lnTo>
                  <a:pt x="156294" y="23495"/>
                </a:lnTo>
                <a:close/>
              </a:path>
              <a:path w="161290" h="63500">
                <a:moveTo>
                  <a:pt x="144084" y="45872"/>
                </a:moveTo>
                <a:lnTo>
                  <a:pt x="137464" y="45872"/>
                </a:lnTo>
                <a:lnTo>
                  <a:pt x="139331" y="40817"/>
                </a:lnTo>
                <a:lnTo>
                  <a:pt x="138785" y="35979"/>
                </a:lnTo>
                <a:lnTo>
                  <a:pt x="147053" y="28651"/>
                </a:lnTo>
                <a:lnTo>
                  <a:pt x="143827" y="25615"/>
                </a:lnTo>
                <a:lnTo>
                  <a:pt x="140449" y="25095"/>
                </a:lnTo>
                <a:lnTo>
                  <a:pt x="154474" y="25095"/>
                </a:lnTo>
                <a:lnTo>
                  <a:pt x="153390" y="26047"/>
                </a:lnTo>
                <a:lnTo>
                  <a:pt x="149720" y="29946"/>
                </a:lnTo>
                <a:lnTo>
                  <a:pt x="154152" y="32232"/>
                </a:lnTo>
                <a:lnTo>
                  <a:pt x="160623" y="32232"/>
                </a:lnTo>
                <a:lnTo>
                  <a:pt x="159430" y="36880"/>
                </a:lnTo>
                <a:lnTo>
                  <a:pt x="158788" y="39255"/>
                </a:lnTo>
                <a:lnTo>
                  <a:pt x="157946" y="42646"/>
                </a:lnTo>
                <a:lnTo>
                  <a:pt x="149593" y="42646"/>
                </a:lnTo>
                <a:lnTo>
                  <a:pt x="149225" y="44145"/>
                </a:lnTo>
                <a:lnTo>
                  <a:pt x="144462" y="44754"/>
                </a:lnTo>
                <a:lnTo>
                  <a:pt x="144084" y="45872"/>
                </a:lnTo>
                <a:close/>
              </a:path>
              <a:path w="161290" h="63500">
                <a:moveTo>
                  <a:pt x="130962" y="40411"/>
                </a:moveTo>
                <a:lnTo>
                  <a:pt x="113614" y="28816"/>
                </a:lnTo>
                <a:lnTo>
                  <a:pt x="138131" y="28816"/>
                </a:lnTo>
                <a:lnTo>
                  <a:pt x="130962" y="40411"/>
                </a:lnTo>
                <a:close/>
              </a:path>
              <a:path w="161290" h="63500">
                <a:moveTo>
                  <a:pt x="160623" y="32232"/>
                </a:moveTo>
                <a:lnTo>
                  <a:pt x="154152" y="32232"/>
                </a:lnTo>
                <a:lnTo>
                  <a:pt x="160972" y="30899"/>
                </a:lnTo>
                <a:lnTo>
                  <a:pt x="160623" y="32232"/>
                </a:lnTo>
                <a:close/>
              </a:path>
              <a:path w="161290" h="63500">
                <a:moveTo>
                  <a:pt x="94767" y="56159"/>
                </a:moveTo>
                <a:lnTo>
                  <a:pt x="93928" y="53962"/>
                </a:lnTo>
                <a:lnTo>
                  <a:pt x="93985" y="53454"/>
                </a:lnTo>
                <a:lnTo>
                  <a:pt x="94579" y="50215"/>
                </a:lnTo>
                <a:lnTo>
                  <a:pt x="94704" y="49834"/>
                </a:lnTo>
                <a:lnTo>
                  <a:pt x="100910" y="34442"/>
                </a:lnTo>
                <a:lnTo>
                  <a:pt x="101015" y="33985"/>
                </a:lnTo>
                <a:lnTo>
                  <a:pt x="98285" y="32359"/>
                </a:lnTo>
                <a:lnTo>
                  <a:pt x="111871" y="32359"/>
                </a:lnTo>
                <a:lnTo>
                  <a:pt x="111353" y="33985"/>
                </a:lnTo>
                <a:lnTo>
                  <a:pt x="111250" y="34671"/>
                </a:lnTo>
                <a:lnTo>
                  <a:pt x="110676" y="40411"/>
                </a:lnTo>
                <a:lnTo>
                  <a:pt x="110682" y="40817"/>
                </a:lnTo>
                <a:lnTo>
                  <a:pt x="112045" y="46858"/>
                </a:lnTo>
                <a:lnTo>
                  <a:pt x="113091" y="49834"/>
                </a:lnTo>
                <a:lnTo>
                  <a:pt x="104241" y="49834"/>
                </a:lnTo>
                <a:lnTo>
                  <a:pt x="102374" y="51346"/>
                </a:lnTo>
                <a:lnTo>
                  <a:pt x="100876" y="53047"/>
                </a:lnTo>
                <a:lnTo>
                  <a:pt x="94767" y="56159"/>
                </a:lnTo>
                <a:close/>
              </a:path>
              <a:path w="161290" h="63500">
                <a:moveTo>
                  <a:pt x="95197" y="37350"/>
                </a:moveTo>
                <a:lnTo>
                  <a:pt x="19278" y="37350"/>
                </a:lnTo>
                <a:lnTo>
                  <a:pt x="20078" y="36677"/>
                </a:lnTo>
                <a:lnTo>
                  <a:pt x="20916" y="36080"/>
                </a:lnTo>
                <a:lnTo>
                  <a:pt x="21729" y="35179"/>
                </a:lnTo>
                <a:lnTo>
                  <a:pt x="21196" y="34442"/>
                </a:lnTo>
                <a:lnTo>
                  <a:pt x="20980" y="33985"/>
                </a:lnTo>
                <a:lnTo>
                  <a:pt x="95763" y="33985"/>
                </a:lnTo>
                <a:lnTo>
                  <a:pt x="95197" y="37350"/>
                </a:lnTo>
                <a:close/>
              </a:path>
              <a:path w="161290" h="63500">
                <a:moveTo>
                  <a:pt x="157899" y="42837"/>
                </a:moveTo>
                <a:lnTo>
                  <a:pt x="149593" y="42646"/>
                </a:lnTo>
                <a:lnTo>
                  <a:pt x="157946" y="42646"/>
                </a:lnTo>
                <a:lnTo>
                  <a:pt x="157899" y="42837"/>
                </a:lnTo>
                <a:close/>
              </a:path>
              <a:path w="161290" h="63500">
                <a:moveTo>
                  <a:pt x="123192" y="51890"/>
                </a:moveTo>
                <a:lnTo>
                  <a:pt x="123672" y="49009"/>
                </a:lnTo>
                <a:lnTo>
                  <a:pt x="125920" y="43751"/>
                </a:lnTo>
                <a:lnTo>
                  <a:pt x="131406" y="44538"/>
                </a:lnTo>
                <a:lnTo>
                  <a:pt x="132613" y="45186"/>
                </a:lnTo>
                <a:lnTo>
                  <a:pt x="137464" y="45872"/>
                </a:lnTo>
                <a:lnTo>
                  <a:pt x="144084" y="45872"/>
                </a:lnTo>
                <a:lnTo>
                  <a:pt x="143382" y="47942"/>
                </a:lnTo>
                <a:lnTo>
                  <a:pt x="143556" y="50063"/>
                </a:lnTo>
                <a:lnTo>
                  <a:pt x="133083" y="50063"/>
                </a:lnTo>
                <a:lnTo>
                  <a:pt x="124218" y="51460"/>
                </a:lnTo>
                <a:lnTo>
                  <a:pt x="123192" y="51890"/>
                </a:lnTo>
                <a:close/>
              </a:path>
              <a:path w="161290" h="63500">
                <a:moveTo>
                  <a:pt x="94576" y="50215"/>
                </a:moveTo>
                <a:lnTo>
                  <a:pt x="90285" y="47942"/>
                </a:lnTo>
                <a:lnTo>
                  <a:pt x="87109" y="46291"/>
                </a:lnTo>
                <a:lnTo>
                  <a:pt x="94764" y="46291"/>
                </a:lnTo>
                <a:lnTo>
                  <a:pt x="94576" y="50215"/>
                </a:lnTo>
                <a:close/>
              </a:path>
              <a:path w="161290" h="63500">
                <a:moveTo>
                  <a:pt x="113284" y="61531"/>
                </a:moveTo>
                <a:lnTo>
                  <a:pt x="106857" y="60147"/>
                </a:lnTo>
                <a:lnTo>
                  <a:pt x="106862" y="54508"/>
                </a:lnTo>
                <a:lnTo>
                  <a:pt x="104241" y="49834"/>
                </a:lnTo>
                <a:lnTo>
                  <a:pt x="113091" y="49834"/>
                </a:lnTo>
                <a:lnTo>
                  <a:pt x="114174" y="52918"/>
                </a:lnTo>
                <a:lnTo>
                  <a:pt x="115722" y="59080"/>
                </a:lnTo>
                <a:lnTo>
                  <a:pt x="114579" y="59944"/>
                </a:lnTo>
                <a:lnTo>
                  <a:pt x="113284" y="61531"/>
                </a:lnTo>
                <a:close/>
              </a:path>
              <a:path w="161290" h="63500">
                <a:moveTo>
                  <a:pt x="142240" y="54508"/>
                </a:moveTo>
                <a:lnTo>
                  <a:pt x="137744" y="53454"/>
                </a:lnTo>
                <a:lnTo>
                  <a:pt x="133083" y="50063"/>
                </a:lnTo>
                <a:lnTo>
                  <a:pt x="143556" y="50063"/>
                </a:lnTo>
                <a:lnTo>
                  <a:pt x="143598" y="50584"/>
                </a:lnTo>
                <a:lnTo>
                  <a:pt x="142240" y="54508"/>
                </a:lnTo>
                <a:close/>
              </a:path>
              <a:path w="161290" h="63500">
                <a:moveTo>
                  <a:pt x="115938" y="55410"/>
                </a:moveTo>
                <a:lnTo>
                  <a:pt x="116306" y="51409"/>
                </a:lnTo>
                <a:lnTo>
                  <a:pt x="122847" y="51409"/>
                </a:lnTo>
                <a:lnTo>
                  <a:pt x="122847" y="52035"/>
                </a:lnTo>
                <a:lnTo>
                  <a:pt x="120218" y="53136"/>
                </a:lnTo>
                <a:lnTo>
                  <a:pt x="115938" y="55410"/>
                </a:lnTo>
                <a:close/>
              </a:path>
              <a:path w="161290" h="63500">
                <a:moveTo>
                  <a:pt x="122847" y="53962"/>
                </a:moveTo>
                <a:lnTo>
                  <a:pt x="122847" y="52035"/>
                </a:lnTo>
                <a:lnTo>
                  <a:pt x="123192" y="51890"/>
                </a:lnTo>
                <a:lnTo>
                  <a:pt x="122847" y="53962"/>
                </a:lnTo>
                <a:close/>
              </a:path>
              <a:path w="161290" h="63500">
                <a:moveTo>
                  <a:pt x="83139" y="57899"/>
                </a:moveTo>
                <a:lnTo>
                  <a:pt x="73494" y="57899"/>
                </a:lnTo>
                <a:lnTo>
                  <a:pt x="74663" y="57124"/>
                </a:lnTo>
                <a:lnTo>
                  <a:pt x="74585" y="56286"/>
                </a:lnTo>
                <a:lnTo>
                  <a:pt x="74523" y="55854"/>
                </a:lnTo>
                <a:lnTo>
                  <a:pt x="74091" y="54965"/>
                </a:lnTo>
                <a:lnTo>
                  <a:pt x="73761" y="53962"/>
                </a:lnTo>
                <a:lnTo>
                  <a:pt x="84479" y="53962"/>
                </a:lnTo>
                <a:lnTo>
                  <a:pt x="83139" y="57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k object 93"/>
          <p:cNvSpPr/>
          <p:nvPr/>
        </p:nvSpPr>
        <p:spPr>
          <a:xfrm>
            <a:off x="11385429" y="8214102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6362"/>
                </a:moveTo>
                <a:lnTo>
                  <a:pt x="393" y="5714"/>
                </a:lnTo>
                <a:lnTo>
                  <a:pt x="3086" y="0"/>
                </a:lnTo>
                <a:lnTo>
                  <a:pt x="8597" y="4419"/>
                </a:lnTo>
                <a:lnTo>
                  <a:pt x="0" y="6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k object 94"/>
          <p:cNvSpPr/>
          <p:nvPr/>
        </p:nvSpPr>
        <p:spPr>
          <a:xfrm>
            <a:off x="11384566" y="822046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279" y="825"/>
                </a:moveTo>
                <a:lnTo>
                  <a:pt x="0" y="190"/>
                </a:lnTo>
                <a:lnTo>
                  <a:pt x="863" y="0"/>
                </a:lnTo>
                <a:lnTo>
                  <a:pt x="279" y="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k object 95"/>
          <p:cNvSpPr/>
          <p:nvPr/>
        </p:nvSpPr>
        <p:spPr>
          <a:xfrm>
            <a:off x="11254747" y="82784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30" y="190"/>
                </a:moveTo>
                <a:lnTo>
                  <a:pt x="97" y="76"/>
                </a:lnTo>
                <a:lnTo>
                  <a:pt x="309" y="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k object 96"/>
          <p:cNvSpPr/>
          <p:nvPr/>
        </p:nvSpPr>
        <p:spPr>
          <a:xfrm>
            <a:off x="11255165" y="8276904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420" y="4343"/>
                </a:moveTo>
                <a:lnTo>
                  <a:pt x="5778" y="3454"/>
                </a:lnTo>
                <a:lnTo>
                  <a:pt x="3276" y="2781"/>
                </a:lnTo>
                <a:lnTo>
                  <a:pt x="2222" y="2476"/>
                </a:lnTo>
                <a:lnTo>
                  <a:pt x="0" y="1714"/>
                </a:lnTo>
                <a:lnTo>
                  <a:pt x="1092" y="1523"/>
                </a:lnTo>
                <a:lnTo>
                  <a:pt x="2197" y="1358"/>
                </a:lnTo>
                <a:lnTo>
                  <a:pt x="3276" y="1104"/>
                </a:lnTo>
                <a:lnTo>
                  <a:pt x="4838" y="787"/>
                </a:lnTo>
                <a:lnTo>
                  <a:pt x="6362" y="380"/>
                </a:lnTo>
                <a:lnTo>
                  <a:pt x="7899" y="0"/>
                </a:lnTo>
                <a:lnTo>
                  <a:pt x="8420" y="4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k object 97"/>
          <p:cNvSpPr/>
          <p:nvPr/>
        </p:nvSpPr>
        <p:spPr>
          <a:xfrm>
            <a:off x="11388021" y="8195027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6616" y="9512"/>
                </a:moveTo>
                <a:lnTo>
                  <a:pt x="0" y="2717"/>
                </a:lnTo>
                <a:lnTo>
                  <a:pt x="711" y="0"/>
                </a:lnTo>
                <a:lnTo>
                  <a:pt x="8775" y="1079"/>
                </a:lnTo>
                <a:lnTo>
                  <a:pt x="8229" y="3263"/>
                </a:lnTo>
                <a:lnTo>
                  <a:pt x="6616" y="9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k object 98"/>
          <p:cNvSpPr/>
          <p:nvPr/>
        </p:nvSpPr>
        <p:spPr>
          <a:xfrm>
            <a:off x="11394472" y="81950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14" y="0"/>
                </a:moveTo>
                <a:lnTo>
                  <a:pt x="0" y="469"/>
                </a:lnTo>
                <a:lnTo>
                  <a:pt x="241" y="457"/>
                </a:lnTo>
                <a:lnTo>
                  <a:pt x="393" y="469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k object 99"/>
          <p:cNvSpPr/>
          <p:nvPr/>
        </p:nvSpPr>
        <p:spPr>
          <a:xfrm>
            <a:off x="11316189" y="8142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66"/>
                </a:moveTo>
                <a:lnTo>
                  <a:pt x="241" y="63"/>
                </a:lnTo>
                <a:lnTo>
                  <a:pt x="660" y="38"/>
                </a:lnTo>
                <a:lnTo>
                  <a:pt x="444" y="127"/>
                </a:lnTo>
                <a:lnTo>
                  <a:pt x="0" y="2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k object 100"/>
          <p:cNvSpPr/>
          <p:nvPr/>
        </p:nvSpPr>
        <p:spPr>
          <a:xfrm>
            <a:off x="11316850" y="8140747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6553" y="3568"/>
                </a:moveTo>
                <a:lnTo>
                  <a:pt x="2184" y="2654"/>
                </a:lnTo>
                <a:lnTo>
                  <a:pt x="0" y="2273"/>
                </a:lnTo>
                <a:lnTo>
                  <a:pt x="2247" y="1524"/>
                </a:lnTo>
                <a:lnTo>
                  <a:pt x="4597" y="0"/>
                </a:lnTo>
                <a:lnTo>
                  <a:pt x="6553" y="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k object 101"/>
          <p:cNvSpPr/>
          <p:nvPr/>
        </p:nvSpPr>
        <p:spPr>
          <a:xfrm>
            <a:off x="11395336" y="819169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2895" y="3403"/>
                </a:moveTo>
                <a:lnTo>
                  <a:pt x="1447" y="3352"/>
                </a:lnTo>
                <a:lnTo>
                  <a:pt x="0" y="3340"/>
                </a:lnTo>
                <a:lnTo>
                  <a:pt x="2070" y="1219"/>
                </a:lnTo>
                <a:lnTo>
                  <a:pt x="3187" y="292"/>
                </a:lnTo>
                <a:lnTo>
                  <a:pt x="3505" y="0"/>
                </a:lnTo>
                <a:lnTo>
                  <a:pt x="4292" y="292"/>
                </a:lnTo>
                <a:lnTo>
                  <a:pt x="4864" y="355"/>
                </a:lnTo>
                <a:lnTo>
                  <a:pt x="4702" y="1219"/>
                </a:lnTo>
                <a:lnTo>
                  <a:pt x="4660" y="3047"/>
                </a:lnTo>
                <a:lnTo>
                  <a:pt x="2895" y="3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k object 102"/>
          <p:cNvSpPr/>
          <p:nvPr/>
        </p:nvSpPr>
        <p:spPr>
          <a:xfrm>
            <a:off x="11394586" y="81950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279" y="469"/>
                </a:moveTo>
                <a:lnTo>
                  <a:pt x="0" y="12"/>
                </a:lnTo>
                <a:lnTo>
                  <a:pt x="495" y="0"/>
                </a:lnTo>
                <a:lnTo>
                  <a:pt x="749" y="12"/>
                </a:lnTo>
                <a:lnTo>
                  <a:pt x="431" y="342"/>
                </a:lnTo>
                <a:lnTo>
                  <a:pt x="279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k object 103"/>
          <p:cNvSpPr/>
          <p:nvPr/>
        </p:nvSpPr>
        <p:spPr>
          <a:xfrm>
            <a:off x="11381544" y="8192169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921" y="2692"/>
                </a:moveTo>
                <a:lnTo>
                  <a:pt x="0" y="1549"/>
                </a:lnTo>
                <a:lnTo>
                  <a:pt x="622" y="0"/>
                </a:lnTo>
                <a:lnTo>
                  <a:pt x="1663" y="292"/>
                </a:lnTo>
                <a:lnTo>
                  <a:pt x="2590" y="685"/>
                </a:lnTo>
                <a:lnTo>
                  <a:pt x="3543" y="1219"/>
                </a:lnTo>
                <a:lnTo>
                  <a:pt x="2921" y="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k object 104"/>
          <p:cNvSpPr/>
          <p:nvPr/>
        </p:nvSpPr>
        <p:spPr>
          <a:xfrm>
            <a:off x="11211135" y="786461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11" y="1333"/>
                </a:moveTo>
                <a:lnTo>
                  <a:pt x="0" y="279"/>
                </a:lnTo>
                <a:lnTo>
                  <a:pt x="546" y="0"/>
                </a:lnTo>
                <a:lnTo>
                  <a:pt x="648" y="965"/>
                </a:lnTo>
                <a:lnTo>
                  <a:pt x="711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k object 105"/>
          <p:cNvSpPr/>
          <p:nvPr/>
        </p:nvSpPr>
        <p:spPr>
          <a:xfrm>
            <a:off x="11211846" y="786594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65" y="1333"/>
                </a:moveTo>
                <a:lnTo>
                  <a:pt x="660" y="1015"/>
                </a:lnTo>
                <a:lnTo>
                  <a:pt x="228" y="749"/>
                </a:lnTo>
                <a:lnTo>
                  <a:pt x="114" y="431"/>
                </a:lnTo>
                <a:lnTo>
                  <a:pt x="0" y="0"/>
                </a:lnTo>
                <a:lnTo>
                  <a:pt x="330" y="431"/>
                </a:lnTo>
                <a:lnTo>
                  <a:pt x="965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k object 106"/>
          <p:cNvSpPr/>
          <p:nvPr/>
        </p:nvSpPr>
        <p:spPr>
          <a:xfrm>
            <a:off x="11269987" y="79328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295" y="838"/>
                </a:moveTo>
                <a:lnTo>
                  <a:pt x="0" y="0"/>
                </a:lnTo>
                <a:lnTo>
                  <a:pt x="406" y="215"/>
                </a:lnTo>
                <a:lnTo>
                  <a:pt x="889" y="368"/>
                </a:lnTo>
                <a:lnTo>
                  <a:pt x="1181" y="673"/>
                </a:lnTo>
                <a:lnTo>
                  <a:pt x="1295" y="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k object 107"/>
          <p:cNvSpPr/>
          <p:nvPr/>
        </p:nvSpPr>
        <p:spPr>
          <a:xfrm>
            <a:off x="11241920" y="8048215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159" y="4559"/>
                </a:moveTo>
                <a:lnTo>
                  <a:pt x="0" y="3060"/>
                </a:lnTo>
                <a:lnTo>
                  <a:pt x="2933" y="0"/>
                </a:lnTo>
                <a:lnTo>
                  <a:pt x="4381" y="2959"/>
                </a:lnTo>
                <a:lnTo>
                  <a:pt x="6159" y="4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k object 108"/>
          <p:cNvSpPr/>
          <p:nvPr/>
        </p:nvSpPr>
        <p:spPr>
          <a:xfrm>
            <a:off x="11241361" y="80511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58" y="127"/>
                </a:moveTo>
                <a:lnTo>
                  <a:pt x="50" y="0"/>
                </a:lnTo>
                <a:lnTo>
                  <a:pt x="0" y="495"/>
                </a:lnTo>
                <a:lnTo>
                  <a:pt x="215" y="482"/>
                </a:lnTo>
                <a:lnTo>
                  <a:pt x="558" y="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k object 109"/>
          <p:cNvSpPr/>
          <p:nvPr/>
        </p:nvSpPr>
        <p:spPr>
          <a:xfrm>
            <a:off x="11244574" y="819398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057" y="1358"/>
                </a:moveTo>
                <a:lnTo>
                  <a:pt x="0" y="304"/>
                </a:lnTo>
                <a:lnTo>
                  <a:pt x="50" y="0"/>
                </a:lnTo>
                <a:lnTo>
                  <a:pt x="6032" y="1193"/>
                </a:lnTo>
                <a:lnTo>
                  <a:pt x="6057" y="1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k object 110"/>
          <p:cNvSpPr/>
          <p:nvPr/>
        </p:nvSpPr>
        <p:spPr>
          <a:xfrm>
            <a:off x="11407109" y="743320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431"/>
                </a:moveTo>
                <a:lnTo>
                  <a:pt x="190" y="266"/>
                </a:lnTo>
                <a:lnTo>
                  <a:pt x="419" y="152"/>
                </a:lnTo>
                <a:lnTo>
                  <a:pt x="59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k object 111"/>
          <p:cNvSpPr/>
          <p:nvPr/>
        </p:nvSpPr>
        <p:spPr>
          <a:xfrm>
            <a:off x="11544535" y="768505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838"/>
                </a:moveTo>
                <a:lnTo>
                  <a:pt x="215" y="0"/>
                </a:lnTo>
                <a:lnTo>
                  <a:pt x="647" y="469"/>
                </a:lnTo>
                <a:lnTo>
                  <a:pt x="0" y="83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k object 112"/>
          <p:cNvSpPr/>
          <p:nvPr/>
        </p:nvSpPr>
        <p:spPr>
          <a:xfrm>
            <a:off x="11398879" y="726037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14" y="1778"/>
                </a:moveTo>
                <a:lnTo>
                  <a:pt x="355" y="584"/>
                </a:lnTo>
                <a:lnTo>
                  <a:pt x="0" y="0"/>
                </a:lnTo>
                <a:lnTo>
                  <a:pt x="850" y="431"/>
                </a:lnTo>
                <a:lnTo>
                  <a:pt x="1168" y="1015"/>
                </a:lnTo>
                <a:lnTo>
                  <a:pt x="914" y="177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k object 113"/>
          <p:cNvSpPr/>
          <p:nvPr/>
        </p:nvSpPr>
        <p:spPr>
          <a:xfrm>
            <a:off x="11258074" y="7238527"/>
            <a:ext cx="524510" cy="445770"/>
          </a:xfrm>
          <a:custGeom>
            <a:avLst/>
            <a:gdLst/>
            <a:ahLst/>
            <a:cxnLst/>
            <a:rect l="l" t="t" r="r" b="b"/>
            <a:pathLst>
              <a:path w="524509" h="445770">
                <a:moveTo>
                  <a:pt x="185043" y="11429"/>
                </a:moveTo>
                <a:lnTo>
                  <a:pt x="179768" y="11429"/>
                </a:lnTo>
                <a:lnTo>
                  <a:pt x="181584" y="7620"/>
                </a:lnTo>
                <a:lnTo>
                  <a:pt x="185077" y="0"/>
                </a:lnTo>
                <a:lnTo>
                  <a:pt x="189369" y="0"/>
                </a:lnTo>
                <a:lnTo>
                  <a:pt x="188023" y="2539"/>
                </a:lnTo>
                <a:lnTo>
                  <a:pt x="183642" y="10160"/>
                </a:lnTo>
                <a:lnTo>
                  <a:pt x="185043" y="11429"/>
                </a:lnTo>
                <a:close/>
              </a:path>
              <a:path w="524509" h="445770">
                <a:moveTo>
                  <a:pt x="135318" y="13970"/>
                </a:moveTo>
                <a:lnTo>
                  <a:pt x="119062" y="13970"/>
                </a:lnTo>
                <a:lnTo>
                  <a:pt x="118783" y="12700"/>
                </a:lnTo>
                <a:lnTo>
                  <a:pt x="118694" y="11429"/>
                </a:lnTo>
                <a:lnTo>
                  <a:pt x="118490" y="10160"/>
                </a:lnTo>
                <a:lnTo>
                  <a:pt x="118325" y="10160"/>
                </a:lnTo>
                <a:lnTo>
                  <a:pt x="127050" y="2539"/>
                </a:lnTo>
                <a:lnTo>
                  <a:pt x="127380" y="8889"/>
                </a:lnTo>
                <a:lnTo>
                  <a:pt x="135318" y="8889"/>
                </a:lnTo>
                <a:lnTo>
                  <a:pt x="135318" y="13970"/>
                </a:lnTo>
                <a:close/>
              </a:path>
              <a:path w="524509" h="445770">
                <a:moveTo>
                  <a:pt x="189839" y="15239"/>
                </a:moveTo>
                <a:lnTo>
                  <a:pt x="156222" y="15239"/>
                </a:lnTo>
                <a:lnTo>
                  <a:pt x="156717" y="11429"/>
                </a:lnTo>
                <a:lnTo>
                  <a:pt x="156235" y="7620"/>
                </a:lnTo>
                <a:lnTo>
                  <a:pt x="157175" y="5079"/>
                </a:lnTo>
                <a:lnTo>
                  <a:pt x="157835" y="3810"/>
                </a:lnTo>
                <a:lnTo>
                  <a:pt x="159207" y="2539"/>
                </a:lnTo>
                <a:lnTo>
                  <a:pt x="161251" y="5079"/>
                </a:lnTo>
                <a:lnTo>
                  <a:pt x="163233" y="7620"/>
                </a:lnTo>
                <a:lnTo>
                  <a:pt x="165557" y="11429"/>
                </a:lnTo>
                <a:lnTo>
                  <a:pt x="185043" y="11429"/>
                </a:lnTo>
                <a:lnTo>
                  <a:pt x="187845" y="13970"/>
                </a:lnTo>
                <a:lnTo>
                  <a:pt x="189839" y="15239"/>
                </a:lnTo>
                <a:close/>
              </a:path>
              <a:path w="524509" h="445770">
                <a:moveTo>
                  <a:pt x="135318" y="19050"/>
                </a:moveTo>
                <a:lnTo>
                  <a:pt x="107302" y="19050"/>
                </a:lnTo>
                <a:lnTo>
                  <a:pt x="111213" y="17779"/>
                </a:lnTo>
                <a:lnTo>
                  <a:pt x="110604" y="7620"/>
                </a:lnTo>
                <a:lnTo>
                  <a:pt x="118325" y="11429"/>
                </a:lnTo>
                <a:lnTo>
                  <a:pt x="117881" y="11429"/>
                </a:lnTo>
                <a:lnTo>
                  <a:pt x="118783" y="12700"/>
                </a:lnTo>
                <a:lnTo>
                  <a:pt x="119062" y="13970"/>
                </a:lnTo>
                <a:lnTo>
                  <a:pt x="135318" y="13970"/>
                </a:lnTo>
                <a:lnTo>
                  <a:pt x="135318" y="19050"/>
                </a:lnTo>
                <a:close/>
              </a:path>
              <a:path w="524509" h="445770">
                <a:moveTo>
                  <a:pt x="179768" y="11429"/>
                </a:moveTo>
                <a:lnTo>
                  <a:pt x="165557" y="11429"/>
                </a:lnTo>
                <a:lnTo>
                  <a:pt x="167957" y="10160"/>
                </a:lnTo>
                <a:lnTo>
                  <a:pt x="170383" y="7620"/>
                </a:lnTo>
                <a:lnTo>
                  <a:pt x="174866" y="7620"/>
                </a:lnTo>
                <a:lnTo>
                  <a:pt x="176936" y="10160"/>
                </a:lnTo>
                <a:lnTo>
                  <a:pt x="179768" y="11429"/>
                </a:lnTo>
                <a:close/>
              </a:path>
              <a:path w="524509" h="445770">
                <a:moveTo>
                  <a:pt x="205897" y="11429"/>
                </a:moveTo>
                <a:lnTo>
                  <a:pt x="204889" y="11429"/>
                </a:lnTo>
                <a:lnTo>
                  <a:pt x="205701" y="8889"/>
                </a:lnTo>
                <a:lnTo>
                  <a:pt x="205897" y="11429"/>
                </a:lnTo>
                <a:close/>
              </a:path>
              <a:path w="524509" h="445770">
                <a:moveTo>
                  <a:pt x="149313" y="12700"/>
                </a:moveTo>
                <a:lnTo>
                  <a:pt x="135343" y="12700"/>
                </a:lnTo>
                <a:lnTo>
                  <a:pt x="139268" y="11429"/>
                </a:lnTo>
                <a:lnTo>
                  <a:pt x="143205" y="11429"/>
                </a:lnTo>
                <a:lnTo>
                  <a:pt x="147142" y="10160"/>
                </a:lnTo>
                <a:lnTo>
                  <a:pt x="148793" y="11429"/>
                </a:lnTo>
                <a:lnTo>
                  <a:pt x="149313" y="12700"/>
                </a:lnTo>
                <a:close/>
              </a:path>
              <a:path w="524509" h="445770">
                <a:moveTo>
                  <a:pt x="205976" y="17600"/>
                </a:moveTo>
                <a:lnTo>
                  <a:pt x="202539" y="16510"/>
                </a:lnTo>
                <a:lnTo>
                  <a:pt x="191833" y="16510"/>
                </a:lnTo>
                <a:lnTo>
                  <a:pt x="194538" y="13970"/>
                </a:lnTo>
                <a:lnTo>
                  <a:pt x="197192" y="12700"/>
                </a:lnTo>
                <a:lnTo>
                  <a:pt x="199529" y="10160"/>
                </a:lnTo>
                <a:lnTo>
                  <a:pt x="204889" y="11429"/>
                </a:lnTo>
                <a:lnTo>
                  <a:pt x="205897" y="11429"/>
                </a:lnTo>
                <a:lnTo>
                  <a:pt x="206190" y="15239"/>
                </a:lnTo>
                <a:lnTo>
                  <a:pt x="206254" y="16510"/>
                </a:lnTo>
                <a:lnTo>
                  <a:pt x="205976" y="17600"/>
                </a:lnTo>
                <a:close/>
              </a:path>
              <a:path w="524509" h="445770">
                <a:moveTo>
                  <a:pt x="135947" y="21589"/>
                </a:moveTo>
                <a:lnTo>
                  <a:pt x="135318" y="21589"/>
                </a:lnTo>
                <a:lnTo>
                  <a:pt x="135343" y="11429"/>
                </a:lnTo>
                <a:lnTo>
                  <a:pt x="135343" y="12700"/>
                </a:lnTo>
                <a:lnTo>
                  <a:pt x="149313" y="12700"/>
                </a:lnTo>
                <a:lnTo>
                  <a:pt x="150355" y="15239"/>
                </a:lnTo>
                <a:lnTo>
                  <a:pt x="189839" y="15239"/>
                </a:lnTo>
                <a:lnTo>
                  <a:pt x="191833" y="16510"/>
                </a:lnTo>
                <a:lnTo>
                  <a:pt x="201891" y="16510"/>
                </a:lnTo>
                <a:lnTo>
                  <a:pt x="200888" y="20320"/>
                </a:lnTo>
                <a:lnTo>
                  <a:pt x="136334" y="20320"/>
                </a:lnTo>
                <a:lnTo>
                  <a:pt x="135947" y="21589"/>
                </a:lnTo>
                <a:close/>
              </a:path>
              <a:path w="524509" h="445770">
                <a:moveTo>
                  <a:pt x="317214" y="19050"/>
                </a:moveTo>
                <a:lnTo>
                  <a:pt x="295630" y="19050"/>
                </a:lnTo>
                <a:lnTo>
                  <a:pt x="297999" y="17729"/>
                </a:lnTo>
                <a:lnTo>
                  <a:pt x="305066" y="12700"/>
                </a:lnTo>
                <a:lnTo>
                  <a:pt x="309384" y="13970"/>
                </a:lnTo>
                <a:lnTo>
                  <a:pt x="313893" y="16510"/>
                </a:lnTo>
                <a:lnTo>
                  <a:pt x="317214" y="19050"/>
                </a:lnTo>
                <a:close/>
              </a:path>
              <a:path w="524509" h="445770">
                <a:moveTo>
                  <a:pt x="369708" y="21589"/>
                </a:moveTo>
                <a:lnTo>
                  <a:pt x="320725" y="21589"/>
                </a:lnTo>
                <a:lnTo>
                  <a:pt x="323938" y="12700"/>
                </a:lnTo>
                <a:lnTo>
                  <a:pt x="331210" y="12700"/>
                </a:lnTo>
                <a:lnTo>
                  <a:pt x="338435" y="13970"/>
                </a:lnTo>
                <a:lnTo>
                  <a:pt x="352780" y="13970"/>
                </a:lnTo>
                <a:lnTo>
                  <a:pt x="354698" y="20320"/>
                </a:lnTo>
                <a:lnTo>
                  <a:pt x="367837" y="20320"/>
                </a:lnTo>
                <a:lnTo>
                  <a:pt x="369708" y="21589"/>
                </a:lnTo>
                <a:close/>
              </a:path>
              <a:path w="524509" h="445770">
                <a:moveTo>
                  <a:pt x="148971" y="45720"/>
                </a:moveTo>
                <a:lnTo>
                  <a:pt x="145529" y="44450"/>
                </a:lnTo>
                <a:lnTo>
                  <a:pt x="142608" y="44450"/>
                </a:lnTo>
                <a:lnTo>
                  <a:pt x="142654" y="44193"/>
                </a:lnTo>
                <a:lnTo>
                  <a:pt x="145249" y="38100"/>
                </a:lnTo>
                <a:lnTo>
                  <a:pt x="148742" y="31750"/>
                </a:lnTo>
                <a:lnTo>
                  <a:pt x="147573" y="25400"/>
                </a:lnTo>
                <a:lnTo>
                  <a:pt x="145046" y="24129"/>
                </a:lnTo>
                <a:lnTo>
                  <a:pt x="144068" y="23471"/>
                </a:lnTo>
                <a:lnTo>
                  <a:pt x="143981" y="23197"/>
                </a:lnTo>
                <a:lnTo>
                  <a:pt x="144068" y="22860"/>
                </a:lnTo>
                <a:lnTo>
                  <a:pt x="162458" y="22860"/>
                </a:lnTo>
                <a:lnTo>
                  <a:pt x="165493" y="21589"/>
                </a:lnTo>
                <a:lnTo>
                  <a:pt x="206679" y="21589"/>
                </a:lnTo>
                <a:lnTo>
                  <a:pt x="206565" y="17779"/>
                </a:lnTo>
                <a:lnTo>
                  <a:pt x="206382" y="17729"/>
                </a:lnTo>
                <a:lnTo>
                  <a:pt x="206280" y="16406"/>
                </a:lnTo>
                <a:lnTo>
                  <a:pt x="206578" y="15239"/>
                </a:lnTo>
                <a:lnTo>
                  <a:pt x="217322" y="15239"/>
                </a:lnTo>
                <a:lnTo>
                  <a:pt x="219481" y="17779"/>
                </a:lnTo>
                <a:lnTo>
                  <a:pt x="216669" y="24129"/>
                </a:lnTo>
                <a:lnTo>
                  <a:pt x="178828" y="24129"/>
                </a:lnTo>
                <a:lnTo>
                  <a:pt x="178180" y="25400"/>
                </a:lnTo>
                <a:lnTo>
                  <a:pt x="177114" y="25400"/>
                </a:lnTo>
                <a:lnTo>
                  <a:pt x="176898" y="27939"/>
                </a:lnTo>
                <a:lnTo>
                  <a:pt x="178015" y="27939"/>
                </a:lnTo>
                <a:lnTo>
                  <a:pt x="178587" y="29210"/>
                </a:lnTo>
                <a:lnTo>
                  <a:pt x="215747" y="29210"/>
                </a:lnTo>
                <a:lnTo>
                  <a:pt x="215684" y="34289"/>
                </a:lnTo>
                <a:lnTo>
                  <a:pt x="174675" y="34289"/>
                </a:lnTo>
                <a:lnTo>
                  <a:pt x="170971" y="40639"/>
                </a:lnTo>
                <a:lnTo>
                  <a:pt x="160477" y="40639"/>
                </a:lnTo>
                <a:lnTo>
                  <a:pt x="157708" y="43179"/>
                </a:lnTo>
                <a:lnTo>
                  <a:pt x="154851" y="44450"/>
                </a:lnTo>
                <a:lnTo>
                  <a:pt x="148971" y="45720"/>
                </a:lnTo>
                <a:close/>
              </a:path>
              <a:path w="524509" h="445770">
                <a:moveTo>
                  <a:pt x="110735" y="54593"/>
                </a:moveTo>
                <a:lnTo>
                  <a:pt x="105194" y="53339"/>
                </a:lnTo>
                <a:lnTo>
                  <a:pt x="100774" y="50800"/>
                </a:lnTo>
                <a:lnTo>
                  <a:pt x="90322" y="50800"/>
                </a:lnTo>
                <a:lnTo>
                  <a:pt x="95808" y="44450"/>
                </a:lnTo>
                <a:lnTo>
                  <a:pt x="101701" y="39370"/>
                </a:lnTo>
                <a:lnTo>
                  <a:pt x="97815" y="26670"/>
                </a:lnTo>
                <a:lnTo>
                  <a:pt x="99453" y="21589"/>
                </a:lnTo>
                <a:lnTo>
                  <a:pt x="99999" y="16510"/>
                </a:lnTo>
                <a:lnTo>
                  <a:pt x="107302" y="19050"/>
                </a:lnTo>
                <a:lnTo>
                  <a:pt x="135318" y="19050"/>
                </a:lnTo>
                <a:lnTo>
                  <a:pt x="135318" y="21589"/>
                </a:lnTo>
                <a:lnTo>
                  <a:pt x="135947" y="21589"/>
                </a:lnTo>
                <a:lnTo>
                  <a:pt x="135559" y="22860"/>
                </a:lnTo>
                <a:lnTo>
                  <a:pt x="138864" y="23929"/>
                </a:lnTo>
                <a:lnTo>
                  <a:pt x="138760" y="24129"/>
                </a:lnTo>
                <a:lnTo>
                  <a:pt x="138480" y="24129"/>
                </a:lnTo>
                <a:lnTo>
                  <a:pt x="138162" y="25169"/>
                </a:lnTo>
                <a:lnTo>
                  <a:pt x="136220" y="26670"/>
                </a:lnTo>
                <a:lnTo>
                  <a:pt x="134797" y="26670"/>
                </a:lnTo>
                <a:lnTo>
                  <a:pt x="130924" y="29210"/>
                </a:lnTo>
                <a:lnTo>
                  <a:pt x="131089" y="30479"/>
                </a:lnTo>
                <a:lnTo>
                  <a:pt x="107238" y="30479"/>
                </a:lnTo>
                <a:lnTo>
                  <a:pt x="107480" y="31750"/>
                </a:lnTo>
                <a:lnTo>
                  <a:pt x="131254" y="31750"/>
                </a:lnTo>
                <a:lnTo>
                  <a:pt x="132575" y="33020"/>
                </a:lnTo>
                <a:lnTo>
                  <a:pt x="116179" y="33020"/>
                </a:lnTo>
                <a:lnTo>
                  <a:pt x="115218" y="36829"/>
                </a:lnTo>
                <a:lnTo>
                  <a:pt x="107683" y="36829"/>
                </a:lnTo>
                <a:lnTo>
                  <a:pt x="106298" y="38100"/>
                </a:lnTo>
                <a:lnTo>
                  <a:pt x="104533" y="39370"/>
                </a:lnTo>
                <a:lnTo>
                  <a:pt x="103835" y="41910"/>
                </a:lnTo>
                <a:lnTo>
                  <a:pt x="104622" y="44450"/>
                </a:lnTo>
                <a:lnTo>
                  <a:pt x="105346" y="45720"/>
                </a:lnTo>
                <a:lnTo>
                  <a:pt x="105714" y="45720"/>
                </a:lnTo>
                <a:lnTo>
                  <a:pt x="107302" y="46989"/>
                </a:lnTo>
                <a:lnTo>
                  <a:pt x="112654" y="46989"/>
                </a:lnTo>
                <a:lnTo>
                  <a:pt x="110735" y="54593"/>
                </a:lnTo>
                <a:close/>
              </a:path>
              <a:path w="524509" h="445770">
                <a:moveTo>
                  <a:pt x="400546" y="46989"/>
                </a:moveTo>
                <a:lnTo>
                  <a:pt x="214807" y="46989"/>
                </a:lnTo>
                <a:lnTo>
                  <a:pt x="217246" y="45720"/>
                </a:lnTo>
                <a:lnTo>
                  <a:pt x="217195" y="41910"/>
                </a:lnTo>
                <a:lnTo>
                  <a:pt x="218059" y="38100"/>
                </a:lnTo>
                <a:lnTo>
                  <a:pt x="217766" y="35560"/>
                </a:lnTo>
                <a:lnTo>
                  <a:pt x="220522" y="35560"/>
                </a:lnTo>
                <a:lnTo>
                  <a:pt x="220624" y="34289"/>
                </a:lnTo>
                <a:lnTo>
                  <a:pt x="224396" y="34289"/>
                </a:lnTo>
                <a:lnTo>
                  <a:pt x="220510" y="21589"/>
                </a:lnTo>
                <a:lnTo>
                  <a:pt x="221678" y="19050"/>
                </a:lnTo>
                <a:lnTo>
                  <a:pt x="228701" y="16510"/>
                </a:lnTo>
                <a:lnTo>
                  <a:pt x="230670" y="17779"/>
                </a:lnTo>
                <a:lnTo>
                  <a:pt x="233171" y="19050"/>
                </a:lnTo>
                <a:lnTo>
                  <a:pt x="241566" y="25400"/>
                </a:lnTo>
                <a:lnTo>
                  <a:pt x="248030" y="26670"/>
                </a:lnTo>
                <a:lnTo>
                  <a:pt x="389629" y="26670"/>
                </a:lnTo>
                <a:lnTo>
                  <a:pt x="391266" y="29210"/>
                </a:lnTo>
                <a:lnTo>
                  <a:pt x="301675" y="29210"/>
                </a:lnTo>
                <a:lnTo>
                  <a:pt x="301396" y="30479"/>
                </a:lnTo>
                <a:lnTo>
                  <a:pt x="301625" y="31750"/>
                </a:lnTo>
                <a:lnTo>
                  <a:pt x="392903" y="31750"/>
                </a:lnTo>
                <a:lnTo>
                  <a:pt x="393722" y="33020"/>
                </a:lnTo>
                <a:lnTo>
                  <a:pt x="233540" y="33020"/>
                </a:lnTo>
                <a:lnTo>
                  <a:pt x="231508" y="34289"/>
                </a:lnTo>
                <a:lnTo>
                  <a:pt x="229425" y="35560"/>
                </a:lnTo>
                <a:lnTo>
                  <a:pt x="233222" y="40639"/>
                </a:lnTo>
                <a:lnTo>
                  <a:pt x="254342" y="40639"/>
                </a:lnTo>
                <a:lnTo>
                  <a:pt x="255219" y="41910"/>
                </a:lnTo>
                <a:lnTo>
                  <a:pt x="365988" y="41910"/>
                </a:lnTo>
                <a:lnTo>
                  <a:pt x="367195" y="43179"/>
                </a:lnTo>
                <a:lnTo>
                  <a:pt x="368211" y="44450"/>
                </a:lnTo>
                <a:lnTo>
                  <a:pt x="400127" y="44450"/>
                </a:lnTo>
                <a:lnTo>
                  <a:pt x="400546" y="46989"/>
                </a:lnTo>
                <a:close/>
              </a:path>
              <a:path w="524509" h="445770">
                <a:moveTo>
                  <a:pt x="367837" y="20320"/>
                </a:moveTo>
                <a:lnTo>
                  <a:pt x="356603" y="20320"/>
                </a:lnTo>
                <a:lnTo>
                  <a:pt x="359778" y="19050"/>
                </a:lnTo>
                <a:lnTo>
                  <a:pt x="363270" y="16510"/>
                </a:lnTo>
                <a:lnTo>
                  <a:pt x="364096" y="17779"/>
                </a:lnTo>
                <a:lnTo>
                  <a:pt x="367837" y="20320"/>
                </a:lnTo>
                <a:close/>
              </a:path>
              <a:path w="524509" h="445770">
                <a:moveTo>
                  <a:pt x="206565" y="21589"/>
                </a:moveTo>
                <a:lnTo>
                  <a:pt x="204304" y="21589"/>
                </a:lnTo>
                <a:lnTo>
                  <a:pt x="205333" y="19050"/>
                </a:lnTo>
                <a:lnTo>
                  <a:pt x="205930" y="17779"/>
                </a:lnTo>
                <a:lnTo>
                  <a:pt x="205976" y="17600"/>
                </a:lnTo>
                <a:lnTo>
                  <a:pt x="206382" y="17729"/>
                </a:lnTo>
                <a:lnTo>
                  <a:pt x="206484" y="19050"/>
                </a:lnTo>
                <a:lnTo>
                  <a:pt x="206565" y="21589"/>
                </a:lnTo>
                <a:close/>
              </a:path>
              <a:path w="524509" h="445770">
                <a:moveTo>
                  <a:pt x="388810" y="25400"/>
                </a:moveTo>
                <a:lnTo>
                  <a:pt x="271525" y="25400"/>
                </a:lnTo>
                <a:lnTo>
                  <a:pt x="280454" y="19050"/>
                </a:lnTo>
                <a:lnTo>
                  <a:pt x="280466" y="17779"/>
                </a:lnTo>
                <a:lnTo>
                  <a:pt x="295630" y="19050"/>
                </a:lnTo>
                <a:lnTo>
                  <a:pt x="317214" y="19050"/>
                </a:lnTo>
                <a:lnTo>
                  <a:pt x="320535" y="21589"/>
                </a:lnTo>
                <a:lnTo>
                  <a:pt x="369708" y="21589"/>
                </a:lnTo>
                <a:lnTo>
                  <a:pt x="388810" y="25400"/>
                </a:lnTo>
                <a:close/>
              </a:path>
              <a:path w="524509" h="445770">
                <a:moveTo>
                  <a:pt x="389629" y="26670"/>
                </a:moveTo>
                <a:lnTo>
                  <a:pt x="260134" y="26670"/>
                </a:lnTo>
                <a:lnTo>
                  <a:pt x="261835" y="25400"/>
                </a:lnTo>
                <a:lnTo>
                  <a:pt x="264096" y="22860"/>
                </a:lnTo>
                <a:lnTo>
                  <a:pt x="266280" y="19050"/>
                </a:lnTo>
                <a:lnTo>
                  <a:pt x="267842" y="20320"/>
                </a:lnTo>
                <a:lnTo>
                  <a:pt x="271525" y="25400"/>
                </a:lnTo>
                <a:lnTo>
                  <a:pt x="388810" y="25400"/>
                </a:lnTo>
                <a:lnTo>
                  <a:pt x="389629" y="26670"/>
                </a:lnTo>
                <a:close/>
              </a:path>
              <a:path w="524509" h="445770">
                <a:moveTo>
                  <a:pt x="162458" y="22860"/>
                </a:moveTo>
                <a:lnTo>
                  <a:pt x="143160" y="22860"/>
                </a:lnTo>
                <a:lnTo>
                  <a:pt x="141274" y="21589"/>
                </a:lnTo>
                <a:lnTo>
                  <a:pt x="138582" y="20320"/>
                </a:lnTo>
                <a:lnTo>
                  <a:pt x="161658" y="20320"/>
                </a:lnTo>
                <a:lnTo>
                  <a:pt x="161899" y="21589"/>
                </a:lnTo>
                <a:lnTo>
                  <a:pt x="162458" y="22860"/>
                </a:lnTo>
                <a:close/>
              </a:path>
              <a:path w="524509" h="445770">
                <a:moveTo>
                  <a:pt x="201256" y="21589"/>
                </a:moveTo>
                <a:lnTo>
                  <a:pt x="165303" y="21589"/>
                </a:lnTo>
                <a:lnTo>
                  <a:pt x="165074" y="20320"/>
                </a:lnTo>
                <a:lnTo>
                  <a:pt x="200888" y="20320"/>
                </a:lnTo>
                <a:lnTo>
                  <a:pt x="201256" y="21589"/>
                </a:lnTo>
                <a:close/>
              </a:path>
              <a:path w="524509" h="445770">
                <a:moveTo>
                  <a:pt x="91621" y="38100"/>
                </a:moveTo>
                <a:lnTo>
                  <a:pt x="74447" y="38100"/>
                </a:lnTo>
                <a:lnTo>
                  <a:pt x="78752" y="33020"/>
                </a:lnTo>
                <a:lnTo>
                  <a:pt x="89230" y="21589"/>
                </a:lnTo>
                <a:lnTo>
                  <a:pt x="90335" y="29210"/>
                </a:lnTo>
                <a:lnTo>
                  <a:pt x="91694" y="33020"/>
                </a:lnTo>
                <a:lnTo>
                  <a:pt x="91621" y="38100"/>
                </a:lnTo>
                <a:close/>
              </a:path>
              <a:path w="524509" h="445770">
                <a:moveTo>
                  <a:pt x="139041" y="23588"/>
                </a:moveTo>
                <a:lnTo>
                  <a:pt x="137934" y="22860"/>
                </a:lnTo>
                <a:lnTo>
                  <a:pt x="138607" y="22860"/>
                </a:lnTo>
                <a:lnTo>
                  <a:pt x="139245" y="23197"/>
                </a:lnTo>
                <a:lnTo>
                  <a:pt x="139041" y="23588"/>
                </a:lnTo>
                <a:close/>
              </a:path>
              <a:path w="524509" h="445770">
                <a:moveTo>
                  <a:pt x="141655" y="24129"/>
                </a:moveTo>
                <a:lnTo>
                  <a:pt x="141008" y="24129"/>
                </a:lnTo>
                <a:lnTo>
                  <a:pt x="139245" y="23197"/>
                </a:lnTo>
                <a:lnTo>
                  <a:pt x="139420" y="22860"/>
                </a:lnTo>
                <a:lnTo>
                  <a:pt x="141477" y="22860"/>
                </a:lnTo>
                <a:lnTo>
                  <a:pt x="141752" y="23380"/>
                </a:lnTo>
                <a:lnTo>
                  <a:pt x="141655" y="24129"/>
                </a:lnTo>
                <a:close/>
              </a:path>
              <a:path w="524509" h="445770">
                <a:moveTo>
                  <a:pt x="143408" y="25400"/>
                </a:moveTo>
                <a:lnTo>
                  <a:pt x="142691" y="25158"/>
                </a:lnTo>
                <a:lnTo>
                  <a:pt x="141862" y="23588"/>
                </a:lnTo>
                <a:lnTo>
                  <a:pt x="141820" y="23380"/>
                </a:lnTo>
                <a:lnTo>
                  <a:pt x="141935" y="22860"/>
                </a:lnTo>
                <a:lnTo>
                  <a:pt x="143160" y="22860"/>
                </a:lnTo>
                <a:lnTo>
                  <a:pt x="143933" y="23380"/>
                </a:lnTo>
                <a:lnTo>
                  <a:pt x="143408" y="25400"/>
                </a:lnTo>
                <a:close/>
              </a:path>
              <a:path w="524509" h="445770">
                <a:moveTo>
                  <a:pt x="139865" y="24129"/>
                </a:moveTo>
                <a:lnTo>
                  <a:pt x="139484" y="24129"/>
                </a:lnTo>
                <a:lnTo>
                  <a:pt x="138864" y="23929"/>
                </a:lnTo>
                <a:lnTo>
                  <a:pt x="139041" y="23588"/>
                </a:lnTo>
                <a:lnTo>
                  <a:pt x="139865" y="24129"/>
                </a:lnTo>
                <a:close/>
              </a:path>
              <a:path w="524509" h="445770">
                <a:moveTo>
                  <a:pt x="144111" y="35560"/>
                </a:moveTo>
                <a:lnTo>
                  <a:pt x="135216" y="35560"/>
                </a:lnTo>
                <a:lnTo>
                  <a:pt x="136702" y="31750"/>
                </a:lnTo>
                <a:lnTo>
                  <a:pt x="137350" y="27939"/>
                </a:lnTo>
                <a:lnTo>
                  <a:pt x="138175" y="25158"/>
                </a:lnTo>
                <a:lnTo>
                  <a:pt x="139420" y="24129"/>
                </a:lnTo>
                <a:lnTo>
                  <a:pt x="142697" y="25169"/>
                </a:lnTo>
                <a:lnTo>
                  <a:pt x="144830" y="29210"/>
                </a:lnTo>
                <a:lnTo>
                  <a:pt x="144111" y="35560"/>
                </a:lnTo>
                <a:close/>
              </a:path>
              <a:path w="524509" h="445770">
                <a:moveTo>
                  <a:pt x="215747" y="29210"/>
                </a:moveTo>
                <a:lnTo>
                  <a:pt x="178587" y="29210"/>
                </a:lnTo>
                <a:lnTo>
                  <a:pt x="180733" y="26670"/>
                </a:lnTo>
                <a:lnTo>
                  <a:pt x="178828" y="24129"/>
                </a:lnTo>
                <a:lnTo>
                  <a:pt x="193192" y="24129"/>
                </a:lnTo>
                <a:lnTo>
                  <a:pt x="191858" y="25400"/>
                </a:lnTo>
                <a:lnTo>
                  <a:pt x="216106" y="25400"/>
                </a:lnTo>
                <a:lnTo>
                  <a:pt x="215544" y="26670"/>
                </a:lnTo>
                <a:lnTo>
                  <a:pt x="215747" y="29210"/>
                </a:lnTo>
                <a:close/>
              </a:path>
              <a:path w="524509" h="445770">
                <a:moveTo>
                  <a:pt x="216106" y="25400"/>
                </a:moveTo>
                <a:lnTo>
                  <a:pt x="192989" y="25400"/>
                </a:lnTo>
                <a:lnTo>
                  <a:pt x="193192" y="24129"/>
                </a:lnTo>
                <a:lnTo>
                  <a:pt x="216669" y="24129"/>
                </a:lnTo>
                <a:lnTo>
                  <a:pt x="216106" y="25400"/>
                </a:lnTo>
                <a:close/>
              </a:path>
              <a:path w="524509" h="445770">
                <a:moveTo>
                  <a:pt x="27241" y="252729"/>
                </a:moveTo>
                <a:lnTo>
                  <a:pt x="25209" y="247650"/>
                </a:lnTo>
                <a:lnTo>
                  <a:pt x="22047" y="245110"/>
                </a:lnTo>
                <a:lnTo>
                  <a:pt x="16357" y="241300"/>
                </a:lnTo>
                <a:lnTo>
                  <a:pt x="16890" y="236220"/>
                </a:lnTo>
                <a:lnTo>
                  <a:pt x="19316" y="231139"/>
                </a:lnTo>
                <a:lnTo>
                  <a:pt x="7886" y="231139"/>
                </a:lnTo>
                <a:lnTo>
                  <a:pt x="7505" y="223520"/>
                </a:lnTo>
                <a:lnTo>
                  <a:pt x="9715" y="220979"/>
                </a:lnTo>
                <a:lnTo>
                  <a:pt x="15455" y="214629"/>
                </a:lnTo>
                <a:lnTo>
                  <a:pt x="11811" y="213360"/>
                </a:lnTo>
                <a:lnTo>
                  <a:pt x="5778" y="213360"/>
                </a:lnTo>
                <a:lnTo>
                  <a:pt x="4076" y="205739"/>
                </a:lnTo>
                <a:lnTo>
                  <a:pt x="1866" y="198120"/>
                </a:lnTo>
                <a:lnTo>
                  <a:pt x="0" y="186689"/>
                </a:lnTo>
                <a:lnTo>
                  <a:pt x="927" y="182879"/>
                </a:lnTo>
                <a:lnTo>
                  <a:pt x="4432" y="177800"/>
                </a:lnTo>
                <a:lnTo>
                  <a:pt x="5295" y="175260"/>
                </a:lnTo>
                <a:lnTo>
                  <a:pt x="1676" y="165100"/>
                </a:lnTo>
                <a:lnTo>
                  <a:pt x="2870" y="157479"/>
                </a:lnTo>
                <a:lnTo>
                  <a:pt x="5740" y="149860"/>
                </a:lnTo>
                <a:lnTo>
                  <a:pt x="8239" y="142239"/>
                </a:lnTo>
                <a:lnTo>
                  <a:pt x="10004" y="134620"/>
                </a:lnTo>
                <a:lnTo>
                  <a:pt x="11441" y="127000"/>
                </a:lnTo>
                <a:lnTo>
                  <a:pt x="12953" y="119379"/>
                </a:lnTo>
                <a:lnTo>
                  <a:pt x="14772" y="111760"/>
                </a:lnTo>
                <a:lnTo>
                  <a:pt x="16989" y="105410"/>
                </a:lnTo>
                <a:lnTo>
                  <a:pt x="19486" y="97789"/>
                </a:lnTo>
                <a:lnTo>
                  <a:pt x="22148" y="88900"/>
                </a:lnTo>
                <a:lnTo>
                  <a:pt x="26796" y="86360"/>
                </a:lnTo>
                <a:lnTo>
                  <a:pt x="34505" y="82550"/>
                </a:lnTo>
                <a:lnTo>
                  <a:pt x="36741" y="72389"/>
                </a:lnTo>
                <a:lnTo>
                  <a:pt x="35026" y="71120"/>
                </a:lnTo>
                <a:lnTo>
                  <a:pt x="31876" y="68579"/>
                </a:lnTo>
                <a:lnTo>
                  <a:pt x="28422" y="64770"/>
                </a:lnTo>
                <a:lnTo>
                  <a:pt x="35752" y="57150"/>
                </a:lnTo>
                <a:lnTo>
                  <a:pt x="45002" y="52070"/>
                </a:lnTo>
                <a:lnTo>
                  <a:pt x="54518" y="49529"/>
                </a:lnTo>
                <a:lnTo>
                  <a:pt x="62649" y="46989"/>
                </a:lnTo>
                <a:lnTo>
                  <a:pt x="67335" y="29210"/>
                </a:lnTo>
                <a:lnTo>
                  <a:pt x="74333" y="34289"/>
                </a:lnTo>
                <a:lnTo>
                  <a:pt x="72364" y="35560"/>
                </a:lnTo>
                <a:lnTo>
                  <a:pt x="74447" y="38100"/>
                </a:lnTo>
                <a:lnTo>
                  <a:pt x="91621" y="38100"/>
                </a:lnTo>
                <a:lnTo>
                  <a:pt x="91567" y="41910"/>
                </a:lnTo>
                <a:lnTo>
                  <a:pt x="90576" y="44450"/>
                </a:lnTo>
                <a:lnTo>
                  <a:pt x="76504" y="44450"/>
                </a:lnTo>
                <a:lnTo>
                  <a:pt x="72887" y="52070"/>
                </a:lnTo>
                <a:lnTo>
                  <a:pt x="73245" y="58420"/>
                </a:lnTo>
                <a:lnTo>
                  <a:pt x="76016" y="66039"/>
                </a:lnTo>
                <a:lnTo>
                  <a:pt x="48945" y="66039"/>
                </a:lnTo>
                <a:lnTo>
                  <a:pt x="50012" y="67310"/>
                </a:lnTo>
                <a:lnTo>
                  <a:pt x="76468" y="67310"/>
                </a:lnTo>
                <a:lnTo>
                  <a:pt x="77825" y="71120"/>
                </a:lnTo>
                <a:lnTo>
                  <a:pt x="57937" y="71120"/>
                </a:lnTo>
                <a:lnTo>
                  <a:pt x="56184" y="72389"/>
                </a:lnTo>
                <a:lnTo>
                  <a:pt x="56273" y="78739"/>
                </a:lnTo>
                <a:lnTo>
                  <a:pt x="54165" y="85089"/>
                </a:lnTo>
                <a:lnTo>
                  <a:pt x="44411" y="93979"/>
                </a:lnTo>
                <a:lnTo>
                  <a:pt x="43751" y="100329"/>
                </a:lnTo>
                <a:lnTo>
                  <a:pt x="41993" y="105410"/>
                </a:lnTo>
                <a:lnTo>
                  <a:pt x="32384" y="105410"/>
                </a:lnTo>
                <a:lnTo>
                  <a:pt x="32270" y="106679"/>
                </a:lnTo>
                <a:lnTo>
                  <a:pt x="31661" y="107950"/>
                </a:lnTo>
                <a:lnTo>
                  <a:pt x="37045" y="114300"/>
                </a:lnTo>
                <a:lnTo>
                  <a:pt x="38023" y="120650"/>
                </a:lnTo>
                <a:lnTo>
                  <a:pt x="37033" y="127000"/>
                </a:lnTo>
                <a:lnTo>
                  <a:pt x="35761" y="135889"/>
                </a:lnTo>
                <a:lnTo>
                  <a:pt x="34047" y="143510"/>
                </a:lnTo>
                <a:lnTo>
                  <a:pt x="31530" y="152400"/>
                </a:lnTo>
                <a:lnTo>
                  <a:pt x="27851" y="160020"/>
                </a:lnTo>
                <a:lnTo>
                  <a:pt x="25361" y="163829"/>
                </a:lnTo>
                <a:lnTo>
                  <a:pt x="24993" y="167639"/>
                </a:lnTo>
                <a:lnTo>
                  <a:pt x="26847" y="176529"/>
                </a:lnTo>
                <a:lnTo>
                  <a:pt x="26987" y="181610"/>
                </a:lnTo>
                <a:lnTo>
                  <a:pt x="13627" y="181610"/>
                </a:lnTo>
                <a:lnTo>
                  <a:pt x="12547" y="182879"/>
                </a:lnTo>
                <a:lnTo>
                  <a:pt x="12128" y="184150"/>
                </a:lnTo>
                <a:lnTo>
                  <a:pt x="13360" y="185420"/>
                </a:lnTo>
                <a:lnTo>
                  <a:pt x="13982" y="186689"/>
                </a:lnTo>
                <a:lnTo>
                  <a:pt x="28841" y="186689"/>
                </a:lnTo>
                <a:lnTo>
                  <a:pt x="31695" y="194310"/>
                </a:lnTo>
                <a:lnTo>
                  <a:pt x="33324" y="203200"/>
                </a:lnTo>
                <a:lnTo>
                  <a:pt x="14757" y="203200"/>
                </a:lnTo>
                <a:lnTo>
                  <a:pt x="14376" y="204470"/>
                </a:lnTo>
                <a:lnTo>
                  <a:pt x="33312" y="204470"/>
                </a:lnTo>
                <a:lnTo>
                  <a:pt x="33249" y="210820"/>
                </a:lnTo>
                <a:lnTo>
                  <a:pt x="30988" y="219710"/>
                </a:lnTo>
                <a:lnTo>
                  <a:pt x="29806" y="222250"/>
                </a:lnTo>
                <a:lnTo>
                  <a:pt x="30632" y="227329"/>
                </a:lnTo>
                <a:lnTo>
                  <a:pt x="38442" y="237489"/>
                </a:lnTo>
                <a:lnTo>
                  <a:pt x="34163" y="243839"/>
                </a:lnTo>
                <a:lnTo>
                  <a:pt x="34023" y="248920"/>
                </a:lnTo>
                <a:lnTo>
                  <a:pt x="27241" y="252729"/>
                </a:lnTo>
                <a:close/>
              </a:path>
              <a:path w="524509" h="445770">
                <a:moveTo>
                  <a:pt x="392903" y="31750"/>
                </a:moveTo>
                <a:lnTo>
                  <a:pt x="301701" y="31750"/>
                </a:lnTo>
                <a:lnTo>
                  <a:pt x="302666" y="30479"/>
                </a:lnTo>
                <a:lnTo>
                  <a:pt x="302463" y="29210"/>
                </a:lnTo>
                <a:lnTo>
                  <a:pt x="391266" y="29210"/>
                </a:lnTo>
                <a:lnTo>
                  <a:pt x="392903" y="31750"/>
                </a:lnTo>
                <a:close/>
              </a:path>
              <a:path w="524509" h="445770">
                <a:moveTo>
                  <a:pt x="131254" y="31750"/>
                </a:moveTo>
                <a:lnTo>
                  <a:pt x="110972" y="31750"/>
                </a:lnTo>
                <a:lnTo>
                  <a:pt x="110718" y="30479"/>
                </a:lnTo>
                <a:lnTo>
                  <a:pt x="131089" y="30479"/>
                </a:lnTo>
                <a:lnTo>
                  <a:pt x="131254" y="31750"/>
                </a:lnTo>
                <a:close/>
              </a:path>
              <a:path w="524509" h="445770">
                <a:moveTo>
                  <a:pt x="122046" y="50800"/>
                </a:moveTo>
                <a:lnTo>
                  <a:pt x="120903" y="49529"/>
                </a:lnTo>
                <a:lnTo>
                  <a:pt x="122707" y="36829"/>
                </a:lnTo>
                <a:lnTo>
                  <a:pt x="123659" y="36829"/>
                </a:lnTo>
                <a:lnTo>
                  <a:pt x="116179" y="33020"/>
                </a:lnTo>
                <a:lnTo>
                  <a:pt x="132575" y="33020"/>
                </a:lnTo>
                <a:lnTo>
                  <a:pt x="135216" y="35560"/>
                </a:lnTo>
                <a:lnTo>
                  <a:pt x="144111" y="35560"/>
                </a:lnTo>
                <a:lnTo>
                  <a:pt x="143967" y="36829"/>
                </a:lnTo>
                <a:lnTo>
                  <a:pt x="142608" y="44450"/>
                </a:lnTo>
                <a:lnTo>
                  <a:pt x="139077" y="45720"/>
                </a:lnTo>
                <a:lnTo>
                  <a:pt x="135039" y="46989"/>
                </a:lnTo>
                <a:lnTo>
                  <a:pt x="122046" y="50800"/>
                </a:lnTo>
                <a:close/>
              </a:path>
              <a:path w="524509" h="445770">
                <a:moveTo>
                  <a:pt x="365988" y="41910"/>
                </a:moveTo>
                <a:lnTo>
                  <a:pt x="255854" y="41910"/>
                </a:lnTo>
                <a:lnTo>
                  <a:pt x="254342" y="40639"/>
                </a:lnTo>
                <a:lnTo>
                  <a:pt x="233222" y="40639"/>
                </a:lnTo>
                <a:lnTo>
                  <a:pt x="238163" y="35560"/>
                </a:lnTo>
                <a:lnTo>
                  <a:pt x="237337" y="34289"/>
                </a:lnTo>
                <a:lnTo>
                  <a:pt x="236334" y="33020"/>
                </a:lnTo>
                <a:lnTo>
                  <a:pt x="393722" y="33020"/>
                </a:lnTo>
                <a:lnTo>
                  <a:pt x="396997" y="38100"/>
                </a:lnTo>
                <a:lnTo>
                  <a:pt x="366775" y="38100"/>
                </a:lnTo>
                <a:lnTo>
                  <a:pt x="365328" y="39370"/>
                </a:lnTo>
                <a:lnTo>
                  <a:pt x="365988" y="41910"/>
                </a:lnTo>
                <a:close/>
              </a:path>
              <a:path w="524509" h="445770">
                <a:moveTo>
                  <a:pt x="181775" y="53339"/>
                </a:moveTo>
                <a:lnTo>
                  <a:pt x="179235" y="53339"/>
                </a:lnTo>
                <a:lnTo>
                  <a:pt x="175615" y="50800"/>
                </a:lnTo>
                <a:lnTo>
                  <a:pt x="176809" y="48260"/>
                </a:lnTo>
                <a:lnTo>
                  <a:pt x="179628" y="40639"/>
                </a:lnTo>
                <a:lnTo>
                  <a:pt x="178269" y="38100"/>
                </a:lnTo>
                <a:lnTo>
                  <a:pt x="174675" y="34289"/>
                </a:lnTo>
                <a:lnTo>
                  <a:pt x="184924" y="34289"/>
                </a:lnTo>
                <a:lnTo>
                  <a:pt x="183781" y="35560"/>
                </a:lnTo>
                <a:lnTo>
                  <a:pt x="184365" y="36829"/>
                </a:lnTo>
                <a:lnTo>
                  <a:pt x="185572" y="38100"/>
                </a:lnTo>
                <a:lnTo>
                  <a:pt x="212801" y="38100"/>
                </a:lnTo>
                <a:lnTo>
                  <a:pt x="210464" y="40639"/>
                </a:lnTo>
                <a:lnTo>
                  <a:pt x="211937" y="45720"/>
                </a:lnTo>
                <a:lnTo>
                  <a:pt x="213207" y="46989"/>
                </a:lnTo>
                <a:lnTo>
                  <a:pt x="400546" y="46989"/>
                </a:lnTo>
                <a:lnTo>
                  <a:pt x="400964" y="49529"/>
                </a:lnTo>
                <a:lnTo>
                  <a:pt x="192125" y="49529"/>
                </a:lnTo>
                <a:lnTo>
                  <a:pt x="186131" y="50800"/>
                </a:lnTo>
                <a:lnTo>
                  <a:pt x="184607" y="52070"/>
                </a:lnTo>
                <a:lnTo>
                  <a:pt x="181775" y="53339"/>
                </a:lnTo>
                <a:close/>
              </a:path>
              <a:path w="524509" h="445770">
                <a:moveTo>
                  <a:pt x="212801" y="38100"/>
                </a:moveTo>
                <a:lnTo>
                  <a:pt x="187007" y="38100"/>
                </a:lnTo>
                <a:lnTo>
                  <a:pt x="188163" y="36829"/>
                </a:lnTo>
                <a:lnTo>
                  <a:pt x="187693" y="35560"/>
                </a:lnTo>
                <a:lnTo>
                  <a:pt x="186347" y="34289"/>
                </a:lnTo>
                <a:lnTo>
                  <a:pt x="215341" y="34289"/>
                </a:lnTo>
                <a:lnTo>
                  <a:pt x="215455" y="35560"/>
                </a:lnTo>
                <a:lnTo>
                  <a:pt x="212801" y="38100"/>
                </a:lnTo>
                <a:close/>
              </a:path>
              <a:path w="524509" h="445770">
                <a:moveTo>
                  <a:pt x="112654" y="46989"/>
                </a:moveTo>
                <a:lnTo>
                  <a:pt x="109321" y="46989"/>
                </a:lnTo>
                <a:lnTo>
                  <a:pt x="110540" y="45720"/>
                </a:lnTo>
                <a:lnTo>
                  <a:pt x="111874" y="44450"/>
                </a:lnTo>
                <a:lnTo>
                  <a:pt x="111378" y="41910"/>
                </a:lnTo>
                <a:lnTo>
                  <a:pt x="111264" y="40639"/>
                </a:lnTo>
                <a:lnTo>
                  <a:pt x="110109" y="38100"/>
                </a:lnTo>
                <a:lnTo>
                  <a:pt x="108305" y="36829"/>
                </a:lnTo>
                <a:lnTo>
                  <a:pt x="115218" y="36829"/>
                </a:lnTo>
                <a:lnTo>
                  <a:pt x="112654" y="46989"/>
                </a:lnTo>
                <a:close/>
              </a:path>
              <a:path w="524509" h="445770">
                <a:moveTo>
                  <a:pt x="400127" y="44450"/>
                </a:moveTo>
                <a:lnTo>
                  <a:pt x="368211" y="44450"/>
                </a:lnTo>
                <a:lnTo>
                  <a:pt x="369315" y="43179"/>
                </a:lnTo>
                <a:lnTo>
                  <a:pt x="370713" y="41910"/>
                </a:lnTo>
                <a:lnTo>
                  <a:pt x="370586" y="40639"/>
                </a:lnTo>
                <a:lnTo>
                  <a:pt x="369747" y="39370"/>
                </a:lnTo>
                <a:lnTo>
                  <a:pt x="368541" y="39370"/>
                </a:lnTo>
                <a:lnTo>
                  <a:pt x="367474" y="38100"/>
                </a:lnTo>
                <a:lnTo>
                  <a:pt x="396997" y="38100"/>
                </a:lnTo>
                <a:lnTo>
                  <a:pt x="400127" y="44450"/>
                </a:lnTo>
                <a:close/>
              </a:path>
              <a:path w="524509" h="445770">
                <a:moveTo>
                  <a:pt x="165785" y="49529"/>
                </a:moveTo>
                <a:lnTo>
                  <a:pt x="163893" y="46989"/>
                </a:lnTo>
                <a:lnTo>
                  <a:pt x="162483" y="44450"/>
                </a:lnTo>
                <a:lnTo>
                  <a:pt x="160477" y="40639"/>
                </a:lnTo>
                <a:lnTo>
                  <a:pt x="170971" y="40639"/>
                </a:lnTo>
                <a:lnTo>
                  <a:pt x="165785" y="49529"/>
                </a:lnTo>
                <a:close/>
              </a:path>
              <a:path w="524509" h="445770">
                <a:moveTo>
                  <a:pt x="90474" y="63500"/>
                </a:moveTo>
                <a:lnTo>
                  <a:pt x="81127" y="60960"/>
                </a:lnTo>
                <a:lnTo>
                  <a:pt x="76263" y="54610"/>
                </a:lnTo>
                <a:lnTo>
                  <a:pt x="77101" y="53339"/>
                </a:lnTo>
                <a:lnTo>
                  <a:pt x="81572" y="48260"/>
                </a:lnTo>
                <a:lnTo>
                  <a:pt x="81000" y="45720"/>
                </a:lnTo>
                <a:lnTo>
                  <a:pt x="76504" y="44450"/>
                </a:lnTo>
                <a:lnTo>
                  <a:pt x="90576" y="44450"/>
                </a:lnTo>
                <a:lnTo>
                  <a:pt x="90081" y="45720"/>
                </a:lnTo>
                <a:lnTo>
                  <a:pt x="90322" y="50800"/>
                </a:lnTo>
                <a:lnTo>
                  <a:pt x="100774" y="50800"/>
                </a:lnTo>
                <a:lnTo>
                  <a:pt x="98412" y="54610"/>
                </a:lnTo>
                <a:lnTo>
                  <a:pt x="97802" y="58420"/>
                </a:lnTo>
                <a:lnTo>
                  <a:pt x="95161" y="60960"/>
                </a:lnTo>
                <a:lnTo>
                  <a:pt x="90474" y="63500"/>
                </a:lnTo>
                <a:close/>
              </a:path>
              <a:path w="524509" h="445770">
                <a:moveTo>
                  <a:pt x="271003" y="91439"/>
                </a:moveTo>
                <a:lnTo>
                  <a:pt x="206311" y="91439"/>
                </a:lnTo>
                <a:lnTo>
                  <a:pt x="207695" y="83820"/>
                </a:lnTo>
                <a:lnTo>
                  <a:pt x="209816" y="78739"/>
                </a:lnTo>
                <a:lnTo>
                  <a:pt x="185953" y="78739"/>
                </a:lnTo>
                <a:lnTo>
                  <a:pt x="185775" y="76200"/>
                </a:lnTo>
                <a:lnTo>
                  <a:pt x="185458" y="76200"/>
                </a:lnTo>
                <a:lnTo>
                  <a:pt x="185191" y="74929"/>
                </a:lnTo>
                <a:lnTo>
                  <a:pt x="185378" y="73759"/>
                </a:lnTo>
                <a:lnTo>
                  <a:pt x="185572" y="73660"/>
                </a:lnTo>
                <a:lnTo>
                  <a:pt x="190271" y="73660"/>
                </a:lnTo>
                <a:lnTo>
                  <a:pt x="190474" y="67310"/>
                </a:lnTo>
                <a:lnTo>
                  <a:pt x="199097" y="63500"/>
                </a:lnTo>
                <a:lnTo>
                  <a:pt x="198945" y="60960"/>
                </a:lnTo>
                <a:lnTo>
                  <a:pt x="197764" y="57150"/>
                </a:lnTo>
                <a:lnTo>
                  <a:pt x="195859" y="52070"/>
                </a:lnTo>
                <a:lnTo>
                  <a:pt x="192125" y="49529"/>
                </a:lnTo>
                <a:lnTo>
                  <a:pt x="400964" y="49529"/>
                </a:lnTo>
                <a:lnTo>
                  <a:pt x="401383" y="52070"/>
                </a:lnTo>
                <a:lnTo>
                  <a:pt x="409981" y="52070"/>
                </a:lnTo>
                <a:lnTo>
                  <a:pt x="412424" y="59689"/>
                </a:lnTo>
                <a:lnTo>
                  <a:pt x="210324" y="59689"/>
                </a:lnTo>
                <a:lnTo>
                  <a:pt x="208432" y="60960"/>
                </a:lnTo>
                <a:lnTo>
                  <a:pt x="209486" y="62229"/>
                </a:lnTo>
                <a:lnTo>
                  <a:pt x="413238" y="62229"/>
                </a:lnTo>
                <a:lnTo>
                  <a:pt x="413646" y="63500"/>
                </a:lnTo>
                <a:lnTo>
                  <a:pt x="296570" y="63500"/>
                </a:lnTo>
                <a:lnTo>
                  <a:pt x="292580" y="67310"/>
                </a:lnTo>
                <a:lnTo>
                  <a:pt x="210946" y="67310"/>
                </a:lnTo>
                <a:lnTo>
                  <a:pt x="210019" y="68579"/>
                </a:lnTo>
                <a:lnTo>
                  <a:pt x="210794" y="68579"/>
                </a:lnTo>
                <a:lnTo>
                  <a:pt x="211505" y="69850"/>
                </a:lnTo>
                <a:lnTo>
                  <a:pt x="289921" y="69850"/>
                </a:lnTo>
                <a:lnTo>
                  <a:pt x="287261" y="72389"/>
                </a:lnTo>
                <a:lnTo>
                  <a:pt x="287159" y="77470"/>
                </a:lnTo>
                <a:lnTo>
                  <a:pt x="276923" y="77470"/>
                </a:lnTo>
                <a:lnTo>
                  <a:pt x="273583" y="81279"/>
                </a:lnTo>
                <a:lnTo>
                  <a:pt x="271297" y="82550"/>
                </a:lnTo>
                <a:lnTo>
                  <a:pt x="271003" y="91439"/>
                </a:lnTo>
                <a:close/>
              </a:path>
              <a:path w="524509" h="445770">
                <a:moveTo>
                  <a:pt x="110807" y="54610"/>
                </a:moveTo>
                <a:close/>
              </a:path>
              <a:path w="524509" h="445770">
                <a:moveTo>
                  <a:pt x="320243" y="62229"/>
                </a:moveTo>
                <a:lnTo>
                  <a:pt x="209486" y="62229"/>
                </a:lnTo>
                <a:lnTo>
                  <a:pt x="210870" y="60960"/>
                </a:lnTo>
                <a:lnTo>
                  <a:pt x="210324" y="59689"/>
                </a:lnTo>
                <a:lnTo>
                  <a:pt x="412424" y="59689"/>
                </a:lnTo>
                <a:lnTo>
                  <a:pt x="412831" y="60960"/>
                </a:lnTo>
                <a:lnTo>
                  <a:pt x="319443" y="60960"/>
                </a:lnTo>
                <a:lnTo>
                  <a:pt x="320243" y="62229"/>
                </a:lnTo>
                <a:close/>
              </a:path>
              <a:path w="524509" h="445770">
                <a:moveTo>
                  <a:pt x="378586" y="62229"/>
                </a:moveTo>
                <a:lnTo>
                  <a:pt x="320243" y="62229"/>
                </a:lnTo>
                <a:lnTo>
                  <a:pt x="320789" y="60960"/>
                </a:lnTo>
                <a:lnTo>
                  <a:pt x="379602" y="60960"/>
                </a:lnTo>
                <a:lnTo>
                  <a:pt x="378586" y="62229"/>
                </a:lnTo>
                <a:close/>
              </a:path>
              <a:path w="524509" h="445770">
                <a:moveTo>
                  <a:pt x="413238" y="62229"/>
                </a:moveTo>
                <a:lnTo>
                  <a:pt x="379641" y="62229"/>
                </a:lnTo>
                <a:lnTo>
                  <a:pt x="379602" y="60960"/>
                </a:lnTo>
                <a:lnTo>
                  <a:pt x="412831" y="60960"/>
                </a:lnTo>
                <a:lnTo>
                  <a:pt x="413238" y="62229"/>
                </a:lnTo>
                <a:close/>
              </a:path>
              <a:path w="524509" h="445770">
                <a:moveTo>
                  <a:pt x="299694" y="74929"/>
                </a:moveTo>
                <a:lnTo>
                  <a:pt x="296570" y="63500"/>
                </a:lnTo>
                <a:lnTo>
                  <a:pt x="413646" y="63500"/>
                </a:lnTo>
                <a:lnTo>
                  <a:pt x="414460" y="66039"/>
                </a:lnTo>
                <a:lnTo>
                  <a:pt x="316585" y="66039"/>
                </a:lnTo>
                <a:lnTo>
                  <a:pt x="313004" y="68579"/>
                </a:lnTo>
                <a:lnTo>
                  <a:pt x="309105" y="69850"/>
                </a:lnTo>
                <a:lnTo>
                  <a:pt x="299694" y="74929"/>
                </a:lnTo>
                <a:close/>
              </a:path>
              <a:path w="524509" h="445770">
                <a:moveTo>
                  <a:pt x="76468" y="67310"/>
                </a:moveTo>
                <a:lnTo>
                  <a:pt x="50012" y="67310"/>
                </a:lnTo>
                <a:lnTo>
                  <a:pt x="50469" y="66039"/>
                </a:lnTo>
                <a:lnTo>
                  <a:pt x="76016" y="66039"/>
                </a:lnTo>
                <a:lnTo>
                  <a:pt x="76468" y="67310"/>
                </a:lnTo>
                <a:close/>
              </a:path>
              <a:path w="524509" h="445770">
                <a:moveTo>
                  <a:pt x="330453" y="72389"/>
                </a:moveTo>
                <a:lnTo>
                  <a:pt x="323494" y="71120"/>
                </a:lnTo>
                <a:lnTo>
                  <a:pt x="320344" y="68579"/>
                </a:lnTo>
                <a:lnTo>
                  <a:pt x="316585" y="66039"/>
                </a:lnTo>
                <a:lnTo>
                  <a:pt x="414460" y="66039"/>
                </a:lnTo>
                <a:lnTo>
                  <a:pt x="415274" y="68579"/>
                </a:lnTo>
                <a:lnTo>
                  <a:pt x="411721" y="68579"/>
                </a:lnTo>
                <a:lnTo>
                  <a:pt x="413287" y="69850"/>
                </a:lnTo>
                <a:lnTo>
                  <a:pt x="334479" y="69850"/>
                </a:lnTo>
                <a:lnTo>
                  <a:pt x="330453" y="72389"/>
                </a:lnTo>
                <a:close/>
              </a:path>
              <a:path w="524509" h="445770">
                <a:moveTo>
                  <a:pt x="289921" y="69850"/>
                </a:moveTo>
                <a:lnTo>
                  <a:pt x="213220" y="69850"/>
                </a:lnTo>
                <a:lnTo>
                  <a:pt x="213664" y="68579"/>
                </a:lnTo>
                <a:lnTo>
                  <a:pt x="213410" y="68579"/>
                </a:lnTo>
                <a:lnTo>
                  <a:pt x="213093" y="67310"/>
                </a:lnTo>
                <a:lnTo>
                  <a:pt x="292580" y="67310"/>
                </a:lnTo>
                <a:lnTo>
                  <a:pt x="289921" y="69850"/>
                </a:lnTo>
                <a:close/>
              </a:path>
              <a:path w="524509" h="445770">
                <a:moveTo>
                  <a:pt x="426243" y="71120"/>
                </a:moveTo>
                <a:lnTo>
                  <a:pt x="422186" y="71120"/>
                </a:lnTo>
                <a:lnTo>
                  <a:pt x="423798" y="67310"/>
                </a:lnTo>
                <a:lnTo>
                  <a:pt x="425589" y="69850"/>
                </a:lnTo>
                <a:lnTo>
                  <a:pt x="426243" y="71120"/>
                </a:lnTo>
                <a:close/>
              </a:path>
              <a:path w="524509" h="445770">
                <a:moveTo>
                  <a:pt x="416496" y="72389"/>
                </a:moveTo>
                <a:lnTo>
                  <a:pt x="412178" y="68579"/>
                </a:lnTo>
                <a:lnTo>
                  <a:pt x="415274" y="68579"/>
                </a:lnTo>
                <a:lnTo>
                  <a:pt x="416496" y="72389"/>
                </a:lnTo>
                <a:close/>
              </a:path>
              <a:path w="524509" h="445770">
                <a:moveTo>
                  <a:pt x="426897" y="72389"/>
                </a:moveTo>
                <a:lnTo>
                  <a:pt x="416496" y="72389"/>
                </a:lnTo>
                <a:lnTo>
                  <a:pt x="417652" y="68579"/>
                </a:lnTo>
                <a:lnTo>
                  <a:pt x="422186" y="71120"/>
                </a:lnTo>
                <a:lnTo>
                  <a:pt x="426243" y="71120"/>
                </a:lnTo>
                <a:lnTo>
                  <a:pt x="426897" y="72389"/>
                </a:lnTo>
                <a:close/>
              </a:path>
              <a:path w="524509" h="445770">
                <a:moveTo>
                  <a:pt x="491871" y="107950"/>
                </a:moveTo>
                <a:lnTo>
                  <a:pt x="366013" y="107950"/>
                </a:lnTo>
                <a:lnTo>
                  <a:pt x="370141" y="102870"/>
                </a:lnTo>
                <a:lnTo>
                  <a:pt x="370903" y="92710"/>
                </a:lnTo>
                <a:lnTo>
                  <a:pt x="367207" y="88900"/>
                </a:lnTo>
                <a:lnTo>
                  <a:pt x="362775" y="85089"/>
                </a:lnTo>
                <a:lnTo>
                  <a:pt x="355917" y="77470"/>
                </a:lnTo>
                <a:lnTo>
                  <a:pt x="353504" y="76200"/>
                </a:lnTo>
                <a:lnTo>
                  <a:pt x="345313" y="76200"/>
                </a:lnTo>
                <a:lnTo>
                  <a:pt x="341833" y="72389"/>
                </a:lnTo>
                <a:lnTo>
                  <a:pt x="334479" y="69850"/>
                </a:lnTo>
                <a:lnTo>
                  <a:pt x="413287" y="69850"/>
                </a:lnTo>
                <a:lnTo>
                  <a:pt x="416420" y="72389"/>
                </a:lnTo>
                <a:lnTo>
                  <a:pt x="426897" y="72389"/>
                </a:lnTo>
                <a:lnTo>
                  <a:pt x="431190" y="77470"/>
                </a:lnTo>
                <a:lnTo>
                  <a:pt x="434124" y="80010"/>
                </a:lnTo>
                <a:lnTo>
                  <a:pt x="385521" y="80010"/>
                </a:lnTo>
                <a:lnTo>
                  <a:pt x="384657" y="81279"/>
                </a:lnTo>
                <a:lnTo>
                  <a:pt x="461352" y="81279"/>
                </a:lnTo>
                <a:lnTo>
                  <a:pt x="464654" y="82550"/>
                </a:lnTo>
                <a:lnTo>
                  <a:pt x="466090" y="91439"/>
                </a:lnTo>
                <a:lnTo>
                  <a:pt x="477145" y="91439"/>
                </a:lnTo>
                <a:lnTo>
                  <a:pt x="477773" y="99060"/>
                </a:lnTo>
                <a:lnTo>
                  <a:pt x="481075" y="102870"/>
                </a:lnTo>
                <a:lnTo>
                  <a:pt x="490994" y="102870"/>
                </a:lnTo>
                <a:lnTo>
                  <a:pt x="491871" y="107950"/>
                </a:lnTo>
                <a:close/>
              </a:path>
              <a:path w="524509" h="445770">
                <a:moveTo>
                  <a:pt x="71894" y="81279"/>
                </a:moveTo>
                <a:lnTo>
                  <a:pt x="62966" y="80010"/>
                </a:lnTo>
                <a:lnTo>
                  <a:pt x="62026" y="77470"/>
                </a:lnTo>
                <a:lnTo>
                  <a:pt x="59296" y="71120"/>
                </a:lnTo>
                <a:lnTo>
                  <a:pt x="77825" y="71120"/>
                </a:lnTo>
                <a:lnTo>
                  <a:pt x="74726" y="76200"/>
                </a:lnTo>
                <a:lnTo>
                  <a:pt x="71894" y="81279"/>
                </a:lnTo>
                <a:close/>
              </a:path>
              <a:path w="524509" h="445770">
                <a:moveTo>
                  <a:pt x="185118" y="73893"/>
                </a:moveTo>
                <a:lnTo>
                  <a:pt x="185102" y="73660"/>
                </a:lnTo>
                <a:lnTo>
                  <a:pt x="185394" y="73660"/>
                </a:lnTo>
                <a:lnTo>
                  <a:pt x="185118" y="73893"/>
                </a:lnTo>
                <a:close/>
              </a:path>
              <a:path w="524509" h="445770">
                <a:moveTo>
                  <a:pt x="185934" y="101600"/>
                </a:moveTo>
                <a:lnTo>
                  <a:pt x="176250" y="101600"/>
                </a:lnTo>
                <a:lnTo>
                  <a:pt x="176758" y="91439"/>
                </a:lnTo>
                <a:lnTo>
                  <a:pt x="174574" y="88900"/>
                </a:lnTo>
                <a:lnTo>
                  <a:pt x="173456" y="85089"/>
                </a:lnTo>
                <a:lnTo>
                  <a:pt x="175437" y="78739"/>
                </a:lnTo>
                <a:lnTo>
                  <a:pt x="180632" y="76200"/>
                </a:lnTo>
                <a:lnTo>
                  <a:pt x="185118" y="73893"/>
                </a:lnTo>
                <a:lnTo>
                  <a:pt x="185191" y="74929"/>
                </a:lnTo>
                <a:lnTo>
                  <a:pt x="184569" y="74929"/>
                </a:lnTo>
                <a:lnTo>
                  <a:pt x="183883" y="76200"/>
                </a:lnTo>
                <a:lnTo>
                  <a:pt x="183642" y="77470"/>
                </a:lnTo>
                <a:lnTo>
                  <a:pt x="184708" y="78739"/>
                </a:lnTo>
                <a:lnTo>
                  <a:pt x="185254" y="80010"/>
                </a:lnTo>
                <a:lnTo>
                  <a:pt x="197904" y="80010"/>
                </a:lnTo>
                <a:lnTo>
                  <a:pt x="200228" y="83820"/>
                </a:lnTo>
                <a:lnTo>
                  <a:pt x="202577" y="86360"/>
                </a:lnTo>
                <a:lnTo>
                  <a:pt x="203348" y="87629"/>
                </a:lnTo>
                <a:lnTo>
                  <a:pt x="198107" y="87629"/>
                </a:lnTo>
                <a:lnTo>
                  <a:pt x="197535" y="88900"/>
                </a:lnTo>
                <a:lnTo>
                  <a:pt x="196062" y="88900"/>
                </a:lnTo>
                <a:lnTo>
                  <a:pt x="194386" y="95250"/>
                </a:lnTo>
                <a:lnTo>
                  <a:pt x="186982" y="95250"/>
                </a:lnTo>
                <a:lnTo>
                  <a:pt x="185934" y="101600"/>
                </a:lnTo>
                <a:close/>
              </a:path>
              <a:path w="524509" h="445770">
                <a:moveTo>
                  <a:pt x="461352" y="81279"/>
                </a:moveTo>
                <a:lnTo>
                  <a:pt x="386829" y="81279"/>
                </a:lnTo>
                <a:lnTo>
                  <a:pt x="386537" y="80010"/>
                </a:lnTo>
                <a:lnTo>
                  <a:pt x="434124" y="80010"/>
                </a:lnTo>
                <a:lnTo>
                  <a:pt x="446100" y="76200"/>
                </a:lnTo>
                <a:lnTo>
                  <a:pt x="452754" y="78739"/>
                </a:lnTo>
                <a:lnTo>
                  <a:pt x="461352" y="81279"/>
                </a:lnTo>
                <a:close/>
              </a:path>
              <a:path w="524509" h="445770">
                <a:moveTo>
                  <a:pt x="287134" y="78739"/>
                </a:moveTo>
                <a:lnTo>
                  <a:pt x="279895" y="77470"/>
                </a:lnTo>
                <a:lnTo>
                  <a:pt x="287159" y="77470"/>
                </a:lnTo>
                <a:lnTo>
                  <a:pt x="287134" y="78739"/>
                </a:lnTo>
                <a:close/>
              </a:path>
              <a:path w="524509" h="445770">
                <a:moveTo>
                  <a:pt x="198069" y="80010"/>
                </a:moveTo>
                <a:lnTo>
                  <a:pt x="185254" y="80010"/>
                </a:lnTo>
                <a:lnTo>
                  <a:pt x="185470" y="78739"/>
                </a:lnTo>
                <a:lnTo>
                  <a:pt x="198234" y="78739"/>
                </a:lnTo>
                <a:lnTo>
                  <a:pt x="198069" y="80010"/>
                </a:lnTo>
                <a:close/>
              </a:path>
              <a:path w="524509" h="445770">
                <a:moveTo>
                  <a:pt x="204889" y="90170"/>
                </a:moveTo>
                <a:lnTo>
                  <a:pt x="204685" y="90170"/>
                </a:lnTo>
                <a:lnTo>
                  <a:pt x="198564" y="87629"/>
                </a:lnTo>
                <a:lnTo>
                  <a:pt x="203348" y="87629"/>
                </a:lnTo>
                <a:lnTo>
                  <a:pt x="204889" y="90170"/>
                </a:lnTo>
                <a:close/>
              </a:path>
              <a:path w="524509" h="445770">
                <a:moveTo>
                  <a:pt x="194627" y="95250"/>
                </a:moveTo>
                <a:lnTo>
                  <a:pt x="194432" y="95250"/>
                </a:lnTo>
                <a:lnTo>
                  <a:pt x="196062" y="88900"/>
                </a:lnTo>
                <a:lnTo>
                  <a:pt x="196519" y="88900"/>
                </a:lnTo>
                <a:lnTo>
                  <a:pt x="195139" y="93979"/>
                </a:lnTo>
                <a:lnTo>
                  <a:pt x="194995" y="93979"/>
                </a:lnTo>
                <a:lnTo>
                  <a:pt x="194627" y="95250"/>
                </a:lnTo>
                <a:close/>
              </a:path>
              <a:path w="524509" h="445770">
                <a:moveTo>
                  <a:pt x="195337" y="93784"/>
                </a:moveTo>
                <a:lnTo>
                  <a:pt x="196519" y="88900"/>
                </a:lnTo>
                <a:lnTo>
                  <a:pt x="197535" y="88900"/>
                </a:lnTo>
                <a:lnTo>
                  <a:pt x="195337" y="93784"/>
                </a:lnTo>
                <a:close/>
              </a:path>
              <a:path w="524509" h="445770">
                <a:moveTo>
                  <a:pt x="477145" y="91439"/>
                </a:moveTo>
                <a:lnTo>
                  <a:pt x="466090" y="91439"/>
                </a:lnTo>
                <a:lnTo>
                  <a:pt x="476935" y="88900"/>
                </a:lnTo>
                <a:lnTo>
                  <a:pt x="477145" y="91439"/>
                </a:lnTo>
                <a:close/>
              </a:path>
              <a:path w="524509" h="445770">
                <a:moveTo>
                  <a:pt x="270877" y="95250"/>
                </a:moveTo>
                <a:lnTo>
                  <a:pt x="195122" y="95250"/>
                </a:lnTo>
                <a:lnTo>
                  <a:pt x="198234" y="93979"/>
                </a:lnTo>
                <a:lnTo>
                  <a:pt x="201625" y="91439"/>
                </a:lnTo>
                <a:lnTo>
                  <a:pt x="204749" y="90170"/>
                </a:lnTo>
                <a:lnTo>
                  <a:pt x="205003" y="90170"/>
                </a:lnTo>
                <a:lnTo>
                  <a:pt x="204965" y="91439"/>
                </a:lnTo>
                <a:lnTo>
                  <a:pt x="271003" y="91439"/>
                </a:lnTo>
                <a:lnTo>
                  <a:pt x="270877" y="95250"/>
                </a:lnTo>
                <a:close/>
              </a:path>
              <a:path w="524509" h="445770">
                <a:moveTo>
                  <a:pt x="219360" y="104139"/>
                </a:moveTo>
                <a:lnTo>
                  <a:pt x="193281" y="104139"/>
                </a:lnTo>
                <a:lnTo>
                  <a:pt x="194106" y="96520"/>
                </a:lnTo>
                <a:lnTo>
                  <a:pt x="194449" y="96520"/>
                </a:lnTo>
                <a:lnTo>
                  <a:pt x="195139" y="93979"/>
                </a:lnTo>
                <a:lnTo>
                  <a:pt x="195337" y="93784"/>
                </a:lnTo>
                <a:lnTo>
                  <a:pt x="194983" y="95250"/>
                </a:lnTo>
                <a:lnTo>
                  <a:pt x="270877" y="95250"/>
                </a:lnTo>
                <a:lnTo>
                  <a:pt x="270794" y="97789"/>
                </a:lnTo>
                <a:lnTo>
                  <a:pt x="228028" y="97789"/>
                </a:lnTo>
                <a:lnTo>
                  <a:pt x="219360" y="104139"/>
                </a:lnTo>
                <a:close/>
              </a:path>
              <a:path w="524509" h="445770">
                <a:moveTo>
                  <a:pt x="194106" y="96520"/>
                </a:moveTo>
                <a:lnTo>
                  <a:pt x="186982" y="95250"/>
                </a:lnTo>
                <a:lnTo>
                  <a:pt x="194432" y="95250"/>
                </a:lnTo>
                <a:lnTo>
                  <a:pt x="194106" y="96520"/>
                </a:lnTo>
                <a:close/>
              </a:path>
              <a:path w="524509" h="445770">
                <a:moveTo>
                  <a:pt x="149631" y="194310"/>
                </a:moveTo>
                <a:lnTo>
                  <a:pt x="148132" y="191770"/>
                </a:lnTo>
                <a:lnTo>
                  <a:pt x="145072" y="189229"/>
                </a:lnTo>
                <a:lnTo>
                  <a:pt x="145503" y="189229"/>
                </a:lnTo>
                <a:lnTo>
                  <a:pt x="146798" y="182879"/>
                </a:lnTo>
                <a:lnTo>
                  <a:pt x="145908" y="176529"/>
                </a:lnTo>
                <a:lnTo>
                  <a:pt x="145416" y="170179"/>
                </a:lnTo>
                <a:lnTo>
                  <a:pt x="147904" y="165100"/>
                </a:lnTo>
                <a:lnTo>
                  <a:pt x="150279" y="162560"/>
                </a:lnTo>
                <a:lnTo>
                  <a:pt x="154228" y="161289"/>
                </a:lnTo>
                <a:lnTo>
                  <a:pt x="157162" y="160020"/>
                </a:lnTo>
                <a:lnTo>
                  <a:pt x="158445" y="153670"/>
                </a:lnTo>
                <a:lnTo>
                  <a:pt x="150774" y="149860"/>
                </a:lnTo>
                <a:lnTo>
                  <a:pt x="155714" y="143510"/>
                </a:lnTo>
                <a:lnTo>
                  <a:pt x="150494" y="137160"/>
                </a:lnTo>
                <a:lnTo>
                  <a:pt x="157276" y="133350"/>
                </a:lnTo>
                <a:lnTo>
                  <a:pt x="159842" y="123189"/>
                </a:lnTo>
                <a:lnTo>
                  <a:pt x="159283" y="118110"/>
                </a:lnTo>
                <a:lnTo>
                  <a:pt x="165671" y="115570"/>
                </a:lnTo>
                <a:lnTo>
                  <a:pt x="167259" y="100329"/>
                </a:lnTo>
                <a:lnTo>
                  <a:pt x="168998" y="97789"/>
                </a:lnTo>
                <a:lnTo>
                  <a:pt x="176250" y="101600"/>
                </a:lnTo>
                <a:lnTo>
                  <a:pt x="185934" y="101600"/>
                </a:lnTo>
                <a:lnTo>
                  <a:pt x="185724" y="102870"/>
                </a:lnTo>
                <a:lnTo>
                  <a:pt x="186516" y="102870"/>
                </a:lnTo>
                <a:lnTo>
                  <a:pt x="186397" y="105410"/>
                </a:lnTo>
                <a:lnTo>
                  <a:pt x="217627" y="105410"/>
                </a:lnTo>
                <a:lnTo>
                  <a:pt x="212322" y="110489"/>
                </a:lnTo>
                <a:lnTo>
                  <a:pt x="206806" y="114300"/>
                </a:lnTo>
                <a:lnTo>
                  <a:pt x="203857" y="116839"/>
                </a:lnTo>
                <a:lnTo>
                  <a:pt x="179082" y="116839"/>
                </a:lnTo>
                <a:lnTo>
                  <a:pt x="178422" y="118110"/>
                </a:lnTo>
                <a:lnTo>
                  <a:pt x="177660" y="118110"/>
                </a:lnTo>
                <a:lnTo>
                  <a:pt x="177050" y="119379"/>
                </a:lnTo>
                <a:lnTo>
                  <a:pt x="177698" y="120650"/>
                </a:lnTo>
                <a:lnTo>
                  <a:pt x="199805" y="120650"/>
                </a:lnTo>
                <a:lnTo>
                  <a:pt x="196500" y="124460"/>
                </a:lnTo>
                <a:lnTo>
                  <a:pt x="193237" y="130810"/>
                </a:lnTo>
                <a:lnTo>
                  <a:pt x="190766" y="138429"/>
                </a:lnTo>
                <a:lnTo>
                  <a:pt x="188038" y="147320"/>
                </a:lnTo>
                <a:lnTo>
                  <a:pt x="185607" y="157479"/>
                </a:lnTo>
                <a:lnTo>
                  <a:pt x="181076" y="175260"/>
                </a:lnTo>
                <a:lnTo>
                  <a:pt x="188404" y="185420"/>
                </a:lnTo>
                <a:lnTo>
                  <a:pt x="189509" y="186689"/>
                </a:lnTo>
                <a:lnTo>
                  <a:pt x="160159" y="186689"/>
                </a:lnTo>
                <a:lnTo>
                  <a:pt x="152209" y="191770"/>
                </a:lnTo>
                <a:lnTo>
                  <a:pt x="149631" y="194310"/>
                </a:lnTo>
                <a:close/>
              </a:path>
              <a:path w="524509" h="445770">
                <a:moveTo>
                  <a:pt x="258254" y="191770"/>
                </a:moveTo>
                <a:lnTo>
                  <a:pt x="194462" y="191770"/>
                </a:lnTo>
                <a:lnTo>
                  <a:pt x="201156" y="189229"/>
                </a:lnTo>
                <a:lnTo>
                  <a:pt x="206084" y="184150"/>
                </a:lnTo>
                <a:lnTo>
                  <a:pt x="210348" y="179070"/>
                </a:lnTo>
                <a:lnTo>
                  <a:pt x="215049" y="175260"/>
                </a:lnTo>
                <a:lnTo>
                  <a:pt x="222364" y="170179"/>
                </a:lnTo>
                <a:lnTo>
                  <a:pt x="229996" y="166370"/>
                </a:lnTo>
                <a:lnTo>
                  <a:pt x="234581" y="160020"/>
                </a:lnTo>
                <a:lnTo>
                  <a:pt x="233656" y="114300"/>
                </a:lnTo>
                <a:lnTo>
                  <a:pt x="233540" y="101600"/>
                </a:lnTo>
                <a:lnTo>
                  <a:pt x="233629" y="99060"/>
                </a:lnTo>
                <a:lnTo>
                  <a:pt x="228028" y="97789"/>
                </a:lnTo>
                <a:lnTo>
                  <a:pt x="270794" y="97789"/>
                </a:lnTo>
                <a:lnTo>
                  <a:pt x="270710" y="100329"/>
                </a:lnTo>
                <a:lnTo>
                  <a:pt x="251205" y="100329"/>
                </a:lnTo>
                <a:lnTo>
                  <a:pt x="250609" y="101600"/>
                </a:lnTo>
                <a:lnTo>
                  <a:pt x="250444" y="101600"/>
                </a:lnTo>
                <a:lnTo>
                  <a:pt x="251117" y="102870"/>
                </a:lnTo>
                <a:lnTo>
                  <a:pt x="270626" y="102870"/>
                </a:lnTo>
                <a:lnTo>
                  <a:pt x="270500" y="106679"/>
                </a:lnTo>
                <a:lnTo>
                  <a:pt x="269417" y="132079"/>
                </a:lnTo>
                <a:lnTo>
                  <a:pt x="268770" y="134620"/>
                </a:lnTo>
                <a:lnTo>
                  <a:pt x="264350" y="142239"/>
                </a:lnTo>
                <a:lnTo>
                  <a:pt x="264147" y="146050"/>
                </a:lnTo>
                <a:lnTo>
                  <a:pt x="265772" y="158750"/>
                </a:lnTo>
                <a:lnTo>
                  <a:pt x="264223" y="166370"/>
                </a:lnTo>
                <a:lnTo>
                  <a:pt x="263905" y="180339"/>
                </a:lnTo>
                <a:lnTo>
                  <a:pt x="258495" y="182879"/>
                </a:lnTo>
                <a:lnTo>
                  <a:pt x="254596" y="186689"/>
                </a:lnTo>
                <a:lnTo>
                  <a:pt x="258254" y="191770"/>
                </a:lnTo>
                <a:close/>
              </a:path>
              <a:path w="524509" h="445770">
                <a:moveTo>
                  <a:pt x="270626" y="102870"/>
                </a:moveTo>
                <a:lnTo>
                  <a:pt x="252704" y="102870"/>
                </a:lnTo>
                <a:lnTo>
                  <a:pt x="252361" y="101600"/>
                </a:lnTo>
                <a:lnTo>
                  <a:pt x="251650" y="101600"/>
                </a:lnTo>
                <a:lnTo>
                  <a:pt x="251205" y="100329"/>
                </a:lnTo>
                <a:lnTo>
                  <a:pt x="270710" y="100329"/>
                </a:lnTo>
                <a:lnTo>
                  <a:pt x="270626" y="102870"/>
                </a:lnTo>
                <a:close/>
              </a:path>
              <a:path w="524509" h="445770">
                <a:moveTo>
                  <a:pt x="186516" y="102870"/>
                </a:moveTo>
                <a:lnTo>
                  <a:pt x="185724" y="102870"/>
                </a:lnTo>
                <a:lnTo>
                  <a:pt x="186575" y="101600"/>
                </a:lnTo>
                <a:lnTo>
                  <a:pt x="186516" y="102870"/>
                </a:lnTo>
                <a:close/>
              </a:path>
              <a:path w="524509" h="445770">
                <a:moveTo>
                  <a:pt x="217627" y="105410"/>
                </a:moveTo>
                <a:lnTo>
                  <a:pt x="186397" y="105410"/>
                </a:lnTo>
                <a:lnTo>
                  <a:pt x="191071" y="102870"/>
                </a:lnTo>
                <a:lnTo>
                  <a:pt x="193281" y="104139"/>
                </a:lnTo>
                <a:lnTo>
                  <a:pt x="219360" y="104139"/>
                </a:lnTo>
                <a:lnTo>
                  <a:pt x="217627" y="105410"/>
                </a:lnTo>
                <a:close/>
              </a:path>
              <a:path w="524509" h="445770">
                <a:moveTo>
                  <a:pt x="41554" y="106679"/>
                </a:moveTo>
                <a:lnTo>
                  <a:pt x="32384" y="105410"/>
                </a:lnTo>
                <a:lnTo>
                  <a:pt x="41993" y="105410"/>
                </a:lnTo>
                <a:lnTo>
                  <a:pt x="41554" y="106679"/>
                </a:lnTo>
                <a:close/>
              </a:path>
              <a:path w="524509" h="445770">
                <a:moveTo>
                  <a:pt x="328879" y="264160"/>
                </a:moveTo>
                <a:lnTo>
                  <a:pt x="325793" y="261620"/>
                </a:lnTo>
                <a:lnTo>
                  <a:pt x="322935" y="257810"/>
                </a:lnTo>
                <a:lnTo>
                  <a:pt x="319557" y="254000"/>
                </a:lnTo>
                <a:lnTo>
                  <a:pt x="316369" y="251460"/>
                </a:lnTo>
                <a:lnTo>
                  <a:pt x="308927" y="246379"/>
                </a:lnTo>
                <a:lnTo>
                  <a:pt x="308406" y="238760"/>
                </a:lnTo>
                <a:lnTo>
                  <a:pt x="308140" y="231139"/>
                </a:lnTo>
                <a:lnTo>
                  <a:pt x="307251" y="223520"/>
                </a:lnTo>
                <a:lnTo>
                  <a:pt x="307082" y="219710"/>
                </a:lnTo>
                <a:lnTo>
                  <a:pt x="315028" y="177800"/>
                </a:lnTo>
                <a:lnTo>
                  <a:pt x="318901" y="165100"/>
                </a:lnTo>
                <a:lnTo>
                  <a:pt x="322848" y="152400"/>
                </a:lnTo>
                <a:lnTo>
                  <a:pt x="326999" y="139700"/>
                </a:lnTo>
                <a:lnTo>
                  <a:pt x="329323" y="132079"/>
                </a:lnTo>
                <a:lnTo>
                  <a:pt x="331101" y="124460"/>
                </a:lnTo>
                <a:lnTo>
                  <a:pt x="340690" y="120650"/>
                </a:lnTo>
                <a:lnTo>
                  <a:pt x="342099" y="118110"/>
                </a:lnTo>
                <a:lnTo>
                  <a:pt x="345541" y="109220"/>
                </a:lnTo>
                <a:lnTo>
                  <a:pt x="350215" y="106679"/>
                </a:lnTo>
                <a:lnTo>
                  <a:pt x="366013" y="107950"/>
                </a:lnTo>
                <a:lnTo>
                  <a:pt x="491871" y="107950"/>
                </a:lnTo>
                <a:lnTo>
                  <a:pt x="491728" y="113029"/>
                </a:lnTo>
                <a:lnTo>
                  <a:pt x="491401" y="113029"/>
                </a:lnTo>
                <a:lnTo>
                  <a:pt x="491515" y="114300"/>
                </a:lnTo>
                <a:lnTo>
                  <a:pt x="484606" y="119379"/>
                </a:lnTo>
                <a:lnTo>
                  <a:pt x="473227" y="119379"/>
                </a:lnTo>
                <a:lnTo>
                  <a:pt x="472935" y="120650"/>
                </a:lnTo>
                <a:lnTo>
                  <a:pt x="472465" y="121920"/>
                </a:lnTo>
                <a:lnTo>
                  <a:pt x="472338" y="123189"/>
                </a:lnTo>
                <a:lnTo>
                  <a:pt x="472935" y="124460"/>
                </a:lnTo>
                <a:lnTo>
                  <a:pt x="489000" y="124460"/>
                </a:lnTo>
                <a:lnTo>
                  <a:pt x="492074" y="132079"/>
                </a:lnTo>
                <a:lnTo>
                  <a:pt x="506253" y="132079"/>
                </a:lnTo>
                <a:lnTo>
                  <a:pt x="504063" y="133350"/>
                </a:lnTo>
                <a:lnTo>
                  <a:pt x="500570" y="134620"/>
                </a:lnTo>
                <a:lnTo>
                  <a:pt x="500684" y="138429"/>
                </a:lnTo>
                <a:lnTo>
                  <a:pt x="507866" y="138429"/>
                </a:lnTo>
                <a:lnTo>
                  <a:pt x="512381" y="139700"/>
                </a:lnTo>
                <a:lnTo>
                  <a:pt x="512791" y="140970"/>
                </a:lnTo>
                <a:lnTo>
                  <a:pt x="401307" y="140970"/>
                </a:lnTo>
                <a:lnTo>
                  <a:pt x="399605" y="142239"/>
                </a:lnTo>
                <a:lnTo>
                  <a:pt x="400278" y="143510"/>
                </a:lnTo>
                <a:lnTo>
                  <a:pt x="426742" y="143510"/>
                </a:lnTo>
                <a:lnTo>
                  <a:pt x="425917" y="147320"/>
                </a:lnTo>
                <a:lnTo>
                  <a:pt x="372833" y="147320"/>
                </a:lnTo>
                <a:lnTo>
                  <a:pt x="371779" y="148589"/>
                </a:lnTo>
                <a:lnTo>
                  <a:pt x="365756" y="156210"/>
                </a:lnTo>
                <a:lnTo>
                  <a:pt x="360465" y="163829"/>
                </a:lnTo>
                <a:lnTo>
                  <a:pt x="356786" y="172720"/>
                </a:lnTo>
                <a:lnTo>
                  <a:pt x="355600" y="182879"/>
                </a:lnTo>
                <a:lnTo>
                  <a:pt x="355676" y="185420"/>
                </a:lnTo>
                <a:lnTo>
                  <a:pt x="356654" y="189229"/>
                </a:lnTo>
                <a:lnTo>
                  <a:pt x="357390" y="191770"/>
                </a:lnTo>
                <a:lnTo>
                  <a:pt x="415200" y="191770"/>
                </a:lnTo>
                <a:lnTo>
                  <a:pt x="413918" y="199389"/>
                </a:lnTo>
                <a:lnTo>
                  <a:pt x="413270" y="205739"/>
                </a:lnTo>
                <a:lnTo>
                  <a:pt x="408508" y="210820"/>
                </a:lnTo>
                <a:lnTo>
                  <a:pt x="401802" y="222250"/>
                </a:lnTo>
                <a:lnTo>
                  <a:pt x="396697" y="226060"/>
                </a:lnTo>
                <a:lnTo>
                  <a:pt x="394322" y="232410"/>
                </a:lnTo>
                <a:lnTo>
                  <a:pt x="389508" y="238760"/>
                </a:lnTo>
                <a:lnTo>
                  <a:pt x="383122" y="243839"/>
                </a:lnTo>
                <a:lnTo>
                  <a:pt x="376157" y="248920"/>
                </a:lnTo>
                <a:lnTo>
                  <a:pt x="371245" y="252729"/>
                </a:lnTo>
                <a:lnTo>
                  <a:pt x="362153" y="252729"/>
                </a:lnTo>
                <a:lnTo>
                  <a:pt x="359625" y="255270"/>
                </a:lnTo>
                <a:lnTo>
                  <a:pt x="357581" y="260350"/>
                </a:lnTo>
                <a:lnTo>
                  <a:pt x="333717" y="260350"/>
                </a:lnTo>
                <a:lnTo>
                  <a:pt x="328879" y="264160"/>
                </a:lnTo>
                <a:close/>
              </a:path>
              <a:path w="524509" h="445770">
                <a:moveTo>
                  <a:pt x="491693" y="114300"/>
                </a:moveTo>
                <a:lnTo>
                  <a:pt x="491401" y="113029"/>
                </a:lnTo>
                <a:lnTo>
                  <a:pt x="491728" y="113029"/>
                </a:lnTo>
                <a:lnTo>
                  <a:pt x="491693" y="114300"/>
                </a:lnTo>
                <a:close/>
              </a:path>
              <a:path w="524509" h="445770">
                <a:moveTo>
                  <a:pt x="506253" y="132079"/>
                </a:moveTo>
                <a:lnTo>
                  <a:pt x="492074" y="132079"/>
                </a:lnTo>
                <a:lnTo>
                  <a:pt x="491978" y="123189"/>
                </a:lnTo>
                <a:lnTo>
                  <a:pt x="492086" y="114300"/>
                </a:lnTo>
                <a:lnTo>
                  <a:pt x="493153" y="114300"/>
                </a:lnTo>
                <a:lnTo>
                  <a:pt x="498614" y="115570"/>
                </a:lnTo>
                <a:lnTo>
                  <a:pt x="501142" y="120650"/>
                </a:lnTo>
                <a:lnTo>
                  <a:pt x="501675" y="124460"/>
                </a:lnTo>
                <a:lnTo>
                  <a:pt x="508444" y="130810"/>
                </a:lnTo>
                <a:lnTo>
                  <a:pt x="506253" y="132079"/>
                </a:lnTo>
                <a:close/>
              </a:path>
              <a:path w="524509" h="445770">
                <a:moveTo>
                  <a:pt x="199805" y="120650"/>
                </a:moveTo>
                <a:lnTo>
                  <a:pt x="177965" y="120650"/>
                </a:lnTo>
                <a:lnTo>
                  <a:pt x="180060" y="118110"/>
                </a:lnTo>
                <a:lnTo>
                  <a:pt x="179082" y="116839"/>
                </a:lnTo>
                <a:lnTo>
                  <a:pt x="203857" y="116839"/>
                </a:lnTo>
                <a:lnTo>
                  <a:pt x="200907" y="119379"/>
                </a:lnTo>
                <a:lnTo>
                  <a:pt x="199805" y="120650"/>
                </a:lnTo>
                <a:close/>
              </a:path>
              <a:path w="524509" h="445770">
                <a:moveTo>
                  <a:pt x="489000" y="124460"/>
                </a:moveTo>
                <a:lnTo>
                  <a:pt x="473328" y="124460"/>
                </a:lnTo>
                <a:lnTo>
                  <a:pt x="473494" y="123189"/>
                </a:lnTo>
                <a:lnTo>
                  <a:pt x="473468" y="121920"/>
                </a:lnTo>
                <a:lnTo>
                  <a:pt x="473341" y="119379"/>
                </a:lnTo>
                <a:lnTo>
                  <a:pt x="484606" y="119379"/>
                </a:lnTo>
                <a:lnTo>
                  <a:pt x="489000" y="124460"/>
                </a:lnTo>
                <a:close/>
              </a:path>
              <a:path w="524509" h="445770">
                <a:moveTo>
                  <a:pt x="507866" y="138429"/>
                </a:moveTo>
                <a:lnTo>
                  <a:pt x="500684" y="138429"/>
                </a:lnTo>
                <a:lnTo>
                  <a:pt x="503351" y="137160"/>
                </a:lnTo>
                <a:lnTo>
                  <a:pt x="507866" y="138429"/>
                </a:lnTo>
                <a:close/>
              </a:path>
              <a:path w="524509" h="445770">
                <a:moveTo>
                  <a:pt x="426742" y="143510"/>
                </a:moveTo>
                <a:lnTo>
                  <a:pt x="401624" y="143510"/>
                </a:lnTo>
                <a:lnTo>
                  <a:pt x="401383" y="142239"/>
                </a:lnTo>
                <a:lnTo>
                  <a:pt x="401307" y="140970"/>
                </a:lnTo>
                <a:lnTo>
                  <a:pt x="427291" y="140970"/>
                </a:lnTo>
                <a:lnTo>
                  <a:pt x="426742" y="143510"/>
                </a:lnTo>
                <a:close/>
              </a:path>
              <a:path w="524509" h="445770">
                <a:moveTo>
                  <a:pt x="496523" y="284479"/>
                </a:moveTo>
                <a:lnTo>
                  <a:pt x="465404" y="284479"/>
                </a:lnTo>
                <a:lnTo>
                  <a:pt x="468388" y="254000"/>
                </a:lnTo>
                <a:lnTo>
                  <a:pt x="477570" y="252729"/>
                </a:lnTo>
                <a:lnTo>
                  <a:pt x="476084" y="242570"/>
                </a:lnTo>
                <a:lnTo>
                  <a:pt x="477443" y="236220"/>
                </a:lnTo>
                <a:lnTo>
                  <a:pt x="486879" y="231139"/>
                </a:lnTo>
                <a:lnTo>
                  <a:pt x="486359" y="222250"/>
                </a:lnTo>
                <a:lnTo>
                  <a:pt x="479272" y="219710"/>
                </a:lnTo>
                <a:lnTo>
                  <a:pt x="480119" y="213360"/>
                </a:lnTo>
                <a:lnTo>
                  <a:pt x="478827" y="200660"/>
                </a:lnTo>
                <a:lnTo>
                  <a:pt x="479767" y="194310"/>
                </a:lnTo>
                <a:lnTo>
                  <a:pt x="480529" y="191770"/>
                </a:lnTo>
                <a:lnTo>
                  <a:pt x="478421" y="187960"/>
                </a:lnTo>
                <a:lnTo>
                  <a:pt x="472717" y="177800"/>
                </a:lnTo>
                <a:lnTo>
                  <a:pt x="468339" y="168910"/>
                </a:lnTo>
                <a:lnTo>
                  <a:pt x="463887" y="161289"/>
                </a:lnTo>
                <a:lnTo>
                  <a:pt x="459346" y="152400"/>
                </a:lnTo>
                <a:lnTo>
                  <a:pt x="457936" y="151129"/>
                </a:lnTo>
                <a:lnTo>
                  <a:pt x="455409" y="148589"/>
                </a:lnTo>
                <a:lnTo>
                  <a:pt x="452958" y="147320"/>
                </a:lnTo>
                <a:lnTo>
                  <a:pt x="447124" y="143510"/>
                </a:lnTo>
                <a:lnTo>
                  <a:pt x="440882" y="142239"/>
                </a:lnTo>
                <a:lnTo>
                  <a:pt x="434261" y="140970"/>
                </a:lnTo>
                <a:lnTo>
                  <a:pt x="512791" y="140970"/>
                </a:lnTo>
                <a:lnTo>
                  <a:pt x="514019" y="144779"/>
                </a:lnTo>
                <a:lnTo>
                  <a:pt x="512533" y="154939"/>
                </a:lnTo>
                <a:lnTo>
                  <a:pt x="511606" y="158750"/>
                </a:lnTo>
                <a:lnTo>
                  <a:pt x="482549" y="158750"/>
                </a:lnTo>
                <a:lnTo>
                  <a:pt x="481558" y="160020"/>
                </a:lnTo>
                <a:lnTo>
                  <a:pt x="481799" y="160020"/>
                </a:lnTo>
                <a:lnTo>
                  <a:pt x="482219" y="161289"/>
                </a:lnTo>
                <a:lnTo>
                  <a:pt x="482574" y="162560"/>
                </a:lnTo>
                <a:lnTo>
                  <a:pt x="517702" y="162560"/>
                </a:lnTo>
                <a:lnTo>
                  <a:pt x="521766" y="165100"/>
                </a:lnTo>
                <a:lnTo>
                  <a:pt x="521431" y="170179"/>
                </a:lnTo>
                <a:lnTo>
                  <a:pt x="521436" y="184150"/>
                </a:lnTo>
                <a:lnTo>
                  <a:pt x="516864" y="191770"/>
                </a:lnTo>
                <a:lnTo>
                  <a:pt x="523113" y="198120"/>
                </a:lnTo>
                <a:lnTo>
                  <a:pt x="523925" y="199389"/>
                </a:lnTo>
                <a:lnTo>
                  <a:pt x="523582" y="203200"/>
                </a:lnTo>
                <a:lnTo>
                  <a:pt x="518363" y="207010"/>
                </a:lnTo>
                <a:lnTo>
                  <a:pt x="519976" y="210820"/>
                </a:lnTo>
                <a:lnTo>
                  <a:pt x="520236" y="213360"/>
                </a:lnTo>
                <a:lnTo>
                  <a:pt x="497344" y="213360"/>
                </a:lnTo>
                <a:lnTo>
                  <a:pt x="496963" y="218439"/>
                </a:lnTo>
                <a:lnTo>
                  <a:pt x="497738" y="218439"/>
                </a:lnTo>
                <a:lnTo>
                  <a:pt x="498513" y="219710"/>
                </a:lnTo>
                <a:lnTo>
                  <a:pt x="520765" y="219710"/>
                </a:lnTo>
                <a:lnTo>
                  <a:pt x="520944" y="222250"/>
                </a:lnTo>
                <a:lnTo>
                  <a:pt x="508495" y="222250"/>
                </a:lnTo>
                <a:lnTo>
                  <a:pt x="508139" y="223520"/>
                </a:lnTo>
                <a:lnTo>
                  <a:pt x="508063" y="226060"/>
                </a:lnTo>
                <a:lnTo>
                  <a:pt x="520782" y="226060"/>
                </a:lnTo>
                <a:lnTo>
                  <a:pt x="520404" y="229870"/>
                </a:lnTo>
                <a:lnTo>
                  <a:pt x="518132" y="237489"/>
                </a:lnTo>
                <a:lnTo>
                  <a:pt x="513740" y="243839"/>
                </a:lnTo>
                <a:lnTo>
                  <a:pt x="510616" y="243839"/>
                </a:lnTo>
                <a:lnTo>
                  <a:pt x="510504" y="245077"/>
                </a:lnTo>
                <a:lnTo>
                  <a:pt x="510235" y="251460"/>
                </a:lnTo>
                <a:lnTo>
                  <a:pt x="503770" y="255270"/>
                </a:lnTo>
                <a:lnTo>
                  <a:pt x="507669" y="262889"/>
                </a:lnTo>
                <a:lnTo>
                  <a:pt x="519336" y="262889"/>
                </a:lnTo>
                <a:lnTo>
                  <a:pt x="517858" y="270510"/>
                </a:lnTo>
                <a:lnTo>
                  <a:pt x="515429" y="276860"/>
                </a:lnTo>
                <a:lnTo>
                  <a:pt x="514003" y="280670"/>
                </a:lnTo>
                <a:lnTo>
                  <a:pt x="499948" y="280670"/>
                </a:lnTo>
                <a:lnTo>
                  <a:pt x="497039" y="283210"/>
                </a:lnTo>
                <a:lnTo>
                  <a:pt x="496523" y="284479"/>
                </a:lnTo>
                <a:close/>
              </a:path>
              <a:path w="524509" h="445770">
                <a:moveTo>
                  <a:pt x="376313" y="148589"/>
                </a:moveTo>
                <a:lnTo>
                  <a:pt x="372833" y="147320"/>
                </a:lnTo>
                <a:lnTo>
                  <a:pt x="380339" y="147320"/>
                </a:lnTo>
                <a:lnTo>
                  <a:pt x="376313" y="148589"/>
                </a:lnTo>
                <a:close/>
              </a:path>
              <a:path w="524509" h="445770">
                <a:moveTo>
                  <a:pt x="415200" y="191770"/>
                </a:moveTo>
                <a:lnTo>
                  <a:pt x="357390" y="191770"/>
                </a:lnTo>
                <a:lnTo>
                  <a:pt x="367352" y="182879"/>
                </a:lnTo>
                <a:lnTo>
                  <a:pt x="373580" y="173989"/>
                </a:lnTo>
                <a:lnTo>
                  <a:pt x="377450" y="162560"/>
                </a:lnTo>
                <a:lnTo>
                  <a:pt x="380339" y="147320"/>
                </a:lnTo>
                <a:lnTo>
                  <a:pt x="425917" y="147320"/>
                </a:lnTo>
                <a:lnTo>
                  <a:pt x="424269" y="154939"/>
                </a:lnTo>
                <a:lnTo>
                  <a:pt x="420300" y="170179"/>
                </a:lnTo>
                <a:lnTo>
                  <a:pt x="417177" y="181610"/>
                </a:lnTo>
                <a:lnTo>
                  <a:pt x="407136" y="181610"/>
                </a:lnTo>
                <a:lnTo>
                  <a:pt x="404507" y="182879"/>
                </a:lnTo>
                <a:lnTo>
                  <a:pt x="406082" y="184150"/>
                </a:lnTo>
                <a:lnTo>
                  <a:pt x="416483" y="184150"/>
                </a:lnTo>
                <a:lnTo>
                  <a:pt x="415200" y="191770"/>
                </a:lnTo>
                <a:close/>
              </a:path>
              <a:path w="524509" h="445770">
                <a:moveTo>
                  <a:pt x="517702" y="162560"/>
                </a:moveTo>
                <a:lnTo>
                  <a:pt x="482574" y="162560"/>
                </a:lnTo>
                <a:lnTo>
                  <a:pt x="483565" y="161289"/>
                </a:lnTo>
                <a:lnTo>
                  <a:pt x="483387" y="160020"/>
                </a:lnTo>
                <a:lnTo>
                  <a:pt x="483247" y="160020"/>
                </a:lnTo>
                <a:lnTo>
                  <a:pt x="483082" y="158750"/>
                </a:lnTo>
                <a:lnTo>
                  <a:pt x="511606" y="158750"/>
                </a:lnTo>
                <a:lnTo>
                  <a:pt x="517702" y="162560"/>
                </a:lnTo>
                <a:close/>
              </a:path>
              <a:path w="524509" h="445770">
                <a:moveTo>
                  <a:pt x="28841" y="186689"/>
                </a:moveTo>
                <a:lnTo>
                  <a:pt x="13982" y="186689"/>
                </a:lnTo>
                <a:lnTo>
                  <a:pt x="14655" y="185420"/>
                </a:lnTo>
                <a:lnTo>
                  <a:pt x="15722" y="184150"/>
                </a:lnTo>
                <a:lnTo>
                  <a:pt x="16027" y="182879"/>
                </a:lnTo>
                <a:lnTo>
                  <a:pt x="14922" y="181610"/>
                </a:lnTo>
                <a:lnTo>
                  <a:pt x="26987" y="181610"/>
                </a:lnTo>
                <a:lnTo>
                  <a:pt x="28841" y="186689"/>
                </a:lnTo>
                <a:close/>
              </a:path>
              <a:path w="524509" h="445770">
                <a:moveTo>
                  <a:pt x="416483" y="184150"/>
                </a:moveTo>
                <a:lnTo>
                  <a:pt x="406907" y="184150"/>
                </a:lnTo>
                <a:lnTo>
                  <a:pt x="407250" y="182879"/>
                </a:lnTo>
                <a:lnTo>
                  <a:pt x="407136" y="181610"/>
                </a:lnTo>
                <a:lnTo>
                  <a:pt x="417177" y="181610"/>
                </a:lnTo>
                <a:lnTo>
                  <a:pt x="416483" y="184150"/>
                </a:lnTo>
                <a:close/>
              </a:path>
              <a:path w="524509" h="445770">
                <a:moveTo>
                  <a:pt x="182029" y="250189"/>
                </a:moveTo>
                <a:lnTo>
                  <a:pt x="177660" y="248920"/>
                </a:lnTo>
                <a:lnTo>
                  <a:pt x="171970" y="247650"/>
                </a:lnTo>
                <a:lnTo>
                  <a:pt x="171183" y="247650"/>
                </a:lnTo>
                <a:lnTo>
                  <a:pt x="163842" y="241300"/>
                </a:lnTo>
                <a:lnTo>
                  <a:pt x="167030" y="233679"/>
                </a:lnTo>
                <a:lnTo>
                  <a:pt x="159994" y="222250"/>
                </a:lnTo>
                <a:lnTo>
                  <a:pt x="154889" y="218439"/>
                </a:lnTo>
                <a:lnTo>
                  <a:pt x="151206" y="214629"/>
                </a:lnTo>
                <a:lnTo>
                  <a:pt x="149961" y="212089"/>
                </a:lnTo>
                <a:lnTo>
                  <a:pt x="150698" y="209550"/>
                </a:lnTo>
                <a:lnTo>
                  <a:pt x="150533" y="207010"/>
                </a:lnTo>
                <a:lnTo>
                  <a:pt x="149910" y="207010"/>
                </a:lnTo>
                <a:lnTo>
                  <a:pt x="150228" y="205739"/>
                </a:lnTo>
                <a:lnTo>
                  <a:pt x="160159" y="186689"/>
                </a:lnTo>
                <a:lnTo>
                  <a:pt x="189509" y="186689"/>
                </a:lnTo>
                <a:lnTo>
                  <a:pt x="191719" y="189229"/>
                </a:lnTo>
                <a:lnTo>
                  <a:pt x="192062" y="190500"/>
                </a:lnTo>
                <a:lnTo>
                  <a:pt x="192811" y="190500"/>
                </a:lnTo>
                <a:lnTo>
                  <a:pt x="194462" y="191770"/>
                </a:lnTo>
                <a:lnTo>
                  <a:pt x="258254" y="191770"/>
                </a:lnTo>
                <a:lnTo>
                  <a:pt x="258432" y="196850"/>
                </a:lnTo>
                <a:lnTo>
                  <a:pt x="255142" y="201929"/>
                </a:lnTo>
                <a:lnTo>
                  <a:pt x="250589" y="208279"/>
                </a:lnTo>
                <a:lnTo>
                  <a:pt x="245721" y="213360"/>
                </a:lnTo>
                <a:lnTo>
                  <a:pt x="240435" y="219710"/>
                </a:lnTo>
                <a:lnTo>
                  <a:pt x="234632" y="224789"/>
                </a:lnTo>
                <a:lnTo>
                  <a:pt x="231990" y="226060"/>
                </a:lnTo>
                <a:lnTo>
                  <a:pt x="227482" y="226060"/>
                </a:lnTo>
                <a:lnTo>
                  <a:pt x="222770" y="229870"/>
                </a:lnTo>
                <a:lnTo>
                  <a:pt x="222910" y="232410"/>
                </a:lnTo>
                <a:lnTo>
                  <a:pt x="207073" y="232410"/>
                </a:lnTo>
                <a:lnTo>
                  <a:pt x="206248" y="233679"/>
                </a:lnTo>
                <a:lnTo>
                  <a:pt x="205486" y="234950"/>
                </a:lnTo>
                <a:lnTo>
                  <a:pt x="206133" y="234950"/>
                </a:lnTo>
                <a:lnTo>
                  <a:pt x="206463" y="236220"/>
                </a:lnTo>
                <a:lnTo>
                  <a:pt x="220856" y="236220"/>
                </a:lnTo>
                <a:lnTo>
                  <a:pt x="218662" y="237489"/>
                </a:lnTo>
                <a:lnTo>
                  <a:pt x="178460" y="237489"/>
                </a:lnTo>
                <a:lnTo>
                  <a:pt x="176822" y="238760"/>
                </a:lnTo>
                <a:lnTo>
                  <a:pt x="176555" y="240029"/>
                </a:lnTo>
                <a:lnTo>
                  <a:pt x="177114" y="241300"/>
                </a:lnTo>
                <a:lnTo>
                  <a:pt x="177380" y="242570"/>
                </a:lnTo>
                <a:lnTo>
                  <a:pt x="207022" y="242570"/>
                </a:lnTo>
                <a:lnTo>
                  <a:pt x="195465" y="247650"/>
                </a:lnTo>
                <a:lnTo>
                  <a:pt x="190842" y="248920"/>
                </a:lnTo>
                <a:lnTo>
                  <a:pt x="182029" y="250189"/>
                </a:lnTo>
                <a:close/>
              </a:path>
              <a:path w="524509" h="445770">
                <a:moveTo>
                  <a:pt x="33312" y="204470"/>
                </a:moveTo>
                <a:lnTo>
                  <a:pt x="15608" y="204470"/>
                </a:lnTo>
                <a:lnTo>
                  <a:pt x="14757" y="203200"/>
                </a:lnTo>
                <a:lnTo>
                  <a:pt x="33324" y="203200"/>
                </a:lnTo>
                <a:lnTo>
                  <a:pt x="33312" y="204470"/>
                </a:lnTo>
                <a:close/>
              </a:path>
              <a:path w="524509" h="445770">
                <a:moveTo>
                  <a:pt x="520765" y="219710"/>
                </a:moveTo>
                <a:lnTo>
                  <a:pt x="499275" y="219710"/>
                </a:lnTo>
                <a:lnTo>
                  <a:pt x="499694" y="217170"/>
                </a:lnTo>
                <a:lnTo>
                  <a:pt x="500481" y="213360"/>
                </a:lnTo>
                <a:lnTo>
                  <a:pt x="520236" y="213360"/>
                </a:lnTo>
                <a:lnTo>
                  <a:pt x="520496" y="215900"/>
                </a:lnTo>
                <a:lnTo>
                  <a:pt x="520765" y="219710"/>
                </a:lnTo>
                <a:close/>
              </a:path>
              <a:path w="524509" h="445770">
                <a:moveTo>
                  <a:pt x="520782" y="226060"/>
                </a:moveTo>
                <a:lnTo>
                  <a:pt x="510565" y="226060"/>
                </a:lnTo>
                <a:lnTo>
                  <a:pt x="509981" y="222250"/>
                </a:lnTo>
                <a:lnTo>
                  <a:pt x="520944" y="222250"/>
                </a:lnTo>
                <a:lnTo>
                  <a:pt x="520908" y="224789"/>
                </a:lnTo>
                <a:lnTo>
                  <a:pt x="520782" y="226060"/>
                </a:lnTo>
                <a:close/>
              </a:path>
              <a:path w="524509" h="445770">
                <a:moveTo>
                  <a:pt x="220856" y="236220"/>
                </a:moveTo>
                <a:lnTo>
                  <a:pt x="206463" y="236220"/>
                </a:lnTo>
                <a:lnTo>
                  <a:pt x="208648" y="233679"/>
                </a:lnTo>
                <a:lnTo>
                  <a:pt x="207848" y="232410"/>
                </a:lnTo>
                <a:lnTo>
                  <a:pt x="222910" y="232410"/>
                </a:lnTo>
                <a:lnTo>
                  <a:pt x="223050" y="234950"/>
                </a:lnTo>
                <a:lnTo>
                  <a:pt x="220856" y="236220"/>
                </a:lnTo>
                <a:close/>
              </a:path>
              <a:path w="524509" h="445770">
                <a:moveTo>
                  <a:pt x="207022" y="242570"/>
                </a:moveTo>
                <a:lnTo>
                  <a:pt x="177380" y="242570"/>
                </a:lnTo>
                <a:lnTo>
                  <a:pt x="179450" y="241300"/>
                </a:lnTo>
                <a:lnTo>
                  <a:pt x="179400" y="237489"/>
                </a:lnTo>
                <a:lnTo>
                  <a:pt x="218662" y="237489"/>
                </a:lnTo>
                <a:lnTo>
                  <a:pt x="214274" y="240029"/>
                </a:lnTo>
                <a:lnTo>
                  <a:pt x="207022" y="242570"/>
                </a:lnTo>
                <a:close/>
              </a:path>
              <a:path w="524509" h="445770">
                <a:moveTo>
                  <a:pt x="511302" y="244149"/>
                </a:moveTo>
                <a:lnTo>
                  <a:pt x="510616" y="243839"/>
                </a:lnTo>
                <a:lnTo>
                  <a:pt x="511568" y="243839"/>
                </a:lnTo>
                <a:lnTo>
                  <a:pt x="511302" y="244149"/>
                </a:lnTo>
                <a:close/>
              </a:path>
              <a:path w="524509" h="445770">
                <a:moveTo>
                  <a:pt x="519336" y="262889"/>
                </a:moveTo>
                <a:lnTo>
                  <a:pt x="507669" y="262889"/>
                </a:lnTo>
                <a:lnTo>
                  <a:pt x="511009" y="256539"/>
                </a:lnTo>
                <a:lnTo>
                  <a:pt x="511695" y="251460"/>
                </a:lnTo>
                <a:lnTo>
                  <a:pt x="510504" y="245077"/>
                </a:lnTo>
                <a:lnTo>
                  <a:pt x="511302" y="244149"/>
                </a:lnTo>
                <a:lnTo>
                  <a:pt x="513435" y="245110"/>
                </a:lnTo>
                <a:lnTo>
                  <a:pt x="515746" y="247650"/>
                </a:lnTo>
                <a:lnTo>
                  <a:pt x="518756" y="250189"/>
                </a:lnTo>
                <a:lnTo>
                  <a:pt x="519692" y="256539"/>
                </a:lnTo>
                <a:lnTo>
                  <a:pt x="519336" y="262889"/>
                </a:lnTo>
                <a:close/>
              </a:path>
              <a:path w="524509" h="445770">
                <a:moveTo>
                  <a:pt x="368655" y="255270"/>
                </a:moveTo>
                <a:lnTo>
                  <a:pt x="365048" y="252729"/>
                </a:lnTo>
                <a:lnTo>
                  <a:pt x="371245" y="252729"/>
                </a:lnTo>
                <a:lnTo>
                  <a:pt x="369608" y="254000"/>
                </a:lnTo>
                <a:lnTo>
                  <a:pt x="368655" y="255270"/>
                </a:lnTo>
                <a:close/>
              </a:path>
              <a:path w="524509" h="445770">
                <a:moveTo>
                  <a:pt x="344589" y="266700"/>
                </a:moveTo>
                <a:lnTo>
                  <a:pt x="340093" y="266700"/>
                </a:lnTo>
                <a:lnTo>
                  <a:pt x="333717" y="260350"/>
                </a:lnTo>
                <a:lnTo>
                  <a:pt x="357581" y="260350"/>
                </a:lnTo>
                <a:lnTo>
                  <a:pt x="350037" y="265429"/>
                </a:lnTo>
                <a:lnTo>
                  <a:pt x="344589" y="266700"/>
                </a:lnTo>
                <a:close/>
              </a:path>
              <a:path w="524509" h="445770">
                <a:moveTo>
                  <a:pt x="409511" y="381000"/>
                </a:moveTo>
                <a:lnTo>
                  <a:pt x="340880" y="381000"/>
                </a:lnTo>
                <a:lnTo>
                  <a:pt x="341337" y="379729"/>
                </a:lnTo>
                <a:lnTo>
                  <a:pt x="344812" y="374650"/>
                </a:lnTo>
                <a:lnTo>
                  <a:pt x="348500" y="369570"/>
                </a:lnTo>
                <a:lnTo>
                  <a:pt x="354703" y="365760"/>
                </a:lnTo>
                <a:lnTo>
                  <a:pt x="365721" y="359410"/>
                </a:lnTo>
                <a:lnTo>
                  <a:pt x="371894" y="353060"/>
                </a:lnTo>
                <a:lnTo>
                  <a:pt x="379460" y="349250"/>
                </a:lnTo>
                <a:lnTo>
                  <a:pt x="386478" y="344170"/>
                </a:lnTo>
                <a:lnTo>
                  <a:pt x="391007" y="336550"/>
                </a:lnTo>
                <a:lnTo>
                  <a:pt x="400737" y="328929"/>
                </a:lnTo>
                <a:lnTo>
                  <a:pt x="409481" y="320039"/>
                </a:lnTo>
                <a:lnTo>
                  <a:pt x="418827" y="312420"/>
                </a:lnTo>
                <a:lnTo>
                  <a:pt x="430364" y="306070"/>
                </a:lnTo>
                <a:lnTo>
                  <a:pt x="435711" y="304800"/>
                </a:lnTo>
                <a:lnTo>
                  <a:pt x="438810" y="297179"/>
                </a:lnTo>
                <a:lnTo>
                  <a:pt x="450418" y="293370"/>
                </a:lnTo>
                <a:lnTo>
                  <a:pt x="453351" y="285750"/>
                </a:lnTo>
                <a:lnTo>
                  <a:pt x="457415" y="280670"/>
                </a:lnTo>
                <a:lnTo>
                  <a:pt x="459828" y="281939"/>
                </a:lnTo>
                <a:lnTo>
                  <a:pt x="462330" y="283210"/>
                </a:lnTo>
                <a:lnTo>
                  <a:pt x="465404" y="284479"/>
                </a:lnTo>
                <a:lnTo>
                  <a:pt x="496523" y="284479"/>
                </a:lnTo>
                <a:lnTo>
                  <a:pt x="495490" y="287020"/>
                </a:lnTo>
                <a:lnTo>
                  <a:pt x="497382" y="290829"/>
                </a:lnTo>
                <a:lnTo>
                  <a:pt x="509825" y="290829"/>
                </a:lnTo>
                <a:lnTo>
                  <a:pt x="508687" y="293370"/>
                </a:lnTo>
                <a:lnTo>
                  <a:pt x="507270" y="295910"/>
                </a:lnTo>
                <a:lnTo>
                  <a:pt x="467372" y="295910"/>
                </a:lnTo>
                <a:lnTo>
                  <a:pt x="464159" y="297179"/>
                </a:lnTo>
                <a:lnTo>
                  <a:pt x="464870" y="300989"/>
                </a:lnTo>
                <a:lnTo>
                  <a:pt x="504437" y="300989"/>
                </a:lnTo>
                <a:lnTo>
                  <a:pt x="498601" y="307339"/>
                </a:lnTo>
                <a:lnTo>
                  <a:pt x="495787" y="309879"/>
                </a:lnTo>
                <a:lnTo>
                  <a:pt x="467474" y="309879"/>
                </a:lnTo>
                <a:lnTo>
                  <a:pt x="466420" y="311150"/>
                </a:lnTo>
                <a:lnTo>
                  <a:pt x="494380" y="311150"/>
                </a:lnTo>
                <a:lnTo>
                  <a:pt x="491566" y="313689"/>
                </a:lnTo>
                <a:lnTo>
                  <a:pt x="487768" y="320039"/>
                </a:lnTo>
                <a:lnTo>
                  <a:pt x="481876" y="328929"/>
                </a:lnTo>
                <a:lnTo>
                  <a:pt x="480364" y="331470"/>
                </a:lnTo>
                <a:lnTo>
                  <a:pt x="478358" y="332739"/>
                </a:lnTo>
                <a:lnTo>
                  <a:pt x="451472" y="360679"/>
                </a:lnTo>
                <a:lnTo>
                  <a:pt x="443839" y="364489"/>
                </a:lnTo>
                <a:lnTo>
                  <a:pt x="439432" y="372110"/>
                </a:lnTo>
                <a:lnTo>
                  <a:pt x="438569" y="373379"/>
                </a:lnTo>
                <a:lnTo>
                  <a:pt x="435254" y="373379"/>
                </a:lnTo>
                <a:lnTo>
                  <a:pt x="431495" y="374650"/>
                </a:lnTo>
                <a:lnTo>
                  <a:pt x="385279" y="374650"/>
                </a:lnTo>
                <a:lnTo>
                  <a:pt x="384505" y="375920"/>
                </a:lnTo>
                <a:lnTo>
                  <a:pt x="383387" y="375920"/>
                </a:lnTo>
                <a:lnTo>
                  <a:pt x="382600" y="377189"/>
                </a:lnTo>
                <a:lnTo>
                  <a:pt x="382714" y="379729"/>
                </a:lnTo>
                <a:lnTo>
                  <a:pt x="409439" y="379729"/>
                </a:lnTo>
                <a:lnTo>
                  <a:pt x="409511" y="381000"/>
                </a:lnTo>
                <a:close/>
              </a:path>
              <a:path w="524509" h="445770">
                <a:moveTo>
                  <a:pt x="509825" y="290829"/>
                </a:moveTo>
                <a:lnTo>
                  <a:pt x="500976" y="290829"/>
                </a:lnTo>
                <a:lnTo>
                  <a:pt x="501967" y="288289"/>
                </a:lnTo>
                <a:lnTo>
                  <a:pt x="503961" y="287020"/>
                </a:lnTo>
                <a:lnTo>
                  <a:pt x="502653" y="284479"/>
                </a:lnTo>
                <a:lnTo>
                  <a:pt x="501637" y="283210"/>
                </a:lnTo>
                <a:lnTo>
                  <a:pt x="500202" y="280670"/>
                </a:lnTo>
                <a:lnTo>
                  <a:pt x="514003" y="280670"/>
                </a:lnTo>
                <a:lnTo>
                  <a:pt x="512101" y="285750"/>
                </a:lnTo>
                <a:lnTo>
                  <a:pt x="509825" y="290829"/>
                </a:lnTo>
                <a:close/>
              </a:path>
              <a:path w="524509" h="445770">
                <a:moveTo>
                  <a:pt x="504437" y="300989"/>
                </a:moveTo>
                <a:lnTo>
                  <a:pt x="464870" y="300989"/>
                </a:lnTo>
                <a:lnTo>
                  <a:pt x="467512" y="299720"/>
                </a:lnTo>
                <a:lnTo>
                  <a:pt x="467372" y="295910"/>
                </a:lnTo>
                <a:lnTo>
                  <a:pt x="507270" y="295910"/>
                </a:lnTo>
                <a:lnTo>
                  <a:pt x="504437" y="300989"/>
                </a:lnTo>
                <a:close/>
              </a:path>
              <a:path w="524509" h="445770">
                <a:moveTo>
                  <a:pt x="494380" y="311150"/>
                </a:moveTo>
                <a:lnTo>
                  <a:pt x="467372" y="311150"/>
                </a:lnTo>
                <a:lnTo>
                  <a:pt x="467474" y="309879"/>
                </a:lnTo>
                <a:lnTo>
                  <a:pt x="495787" y="309879"/>
                </a:lnTo>
                <a:lnTo>
                  <a:pt x="494380" y="311150"/>
                </a:lnTo>
                <a:close/>
              </a:path>
              <a:path w="524509" h="445770">
                <a:moveTo>
                  <a:pt x="316137" y="416560"/>
                </a:moveTo>
                <a:lnTo>
                  <a:pt x="284962" y="416560"/>
                </a:lnTo>
                <a:lnTo>
                  <a:pt x="289371" y="411479"/>
                </a:lnTo>
                <a:lnTo>
                  <a:pt x="291125" y="405129"/>
                </a:lnTo>
                <a:lnTo>
                  <a:pt x="291959" y="398779"/>
                </a:lnTo>
                <a:lnTo>
                  <a:pt x="293611" y="392429"/>
                </a:lnTo>
                <a:lnTo>
                  <a:pt x="298869" y="391160"/>
                </a:lnTo>
                <a:lnTo>
                  <a:pt x="303136" y="389889"/>
                </a:lnTo>
                <a:lnTo>
                  <a:pt x="308305" y="388620"/>
                </a:lnTo>
                <a:lnTo>
                  <a:pt x="307428" y="378460"/>
                </a:lnTo>
                <a:lnTo>
                  <a:pt x="318511" y="374650"/>
                </a:lnTo>
                <a:lnTo>
                  <a:pt x="326043" y="373379"/>
                </a:lnTo>
                <a:lnTo>
                  <a:pt x="331942" y="375920"/>
                </a:lnTo>
                <a:lnTo>
                  <a:pt x="338124" y="381000"/>
                </a:lnTo>
                <a:lnTo>
                  <a:pt x="427199" y="381000"/>
                </a:lnTo>
                <a:lnTo>
                  <a:pt x="426237" y="384810"/>
                </a:lnTo>
                <a:lnTo>
                  <a:pt x="419963" y="387350"/>
                </a:lnTo>
                <a:lnTo>
                  <a:pt x="330250" y="387350"/>
                </a:lnTo>
                <a:lnTo>
                  <a:pt x="330136" y="388620"/>
                </a:lnTo>
                <a:lnTo>
                  <a:pt x="330123" y="389889"/>
                </a:lnTo>
                <a:lnTo>
                  <a:pt x="416565" y="389889"/>
                </a:lnTo>
                <a:lnTo>
                  <a:pt x="416304" y="391160"/>
                </a:lnTo>
                <a:lnTo>
                  <a:pt x="376275" y="391160"/>
                </a:lnTo>
                <a:lnTo>
                  <a:pt x="375500" y="392429"/>
                </a:lnTo>
                <a:lnTo>
                  <a:pt x="377240" y="393700"/>
                </a:lnTo>
                <a:lnTo>
                  <a:pt x="415781" y="393700"/>
                </a:lnTo>
                <a:lnTo>
                  <a:pt x="415259" y="396239"/>
                </a:lnTo>
                <a:lnTo>
                  <a:pt x="405942" y="396239"/>
                </a:lnTo>
                <a:lnTo>
                  <a:pt x="403961" y="400050"/>
                </a:lnTo>
                <a:lnTo>
                  <a:pt x="402844" y="403860"/>
                </a:lnTo>
                <a:lnTo>
                  <a:pt x="400680" y="405129"/>
                </a:lnTo>
                <a:lnTo>
                  <a:pt x="318363" y="405129"/>
                </a:lnTo>
                <a:lnTo>
                  <a:pt x="315175" y="414020"/>
                </a:lnTo>
                <a:lnTo>
                  <a:pt x="315531" y="415289"/>
                </a:lnTo>
                <a:lnTo>
                  <a:pt x="316137" y="416560"/>
                </a:lnTo>
                <a:close/>
              </a:path>
              <a:path w="524509" h="445770">
                <a:moveTo>
                  <a:pt x="409439" y="379729"/>
                </a:moveTo>
                <a:lnTo>
                  <a:pt x="385698" y="379729"/>
                </a:lnTo>
                <a:lnTo>
                  <a:pt x="385444" y="375920"/>
                </a:lnTo>
                <a:lnTo>
                  <a:pt x="385279" y="374650"/>
                </a:lnTo>
                <a:lnTo>
                  <a:pt x="428802" y="374650"/>
                </a:lnTo>
                <a:lnTo>
                  <a:pt x="428482" y="375920"/>
                </a:lnTo>
                <a:lnTo>
                  <a:pt x="412330" y="375920"/>
                </a:lnTo>
                <a:lnTo>
                  <a:pt x="409295" y="377189"/>
                </a:lnTo>
                <a:lnTo>
                  <a:pt x="409439" y="379729"/>
                </a:lnTo>
                <a:close/>
              </a:path>
              <a:path w="524509" h="445770">
                <a:moveTo>
                  <a:pt x="427199" y="381000"/>
                </a:moveTo>
                <a:lnTo>
                  <a:pt x="409511" y="381000"/>
                </a:lnTo>
                <a:lnTo>
                  <a:pt x="410540" y="379729"/>
                </a:lnTo>
                <a:lnTo>
                  <a:pt x="412445" y="379729"/>
                </a:lnTo>
                <a:lnTo>
                  <a:pt x="412838" y="378460"/>
                </a:lnTo>
                <a:lnTo>
                  <a:pt x="412407" y="377189"/>
                </a:lnTo>
                <a:lnTo>
                  <a:pt x="412330" y="375920"/>
                </a:lnTo>
                <a:lnTo>
                  <a:pt x="428482" y="375920"/>
                </a:lnTo>
                <a:lnTo>
                  <a:pt x="427199" y="381000"/>
                </a:lnTo>
                <a:close/>
              </a:path>
              <a:path w="524509" h="445770">
                <a:moveTo>
                  <a:pt x="416565" y="389889"/>
                </a:moveTo>
                <a:lnTo>
                  <a:pt x="330123" y="389889"/>
                </a:lnTo>
                <a:lnTo>
                  <a:pt x="330644" y="388620"/>
                </a:lnTo>
                <a:lnTo>
                  <a:pt x="331266" y="387350"/>
                </a:lnTo>
                <a:lnTo>
                  <a:pt x="419963" y="387350"/>
                </a:lnTo>
                <a:lnTo>
                  <a:pt x="416826" y="388620"/>
                </a:lnTo>
                <a:lnTo>
                  <a:pt x="416565" y="389889"/>
                </a:lnTo>
                <a:close/>
              </a:path>
              <a:path w="524509" h="445770">
                <a:moveTo>
                  <a:pt x="415781" y="393700"/>
                </a:moveTo>
                <a:lnTo>
                  <a:pt x="377240" y="393700"/>
                </a:lnTo>
                <a:lnTo>
                  <a:pt x="377240" y="392429"/>
                </a:lnTo>
                <a:lnTo>
                  <a:pt x="377190" y="391160"/>
                </a:lnTo>
                <a:lnTo>
                  <a:pt x="416304" y="391160"/>
                </a:lnTo>
                <a:lnTo>
                  <a:pt x="415781" y="393700"/>
                </a:lnTo>
                <a:close/>
              </a:path>
              <a:path w="524509" h="445770">
                <a:moveTo>
                  <a:pt x="414997" y="397510"/>
                </a:moveTo>
                <a:lnTo>
                  <a:pt x="408076" y="396239"/>
                </a:lnTo>
                <a:lnTo>
                  <a:pt x="415259" y="396239"/>
                </a:lnTo>
                <a:lnTo>
                  <a:pt x="414997" y="397510"/>
                </a:lnTo>
                <a:close/>
              </a:path>
              <a:path w="524509" h="445770">
                <a:moveTo>
                  <a:pt x="328688" y="433070"/>
                </a:moveTo>
                <a:lnTo>
                  <a:pt x="332270" y="426720"/>
                </a:lnTo>
                <a:lnTo>
                  <a:pt x="334517" y="422910"/>
                </a:lnTo>
                <a:lnTo>
                  <a:pt x="336943" y="417829"/>
                </a:lnTo>
                <a:lnTo>
                  <a:pt x="335546" y="414020"/>
                </a:lnTo>
                <a:lnTo>
                  <a:pt x="334365" y="410210"/>
                </a:lnTo>
                <a:lnTo>
                  <a:pt x="328739" y="408939"/>
                </a:lnTo>
                <a:lnTo>
                  <a:pt x="324129" y="408939"/>
                </a:lnTo>
                <a:lnTo>
                  <a:pt x="318363" y="405129"/>
                </a:lnTo>
                <a:lnTo>
                  <a:pt x="364858" y="405129"/>
                </a:lnTo>
                <a:lnTo>
                  <a:pt x="363372" y="406400"/>
                </a:lnTo>
                <a:lnTo>
                  <a:pt x="363346" y="407670"/>
                </a:lnTo>
                <a:lnTo>
                  <a:pt x="364045" y="408939"/>
                </a:lnTo>
                <a:lnTo>
                  <a:pt x="328739" y="408939"/>
                </a:lnTo>
                <a:lnTo>
                  <a:pt x="328215" y="409910"/>
                </a:lnTo>
                <a:lnTo>
                  <a:pt x="364356" y="409910"/>
                </a:lnTo>
                <a:lnTo>
                  <a:pt x="364451" y="410210"/>
                </a:lnTo>
                <a:lnTo>
                  <a:pt x="389508" y="410210"/>
                </a:lnTo>
                <a:lnTo>
                  <a:pt x="388340" y="412750"/>
                </a:lnTo>
                <a:lnTo>
                  <a:pt x="381823" y="414020"/>
                </a:lnTo>
                <a:lnTo>
                  <a:pt x="379009" y="415289"/>
                </a:lnTo>
                <a:lnTo>
                  <a:pt x="358470" y="415289"/>
                </a:lnTo>
                <a:lnTo>
                  <a:pt x="358394" y="422910"/>
                </a:lnTo>
                <a:lnTo>
                  <a:pt x="357585" y="424179"/>
                </a:lnTo>
                <a:lnTo>
                  <a:pt x="346405" y="424179"/>
                </a:lnTo>
                <a:lnTo>
                  <a:pt x="328688" y="433070"/>
                </a:lnTo>
                <a:close/>
              </a:path>
              <a:path w="524509" h="445770">
                <a:moveTo>
                  <a:pt x="389508" y="410210"/>
                </a:moveTo>
                <a:lnTo>
                  <a:pt x="365137" y="410210"/>
                </a:lnTo>
                <a:lnTo>
                  <a:pt x="366521" y="407670"/>
                </a:lnTo>
                <a:lnTo>
                  <a:pt x="365671" y="405129"/>
                </a:lnTo>
                <a:lnTo>
                  <a:pt x="400680" y="405129"/>
                </a:lnTo>
                <a:lnTo>
                  <a:pt x="396354" y="407670"/>
                </a:lnTo>
                <a:lnTo>
                  <a:pt x="390677" y="407670"/>
                </a:lnTo>
                <a:lnTo>
                  <a:pt x="389508" y="410210"/>
                </a:lnTo>
                <a:close/>
              </a:path>
              <a:path w="524509" h="445770">
                <a:moveTo>
                  <a:pt x="329476" y="410210"/>
                </a:moveTo>
                <a:lnTo>
                  <a:pt x="328053" y="410210"/>
                </a:lnTo>
                <a:lnTo>
                  <a:pt x="328215" y="409910"/>
                </a:lnTo>
                <a:lnTo>
                  <a:pt x="329476" y="410210"/>
                </a:lnTo>
                <a:close/>
              </a:path>
              <a:path w="524509" h="445770">
                <a:moveTo>
                  <a:pt x="286232" y="445770"/>
                </a:moveTo>
                <a:lnTo>
                  <a:pt x="286842" y="443229"/>
                </a:lnTo>
                <a:lnTo>
                  <a:pt x="280314" y="439420"/>
                </a:lnTo>
                <a:lnTo>
                  <a:pt x="277063" y="435610"/>
                </a:lnTo>
                <a:lnTo>
                  <a:pt x="280123" y="430529"/>
                </a:lnTo>
                <a:lnTo>
                  <a:pt x="283248" y="426720"/>
                </a:lnTo>
                <a:lnTo>
                  <a:pt x="285635" y="420370"/>
                </a:lnTo>
                <a:lnTo>
                  <a:pt x="284264" y="417829"/>
                </a:lnTo>
                <a:lnTo>
                  <a:pt x="283463" y="415289"/>
                </a:lnTo>
                <a:lnTo>
                  <a:pt x="283844" y="415289"/>
                </a:lnTo>
                <a:lnTo>
                  <a:pt x="284962" y="416560"/>
                </a:lnTo>
                <a:lnTo>
                  <a:pt x="316137" y="416560"/>
                </a:lnTo>
                <a:lnTo>
                  <a:pt x="317957" y="420370"/>
                </a:lnTo>
                <a:lnTo>
                  <a:pt x="320179" y="424179"/>
                </a:lnTo>
                <a:lnTo>
                  <a:pt x="321246" y="426720"/>
                </a:lnTo>
                <a:lnTo>
                  <a:pt x="314439" y="426720"/>
                </a:lnTo>
                <a:lnTo>
                  <a:pt x="311530" y="429260"/>
                </a:lnTo>
                <a:lnTo>
                  <a:pt x="290347" y="429260"/>
                </a:lnTo>
                <a:lnTo>
                  <a:pt x="286232" y="445770"/>
                </a:lnTo>
                <a:close/>
              </a:path>
              <a:path w="524509" h="445770">
                <a:moveTo>
                  <a:pt x="365099" y="421639"/>
                </a:moveTo>
                <a:lnTo>
                  <a:pt x="358470" y="415289"/>
                </a:lnTo>
                <a:lnTo>
                  <a:pt x="379009" y="415289"/>
                </a:lnTo>
                <a:lnTo>
                  <a:pt x="376196" y="416560"/>
                </a:lnTo>
                <a:lnTo>
                  <a:pt x="370831" y="419100"/>
                </a:lnTo>
                <a:lnTo>
                  <a:pt x="365099" y="421639"/>
                </a:lnTo>
                <a:close/>
              </a:path>
              <a:path w="524509" h="445770">
                <a:moveTo>
                  <a:pt x="353542" y="430529"/>
                </a:moveTo>
                <a:lnTo>
                  <a:pt x="351218" y="430529"/>
                </a:lnTo>
                <a:lnTo>
                  <a:pt x="346405" y="424179"/>
                </a:lnTo>
                <a:lnTo>
                  <a:pt x="357585" y="424179"/>
                </a:lnTo>
                <a:lnTo>
                  <a:pt x="353542" y="430529"/>
                </a:lnTo>
                <a:close/>
              </a:path>
              <a:path w="524509" h="445770">
                <a:moveTo>
                  <a:pt x="314121" y="441960"/>
                </a:moveTo>
                <a:lnTo>
                  <a:pt x="312470" y="441960"/>
                </a:lnTo>
                <a:lnTo>
                  <a:pt x="313080" y="436879"/>
                </a:lnTo>
                <a:lnTo>
                  <a:pt x="313639" y="431800"/>
                </a:lnTo>
                <a:lnTo>
                  <a:pt x="314439" y="426720"/>
                </a:lnTo>
                <a:lnTo>
                  <a:pt x="321246" y="426720"/>
                </a:lnTo>
                <a:lnTo>
                  <a:pt x="314121" y="441960"/>
                </a:lnTo>
                <a:close/>
              </a:path>
              <a:path w="524509" h="445770">
                <a:moveTo>
                  <a:pt x="298996" y="441960"/>
                </a:moveTo>
                <a:lnTo>
                  <a:pt x="295262" y="438150"/>
                </a:lnTo>
                <a:lnTo>
                  <a:pt x="298703" y="429260"/>
                </a:lnTo>
                <a:lnTo>
                  <a:pt x="311530" y="429260"/>
                </a:lnTo>
                <a:lnTo>
                  <a:pt x="308622" y="431800"/>
                </a:lnTo>
                <a:lnTo>
                  <a:pt x="303758" y="436879"/>
                </a:lnTo>
                <a:lnTo>
                  <a:pt x="298996" y="4419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k object 114"/>
          <p:cNvSpPr/>
          <p:nvPr/>
        </p:nvSpPr>
        <p:spPr>
          <a:xfrm>
            <a:off x="11268780" y="7484856"/>
            <a:ext cx="76835" cy="320040"/>
          </a:xfrm>
          <a:custGeom>
            <a:avLst/>
            <a:gdLst/>
            <a:ahLst/>
            <a:cxnLst/>
            <a:rect l="l" t="t" r="r" b="b"/>
            <a:pathLst>
              <a:path w="76834" h="320040">
                <a:moveTo>
                  <a:pt x="52527" y="320001"/>
                </a:moveTo>
                <a:lnTo>
                  <a:pt x="48818" y="315569"/>
                </a:lnTo>
                <a:lnTo>
                  <a:pt x="51346" y="307708"/>
                </a:lnTo>
                <a:lnTo>
                  <a:pt x="43502" y="307708"/>
                </a:lnTo>
                <a:lnTo>
                  <a:pt x="42075" y="303834"/>
                </a:lnTo>
                <a:lnTo>
                  <a:pt x="39293" y="299834"/>
                </a:lnTo>
                <a:lnTo>
                  <a:pt x="39712" y="288391"/>
                </a:lnTo>
                <a:lnTo>
                  <a:pt x="39827" y="281152"/>
                </a:lnTo>
                <a:lnTo>
                  <a:pt x="36766" y="268160"/>
                </a:lnTo>
                <a:lnTo>
                  <a:pt x="42468" y="262331"/>
                </a:lnTo>
                <a:lnTo>
                  <a:pt x="38379" y="256438"/>
                </a:lnTo>
                <a:lnTo>
                  <a:pt x="43205" y="251637"/>
                </a:lnTo>
                <a:lnTo>
                  <a:pt x="41579" y="246710"/>
                </a:lnTo>
                <a:lnTo>
                  <a:pt x="38569" y="237286"/>
                </a:lnTo>
                <a:lnTo>
                  <a:pt x="39827" y="232549"/>
                </a:lnTo>
                <a:lnTo>
                  <a:pt x="42417" y="221869"/>
                </a:lnTo>
                <a:lnTo>
                  <a:pt x="45681" y="215760"/>
                </a:lnTo>
                <a:lnTo>
                  <a:pt x="37706" y="207098"/>
                </a:lnTo>
                <a:lnTo>
                  <a:pt x="37922" y="202311"/>
                </a:lnTo>
                <a:lnTo>
                  <a:pt x="38020" y="201510"/>
                </a:lnTo>
                <a:lnTo>
                  <a:pt x="38963" y="198412"/>
                </a:lnTo>
                <a:lnTo>
                  <a:pt x="39623" y="191982"/>
                </a:lnTo>
                <a:lnTo>
                  <a:pt x="38906" y="185507"/>
                </a:lnTo>
                <a:lnTo>
                  <a:pt x="38599" y="179057"/>
                </a:lnTo>
                <a:lnTo>
                  <a:pt x="40487" y="172707"/>
                </a:lnTo>
                <a:lnTo>
                  <a:pt x="41084" y="171653"/>
                </a:lnTo>
                <a:lnTo>
                  <a:pt x="39662" y="169214"/>
                </a:lnTo>
                <a:lnTo>
                  <a:pt x="35579" y="161175"/>
                </a:lnTo>
                <a:lnTo>
                  <a:pt x="35737" y="154508"/>
                </a:lnTo>
                <a:lnTo>
                  <a:pt x="37401" y="146100"/>
                </a:lnTo>
                <a:lnTo>
                  <a:pt x="37642" y="143255"/>
                </a:lnTo>
                <a:lnTo>
                  <a:pt x="28219" y="138633"/>
                </a:lnTo>
                <a:lnTo>
                  <a:pt x="31559" y="130302"/>
                </a:lnTo>
                <a:lnTo>
                  <a:pt x="29857" y="123558"/>
                </a:lnTo>
                <a:lnTo>
                  <a:pt x="28105" y="116446"/>
                </a:lnTo>
                <a:lnTo>
                  <a:pt x="23761" y="110388"/>
                </a:lnTo>
                <a:lnTo>
                  <a:pt x="23050" y="102488"/>
                </a:lnTo>
                <a:lnTo>
                  <a:pt x="11696" y="69519"/>
                </a:lnTo>
                <a:lnTo>
                  <a:pt x="9626" y="61747"/>
                </a:lnTo>
                <a:lnTo>
                  <a:pt x="9055" y="54457"/>
                </a:lnTo>
                <a:lnTo>
                  <a:pt x="7983" y="46422"/>
                </a:lnTo>
                <a:lnTo>
                  <a:pt x="6538" y="38430"/>
                </a:lnTo>
                <a:lnTo>
                  <a:pt x="5538" y="30924"/>
                </a:lnTo>
                <a:lnTo>
                  <a:pt x="5541" y="21653"/>
                </a:lnTo>
                <a:lnTo>
                  <a:pt x="5968" y="17208"/>
                </a:lnTo>
                <a:lnTo>
                  <a:pt x="2108" y="11874"/>
                </a:lnTo>
                <a:lnTo>
                  <a:pt x="0" y="6095"/>
                </a:lnTo>
                <a:lnTo>
                  <a:pt x="7619" y="2120"/>
                </a:lnTo>
                <a:lnTo>
                  <a:pt x="11404" y="0"/>
                </a:lnTo>
                <a:lnTo>
                  <a:pt x="11988" y="6324"/>
                </a:lnTo>
                <a:lnTo>
                  <a:pt x="13309" y="20053"/>
                </a:lnTo>
                <a:lnTo>
                  <a:pt x="17906" y="21653"/>
                </a:lnTo>
                <a:lnTo>
                  <a:pt x="22809" y="25095"/>
                </a:lnTo>
                <a:lnTo>
                  <a:pt x="33918" y="25095"/>
                </a:lnTo>
                <a:lnTo>
                  <a:pt x="34467" y="30289"/>
                </a:lnTo>
                <a:lnTo>
                  <a:pt x="39204" y="30924"/>
                </a:lnTo>
                <a:lnTo>
                  <a:pt x="41017" y="36387"/>
                </a:lnTo>
                <a:lnTo>
                  <a:pt x="43891" y="41621"/>
                </a:lnTo>
                <a:lnTo>
                  <a:pt x="45698" y="47126"/>
                </a:lnTo>
                <a:lnTo>
                  <a:pt x="44310" y="53403"/>
                </a:lnTo>
                <a:lnTo>
                  <a:pt x="43700" y="54546"/>
                </a:lnTo>
                <a:lnTo>
                  <a:pt x="44246" y="57429"/>
                </a:lnTo>
                <a:lnTo>
                  <a:pt x="45250" y="58165"/>
                </a:lnTo>
                <a:lnTo>
                  <a:pt x="50265" y="64051"/>
                </a:lnTo>
                <a:lnTo>
                  <a:pt x="52647" y="70929"/>
                </a:lnTo>
                <a:lnTo>
                  <a:pt x="53944" y="78207"/>
                </a:lnTo>
                <a:lnTo>
                  <a:pt x="55702" y="85293"/>
                </a:lnTo>
                <a:lnTo>
                  <a:pt x="56158" y="90326"/>
                </a:lnTo>
                <a:lnTo>
                  <a:pt x="55464" y="95611"/>
                </a:lnTo>
                <a:lnTo>
                  <a:pt x="55784" y="100745"/>
                </a:lnTo>
                <a:lnTo>
                  <a:pt x="59283" y="105321"/>
                </a:lnTo>
                <a:lnTo>
                  <a:pt x="58367" y="117208"/>
                </a:lnTo>
                <a:lnTo>
                  <a:pt x="36118" y="117208"/>
                </a:lnTo>
                <a:lnTo>
                  <a:pt x="35610" y="117347"/>
                </a:lnTo>
                <a:lnTo>
                  <a:pt x="34543" y="117551"/>
                </a:lnTo>
                <a:lnTo>
                  <a:pt x="35420" y="118287"/>
                </a:lnTo>
                <a:lnTo>
                  <a:pt x="58284" y="118287"/>
                </a:lnTo>
                <a:lnTo>
                  <a:pt x="57696" y="127038"/>
                </a:lnTo>
                <a:lnTo>
                  <a:pt x="58102" y="128358"/>
                </a:lnTo>
                <a:lnTo>
                  <a:pt x="58419" y="130606"/>
                </a:lnTo>
                <a:lnTo>
                  <a:pt x="59918" y="131495"/>
                </a:lnTo>
                <a:lnTo>
                  <a:pt x="62229" y="132651"/>
                </a:lnTo>
                <a:lnTo>
                  <a:pt x="66141" y="136182"/>
                </a:lnTo>
                <a:lnTo>
                  <a:pt x="69176" y="138849"/>
                </a:lnTo>
                <a:lnTo>
                  <a:pt x="71420" y="154508"/>
                </a:lnTo>
                <a:lnTo>
                  <a:pt x="71782" y="157289"/>
                </a:lnTo>
                <a:lnTo>
                  <a:pt x="43675" y="157289"/>
                </a:lnTo>
                <a:lnTo>
                  <a:pt x="43218" y="158165"/>
                </a:lnTo>
                <a:lnTo>
                  <a:pt x="42633" y="159016"/>
                </a:lnTo>
                <a:lnTo>
                  <a:pt x="42392" y="159918"/>
                </a:lnTo>
                <a:lnTo>
                  <a:pt x="42329" y="160223"/>
                </a:lnTo>
                <a:lnTo>
                  <a:pt x="43408" y="161175"/>
                </a:lnTo>
                <a:lnTo>
                  <a:pt x="72288" y="161175"/>
                </a:lnTo>
                <a:lnTo>
                  <a:pt x="73002" y="166670"/>
                </a:lnTo>
                <a:lnTo>
                  <a:pt x="74456" y="179441"/>
                </a:lnTo>
                <a:lnTo>
                  <a:pt x="75641" y="192087"/>
                </a:lnTo>
                <a:lnTo>
                  <a:pt x="75807" y="198412"/>
                </a:lnTo>
                <a:lnTo>
                  <a:pt x="75673" y="200825"/>
                </a:lnTo>
                <a:lnTo>
                  <a:pt x="48882" y="200825"/>
                </a:lnTo>
                <a:lnTo>
                  <a:pt x="48120" y="201510"/>
                </a:lnTo>
                <a:lnTo>
                  <a:pt x="47332" y="202158"/>
                </a:lnTo>
                <a:lnTo>
                  <a:pt x="46596" y="203034"/>
                </a:lnTo>
                <a:lnTo>
                  <a:pt x="47256" y="203771"/>
                </a:lnTo>
                <a:lnTo>
                  <a:pt x="47599" y="204203"/>
                </a:lnTo>
                <a:lnTo>
                  <a:pt x="75486" y="204203"/>
                </a:lnTo>
                <a:lnTo>
                  <a:pt x="74898" y="211300"/>
                </a:lnTo>
                <a:lnTo>
                  <a:pt x="74545" y="216839"/>
                </a:lnTo>
                <a:lnTo>
                  <a:pt x="73888" y="216839"/>
                </a:lnTo>
                <a:lnTo>
                  <a:pt x="73761" y="216966"/>
                </a:lnTo>
                <a:lnTo>
                  <a:pt x="72453" y="216966"/>
                </a:lnTo>
                <a:lnTo>
                  <a:pt x="71325" y="217309"/>
                </a:lnTo>
                <a:lnTo>
                  <a:pt x="69888" y="217309"/>
                </a:lnTo>
                <a:lnTo>
                  <a:pt x="70294" y="218376"/>
                </a:lnTo>
                <a:lnTo>
                  <a:pt x="70669" y="220383"/>
                </a:lnTo>
                <a:lnTo>
                  <a:pt x="71043" y="221386"/>
                </a:lnTo>
                <a:lnTo>
                  <a:pt x="74409" y="221386"/>
                </a:lnTo>
                <a:lnTo>
                  <a:pt x="75556" y="227190"/>
                </a:lnTo>
                <a:lnTo>
                  <a:pt x="56222" y="227203"/>
                </a:lnTo>
                <a:lnTo>
                  <a:pt x="55143" y="227355"/>
                </a:lnTo>
                <a:lnTo>
                  <a:pt x="54076" y="227456"/>
                </a:lnTo>
                <a:lnTo>
                  <a:pt x="54190" y="228803"/>
                </a:lnTo>
                <a:lnTo>
                  <a:pt x="55397" y="228879"/>
                </a:lnTo>
                <a:lnTo>
                  <a:pt x="75846" y="228879"/>
                </a:lnTo>
                <a:lnTo>
                  <a:pt x="76609" y="236955"/>
                </a:lnTo>
                <a:lnTo>
                  <a:pt x="76510" y="246710"/>
                </a:lnTo>
                <a:lnTo>
                  <a:pt x="75780" y="254774"/>
                </a:lnTo>
                <a:lnTo>
                  <a:pt x="75298" y="258432"/>
                </a:lnTo>
                <a:lnTo>
                  <a:pt x="75450" y="260350"/>
                </a:lnTo>
                <a:lnTo>
                  <a:pt x="66078" y="293039"/>
                </a:lnTo>
                <a:lnTo>
                  <a:pt x="65239" y="298157"/>
                </a:lnTo>
                <a:lnTo>
                  <a:pt x="63503" y="307708"/>
                </a:lnTo>
                <a:lnTo>
                  <a:pt x="51346" y="307708"/>
                </a:lnTo>
                <a:lnTo>
                  <a:pt x="43535" y="307797"/>
                </a:lnTo>
                <a:lnTo>
                  <a:pt x="63486" y="307797"/>
                </a:lnTo>
                <a:lnTo>
                  <a:pt x="63068" y="310070"/>
                </a:lnTo>
                <a:lnTo>
                  <a:pt x="58381" y="315036"/>
                </a:lnTo>
                <a:lnTo>
                  <a:pt x="52527" y="320001"/>
                </a:lnTo>
                <a:close/>
              </a:path>
              <a:path w="76834" h="320040">
                <a:moveTo>
                  <a:pt x="33918" y="25095"/>
                </a:moveTo>
                <a:lnTo>
                  <a:pt x="22809" y="25095"/>
                </a:lnTo>
                <a:lnTo>
                  <a:pt x="33731" y="23329"/>
                </a:lnTo>
                <a:lnTo>
                  <a:pt x="33918" y="25095"/>
                </a:lnTo>
                <a:close/>
              </a:path>
              <a:path w="76834" h="320040">
                <a:moveTo>
                  <a:pt x="58284" y="118287"/>
                </a:moveTo>
                <a:lnTo>
                  <a:pt x="35420" y="118287"/>
                </a:lnTo>
                <a:lnTo>
                  <a:pt x="36118" y="117208"/>
                </a:lnTo>
                <a:lnTo>
                  <a:pt x="58367" y="117208"/>
                </a:lnTo>
                <a:lnTo>
                  <a:pt x="58284" y="118287"/>
                </a:lnTo>
                <a:close/>
              </a:path>
              <a:path w="76834" h="320040">
                <a:moveTo>
                  <a:pt x="72288" y="161175"/>
                </a:moveTo>
                <a:lnTo>
                  <a:pt x="43408" y="161175"/>
                </a:lnTo>
                <a:lnTo>
                  <a:pt x="44259" y="160566"/>
                </a:lnTo>
                <a:lnTo>
                  <a:pt x="45707" y="159194"/>
                </a:lnTo>
                <a:lnTo>
                  <a:pt x="43675" y="157289"/>
                </a:lnTo>
                <a:lnTo>
                  <a:pt x="71782" y="157289"/>
                </a:lnTo>
                <a:lnTo>
                  <a:pt x="72288" y="161175"/>
                </a:lnTo>
                <a:close/>
              </a:path>
              <a:path w="76834" h="320040">
                <a:moveTo>
                  <a:pt x="75486" y="204203"/>
                </a:moveTo>
                <a:lnTo>
                  <a:pt x="47599" y="204203"/>
                </a:lnTo>
                <a:lnTo>
                  <a:pt x="49606" y="202311"/>
                </a:lnTo>
                <a:lnTo>
                  <a:pt x="48882" y="200825"/>
                </a:lnTo>
                <a:lnTo>
                  <a:pt x="75673" y="200825"/>
                </a:lnTo>
                <a:lnTo>
                  <a:pt x="75486" y="204203"/>
                </a:lnTo>
                <a:close/>
              </a:path>
              <a:path w="76834" h="320040">
                <a:moveTo>
                  <a:pt x="73964" y="218008"/>
                </a:moveTo>
                <a:lnTo>
                  <a:pt x="73888" y="216839"/>
                </a:lnTo>
                <a:lnTo>
                  <a:pt x="74545" y="216839"/>
                </a:lnTo>
                <a:lnTo>
                  <a:pt x="74483" y="217817"/>
                </a:lnTo>
                <a:lnTo>
                  <a:pt x="74129" y="217817"/>
                </a:lnTo>
                <a:lnTo>
                  <a:pt x="73964" y="218008"/>
                </a:lnTo>
                <a:close/>
              </a:path>
              <a:path w="76834" h="320040">
                <a:moveTo>
                  <a:pt x="73710" y="217017"/>
                </a:moveTo>
                <a:lnTo>
                  <a:pt x="72453" y="216966"/>
                </a:lnTo>
                <a:lnTo>
                  <a:pt x="73761" y="216966"/>
                </a:lnTo>
                <a:close/>
              </a:path>
              <a:path w="76834" h="320040">
                <a:moveTo>
                  <a:pt x="71158" y="217360"/>
                </a:moveTo>
                <a:lnTo>
                  <a:pt x="69888" y="217309"/>
                </a:lnTo>
                <a:lnTo>
                  <a:pt x="71325" y="217309"/>
                </a:lnTo>
                <a:lnTo>
                  <a:pt x="71158" y="217360"/>
                </a:lnTo>
                <a:close/>
              </a:path>
              <a:path w="76834" h="320040">
                <a:moveTo>
                  <a:pt x="74358" y="219773"/>
                </a:moveTo>
                <a:lnTo>
                  <a:pt x="74117" y="219773"/>
                </a:lnTo>
                <a:lnTo>
                  <a:pt x="74129" y="217817"/>
                </a:lnTo>
                <a:lnTo>
                  <a:pt x="74483" y="217817"/>
                </a:lnTo>
                <a:lnTo>
                  <a:pt x="74358" y="219773"/>
                </a:lnTo>
                <a:close/>
              </a:path>
              <a:path w="76834" h="320040">
                <a:moveTo>
                  <a:pt x="74409" y="221386"/>
                </a:moveTo>
                <a:lnTo>
                  <a:pt x="71043" y="221386"/>
                </a:lnTo>
                <a:lnTo>
                  <a:pt x="71920" y="220383"/>
                </a:lnTo>
                <a:lnTo>
                  <a:pt x="72732" y="220141"/>
                </a:lnTo>
                <a:lnTo>
                  <a:pt x="74180" y="220230"/>
                </a:lnTo>
                <a:lnTo>
                  <a:pt x="74409" y="221386"/>
                </a:lnTo>
                <a:close/>
              </a:path>
              <a:path w="76834" h="320040">
                <a:moveTo>
                  <a:pt x="75846" y="228879"/>
                </a:moveTo>
                <a:lnTo>
                  <a:pt x="55397" y="228879"/>
                </a:lnTo>
                <a:lnTo>
                  <a:pt x="56464" y="228803"/>
                </a:lnTo>
                <a:lnTo>
                  <a:pt x="57543" y="228777"/>
                </a:lnTo>
                <a:lnTo>
                  <a:pt x="57390" y="227456"/>
                </a:lnTo>
                <a:lnTo>
                  <a:pt x="57289" y="227190"/>
                </a:lnTo>
                <a:lnTo>
                  <a:pt x="75556" y="227190"/>
                </a:lnTo>
                <a:lnTo>
                  <a:pt x="75805" y="228451"/>
                </a:lnTo>
                <a:lnTo>
                  <a:pt x="75846" y="22887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k object 115"/>
          <p:cNvSpPr/>
          <p:nvPr/>
        </p:nvSpPr>
        <p:spPr>
          <a:xfrm>
            <a:off x="11544535" y="768552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96" y="927"/>
                </a:moveTo>
                <a:lnTo>
                  <a:pt x="0" y="368"/>
                </a:lnTo>
                <a:lnTo>
                  <a:pt x="634" y="0"/>
                </a:lnTo>
                <a:lnTo>
                  <a:pt x="596" y="927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k object 116"/>
          <p:cNvSpPr/>
          <p:nvPr/>
        </p:nvSpPr>
        <p:spPr>
          <a:xfrm>
            <a:off x="11487618" y="7667215"/>
            <a:ext cx="64135" cy="135890"/>
          </a:xfrm>
          <a:custGeom>
            <a:avLst/>
            <a:gdLst/>
            <a:ahLst/>
            <a:cxnLst/>
            <a:rect l="l" t="t" r="r" b="b"/>
            <a:pathLst>
              <a:path w="64134" h="135890">
                <a:moveTo>
                  <a:pt x="44857" y="6108"/>
                </a:moveTo>
                <a:lnTo>
                  <a:pt x="37486" y="6108"/>
                </a:lnTo>
                <a:lnTo>
                  <a:pt x="38477" y="3251"/>
                </a:lnTo>
                <a:lnTo>
                  <a:pt x="39137" y="0"/>
                </a:lnTo>
                <a:lnTo>
                  <a:pt x="44446" y="1104"/>
                </a:lnTo>
                <a:lnTo>
                  <a:pt x="44857" y="6108"/>
                </a:lnTo>
                <a:close/>
              </a:path>
              <a:path w="64134" h="135890">
                <a:moveTo>
                  <a:pt x="36114" y="5969"/>
                </a:moveTo>
                <a:lnTo>
                  <a:pt x="34717" y="5740"/>
                </a:lnTo>
                <a:lnTo>
                  <a:pt x="34857" y="5194"/>
                </a:lnTo>
                <a:lnTo>
                  <a:pt x="35987" y="5524"/>
                </a:lnTo>
                <a:lnTo>
                  <a:pt x="36932" y="5892"/>
                </a:lnTo>
                <a:lnTo>
                  <a:pt x="36305" y="5892"/>
                </a:lnTo>
                <a:lnTo>
                  <a:pt x="36114" y="5969"/>
                </a:lnTo>
                <a:close/>
              </a:path>
              <a:path w="64134" h="135890">
                <a:moveTo>
                  <a:pt x="34679" y="5867"/>
                </a:moveTo>
                <a:lnTo>
                  <a:pt x="34713" y="5740"/>
                </a:lnTo>
                <a:lnTo>
                  <a:pt x="34679" y="5867"/>
                </a:lnTo>
                <a:close/>
              </a:path>
              <a:path w="64134" h="135890">
                <a:moveTo>
                  <a:pt x="45225" y="13563"/>
                </a:moveTo>
                <a:lnTo>
                  <a:pt x="34527" y="13563"/>
                </a:lnTo>
                <a:lnTo>
                  <a:pt x="39937" y="9893"/>
                </a:lnTo>
                <a:lnTo>
                  <a:pt x="39581" y="9563"/>
                </a:lnTo>
                <a:lnTo>
                  <a:pt x="36305" y="5892"/>
                </a:lnTo>
                <a:lnTo>
                  <a:pt x="36932" y="5892"/>
                </a:lnTo>
                <a:lnTo>
                  <a:pt x="37486" y="6108"/>
                </a:lnTo>
                <a:lnTo>
                  <a:pt x="44857" y="6108"/>
                </a:lnTo>
                <a:lnTo>
                  <a:pt x="44954" y="7277"/>
                </a:lnTo>
                <a:lnTo>
                  <a:pt x="45225" y="13563"/>
                </a:lnTo>
                <a:close/>
              </a:path>
              <a:path w="64134" h="135890">
                <a:moveTo>
                  <a:pt x="14131" y="135699"/>
                </a:moveTo>
                <a:lnTo>
                  <a:pt x="13089" y="130471"/>
                </a:lnTo>
                <a:lnTo>
                  <a:pt x="12399" y="125018"/>
                </a:lnTo>
                <a:lnTo>
                  <a:pt x="9825" y="121319"/>
                </a:lnTo>
                <a:lnTo>
                  <a:pt x="3120" y="121319"/>
                </a:lnTo>
                <a:lnTo>
                  <a:pt x="67" y="113919"/>
                </a:lnTo>
                <a:lnTo>
                  <a:pt x="0" y="112928"/>
                </a:lnTo>
                <a:lnTo>
                  <a:pt x="123" y="107111"/>
                </a:lnTo>
                <a:lnTo>
                  <a:pt x="1202" y="100304"/>
                </a:lnTo>
                <a:lnTo>
                  <a:pt x="2383" y="93065"/>
                </a:lnTo>
                <a:lnTo>
                  <a:pt x="3374" y="85725"/>
                </a:lnTo>
                <a:lnTo>
                  <a:pt x="3479" y="80835"/>
                </a:lnTo>
                <a:lnTo>
                  <a:pt x="3526" y="72859"/>
                </a:lnTo>
                <a:lnTo>
                  <a:pt x="3247" y="70002"/>
                </a:lnTo>
                <a:lnTo>
                  <a:pt x="7044" y="66573"/>
                </a:lnTo>
                <a:lnTo>
                  <a:pt x="8466" y="65265"/>
                </a:lnTo>
                <a:lnTo>
                  <a:pt x="8187" y="62001"/>
                </a:lnTo>
                <a:lnTo>
                  <a:pt x="8466" y="59613"/>
                </a:lnTo>
                <a:lnTo>
                  <a:pt x="8771" y="57251"/>
                </a:lnTo>
                <a:lnTo>
                  <a:pt x="7527" y="54114"/>
                </a:lnTo>
                <a:lnTo>
                  <a:pt x="8708" y="52489"/>
                </a:lnTo>
                <a:lnTo>
                  <a:pt x="13747" y="43877"/>
                </a:lnTo>
                <a:lnTo>
                  <a:pt x="17376" y="34721"/>
                </a:lnTo>
                <a:lnTo>
                  <a:pt x="23186" y="16167"/>
                </a:lnTo>
                <a:lnTo>
                  <a:pt x="27237" y="15049"/>
                </a:lnTo>
                <a:lnTo>
                  <a:pt x="32457" y="14579"/>
                </a:lnTo>
                <a:lnTo>
                  <a:pt x="32948" y="12664"/>
                </a:lnTo>
                <a:lnTo>
                  <a:pt x="34006" y="12954"/>
                </a:lnTo>
                <a:lnTo>
                  <a:pt x="34527" y="13563"/>
                </a:lnTo>
                <a:lnTo>
                  <a:pt x="45225" y="13563"/>
                </a:lnTo>
                <a:lnTo>
                  <a:pt x="46490" y="23088"/>
                </a:lnTo>
                <a:lnTo>
                  <a:pt x="47773" y="26301"/>
                </a:lnTo>
                <a:lnTo>
                  <a:pt x="63608" y="26301"/>
                </a:lnTo>
                <a:lnTo>
                  <a:pt x="64105" y="27012"/>
                </a:lnTo>
                <a:lnTo>
                  <a:pt x="63813" y="31534"/>
                </a:lnTo>
                <a:lnTo>
                  <a:pt x="52307" y="34721"/>
                </a:lnTo>
                <a:lnTo>
                  <a:pt x="55012" y="45186"/>
                </a:lnTo>
                <a:lnTo>
                  <a:pt x="46630" y="49936"/>
                </a:lnTo>
                <a:lnTo>
                  <a:pt x="47163" y="54584"/>
                </a:lnTo>
                <a:lnTo>
                  <a:pt x="46478" y="57492"/>
                </a:lnTo>
                <a:lnTo>
                  <a:pt x="44979" y="64058"/>
                </a:lnTo>
                <a:lnTo>
                  <a:pt x="44592" y="66255"/>
                </a:lnTo>
                <a:lnTo>
                  <a:pt x="17356" y="66255"/>
                </a:lnTo>
                <a:lnTo>
                  <a:pt x="14562" y="67310"/>
                </a:lnTo>
                <a:lnTo>
                  <a:pt x="13678" y="69545"/>
                </a:lnTo>
                <a:lnTo>
                  <a:pt x="14334" y="72009"/>
                </a:lnTo>
                <a:lnTo>
                  <a:pt x="16125" y="73494"/>
                </a:lnTo>
                <a:lnTo>
                  <a:pt x="40166" y="73494"/>
                </a:lnTo>
                <a:lnTo>
                  <a:pt x="31377" y="80835"/>
                </a:lnTo>
                <a:lnTo>
                  <a:pt x="31492" y="89750"/>
                </a:lnTo>
                <a:lnTo>
                  <a:pt x="29561" y="101815"/>
                </a:lnTo>
                <a:lnTo>
                  <a:pt x="30069" y="106197"/>
                </a:lnTo>
                <a:lnTo>
                  <a:pt x="30066" y="107315"/>
                </a:lnTo>
                <a:lnTo>
                  <a:pt x="15858" y="107315"/>
                </a:lnTo>
                <a:lnTo>
                  <a:pt x="16150" y="107632"/>
                </a:lnTo>
                <a:lnTo>
                  <a:pt x="16379" y="108115"/>
                </a:lnTo>
                <a:lnTo>
                  <a:pt x="17179" y="108445"/>
                </a:lnTo>
                <a:lnTo>
                  <a:pt x="30062" y="108445"/>
                </a:lnTo>
                <a:lnTo>
                  <a:pt x="30056" y="110337"/>
                </a:lnTo>
                <a:lnTo>
                  <a:pt x="26942" y="112001"/>
                </a:lnTo>
                <a:lnTo>
                  <a:pt x="9495" y="112001"/>
                </a:lnTo>
                <a:lnTo>
                  <a:pt x="8390" y="112090"/>
                </a:lnTo>
                <a:lnTo>
                  <a:pt x="7501" y="112395"/>
                </a:lnTo>
                <a:lnTo>
                  <a:pt x="6574" y="112623"/>
                </a:lnTo>
                <a:lnTo>
                  <a:pt x="7298" y="113245"/>
                </a:lnTo>
                <a:lnTo>
                  <a:pt x="7958" y="113919"/>
                </a:lnTo>
                <a:lnTo>
                  <a:pt x="8771" y="114401"/>
                </a:lnTo>
                <a:lnTo>
                  <a:pt x="22260" y="114503"/>
                </a:lnTo>
                <a:lnTo>
                  <a:pt x="20976" y="115189"/>
                </a:lnTo>
                <a:lnTo>
                  <a:pt x="22182" y="117703"/>
                </a:lnTo>
                <a:lnTo>
                  <a:pt x="24519" y="120269"/>
                </a:lnTo>
                <a:lnTo>
                  <a:pt x="24415" y="121319"/>
                </a:lnTo>
                <a:lnTo>
                  <a:pt x="9825" y="121319"/>
                </a:lnTo>
                <a:lnTo>
                  <a:pt x="24412" y="121348"/>
                </a:lnTo>
                <a:lnTo>
                  <a:pt x="23732" y="128231"/>
                </a:lnTo>
                <a:lnTo>
                  <a:pt x="20747" y="132867"/>
                </a:lnTo>
                <a:lnTo>
                  <a:pt x="14131" y="135699"/>
                </a:lnTo>
                <a:close/>
              </a:path>
              <a:path w="64134" h="135890">
                <a:moveTo>
                  <a:pt x="63608" y="26301"/>
                </a:moveTo>
                <a:lnTo>
                  <a:pt x="47773" y="26301"/>
                </a:lnTo>
                <a:lnTo>
                  <a:pt x="55469" y="26212"/>
                </a:lnTo>
                <a:lnTo>
                  <a:pt x="56557" y="23088"/>
                </a:lnTo>
                <a:lnTo>
                  <a:pt x="57361" y="20154"/>
                </a:lnTo>
                <a:lnTo>
                  <a:pt x="57463" y="19862"/>
                </a:lnTo>
                <a:lnTo>
                  <a:pt x="57514" y="19240"/>
                </a:lnTo>
                <a:lnTo>
                  <a:pt x="59101" y="20815"/>
                </a:lnTo>
                <a:lnTo>
                  <a:pt x="60803" y="22288"/>
                </a:lnTo>
                <a:lnTo>
                  <a:pt x="63608" y="26301"/>
                </a:lnTo>
                <a:close/>
              </a:path>
              <a:path w="64134" h="135890">
                <a:moveTo>
                  <a:pt x="40166" y="73494"/>
                </a:moveTo>
                <a:lnTo>
                  <a:pt x="16125" y="73494"/>
                </a:lnTo>
                <a:lnTo>
                  <a:pt x="18309" y="72339"/>
                </a:lnTo>
                <a:lnTo>
                  <a:pt x="20519" y="71831"/>
                </a:lnTo>
                <a:lnTo>
                  <a:pt x="19617" y="69545"/>
                </a:lnTo>
                <a:lnTo>
                  <a:pt x="19376" y="67348"/>
                </a:lnTo>
                <a:lnTo>
                  <a:pt x="17356" y="66255"/>
                </a:lnTo>
                <a:lnTo>
                  <a:pt x="44592" y="66255"/>
                </a:lnTo>
                <a:lnTo>
                  <a:pt x="43861" y="70408"/>
                </a:lnTo>
                <a:lnTo>
                  <a:pt x="40166" y="73494"/>
                </a:lnTo>
                <a:close/>
              </a:path>
              <a:path w="64134" h="135890">
                <a:moveTo>
                  <a:pt x="30062" y="108445"/>
                </a:moveTo>
                <a:lnTo>
                  <a:pt x="17179" y="108445"/>
                </a:lnTo>
                <a:lnTo>
                  <a:pt x="17712" y="108318"/>
                </a:lnTo>
                <a:lnTo>
                  <a:pt x="18195" y="108305"/>
                </a:lnTo>
                <a:lnTo>
                  <a:pt x="17395" y="107988"/>
                </a:lnTo>
                <a:lnTo>
                  <a:pt x="15858" y="107315"/>
                </a:lnTo>
                <a:lnTo>
                  <a:pt x="30066" y="107315"/>
                </a:lnTo>
                <a:lnTo>
                  <a:pt x="30062" y="108445"/>
                </a:lnTo>
                <a:close/>
              </a:path>
              <a:path w="64134" h="135890">
                <a:moveTo>
                  <a:pt x="22260" y="114503"/>
                </a:moveTo>
                <a:lnTo>
                  <a:pt x="8898" y="114503"/>
                </a:lnTo>
                <a:lnTo>
                  <a:pt x="9616" y="113715"/>
                </a:lnTo>
                <a:lnTo>
                  <a:pt x="9940" y="113423"/>
                </a:lnTo>
                <a:lnTo>
                  <a:pt x="9749" y="112928"/>
                </a:lnTo>
                <a:lnTo>
                  <a:pt x="9495" y="112001"/>
                </a:lnTo>
                <a:lnTo>
                  <a:pt x="26942" y="112001"/>
                </a:lnTo>
                <a:lnTo>
                  <a:pt x="22260" y="11450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k object 117"/>
          <p:cNvSpPr/>
          <p:nvPr/>
        </p:nvSpPr>
        <p:spPr>
          <a:xfrm>
            <a:off x="11534871" y="7650997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2679" y="8496"/>
                </a:moveTo>
                <a:lnTo>
                  <a:pt x="1803" y="7200"/>
                </a:lnTo>
                <a:lnTo>
                  <a:pt x="0" y="5651"/>
                </a:lnTo>
                <a:lnTo>
                  <a:pt x="1587" y="0"/>
                </a:lnTo>
                <a:lnTo>
                  <a:pt x="3911" y="2222"/>
                </a:lnTo>
                <a:lnTo>
                  <a:pt x="6083" y="3708"/>
                </a:lnTo>
                <a:lnTo>
                  <a:pt x="2679" y="849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k object 118"/>
          <p:cNvSpPr/>
          <p:nvPr/>
        </p:nvSpPr>
        <p:spPr>
          <a:xfrm>
            <a:off x="11397647" y="723833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81" y="762"/>
                </a:moveTo>
                <a:lnTo>
                  <a:pt x="1689" y="723"/>
                </a:lnTo>
                <a:lnTo>
                  <a:pt x="1168" y="596"/>
                </a:lnTo>
                <a:lnTo>
                  <a:pt x="591" y="266"/>
                </a:lnTo>
                <a:lnTo>
                  <a:pt x="88" y="12"/>
                </a:lnTo>
                <a:lnTo>
                  <a:pt x="279" y="0"/>
                </a:lnTo>
                <a:lnTo>
                  <a:pt x="850" y="127"/>
                </a:lnTo>
                <a:lnTo>
                  <a:pt x="1435" y="406"/>
                </a:lnTo>
                <a:lnTo>
                  <a:pt x="1981" y="762"/>
                </a:lnTo>
                <a:close/>
              </a:path>
              <a:path w="2540" h="1270">
                <a:moveTo>
                  <a:pt x="0" y="266"/>
                </a:moveTo>
                <a:lnTo>
                  <a:pt x="66" y="76"/>
                </a:lnTo>
                <a:lnTo>
                  <a:pt x="0" y="26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k object 119"/>
          <p:cNvSpPr/>
          <p:nvPr/>
        </p:nvSpPr>
        <p:spPr>
          <a:xfrm>
            <a:off x="11399628" y="7234475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8997" y="5003"/>
                </a:moveTo>
                <a:lnTo>
                  <a:pt x="2921" y="5003"/>
                </a:lnTo>
                <a:lnTo>
                  <a:pt x="5791" y="0"/>
                </a:lnTo>
                <a:lnTo>
                  <a:pt x="8991" y="4851"/>
                </a:lnTo>
                <a:lnTo>
                  <a:pt x="8997" y="5003"/>
                </a:lnTo>
                <a:close/>
              </a:path>
              <a:path w="9525" h="10159">
                <a:moveTo>
                  <a:pt x="4914" y="9969"/>
                </a:moveTo>
                <a:lnTo>
                  <a:pt x="2654" y="6350"/>
                </a:lnTo>
                <a:lnTo>
                  <a:pt x="0" y="4622"/>
                </a:lnTo>
                <a:lnTo>
                  <a:pt x="2921" y="5003"/>
                </a:lnTo>
                <a:lnTo>
                  <a:pt x="8997" y="5003"/>
                </a:lnTo>
                <a:lnTo>
                  <a:pt x="9029" y="5829"/>
                </a:lnTo>
                <a:lnTo>
                  <a:pt x="4914" y="996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k object 120"/>
          <p:cNvSpPr/>
          <p:nvPr/>
        </p:nvSpPr>
        <p:spPr>
          <a:xfrm>
            <a:off x="11407109" y="743325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19" y="774"/>
                </a:moveTo>
                <a:lnTo>
                  <a:pt x="253" y="660"/>
                </a:lnTo>
                <a:lnTo>
                  <a:pt x="152" y="507"/>
                </a:lnTo>
                <a:lnTo>
                  <a:pt x="0" y="380"/>
                </a:lnTo>
                <a:lnTo>
                  <a:pt x="647" y="0"/>
                </a:lnTo>
                <a:lnTo>
                  <a:pt x="520" y="380"/>
                </a:lnTo>
                <a:lnTo>
                  <a:pt x="419" y="77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k object 121"/>
          <p:cNvSpPr/>
          <p:nvPr/>
        </p:nvSpPr>
        <p:spPr>
          <a:xfrm>
            <a:off x="11405889" y="7434030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2413" y="11353"/>
                </a:moveTo>
                <a:lnTo>
                  <a:pt x="0" y="7734"/>
                </a:lnTo>
                <a:lnTo>
                  <a:pt x="342" y="3898"/>
                </a:lnTo>
                <a:lnTo>
                  <a:pt x="1638" y="0"/>
                </a:lnTo>
                <a:lnTo>
                  <a:pt x="5372" y="3543"/>
                </a:lnTo>
                <a:lnTo>
                  <a:pt x="4330" y="7429"/>
                </a:lnTo>
                <a:lnTo>
                  <a:pt x="2413" y="1135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k object 122"/>
          <p:cNvSpPr/>
          <p:nvPr/>
        </p:nvSpPr>
        <p:spPr>
          <a:xfrm>
            <a:off x="11518335" y="7673629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4470" y="6807"/>
                </a:moveTo>
                <a:lnTo>
                  <a:pt x="101" y="4813"/>
                </a:lnTo>
                <a:lnTo>
                  <a:pt x="0" y="4038"/>
                </a:lnTo>
                <a:lnTo>
                  <a:pt x="4267" y="838"/>
                </a:lnTo>
                <a:lnTo>
                  <a:pt x="5207" y="431"/>
                </a:lnTo>
                <a:lnTo>
                  <a:pt x="6121" y="0"/>
                </a:lnTo>
                <a:lnTo>
                  <a:pt x="4470" y="6807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k object 123"/>
          <p:cNvSpPr/>
          <p:nvPr/>
        </p:nvSpPr>
        <p:spPr>
          <a:xfrm>
            <a:off x="11393443" y="7238603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29">
                <a:moveTo>
                  <a:pt x="0" y="10972"/>
                </a:moveTo>
                <a:lnTo>
                  <a:pt x="393" y="6934"/>
                </a:lnTo>
                <a:lnTo>
                  <a:pt x="876" y="2921"/>
                </a:lnTo>
                <a:lnTo>
                  <a:pt x="4203" y="0"/>
                </a:lnTo>
                <a:lnTo>
                  <a:pt x="1422" y="7315"/>
                </a:lnTo>
                <a:lnTo>
                  <a:pt x="0" y="1097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k object 124"/>
          <p:cNvSpPr/>
          <p:nvPr/>
        </p:nvSpPr>
        <p:spPr>
          <a:xfrm>
            <a:off x="11393189" y="724957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3" y="0"/>
                </a:moveTo>
                <a:lnTo>
                  <a:pt x="0" y="673"/>
                </a:lnTo>
                <a:lnTo>
                  <a:pt x="177" y="660"/>
                </a:lnTo>
                <a:lnTo>
                  <a:pt x="228" y="431"/>
                </a:lnTo>
                <a:lnTo>
                  <a:pt x="253" y="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k object 125"/>
          <p:cNvSpPr/>
          <p:nvPr/>
        </p:nvSpPr>
        <p:spPr>
          <a:xfrm>
            <a:off x="11719681" y="75092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409"/>
                </a:moveTo>
                <a:lnTo>
                  <a:pt x="76" y="0"/>
                </a:lnTo>
                <a:lnTo>
                  <a:pt x="965" y="431"/>
                </a:lnTo>
                <a:lnTo>
                  <a:pt x="0" y="14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k object 126"/>
          <p:cNvSpPr/>
          <p:nvPr/>
        </p:nvSpPr>
        <p:spPr>
          <a:xfrm>
            <a:off x="11584451" y="7648699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006" y="7061"/>
                </a:moveTo>
                <a:lnTo>
                  <a:pt x="38" y="4762"/>
                </a:lnTo>
                <a:lnTo>
                  <a:pt x="2895" y="0"/>
                </a:lnTo>
                <a:lnTo>
                  <a:pt x="2578" y="2349"/>
                </a:lnTo>
                <a:lnTo>
                  <a:pt x="2304" y="4762"/>
                </a:lnTo>
                <a:lnTo>
                  <a:pt x="2006" y="706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k object 127"/>
          <p:cNvSpPr/>
          <p:nvPr/>
        </p:nvSpPr>
        <p:spPr>
          <a:xfrm>
            <a:off x="11578673" y="767967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63" y="1562"/>
                </a:moveTo>
                <a:lnTo>
                  <a:pt x="0" y="0"/>
                </a:lnTo>
                <a:lnTo>
                  <a:pt x="1193" y="469"/>
                </a:lnTo>
                <a:lnTo>
                  <a:pt x="63" y="156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k object 128"/>
          <p:cNvSpPr/>
          <p:nvPr/>
        </p:nvSpPr>
        <p:spPr>
          <a:xfrm>
            <a:off x="513150" y="369278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30" y="825"/>
                </a:moveTo>
                <a:lnTo>
                  <a:pt x="76" y="825"/>
                </a:lnTo>
                <a:lnTo>
                  <a:pt x="241" y="0"/>
                </a:lnTo>
                <a:lnTo>
                  <a:pt x="520" y="101"/>
                </a:lnTo>
                <a:lnTo>
                  <a:pt x="730" y="825"/>
                </a:lnTo>
                <a:close/>
              </a:path>
              <a:path w="1270" h="2539">
                <a:moveTo>
                  <a:pt x="0" y="2412"/>
                </a:moveTo>
                <a:lnTo>
                  <a:pt x="25" y="812"/>
                </a:lnTo>
                <a:lnTo>
                  <a:pt x="730" y="825"/>
                </a:lnTo>
                <a:lnTo>
                  <a:pt x="824" y="1384"/>
                </a:lnTo>
                <a:lnTo>
                  <a:pt x="800" y="1993"/>
                </a:lnTo>
                <a:lnTo>
                  <a:pt x="558" y="1993"/>
                </a:lnTo>
                <a:lnTo>
                  <a:pt x="0" y="2412"/>
                </a:lnTo>
                <a:close/>
              </a:path>
              <a:path w="1270" h="2539">
                <a:moveTo>
                  <a:pt x="787" y="2349"/>
                </a:moveTo>
                <a:lnTo>
                  <a:pt x="558" y="1993"/>
                </a:lnTo>
                <a:lnTo>
                  <a:pt x="800" y="1993"/>
                </a:lnTo>
                <a:lnTo>
                  <a:pt x="787" y="2349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k object 129"/>
          <p:cNvSpPr/>
          <p:nvPr/>
        </p:nvSpPr>
        <p:spPr>
          <a:xfrm>
            <a:off x="513493" y="3692102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042" y="3746"/>
                </a:moveTo>
                <a:lnTo>
                  <a:pt x="6121" y="2654"/>
                </a:lnTo>
                <a:lnTo>
                  <a:pt x="3111" y="1866"/>
                </a:lnTo>
                <a:lnTo>
                  <a:pt x="177" y="787"/>
                </a:lnTo>
                <a:lnTo>
                  <a:pt x="0" y="0"/>
                </a:lnTo>
                <a:lnTo>
                  <a:pt x="3086" y="1117"/>
                </a:lnTo>
                <a:lnTo>
                  <a:pt x="4787" y="1930"/>
                </a:lnTo>
                <a:lnTo>
                  <a:pt x="9143" y="3403"/>
                </a:lnTo>
                <a:lnTo>
                  <a:pt x="9042" y="3746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k object 130"/>
          <p:cNvSpPr/>
          <p:nvPr/>
        </p:nvSpPr>
        <p:spPr>
          <a:xfrm>
            <a:off x="396348" y="3599176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2806" y="6019"/>
                </a:moveTo>
                <a:lnTo>
                  <a:pt x="1181" y="5092"/>
                </a:lnTo>
                <a:lnTo>
                  <a:pt x="0" y="4610"/>
                </a:lnTo>
                <a:lnTo>
                  <a:pt x="1511" y="0"/>
                </a:lnTo>
                <a:lnTo>
                  <a:pt x="4051" y="1930"/>
                </a:lnTo>
                <a:lnTo>
                  <a:pt x="5118" y="3708"/>
                </a:lnTo>
                <a:lnTo>
                  <a:pt x="2806" y="6019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k object 131"/>
          <p:cNvSpPr/>
          <p:nvPr/>
        </p:nvSpPr>
        <p:spPr>
          <a:xfrm>
            <a:off x="376434" y="3669420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625" y="5156"/>
                </a:moveTo>
                <a:lnTo>
                  <a:pt x="0" y="4102"/>
                </a:lnTo>
                <a:lnTo>
                  <a:pt x="266" y="2882"/>
                </a:lnTo>
                <a:lnTo>
                  <a:pt x="2679" y="0"/>
                </a:lnTo>
                <a:lnTo>
                  <a:pt x="1625" y="5156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k object 132"/>
          <p:cNvSpPr/>
          <p:nvPr/>
        </p:nvSpPr>
        <p:spPr>
          <a:xfrm>
            <a:off x="377971" y="367457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55" y="482"/>
                </a:moveTo>
                <a:lnTo>
                  <a:pt x="0" y="393"/>
                </a:lnTo>
                <a:lnTo>
                  <a:pt x="88" y="0"/>
                </a:lnTo>
                <a:lnTo>
                  <a:pt x="368" y="190"/>
                </a:lnTo>
                <a:lnTo>
                  <a:pt x="355" y="48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k object 133"/>
          <p:cNvSpPr/>
          <p:nvPr/>
        </p:nvSpPr>
        <p:spPr>
          <a:xfrm>
            <a:off x="396081" y="36036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6" y="101"/>
                </a:moveTo>
                <a:lnTo>
                  <a:pt x="0" y="0"/>
                </a:lnTo>
                <a:lnTo>
                  <a:pt x="38" y="215"/>
                </a:lnTo>
                <a:lnTo>
                  <a:pt x="215" y="279"/>
                </a:lnTo>
                <a:lnTo>
                  <a:pt x="266" y="101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k object 134"/>
          <p:cNvSpPr/>
          <p:nvPr/>
        </p:nvSpPr>
        <p:spPr>
          <a:xfrm>
            <a:off x="372726" y="3605958"/>
            <a:ext cx="200025" cy="261620"/>
          </a:xfrm>
          <a:custGeom>
            <a:avLst/>
            <a:gdLst/>
            <a:ahLst/>
            <a:cxnLst/>
            <a:rect l="l" t="t" r="r" b="b"/>
            <a:pathLst>
              <a:path w="200025" h="261620">
                <a:moveTo>
                  <a:pt x="32270" y="15239"/>
                </a:moveTo>
                <a:lnTo>
                  <a:pt x="5600" y="15239"/>
                </a:lnTo>
                <a:lnTo>
                  <a:pt x="838" y="5079"/>
                </a:lnTo>
                <a:lnTo>
                  <a:pt x="1219" y="2539"/>
                </a:lnTo>
                <a:lnTo>
                  <a:pt x="4038" y="0"/>
                </a:lnTo>
                <a:lnTo>
                  <a:pt x="8674" y="5079"/>
                </a:lnTo>
                <a:lnTo>
                  <a:pt x="13169" y="5079"/>
                </a:lnTo>
                <a:lnTo>
                  <a:pt x="13881" y="6350"/>
                </a:lnTo>
                <a:lnTo>
                  <a:pt x="14477" y="7620"/>
                </a:lnTo>
                <a:lnTo>
                  <a:pt x="25939" y="7620"/>
                </a:lnTo>
                <a:lnTo>
                  <a:pt x="25996" y="11429"/>
                </a:lnTo>
                <a:lnTo>
                  <a:pt x="28930" y="12700"/>
                </a:lnTo>
                <a:lnTo>
                  <a:pt x="32270" y="15239"/>
                </a:lnTo>
                <a:close/>
              </a:path>
              <a:path w="200025" h="261620">
                <a:moveTo>
                  <a:pt x="13169" y="5079"/>
                </a:moveTo>
                <a:lnTo>
                  <a:pt x="8674" y="5079"/>
                </a:lnTo>
                <a:lnTo>
                  <a:pt x="11747" y="2539"/>
                </a:lnTo>
                <a:lnTo>
                  <a:pt x="13169" y="5079"/>
                </a:lnTo>
                <a:close/>
              </a:path>
              <a:path w="200025" h="261620">
                <a:moveTo>
                  <a:pt x="25939" y="7620"/>
                </a:moveTo>
                <a:lnTo>
                  <a:pt x="18707" y="7620"/>
                </a:lnTo>
                <a:lnTo>
                  <a:pt x="20523" y="6350"/>
                </a:lnTo>
                <a:lnTo>
                  <a:pt x="22237" y="6350"/>
                </a:lnTo>
                <a:lnTo>
                  <a:pt x="25907" y="3810"/>
                </a:lnTo>
                <a:lnTo>
                  <a:pt x="25939" y="7620"/>
                </a:lnTo>
                <a:close/>
              </a:path>
              <a:path w="200025" h="261620">
                <a:moveTo>
                  <a:pt x="86880" y="29210"/>
                </a:moveTo>
                <a:lnTo>
                  <a:pt x="7886" y="29210"/>
                </a:lnTo>
                <a:lnTo>
                  <a:pt x="4711" y="27939"/>
                </a:lnTo>
                <a:lnTo>
                  <a:pt x="3873" y="26670"/>
                </a:lnTo>
                <a:lnTo>
                  <a:pt x="4330" y="21589"/>
                </a:lnTo>
                <a:lnTo>
                  <a:pt x="4851" y="20320"/>
                </a:lnTo>
                <a:lnTo>
                  <a:pt x="5765" y="15239"/>
                </a:lnTo>
                <a:lnTo>
                  <a:pt x="32270" y="15239"/>
                </a:lnTo>
                <a:lnTo>
                  <a:pt x="37338" y="11429"/>
                </a:lnTo>
                <a:lnTo>
                  <a:pt x="38950" y="12700"/>
                </a:lnTo>
                <a:lnTo>
                  <a:pt x="40093" y="13970"/>
                </a:lnTo>
                <a:lnTo>
                  <a:pt x="38315" y="15239"/>
                </a:lnTo>
                <a:lnTo>
                  <a:pt x="37401" y="16510"/>
                </a:lnTo>
                <a:lnTo>
                  <a:pt x="41325" y="17779"/>
                </a:lnTo>
                <a:lnTo>
                  <a:pt x="53921" y="17779"/>
                </a:lnTo>
                <a:lnTo>
                  <a:pt x="56705" y="22860"/>
                </a:lnTo>
                <a:lnTo>
                  <a:pt x="68935" y="22860"/>
                </a:lnTo>
                <a:lnTo>
                  <a:pt x="70230" y="26670"/>
                </a:lnTo>
                <a:lnTo>
                  <a:pt x="73723" y="26670"/>
                </a:lnTo>
                <a:lnTo>
                  <a:pt x="78358" y="27939"/>
                </a:lnTo>
                <a:lnTo>
                  <a:pt x="85217" y="27939"/>
                </a:lnTo>
                <a:lnTo>
                  <a:pt x="86880" y="29210"/>
                </a:lnTo>
                <a:close/>
              </a:path>
              <a:path w="200025" h="261620">
                <a:moveTo>
                  <a:pt x="53921" y="17779"/>
                </a:moveTo>
                <a:lnTo>
                  <a:pt x="41605" y="17779"/>
                </a:lnTo>
                <a:lnTo>
                  <a:pt x="44894" y="13970"/>
                </a:lnTo>
                <a:lnTo>
                  <a:pt x="46570" y="13970"/>
                </a:lnTo>
                <a:lnTo>
                  <a:pt x="50558" y="16510"/>
                </a:lnTo>
                <a:lnTo>
                  <a:pt x="53225" y="16510"/>
                </a:lnTo>
                <a:lnTo>
                  <a:pt x="53921" y="17779"/>
                </a:lnTo>
                <a:close/>
              </a:path>
              <a:path w="200025" h="261620">
                <a:moveTo>
                  <a:pt x="68935" y="22860"/>
                </a:moveTo>
                <a:lnTo>
                  <a:pt x="56705" y="22860"/>
                </a:lnTo>
                <a:lnTo>
                  <a:pt x="59359" y="20320"/>
                </a:lnTo>
                <a:lnTo>
                  <a:pt x="62598" y="19050"/>
                </a:lnTo>
                <a:lnTo>
                  <a:pt x="68935" y="22860"/>
                </a:lnTo>
                <a:close/>
              </a:path>
              <a:path w="200025" h="261620">
                <a:moveTo>
                  <a:pt x="12306" y="35560"/>
                </a:moveTo>
                <a:lnTo>
                  <a:pt x="9842" y="29210"/>
                </a:lnTo>
                <a:lnTo>
                  <a:pt x="86880" y="29210"/>
                </a:lnTo>
                <a:lnTo>
                  <a:pt x="87160" y="26670"/>
                </a:lnTo>
                <a:lnTo>
                  <a:pt x="86309" y="22860"/>
                </a:lnTo>
                <a:lnTo>
                  <a:pt x="90919" y="25400"/>
                </a:lnTo>
                <a:lnTo>
                  <a:pt x="91236" y="26670"/>
                </a:lnTo>
                <a:lnTo>
                  <a:pt x="91160" y="27939"/>
                </a:lnTo>
                <a:lnTo>
                  <a:pt x="90855" y="29210"/>
                </a:lnTo>
                <a:lnTo>
                  <a:pt x="90690" y="30479"/>
                </a:lnTo>
                <a:lnTo>
                  <a:pt x="91236" y="31750"/>
                </a:lnTo>
                <a:lnTo>
                  <a:pt x="91567" y="31750"/>
                </a:lnTo>
                <a:lnTo>
                  <a:pt x="96088" y="33020"/>
                </a:lnTo>
                <a:lnTo>
                  <a:pt x="100101" y="34289"/>
                </a:lnTo>
                <a:lnTo>
                  <a:pt x="24256" y="34289"/>
                </a:lnTo>
                <a:lnTo>
                  <a:pt x="12306" y="35560"/>
                </a:lnTo>
                <a:close/>
              </a:path>
              <a:path w="200025" h="261620">
                <a:moveTo>
                  <a:pt x="83794" y="27939"/>
                </a:moveTo>
                <a:lnTo>
                  <a:pt x="78358" y="27939"/>
                </a:lnTo>
                <a:lnTo>
                  <a:pt x="80365" y="26670"/>
                </a:lnTo>
                <a:lnTo>
                  <a:pt x="83794" y="27939"/>
                </a:lnTo>
                <a:close/>
              </a:path>
              <a:path w="200025" h="261620">
                <a:moveTo>
                  <a:pt x="109340" y="35560"/>
                </a:moveTo>
                <a:lnTo>
                  <a:pt x="103822" y="35560"/>
                </a:lnTo>
                <a:lnTo>
                  <a:pt x="104482" y="34289"/>
                </a:lnTo>
                <a:lnTo>
                  <a:pt x="104775" y="31750"/>
                </a:lnTo>
                <a:lnTo>
                  <a:pt x="109029" y="31750"/>
                </a:lnTo>
                <a:lnTo>
                  <a:pt x="108724" y="34289"/>
                </a:lnTo>
                <a:lnTo>
                  <a:pt x="109340" y="35560"/>
                </a:lnTo>
                <a:close/>
              </a:path>
              <a:path w="200025" h="261620">
                <a:moveTo>
                  <a:pt x="26593" y="38100"/>
                </a:moveTo>
                <a:lnTo>
                  <a:pt x="25260" y="38100"/>
                </a:lnTo>
                <a:lnTo>
                  <a:pt x="24256" y="34289"/>
                </a:lnTo>
                <a:lnTo>
                  <a:pt x="100101" y="34289"/>
                </a:lnTo>
                <a:lnTo>
                  <a:pt x="103822" y="35560"/>
                </a:lnTo>
                <a:lnTo>
                  <a:pt x="109340" y="35560"/>
                </a:lnTo>
                <a:lnTo>
                  <a:pt x="109956" y="36829"/>
                </a:lnTo>
                <a:lnTo>
                  <a:pt x="34620" y="36829"/>
                </a:lnTo>
                <a:lnTo>
                  <a:pt x="26593" y="38100"/>
                </a:lnTo>
                <a:close/>
              </a:path>
              <a:path w="200025" h="261620">
                <a:moveTo>
                  <a:pt x="41757" y="52070"/>
                </a:moveTo>
                <a:lnTo>
                  <a:pt x="36664" y="52070"/>
                </a:lnTo>
                <a:lnTo>
                  <a:pt x="35623" y="50800"/>
                </a:lnTo>
                <a:lnTo>
                  <a:pt x="35445" y="48260"/>
                </a:lnTo>
                <a:lnTo>
                  <a:pt x="35902" y="46989"/>
                </a:lnTo>
                <a:lnTo>
                  <a:pt x="36360" y="38100"/>
                </a:lnTo>
                <a:lnTo>
                  <a:pt x="34620" y="36829"/>
                </a:lnTo>
                <a:lnTo>
                  <a:pt x="109956" y="36829"/>
                </a:lnTo>
                <a:lnTo>
                  <a:pt x="113385" y="34289"/>
                </a:lnTo>
                <a:lnTo>
                  <a:pt x="115011" y="35560"/>
                </a:lnTo>
                <a:lnTo>
                  <a:pt x="116573" y="36829"/>
                </a:lnTo>
                <a:lnTo>
                  <a:pt x="119989" y="38100"/>
                </a:lnTo>
                <a:lnTo>
                  <a:pt x="123621" y="38100"/>
                </a:lnTo>
                <a:lnTo>
                  <a:pt x="129697" y="40639"/>
                </a:lnTo>
                <a:lnTo>
                  <a:pt x="142263" y="43179"/>
                </a:lnTo>
                <a:lnTo>
                  <a:pt x="46164" y="43179"/>
                </a:lnTo>
                <a:lnTo>
                  <a:pt x="44665" y="44450"/>
                </a:lnTo>
                <a:lnTo>
                  <a:pt x="43345" y="44450"/>
                </a:lnTo>
                <a:lnTo>
                  <a:pt x="40906" y="46989"/>
                </a:lnTo>
                <a:lnTo>
                  <a:pt x="41757" y="52070"/>
                </a:lnTo>
                <a:close/>
              </a:path>
              <a:path w="200025" h="261620">
                <a:moveTo>
                  <a:pt x="52577" y="60960"/>
                </a:moveTo>
                <a:lnTo>
                  <a:pt x="50342" y="55879"/>
                </a:lnTo>
                <a:lnTo>
                  <a:pt x="54508" y="52070"/>
                </a:lnTo>
                <a:lnTo>
                  <a:pt x="55600" y="50800"/>
                </a:lnTo>
                <a:lnTo>
                  <a:pt x="56984" y="49529"/>
                </a:lnTo>
                <a:lnTo>
                  <a:pt x="53340" y="46989"/>
                </a:lnTo>
                <a:lnTo>
                  <a:pt x="50368" y="45720"/>
                </a:lnTo>
                <a:lnTo>
                  <a:pt x="46164" y="43179"/>
                </a:lnTo>
                <a:lnTo>
                  <a:pt x="142263" y="43179"/>
                </a:lnTo>
                <a:lnTo>
                  <a:pt x="148424" y="44450"/>
                </a:lnTo>
                <a:lnTo>
                  <a:pt x="154609" y="44450"/>
                </a:lnTo>
                <a:lnTo>
                  <a:pt x="156159" y="45720"/>
                </a:lnTo>
                <a:lnTo>
                  <a:pt x="159664" y="46989"/>
                </a:lnTo>
                <a:lnTo>
                  <a:pt x="166941" y="46989"/>
                </a:lnTo>
                <a:lnTo>
                  <a:pt x="169189" y="49529"/>
                </a:lnTo>
                <a:lnTo>
                  <a:pt x="66468" y="49529"/>
                </a:lnTo>
                <a:lnTo>
                  <a:pt x="61167" y="52070"/>
                </a:lnTo>
                <a:lnTo>
                  <a:pt x="55511" y="57150"/>
                </a:lnTo>
                <a:lnTo>
                  <a:pt x="54571" y="58420"/>
                </a:lnTo>
                <a:lnTo>
                  <a:pt x="53543" y="59689"/>
                </a:lnTo>
                <a:lnTo>
                  <a:pt x="52577" y="60960"/>
                </a:lnTo>
                <a:close/>
              </a:path>
              <a:path w="200025" h="261620">
                <a:moveTo>
                  <a:pt x="154609" y="44450"/>
                </a:moveTo>
                <a:lnTo>
                  <a:pt x="150495" y="44450"/>
                </a:lnTo>
                <a:lnTo>
                  <a:pt x="151523" y="43179"/>
                </a:lnTo>
                <a:lnTo>
                  <a:pt x="154609" y="44450"/>
                </a:lnTo>
                <a:close/>
              </a:path>
              <a:path w="200025" h="261620">
                <a:moveTo>
                  <a:pt x="166941" y="46989"/>
                </a:moveTo>
                <a:lnTo>
                  <a:pt x="159664" y="46989"/>
                </a:lnTo>
                <a:lnTo>
                  <a:pt x="161658" y="45720"/>
                </a:lnTo>
                <a:lnTo>
                  <a:pt x="164096" y="44450"/>
                </a:lnTo>
                <a:lnTo>
                  <a:pt x="165366" y="45720"/>
                </a:lnTo>
                <a:lnTo>
                  <a:pt x="166941" y="46989"/>
                </a:lnTo>
                <a:close/>
              </a:path>
              <a:path w="200025" h="261620">
                <a:moveTo>
                  <a:pt x="87972" y="54610"/>
                </a:moveTo>
                <a:lnTo>
                  <a:pt x="84099" y="52070"/>
                </a:lnTo>
                <a:lnTo>
                  <a:pt x="80073" y="50800"/>
                </a:lnTo>
                <a:lnTo>
                  <a:pt x="72431" y="49529"/>
                </a:lnTo>
                <a:lnTo>
                  <a:pt x="169189" y="49529"/>
                </a:lnTo>
                <a:lnTo>
                  <a:pt x="170497" y="50800"/>
                </a:lnTo>
                <a:lnTo>
                  <a:pt x="170253" y="52070"/>
                </a:lnTo>
                <a:lnTo>
                  <a:pt x="93929" y="52070"/>
                </a:lnTo>
                <a:lnTo>
                  <a:pt x="87972" y="54610"/>
                </a:lnTo>
                <a:close/>
              </a:path>
              <a:path w="200025" h="261620">
                <a:moveTo>
                  <a:pt x="100571" y="58420"/>
                </a:moveTo>
                <a:lnTo>
                  <a:pt x="96583" y="53339"/>
                </a:lnTo>
                <a:lnTo>
                  <a:pt x="93929" y="52070"/>
                </a:lnTo>
                <a:lnTo>
                  <a:pt x="170253" y="52070"/>
                </a:lnTo>
                <a:lnTo>
                  <a:pt x="169522" y="55879"/>
                </a:lnTo>
                <a:lnTo>
                  <a:pt x="107035" y="55879"/>
                </a:lnTo>
                <a:lnTo>
                  <a:pt x="100571" y="58420"/>
                </a:lnTo>
                <a:close/>
              </a:path>
              <a:path w="200025" h="261620">
                <a:moveTo>
                  <a:pt x="110020" y="62229"/>
                </a:moveTo>
                <a:lnTo>
                  <a:pt x="108762" y="60960"/>
                </a:lnTo>
                <a:lnTo>
                  <a:pt x="107035" y="55879"/>
                </a:lnTo>
                <a:lnTo>
                  <a:pt x="169522" y="55879"/>
                </a:lnTo>
                <a:lnTo>
                  <a:pt x="169278" y="57150"/>
                </a:lnTo>
                <a:lnTo>
                  <a:pt x="172690" y="59689"/>
                </a:lnTo>
                <a:lnTo>
                  <a:pt x="114223" y="59689"/>
                </a:lnTo>
                <a:lnTo>
                  <a:pt x="110020" y="62229"/>
                </a:lnTo>
                <a:close/>
              </a:path>
              <a:path w="200025" h="261620">
                <a:moveTo>
                  <a:pt x="183129" y="100329"/>
                </a:moveTo>
                <a:lnTo>
                  <a:pt x="121056" y="100329"/>
                </a:lnTo>
                <a:lnTo>
                  <a:pt x="125691" y="97789"/>
                </a:lnTo>
                <a:lnTo>
                  <a:pt x="145516" y="97789"/>
                </a:lnTo>
                <a:lnTo>
                  <a:pt x="148640" y="95250"/>
                </a:lnTo>
                <a:lnTo>
                  <a:pt x="151206" y="90170"/>
                </a:lnTo>
                <a:lnTo>
                  <a:pt x="150672" y="90170"/>
                </a:lnTo>
                <a:lnTo>
                  <a:pt x="149771" y="88900"/>
                </a:lnTo>
                <a:lnTo>
                  <a:pt x="150025" y="88900"/>
                </a:lnTo>
                <a:lnTo>
                  <a:pt x="152488" y="76200"/>
                </a:lnTo>
                <a:lnTo>
                  <a:pt x="143573" y="76200"/>
                </a:lnTo>
                <a:lnTo>
                  <a:pt x="144983" y="71120"/>
                </a:lnTo>
                <a:lnTo>
                  <a:pt x="138302" y="71120"/>
                </a:lnTo>
                <a:lnTo>
                  <a:pt x="137426" y="68579"/>
                </a:lnTo>
                <a:lnTo>
                  <a:pt x="135343" y="64770"/>
                </a:lnTo>
                <a:lnTo>
                  <a:pt x="178282" y="64770"/>
                </a:lnTo>
                <a:lnTo>
                  <a:pt x="183045" y="63500"/>
                </a:lnTo>
                <a:lnTo>
                  <a:pt x="182752" y="58420"/>
                </a:lnTo>
                <a:lnTo>
                  <a:pt x="185039" y="55879"/>
                </a:lnTo>
                <a:lnTo>
                  <a:pt x="188887" y="58420"/>
                </a:lnTo>
                <a:lnTo>
                  <a:pt x="198759" y="58420"/>
                </a:lnTo>
                <a:lnTo>
                  <a:pt x="198818" y="60960"/>
                </a:lnTo>
                <a:lnTo>
                  <a:pt x="199555" y="62229"/>
                </a:lnTo>
                <a:lnTo>
                  <a:pt x="195910" y="71120"/>
                </a:lnTo>
                <a:lnTo>
                  <a:pt x="192392" y="76200"/>
                </a:lnTo>
                <a:lnTo>
                  <a:pt x="187198" y="87629"/>
                </a:lnTo>
                <a:lnTo>
                  <a:pt x="184670" y="92710"/>
                </a:lnTo>
                <a:lnTo>
                  <a:pt x="183667" y="97789"/>
                </a:lnTo>
                <a:lnTo>
                  <a:pt x="183129" y="100329"/>
                </a:lnTo>
                <a:close/>
              </a:path>
              <a:path w="200025" h="261620">
                <a:moveTo>
                  <a:pt x="198759" y="58420"/>
                </a:moveTo>
                <a:lnTo>
                  <a:pt x="195630" y="58420"/>
                </a:lnTo>
                <a:lnTo>
                  <a:pt x="198729" y="57150"/>
                </a:lnTo>
                <a:lnTo>
                  <a:pt x="198759" y="58420"/>
                </a:lnTo>
                <a:close/>
              </a:path>
              <a:path w="200025" h="261620">
                <a:moveTo>
                  <a:pt x="117817" y="62229"/>
                </a:moveTo>
                <a:lnTo>
                  <a:pt x="114223" y="59689"/>
                </a:lnTo>
                <a:lnTo>
                  <a:pt x="172690" y="59689"/>
                </a:lnTo>
                <a:lnTo>
                  <a:pt x="174396" y="60960"/>
                </a:lnTo>
                <a:lnTo>
                  <a:pt x="121424" y="60960"/>
                </a:lnTo>
                <a:lnTo>
                  <a:pt x="117817" y="62229"/>
                </a:lnTo>
                <a:close/>
              </a:path>
              <a:path w="200025" h="261620">
                <a:moveTo>
                  <a:pt x="126047" y="67310"/>
                </a:moveTo>
                <a:lnTo>
                  <a:pt x="121424" y="60960"/>
                </a:lnTo>
                <a:lnTo>
                  <a:pt x="174396" y="60960"/>
                </a:lnTo>
                <a:lnTo>
                  <a:pt x="178282" y="64770"/>
                </a:lnTo>
                <a:lnTo>
                  <a:pt x="135343" y="64770"/>
                </a:lnTo>
                <a:lnTo>
                  <a:pt x="126047" y="67310"/>
                </a:lnTo>
                <a:close/>
              </a:path>
              <a:path w="200025" h="261620">
                <a:moveTo>
                  <a:pt x="8724" y="125729"/>
                </a:moveTo>
                <a:lnTo>
                  <a:pt x="7734" y="124460"/>
                </a:lnTo>
                <a:lnTo>
                  <a:pt x="6680" y="123189"/>
                </a:lnTo>
                <a:lnTo>
                  <a:pt x="5486" y="121920"/>
                </a:lnTo>
                <a:lnTo>
                  <a:pt x="7835" y="109220"/>
                </a:lnTo>
                <a:lnTo>
                  <a:pt x="2184" y="109220"/>
                </a:lnTo>
                <a:lnTo>
                  <a:pt x="3708" y="105410"/>
                </a:lnTo>
                <a:lnTo>
                  <a:pt x="1130" y="99060"/>
                </a:lnTo>
                <a:lnTo>
                  <a:pt x="5689" y="95250"/>
                </a:lnTo>
                <a:lnTo>
                  <a:pt x="3644" y="91439"/>
                </a:lnTo>
                <a:lnTo>
                  <a:pt x="6172" y="86360"/>
                </a:lnTo>
                <a:lnTo>
                  <a:pt x="1193" y="80010"/>
                </a:lnTo>
                <a:lnTo>
                  <a:pt x="1346" y="78739"/>
                </a:lnTo>
                <a:lnTo>
                  <a:pt x="3162" y="74929"/>
                </a:lnTo>
                <a:lnTo>
                  <a:pt x="3555" y="73660"/>
                </a:lnTo>
                <a:lnTo>
                  <a:pt x="1003" y="68579"/>
                </a:lnTo>
                <a:lnTo>
                  <a:pt x="5270" y="69850"/>
                </a:lnTo>
                <a:lnTo>
                  <a:pt x="11963" y="69850"/>
                </a:lnTo>
                <a:lnTo>
                  <a:pt x="14300" y="72389"/>
                </a:lnTo>
                <a:lnTo>
                  <a:pt x="20658" y="72389"/>
                </a:lnTo>
                <a:lnTo>
                  <a:pt x="22351" y="73660"/>
                </a:lnTo>
                <a:lnTo>
                  <a:pt x="27609" y="74929"/>
                </a:lnTo>
                <a:lnTo>
                  <a:pt x="36525" y="74929"/>
                </a:lnTo>
                <a:lnTo>
                  <a:pt x="39319" y="77470"/>
                </a:lnTo>
                <a:lnTo>
                  <a:pt x="59150" y="77470"/>
                </a:lnTo>
                <a:lnTo>
                  <a:pt x="59321" y="78739"/>
                </a:lnTo>
                <a:lnTo>
                  <a:pt x="61531" y="82550"/>
                </a:lnTo>
                <a:lnTo>
                  <a:pt x="63080" y="83820"/>
                </a:lnTo>
                <a:lnTo>
                  <a:pt x="75069" y="83820"/>
                </a:lnTo>
                <a:lnTo>
                  <a:pt x="74980" y="85089"/>
                </a:lnTo>
                <a:lnTo>
                  <a:pt x="80848" y="88900"/>
                </a:lnTo>
                <a:lnTo>
                  <a:pt x="91262" y="88900"/>
                </a:lnTo>
                <a:lnTo>
                  <a:pt x="92201" y="92710"/>
                </a:lnTo>
                <a:lnTo>
                  <a:pt x="101621" y="92710"/>
                </a:lnTo>
                <a:lnTo>
                  <a:pt x="102781" y="93979"/>
                </a:lnTo>
                <a:lnTo>
                  <a:pt x="119354" y="93979"/>
                </a:lnTo>
                <a:lnTo>
                  <a:pt x="121056" y="100329"/>
                </a:lnTo>
                <a:lnTo>
                  <a:pt x="183129" y="100329"/>
                </a:lnTo>
                <a:lnTo>
                  <a:pt x="182053" y="105410"/>
                </a:lnTo>
                <a:lnTo>
                  <a:pt x="179966" y="111760"/>
                </a:lnTo>
                <a:lnTo>
                  <a:pt x="177368" y="118110"/>
                </a:lnTo>
                <a:lnTo>
                  <a:pt x="176108" y="120650"/>
                </a:lnTo>
                <a:lnTo>
                  <a:pt x="12687" y="120650"/>
                </a:lnTo>
                <a:lnTo>
                  <a:pt x="11353" y="124460"/>
                </a:lnTo>
                <a:lnTo>
                  <a:pt x="8724" y="125729"/>
                </a:lnTo>
                <a:close/>
              </a:path>
              <a:path w="200025" h="261620">
                <a:moveTo>
                  <a:pt x="11963" y="69850"/>
                </a:moveTo>
                <a:lnTo>
                  <a:pt x="5270" y="69850"/>
                </a:lnTo>
                <a:lnTo>
                  <a:pt x="5600" y="68579"/>
                </a:lnTo>
                <a:lnTo>
                  <a:pt x="10795" y="68579"/>
                </a:lnTo>
                <a:lnTo>
                  <a:pt x="11963" y="69850"/>
                </a:lnTo>
                <a:close/>
              </a:path>
              <a:path w="200025" h="261620">
                <a:moveTo>
                  <a:pt x="20658" y="72389"/>
                </a:moveTo>
                <a:lnTo>
                  <a:pt x="14300" y="72389"/>
                </a:lnTo>
                <a:lnTo>
                  <a:pt x="15900" y="69850"/>
                </a:lnTo>
                <a:lnTo>
                  <a:pt x="17272" y="69850"/>
                </a:lnTo>
                <a:lnTo>
                  <a:pt x="20658" y="72389"/>
                </a:lnTo>
                <a:close/>
              </a:path>
              <a:path w="200025" h="261620">
                <a:moveTo>
                  <a:pt x="36525" y="74929"/>
                </a:moveTo>
                <a:lnTo>
                  <a:pt x="27609" y="74929"/>
                </a:lnTo>
                <a:lnTo>
                  <a:pt x="34112" y="71120"/>
                </a:lnTo>
                <a:lnTo>
                  <a:pt x="36525" y="74929"/>
                </a:lnTo>
                <a:close/>
              </a:path>
              <a:path w="200025" h="261620">
                <a:moveTo>
                  <a:pt x="59150" y="77470"/>
                </a:moveTo>
                <a:lnTo>
                  <a:pt x="39319" y="77470"/>
                </a:lnTo>
                <a:lnTo>
                  <a:pt x="47345" y="74929"/>
                </a:lnTo>
                <a:lnTo>
                  <a:pt x="50393" y="74929"/>
                </a:lnTo>
                <a:lnTo>
                  <a:pt x="55016" y="76200"/>
                </a:lnTo>
                <a:lnTo>
                  <a:pt x="58978" y="76200"/>
                </a:lnTo>
                <a:lnTo>
                  <a:pt x="59150" y="77470"/>
                </a:lnTo>
                <a:close/>
              </a:path>
              <a:path w="200025" h="261620">
                <a:moveTo>
                  <a:pt x="58978" y="76200"/>
                </a:moveTo>
                <a:lnTo>
                  <a:pt x="55016" y="76200"/>
                </a:lnTo>
                <a:lnTo>
                  <a:pt x="56692" y="74929"/>
                </a:lnTo>
                <a:lnTo>
                  <a:pt x="58394" y="74929"/>
                </a:lnTo>
                <a:lnTo>
                  <a:pt x="58978" y="76200"/>
                </a:lnTo>
                <a:close/>
              </a:path>
              <a:path w="200025" h="261620">
                <a:moveTo>
                  <a:pt x="68300" y="83820"/>
                </a:moveTo>
                <a:lnTo>
                  <a:pt x="63080" y="83820"/>
                </a:lnTo>
                <a:lnTo>
                  <a:pt x="66624" y="81279"/>
                </a:lnTo>
                <a:lnTo>
                  <a:pt x="68300" y="83820"/>
                </a:lnTo>
                <a:close/>
              </a:path>
              <a:path w="200025" h="261620">
                <a:moveTo>
                  <a:pt x="75069" y="83820"/>
                </a:moveTo>
                <a:lnTo>
                  <a:pt x="70980" y="83820"/>
                </a:lnTo>
                <a:lnTo>
                  <a:pt x="72910" y="82550"/>
                </a:lnTo>
                <a:lnTo>
                  <a:pt x="75158" y="82550"/>
                </a:lnTo>
                <a:lnTo>
                  <a:pt x="75069" y="83820"/>
                </a:lnTo>
                <a:close/>
              </a:path>
              <a:path w="200025" h="261620">
                <a:moveTo>
                  <a:pt x="91262" y="88900"/>
                </a:moveTo>
                <a:lnTo>
                  <a:pt x="84391" y="88900"/>
                </a:lnTo>
                <a:lnTo>
                  <a:pt x="88290" y="86360"/>
                </a:lnTo>
                <a:lnTo>
                  <a:pt x="91262" y="88900"/>
                </a:lnTo>
                <a:close/>
              </a:path>
              <a:path w="200025" h="261620">
                <a:moveTo>
                  <a:pt x="101621" y="92710"/>
                </a:moveTo>
                <a:lnTo>
                  <a:pt x="92201" y="92710"/>
                </a:lnTo>
                <a:lnTo>
                  <a:pt x="99301" y="90170"/>
                </a:lnTo>
                <a:lnTo>
                  <a:pt x="101621" y="92710"/>
                </a:lnTo>
                <a:close/>
              </a:path>
              <a:path w="200025" h="261620">
                <a:moveTo>
                  <a:pt x="109994" y="93979"/>
                </a:moveTo>
                <a:lnTo>
                  <a:pt x="102781" y="93979"/>
                </a:lnTo>
                <a:lnTo>
                  <a:pt x="108089" y="91439"/>
                </a:lnTo>
                <a:lnTo>
                  <a:pt x="109994" y="93979"/>
                </a:lnTo>
                <a:close/>
              </a:path>
              <a:path w="200025" h="261620">
                <a:moveTo>
                  <a:pt x="17119" y="229870"/>
                </a:moveTo>
                <a:lnTo>
                  <a:pt x="13677" y="220979"/>
                </a:lnTo>
                <a:lnTo>
                  <a:pt x="22326" y="220979"/>
                </a:lnTo>
                <a:lnTo>
                  <a:pt x="19850" y="218439"/>
                </a:lnTo>
                <a:lnTo>
                  <a:pt x="18656" y="217170"/>
                </a:lnTo>
                <a:lnTo>
                  <a:pt x="12331" y="213360"/>
                </a:lnTo>
                <a:lnTo>
                  <a:pt x="9753" y="208279"/>
                </a:lnTo>
                <a:lnTo>
                  <a:pt x="11023" y="200660"/>
                </a:lnTo>
                <a:lnTo>
                  <a:pt x="8178" y="198120"/>
                </a:lnTo>
                <a:lnTo>
                  <a:pt x="10858" y="194310"/>
                </a:lnTo>
                <a:lnTo>
                  <a:pt x="9169" y="193039"/>
                </a:lnTo>
                <a:lnTo>
                  <a:pt x="6603" y="187960"/>
                </a:lnTo>
                <a:lnTo>
                  <a:pt x="2908" y="185420"/>
                </a:lnTo>
                <a:lnTo>
                  <a:pt x="5054" y="179070"/>
                </a:lnTo>
                <a:lnTo>
                  <a:pt x="4127" y="177800"/>
                </a:lnTo>
                <a:lnTo>
                  <a:pt x="2603" y="175260"/>
                </a:lnTo>
                <a:lnTo>
                  <a:pt x="2400" y="173989"/>
                </a:lnTo>
                <a:lnTo>
                  <a:pt x="7277" y="166370"/>
                </a:lnTo>
                <a:lnTo>
                  <a:pt x="5422" y="161289"/>
                </a:lnTo>
                <a:lnTo>
                  <a:pt x="1104" y="157479"/>
                </a:lnTo>
                <a:lnTo>
                  <a:pt x="2209" y="153670"/>
                </a:lnTo>
                <a:lnTo>
                  <a:pt x="3378" y="151129"/>
                </a:lnTo>
                <a:lnTo>
                  <a:pt x="4825" y="147320"/>
                </a:lnTo>
                <a:lnTo>
                  <a:pt x="5638" y="144779"/>
                </a:lnTo>
                <a:lnTo>
                  <a:pt x="0" y="138429"/>
                </a:lnTo>
                <a:lnTo>
                  <a:pt x="5994" y="134620"/>
                </a:lnTo>
                <a:lnTo>
                  <a:pt x="6921" y="129539"/>
                </a:lnTo>
                <a:lnTo>
                  <a:pt x="11849" y="129539"/>
                </a:lnTo>
                <a:lnTo>
                  <a:pt x="15798" y="128270"/>
                </a:lnTo>
                <a:lnTo>
                  <a:pt x="15811" y="121920"/>
                </a:lnTo>
                <a:lnTo>
                  <a:pt x="12687" y="120650"/>
                </a:lnTo>
                <a:lnTo>
                  <a:pt x="176108" y="120650"/>
                </a:lnTo>
                <a:lnTo>
                  <a:pt x="174218" y="124460"/>
                </a:lnTo>
                <a:lnTo>
                  <a:pt x="171894" y="129539"/>
                </a:lnTo>
                <a:lnTo>
                  <a:pt x="169710" y="133350"/>
                </a:lnTo>
                <a:lnTo>
                  <a:pt x="169989" y="140970"/>
                </a:lnTo>
                <a:lnTo>
                  <a:pt x="168922" y="142239"/>
                </a:lnTo>
                <a:lnTo>
                  <a:pt x="167932" y="144779"/>
                </a:lnTo>
                <a:lnTo>
                  <a:pt x="166954" y="146050"/>
                </a:lnTo>
                <a:lnTo>
                  <a:pt x="165125" y="148589"/>
                </a:lnTo>
                <a:lnTo>
                  <a:pt x="163474" y="151129"/>
                </a:lnTo>
                <a:lnTo>
                  <a:pt x="163614" y="153670"/>
                </a:lnTo>
                <a:lnTo>
                  <a:pt x="162598" y="157479"/>
                </a:lnTo>
                <a:lnTo>
                  <a:pt x="161696" y="158750"/>
                </a:lnTo>
                <a:lnTo>
                  <a:pt x="160197" y="162560"/>
                </a:lnTo>
                <a:lnTo>
                  <a:pt x="158318" y="166370"/>
                </a:lnTo>
                <a:lnTo>
                  <a:pt x="160578" y="173989"/>
                </a:lnTo>
                <a:lnTo>
                  <a:pt x="155562" y="177800"/>
                </a:lnTo>
                <a:lnTo>
                  <a:pt x="154762" y="186689"/>
                </a:lnTo>
                <a:lnTo>
                  <a:pt x="154304" y="189229"/>
                </a:lnTo>
                <a:lnTo>
                  <a:pt x="150329" y="193039"/>
                </a:lnTo>
                <a:lnTo>
                  <a:pt x="149783" y="195579"/>
                </a:lnTo>
                <a:lnTo>
                  <a:pt x="146697" y="207010"/>
                </a:lnTo>
                <a:lnTo>
                  <a:pt x="143078" y="213360"/>
                </a:lnTo>
                <a:lnTo>
                  <a:pt x="137769" y="220979"/>
                </a:lnTo>
                <a:lnTo>
                  <a:pt x="135597" y="223520"/>
                </a:lnTo>
                <a:lnTo>
                  <a:pt x="134010" y="226060"/>
                </a:lnTo>
                <a:lnTo>
                  <a:pt x="20586" y="226060"/>
                </a:lnTo>
                <a:lnTo>
                  <a:pt x="17119" y="229870"/>
                </a:lnTo>
                <a:close/>
              </a:path>
              <a:path w="200025" h="261620">
                <a:moveTo>
                  <a:pt x="41541" y="250189"/>
                </a:moveTo>
                <a:lnTo>
                  <a:pt x="38900" y="245110"/>
                </a:lnTo>
                <a:lnTo>
                  <a:pt x="35547" y="245110"/>
                </a:lnTo>
                <a:lnTo>
                  <a:pt x="33731" y="242570"/>
                </a:lnTo>
                <a:lnTo>
                  <a:pt x="33159" y="240029"/>
                </a:lnTo>
                <a:lnTo>
                  <a:pt x="26771" y="236220"/>
                </a:lnTo>
                <a:lnTo>
                  <a:pt x="20586" y="226060"/>
                </a:lnTo>
                <a:lnTo>
                  <a:pt x="134010" y="226060"/>
                </a:lnTo>
                <a:lnTo>
                  <a:pt x="131991" y="229870"/>
                </a:lnTo>
                <a:lnTo>
                  <a:pt x="136207" y="237489"/>
                </a:lnTo>
                <a:lnTo>
                  <a:pt x="132632" y="242570"/>
                </a:lnTo>
                <a:lnTo>
                  <a:pt x="41528" y="242570"/>
                </a:lnTo>
                <a:lnTo>
                  <a:pt x="41541" y="250189"/>
                </a:lnTo>
                <a:close/>
              </a:path>
              <a:path w="200025" h="261620">
                <a:moveTo>
                  <a:pt x="63131" y="256539"/>
                </a:moveTo>
                <a:lnTo>
                  <a:pt x="60794" y="256539"/>
                </a:lnTo>
                <a:lnTo>
                  <a:pt x="59804" y="252729"/>
                </a:lnTo>
                <a:lnTo>
                  <a:pt x="57378" y="251460"/>
                </a:lnTo>
                <a:lnTo>
                  <a:pt x="48336" y="251460"/>
                </a:lnTo>
                <a:lnTo>
                  <a:pt x="46139" y="250189"/>
                </a:lnTo>
                <a:lnTo>
                  <a:pt x="50203" y="247650"/>
                </a:lnTo>
                <a:lnTo>
                  <a:pt x="46088" y="245110"/>
                </a:lnTo>
                <a:lnTo>
                  <a:pt x="44818" y="243839"/>
                </a:lnTo>
                <a:lnTo>
                  <a:pt x="41528" y="242570"/>
                </a:lnTo>
                <a:lnTo>
                  <a:pt x="123926" y="242570"/>
                </a:lnTo>
                <a:lnTo>
                  <a:pt x="124167" y="245110"/>
                </a:lnTo>
                <a:lnTo>
                  <a:pt x="122212" y="250189"/>
                </a:lnTo>
                <a:lnTo>
                  <a:pt x="121354" y="252729"/>
                </a:lnTo>
                <a:lnTo>
                  <a:pt x="68427" y="252729"/>
                </a:lnTo>
                <a:lnTo>
                  <a:pt x="63131" y="256539"/>
                </a:lnTo>
                <a:close/>
              </a:path>
              <a:path w="200025" h="261620">
                <a:moveTo>
                  <a:pt x="129057" y="247650"/>
                </a:moveTo>
                <a:lnTo>
                  <a:pt x="126504" y="242570"/>
                </a:lnTo>
                <a:lnTo>
                  <a:pt x="132632" y="242570"/>
                </a:lnTo>
                <a:lnTo>
                  <a:pt x="129057" y="247650"/>
                </a:lnTo>
                <a:close/>
              </a:path>
              <a:path w="200025" h="261620">
                <a:moveTo>
                  <a:pt x="78270" y="259079"/>
                </a:moveTo>
                <a:lnTo>
                  <a:pt x="71386" y="255270"/>
                </a:lnTo>
                <a:lnTo>
                  <a:pt x="68427" y="252729"/>
                </a:lnTo>
                <a:lnTo>
                  <a:pt x="121354" y="252729"/>
                </a:lnTo>
                <a:lnTo>
                  <a:pt x="120497" y="255270"/>
                </a:lnTo>
                <a:lnTo>
                  <a:pt x="83070" y="255270"/>
                </a:lnTo>
                <a:lnTo>
                  <a:pt x="78270" y="259079"/>
                </a:lnTo>
                <a:close/>
              </a:path>
              <a:path w="200025" h="261620">
                <a:moveTo>
                  <a:pt x="84467" y="261620"/>
                </a:moveTo>
                <a:lnTo>
                  <a:pt x="83820" y="261620"/>
                </a:lnTo>
                <a:lnTo>
                  <a:pt x="83070" y="255270"/>
                </a:lnTo>
                <a:lnTo>
                  <a:pt x="113233" y="255270"/>
                </a:lnTo>
                <a:lnTo>
                  <a:pt x="107073" y="259079"/>
                </a:lnTo>
                <a:lnTo>
                  <a:pt x="91770" y="259079"/>
                </a:lnTo>
                <a:lnTo>
                  <a:pt x="89090" y="260350"/>
                </a:lnTo>
                <a:lnTo>
                  <a:pt x="84467" y="261620"/>
                </a:lnTo>
                <a:close/>
              </a:path>
              <a:path w="200025" h="261620">
                <a:moveTo>
                  <a:pt x="100914" y="260350"/>
                </a:moveTo>
                <a:lnTo>
                  <a:pt x="91770" y="259079"/>
                </a:lnTo>
                <a:lnTo>
                  <a:pt x="107073" y="259079"/>
                </a:lnTo>
                <a:lnTo>
                  <a:pt x="100914" y="26035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k object 135"/>
          <p:cNvSpPr/>
          <p:nvPr/>
        </p:nvSpPr>
        <p:spPr>
          <a:xfrm>
            <a:off x="440036" y="3622405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689" y="7175"/>
                </a:moveTo>
                <a:lnTo>
                  <a:pt x="0" y="0"/>
                </a:lnTo>
                <a:lnTo>
                  <a:pt x="4114" y="2565"/>
                </a:lnTo>
                <a:lnTo>
                  <a:pt x="3314" y="4838"/>
                </a:lnTo>
                <a:lnTo>
                  <a:pt x="1689" y="7175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k object 136"/>
          <p:cNvSpPr/>
          <p:nvPr/>
        </p:nvSpPr>
        <p:spPr>
          <a:xfrm>
            <a:off x="441585" y="36295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39" y="0"/>
                </a:moveTo>
                <a:lnTo>
                  <a:pt x="0" y="203"/>
                </a:lnTo>
                <a:lnTo>
                  <a:pt x="76" y="381"/>
                </a:lnTo>
                <a:lnTo>
                  <a:pt x="266" y="520"/>
                </a:lnTo>
                <a:lnTo>
                  <a:pt x="139" y="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k object 137"/>
          <p:cNvSpPr/>
          <p:nvPr/>
        </p:nvSpPr>
        <p:spPr>
          <a:xfrm>
            <a:off x="398634" y="361059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66"/>
                </a:moveTo>
                <a:lnTo>
                  <a:pt x="0" y="0"/>
                </a:lnTo>
                <a:lnTo>
                  <a:pt x="177" y="203"/>
                </a:lnTo>
                <a:lnTo>
                  <a:pt x="0" y="266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k object 138"/>
          <p:cNvSpPr/>
          <p:nvPr/>
        </p:nvSpPr>
        <p:spPr>
          <a:xfrm>
            <a:off x="398812" y="3608765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5321" y="8013"/>
                </a:moveTo>
                <a:lnTo>
                  <a:pt x="0" y="2031"/>
                </a:lnTo>
                <a:lnTo>
                  <a:pt x="6997" y="0"/>
                </a:lnTo>
                <a:lnTo>
                  <a:pt x="7099" y="2539"/>
                </a:lnTo>
                <a:lnTo>
                  <a:pt x="9778" y="5651"/>
                </a:lnTo>
                <a:lnTo>
                  <a:pt x="5321" y="801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k object 139"/>
          <p:cNvSpPr/>
          <p:nvPr/>
        </p:nvSpPr>
        <p:spPr>
          <a:xfrm>
            <a:off x="393313" y="3604002"/>
            <a:ext cx="3810" cy="9525"/>
          </a:xfrm>
          <a:custGeom>
            <a:avLst/>
            <a:gdLst/>
            <a:ahLst/>
            <a:cxnLst/>
            <a:rect l="l" t="t" r="r" b="b"/>
            <a:pathLst>
              <a:path w="3810" h="9525">
                <a:moveTo>
                  <a:pt x="63" y="8966"/>
                </a:moveTo>
                <a:lnTo>
                  <a:pt x="0" y="5194"/>
                </a:lnTo>
                <a:lnTo>
                  <a:pt x="304" y="1689"/>
                </a:lnTo>
                <a:lnTo>
                  <a:pt x="990" y="330"/>
                </a:lnTo>
                <a:lnTo>
                  <a:pt x="2832" y="0"/>
                </a:lnTo>
                <a:lnTo>
                  <a:pt x="3606" y="3505"/>
                </a:lnTo>
                <a:lnTo>
                  <a:pt x="1676" y="6184"/>
                </a:lnTo>
                <a:lnTo>
                  <a:pt x="63" y="8966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k object 140"/>
          <p:cNvSpPr/>
          <p:nvPr/>
        </p:nvSpPr>
        <p:spPr>
          <a:xfrm>
            <a:off x="264475" y="3135702"/>
            <a:ext cx="530860" cy="499745"/>
          </a:xfrm>
          <a:custGeom>
            <a:avLst/>
            <a:gdLst/>
            <a:ahLst/>
            <a:cxnLst/>
            <a:rect l="l" t="t" r="r" b="b"/>
            <a:pathLst>
              <a:path w="530860" h="499745">
                <a:moveTo>
                  <a:pt x="186800" y="481139"/>
                </a:moveTo>
                <a:lnTo>
                  <a:pt x="181167" y="480887"/>
                </a:lnTo>
                <a:lnTo>
                  <a:pt x="177823" y="477288"/>
                </a:lnTo>
                <a:lnTo>
                  <a:pt x="177186" y="472188"/>
                </a:lnTo>
                <a:lnTo>
                  <a:pt x="179675" y="467436"/>
                </a:lnTo>
                <a:lnTo>
                  <a:pt x="170489" y="464009"/>
                </a:lnTo>
                <a:lnTo>
                  <a:pt x="131906" y="442372"/>
                </a:lnTo>
                <a:lnTo>
                  <a:pt x="96173" y="415328"/>
                </a:lnTo>
                <a:lnTo>
                  <a:pt x="74030" y="398373"/>
                </a:lnTo>
                <a:lnTo>
                  <a:pt x="34647" y="360325"/>
                </a:lnTo>
                <a:lnTo>
                  <a:pt x="7251" y="313585"/>
                </a:lnTo>
                <a:lnTo>
                  <a:pt x="0" y="259259"/>
                </a:lnTo>
                <a:lnTo>
                  <a:pt x="4585" y="230865"/>
                </a:lnTo>
                <a:lnTo>
                  <a:pt x="27440" y="179133"/>
                </a:lnTo>
                <a:lnTo>
                  <a:pt x="50783" y="146653"/>
                </a:lnTo>
                <a:lnTo>
                  <a:pt x="76602" y="116154"/>
                </a:lnTo>
                <a:lnTo>
                  <a:pt x="104634" y="87280"/>
                </a:lnTo>
                <a:lnTo>
                  <a:pt x="135657" y="61988"/>
                </a:lnTo>
                <a:lnTo>
                  <a:pt x="167866" y="40571"/>
                </a:lnTo>
                <a:lnTo>
                  <a:pt x="201570" y="21793"/>
                </a:lnTo>
                <a:lnTo>
                  <a:pt x="253048" y="6487"/>
                </a:lnTo>
                <a:lnTo>
                  <a:pt x="291477" y="1136"/>
                </a:lnTo>
                <a:lnTo>
                  <a:pt x="312022" y="0"/>
                </a:lnTo>
                <a:lnTo>
                  <a:pt x="329353" y="649"/>
                </a:lnTo>
                <a:lnTo>
                  <a:pt x="367502" y="6045"/>
                </a:lnTo>
                <a:lnTo>
                  <a:pt x="410474" y="22596"/>
                </a:lnTo>
                <a:lnTo>
                  <a:pt x="418105" y="25933"/>
                </a:lnTo>
                <a:lnTo>
                  <a:pt x="461884" y="56528"/>
                </a:lnTo>
                <a:lnTo>
                  <a:pt x="487328" y="86150"/>
                </a:lnTo>
                <a:lnTo>
                  <a:pt x="498179" y="104279"/>
                </a:lnTo>
                <a:lnTo>
                  <a:pt x="502900" y="112237"/>
                </a:lnTo>
                <a:lnTo>
                  <a:pt x="521459" y="154832"/>
                </a:lnTo>
                <a:lnTo>
                  <a:pt x="530286" y="196024"/>
                </a:lnTo>
                <a:lnTo>
                  <a:pt x="530551" y="204000"/>
                </a:lnTo>
                <a:lnTo>
                  <a:pt x="530004" y="223139"/>
                </a:lnTo>
                <a:lnTo>
                  <a:pt x="527983" y="261357"/>
                </a:lnTo>
                <a:lnTo>
                  <a:pt x="523556" y="300402"/>
                </a:lnTo>
                <a:lnTo>
                  <a:pt x="513377" y="339916"/>
                </a:lnTo>
                <a:lnTo>
                  <a:pt x="493817" y="373997"/>
                </a:lnTo>
                <a:lnTo>
                  <a:pt x="468423" y="403648"/>
                </a:lnTo>
                <a:lnTo>
                  <a:pt x="425625" y="441021"/>
                </a:lnTo>
                <a:lnTo>
                  <a:pt x="363263" y="478078"/>
                </a:lnTo>
                <a:lnTo>
                  <a:pt x="207577" y="478078"/>
                </a:lnTo>
                <a:lnTo>
                  <a:pt x="196706" y="478294"/>
                </a:lnTo>
                <a:lnTo>
                  <a:pt x="191831" y="479600"/>
                </a:lnTo>
                <a:lnTo>
                  <a:pt x="186800" y="481139"/>
                </a:lnTo>
                <a:close/>
              </a:path>
              <a:path w="530860" h="499745">
                <a:moveTo>
                  <a:pt x="270532" y="499580"/>
                </a:moveTo>
                <a:lnTo>
                  <a:pt x="224999" y="490046"/>
                </a:lnTo>
                <a:lnTo>
                  <a:pt x="207577" y="478078"/>
                </a:lnTo>
                <a:lnTo>
                  <a:pt x="363263" y="478078"/>
                </a:lnTo>
                <a:lnTo>
                  <a:pt x="325103" y="492417"/>
                </a:lnTo>
                <a:lnTo>
                  <a:pt x="270532" y="499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k object 141"/>
          <p:cNvSpPr/>
          <p:nvPr/>
        </p:nvSpPr>
        <p:spPr>
          <a:xfrm>
            <a:off x="381121" y="361107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203"/>
                </a:moveTo>
                <a:lnTo>
                  <a:pt x="279" y="0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k object 142"/>
          <p:cNvSpPr/>
          <p:nvPr/>
        </p:nvSpPr>
        <p:spPr>
          <a:xfrm>
            <a:off x="774846" y="31759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41" y="457"/>
                </a:moveTo>
                <a:lnTo>
                  <a:pt x="419" y="101"/>
                </a:lnTo>
                <a:lnTo>
                  <a:pt x="0" y="0"/>
                </a:lnTo>
                <a:lnTo>
                  <a:pt x="165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k object 143"/>
          <p:cNvSpPr/>
          <p:nvPr/>
        </p:nvSpPr>
        <p:spPr>
          <a:xfrm>
            <a:off x="415284" y="365035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07" y="698"/>
                </a:moveTo>
                <a:lnTo>
                  <a:pt x="330" y="469"/>
                </a:lnTo>
                <a:lnTo>
                  <a:pt x="190" y="215"/>
                </a:lnTo>
                <a:lnTo>
                  <a:pt x="0" y="0"/>
                </a:lnTo>
                <a:lnTo>
                  <a:pt x="876" y="558"/>
                </a:lnTo>
                <a:lnTo>
                  <a:pt x="507" y="698"/>
                </a:lnTo>
                <a:close/>
              </a:path>
              <a:path w="1270" h="1270">
                <a:moveTo>
                  <a:pt x="831" y="609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k object 144"/>
          <p:cNvSpPr/>
          <p:nvPr/>
        </p:nvSpPr>
        <p:spPr>
          <a:xfrm>
            <a:off x="208109" y="3075568"/>
            <a:ext cx="664210" cy="876300"/>
          </a:xfrm>
          <a:custGeom>
            <a:avLst/>
            <a:gdLst/>
            <a:ahLst/>
            <a:cxnLst/>
            <a:rect l="l" t="t" r="r" b="b"/>
            <a:pathLst>
              <a:path w="664210" h="876300">
                <a:moveTo>
                  <a:pt x="324688" y="2539"/>
                </a:moveTo>
                <a:lnTo>
                  <a:pt x="301726" y="2539"/>
                </a:lnTo>
                <a:lnTo>
                  <a:pt x="308825" y="1270"/>
                </a:lnTo>
                <a:lnTo>
                  <a:pt x="317284" y="0"/>
                </a:lnTo>
                <a:lnTo>
                  <a:pt x="318858" y="0"/>
                </a:lnTo>
                <a:lnTo>
                  <a:pt x="324688" y="2539"/>
                </a:lnTo>
                <a:close/>
              </a:path>
              <a:path w="664210" h="876300">
                <a:moveTo>
                  <a:pt x="346049" y="2539"/>
                </a:moveTo>
                <a:lnTo>
                  <a:pt x="324688" y="2539"/>
                </a:lnTo>
                <a:lnTo>
                  <a:pt x="329615" y="1270"/>
                </a:lnTo>
                <a:lnTo>
                  <a:pt x="336638" y="1270"/>
                </a:lnTo>
                <a:lnTo>
                  <a:pt x="338912" y="0"/>
                </a:lnTo>
                <a:lnTo>
                  <a:pt x="346049" y="2539"/>
                </a:lnTo>
                <a:close/>
              </a:path>
              <a:path w="664210" h="876300">
                <a:moveTo>
                  <a:pt x="359600" y="2539"/>
                </a:moveTo>
                <a:lnTo>
                  <a:pt x="351142" y="2539"/>
                </a:lnTo>
                <a:lnTo>
                  <a:pt x="355396" y="0"/>
                </a:lnTo>
                <a:lnTo>
                  <a:pt x="359600" y="2539"/>
                </a:lnTo>
                <a:close/>
              </a:path>
              <a:path w="664210" h="876300">
                <a:moveTo>
                  <a:pt x="356743" y="6350"/>
                </a:moveTo>
                <a:lnTo>
                  <a:pt x="290474" y="6350"/>
                </a:lnTo>
                <a:lnTo>
                  <a:pt x="290499" y="5079"/>
                </a:lnTo>
                <a:lnTo>
                  <a:pt x="291858" y="2539"/>
                </a:lnTo>
                <a:lnTo>
                  <a:pt x="293344" y="1270"/>
                </a:lnTo>
                <a:lnTo>
                  <a:pt x="301726" y="2539"/>
                </a:lnTo>
                <a:lnTo>
                  <a:pt x="359600" y="2539"/>
                </a:lnTo>
                <a:lnTo>
                  <a:pt x="356044" y="5079"/>
                </a:lnTo>
                <a:lnTo>
                  <a:pt x="356743" y="6350"/>
                </a:lnTo>
                <a:close/>
              </a:path>
              <a:path w="664210" h="876300">
                <a:moveTo>
                  <a:pt x="367728" y="6350"/>
                </a:moveTo>
                <a:lnTo>
                  <a:pt x="360121" y="6350"/>
                </a:lnTo>
                <a:lnTo>
                  <a:pt x="359638" y="2539"/>
                </a:lnTo>
                <a:lnTo>
                  <a:pt x="361251" y="2539"/>
                </a:lnTo>
                <a:lnTo>
                  <a:pt x="363512" y="3810"/>
                </a:lnTo>
                <a:lnTo>
                  <a:pt x="365315" y="5079"/>
                </a:lnTo>
                <a:lnTo>
                  <a:pt x="367728" y="6350"/>
                </a:lnTo>
                <a:close/>
              </a:path>
              <a:path w="664210" h="876300">
                <a:moveTo>
                  <a:pt x="283502" y="10160"/>
                </a:moveTo>
                <a:lnTo>
                  <a:pt x="272999" y="10160"/>
                </a:lnTo>
                <a:lnTo>
                  <a:pt x="277825" y="8889"/>
                </a:lnTo>
                <a:lnTo>
                  <a:pt x="281444" y="5079"/>
                </a:lnTo>
                <a:lnTo>
                  <a:pt x="283502" y="10160"/>
                </a:lnTo>
                <a:close/>
              </a:path>
              <a:path w="664210" h="876300">
                <a:moveTo>
                  <a:pt x="374789" y="10160"/>
                </a:moveTo>
                <a:lnTo>
                  <a:pt x="284073" y="10160"/>
                </a:lnTo>
                <a:lnTo>
                  <a:pt x="284772" y="8889"/>
                </a:lnTo>
                <a:lnTo>
                  <a:pt x="285610" y="7620"/>
                </a:lnTo>
                <a:lnTo>
                  <a:pt x="286169" y="5079"/>
                </a:lnTo>
                <a:lnTo>
                  <a:pt x="290474" y="6350"/>
                </a:lnTo>
                <a:lnTo>
                  <a:pt x="350481" y="6350"/>
                </a:lnTo>
                <a:lnTo>
                  <a:pt x="350685" y="7620"/>
                </a:lnTo>
                <a:lnTo>
                  <a:pt x="374129" y="7620"/>
                </a:lnTo>
                <a:lnTo>
                  <a:pt x="375183" y="8889"/>
                </a:lnTo>
                <a:lnTo>
                  <a:pt x="374789" y="10160"/>
                </a:lnTo>
                <a:close/>
              </a:path>
              <a:path w="664210" h="876300">
                <a:moveTo>
                  <a:pt x="374129" y="7620"/>
                </a:moveTo>
                <a:lnTo>
                  <a:pt x="351777" y="7620"/>
                </a:lnTo>
                <a:lnTo>
                  <a:pt x="351091" y="6350"/>
                </a:lnTo>
                <a:lnTo>
                  <a:pt x="367728" y="6350"/>
                </a:lnTo>
                <a:lnTo>
                  <a:pt x="368973" y="5079"/>
                </a:lnTo>
                <a:lnTo>
                  <a:pt x="369874" y="5079"/>
                </a:lnTo>
                <a:lnTo>
                  <a:pt x="373075" y="6350"/>
                </a:lnTo>
                <a:lnTo>
                  <a:pt x="374129" y="7620"/>
                </a:lnTo>
                <a:close/>
              </a:path>
              <a:path w="664210" h="876300">
                <a:moveTo>
                  <a:pt x="395998" y="10160"/>
                </a:moveTo>
                <a:lnTo>
                  <a:pt x="390753" y="10160"/>
                </a:lnTo>
                <a:lnTo>
                  <a:pt x="395884" y="6350"/>
                </a:lnTo>
                <a:lnTo>
                  <a:pt x="395998" y="10160"/>
                </a:lnTo>
                <a:close/>
              </a:path>
              <a:path w="664210" h="876300">
                <a:moveTo>
                  <a:pt x="374396" y="11429"/>
                </a:moveTo>
                <a:lnTo>
                  <a:pt x="260324" y="11429"/>
                </a:lnTo>
                <a:lnTo>
                  <a:pt x="262381" y="7620"/>
                </a:lnTo>
                <a:lnTo>
                  <a:pt x="264871" y="8889"/>
                </a:lnTo>
                <a:lnTo>
                  <a:pt x="272999" y="10160"/>
                </a:lnTo>
                <a:lnTo>
                  <a:pt x="374789" y="10160"/>
                </a:lnTo>
                <a:lnTo>
                  <a:pt x="374396" y="11429"/>
                </a:lnTo>
                <a:close/>
              </a:path>
              <a:path w="664210" h="876300">
                <a:moveTo>
                  <a:pt x="399923" y="12700"/>
                </a:moveTo>
                <a:lnTo>
                  <a:pt x="383641" y="12700"/>
                </a:lnTo>
                <a:lnTo>
                  <a:pt x="388111" y="7620"/>
                </a:lnTo>
                <a:lnTo>
                  <a:pt x="390753" y="10160"/>
                </a:lnTo>
                <a:lnTo>
                  <a:pt x="395998" y="10160"/>
                </a:lnTo>
                <a:lnTo>
                  <a:pt x="396862" y="11429"/>
                </a:lnTo>
                <a:lnTo>
                  <a:pt x="399923" y="12700"/>
                </a:lnTo>
                <a:close/>
              </a:path>
              <a:path w="664210" h="876300">
                <a:moveTo>
                  <a:pt x="405892" y="12700"/>
                </a:moveTo>
                <a:lnTo>
                  <a:pt x="399923" y="12700"/>
                </a:lnTo>
                <a:lnTo>
                  <a:pt x="402704" y="7620"/>
                </a:lnTo>
                <a:lnTo>
                  <a:pt x="406006" y="10160"/>
                </a:lnTo>
                <a:lnTo>
                  <a:pt x="405726" y="11429"/>
                </a:lnTo>
                <a:lnTo>
                  <a:pt x="405892" y="12700"/>
                </a:lnTo>
                <a:close/>
              </a:path>
              <a:path w="664210" h="876300">
                <a:moveTo>
                  <a:pt x="406057" y="13970"/>
                </a:moveTo>
                <a:lnTo>
                  <a:pt x="373887" y="13970"/>
                </a:lnTo>
                <a:lnTo>
                  <a:pt x="374027" y="12700"/>
                </a:lnTo>
                <a:lnTo>
                  <a:pt x="379120" y="8889"/>
                </a:lnTo>
                <a:lnTo>
                  <a:pt x="381711" y="10160"/>
                </a:lnTo>
                <a:lnTo>
                  <a:pt x="383641" y="12700"/>
                </a:lnTo>
                <a:lnTo>
                  <a:pt x="405892" y="12700"/>
                </a:lnTo>
                <a:lnTo>
                  <a:pt x="406057" y="13970"/>
                </a:lnTo>
                <a:close/>
              </a:path>
              <a:path w="664210" h="876300">
                <a:moveTo>
                  <a:pt x="448703" y="25400"/>
                </a:moveTo>
                <a:lnTo>
                  <a:pt x="248767" y="25400"/>
                </a:lnTo>
                <a:lnTo>
                  <a:pt x="249935" y="21589"/>
                </a:lnTo>
                <a:lnTo>
                  <a:pt x="248183" y="20320"/>
                </a:lnTo>
                <a:lnTo>
                  <a:pt x="246164" y="20320"/>
                </a:lnTo>
                <a:lnTo>
                  <a:pt x="244627" y="19050"/>
                </a:lnTo>
                <a:lnTo>
                  <a:pt x="248145" y="19050"/>
                </a:lnTo>
                <a:lnTo>
                  <a:pt x="247942" y="12700"/>
                </a:lnTo>
                <a:lnTo>
                  <a:pt x="250634" y="10160"/>
                </a:lnTo>
                <a:lnTo>
                  <a:pt x="253263" y="10160"/>
                </a:lnTo>
                <a:lnTo>
                  <a:pt x="255968" y="11429"/>
                </a:lnTo>
                <a:lnTo>
                  <a:pt x="374396" y="11429"/>
                </a:lnTo>
                <a:lnTo>
                  <a:pt x="374002" y="12700"/>
                </a:lnTo>
                <a:lnTo>
                  <a:pt x="370408" y="12700"/>
                </a:lnTo>
                <a:lnTo>
                  <a:pt x="370103" y="13970"/>
                </a:lnTo>
                <a:lnTo>
                  <a:pt x="406057" y="13970"/>
                </a:lnTo>
                <a:lnTo>
                  <a:pt x="405777" y="15239"/>
                </a:lnTo>
                <a:lnTo>
                  <a:pt x="423848" y="15239"/>
                </a:lnTo>
                <a:lnTo>
                  <a:pt x="429828" y="19050"/>
                </a:lnTo>
                <a:lnTo>
                  <a:pt x="435609" y="24129"/>
                </a:lnTo>
                <a:lnTo>
                  <a:pt x="447255" y="24129"/>
                </a:lnTo>
                <a:lnTo>
                  <a:pt x="448703" y="25400"/>
                </a:lnTo>
                <a:close/>
              </a:path>
              <a:path w="664210" h="876300">
                <a:moveTo>
                  <a:pt x="423848" y="15239"/>
                </a:moveTo>
                <a:lnTo>
                  <a:pt x="407657" y="15239"/>
                </a:lnTo>
                <a:lnTo>
                  <a:pt x="407898" y="10160"/>
                </a:lnTo>
                <a:lnTo>
                  <a:pt x="407847" y="11429"/>
                </a:lnTo>
                <a:lnTo>
                  <a:pt x="408647" y="12700"/>
                </a:lnTo>
                <a:lnTo>
                  <a:pt x="409867" y="13970"/>
                </a:lnTo>
                <a:lnTo>
                  <a:pt x="417313" y="13970"/>
                </a:lnTo>
                <a:lnTo>
                  <a:pt x="423848" y="15239"/>
                </a:lnTo>
                <a:close/>
              </a:path>
              <a:path w="664210" h="876300">
                <a:moveTo>
                  <a:pt x="244373" y="19050"/>
                </a:moveTo>
                <a:lnTo>
                  <a:pt x="239814" y="19050"/>
                </a:lnTo>
                <a:lnTo>
                  <a:pt x="241058" y="15239"/>
                </a:lnTo>
                <a:lnTo>
                  <a:pt x="244373" y="19050"/>
                </a:lnTo>
                <a:close/>
              </a:path>
              <a:path w="664210" h="876300">
                <a:moveTo>
                  <a:pt x="245211" y="22860"/>
                </a:moveTo>
                <a:lnTo>
                  <a:pt x="228638" y="22860"/>
                </a:lnTo>
                <a:lnTo>
                  <a:pt x="230720" y="21589"/>
                </a:lnTo>
                <a:lnTo>
                  <a:pt x="232879" y="20320"/>
                </a:lnTo>
                <a:lnTo>
                  <a:pt x="236753" y="16510"/>
                </a:lnTo>
                <a:lnTo>
                  <a:pt x="239814" y="19050"/>
                </a:lnTo>
                <a:lnTo>
                  <a:pt x="244373" y="19050"/>
                </a:lnTo>
                <a:lnTo>
                  <a:pt x="245478" y="20320"/>
                </a:lnTo>
                <a:lnTo>
                  <a:pt x="245364" y="21589"/>
                </a:lnTo>
                <a:lnTo>
                  <a:pt x="245211" y="22860"/>
                </a:lnTo>
                <a:close/>
              </a:path>
              <a:path w="664210" h="876300">
                <a:moveTo>
                  <a:pt x="449503" y="26670"/>
                </a:moveTo>
                <a:lnTo>
                  <a:pt x="219773" y="26670"/>
                </a:lnTo>
                <a:lnTo>
                  <a:pt x="220230" y="22860"/>
                </a:lnTo>
                <a:lnTo>
                  <a:pt x="225183" y="20320"/>
                </a:lnTo>
                <a:lnTo>
                  <a:pt x="226733" y="21589"/>
                </a:lnTo>
                <a:lnTo>
                  <a:pt x="228638" y="22860"/>
                </a:lnTo>
                <a:lnTo>
                  <a:pt x="245211" y="22860"/>
                </a:lnTo>
                <a:lnTo>
                  <a:pt x="245135" y="24129"/>
                </a:lnTo>
                <a:lnTo>
                  <a:pt x="232587" y="24129"/>
                </a:lnTo>
                <a:lnTo>
                  <a:pt x="232664" y="25400"/>
                </a:lnTo>
                <a:lnTo>
                  <a:pt x="448703" y="25400"/>
                </a:lnTo>
                <a:lnTo>
                  <a:pt x="449503" y="26670"/>
                </a:lnTo>
                <a:close/>
              </a:path>
              <a:path w="664210" h="876300">
                <a:moveTo>
                  <a:pt x="447255" y="24129"/>
                </a:moveTo>
                <a:lnTo>
                  <a:pt x="435609" y="24129"/>
                </a:lnTo>
                <a:lnTo>
                  <a:pt x="438378" y="21589"/>
                </a:lnTo>
                <a:lnTo>
                  <a:pt x="441985" y="20320"/>
                </a:lnTo>
                <a:lnTo>
                  <a:pt x="444055" y="20320"/>
                </a:lnTo>
                <a:lnTo>
                  <a:pt x="445668" y="21589"/>
                </a:lnTo>
                <a:lnTo>
                  <a:pt x="447255" y="24129"/>
                </a:lnTo>
                <a:close/>
              </a:path>
              <a:path w="664210" h="876300">
                <a:moveTo>
                  <a:pt x="247332" y="25400"/>
                </a:moveTo>
                <a:lnTo>
                  <a:pt x="233654" y="25400"/>
                </a:lnTo>
                <a:lnTo>
                  <a:pt x="233603" y="24129"/>
                </a:lnTo>
                <a:lnTo>
                  <a:pt x="245135" y="24129"/>
                </a:lnTo>
                <a:lnTo>
                  <a:pt x="247332" y="25400"/>
                </a:lnTo>
                <a:close/>
              </a:path>
              <a:path w="664210" h="876300">
                <a:moveTo>
                  <a:pt x="459041" y="30479"/>
                </a:moveTo>
                <a:lnTo>
                  <a:pt x="213804" y="30479"/>
                </a:lnTo>
                <a:lnTo>
                  <a:pt x="212521" y="25400"/>
                </a:lnTo>
                <a:lnTo>
                  <a:pt x="219773" y="26670"/>
                </a:lnTo>
                <a:lnTo>
                  <a:pt x="449503" y="26670"/>
                </a:lnTo>
                <a:lnTo>
                  <a:pt x="450303" y="27939"/>
                </a:lnTo>
                <a:lnTo>
                  <a:pt x="450862" y="27939"/>
                </a:lnTo>
                <a:lnTo>
                  <a:pt x="451853" y="29210"/>
                </a:lnTo>
                <a:lnTo>
                  <a:pt x="458317" y="29210"/>
                </a:lnTo>
                <a:lnTo>
                  <a:pt x="459041" y="30479"/>
                </a:lnTo>
                <a:close/>
              </a:path>
              <a:path w="664210" h="876300">
                <a:moveTo>
                  <a:pt x="281372" y="44450"/>
                </a:moveTo>
                <a:lnTo>
                  <a:pt x="264299" y="44450"/>
                </a:lnTo>
                <a:lnTo>
                  <a:pt x="264325" y="43179"/>
                </a:lnTo>
                <a:lnTo>
                  <a:pt x="194259" y="43179"/>
                </a:lnTo>
                <a:lnTo>
                  <a:pt x="195554" y="39370"/>
                </a:lnTo>
                <a:lnTo>
                  <a:pt x="197662" y="33020"/>
                </a:lnTo>
                <a:lnTo>
                  <a:pt x="202336" y="30479"/>
                </a:lnTo>
                <a:lnTo>
                  <a:pt x="209892" y="26670"/>
                </a:lnTo>
                <a:lnTo>
                  <a:pt x="209981" y="29210"/>
                </a:lnTo>
                <a:lnTo>
                  <a:pt x="210680" y="30479"/>
                </a:lnTo>
                <a:lnTo>
                  <a:pt x="459041" y="30479"/>
                </a:lnTo>
                <a:lnTo>
                  <a:pt x="459765" y="31750"/>
                </a:lnTo>
                <a:lnTo>
                  <a:pt x="332867" y="31750"/>
                </a:lnTo>
                <a:lnTo>
                  <a:pt x="328790" y="34289"/>
                </a:lnTo>
                <a:lnTo>
                  <a:pt x="328422" y="38100"/>
                </a:lnTo>
                <a:lnTo>
                  <a:pt x="200329" y="38100"/>
                </a:lnTo>
                <a:lnTo>
                  <a:pt x="199174" y="39370"/>
                </a:lnTo>
                <a:lnTo>
                  <a:pt x="199669" y="40639"/>
                </a:lnTo>
                <a:lnTo>
                  <a:pt x="282369" y="40639"/>
                </a:lnTo>
                <a:lnTo>
                  <a:pt x="281372" y="44450"/>
                </a:lnTo>
                <a:close/>
              </a:path>
              <a:path w="664210" h="876300">
                <a:moveTo>
                  <a:pt x="458317" y="29210"/>
                </a:moveTo>
                <a:lnTo>
                  <a:pt x="451853" y="29210"/>
                </a:lnTo>
                <a:lnTo>
                  <a:pt x="457593" y="27939"/>
                </a:lnTo>
                <a:lnTo>
                  <a:pt x="458317" y="29210"/>
                </a:lnTo>
                <a:close/>
              </a:path>
              <a:path w="664210" h="876300">
                <a:moveTo>
                  <a:pt x="333959" y="39370"/>
                </a:moveTo>
                <a:lnTo>
                  <a:pt x="332867" y="31750"/>
                </a:lnTo>
                <a:lnTo>
                  <a:pt x="459765" y="31750"/>
                </a:lnTo>
                <a:lnTo>
                  <a:pt x="460396" y="33020"/>
                </a:lnTo>
                <a:lnTo>
                  <a:pt x="357428" y="33020"/>
                </a:lnTo>
                <a:lnTo>
                  <a:pt x="357568" y="34289"/>
                </a:lnTo>
                <a:lnTo>
                  <a:pt x="461026" y="34289"/>
                </a:lnTo>
                <a:lnTo>
                  <a:pt x="461657" y="35560"/>
                </a:lnTo>
                <a:lnTo>
                  <a:pt x="467540" y="35560"/>
                </a:lnTo>
                <a:lnTo>
                  <a:pt x="467944" y="36829"/>
                </a:lnTo>
                <a:lnTo>
                  <a:pt x="424675" y="36829"/>
                </a:lnTo>
                <a:lnTo>
                  <a:pt x="424776" y="38100"/>
                </a:lnTo>
                <a:lnTo>
                  <a:pt x="337388" y="38100"/>
                </a:lnTo>
                <a:lnTo>
                  <a:pt x="333959" y="39370"/>
                </a:lnTo>
                <a:close/>
              </a:path>
              <a:path w="664210" h="876300">
                <a:moveTo>
                  <a:pt x="467540" y="35560"/>
                </a:moveTo>
                <a:lnTo>
                  <a:pt x="461657" y="35560"/>
                </a:lnTo>
                <a:lnTo>
                  <a:pt x="466331" y="31750"/>
                </a:lnTo>
                <a:lnTo>
                  <a:pt x="467540" y="35560"/>
                </a:lnTo>
                <a:close/>
              </a:path>
              <a:path w="664210" h="876300">
                <a:moveTo>
                  <a:pt x="461026" y="34289"/>
                </a:moveTo>
                <a:lnTo>
                  <a:pt x="358203" y="34289"/>
                </a:lnTo>
                <a:lnTo>
                  <a:pt x="358381" y="33020"/>
                </a:lnTo>
                <a:lnTo>
                  <a:pt x="460396" y="33020"/>
                </a:lnTo>
                <a:lnTo>
                  <a:pt x="461026" y="34289"/>
                </a:lnTo>
                <a:close/>
              </a:path>
              <a:path w="664210" h="876300">
                <a:moveTo>
                  <a:pt x="343052" y="44450"/>
                </a:moveTo>
                <a:lnTo>
                  <a:pt x="344208" y="40639"/>
                </a:lnTo>
                <a:lnTo>
                  <a:pt x="343090" y="39370"/>
                </a:lnTo>
                <a:lnTo>
                  <a:pt x="424675" y="39370"/>
                </a:lnTo>
                <a:lnTo>
                  <a:pt x="427202" y="38100"/>
                </a:lnTo>
                <a:lnTo>
                  <a:pt x="426834" y="36829"/>
                </a:lnTo>
                <a:lnTo>
                  <a:pt x="467944" y="36829"/>
                </a:lnTo>
                <a:lnTo>
                  <a:pt x="478904" y="33020"/>
                </a:lnTo>
                <a:lnTo>
                  <a:pt x="484479" y="39370"/>
                </a:lnTo>
                <a:lnTo>
                  <a:pt x="486524" y="43179"/>
                </a:lnTo>
                <a:lnTo>
                  <a:pt x="347535" y="43179"/>
                </a:lnTo>
                <a:lnTo>
                  <a:pt x="343052" y="44450"/>
                </a:lnTo>
                <a:close/>
              </a:path>
              <a:path w="664210" h="876300">
                <a:moveTo>
                  <a:pt x="269358" y="46989"/>
                </a:moveTo>
                <a:lnTo>
                  <a:pt x="187642" y="46989"/>
                </a:lnTo>
                <a:lnTo>
                  <a:pt x="189382" y="43179"/>
                </a:lnTo>
                <a:lnTo>
                  <a:pt x="189839" y="38100"/>
                </a:lnTo>
                <a:lnTo>
                  <a:pt x="195402" y="38100"/>
                </a:lnTo>
                <a:lnTo>
                  <a:pt x="193979" y="43179"/>
                </a:lnTo>
                <a:lnTo>
                  <a:pt x="263575" y="43179"/>
                </a:lnTo>
                <a:lnTo>
                  <a:pt x="263766" y="44450"/>
                </a:lnTo>
                <a:lnTo>
                  <a:pt x="281372" y="44450"/>
                </a:lnTo>
                <a:lnTo>
                  <a:pt x="281040" y="45720"/>
                </a:lnTo>
                <a:lnTo>
                  <a:pt x="272135" y="45720"/>
                </a:lnTo>
                <a:lnTo>
                  <a:pt x="269358" y="46989"/>
                </a:lnTo>
                <a:close/>
              </a:path>
              <a:path w="664210" h="876300">
                <a:moveTo>
                  <a:pt x="292353" y="45720"/>
                </a:moveTo>
                <a:lnTo>
                  <a:pt x="288772" y="43179"/>
                </a:lnTo>
                <a:lnTo>
                  <a:pt x="282701" y="39370"/>
                </a:lnTo>
                <a:lnTo>
                  <a:pt x="201764" y="39370"/>
                </a:lnTo>
                <a:lnTo>
                  <a:pt x="200799" y="38100"/>
                </a:lnTo>
                <a:lnTo>
                  <a:pt x="318909" y="38100"/>
                </a:lnTo>
                <a:lnTo>
                  <a:pt x="315436" y="40639"/>
                </a:lnTo>
                <a:lnTo>
                  <a:pt x="294385" y="40639"/>
                </a:lnTo>
                <a:lnTo>
                  <a:pt x="294106" y="43179"/>
                </a:lnTo>
                <a:lnTo>
                  <a:pt x="292353" y="45720"/>
                </a:lnTo>
                <a:close/>
              </a:path>
              <a:path w="664210" h="876300">
                <a:moveTo>
                  <a:pt x="322376" y="43179"/>
                </a:moveTo>
                <a:lnTo>
                  <a:pt x="318909" y="38100"/>
                </a:lnTo>
                <a:lnTo>
                  <a:pt x="328422" y="38100"/>
                </a:lnTo>
                <a:lnTo>
                  <a:pt x="326224" y="41910"/>
                </a:lnTo>
                <a:lnTo>
                  <a:pt x="322376" y="43179"/>
                </a:lnTo>
                <a:close/>
              </a:path>
              <a:path w="664210" h="876300">
                <a:moveTo>
                  <a:pt x="339394" y="41910"/>
                </a:moveTo>
                <a:lnTo>
                  <a:pt x="339191" y="38100"/>
                </a:lnTo>
                <a:lnTo>
                  <a:pt x="424776" y="38100"/>
                </a:lnTo>
                <a:lnTo>
                  <a:pt x="424675" y="39370"/>
                </a:lnTo>
                <a:lnTo>
                  <a:pt x="343090" y="39370"/>
                </a:lnTo>
                <a:lnTo>
                  <a:pt x="339394" y="41910"/>
                </a:lnTo>
                <a:close/>
              </a:path>
              <a:path w="664210" h="876300">
                <a:moveTo>
                  <a:pt x="282369" y="40639"/>
                </a:moveTo>
                <a:lnTo>
                  <a:pt x="201028" y="40639"/>
                </a:lnTo>
                <a:lnTo>
                  <a:pt x="201396" y="39370"/>
                </a:lnTo>
                <a:lnTo>
                  <a:pt x="282701" y="39370"/>
                </a:lnTo>
                <a:lnTo>
                  <a:pt x="282369" y="40639"/>
                </a:lnTo>
                <a:close/>
              </a:path>
              <a:path w="664210" h="876300">
                <a:moveTo>
                  <a:pt x="306197" y="44450"/>
                </a:moveTo>
                <a:lnTo>
                  <a:pt x="294385" y="40639"/>
                </a:lnTo>
                <a:lnTo>
                  <a:pt x="315436" y="40639"/>
                </a:lnTo>
                <a:lnTo>
                  <a:pt x="311962" y="43179"/>
                </a:lnTo>
                <a:lnTo>
                  <a:pt x="306197" y="44450"/>
                </a:lnTo>
                <a:close/>
              </a:path>
              <a:path w="664210" h="876300">
                <a:moveTo>
                  <a:pt x="488569" y="46989"/>
                </a:moveTo>
                <a:lnTo>
                  <a:pt x="359905" y="46989"/>
                </a:lnTo>
                <a:lnTo>
                  <a:pt x="355104" y="45720"/>
                </a:lnTo>
                <a:lnTo>
                  <a:pt x="348703" y="43179"/>
                </a:lnTo>
                <a:lnTo>
                  <a:pt x="486524" y="43179"/>
                </a:lnTo>
                <a:lnTo>
                  <a:pt x="488569" y="46989"/>
                </a:lnTo>
                <a:close/>
              </a:path>
              <a:path w="664210" h="876300">
                <a:moveTo>
                  <a:pt x="257479" y="50800"/>
                </a:moveTo>
                <a:lnTo>
                  <a:pt x="176529" y="50800"/>
                </a:lnTo>
                <a:lnTo>
                  <a:pt x="179108" y="49529"/>
                </a:lnTo>
                <a:lnTo>
                  <a:pt x="183311" y="45720"/>
                </a:lnTo>
                <a:lnTo>
                  <a:pt x="185153" y="46989"/>
                </a:lnTo>
                <a:lnTo>
                  <a:pt x="269358" y="46989"/>
                </a:lnTo>
                <a:lnTo>
                  <a:pt x="263804" y="49529"/>
                </a:lnTo>
                <a:lnTo>
                  <a:pt x="257479" y="50800"/>
                </a:lnTo>
                <a:close/>
              </a:path>
              <a:path w="664210" h="876300">
                <a:moveTo>
                  <a:pt x="280708" y="46989"/>
                </a:moveTo>
                <a:lnTo>
                  <a:pt x="276517" y="45720"/>
                </a:lnTo>
                <a:lnTo>
                  <a:pt x="281040" y="45720"/>
                </a:lnTo>
                <a:lnTo>
                  <a:pt x="280708" y="46989"/>
                </a:lnTo>
                <a:close/>
              </a:path>
              <a:path w="664210" h="876300">
                <a:moveTo>
                  <a:pt x="401904" y="54610"/>
                </a:moveTo>
                <a:lnTo>
                  <a:pt x="395439" y="54610"/>
                </a:lnTo>
                <a:lnTo>
                  <a:pt x="382948" y="52070"/>
                </a:lnTo>
                <a:lnTo>
                  <a:pt x="376897" y="49529"/>
                </a:lnTo>
                <a:lnTo>
                  <a:pt x="372999" y="48260"/>
                </a:lnTo>
                <a:lnTo>
                  <a:pt x="368973" y="46989"/>
                </a:lnTo>
                <a:lnTo>
                  <a:pt x="416166" y="46989"/>
                </a:lnTo>
                <a:lnTo>
                  <a:pt x="413829" y="49529"/>
                </a:lnTo>
                <a:lnTo>
                  <a:pt x="413257" y="50800"/>
                </a:lnTo>
                <a:lnTo>
                  <a:pt x="404406" y="50800"/>
                </a:lnTo>
                <a:lnTo>
                  <a:pt x="401904" y="54610"/>
                </a:lnTo>
                <a:close/>
              </a:path>
              <a:path w="664210" h="876300">
                <a:moveTo>
                  <a:pt x="422135" y="59689"/>
                </a:moveTo>
                <a:lnTo>
                  <a:pt x="420966" y="57150"/>
                </a:lnTo>
                <a:lnTo>
                  <a:pt x="421157" y="54610"/>
                </a:lnTo>
                <a:lnTo>
                  <a:pt x="418388" y="53339"/>
                </a:lnTo>
                <a:lnTo>
                  <a:pt x="418541" y="52070"/>
                </a:lnTo>
                <a:lnTo>
                  <a:pt x="418782" y="52070"/>
                </a:lnTo>
                <a:lnTo>
                  <a:pt x="418820" y="49529"/>
                </a:lnTo>
                <a:lnTo>
                  <a:pt x="417652" y="48260"/>
                </a:lnTo>
                <a:lnTo>
                  <a:pt x="416166" y="46989"/>
                </a:lnTo>
                <a:lnTo>
                  <a:pt x="453135" y="46989"/>
                </a:lnTo>
                <a:lnTo>
                  <a:pt x="452843" y="48260"/>
                </a:lnTo>
                <a:lnTo>
                  <a:pt x="435889" y="48260"/>
                </a:lnTo>
                <a:lnTo>
                  <a:pt x="429374" y="50800"/>
                </a:lnTo>
                <a:lnTo>
                  <a:pt x="428282" y="58420"/>
                </a:lnTo>
                <a:lnTo>
                  <a:pt x="422135" y="59689"/>
                </a:lnTo>
                <a:close/>
              </a:path>
              <a:path w="664210" h="876300">
                <a:moveTo>
                  <a:pt x="471106" y="85089"/>
                </a:moveTo>
                <a:lnTo>
                  <a:pt x="469379" y="82550"/>
                </a:lnTo>
                <a:lnTo>
                  <a:pt x="466610" y="80010"/>
                </a:lnTo>
                <a:lnTo>
                  <a:pt x="467906" y="71120"/>
                </a:lnTo>
                <a:lnTo>
                  <a:pt x="451180" y="71120"/>
                </a:lnTo>
                <a:lnTo>
                  <a:pt x="451497" y="69850"/>
                </a:lnTo>
                <a:lnTo>
                  <a:pt x="445312" y="67310"/>
                </a:lnTo>
                <a:lnTo>
                  <a:pt x="439889" y="62229"/>
                </a:lnTo>
                <a:lnTo>
                  <a:pt x="433057" y="58420"/>
                </a:lnTo>
                <a:lnTo>
                  <a:pt x="431203" y="54610"/>
                </a:lnTo>
                <a:lnTo>
                  <a:pt x="435101" y="52070"/>
                </a:lnTo>
                <a:lnTo>
                  <a:pt x="435889" y="48260"/>
                </a:lnTo>
                <a:lnTo>
                  <a:pt x="453491" y="48260"/>
                </a:lnTo>
                <a:lnTo>
                  <a:pt x="453796" y="46989"/>
                </a:lnTo>
                <a:lnTo>
                  <a:pt x="497789" y="46989"/>
                </a:lnTo>
                <a:lnTo>
                  <a:pt x="497014" y="48260"/>
                </a:lnTo>
                <a:lnTo>
                  <a:pt x="496570" y="49529"/>
                </a:lnTo>
                <a:lnTo>
                  <a:pt x="496519" y="50800"/>
                </a:lnTo>
                <a:lnTo>
                  <a:pt x="509600" y="50800"/>
                </a:lnTo>
                <a:lnTo>
                  <a:pt x="509701" y="52070"/>
                </a:lnTo>
                <a:lnTo>
                  <a:pt x="509943" y="53339"/>
                </a:lnTo>
                <a:lnTo>
                  <a:pt x="509308" y="54610"/>
                </a:lnTo>
                <a:lnTo>
                  <a:pt x="512038" y="54610"/>
                </a:lnTo>
                <a:lnTo>
                  <a:pt x="516052" y="57150"/>
                </a:lnTo>
                <a:lnTo>
                  <a:pt x="519285" y="60960"/>
                </a:lnTo>
                <a:lnTo>
                  <a:pt x="513054" y="60960"/>
                </a:lnTo>
                <a:lnTo>
                  <a:pt x="512940" y="62229"/>
                </a:lnTo>
                <a:lnTo>
                  <a:pt x="520363" y="62229"/>
                </a:lnTo>
                <a:lnTo>
                  <a:pt x="521129" y="63500"/>
                </a:lnTo>
                <a:lnTo>
                  <a:pt x="471550" y="63500"/>
                </a:lnTo>
                <a:lnTo>
                  <a:pt x="471284" y="67310"/>
                </a:lnTo>
                <a:lnTo>
                  <a:pt x="474078" y="69850"/>
                </a:lnTo>
                <a:lnTo>
                  <a:pt x="473595" y="74929"/>
                </a:lnTo>
                <a:lnTo>
                  <a:pt x="534428" y="74929"/>
                </a:lnTo>
                <a:lnTo>
                  <a:pt x="540156" y="77470"/>
                </a:lnTo>
                <a:lnTo>
                  <a:pt x="541426" y="80010"/>
                </a:lnTo>
                <a:lnTo>
                  <a:pt x="544182" y="83820"/>
                </a:lnTo>
                <a:lnTo>
                  <a:pt x="476529" y="83820"/>
                </a:lnTo>
                <a:lnTo>
                  <a:pt x="471106" y="85089"/>
                </a:lnTo>
                <a:close/>
              </a:path>
              <a:path w="664210" h="876300">
                <a:moveTo>
                  <a:pt x="507809" y="50800"/>
                </a:moveTo>
                <a:lnTo>
                  <a:pt x="497840" y="50800"/>
                </a:lnTo>
                <a:lnTo>
                  <a:pt x="498449" y="49529"/>
                </a:lnTo>
                <a:lnTo>
                  <a:pt x="498360" y="48260"/>
                </a:lnTo>
                <a:lnTo>
                  <a:pt x="498043" y="48260"/>
                </a:lnTo>
                <a:lnTo>
                  <a:pt x="497789" y="46989"/>
                </a:lnTo>
                <a:lnTo>
                  <a:pt x="499059" y="46989"/>
                </a:lnTo>
                <a:lnTo>
                  <a:pt x="500595" y="48260"/>
                </a:lnTo>
                <a:lnTo>
                  <a:pt x="507809" y="50800"/>
                </a:lnTo>
                <a:close/>
              </a:path>
              <a:path w="664210" h="876300">
                <a:moveTo>
                  <a:pt x="184086" y="85089"/>
                </a:moveTo>
                <a:lnTo>
                  <a:pt x="138404" y="85089"/>
                </a:lnTo>
                <a:lnTo>
                  <a:pt x="141719" y="82550"/>
                </a:lnTo>
                <a:lnTo>
                  <a:pt x="144018" y="73660"/>
                </a:lnTo>
                <a:lnTo>
                  <a:pt x="148234" y="67310"/>
                </a:lnTo>
                <a:lnTo>
                  <a:pt x="159588" y="60960"/>
                </a:lnTo>
                <a:lnTo>
                  <a:pt x="165620" y="58420"/>
                </a:lnTo>
                <a:lnTo>
                  <a:pt x="170345" y="50800"/>
                </a:lnTo>
                <a:lnTo>
                  <a:pt x="172135" y="49529"/>
                </a:lnTo>
                <a:lnTo>
                  <a:pt x="173177" y="49529"/>
                </a:lnTo>
                <a:lnTo>
                  <a:pt x="176529" y="50800"/>
                </a:lnTo>
                <a:lnTo>
                  <a:pt x="257479" y="50800"/>
                </a:lnTo>
                <a:lnTo>
                  <a:pt x="252035" y="53339"/>
                </a:lnTo>
                <a:lnTo>
                  <a:pt x="245275" y="53339"/>
                </a:lnTo>
                <a:lnTo>
                  <a:pt x="238988" y="57150"/>
                </a:lnTo>
                <a:lnTo>
                  <a:pt x="235686" y="58420"/>
                </a:lnTo>
                <a:lnTo>
                  <a:pt x="231228" y="60960"/>
                </a:lnTo>
                <a:lnTo>
                  <a:pt x="221602" y="60960"/>
                </a:lnTo>
                <a:lnTo>
                  <a:pt x="215773" y="63500"/>
                </a:lnTo>
                <a:lnTo>
                  <a:pt x="208193" y="68579"/>
                </a:lnTo>
                <a:lnTo>
                  <a:pt x="152425" y="68579"/>
                </a:lnTo>
                <a:lnTo>
                  <a:pt x="152488" y="69850"/>
                </a:lnTo>
                <a:lnTo>
                  <a:pt x="206298" y="69850"/>
                </a:lnTo>
                <a:lnTo>
                  <a:pt x="202717" y="73660"/>
                </a:lnTo>
                <a:lnTo>
                  <a:pt x="194627" y="74929"/>
                </a:lnTo>
                <a:lnTo>
                  <a:pt x="192697" y="78739"/>
                </a:lnTo>
                <a:lnTo>
                  <a:pt x="187363" y="82550"/>
                </a:lnTo>
                <a:lnTo>
                  <a:pt x="184086" y="85089"/>
                </a:lnTo>
                <a:close/>
              </a:path>
              <a:path w="664210" h="876300">
                <a:moveTo>
                  <a:pt x="406615" y="55879"/>
                </a:moveTo>
                <a:lnTo>
                  <a:pt x="404406" y="50800"/>
                </a:lnTo>
                <a:lnTo>
                  <a:pt x="409270" y="50800"/>
                </a:lnTo>
                <a:lnTo>
                  <a:pt x="408139" y="54610"/>
                </a:lnTo>
                <a:lnTo>
                  <a:pt x="406615" y="55879"/>
                </a:lnTo>
                <a:close/>
              </a:path>
              <a:path w="664210" h="876300">
                <a:moveTo>
                  <a:pt x="249313" y="54610"/>
                </a:moveTo>
                <a:lnTo>
                  <a:pt x="245275" y="53339"/>
                </a:lnTo>
                <a:lnTo>
                  <a:pt x="252035" y="53339"/>
                </a:lnTo>
                <a:lnTo>
                  <a:pt x="249313" y="54610"/>
                </a:lnTo>
                <a:close/>
              </a:path>
              <a:path w="664210" h="876300">
                <a:moveTo>
                  <a:pt x="512038" y="54610"/>
                </a:moveTo>
                <a:lnTo>
                  <a:pt x="509765" y="54610"/>
                </a:lnTo>
                <a:lnTo>
                  <a:pt x="509968" y="53339"/>
                </a:lnTo>
                <a:lnTo>
                  <a:pt x="512038" y="54610"/>
                </a:lnTo>
                <a:close/>
              </a:path>
              <a:path w="664210" h="876300">
                <a:moveTo>
                  <a:pt x="520363" y="62229"/>
                </a:moveTo>
                <a:lnTo>
                  <a:pt x="514248" y="62229"/>
                </a:lnTo>
                <a:lnTo>
                  <a:pt x="514184" y="60960"/>
                </a:lnTo>
                <a:lnTo>
                  <a:pt x="519285" y="60960"/>
                </a:lnTo>
                <a:lnTo>
                  <a:pt x="520363" y="62229"/>
                </a:lnTo>
                <a:close/>
              </a:path>
              <a:path w="664210" h="876300">
                <a:moveTo>
                  <a:pt x="525703" y="74929"/>
                </a:moveTo>
                <a:lnTo>
                  <a:pt x="473595" y="74929"/>
                </a:lnTo>
                <a:lnTo>
                  <a:pt x="476402" y="68579"/>
                </a:lnTo>
                <a:lnTo>
                  <a:pt x="471550" y="63500"/>
                </a:lnTo>
                <a:lnTo>
                  <a:pt x="521129" y="63500"/>
                </a:lnTo>
                <a:lnTo>
                  <a:pt x="523426" y="67310"/>
                </a:lnTo>
                <a:lnTo>
                  <a:pt x="525703" y="74929"/>
                </a:lnTo>
                <a:close/>
              </a:path>
              <a:path w="664210" h="876300">
                <a:moveTo>
                  <a:pt x="206298" y="69850"/>
                </a:moveTo>
                <a:lnTo>
                  <a:pt x="153276" y="69850"/>
                </a:lnTo>
                <a:lnTo>
                  <a:pt x="153085" y="68579"/>
                </a:lnTo>
                <a:lnTo>
                  <a:pt x="208193" y="68579"/>
                </a:lnTo>
                <a:lnTo>
                  <a:pt x="206298" y="69850"/>
                </a:lnTo>
                <a:close/>
              </a:path>
              <a:path w="664210" h="876300">
                <a:moveTo>
                  <a:pt x="534428" y="74929"/>
                </a:moveTo>
                <a:lnTo>
                  <a:pt x="525703" y="74929"/>
                </a:lnTo>
                <a:lnTo>
                  <a:pt x="530593" y="68579"/>
                </a:lnTo>
                <a:lnTo>
                  <a:pt x="534428" y="74929"/>
                </a:lnTo>
                <a:close/>
              </a:path>
              <a:path w="664210" h="876300">
                <a:moveTo>
                  <a:pt x="452894" y="73660"/>
                </a:moveTo>
                <a:lnTo>
                  <a:pt x="451446" y="73660"/>
                </a:lnTo>
                <a:lnTo>
                  <a:pt x="450786" y="72389"/>
                </a:lnTo>
                <a:lnTo>
                  <a:pt x="450507" y="71120"/>
                </a:lnTo>
                <a:lnTo>
                  <a:pt x="453135" y="71120"/>
                </a:lnTo>
                <a:lnTo>
                  <a:pt x="453275" y="72389"/>
                </a:lnTo>
                <a:lnTo>
                  <a:pt x="452894" y="73660"/>
                </a:lnTo>
                <a:close/>
              </a:path>
              <a:path w="664210" h="876300">
                <a:moveTo>
                  <a:pt x="462686" y="76200"/>
                </a:moveTo>
                <a:lnTo>
                  <a:pt x="453135" y="71120"/>
                </a:lnTo>
                <a:lnTo>
                  <a:pt x="467906" y="71120"/>
                </a:lnTo>
                <a:lnTo>
                  <a:pt x="462686" y="76200"/>
                </a:lnTo>
                <a:close/>
              </a:path>
              <a:path w="664210" h="876300">
                <a:moveTo>
                  <a:pt x="145834" y="114300"/>
                </a:moveTo>
                <a:lnTo>
                  <a:pt x="102146" y="114300"/>
                </a:lnTo>
                <a:lnTo>
                  <a:pt x="103568" y="113029"/>
                </a:lnTo>
                <a:lnTo>
                  <a:pt x="104673" y="107950"/>
                </a:lnTo>
                <a:lnTo>
                  <a:pt x="110998" y="105410"/>
                </a:lnTo>
                <a:lnTo>
                  <a:pt x="111607" y="97789"/>
                </a:lnTo>
                <a:lnTo>
                  <a:pt x="114249" y="96520"/>
                </a:lnTo>
                <a:lnTo>
                  <a:pt x="117360" y="92710"/>
                </a:lnTo>
                <a:lnTo>
                  <a:pt x="119468" y="91439"/>
                </a:lnTo>
                <a:lnTo>
                  <a:pt x="124371" y="83820"/>
                </a:lnTo>
                <a:lnTo>
                  <a:pt x="129146" y="81279"/>
                </a:lnTo>
                <a:lnTo>
                  <a:pt x="138404" y="85089"/>
                </a:lnTo>
                <a:lnTo>
                  <a:pt x="184086" y="85089"/>
                </a:lnTo>
                <a:lnTo>
                  <a:pt x="177253" y="88900"/>
                </a:lnTo>
                <a:lnTo>
                  <a:pt x="173761" y="90170"/>
                </a:lnTo>
                <a:lnTo>
                  <a:pt x="171856" y="91439"/>
                </a:lnTo>
                <a:lnTo>
                  <a:pt x="164909" y="91439"/>
                </a:lnTo>
                <a:lnTo>
                  <a:pt x="164292" y="93979"/>
                </a:lnTo>
                <a:lnTo>
                  <a:pt x="152209" y="93979"/>
                </a:lnTo>
                <a:lnTo>
                  <a:pt x="151358" y="95250"/>
                </a:lnTo>
                <a:lnTo>
                  <a:pt x="150139" y="95250"/>
                </a:lnTo>
                <a:lnTo>
                  <a:pt x="149415" y="96520"/>
                </a:lnTo>
                <a:lnTo>
                  <a:pt x="150037" y="97789"/>
                </a:lnTo>
                <a:lnTo>
                  <a:pt x="150431" y="99060"/>
                </a:lnTo>
                <a:lnTo>
                  <a:pt x="160832" y="99060"/>
                </a:lnTo>
                <a:lnTo>
                  <a:pt x="159664" y="101600"/>
                </a:lnTo>
                <a:lnTo>
                  <a:pt x="159613" y="104139"/>
                </a:lnTo>
                <a:lnTo>
                  <a:pt x="158229" y="106679"/>
                </a:lnTo>
                <a:lnTo>
                  <a:pt x="152057" y="107950"/>
                </a:lnTo>
                <a:lnTo>
                  <a:pt x="147142" y="113029"/>
                </a:lnTo>
                <a:lnTo>
                  <a:pt x="145834" y="114300"/>
                </a:lnTo>
                <a:close/>
              </a:path>
              <a:path w="664210" h="876300">
                <a:moveTo>
                  <a:pt x="548761" y="85089"/>
                </a:moveTo>
                <a:lnTo>
                  <a:pt x="532650" y="85089"/>
                </a:lnTo>
                <a:lnTo>
                  <a:pt x="532650" y="83820"/>
                </a:lnTo>
                <a:lnTo>
                  <a:pt x="544182" y="83820"/>
                </a:lnTo>
                <a:lnTo>
                  <a:pt x="546633" y="82550"/>
                </a:lnTo>
                <a:lnTo>
                  <a:pt x="549008" y="82550"/>
                </a:lnTo>
                <a:lnTo>
                  <a:pt x="548761" y="85089"/>
                </a:lnTo>
                <a:close/>
              </a:path>
              <a:path w="664210" h="876300">
                <a:moveTo>
                  <a:pt x="501218" y="106679"/>
                </a:moveTo>
                <a:lnTo>
                  <a:pt x="499973" y="101600"/>
                </a:lnTo>
                <a:lnTo>
                  <a:pt x="493661" y="99060"/>
                </a:lnTo>
                <a:lnTo>
                  <a:pt x="491451" y="95250"/>
                </a:lnTo>
                <a:lnTo>
                  <a:pt x="482892" y="88900"/>
                </a:lnTo>
                <a:lnTo>
                  <a:pt x="478421" y="85089"/>
                </a:lnTo>
                <a:lnTo>
                  <a:pt x="476529" y="83820"/>
                </a:lnTo>
                <a:lnTo>
                  <a:pt x="532422" y="83820"/>
                </a:lnTo>
                <a:lnTo>
                  <a:pt x="532002" y="85089"/>
                </a:lnTo>
                <a:lnTo>
                  <a:pt x="548761" y="85089"/>
                </a:lnTo>
                <a:lnTo>
                  <a:pt x="548144" y="91439"/>
                </a:lnTo>
                <a:lnTo>
                  <a:pt x="551014" y="92710"/>
                </a:lnTo>
                <a:lnTo>
                  <a:pt x="513194" y="92710"/>
                </a:lnTo>
                <a:lnTo>
                  <a:pt x="511632" y="93979"/>
                </a:lnTo>
                <a:lnTo>
                  <a:pt x="512330" y="95250"/>
                </a:lnTo>
                <a:lnTo>
                  <a:pt x="512978" y="95250"/>
                </a:lnTo>
                <a:lnTo>
                  <a:pt x="513651" y="96520"/>
                </a:lnTo>
                <a:lnTo>
                  <a:pt x="558304" y="96520"/>
                </a:lnTo>
                <a:lnTo>
                  <a:pt x="558990" y="99060"/>
                </a:lnTo>
                <a:lnTo>
                  <a:pt x="562978" y="99060"/>
                </a:lnTo>
                <a:lnTo>
                  <a:pt x="563143" y="100329"/>
                </a:lnTo>
                <a:lnTo>
                  <a:pt x="528040" y="100329"/>
                </a:lnTo>
                <a:lnTo>
                  <a:pt x="525614" y="101600"/>
                </a:lnTo>
                <a:lnTo>
                  <a:pt x="525792" y="102870"/>
                </a:lnTo>
                <a:lnTo>
                  <a:pt x="513054" y="102870"/>
                </a:lnTo>
                <a:lnTo>
                  <a:pt x="512356" y="104139"/>
                </a:lnTo>
                <a:lnTo>
                  <a:pt x="512622" y="105410"/>
                </a:lnTo>
                <a:lnTo>
                  <a:pt x="506298" y="105410"/>
                </a:lnTo>
                <a:lnTo>
                  <a:pt x="501218" y="106679"/>
                </a:lnTo>
                <a:close/>
              </a:path>
              <a:path w="664210" h="876300">
                <a:moveTo>
                  <a:pt x="558304" y="96520"/>
                </a:moveTo>
                <a:lnTo>
                  <a:pt x="513727" y="96520"/>
                </a:lnTo>
                <a:lnTo>
                  <a:pt x="514362" y="95250"/>
                </a:lnTo>
                <a:lnTo>
                  <a:pt x="514007" y="95250"/>
                </a:lnTo>
                <a:lnTo>
                  <a:pt x="513194" y="92710"/>
                </a:lnTo>
                <a:lnTo>
                  <a:pt x="551014" y="92710"/>
                </a:lnTo>
                <a:lnTo>
                  <a:pt x="551167" y="88900"/>
                </a:lnTo>
                <a:lnTo>
                  <a:pt x="553084" y="87629"/>
                </a:lnTo>
                <a:lnTo>
                  <a:pt x="554266" y="90170"/>
                </a:lnTo>
                <a:lnTo>
                  <a:pt x="555231" y="91439"/>
                </a:lnTo>
                <a:lnTo>
                  <a:pt x="560158" y="93979"/>
                </a:lnTo>
                <a:lnTo>
                  <a:pt x="558304" y="96520"/>
                </a:lnTo>
                <a:close/>
              </a:path>
              <a:path w="664210" h="876300">
                <a:moveTo>
                  <a:pt x="169951" y="92710"/>
                </a:moveTo>
                <a:lnTo>
                  <a:pt x="169506" y="92710"/>
                </a:lnTo>
                <a:lnTo>
                  <a:pt x="164909" y="91439"/>
                </a:lnTo>
                <a:lnTo>
                  <a:pt x="171856" y="91439"/>
                </a:lnTo>
                <a:lnTo>
                  <a:pt x="169951" y="92710"/>
                </a:lnTo>
                <a:close/>
              </a:path>
              <a:path w="664210" h="876300">
                <a:moveTo>
                  <a:pt x="162783" y="100193"/>
                </a:moveTo>
                <a:lnTo>
                  <a:pt x="162001" y="99060"/>
                </a:lnTo>
                <a:lnTo>
                  <a:pt x="150431" y="99060"/>
                </a:lnTo>
                <a:lnTo>
                  <a:pt x="151536" y="97789"/>
                </a:lnTo>
                <a:lnTo>
                  <a:pt x="152488" y="97789"/>
                </a:lnTo>
                <a:lnTo>
                  <a:pt x="152907" y="96520"/>
                </a:lnTo>
                <a:lnTo>
                  <a:pt x="152412" y="95250"/>
                </a:lnTo>
                <a:lnTo>
                  <a:pt x="152209" y="93979"/>
                </a:lnTo>
                <a:lnTo>
                  <a:pt x="164292" y="93979"/>
                </a:lnTo>
                <a:lnTo>
                  <a:pt x="162783" y="100193"/>
                </a:lnTo>
                <a:close/>
              </a:path>
              <a:path w="664210" h="876300">
                <a:moveTo>
                  <a:pt x="162877" y="100329"/>
                </a:moveTo>
                <a:lnTo>
                  <a:pt x="162750" y="100329"/>
                </a:lnTo>
                <a:lnTo>
                  <a:pt x="162783" y="100193"/>
                </a:lnTo>
                <a:lnTo>
                  <a:pt x="162877" y="100329"/>
                </a:lnTo>
                <a:close/>
              </a:path>
              <a:path w="664210" h="876300">
                <a:moveTo>
                  <a:pt x="574560" y="107950"/>
                </a:moveTo>
                <a:lnTo>
                  <a:pt x="529996" y="107950"/>
                </a:lnTo>
                <a:lnTo>
                  <a:pt x="529951" y="104139"/>
                </a:lnTo>
                <a:lnTo>
                  <a:pt x="530034" y="102870"/>
                </a:lnTo>
                <a:lnTo>
                  <a:pt x="529450" y="101600"/>
                </a:lnTo>
                <a:lnTo>
                  <a:pt x="528040" y="100329"/>
                </a:lnTo>
                <a:lnTo>
                  <a:pt x="551345" y="100329"/>
                </a:lnTo>
                <a:lnTo>
                  <a:pt x="550837" y="101600"/>
                </a:lnTo>
                <a:lnTo>
                  <a:pt x="550138" y="102870"/>
                </a:lnTo>
                <a:lnTo>
                  <a:pt x="550329" y="104139"/>
                </a:lnTo>
                <a:lnTo>
                  <a:pt x="551992" y="105410"/>
                </a:lnTo>
                <a:lnTo>
                  <a:pt x="563791" y="105410"/>
                </a:lnTo>
                <a:lnTo>
                  <a:pt x="563905" y="106679"/>
                </a:lnTo>
                <a:lnTo>
                  <a:pt x="572211" y="106679"/>
                </a:lnTo>
                <a:lnTo>
                  <a:pt x="574560" y="107950"/>
                </a:lnTo>
                <a:close/>
              </a:path>
              <a:path w="664210" h="876300">
                <a:moveTo>
                  <a:pt x="563791" y="105410"/>
                </a:moveTo>
                <a:lnTo>
                  <a:pt x="554786" y="105410"/>
                </a:lnTo>
                <a:lnTo>
                  <a:pt x="554278" y="102870"/>
                </a:lnTo>
                <a:lnTo>
                  <a:pt x="553758" y="101600"/>
                </a:lnTo>
                <a:lnTo>
                  <a:pt x="553300" y="100329"/>
                </a:lnTo>
                <a:lnTo>
                  <a:pt x="563143" y="100329"/>
                </a:lnTo>
                <a:lnTo>
                  <a:pt x="563562" y="102870"/>
                </a:lnTo>
                <a:lnTo>
                  <a:pt x="563791" y="105410"/>
                </a:lnTo>
                <a:close/>
              </a:path>
              <a:path w="664210" h="876300">
                <a:moveTo>
                  <a:pt x="572211" y="106679"/>
                </a:moveTo>
                <a:lnTo>
                  <a:pt x="563905" y="106679"/>
                </a:lnTo>
                <a:lnTo>
                  <a:pt x="565759" y="102870"/>
                </a:lnTo>
                <a:lnTo>
                  <a:pt x="567156" y="101600"/>
                </a:lnTo>
                <a:lnTo>
                  <a:pt x="567994" y="100329"/>
                </a:lnTo>
                <a:lnTo>
                  <a:pt x="568883" y="100329"/>
                </a:lnTo>
                <a:lnTo>
                  <a:pt x="570788" y="101600"/>
                </a:lnTo>
                <a:lnTo>
                  <a:pt x="569455" y="101600"/>
                </a:lnTo>
                <a:lnTo>
                  <a:pt x="569442" y="104139"/>
                </a:lnTo>
                <a:lnTo>
                  <a:pt x="569861" y="105410"/>
                </a:lnTo>
                <a:lnTo>
                  <a:pt x="572211" y="106679"/>
                </a:lnTo>
                <a:close/>
              </a:path>
              <a:path w="664210" h="876300">
                <a:moveTo>
                  <a:pt x="527202" y="105410"/>
                </a:moveTo>
                <a:lnTo>
                  <a:pt x="514248" y="105410"/>
                </a:lnTo>
                <a:lnTo>
                  <a:pt x="513905" y="104139"/>
                </a:lnTo>
                <a:lnTo>
                  <a:pt x="513613" y="104139"/>
                </a:lnTo>
                <a:lnTo>
                  <a:pt x="513054" y="102870"/>
                </a:lnTo>
                <a:lnTo>
                  <a:pt x="525792" y="102870"/>
                </a:lnTo>
                <a:lnTo>
                  <a:pt x="526567" y="104139"/>
                </a:lnTo>
                <a:lnTo>
                  <a:pt x="527202" y="105410"/>
                </a:lnTo>
                <a:close/>
              </a:path>
              <a:path w="664210" h="876300">
                <a:moveTo>
                  <a:pt x="514896" y="111760"/>
                </a:moveTo>
                <a:lnTo>
                  <a:pt x="511860" y="109220"/>
                </a:lnTo>
                <a:lnTo>
                  <a:pt x="506298" y="105410"/>
                </a:lnTo>
                <a:lnTo>
                  <a:pt x="528129" y="105410"/>
                </a:lnTo>
                <a:lnTo>
                  <a:pt x="529996" y="107950"/>
                </a:lnTo>
                <a:lnTo>
                  <a:pt x="574560" y="107950"/>
                </a:lnTo>
                <a:lnTo>
                  <a:pt x="578243" y="109220"/>
                </a:lnTo>
                <a:lnTo>
                  <a:pt x="518972" y="109220"/>
                </a:lnTo>
                <a:lnTo>
                  <a:pt x="515912" y="110489"/>
                </a:lnTo>
                <a:lnTo>
                  <a:pt x="515353" y="110489"/>
                </a:lnTo>
                <a:lnTo>
                  <a:pt x="514896" y="111760"/>
                </a:lnTo>
                <a:close/>
              </a:path>
              <a:path w="664210" h="876300">
                <a:moveTo>
                  <a:pt x="529704" y="123189"/>
                </a:moveTo>
                <a:lnTo>
                  <a:pt x="527735" y="120650"/>
                </a:lnTo>
                <a:lnTo>
                  <a:pt x="525691" y="119379"/>
                </a:lnTo>
                <a:lnTo>
                  <a:pt x="522109" y="114300"/>
                </a:lnTo>
                <a:lnTo>
                  <a:pt x="520598" y="111760"/>
                </a:lnTo>
                <a:lnTo>
                  <a:pt x="518972" y="109220"/>
                </a:lnTo>
                <a:lnTo>
                  <a:pt x="578243" y="109220"/>
                </a:lnTo>
                <a:lnTo>
                  <a:pt x="581012" y="116839"/>
                </a:lnTo>
                <a:lnTo>
                  <a:pt x="587768" y="116839"/>
                </a:lnTo>
                <a:lnTo>
                  <a:pt x="587921" y="121920"/>
                </a:lnTo>
                <a:lnTo>
                  <a:pt x="532904" y="121920"/>
                </a:lnTo>
                <a:lnTo>
                  <a:pt x="529704" y="123189"/>
                </a:lnTo>
                <a:close/>
              </a:path>
              <a:path w="664210" h="876300">
                <a:moveTo>
                  <a:pt x="119458" y="142239"/>
                </a:moveTo>
                <a:lnTo>
                  <a:pt x="79946" y="142239"/>
                </a:lnTo>
                <a:lnTo>
                  <a:pt x="80035" y="134620"/>
                </a:lnTo>
                <a:lnTo>
                  <a:pt x="83731" y="132079"/>
                </a:lnTo>
                <a:lnTo>
                  <a:pt x="86918" y="128270"/>
                </a:lnTo>
                <a:lnTo>
                  <a:pt x="92240" y="119379"/>
                </a:lnTo>
                <a:lnTo>
                  <a:pt x="93725" y="113029"/>
                </a:lnTo>
                <a:lnTo>
                  <a:pt x="102146" y="114300"/>
                </a:lnTo>
                <a:lnTo>
                  <a:pt x="145834" y="114300"/>
                </a:lnTo>
                <a:lnTo>
                  <a:pt x="141909" y="118110"/>
                </a:lnTo>
                <a:lnTo>
                  <a:pt x="133769" y="128270"/>
                </a:lnTo>
                <a:lnTo>
                  <a:pt x="128384" y="129539"/>
                </a:lnTo>
                <a:lnTo>
                  <a:pt x="123253" y="137160"/>
                </a:lnTo>
                <a:lnTo>
                  <a:pt x="122322" y="138429"/>
                </a:lnTo>
                <a:lnTo>
                  <a:pt x="114782" y="138429"/>
                </a:lnTo>
                <a:lnTo>
                  <a:pt x="114985" y="139700"/>
                </a:lnTo>
                <a:lnTo>
                  <a:pt x="121390" y="139700"/>
                </a:lnTo>
                <a:lnTo>
                  <a:pt x="120459" y="140970"/>
                </a:lnTo>
                <a:lnTo>
                  <a:pt x="119458" y="142239"/>
                </a:lnTo>
                <a:close/>
              </a:path>
              <a:path w="664210" h="876300">
                <a:moveTo>
                  <a:pt x="581215" y="116839"/>
                </a:moveTo>
                <a:lnTo>
                  <a:pt x="581012" y="116839"/>
                </a:lnTo>
                <a:lnTo>
                  <a:pt x="581291" y="115570"/>
                </a:lnTo>
                <a:lnTo>
                  <a:pt x="581215" y="116839"/>
                </a:lnTo>
                <a:close/>
              </a:path>
              <a:path w="664210" h="876300">
                <a:moveTo>
                  <a:pt x="537273" y="130810"/>
                </a:moveTo>
                <a:lnTo>
                  <a:pt x="535927" y="124460"/>
                </a:lnTo>
                <a:lnTo>
                  <a:pt x="534200" y="121920"/>
                </a:lnTo>
                <a:lnTo>
                  <a:pt x="593471" y="121920"/>
                </a:lnTo>
                <a:lnTo>
                  <a:pt x="595007" y="125729"/>
                </a:lnTo>
                <a:lnTo>
                  <a:pt x="538302" y="125729"/>
                </a:lnTo>
                <a:lnTo>
                  <a:pt x="537959" y="127000"/>
                </a:lnTo>
                <a:lnTo>
                  <a:pt x="538340" y="127000"/>
                </a:lnTo>
                <a:lnTo>
                  <a:pt x="538479" y="128270"/>
                </a:lnTo>
                <a:lnTo>
                  <a:pt x="599202" y="128270"/>
                </a:lnTo>
                <a:lnTo>
                  <a:pt x="602509" y="129539"/>
                </a:lnTo>
                <a:lnTo>
                  <a:pt x="542848" y="129539"/>
                </a:lnTo>
                <a:lnTo>
                  <a:pt x="537273" y="130810"/>
                </a:lnTo>
                <a:close/>
              </a:path>
              <a:path w="664210" h="876300">
                <a:moveTo>
                  <a:pt x="599202" y="128270"/>
                </a:moveTo>
                <a:lnTo>
                  <a:pt x="538479" y="128270"/>
                </a:lnTo>
                <a:lnTo>
                  <a:pt x="540677" y="127000"/>
                </a:lnTo>
                <a:lnTo>
                  <a:pt x="539623" y="125729"/>
                </a:lnTo>
                <a:lnTo>
                  <a:pt x="595007" y="125729"/>
                </a:lnTo>
                <a:lnTo>
                  <a:pt x="595896" y="127000"/>
                </a:lnTo>
                <a:lnTo>
                  <a:pt x="599202" y="128270"/>
                </a:lnTo>
                <a:close/>
              </a:path>
              <a:path w="664210" h="876300">
                <a:moveTo>
                  <a:pt x="542328" y="134620"/>
                </a:moveTo>
                <a:lnTo>
                  <a:pt x="542848" y="129539"/>
                </a:lnTo>
                <a:lnTo>
                  <a:pt x="602509" y="129539"/>
                </a:lnTo>
                <a:lnTo>
                  <a:pt x="605815" y="130810"/>
                </a:lnTo>
                <a:lnTo>
                  <a:pt x="547154" y="130810"/>
                </a:lnTo>
                <a:lnTo>
                  <a:pt x="545604" y="132079"/>
                </a:lnTo>
                <a:lnTo>
                  <a:pt x="544829" y="132079"/>
                </a:lnTo>
                <a:lnTo>
                  <a:pt x="543483" y="133350"/>
                </a:lnTo>
                <a:lnTo>
                  <a:pt x="542886" y="133350"/>
                </a:lnTo>
                <a:lnTo>
                  <a:pt x="542328" y="134620"/>
                </a:lnTo>
                <a:close/>
              </a:path>
              <a:path w="664210" h="876300">
                <a:moveTo>
                  <a:pt x="577735" y="173989"/>
                </a:moveTo>
                <a:lnTo>
                  <a:pt x="570979" y="171450"/>
                </a:lnTo>
                <a:lnTo>
                  <a:pt x="566470" y="160020"/>
                </a:lnTo>
                <a:lnTo>
                  <a:pt x="569404" y="154939"/>
                </a:lnTo>
                <a:lnTo>
                  <a:pt x="564845" y="151129"/>
                </a:lnTo>
                <a:lnTo>
                  <a:pt x="559117" y="148589"/>
                </a:lnTo>
                <a:lnTo>
                  <a:pt x="554418" y="140970"/>
                </a:lnTo>
                <a:lnTo>
                  <a:pt x="548487" y="140970"/>
                </a:lnTo>
                <a:lnTo>
                  <a:pt x="547154" y="130810"/>
                </a:lnTo>
                <a:lnTo>
                  <a:pt x="554977" y="130810"/>
                </a:lnTo>
                <a:lnTo>
                  <a:pt x="555649" y="131640"/>
                </a:lnTo>
                <a:lnTo>
                  <a:pt x="555802" y="132079"/>
                </a:lnTo>
                <a:lnTo>
                  <a:pt x="554634" y="132079"/>
                </a:lnTo>
                <a:lnTo>
                  <a:pt x="554888" y="134620"/>
                </a:lnTo>
                <a:lnTo>
                  <a:pt x="554139" y="134620"/>
                </a:lnTo>
                <a:lnTo>
                  <a:pt x="554545" y="135889"/>
                </a:lnTo>
                <a:lnTo>
                  <a:pt x="606548" y="135889"/>
                </a:lnTo>
                <a:lnTo>
                  <a:pt x="607098" y="139700"/>
                </a:lnTo>
                <a:lnTo>
                  <a:pt x="611365" y="147320"/>
                </a:lnTo>
                <a:lnTo>
                  <a:pt x="610882" y="149860"/>
                </a:lnTo>
                <a:lnTo>
                  <a:pt x="611225" y="153670"/>
                </a:lnTo>
                <a:lnTo>
                  <a:pt x="611504" y="154939"/>
                </a:lnTo>
                <a:lnTo>
                  <a:pt x="611758" y="157479"/>
                </a:lnTo>
                <a:lnTo>
                  <a:pt x="609549" y="157479"/>
                </a:lnTo>
                <a:lnTo>
                  <a:pt x="609511" y="160020"/>
                </a:lnTo>
                <a:lnTo>
                  <a:pt x="608825" y="161289"/>
                </a:lnTo>
                <a:lnTo>
                  <a:pt x="608495" y="161289"/>
                </a:lnTo>
                <a:lnTo>
                  <a:pt x="606882" y="163829"/>
                </a:lnTo>
                <a:lnTo>
                  <a:pt x="608406" y="165100"/>
                </a:lnTo>
                <a:lnTo>
                  <a:pt x="616426" y="165100"/>
                </a:lnTo>
                <a:lnTo>
                  <a:pt x="616353" y="166370"/>
                </a:lnTo>
                <a:lnTo>
                  <a:pt x="612381" y="166370"/>
                </a:lnTo>
                <a:lnTo>
                  <a:pt x="611619" y="167639"/>
                </a:lnTo>
                <a:lnTo>
                  <a:pt x="611365" y="168910"/>
                </a:lnTo>
                <a:lnTo>
                  <a:pt x="611809" y="168910"/>
                </a:lnTo>
                <a:lnTo>
                  <a:pt x="612000" y="170179"/>
                </a:lnTo>
                <a:lnTo>
                  <a:pt x="577684" y="170179"/>
                </a:lnTo>
                <a:lnTo>
                  <a:pt x="577735" y="173989"/>
                </a:lnTo>
                <a:close/>
              </a:path>
              <a:path w="664210" h="876300">
                <a:moveTo>
                  <a:pt x="555537" y="131195"/>
                </a:moveTo>
                <a:lnTo>
                  <a:pt x="554990" y="130810"/>
                </a:lnTo>
                <a:lnTo>
                  <a:pt x="555421" y="130810"/>
                </a:lnTo>
                <a:lnTo>
                  <a:pt x="555537" y="131195"/>
                </a:lnTo>
                <a:close/>
              </a:path>
              <a:path w="664210" h="876300">
                <a:moveTo>
                  <a:pt x="606548" y="135889"/>
                </a:moveTo>
                <a:lnTo>
                  <a:pt x="555015" y="135889"/>
                </a:lnTo>
                <a:lnTo>
                  <a:pt x="555345" y="134620"/>
                </a:lnTo>
                <a:lnTo>
                  <a:pt x="555866" y="133350"/>
                </a:lnTo>
                <a:lnTo>
                  <a:pt x="556196" y="132079"/>
                </a:lnTo>
                <a:lnTo>
                  <a:pt x="556793" y="132079"/>
                </a:lnTo>
                <a:lnTo>
                  <a:pt x="555596" y="131236"/>
                </a:lnTo>
                <a:lnTo>
                  <a:pt x="555485" y="130810"/>
                </a:lnTo>
                <a:lnTo>
                  <a:pt x="605815" y="130810"/>
                </a:lnTo>
                <a:lnTo>
                  <a:pt x="606548" y="135889"/>
                </a:lnTo>
                <a:close/>
              </a:path>
              <a:path w="664210" h="876300">
                <a:moveTo>
                  <a:pt x="555670" y="131640"/>
                </a:moveTo>
                <a:lnTo>
                  <a:pt x="555007" y="130831"/>
                </a:lnTo>
                <a:lnTo>
                  <a:pt x="555520" y="131195"/>
                </a:lnTo>
                <a:lnTo>
                  <a:pt x="555670" y="131640"/>
                </a:lnTo>
                <a:close/>
              </a:path>
              <a:path w="664210" h="876300">
                <a:moveTo>
                  <a:pt x="556768" y="132079"/>
                </a:moveTo>
                <a:lnTo>
                  <a:pt x="556031" y="132079"/>
                </a:lnTo>
                <a:lnTo>
                  <a:pt x="555715" y="131694"/>
                </a:lnTo>
                <a:lnTo>
                  <a:pt x="555600" y="131251"/>
                </a:lnTo>
                <a:lnTo>
                  <a:pt x="556768" y="132079"/>
                </a:lnTo>
                <a:close/>
              </a:path>
              <a:path w="664210" h="876300">
                <a:moveTo>
                  <a:pt x="556005" y="132079"/>
                </a:moveTo>
                <a:lnTo>
                  <a:pt x="555815" y="132079"/>
                </a:lnTo>
                <a:lnTo>
                  <a:pt x="555725" y="131733"/>
                </a:lnTo>
                <a:lnTo>
                  <a:pt x="556005" y="132079"/>
                </a:lnTo>
                <a:close/>
              </a:path>
              <a:path w="664210" h="876300">
                <a:moveTo>
                  <a:pt x="121390" y="139700"/>
                </a:moveTo>
                <a:lnTo>
                  <a:pt x="115633" y="139700"/>
                </a:lnTo>
                <a:lnTo>
                  <a:pt x="115557" y="138429"/>
                </a:lnTo>
                <a:lnTo>
                  <a:pt x="122322" y="138429"/>
                </a:lnTo>
                <a:lnTo>
                  <a:pt x="121390" y="139700"/>
                </a:lnTo>
                <a:close/>
              </a:path>
              <a:path w="664210" h="876300">
                <a:moveTo>
                  <a:pt x="26377" y="297179"/>
                </a:moveTo>
                <a:lnTo>
                  <a:pt x="1638" y="297179"/>
                </a:lnTo>
                <a:lnTo>
                  <a:pt x="4412" y="290829"/>
                </a:lnTo>
                <a:lnTo>
                  <a:pt x="5460" y="285750"/>
                </a:lnTo>
                <a:lnTo>
                  <a:pt x="6156" y="279400"/>
                </a:lnTo>
                <a:lnTo>
                  <a:pt x="7874" y="274320"/>
                </a:lnTo>
                <a:lnTo>
                  <a:pt x="9385" y="270510"/>
                </a:lnTo>
                <a:lnTo>
                  <a:pt x="9804" y="266700"/>
                </a:lnTo>
                <a:lnTo>
                  <a:pt x="13360" y="257810"/>
                </a:lnTo>
                <a:lnTo>
                  <a:pt x="12153" y="251460"/>
                </a:lnTo>
                <a:lnTo>
                  <a:pt x="15240" y="246379"/>
                </a:lnTo>
                <a:lnTo>
                  <a:pt x="14287" y="241300"/>
                </a:lnTo>
                <a:lnTo>
                  <a:pt x="16725" y="237489"/>
                </a:lnTo>
                <a:lnTo>
                  <a:pt x="19951" y="226060"/>
                </a:lnTo>
                <a:lnTo>
                  <a:pt x="21767" y="219710"/>
                </a:lnTo>
                <a:lnTo>
                  <a:pt x="24206" y="210820"/>
                </a:lnTo>
                <a:lnTo>
                  <a:pt x="25031" y="209550"/>
                </a:lnTo>
                <a:lnTo>
                  <a:pt x="25488" y="207010"/>
                </a:lnTo>
                <a:lnTo>
                  <a:pt x="26949" y="201929"/>
                </a:lnTo>
                <a:lnTo>
                  <a:pt x="33108" y="199389"/>
                </a:lnTo>
                <a:lnTo>
                  <a:pt x="32321" y="194310"/>
                </a:lnTo>
                <a:lnTo>
                  <a:pt x="36017" y="189229"/>
                </a:lnTo>
                <a:lnTo>
                  <a:pt x="39039" y="185420"/>
                </a:lnTo>
                <a:lnTo>
                  <a:pt x="43357" y="177800"/>
                </a:lnTo>
                <a:lnTo>
                  <a:pt x="47256" y="176529"/>
                </a:lnTo>
                <a:lnTo>
                  <a:pt x="50419" y="170179"/>
                </a:lnTo>
                <a:lnTo>
                  <a:pt x="50939" y="167639"/>
                </a:lnTo>
                <a:lnTo>
                  <a:pt x="56769" y="166370"/>
                </a:lnTo>
                <a:lnTo>
                  <a:pt x="58407" y="163829"/>
                </a:lnTo>
                <a:lnTo>
                  <a:pt x="59194" y="161289"/>
                </a:lnTo>
                <a:lnTo>
                  <a:pt x="62214" y="156210"/>
                </a:lnTo>
                <a:lnTo>
                  <a:pt x="65928" y="151129"/>
                </a:lnTo>
                <a:lnTo>
                  <a:pt x="69896" y="146050"/>
                </a:lnTo>
                <a:lnTo>
                  <a:pt x="73672" y="140970"/>
                </a:lnTo>
                <a:lnTo>
                  <a:pt x="79946" y="142239"/>
                </a:lnTo>
                <a:lnTo>
                  <a:pt x="119458" y="142239"/>
                </a:lnTo>
                <a:lnTo>
                  <a:pt x="115455" y="147320"/>
                </a:lnTo>
                <a:lnTo>
                  <a:pt x="113017" y="149860"/>
                </a:lnTo>
                <a:lnTo>
                  <a:pt x="110375" y="151129"/>
                </a:lnTo>
                <a:lnTo>
                  <a:pt x="104216" y="154939"/>
                </a:lnTo>
                <a:lnTo>
                  <a:pt x="100164" y="161289"/>
                </a:lnTo>
                <a:lnTo>
                  <a:pt x="92290" y="172720"/>
                </a:lnTo>
                <a:lnTo>
                  <a:pt x="88239" y="177800"/>
                </a:lnTo>
                <a:lnTo>
                  <a:pt x="77736" y="186689"/>
                </a:lnTo>
                <a:lnTo>
                  <a:pt x="72021" y="191770"/>
                </a:lnTo>
                <a:lnTo>
                  <a:pt x="72262" y="198120"/>
                </a:lnTo>
                <a:lnTo>
                  <a:pt x="70256" y="199389"/>
                </a:lnTo>
                <a:lnTo>
                  <a:pt x="68376" y="199389"/>
                </a:lnTo>
                <a:lnTo>
                  <a:pt x="68960" y="205739"/>
                </a:lnTo>
                <a:lnTo>
                  <a:pt x="65214" y="209550"/>
                </a:lnTo>
                <a:lnTo>
                  <a:pt x="56286" y="217170"/>
                </a:lnTo>
                <a:lnTo>
                  <a:pt x="53987" y="220979"/>
                </a:lnTo>
                <a:lnTo>
                  <a:pt x="51955" y="227329"/>
                </a:lnTo>
                <a:lnTo>
                  <a:pt x="49783" y="234950"/>
                </a:lnTo>
                <a:lnTo>
                  <a:pt x="48320" y="242570"/>
                </a:lnTo>
                <a:lnTo>
                  <a:pt x="46890" y="250189"/>
                </a:lnTo>
                <a:lnTo>
                  <a:pt x="44818" y="257810"/>
                </a:lnTo>
                <a:lnTo>
                  <a:pt x="40092" y="271779"/>
                </a:lnTo>
                <a:lnTo>
                  <a:pt x="37469" y="278129"/>
                </a:lnTo>
                <a:lnTo>
                  <a:pt x="34366" y="285750"/>
                </a:lnTo>
                <a:lnTo>
                  <a:pt x="37020" y="287020"/>
                </a:lnTo>
                <a:lnTo>
                  <a:pt x="9804" y="287020"/>
                </a:lnTo>
                <a:lnTo>
                  <a:pt x="9766" y="288289"/>
                </a:lnTo>
                <a:lnTo>
                  <a:pt x="10147" y="289560"/>
                </a:lnTo>
                <a:lnTo>
                  <a:pt x="37014" y="289560"/>
                </a:lnTo>
                <a:lnTo>
                  <a:pt x="37096" y="295910"/>
                </a:lnTo>
                <a:lnTo>
                  <a:pt x="26428" y="295910"/>
                </a:lnTo>
                <a:lnTo>
                  <a:pt x="26377" y="297179"/>
                </a:lnTo>
                <a:close/>
              </a:path>
              <a:path w="664210" h="876300">
                <a:moveTo>
                  <a:pt x="616426" y="165100"/>
                </a:moveTo>
                <a:lnTo>
                  <a:pt x="608406" y="165100"/>
                </a:lnTo>
                <a:lnTo>
                  <a:pt x="608622" y="163829"/>
                </a:lnTo>
                <a:lnTo>
                  <a:pt x="609053" y="163829"/>
                </a:lnTo>
                <a:lnTo>
                  <a:pt x="609003" y="162560"/>
                </a:lnTo>
                <a:lnTo>
                  <a:pt x="608723" y="162560"/>
                </a:lnTo>
                <a:lnTo>
                  <a:pt x="608495" y="161289"/>
                </a:lnTo>
                <a:lnTo>
                  <a:pt x="610539" y="161289"/>
                </a:lnTo>
                <a:lnTo>
                  <a:pt x="611377" y="160020"/>
                </a:lnTo>
                <a:lnTo>
                  <a:pt x="611530" y="157479"/>
                </a:lnTo>
                <a:lnTo>
                  <a:pt x="612635" y="157479"/>
                </a:lnTo>
                <a:lnTo>
                  <a:pt x="613676" y="158750"/>
                </a:lnTo>
                <a:lnTo>
                  <a:pt x="616572" y="162560"/>
                </a:lnTo>
                <a:lnTo>
                  <a:pt x="616426" y="165100"/>
                </a:lnTo>
                <a:close/>
              </a:path>
              <a:path w="664210" h="876300">
                <a:moveTo>
                  <a:pt x="616280" y="167639"/>
                </a:moveTo>
                <a:lnTo>
                  <a:pt x="613079" y="167639"/>
                </a:lnTo>
                <a:lnTo>
                  <a:pt x="612876" y="166370"/>
                </a:lnTo>
                <a:lnTo>
                  <a:pt x="616353" y="166370"/>
                </a:lnTo>
                <a:lnTo>
                  <a:pt x="616280" y="167639"/>
                </a:lnTo>
                <a:close/>
              </a:path>
              <a:path w="664210" h="876300">
                <a:moveTo>
                  <a:pt x="606653" y="214357"/>
                </a:moveTo>
                <a:lnTo>
                  <a:pt x="602360" y="212089"/>
                </a:lnTo>
                <a:lnTo>
                  <a:pt x="601205" y="208279"/>
                </a:lnTo>
                <a:lnTo>
                  <a:pt x="595528" y="200660"/>
                </a:lnTo>
                <a:lnTo>
                  <a:pt x="592327" y="196850"/>
                </a:lnTo>
                <a:lnTo>
                  <a:pt x="593699" y="190500"/>
                </a:lnTo>
                <a:lnTo>
                  <a:pt x="591134" y="187960"/>
                </a:lnTo>
                <a:lnTo>
                  <a:pt x="591362" y="185420"/>
                </a:lnTo>
                <a:lnTo>
                  <a:pt x="581672" y="185420"/>
                </a:lnTo>
                <a:lnTo>
                  <a:pt x="579462" y="177800"/>
                </a:lnTo>
                <a:lnTo>
                  <a:pt x="578523" y="176529"/>
                </a:lnTo>
                <a:lnTo>
                  <a:pt x="577735" y="173989"/>
                </a:lnTo>
                <a:lnTo>
                  <a:pt x="578853" y="171450"/>
                </a:lnTo>
                <a:lnTo>
                  <a:pt x="579462" y="170179"/>
                </a:lnTo>
                <a:lnTo>
                  <a:pt x="612000" y="170179"/>
                </a:lnTo>
                <a:lnTo>
                  <a:pt x="612495" y="168910"/>
                </a:lnTo>
                <a:lnTo>
                  <a:pt x="613270" y="168910"/>
                </a:lnTo>
                <a:lnTo>
                  <a:pt x="613562" y="167639"/>
                </a:lnTo>
                <a:lnTo>
                  <a:pt x="621944" y="167639"/>
                </a:lnTo>
                <a:lnTo>
                  <a:pt x="621690" y="172720"/>
                </a:lnTo>
                <a:lnTo>
                  <a:pt x="628180" y="173989"/>
                </a:lnTo>
                <a:lnTo>
                  <a:pt x="628170" y="177800"/>
                </a:lnTo>
                <a:lnTo>
                  <a:pt x="602627" y="177800"/>
                </a:lnTo>
                <a:lnTo>
                  <a:pt x="602233" y="179070"/>
                </a:lnTo>
                <a:lnTo>
                  <a:pt x="624001" y="179070"/>
                </a:lnTo>
                <a:lnTo>
                  <a:pt x="625444" y="180339"/>
                </a:lnTo>
                <a:lnTo>
                  <a:pt x="625309" y="180339"/>
                </a:lnTo>
                <a:lnTo>
                  <a:pt x="625360" y="181610"/>
                </a:lnTo>
                <a:lnTo>
                  <a:pt x="626887" y="181610"/>
                </a:lnTo>
                <a:lnTo>
                  <a:pt x="631215" y="185420"/>
                </a:lnTo>
                <a:lnTo>
                  <a:pt x="631659" y="190500"/>
                </a:lnTo>
                <a:lnTo>
                  <a:pt x="630954" y="191770"/>
                </a:lnTo>
                <a:lnTo>
                  <a:pt x="622528" y="191770"/>
                </a:lnTo>
                <a:lnTo>
                  <a:pt x="622236" y="193039"/>
                </a:lnTo>
                <a:lnTo>
                  <a:pt x="630248" y="193039"/>
                </a:lnTo>
                <a:lnTo>
                  <a:pt x="626719" y="199389"/>
                </a:lnTo>
                <a:lnTo>
                  <a:pt x="629221" y="200660"/>
                </a:lnTo>
                <a:lnTo>
                  <a:pt x="632790" y="201929"/>
                </a:lnTo>
                <a:lnTo>
                  <a:pt x="632701" y="205739"/>
                </a:lnTo>
                <a:lnTo>
                  <a:pt x="632612" y="207010"/>
                </a:lnTo>
                <a:lnTo>
                  <a:pt x="620077" y="207010"/>
                </a:lnTo>
                <a:lnTo>
                  <a:pt x="616724" y="212089"/>
                </a:lnTo>
                <a:lnTo>
                  <a:pt x="645205" y="212089"/>
                </a:lnTo>
                <a:lnTo>
                  <a:pt x="644844" y="213360"/>
                </a:lnTo>
                <a:lnTo>
                  <a:pt x="606793" y="213360"/>
                </a:lnTo>
                <a:lnTo>
                  <a:pt x="606653" y="214357"/>
                </a:lnTo>
                <a:close/>
              </a:path>
              <a:path w="664210" h="876300">
                <a:moveTo>
                  <a:pt x="628167" y="179070"/>
                </a:moveTo>
                <a:lnTo>
                  <a:pt x="602996" y="179070"/>
                </a:lnTo>
                <a:lnTo>
                  <a:pt x="602627" y="177800"/>
                </a:lnTo>
                <a:lnTo>
                  <a:pt x="628170" y="177800"/>
                </a:lnTo>
                <a:lnTo>
                  <a:pt x="628167" y="179070"/>
                </a:lnTo>
                <a:close/>
              </a:path>
              <a:path w="664210" h="876300">
                <a:moveTo>
                  <a:pt x="627875" y="180339"/>
                </a:moveTo>
                <a:lnTo>
                  <a:pt x="625906" y="180339"/>
                </a:lnTo>
                <a:lnTo>
                  <a:pt x="625970" y="179070"/>
                </a:lnTo>
                <a:lnTo>
                  <a:pt x="627900" y="179070"/>
                </a:lnTo>
                <a:lnTo>
                  <a:pt x="627875" y="180339"/>
                </a:lnTo>
                <a:close/>
              </a:path>
              <a:path w="664210" h="876300">
                <a:moveTo>
                  <a:pt x="626497" y="181266"/>
                </a:moveTo>
                <a:lnTo>
                  <a:pt x="625444" y="180339"/>
                </a:lnTo>
                <a:lnTo>
                  <a:pt x="626960" y="180339"/>
                </a:lnTo>
                <a:lnTo>
                  <a:pt x="626497" y="181266"/>
                </a:lnTo>
                <a:close/>
              </a:path>
              <a:path w="664210" h="876300">
                <a:moveTo>
                  <a:pt x="626887" y="181610"/>
                </a:moveTo>
                <a:lnTo>
                  <a:pt x="626325" y="181610"/>
                </a:lnTo>
                <a:lnTo>
                  <a:pt x="626497" y="181266"/>
                </a:lnTo>
                <a:lnTo>
                  <a:pt x="626887" y="181610"/>
                </a:lnTo>
                <a:close/>
              </a:path>
              <a:path w="664210" h="876300">
                <a:moveTo>
                  <a:pt x="630248" y="193039"/>
                </a:moveTo>
                <a:lnTo>
                  <a:pt x="623925" y="193039"/>
                </a:lnTo>
                <a:lnTo>
                  <a:pt x="623214" y="191770"/>
                </a:lnTo>
                <a:lnTo>
                  <a:pt x="630954" y="191770"/>
                </a:lnTo>
                <a:lnTo>
                  <a:pt x="630248" y="193039"/>
                </a:lnTo>
                <a:close/>
              </a:path>
              <a:path w="664210" h="876300">
                <a:moveTo>
                  <a:pt x="645566" y="210820"/>
                </a:moveTo>
                <a:lnTo>
                  <a:pt x="636968" y="210820"/>
                </a:lnTo>
                <a:lnTo>
                  <a:pt x="637146" y="209550"/>
                </a:lnTo>
                <a:lnTo>
                  <a:pt x="638162" y="207010"/>
                </a:lnTo>
                <a:lnTo>
                  <a:pt x="638962" y="204470"/>
                </a:lnTo>
                <a:lnTo>
                  <a:pt x="639940" y="201929"/>
                </a:lnTo>
                <a:lnTo>
                  <a:pt x="644944" y="207010"/>
                </a:lnTo>
                <a:lnTo>
                  <a:pt x="645566" y="210820"/>
                </a:lnTo>
                <a:close/>
              </a:path>
              <a:path w="664210" h="876300">
                <a:moveTo>
                  <a:pt x="645205" y="212089"/>
                </a:moveTo>
                <a:lnTo>
                  <a:pt x="620776" y="212089"/>
                </a:lnTo>
                <a:lnTo>
                  <a:pt x="620077" y="207010"/>
                </a:lnTo>
                <a:lnTo>
                  <a:pt x="632612" y="207010"/>
                </a:lnTo>
                <a:lnTo>
                  <a:pt x="632955" y="209550"/>
                </a:lnTo>
                <a:lnTo>
                  <a:pt x="634441" y="210820"/>
                </a:lnTo>
                <a:lnTo>
                  <a:pt x="645566" y="210820"/>
                </a:lnTo>
                <a:lnTo>
                  <a:pt x="645205" y="212089"/>
                </a:lnTo>
                <a:close/>
              </a:path>
              <a:path w="664210" h="876300">
                <a:moveTo>
                  <a:pt x="648004" y="229870"/>
                </a:moveTo>
                <a:lnTo>
                  <a:pt x="611771" y="229870"/>
                </a:lnTo>
                <a:lnTo>
                  <a:pt x="609561" y="228600"/>
                </a:lnTo>
                <a:lnTo>
                  <a:pt x="608418" y="224789"/>
                </a:lnTo>
                <a:lnTo>
                  <a:pt x="607898" y="222250"/>
                </a:lnTo>
                <a:lnTo>
                  <a:pt x="608558" y="222250"/>
                </a:lnTo>
                <a:lnTo>
                  <a:pt x="609434" y="220979"/>
                </a:lnTo>
                <a:lnTo>
                  <a:pt x="610006" y="219710"/>
                </a:lnTo>
                <a:lnTo>
                  <a:pt x="609320" y="219710"/>
                </a:lnTo>
                <a:lnTo>
                  <a:pt x="607910" y="218439"/>
                </a:lnTo>
                <a:lnTo>
                  <a:pt x="607085" y="217170"/>
                </a:lnTo>
                <a:lnTo>
                  <a:pt x="606196" y="215900"/>
                </a:lnTo>
                <a:lnTo>
                  <a:pt x="609574" y="215900"/>
                </a:lnTo>
                <a:lnTo>
                  <a:pt x="607375" y="214738"/>
                </a:lnTo>
                <a:lnTo>
                  <a:pt x="608063" y="214629"/>
                </a:lnTo>
                <a:lnTo>
                  <a:pt x="607936" y="213360"/>
                </a:lnTo>
                <a:lnTo>
                  <a:pt x="644844" y="213360"/>
                </a:lnTo>
                <a:lnTo>
                  <a:pt x="643039" y="219710"/>
                </a:lnTo>
                <a:lnTo>
                  <a:pt x="643216" y="222250"/>
                </a:lnTo>
                <a:lnTo>
                  <a:pt x="643102" y="226060"/>
                </a:lnTo>
                <a:lnTo>
                  <a:pt x="643001" y="227329"/>
                </a:lnTo>
                <a:lnTo>
                  <a:pt x="647674" y="228600"/>
                </a:lnTo>
                <a:lnTo>
                  <a:pt x="648004" y="229870"/>
                </a:lnTo>
                <a:close/>
              </a:path>
              <a:path w="664210" h="876300">
                <a:moveTo>
                  <a:pt x="607170" y="214629"/>
                </a:moveTo>
                <a:lnTo>
                  <a:pt x="606615" y="214629"/>
                </a:lnTo>
                <a:lnTo>
                  <a:pt x="606653" y="214357"/>
                </a:lnTo>
                <a:lnTo>
                  <a:pt x="607170" y="214629"/>
                </a:lnTo>
                <a:close/>
              </a:path>
              <a:path w="664210" h="876300">
                <a:moveTo>
                  <a:pt x="607039" y="215423"/>
                </a:moveTo>
                <a:lnTo>
                  <a:pt x="607047" y="214629"/>
                </a:lnTo>
                <a:lnTo>
                  <a:pt x="607375" y="214738"/>
                </a:lnTo>
                <a:lnTo>
                  <a:pt x="607039" y="215423"/>
                </a:lnTo>
                <a:close/>
              </a:path>
              <a:path w="664210" h="876300">
                <a:moveTo>
                  <a:pt x="607034" y="215900"/>
                </a:moveTo>
                <a:lnTo>
                  <a:pt x="606805" y="215900"/>
                </a:lnTo>
                <a:lnTo>
                  <a:pt x="607039" y="215423"/>
                </a:lnTo>
                <a:lnTo>
                  <a:pt x="607034" y="215900"/>
                </a:lnTo>
                <a:close/>
              </a:path>
              <a:path w="664210" h="876300">
                <a:moveTo>
                  <a:pt x="622693" y="250189"/>
                </a:moveTo>
                <a:lnTo>
                  <a:pt x="618261" y="245110"/>
                </a:lnTo>
                <a:lnTo>
                  <a:pt x="614933" y="242570"/>
                </a:lnTo>
                <a:lnTo>
                  <a:pt x="611136" y="236220"/>
                </a:lnTo>
                <a:lnTo>
                  <a:pt x="610577" y="232410"/>
                </a:lnTo>
                <a:lnTo>
                  <a:pt x="609473" y="228600"/>
                </a:lnTo>
                <a:lnTo>
                  <a:pt x="611771" y="229870"/>
                </a:lnTo>
                <a:lnTo>
                  <a:pt x="648004" y="229870"/>
                </a:lnTo>
                <a:lnTo>
                  <a:pt x="648334" y="231139"/>
                </a:lnTo>
                <a:lnTo>
                  <a:pt x="647636" y="234950"/>
                </a:lnTo>
                <a:lnTo>
                  <a:pt x="651294" y="237489"/>
                </a:lnTo>
                <a:lnTo>
                  <a:pt x="652005" y="238760"/>
                </a:lnTo>
                <a:lnTo>
                  <a:pt x="651880" y="240029"/>
                </a:lnTo>
                <a:lnTo>
                  <a:pt x="626605" y="240029"/>
                </a:lnTo>
                <a:lnTo>
                  <a:pt x="626706" y="241300"/>
                </a:lnTo>
                <a:lnTo>
                  <a:pt x="651755" y="241300"/>
                </a:lnTo>
                <a:lnTo>
                  <a:pt x="651255" y="246379"/>
                </a:lnTo>
                <a:lnTo>
                  <a:pt x="652632" y="248920"/>
                </a:lnTo>
                <a:lnTo>
                  <a:pt x="627824" y="248920"/>
                </a:lnTo>
                <a:lnTo>
                  <a:pt x="622693" y="250189"/>
                </a:lnTo>
                <a:close/>
              </a:path>
              <a:path w="664210" h="876300">
                <a:moveTo>
                  <a:pt x="651755" y="241300"/>
                </a:moveTo>
                <a:lnTo>
                  <a:pt x="626706" y="241300"/>
                </a:lnTo>
                <a:lnTo>
                  <a:pt x="627278" y="240029"/>
                </a:lnTo>
                <a:lnTo>
                  <a:pt x="651880" y="240029"/>
                </a:lnTo>
                <a:lnTo>
                  <a:pt x="651755" y="241300"/>
                </a:lnTo>
                <a:close/>
              </a:path>
              <a:path w="664210" h="876300">
                <a:moveTo>
                  <a:pt x="655267" y="254000"/>
                </a:moveTo>
                <a:lnTo>
                  <a:pt x="628827" y="254000"/>
                </a:lnTo>
                <a:lnTo>
                  <a:pt x="627824" y="248920"/>
                </a:lnTo>
                <a:lnTo>
                  <a:pt x="652632" y="248920"/>
                </a:lnTo>
                <a:lnTo>
                  <a:pt x="654697" y="252729"/>
                </a:lnTo>
                <a:lnTo>
                  <a:pt x="655267" y="254000"/>
                </a:lnTo>
                <a:close/>
              </a:path>
              <a:path w="664210" h="876300">
                <a:moveTo>
                  <a:pt x="635088" y="394970"/>
                </a:moveTo>
                <a:lnTo>
                  <a:pt x="597039" y="394970"/>
                </a:lnTo>
                <a:lnTo>
                  <a:pt x="597941" y="391160"/>
                </a:lnTo>
                <a:lnTo>
                  <a:pt x="611568" y="375920"/>
                </a:lnTo>
                <a:lnTo>
                  <a:pt x="611631" y="373379"/>
                </a:lnTo>
                <a:lnTo>
                  <a:pt x="612660" y="369570"/>
                </a:lnTo>
                <a:lnTo>
                  <a:pt x="612482" y="367029"/>
                </a:lnTo>
                <a:lnTo>
                  <a:pt x="613600" y="356870"/>
                </a:lnTo>
                <a:lnTo>
                  <a:pt x="617918" y="355600"/>
                </a:lnTo>
                <a:lnTo>
                  <a:pt x="619150" y="347979"/>
                </a:lnTo>
                <a:lnTo>
                  <a:pt x="619836" y="342900"/>
                </a:lnTo>
                <a:lnTo>
                  <a:pt x="622831" y="330200"/>
                </a:lnTo>
                <a:lnTo>
                  <a:pt x="623970" y="322579"/>
                </a:lnTo>
                <a:lnTo>
                  <a:pt x="624184" y="316229"/>
                </a:lnTo>
                <a:lnTo>
                  <a:pt x="622960" y="309879"/>
                </a:lnTo>
                <a:lnTo>
                  <a:pt x="622592" y="308610"/>
                </a:lnTo>
                <a:lnTo>
                  <a:pt x="622668" y="306070"/>
                </a:lnTo>
                <a:lnTo>
                  <a:pt x="625716" y="300989"/>
                </a:lnTo>
                <a:lnTo>
                  <a:pt x="621055" y="285750"/>
                </a:lnTo>
                <a:lnTo>
                  <a:pt x="618934" y="276860"/>
                </a:lnTo>
                <a:lnTo>
                  <a:pt x="618350" y="267970"/>
                </a:lnTo>
                <a:lnTo>
                  <a:pt x="624636" y="262889"/>
                </a:lnTo>
                <a:lnTo>
                  <a:pt x="621512" y="260350"/>
                </a:lnTo>
                <a:lnTo>
                  <a:pt x="620902" y="256539"/>
                </a:lnTo>
                <a:lnTo>
                  <a:pt x="619188" y="255270"/>
                </a:lnTo>
                <a:lnTo>
                  <a:pt x="617778" y="252729"/>
                </a:lnTo>
                <a:lnTo>
                  <a:pt x="628827" y="254000"/>
                </a:lnTo>
                <a:lnTo>
                  <a:pt x="655267" y="254000"/>
                </a:lnTo>
                <a:lnTo>
                  <a:pt x="657547" y="259079"/>
                </a:lnTo>
                <a:lnTo>
                  <a:pt x="626465" y="259079"/>
                </a:lnTo>
                <a:lnTo>
                  <a:pt x="625919" y="260350"/>
                </a:lnTo>
                <a:lnTo>
                  <a:pt x="625182" y="260350"/>
                </a:lnTo>
                <a:lnTo>
                  <a:pt x="624662" y="261620"/>
                </a:lnTo>
                <a:lnTo>
                  <a:pt x="624814" y="261620"/>
                </a:lnTo>
                <a:lnTo>
                  <a:pt x="624890" y="262889"/>
                </a:lnTo>
                <a:lnTo>
                  <a:pt x="659256" y="262889"/>
                </a:lnTo>
                <a:lnTo>
                  <a:pt x="659536" y="264160"/>
                </a:lnTo>
                <a:lnTo>
                  <a:pt x="629754" y="264160"/>
                </a:lnTo>
                <a:lnTo>
                  <a:pt x="629424" y="265429"/>
                </a:lnTo>
                <a:lnTo>
                  <a:pt x="629297" y="266700"/>
                </a:lnTo>
                <a:lnTo>
                  <a:pt x="660095" y="266700"/>
                </a:lnTo>
                <a:lnTo>
                  <a:pt x="659709" y="267970"/>
                </a:lnTo>
                <a:lnTo>
                  <a:pt x="652246" y="267970"/>
                </a:lnTo>
                <a:lnTo>
                  <a:pt x="652487" y="269239"/>
                </a:lnTo>
                <a:lnTo>
                  <a:pt x="659324" y="269239"/>
                </a:lnTo>
                <a:lnTo>
                  <a:pt x="658554" y="271779"/>
                </a:lnTo>
                <a:lnTo>
                  <a:pt x="645045" y="271779"/>
                </a:lnTo>
                <a:lnTo>
                  <a:pt x="645515" y="273050"/>
                </a:lnTo>
                <a:lnTo>
                  <a:pt x="653313" y="273050"/>
                </a:lnTo>
                <a:lnTo>
                  <a:pt x="653199" y="274320"/>
                </a:lnTo>
                <a:lnTo>
                  <a:pt x="637781" y="274320"/>
                </a:lnTo>
                <a:lnTo>
                  <a:pt x="637425" y="275589"/>
                </a:lnTo>
                <a:lnTo>
                  <a:pt x="637171" y="275589"/>
                </a:lnTo>
                <a:lnTo>
                  <a:pt x="637476" y="276860"/>
                </a:lnTo>
                <a:lnTo>
                  <a:pt x="658368" y="276860"/>
                </a:lnTo>
                <a:lnTo>
                  <a:pt x="659510" y="279400"/>
                </a:lnTo>
                <a:lnTo>
                  <a:pt x="658533" y="279400"/>
                </a:lnTo>
                <a:lnTo>
                  <a:pt x="657847" y="280670"/>
                </a:lnTo>
                <a:lnTo>
                  <a:pt x="657999" y="280670"/>
                </a:lnTo>
                <a:lnTo>
                  <a:pt x="659472" y="283210"/>
                </a:lnTo>
                <a:lnTo>
                  <a:pt x="659383" y="284479"/>
                </a:lnTo>
                <a:lnTo>
                  <a:pt x="652640" y="284479"/>
                </a:lnTo>
                <a:lnTo>
                  <a:pt x="652741" y="285750"/>
                </a:lnTo>
                <a:lnTo>
                  <a:pt x="659053" y="285750"/>
                </a:lnTo>
                <a:lnTo>
                  <a:pt x="658723" y="287020"/>
                </a:lnTo>
                <a:lnTo>
                  <a:pt x="627938" y="287020"/>
                </a:lnTo>
                <a:lnTo>
                  <a:pt x="627405" y="288289"/>
                </a:lnTo>
                <a:lnTo>
                  <a:pt x="658393" y="288289"/>
                </a:lnTo>
                <a:lnTo>
                  <a:pt x="658418" y="290829"/>
                </a:lnTo>
                <a:lnTo>
                  <a:pt x="662762" y="292100"/>
                </a:lnTo>
                <a:lnTo>
                  <a:pt x="663634" y="292100"/>
                </a:lnTo>
                <a:lnTo>
                  <a:pt x="662711" y="299720"/>
                </a:lnTo>
                <a:lnTo>
                  <a:pt x="655408" y="303529"/>
                </a:lnTo>
                <a:lnTo>
                  <a:pt x="656742" y="304800"/>
                </a:lnTo>
                <a:lnTo>
                  <a:pt x="660006" y="306070"/>
                </a:lnTo>
                <a:lnTo>
                  <a:pt x="658634" y="308610"/>
                </a:lnTo>
                <a:lnTo>
                  <a:pt x="656793" y="311150"/>
                </a:lnTo>
                <a:lnTo>
                  <a:pt x="656219" y="313689"/>
                </a:lnTo>
                <a:lnTo>
                  <a:pt x="645553" y="313689"/>
                </a:lnTo>
                <a:lnTo>
                  <a:pt x="645299" y="314960"/>
                </a:lnTo>
                <a:lnTo>
                  <a:pt x="644969" y="314960"/>
                </a:lnTo>
                <a:lnTo>
                  <a:pt x="644753" y="316229"/>
                </a:lnTo>
                <a:lnTo>
                  <a:pt x="655645" y="316229"/>
                </a:lnTo>
                <a:lnTo>
                  <a:pt x="655358" y="317500"/>
                </a:lnTo>
                <a:lnTo>
                  <a:pt x="656386" y="321310"/>
                </a:lnTo>
                <a:lnTo>
                  <a:pt x="655396" y="323850"/>
                </a:lnTo>
                <a:lnTo>
                  <a:pt x="649617" y="323850"/>
                </a:lnTo>
                <a:lnTo>
                  <a:pt x="650201" y="325120"/>
                </a:lnTo>
                <a:lnTo>
                  <a:pt x="654900" y="325120"/>
                </a:lnTo>
                <a:lnTo>
                  <a:pt x="654405" y="326389"/>
                </a:lnTo>
                <a:lnTo>
                  <a:pt x="655993" y="330200"/>
                </a:lnTo>
                <a:lnTo>
                  <a:pt x="653326" y="332739"/>
                </a:lnTo>
                <a:lnTo>
                  <a:pt x="644728" y="332739"/>
                </a:lnTo>
                <a:lnTo>
                  <a:pt x="644804" y="334010"/>
                </a:lnTo>
                <a:lnTo>
                  <a:pt x="651992" y="334010"/>
                </a:lnTo>
                <a:lnTo>
                  <a:pt x="651649" y="336550"/>
                </a:lnTo>
                <a:lnTo>
                  <a:pt x="651543" y="340360"/>
                </a:lnTo>
                <a:lnTo>
                  <a:pt x="651326" y="344170"/>
                </a:lnTo>
                <a:lnTo>
                  <a:pt x="637565" y="344170"/>
                </a:lnTo>
                <a:lnTo>
                  <a:pt x="637260" y="345439"/>
                </a:lnTo>
                <a:lnTo>
                  <a:pt x="651118" y="345439"/>
                </a:lnTo>
                <a:lnTo>
                  <a:pt x="650284" y="350520"/>
                </a:lnTo>
                <a:lnTo>
                  <a:pt x="648994" y="356870"/>
                </a:lnTo>
                <a:lnTo>
                  <a:pt x="647890" y="363220"/>
                </a:lnTo>
                <a:lnTo>
                  <a:pt x="647509" y="365760"/>
                </a:lnTo>
                <a:lnTo>
                  <a:pt x="646645" y="368300"/>
                </a:lnTo>
                <a:lnTo>
                  <a:pt x="645426" y="373379"/>
                </a:lnTo>
                <a:lnTo>
                  <a:pt x="644169" y="374650"/>
                </a:lnTo>
                <a:lnTo>
                  <a:pt x="641400" y="375920"/>
                </a:lnTo>
                <a:lnTo>
                  <a:pt x="641578" y="378460"/>
                </a:lnTo>
                <a:lnTo>
                  <a:pt x="642543" y="378460"/>
                </a:lnTo>
                <a:lnTo>
                  <a:pt x="641946" y="379729"/>
                </a:lnTo>
                <a:lnTo>
                  <a:pt x="641223" y="379729"/>
                </a:lnTo>
                <a:lnTo>
                  <a:pt x="638301" y="381000"/>
                </a:lnTo>
                <a:lnTo>
                  <a:pt x="637997" y="382270"/>
                </a:lnTo>
                <a:lnTo>
                  <a:pt x="632548" y="382270"/>
                </a:lnTo>
                <a:lnTo>
                  <a:pt x="632091" y="383539"/>
                </a:lnTo>
                <a:lnTo>
                  <a:pt x="637692" y="383539"/>
                </a:lnTo>
                <a:lnTo>
                  <a:pt x="638746" y="389889"/>
                </a:lnTo>
                <a:lnTo>
                  <a:pt x="637679" y="392429"/>
                </a:lnTo>
                <a:lnTo>
                  <a:pt x="635088" y="394970"/>
                </a:lnTo>
                <a:close/>
              </a:path>
              <a:path w="664210" h="876300">
                <a:moveTo>
                  <a:pt x="659256" y="262889"/>
                </a:moveTo>
                <a:lnTo>
                  <a:pt x="626364" y="262889"/>
                </a:lnTo>
                <a:lnTo>
                  <a:pt x="626694" y="261620"/>
                </a:lnTo>
                <a:lnTo>
                  <a:pt x="626491" y="260350"/>
                </a:lnTo>
                <a:lnTo>
                  <a:pt x="626465" y="259079"/>
                </a:lnTo>
                <a:lnTo>
                  <a:pt x="657547" y="259079"/>
                </a:lnTo>
                <a:lnTo>
                  <a:pt x="659256" y="262889"/>
                </a:lnTo>
                <a:close/>
              </a:path>
              <a:path w="664210" h="876300">
                <a:moveTo>
                  <a:pt x="660095" y="266700"/>
                </a:moveTo>
                <a:lnTo>
                  <a:pt x="629500" y="266700"/>
                </a:lnTo>
                <a:lnTo>
                  <a:pt x="629653" y="265429"/>
                </a:lnTo>
                <a:lnTo>
                  <a:pt x="629843" y="264160"/>
                </a:lnTo>
                <a:lnTo>
                  <a:pt x="659536" y="264160"/>
                </a:lnTo>
                <a:lnTo>
                  <a:pt x="660095" y="266700"/>
                </a:lnTo>
                <a:close/>
              </a:path>
              <a:path w="664210" h="876300">
                <a:moveTo>
                  <a:pt x="659324" y="269239"/>
                </a:moveTo>
                <a:lnTo>
                  <a:pt x="654469" y="269239"/>
                </a:lnTo>
                <a:lnTo>
                  <a:pt x="654227" y="267970"/>
                </a:lnTo>
                <a:lnTo>
                  <a:pt x="659709" y="267970"/>
                </a:lnTo>
                <a:lnTo>
                  <a:pt x="659324" y="269239"/>
                </a:lnTo>
                <a:close/>
              </a:path>
              <a:path w="664210" h="876300">
                <a:moveTo>
                  <a:pt x="658368" y="276860"/>
                </a:moveTo>
                <a:lnTo>
                  <a:pt x="637603" y="276860"/>
                </a:lnTo>
                <a:lnTo>
                  <a:pt x="638797" y="275589"/>
                </a:lnTo>
                <a:lnTo>
                  <a:pt x="638543" y="274320"/>
                </a:lnTo>
                <a:lnTo>
                  <a:pt x="654291" y="274320"/>
                </a:lnTo>
                <a:lnTo>
                  <a:pt x="654278" y="273050"/>
                </a:lnTo>
                <a:lnTo>
                  <a:pt x="645515" y="273050"/>
                </a:lnTo>
                <a:lnTo>
                  <a:pt x="645439" y="271779"/>
                </a:lnTo>
                <a:lnTo>
                  <a:pt x="658554" y="271779"/>
                </a:lnTo>
                <a:lnTo>
                  <a:pt x="657783" y="274320"/>
                </a:lnTo>
                <a:lnTo>
                  <a:pt x="657796" y="275589"/>
                </a:lnTo>
                <a:lnTo>
                  <a:pt x="658368" y="276860"/>
                </a:lnTo>
                <a:close/>
              </a:path>
              <a:path w="664210" h="876300">
                <a:moveTo>
                  <a:pt x="659053" y="285750"/>
                </a:moveTo>
                <a:lnTo>
                  <a:pt x="653796" y="285750"/>
                </a:lnTo>
                <a:lnTo>
                  <a:pt x="653453" y="284479"/>
                </a:lnTo>
                <a:lnTo>
                  <a:pt x="659383" y="284479"/>
                </a:lnTo>
                <a:lnTo>
                  <a:pt x="659053" y="285750"/>
                </a:lnTo>
                <a:close/>
              </a:path>
              <a:path w="664210" h="876300">
                <a:moveTo>
                  <a:pt x="37014" y="289560"/>
                </a:moveTo>
                <a:lnTo>
                  <a:pt x="10363" y="289560"/>
                </a:lnTo>
                <a:lnTo>
                  <a:pt x="11201" y="287020"/>
                </a:lnTo>
                <a:lnTo>
                  <a:pt x="37020" y="287020"/>
                </a:lnTo>
                <a:lnTo>
                  <a:pt x="37014" y="289560"/>
                </a:lnTo>
                <a:close/>
              </a:path>
              <a:path w="664210" h="876300">
                <a:moveTo>
                  <a:pt x="658393" y="288289"/>
                </a:moveTo>
                <a:lnTo>
                  <a:pt x="628688" y="288289"/>
                </a:lnTo>
                <a:lnTo>
                  <a:pt x="628573" y="287020"/>
                </a:lnTo>
                <a:lnTo>
                  <a:pt x="658723" y="287020"/>
                </a:lnTo>
                <a:lnTo>
                  <a:pt x="658393" y="288289"/>
                </a:lnTo>
                <a:close/>
              </a:path>
              <a:path w="664210" h="876300">
                <a:moveTo>
                  <a:pt x="663634" y="292100"/>
                </a:moveTo>
                <a:lnTo>
                  <a:pt x="662762" y="292100"/>
                </a:lnTo>
                <a:lnTo>
                  <a:pt x="660514" y="287020"/>
                </a:lnTo>
                <a:lnTo>
                  <a:pt x="663244" y="287020"/>
                </a:lnTo>
                <a:lnTo>
                  <a:pt x="664095" y="288289"/>
                </a:lnTo>
                <a:lnTo>
                  <a:pt x="663634" y="292100"/>
                </a:lnTo>
                <a:close/>
              </a:path>
              <a:path w="664210" h="876300">
                <a:moveTo>
                  <a:pt x="36990" y="298450"/>
                </a:moveTo>
                <a:lnTo>
                  <a:pt x="27190" y="298450"/>
                </a:lnTo>
                <a:lnTo>
                  <a:pt x="27330" y="297179"/>
                </a:lnTo>
                <a:lnTo>
                  <a:pt x="26428" y="295910"/>
                </a:lnTo>
                <a:lnTo>
                  <a:pt x="37096" y="295910"/>
                </a:lnTo>
                <a:lnTo>
                  <a:pt x="36990" y="298450"/>
                </a:lnTo>
                <a:close/>
              </a:path>
              <a:path w="664210" h="876300">
                <a:moveTo>
                  <a:pt x="8204" y="363220"/>
                </a:moveTo>
                <a:lnTo>
                  <a:pt x="7683" y="363220"/>
                </a:lnTo>
                <a:lnTo>
                  <a:pt x="6223" y="356870"/>
                </a:lnTo>
                <a:lnTo>
                  <a:pt x="7416" y="350520"/>
                </a:lnTo>
                <a:lnTo>
                  <a:pt x="9918" y="345439"/>
                </a:lnTo>
                <a:lnTo>
                  <a:pt x="8000" y="340360"/>
                </a:lnTo>
                <a:lnTo>
                  <a:pt x="4914" y="336550"/>
                </a:lnTo>
                <a:lnTo>
                  <a:pt x="6769" y="331470"/>
                </a:lnTo>
                <a:lnTo>
                  <a:pt x="6578" y="330200"/>
                </a:lnTo>
                <a:lnTo>
                  <a:pt x="1498" y="326389"/>
                </a:lnTo>
                <a:lnTo>
                  <a:pt x="2133" y="322579"/>
                </a:lnTo>
                <a:lnTo>
                  <a:pt x="3251" y="317500"/>
                </a:lnTo>
                <a:lnTo>
                  <a:pt x="0" y="311150"/>
                </a:lnTo>
                <a:lnTo>
                  <a:pt x="5295" y="304800"/>
                </a:lnTo>
                <a:lnTo>
                  <a:pt x="1358" y="298450"/>
                </a:lnTo>
                <a:lnTo>
                  <a:pt x="1308" y="297179"/>
                </a:lnTo>
                <a:lnTo>
                  <a:pt x="26276" y="297179"/>
                </a:lnTo>
                <a:lnTo>
                  <a:pt x="26301" y="298450"/>
                </a:lnTo>
                <a:lnTo>
                  <a:pt x="36990" y="298450"/>
                </a:lnTo>
                <a:lnTo>
                  <a:pt x="36829" y="302260"/>
                </a:lnTo>
                <a:lnTo>
                  <a:pt x="37388" y="306070"/>
                </a:lnTo>
                <a:lnTo>
                  <a:pt x="10388" y="306070"/>
                </a:lnTo>
                <a:lnTo>
                  <a:pt x="9740" y="307339"/>
                </a:lnTo>
                <a:lnTo>
                  <a:pt x="9512" y="307339"/>
                </a:lnTo>
                <a:lnTo>
                  <a:pt x="9994" y="308610"/>
                </a:lnTo>
                <a:lnTo>
                  <a:pt x="34251" y="308610"/>
                </a:lnTo>
                <a:lnTo>
                  <a:pt x="33794" y="311150"/>
                </a:lnTo>
                <a:lnTo>
                  <a:pt x="37083" y="316229"/>
                </a:lnTo>
                <a:lnTo>
                  <a:pt x="32943" y="321310"/>
                </a:lnTo>
                <a:lnTo>
                  <a:pt x="33308" y="322579"/>
                </a:lnTo>
                <a:lnTo>
                  <a:pt x="29425" y="322579"/>
                </a:lnTo>
                <a:lnTo>
                  <a:pt x="28460" y="330200"/>
                </a:lnTo>
                <a:lnTo>
                  <a:pt x="34709" y="334010"/>
                </a:lnTo>
                <a:lnTo>
                  <a:pt x="37884" y="339089"/>
                </a:lnTo>
                <a:lnTo>
                  <a:pt x="21132" y="339089"/>
                </a:lnTo>
                <a:lnTo>
                  <a:pt x="20980" y="340360"/>
                </a:lnTo>
                <a:lnTo>
                  <a:pt x="38076" y="340360"/>
                </a:lnTo>
                <a:lnTo>
                  <a:pt x="39230" y="347979"/>
                </a:lnTo>
                <a:lnTo>
                  <a:pt x="38887" y="350520"/>
                </a:lnTo>
                <a:lnTo>
                  <a:pt x="39357" y="358139"/>
                </a:lnTo>
                <a:lnTo>
                  <a:pt x="39484" y="360679"/>
                </a:lnTo>
                <a:lnTo>
                  <a:pt x="9804" y="360679"/>
                </a:lnTo>
                <a:lnTo>
                  <a:pt x="8204" y="363220"/>
                </a:lnTo>
                <a:close/>
              </a:path>
              <a:path w="664210" h="876300">
                <a:moveTo>
                  <a:pt x="34251" y="308610"/>
                </a:moveTo>
                <a:lnTo>
                  <a:pt x="12331" y="308610"/>
                </a:lnTo>
                <a:lnTo>
                  <a:pt x="12128" y="306070"/>
                </a:lnTo>
                <a:lnTo>
                  <a:pt x="37388" y="306070"/>
                </a:lnTo>
                <a:lnTo>
                  <a:pt x="34251" y="308610"/>
                </a:lnTo>
                <a:close/>
              </a:path>
              <a:path w="664210" h="876300">
                <a:moveTo>
                  <a:pt x="655645" y="316229"/>
                </a:moveTo>
                <a:lnTo>
                  <a:pt x="645629" y="316229"/>
                </a:lnTo>
                <a:lnTo>
                  <a:pt x="645871" y="314960"/>
                </a:lnTo>
                <a:lnTo>
                  <a:pt x="645718" y="314960"/>
                </a:lnTo>
                <a:lnTo>
                  <a:pt x="645553" y="313689"/>
                </a:lnTo>
                <a:lnTo>
                  <a:pt x="656219" y="313689"/>
                </a:lnTo>
                <a:lnTo>
                  <a:pt x="655645" y="316229"/>
                </a:lnTo>
                <a:close/>
              </a:path>
              <a:path w="664210" h="876300">
                <a:moveTo>
                  <a:pt x="28498" y="330200"/>
                </a:moveTo>
                <a:lnTo>
                  <a:pt x="30886" y="322579"/>
                </a:lnTo>
                <a:lnTo>
                  <a:pt x="33308" y="322579"/>
                </a:lnTo>
                <a:lnTo>
                  <a:pt x="34404" y="326389"/>
                </a:lnTo>
                <a:lnTo>
                  <a:pt x="28498" y="330200"/>
                </a:lnTo>
                <a:close/>
              </a:path>
              <a:path w="664210" h="876300">
                <a:moveTo>
                  <a:pt x="654900" y="325120"/>
                </a:moveTo>
                <a:lnTo>
                  <a:pt x="650201" y="325120"/>
                </a:lnTo>
                <a:lnTo>
                  <a:pt x="651573" y="323850"/>
                </a:lnTo>
                <a:lnTo>
                  <a:pt x="655396" y="323850"/>
                </a:lnTo>
                <a:lnTo>
                  <a:pt x="654900" y="325120"/>
                </a:lnTo>
                <a:close/>
              </a:path>
              <a:path w="664210" h="876300">
                <a:moveTo>
                  <a:pt x="651992" y="334010"/>
                </a:moveTo>
                <a:lnTo>
                  <a:pt x="645502" y="334010"/>
                </a:lnTo>
                <a:lnTo>
                  <a:pt x="645426" y="332739"/>
                </a:lnTo>
                <a:lnTo>
                  <a:pt x="653326" y="332739"/>
                </a:lnTo>
                <a:lnTo>
                  <a:pt x="651992" y="334010"/>
                </a:lnTo>
                <a:close/>
              </a:path>
              <a:path w="664210" h="876300">
                <a:moveTo>
                  <a:pt x="38076" y="340360"/>
                </a:moveTo>
                <a:lnTo>
                  <a:pt x="21488" y="340360"/>
                </a:lnTo>
                <a:lnTo>
                  <a:pt x="21132" y="339089"/>
                </a:lnTo>
                <a:lnTo>
                  <a:pt x="37884" y="339089"/>
                </a:lnTo>
                <a:lnTo>
                  <a:pt x="38076" y="340360"/>
                </a:lnTo>
                <a:close/>
              </a:path>
              <a:path w="664210" h="876300">
                <a:moveTo>
                  <a:pt x="651118" y="345439"/>
                </a:moveTo>
                <a:lnTo>
                  <a:pt x="637260" y="345439"/>
                </a:lnTo>
                <a:lnTo>
                  <a:pt x="638213" y="344170"/>
                </a:lnTo>
                <a:lnTo>
                  <a:pt x="651326" y="344170"/>
                </a:lnTo>
                <a:lnTo>
                  <a:pt x="651118" y="345439"/>
                </a:lnTo>
                <a:close/>
              </a:path>
              <a:path w="664210" h="876300">
                <a:moveTo>
                  <a:pt x="48691" y="449579"/>
                </a:moveTo>
                <a:lnTo>
                  <a:pt x="38582" y="449579"/>
                </a:lnTo>
                <a:lnTo>
                  <a:pt x="37973" y="441960"/>
                </a:lnTo>
                <a:lnTo>
                  <a:pt x="33527" y="438150"/>
                </a:lnTo>
                <a:lnTo>
                  <a:pt x="33820" y="431800"/>
                </a:lnTo>
                <a:lnTo>
                  <a:pt x="27685" y="429260"/>
                </a:lnTo>
                <a:lnTo>
                  <a:pt x="28409" y="422910"/>
                </a:lnTo>
                <a:lnTo>
                  <a:pt x="27228" y="421639"/>
                </a:lnTo>
                <a:lnTo>
                  <a:pt x="20916" y="417829"/>
                </a:lnTo>
                <a:lnTo>
                  <a:pt x="20332" y="412750"/>
                </a:lnTo>
                <a:lnTo>
                  <a:pt x="18072" y="402589"/>
                </a:lnTo>
                <a:lnTo>
                  <a:pt x="17043" y="398779"/>
                </a:lnTo>
                <a:lnTo>
                  <a:pt x="15087" y="392429"/>
                </a:lnTo>
                <a:lnTo>
                  <a:pt x="13004" y="392429"/>
                </a:lnTo>
                <a:lnTo>
                  <a:pt x="11290" y="391160"/>
                </a:lnTo>
                <a:lnTo>
                  <a:pt x="12573" y="386079"/>
                </a:lnTo>
                <a:lnTo>
                  <a:pt x="11760" y="381000"/>
                </a:lnTo>
                <a:lnTo>
                  <a:pt x="8407" y="372110"/>
                </a:lnTo>
                <a:lnTo>
                  <a:pt x="8267" y="372110"/>
                </a:lnTo>
                <a:lnTo>
                  <a:pt x="7556" y="364489"/>
                </a:lnTo>
                <a:lnTo>
                  <a:pt x="7912" y="364489"/>
                </a:lnTo>
                <a:lnTo>
                  <a:pt x="8051" y="363220"/>
                </a:lnTo>
                <a:lnTo>
                  <a:pt x="10388" y="363220"/>
                </a:lnTo>
                <a:lnTo>
                  <a:pt x="11480" y="361950"/>
                </a:lnTo>
                <a:lnTo>
                  <a:pt x="11976" y="361950"/>
                </a:lnTo>
                <a:lnTo>
                  <a:pt x="11544" y="360679"/>
                </a:lnTo>
                <a:lnTo>
                  <a:pt x="39484" y="360679"/>
                </a:lnTo>
                <a:lnTo>
                  <a:pt x="39547" y="361950"/>
                </a:lnTo>
                <a:lnTo>
                  <a:pt x="46532" y="370839"/>
                </a:lnTo>
                <a:lnTo>
                  <a:pt x="47726" y="377189"/>
                </a:lnTo>
                <a:lnTo>
                  <a:pt x="53225" y="386079"/>
                </a:lnTo>
                <a:lnTo>
                  <a:pt x="52654" y="389889"/>
                </a:lnTo>
                <a:lnTo>
                  <a:pt x="55054" y="392429"/>
                </a:lnTo>
                <a:lnTo>
                  <a:pt x="53873" y="400050"/>
                </a:lnTo>
                <a:lnTo>
                  <a:pt x="58572" y="403860"/>
                </a:lnTo>
                <a:lnTo>
                  <a:pt x="64312" y="408939"/>
                </a:lnTo>
                <a:lnTo>
                  <a:pt x="64477" y="410210"/>
                </a:lnTo>
                <a:lnTo>
                  <a:pt x="64909" y="411479"/>
                </a:lnTo>
                <a:lnTo>
                  <a:pt x="64795" y="412750"/>
                </a:lnTo>
                <a:lnTo>
                  <a:pt x="54190" y="412750"/>
                </a:lnTo>
                <a:lnTo>
                  <a:pt x="54495" y="414020"/>
                </a:lnTo>
                <a:lnTo>
                  <a:pt x="66281" y="414020"/>
                </a:lnTo>
                <a:lnTo>
                  <a:pt x="67906" y="416560"/>
                </a:lnTo>
                <a:lnTo>
                  <a:pt x="69583" y="421639"/>
                </a:lnTo>
                <a:lnTo>
                  <a:pt x="71221" y="422910"/>
                </a:lnTo>
                <a:lnTo>
                  <a:pt x="75073" y="425450"/>
                </a:lnTo>
                <a:lnTo>
                  <a:pt x="66852" y="425450"/>
                </a:lnTo>
                <a:lnTo>
                  <a:pt x="67589" y="426720"/>
                </a:lnTo>
                <a:lnTo>
                  <a:pt x="77000" y="426720"/>
                </a:lnTo>
                <a:lnTo>
                  <a:pt x="78524" y="427989"/>
                </a:lnTo>
                <a:lnTo>
                  <a:pt x="41452" y="427989"/>
                </a:lnTo>
                <a:lnTo>
                  <a:pt x="40690" y="429260"/>
                </a:lnTo>
                <a:lnTo>
                  <a:pt x="40335" y="429260"/>
                </a:lnTo>
                <a:lnTo>
                  <a:pt x="40563" y="430529"/>
                </a:lnTo>
                <a:lnTo>
                  <a:pt x="80259" y="430529"/>
                </a:lnTo>
                <a:lnTo>
                  <a:pt x="80683" y="433070"/>
                </a:lnTo>
                <a:lnTo>
                  <a:pt x="47383" y="433070"/>
                </a:lnTo>
                <a:lnTo>
                  <a:pt x="46139" y="434339"/>
                </a:lnTo>
                <a:lnTo>
                  <a:pt x="45427" y="435610"/>
                </a:lnTo>
                <a:lnTo>
                  <a:pt x="45135" y="435610"/>
                </a:lnTo>
                <a:lnTo>
                  <a:pt x="46024" y="436879"/>
                </a:lnTo>
                <a:lnTo>
                  <a:pt x="47040" y="439420"/>
                </a:lnTo>
                <a:lnTo>
                  <a:pt x="86569" y="439420"/>
                </a:lnTo>
                <a:lnTo>
                  <a:pt x="86652" y="440689"/>
                </a:lnTo>
                <a:lnTo>
                  <a:pt x="42240" y="440689"/>
                </a:lnTo>
                <a:lnTo>
                  <a:pt x="41427" y="441960"/>
                </a:lnTo>
                <a:lnTo>
                  <a:pt x="40982" y="441960"/>
                </a:lnTo>
                <a:lnTo>
                  <a:pt x="40855" y="443229"/>
                </a:lnTo>
                <a:lnTo>
                  <a:pt x="84283" y="443229"/>
                </a:lnTo>
                <a:lnTo>
                  <a:pt x="84963" y="444500"/>
                </a:lnTo>
                <a:lnTo>
                  <a:pt x="77254" y="444500"/>
                </a:lnTo>
                <a:lnTo>
                  <a:pt x="77000" y="445770"/>
                </a:lnTo>
                <a:lnTo>
                  <a:pt x="49415" y="445770"/>
                </a:lnTo>
                <a:lnTo>
                  <a:pt x="48691" y="449579"/>
                </a:lnTo>
                <a:close/>
              </a:path>
              <a:path w="664210" h="876300">
                <a:moveTo>
                  <a:pt x="637692" y="383539"/>
                </a:moveTo>
                <a:lnTo>
                  <a:pt x="632726" y="383539"/>
                </a:lnTo>
                <a:lnTo>
                  <a:pt x="632548" y="382270"/>
                </a:lnTo>
                <a:lnTo>
                  <a:pt x="637997" y="382270"/>
                </a:lnTo>
                <a:lnTo>
                  <a:pt x="637692" y="383539"/>
                </a:lnTo>
                <a:close/>
              </a:path>
              <a:path w="664210" h="876300">
                <a:moveTo>
                  <a:pt x="553618" y="488950"/>
                </a:moveTo>
                <a:lnTo>
                  <a:pt x="499719" y="488950"/>
                </a:lnTo>
                <a:lnTo>
                  <a:pt x="500075" y="487679"/>
                </a:lnTo>
                <a:lnTo>
                  <a:pt x="499694" y="486410"/>
                </a:lnTo>
                <a:lnTo>
                  <a:pt x="496303" y="486410"/>
                </a:lnTo>
                <a:lnTo>
                  <a:pt x="494804" y="485139"/>
                </a:lnTo>
                <a:lnTo>
                  <a:pt x="494410" y="485139"/>
                </a:lnTo>
                <a:lnTo>
                  <a:pt x="497928" y="481329"/>
                </a:lnTo>
                <a:lnTo>
                  <a:pt x="500887" y="480060"/>
                </a:lnTo>
                <a:lnTo>
                  <a:pt x="505142" y="476250"/>
                </a:lnTo>
                <a:lnTo>
                  <a:pt x="506882" y="476250"/>
                </a:lnTo>
                <a:lnTo>
                  <a:pt x="508330" y="471170"/>
                </a:lnTo>
                <a:lnTo>
                  <a:pt x="510794" y="469900"/>
                </a:lnTo>
                <a:lnTo>
                  <a:pt x="520077" y="469900"/>
                </a:lnTo>
                <a:lnTo>
                  <a:pt x="523303" y="463550"/>
                </a:lnTo>
                <a:lnTo>
                  <a:pt x="529043" y="461010"/>
                </a:lnTo>
                <a:lnTo>
                  <a:pt x="532015" y="454660"/>
                </a:lnTo>
                <a:lnTo>
                  <a:pt x="538994" y="453378"/>
                </a:lnTo>
                <a:lnTo>
                  <a:pt x="545261" y="449579"/>
                </a:lnTo>
                <a:lnTo>
                  <a:pt x="546976" y="449579"/>
                </a:lnTo>
                <a:lnTo>
                  <a:pt x="549757" y="445770"/>
                </a:lnTo>
                <a:lnTo>
                  <a:pt x="551014" y="443229"/>
                </a:lnTo>
                <a:lnTo>
                  <a:pt x="555117" y="439420"/>
                </a:lnTo>
                <a:lnTo>
                  <a:pt x="558647" y="438150"/>
                </a:lnTo>
                <a:lnTo>
                  <a:pt x="562673" y="433070"/>
                </a:lnTo>
                <a:lnTo>
                  <a:pt x="566839" y="431800"/>
                </a:lnTo>
                <a:lnTo>
                  <a:pt x="569569" y="424179"/>
                </a:lnTo>
                <a:lnTo>
                  <a:pt x="573849" y="421639"/>
                </a:lnTo>
                <a:lnTo>
                  <a:pt x="577202" y="419100"/>
                </a:lnTo>
                <a:lnTo>
                  <a:pt x="577215" y="416560"/>
                </a:lnTo>
                <a:lnTo>
                  <a:pt x="576122" y="412750"/>
                </a:lnTo>
                <a:lnTo>
                  <a:pt x="583565" y="407670"/>
                </a:lnTo>
                <a:lnTo>
                  <a:pt x="584619" y="402589"/>
                </a:lnTo>
                <a:lnTo>
                  <a:pt x="590372" y="402589"/>
                </a:lnTo>
                <a:lnTo>
                  <a:pt x="590994" y="398779"/>
                </a:lnTo>
                <a:lnTo>
                  <a:pt x="591997" y="393700"/>
                </a:lnTo>
                <a:lnTo>
                  <a:pt x="597039" y="394970"/>
                </a:lnTo>
                <a:lnTo>
                  <a:pt x="635088" y="394970"/>
                </a:lnTo>
                <a:lnTo>
                  <a:pt x="629907" y="400050"/>
                </a:lnTo>
                <a:lnTo>
                  <a:pt x="622934" y="400050"/>
                </a:lnTo>
                <a:lnTo>
                  <a:pt x="623023" y="401320"/>
                </a:lnTo>
                <a:lnTo>
                  <a:pt x="628586" y="401320"/>
                </a:lnTo>
                <a:lnTo>
                  <a:pt x="624624" y="405129"/>
                </a:lnTo>
                <a:lnTo>
                  <a:pt x="624133" y="406400"/>
                </a:lnTo>
                <a:lnTo>
                  <a:pt x="620191" y="406400"/>
                </a:lnTo>
                <a:lnTo>
                  <a:pt x="620864" y="408939"/>
                </a:lnTo>
                <a:lnTo>
                  <a:pt x="623150" y="408939"/>
                </a:lnTo>
                <a:lnTo>
                  <a:pt x="622168" y="411479"/>
                </a:lnTo>
                <a:lnTo>
                  <a:pt x="618299" y="411479"/>
                </a:lnTo>
                <a:lnTo>
                  <a:pt x="618680" y="412750"/>
                </a:lnTo>
                <a:lnTo>
                  <a:pt x="620788" y="412750"/>
                </a:lnTo>
                <a:lnTo>
                  <a:pt x="620001" y="414020"/>
                </a:lnTo>
                <a:lnTo>
                  <a:pt x="618718" y="415289"/>
                </a:lnTo>
                <a:lnTo>
                  <a:pt x="617880" y="420370"/>
                </a:lnTo>
                <a:lnTo>
                  <a:pt x="609600" y="420370"/>
                </a:lnTo>
                <a:lnTo>
                  <a:pt x="609396" y="421639"/>
                </a:lnTo>
                <a:lnTo>
                  <a:pt x="609041" y="421639"/>
                </a:lnTo>
                <a:lnTo>
                  <a:pt x="608266" y="425450"/>
                </a:lnTo>
                <a:lnTo>
                  <a:pt x="608336" y="426720"/>
                </a:lnTo>
                <a:lnTo>
                  <a:pt x="603275" y="426720"/>
                </a:lnTo>
                <a:lnTo>
                  <a:pt x="603300" y="427989"/>
                </a:lnTo>
                <a:lnTo>
                  <a:pt x="608406" y="427989"/>
                </a:lnTo>
                <a:lnTo>
                  <a:pt x="608545" y="430529"/>
                </a:lnTo>
                <a:lnTo>
                  <a:pt x="606602" y="433070"/>
                </a:lnTo>
                <a:lnTo>
                  <a:pt x="604596" y="436879"/>
                </a:lnTo>
                <a:lnTo>
                  <a:pt x="602741" y="439420"/>
                </a:lnTo>
                <a:lnTo>
                  <a:pt x="597293" y="439420"/>
                </a:lnTo>
                <a:lnTo>
                  <a:pt x="596722" y="440689"/>
                </a:lnTo>
                <a:lnTo>
                  <a:pt x="596480" y="440689"/>
                </a:lnTo>
                <a:lnTo>
                  <a:pt x="597026" y="441960"/>
                </a:lnTo>
                <a:lnTo>
                  <a:pt x="601268" y="441960"/>
                </a:lnTo>
                <a:lnTo>
                  <a:pt x="599084" y="447039"/>
                </a:lnTo>
                <a:lnTo>
                  <a:pt x="597103" y="449579"/>
                </a:lnTo>
                <a:lnTo>
                  <a:pt x="590143" y="455929"/>
                </a:lnTo>
                <a:lnTo>
                  <a:pt x="584746" y="461010"/>
                </a:lnTo>
                <a:lnTo>
                  <a:pt x="534974" y="461010"/>
                </a:lnTo>
                <a:lnTo>
                  <a:pt x="534530" y="462279"/>
                </a:lnTo>
                <a:lnTo>
                  <a:pt x="534835" y="462279"/>
                </a:lnTo>
                <a:lnTo>
                  <a:pt x="534987" y="463550"/>
                </a:lnTo>
                <a:lnTo>
                  <a:pt x="582431" y="463550"/>
                </a:lnTo>
                <a:lnTo>
                  <a:pt x="575487" y="471170"/>
                </a:lnTo>
                <a:lnTo>
                  <a:pt x="570814" y="474979"/>
                </a:lnTo>
                <a:lnTo>
                  <a:pt x="558241" y="481329"/>
                </a:lnTo>
                <a:lnTo>
                  <a:pt x="553618" y="488950"/>
                </a:lnTo>
                <a:close/>
              </a:path>
              <a:path w="664210" h="876300">
                <a:moveTo>
                  <a:pt x="628586" y="401320"/>
                </a:moveTo>
                <a:lnTo>
                  <a:pt x="623900" y="401320"/>
                </a:lnTo>
                <a:lnTo>
                  <a:pt x="623811" y="400050"/>
                </a:lnTo>
                <a:lnTo>
                  <a:pt x="629907" y="400050"/>
                </a:lnTo>
                <a:lnTo>
                  <a:pt x="628586" y="401320"/>
                </a:lnTo>
                <a:close/>
              </a:path>
              <a:path w="664210" h="876300">
                <a:moveTo>
                  <a:pt x="623150" y="408939"/>
                </a:moveTo>
                <a:lnTo>
                  <a:pt x="620864" y="408939"/>
                </a:lnTo>
                <a:lnTo>
                  <a:pt x="621639" y="407670"/>
                </a:lnTo>
                <a:lnTo>
                  <a:pt x="622338" y="407670"/>
                </a:lnTo>
                <a:lnTo>
                  <a:pt x="623023" y="406400"/>
                </a:lnTo>
                <a:lnTo>
                  <a:pt x="624133" y="406400"/>
                </a:lnTo>
                <a:lnTo>
                  <a:pt x="623150" y="408939"/>
                </a:lnTo>
                <a:close/>
              </a:path>
              <a:path w="664210" h="876300">
                <a:moveTo>
                  <a:pt x="66281" y="414020"/>
                </a:moveTo>
                <a:lnTo>
                  <a:pt x="54978" y="414020"/>
                </a:lnTo>
                <a:lnTo>
                  <a:pt x="55156" y="412750"/>
                </a:lnTo>
                <a:lnTo>
                  <a:pt x="64795" y="412750"/>
                </a:lnTo>
                <a:lnTo>
                  <a:pt x="65024" y="411479"/>
                </a:lnTo>
                <a:lnTo>
                  <a:pt x="66281" y="414020"/>
                </a:lnTo>
                <a:close/>
              </a:path>
              <a:path w="664210" h="876300">
                <a:moveTo>
                  <a:pt x="621677" y="412750"/>
                </a:moveTo>
                <a:lnTo>
                  <a:pt x="620509" y="412750"/>
                </a:lnTo>
                <a:lnTo>
                  <a:pt x="619759" y="411479"/>
                </a:lnTo>
                <a:lnTo>
                  <a:pt x="622168" y="411479"/>
                </a:lnTo>
                <a:lnTo>
                  <a:pt x="621677" y="412750"/>
                </a:lnTo>
                <a:close/>
              </a:path>
              <a:path w="664210" h="876300">
                <a:moveTo>
                  <a:pt x="611377" y="422910"/>
                </a:moveTo>
                <a:lnTo>
                  <a:pt x="609600" y="420370"/>
                </a:lnTo>
                <a:lnTo>
                  <a:pt x="617880" y="420370"/>
                </a:lnTo>
                <a:lnTo>
                  <a:pt x="611377" y="422910"/>
                </a:lnTo>
                <a:close/>
              </a:path>
              <a:path w="664210" h="876300">
                <a:moveTo>
                  <a:pt x="77000" y="426720"/>
                </a:moveTo>
                <a:lnTo>
                  <a:pt x="67589" y="426720"/>
                </a:lnTo>
                <a:lnTo>
                  <a:pt x="69380" y="425450"/>
                </a:lnTo>
                <a:lnTo>
                  <a:pt x="75073" y="425450"/>
                </a:lnTo>
                <a:lnTo>
                  <a:pt x="77000" y="426720"/>
                </a:lnTo>
                <a:close/>
              </a:path>
              <a:path w="664210" h="876300">
                <a:moveTo>
                  <a:pt x="608406" y="427989"/>
                </a:moveTo>
                <a:lnTo>
                  <a:pt x="603300" y="427989"/>
                </a:lnTo>
                <a:lnTo>
                  <a:pt x="603808" y="426720"/>
                </a:lnTo>
                <a:lnTo>
                  <a:pt x="608336" y="426720"/>
                </a:lnTo>
                <a:lnTo>
                  <a:pt x="608406" y="427989"/>
                </a:lnTo>
                <a:close/>
              </a:path>
              <a:path w="664210" h="876300">
                <a:moveTo>
                  <a:pt x="80259" y="430529"/>
                </a:moveTo>
                <a:lnTo>
                  <a:pt x="45631" y="430529"/>
                </a:lnTo>
                <a:lnTo>
                  <a:pt x="43611" y="429260"/>
                </a:lnTo>
                <a:lnTo>
                  <a:pt x="42875" y="429260"/>
                </a:lnTo>
                <a:lnTo>
                  <a:pt x="42011" y="427989"/>
                </a:lnTo>
                <a:lnTo>
                  <a:pt x="78524" y="427989"/>
                </a:lnTo>
                <a:lnTo>
                  <a:pt x="80048" y="429260"/>
                </a:lnTo>
                <a:lnTo>
                  <a:pt x="80259" y="430529"/>
                </a:lnTo>
                <a:close/>
              </a:path>
              <a:path w="664210" h="876300">
                <a:moveTo>
                  <a:pt x="86569" y="439420"/>
                </a:moveTo>
                <a:lnTo>
                  <a:pt x="47040" y="439420"/>
                </a:lnTo>
                <a:lnTo>
                  <a:pt x="48310" y="436879"/>
                </a:lnTo>
                <a:lnTo>
                  <a:pt x="48996" y="434339"/>
                </a:lnTo>
                <a:lnTo>
                  <a:pt x="49606" y="433070"/>
                </a:lnTo>
                <a:lnTo>
                  <a:pt x="73405" y="433070"/>
                </a:lnTo>
                <a:lnTo>
                  <a:pt x="73812" y="434339"/>
                </a:lnTo>
                <a:lnTo>
                  <a:pt x="74028" y="435610"/>
                </a:lnTo>
                <a:lnTo>
                  <a:pt x="81106" y="435610"/>
                </a:lnTo>
                <a:lnTo>
                  <a:pt x="81318" y="436879"/>
                </a:lnTo>
                <a:lnTo>
                  <a:pt x="85540" y="436879"/>
                </a:lnTo>
                <a:lnTo>
                  <a:pt x="86486" y="438150"/>
                </a:lnTo>
                <a:lnTo>
                  <a:pt x="86569" y="439420"/>
                </a:lnTo>
                <a:close/>
              </a:path>
              <a:path w="664210" h="876300">
                <a:moveTo>
                  <a:pt x="81106" y="435610"/>
                </a:moveTo>
                <a:lnTo>
                  <a:pt x="74904" y="435610"/>
                </a:lnTo>
                <a:lnTo>
                  <a:pt x="75793" y="434339"/>
                </a:lnTo>
                <a:lnTo>
                  <a:pt x="76657" y="434339"/>
                </a:lnTo>
                <a:lnTo>
                  <a:pt x="76085" y="433070"/>
                </a:lnTo>
                <a:lnTo>
                  <a:pt x="80683" y="433070"/>
                </a:lnTo>
                <a:lnTo>
                  <a:pt x="81106" y="435610"/>
                </a:lnTo>
                <a:close/>
              </a:path>
              <a:path w="664210" h="876300">
                <a:moveTo>
                  <a:pt x="85540" y="436879"/>
                </a:moveTo>
                <a:lnTo>
                  <a:pt x="81318" y="436879"/>
                </a:lnTo>
                <a:lnTo>
                  <a:pt x="84594" y="435610"/>
                </a:lnTo>
                <a:lnTo>
                  <a:pt x="85540" y="436879"/>
                </a:lnTo>
                <a:close/>
              </a:path>
              <a:path w="664210" h="876300">
                <a:moveTo>
                  <a:pt x="601268" y="441960"/>
                </a:moveTo>
                <a:lnTo>
                  <a:pt x="597306" y="441960"/>
                </a:lnTo>
                <a:lnTo>
                  <a:pt x="598297" y="440689"/>
                </a:lnTo>
                <a:lnTo>
                  <a:pt x="598081" y="440689"/>
                </a:lnTo>
                <a:lnTo>
                  <a:pt x="597687" y="439420"/>
                </a:lnTo>
                <a:lnTo>
                  <a:pt x="602741" y="439420"/>
                </a:lnTo>
                <a:lnTo>
                  <a:pt x="601814" y="440689"/>
                </a:lnTo>
                <a:lnTo>
                  <a:pt x="601268" y="441960"/>
                </a:lnTo>
                <a:close/>
              </a:path>
              <a:path w="664210" h="876300">
                <a:moveTo>
                  <a:pt x="84283" y="443229"/>
                </a:moveTo>
                <a:lnTo>
                  <a:pt x="42760" y="443229"/>
                </a:lnTo>
                <a:lnTo>
                  <a:pt x="42722" y="441960"/>
                </a:lnTo>
                <a:lnTo>
                  <a:pt x="42240" y="440689"/>
                </a:lnTo>
                <a:lnTo>
                  <a:pt x="86652" y="440689"/>
                </a:lnTo>
                <a:lnTo>
                  <a:pt x="83604" y="441960"/>
                </a:lnTo>
                <a:lnTo>
                  <a:pt x="84283" y="443229"/>
                </a:lnTo>
                <a:close/>
              </a:path>
              <a:path w="664210" h="876300">
                <a:moveTo>
                  <a:pt x="96824" y="462279"/>
                </a:moveTo>
                <a:lnTo>
                  <a:pt x="80695" y="462279"/>
                </a:lnTo>
                <a:lnTo>
                  <a:pt x="85953" y="458470"/>
                </a:lnTo>
                <a:lnTo>
                  <a:pt x="85407" y="458470"/>
                </a:lnTo>
                <a:lnTo>
                  <a:pt x="87553" y="448310"/>
                </a:lnTo>
                <a:lnTo>
                  <a:pt x="86537" y="444500"/>
                </a:lnTo>
                <a:lnTo>
                  <a:pt x="91185" y="441960"/>
                </a:lnTo>
                <a:lnTo>
                  <a:pt x="93675" y="444500"/>
                </a:lnTo>
                <a:lnTo>
                  <a:pt x="97853" y="447039"/>
                </a:lnTo>
                <a:lnTo>
                  <a:pt x="96252" y="453378"/>
                </a:lnTo>
                <a:lnTo>
                  <a:pt x="95288" y="457200"/>
                </a:lnTo>
                <a:lnTo>
                  <a:pt x="108635" y="457200"/>
                </a:lnTo>
                <a:lnTo>
                  <a:pt x="110477" y="461010"/>
                </a:lnTo>
                <a:lnTo>
                  <a:pt x="97485" y="461010"/>
                </a:lnTo>
                <a:lnTo>
                  <a:pt x="96824" y="462279"/>
                </a:lnTo>
                <a:close/>
              </a:path>
              <a:path w="664210" h="876300">
                <a:moveTo>
                  <a:pt x="84048" y="453389"/>
                </a:moveTo>
                <a:lnTo>
                  <a:pt x="60794" y="453389"/>
                </a:lnTo>
                <a:lnTo>
                  <a:pt x="62115" y="450850"/>
                </a:lnTo>
                <a:lnTo>
                  <a:pt x="62877" y="449579"/>
                </a:lnTo>
                <a:lnTo>
                  <a:pt x="62992" y="447039"/>
                </a:lnTo>
                <a:lnTo>
                  <a:pt x="63474" y="445770"/>
                </a:lnTo>
                <a:lnTo>
                  <a:pt x="77889" y="445770"/>
                </a:lnTo>
                <a:lnTo>
                  <a:pt x="77254" y="444500"/>
                </a:lnTo>
                <a:lnTo>
                  <a:pt x="84963" y="444500"/>
                </a:lnTo>
                <a:lnTo>
                  <a:pt x="86321" y="447039"/>
                </a:lnTo>
                <a:lnTo>
                  <a:pt x="84747" y="450850"/>
                </a:lnTo>
                <a:lnTo>
                  <a:pt x="84048" y="453389"/>
                </a:lnTo>
                <a:close/>
              </a:path>
              <a:path w="664210" h="876300">
                <a:moveTo>
                  <a:pt x="66776" y="477520"/>
                </a:moveTo>
                <a:lnTo>
                  <a:pt x="63525" y="471170"/>
                </a:lnTo>
                <a:lnTo>
                  <a:pt x="56756" y="468629"/>
                </a:lnTo>
                <a:lnTo>
                  <a:pt x="55664" y="462279"/>
                </a:lnTo>
                <a:lnTo>
                  <a:pt x="50025" y="458470"/>
                </a:lnTo>
                <a:lnTo>
                  <a:pt x="52171" y="453389"/>
                </a:lnTo>
                <a:lnTo>
                  <a:pt x="52197" y="448310"/>
                </a:lnTo>
                <a:lnTo>
                  <a:pt x="49415" y="445770"/>
                </a:lnTo>
                <a:lnTo>
                  <a:pt x="60375" y="445770"/>
                </a:lnTo>
                <a:lnTo>
                  <a:pt x="58547" y="447039"/>
                </a:lnTo>
                <a:lnTo>
                  <a:pt x="58127" y="449579"/>
                </a:lnTo>
                <a:lnTo>
                  <a:pt x="59423" y="452120"/>
                </a:lnTo>
                <a:lnTo>
                  <a:pt x="60794" y="453389"/>
                </a:lnTo>
                <a:lnTo>
                  <a:pt x="84048" y="453389"/>
                </a:lnTo>
                <a:lnTo>
                  <a:pt x="83350" y="455929"/>
                </a:lnTo>
                <a:lnTo>
                  <a:pt x="82042" y="458470"/>
                </a:lnTo>
                <a:lnTo>
                  <a:pt x="80695" y="462279"/>
                </a:lnTo>
                <a:lnTo>
                  <a:pt x="109905" y="462279"/>
                </a:lnTo>
                <a:lnTo>
                  <a:pt x="108915" y="463550"/>
                </a:lnTo>
                <a:lnTo>
                  <a:pt x="108394" y="468629"/>
                </a:lnTo>
                <a:lnTo>
                  <a:pt x="110642" y="471170"/>
                </a:lnTo>
                <a:lnTo>
                  <a:pt x="92392" y="471170"/>
                </a:lnTo>
                <a:lnTo>
                  <a:pt x="92621" y="472439"/>
                </a:lnTo>
                <a:lnTo>
                  <a:pt x="71132" y="472439"/>
                </a:lnTo>
                <a:lnTo>
                  <a:pt x="66776" y="477520"/>
                </a:lnTo>
                <a:close/>
              </a:path>
              <a:path w="664210" h="876300">
                <a:moveTo>
                  <a:pt x="105181" y="457200"/>
                </a:moveTo>
                <a:lnTo>
                  <a:pt x="95288" y="457200"/>
                </a:lnTo>
                <a:lnTo>
                  <a:pt x="96252" y="453378"/>
                </a:lnTo>
                <a:lnTo>
                  <a:pt x="100431" y="452120"/>
                </a:lnTo>
                <a:lnTo>
                  <a:pt x="101688" y="450850"/>
                </a:lnTo>
                <a:lnTo>
                  <a:pt x="105524" y="452120"/>
                </a:lnTo>
                <a:lnTo>
                  <a:pt x="103314" y="455929"/>
                </a:lnTo>
                <a:lnTo>
                  <a:pt x="105181" y="457200"/>
                </a:lnTo>
                <a:close/>
              </a:path>
              <a:path w="664210" h="876300">
                <a:moveTo>
                  <a:pt x="110705" y="462279"/>
                </a:moveTo>
                <a:lnTo>
                  <a:pt x="97358" y="462279"/>
                </a:lnTo>
                <a:lnTo>
                  <a:pt x="97485" y="461010"/>
                </a:lnTo>
                <a:lnTo>
                  <a:pt x="110858" y="461010"/>
                </a:lnTo>
                <a:lnTo>
                  <a:pt x="110705" y="462279"/>
                </a:lnTo>
                <a:close/>
              </a:path>
              <a:path w="664210" h="876300">
                <a:moveTo>
                  <a:pt x="582431" y="463550"/>
                </a:moveTo>
                <a:lnTo>
                  <a:pt x="534987" y="463550"/>
                </a:lnTo>
                <a:lnTo>
                  <a:pt x="535457" y="462279"/>
                </a:lnTo>
                <a:lnTo>
                  <a:pt x="535292" y="462279"/>
                </a:lnTo>
                <a:lnTo>
                  <a:pt x="535228" y="461010"/>
                </a:lnTo>
                <a:lnTo>
                  <a:pt x="584746" y="461010"/>
                </a:lnTo>
                <a:lnTo>
                  <a:pt x="582431" y="463550"/>
                </a:lnTo>
                <a:close/>
              </a:path>
              <a:path w="664210" h="876300">
                <a:moveTo>
                  <a:pt x="125095" y="473710"/>
                </a:moveTo>
                <a:lnTo>
                  <a:pt x="113665" y="473710"/>
                </a:lnTo>
                <a:lnTo>
                  <a:pt x="127749" y="468629"/>
                </a:lnTo>
                <a:lnTo>
                  <a:pt x="125095" y="473710"/>
                </a:lnTo>
                <a:close/>
              </a:path>
              <a:path w="664210" h="876300">
                <a:moveTo>
                  <a:pt x="98209" y="487679"/>
                </a:moveTo>
                <a:lnTo>
                  <a:pt x="83769" y="487679"/>
                </a:lnTo>
                <a:lnTo>
                  <a:pt x="80632" y="482600"/>
                </a:lnTo>
                <a:lnTo>
                  <a:pt x="79984" y="481329"/>
                </a:lnTo>
                <a:lnTo>
                  <a:pt x="73532" y="481329"/>
                </a:lnTo>
                <a:lnTo>
                  <a:pt x="73151" y="476250"/>
                </a:lnTo>
                <a:lnTo>
                  <a:pt x="71132" y="472439"/>
                </a:lnTo>
                <a:lnTo>
                  <a:pt x="93179" y="472439"/>
                </a:lnTo>
                <a:lnTo>
                  <a:pt x="93345" y="471170"/>
                </a:lnTo>
                <a:lnTo>
                  <a:pt x="110642" y="471170"/>
                </a:lnTo>
                <a:lnTo>
                  <a:pt x="113665" y="473710"/>
                </a:lnTo>
                <a:lnTo>
                  <a:pt x="125095" y="473710"/>
                </a:lnTo>
                <a:lnTo>
                  <a:pt x="124104" y="474979"/>
                </a:lnTo>
                <a:lnTo>
                  <a:pt x="101130" y="474979"/>
                </a:lnTo>
                <a:lnTo>
                  <a:pt x="101219" y="476250"/>
                </a:lnTo>
                <a:lnTo>
                  <a:pt x="123113" y="476250"/>
                </a:lnTo>
                <a:lnTo>
                  <a:pt x="120142" y="481329"/>
                </a:lnTo>
                <a:lnTo>
                  <a:pt x="119803" y="482600"/>
                </a:lnTo>
                <a:lnTo>
                  <a:pt x="95516" y="482600"/>
                </a:lnTo>
                <a:lnTo>
                  <a:pt x="98209" y="487679"/>
                </a:lnTo>
                <a:close/>
              </a:path>
              <a:path w="664210" h="876300">
                <a:moveTo>
                  <a:pt x="123113" y="476250"/>
                </a:moveTo>
                <a:lnTo>
                  <a:pt x="101803" y="476250"/>
                </a:lnTo>
                <a:lnTo>
                  <a:pt x="102057" y="474979"/>
                </a:lnTo>
                <a:lnTo>
                  <a:pt x="124104" y="474979"/>
                </a:lnTo>
                <a:lnTo>
                  <a:pt x="123113" y="476250"/>
                </a:lnTo>
                <a:close/>
              </a:path>
              <a:path w="664210" h="876300">
                <a:moveTo>
                  <a:pt x="138997" y="481329"/>
                </a:moveTo>
                <a:lnTo>
                  <a:pt x="130670" y="481329"/>
                </a:lnTo>
                <a:lnTo>
                  <a:pt x="135293" y="480060"/>
                </a:lnTo>
                <a:lnTo>
                  <a:pt x="128524" y="476250"/>
                </a:lnTo>
                <a:lnTo>
                  <a:pt x="131445" y="474979"/>
                </a:lnTo>
                <a:lnTo>
                  <a:pt x="136931" y="474979"/>
                </a:lnTo>
                <a:lnTo>
                  <a:pt x="138328" y="480060"/>
                </a:lnTo>
                <a:lnTo>
                  <a:pt x="138997" y="481329"/>
                </a:lnTo>
                <a:close/>
              </a:path>
              <a:path w="664210" h="876300">
                <a:moveTo>
                  <a:pt x="141135" y="504189"/>
                </a:moveTo>
                <a:lnTo>
                  <a:pt x="137020" y="499110"/>
                </a:lnTo>
                <a:lnTo>
                  <a:pt x="140169" y="499110"/>
                </a:lnTo>
                <a:lnTo>
                  <a:pt x="141287" y="496570"/>
                </a:lnTo>
                <a:lnTo>
                  <a:pt x="140360" y="491489"/>
                </a:lnTo>
                <a:lnTo>
                  <a:pt x="140525" y="488950"/>
                </a:lnTo>
                <a:lnTo>
                  <a:pt x="145237" y="485139"/>
                </a:lnTo>
                <a:lnTo>
                  <a:pt x="145605" y="483870"/>
                </a:lnTo>
                <a:lnTo>
                  <a:pt x="145351" y="480060"/>
                </a:lnTo>
                <a:lnTo>
                  <a:pt x="145910" y="478789"/>
                </a:lnTo>
                <a:lnTo>
                  <a:pt x="146329" y="474979"/>
                </a:lnTo>
                <a:lnTo>
                  <a:pt x="161124" y="486410"/>
                </a:lnTo>
                <a:lnTo>
                  <a:pt x="159734" y="488950"/>
                </a:lnTo>
                <a:lnTo>
                  <a:pt x="148462" y="488950"/>
                </a:lnTo>
                <a:lnTo>
                  <a:pt x="145859" y="492760"/>
                </a:lnTo>
                <a:lnTo>
                  <a:pt x="147167" y="499110"/>
                </a:lnTo>
                <a:lnTo>
                  <a:pt x="151155" y="500379"/>
                </a:lnTo>
                <a:lnTo>
                  <a:pt x="148678" y="501650"/>
                </a:lnTo>
                <a:lnTo>
                  <a:pt x="146786" y="502920"/>
                </a:lnTo>
                <a:lnTo>
                  <a:pt x="142709" y="502920"/>
                </a:lnTo>
                <a:lnTo>
                  <a:pt x="141135" y="504189"/>
                </a:lnTo>
                <a:close/>
              </a:path>
              <a:path w="664210" h="876300">
                <a:moveTo>
                  <a:pt x="138290" y="487679"/>
                </a:moveTo>
                <a:lnTo>
                  <a:pt x="117894" y="487679"/>
                </a:lnTo>
                <a:lnTo>
                  <a:pt x="123062" y="486410"/>
                </a:lnTo>
                <a:lnTo>
                  <a:pt x="123431" y="481329"/>
                </a:lnTo>
                <a:lnTo>
                  <a:pt x="126847" y="477520"/>
                </a:lnTo>
                <a:lnTo>
                  <a:pt x="130670" y="481329"/>
                </a:lnTo>
                <a:lnTo>
                  <a:pt x="138997" y="481329"/>
                </a:lnTo>
                <a:lnTo>
                  <a:pt x="140334" y="483870"/>
                </a:lnTo>
                <a:lnTo>
                  <a:pt x="138290" y="487679"/>
                </a:lnTo>
                <a:close/>
              </a:path>
              <a:path w="664210" h="876300">
                <a:moveTo>
                  <a:pt x="119037" y="501650"/>
                </a:moveTo>
                <a:lnTo>
                  <a:pt x="118300" y="494029"/>
                </a:lnTo>
                <a:lnTo>
                  <a:pt x="103885" y="494029"/>
                </a:lnTo>
                <a:lnTo>
                  <a:pt x="100228" y="491489"/>
                </a:lnTo>
                <a:lnTo>
                  <a:pt x="103771" y="482600"/>
                </a:lnTo>
                <a:lnTo>
                  <a:pt x="119803" y="482600"/>
                </a:lnTo>
                <a:lnTo>
                  <a:pt x="119125" y="485139"/>
                </a:lnTo>
                <a:lnTo>
                  <a:pt x="109572" y="485152"/>
                </a:lnTo>
                <a:lnTo>
                  <a:pt x="108889" y="487679"/>
                </a:lnTo>
                <a:lnTo>
                  <a:pt x="108648" y="488950"/>
                </a:lnTo>
                <a:lnTo>
                  <a:pt x="107696" y="492760"/>
                </a:lnTo>
                <a:lnTo>
                  <a:pt x="127304" y="492760"/>
                </a:lnTo>
                <a:lnTo>
                  <a:pt x="126917" y="494029"/>
                </a:lnTo>
                <a:lnTo>
                  <a:pt x="110159" y="494029"/>
                </a:lnTo>
                <a:lnTo>
                  <a:pt x="106692" y="495300"/>
                </a:lnTo>
                <a:lnTo>
                  <a:pt x="126961" y="495300"/>
                </a:lnTo>
                <a:lnTo>
                  <a:pt x="127889" y="496570"/>
                </a:lnTo>
                <a:lnTo>
                  <a:pt x="122580" y="496570"/>
                </a:lnTo>
                <a:lnTo>
                  <a:pt x="119037" y="501650"/>
                </a:lnTo>
                <a:close/>
              </a:path>
              <a:path w="664210" h="876300">
                <a:moveTo>
                  <a:pt x="127304" y="492760"/>
                </a:moveTo>
                <a:lnTo>
                  <a:pt x="107696" y="492760"/>
                </a:lnTo>
                <a:lnTo>
                  <a:pt x="110350" y="491489"/>
                </a:lnTo>
                <a:lnTo>
                  <a:pt x="112420" y="491489"/>
                </a:lnTo>
                <a:lnTo>
                  <a:pt x="112725" y="488950"/>
                </a:lnTo>
                <a:lnTo>
                  <a:pt x="112039" y="485139"/>
                </a:lnTo>
                <a:lnTo>
                  <a:pt x="119125" y="485139"/>
                </a:lnTo>
                <a:lnTo>
                  <a:pt x="117894" y="487679"/>
                </a:lnTo>
                <a:lnTo>
                  <a:pt x="138290" y="487679"/>
                </a:lnTo>
                <a:lnTo>
                  <a:pt x="137608" y="488950"/>
                </a:lnTo>
                <a:lnTo>
                  <a:pt x="129247" y="488950"/>
                </a:lnTo>
                <a:lnTo>
                  <a:pt x="129019" y="490220"/>
                </a:lnTo>
                <a:lnTo>
                  <a:pt x="128028" y="491489"/>
                </a:lnTo>
                <a:lnTo>
                  <a:pt x="127304" y="492760"/>
                </a:lnTo>
                <a:close/>
              </a:path>
              <a:path w="664210" h="876300">
                <a:moveTo>
                  <a:pt x="529170" y="508000"/>
                </a:moveTo>
                <a:lnTo>
                  <a:pt x="528866" y="505460"/>
                </a:lnTo>
                <a:lnTo>
                  <a:pt x="530237" y="505460"/>
                </a:lnTo>
                <a:lnTo>
                  <a:pt x="530237" y="504189"/>
                </a:lnTo>
                <a:lnTo>
                  <a:pt x="526465" y="504189"/>
                </a:lnTo>
                <a:lnTo>
                  <a:pt x="525383" y="503129"/>
                </a:lnTo>
                <a:lnTo>
                  <a:pt x="525360" y="502920"/>
                </a:lnTo>
                <a:lnTo>
                  <a:pt x="467029" y="502920"/>
                </a:lnTo>
                <a:lnTo>
                  <a:pt x="475754" y="496570"/>
                </a:lnTo>
                <a:lnTo>
                  <a:pt x="486155" y="496570"/>
                </a:lnTo>
                <a:lnTo>
                  <a:pt x="494601" y="485139"/>
                </a:lnTo>
                <a:lnTo>
                  <a:pt x="494806" y="485152"/>
                </a:lnTo>
                <a:lnTo>
                  <a:pt x="495198" y="487679"/>
                </a:lnTo>
                <a:lnTo>
                  <a:pt x="495719" y="488950"/>
                </a:lnTo>
                <a:lnTo>
                  <a:pt x="553618" y="488950"/>
                </a:lnTo>
                <a:lnTo>
                  <a:pt x="545604" y="494029"/>
                </a:lnTo>
                <a:lnTo>
                  <a:pt x="532993" y="494029"/>
                </a:lnTo>
                <a:lnTo>
                  <a:pt x="533222" y="495300"/>
                </a:lnTo>
                <a:lnTo>
                  <a:pt x="538962" y="495300"/>
                </a:lnTo>
                <a:lnTo>
                  <a:pt x="536333" y="497839"/>
                </a:lnTo>
                <a:lnTo>
                  <a:pt x="534250" y="504189"/>
                </a:lnTo>
                <a:lnTo>
                  <a:pt x="531660" y="505460"/>
                </a:lnTo>
                <a:lnTo>
                  <a:pt x="529170" y="508000"/>
                </a:lnTo>
                <a:close/>
              </a:path>
              <a:path w="664210" h="876300">
                <a:moveTo>
                  <a:pt x="132118" y="505460"/>
                </a:moveTo>
                <a:lnTo>
                  <a:pt x="126873" y="504189"/>
                </a:lnTo>
                <a:lnTo>
                  <a:pt x="127215" y="497839"/>
                </a:lnTo>
                <a:lnTo>
                  <a:pt x="122580" y="496570"/>
                </a:lnTo>
                <a:lnTo>
                  <a:pt x="130289" y="496570"/>
                </a:lnTo>
                <a:lnTo>
                  <a:pt x="131064" y="495300"/>
                </a:lnTo>
                <a:lnTo>
                  <a:pt x="131889" y="495300"/>
                </a:lnTo>
                <a:lnTo>
                  <a:pt x="131914" y="491489"/>
                </a:lnTo>
                <a:lnTo>
                  <a:pt x="131368" y="490220"/>
                </a:lnTo>
                <a:lnTo>
                  <a:pt x="129247" y="488950"/>
                </a:lnTo>
                <a:lnTo>
                  <a:pt x="137608" y="488950"/>
                </a:lnTo>
                <a:lnTo>
                  <a:pt x="136245" y="491489"/>
                </a:lnTo>
                <a:lnTo>
                  <a:pt x="137071" y="495300"/>
                </a:lnTo>
                <a:lnTo>
                  <a:pt x="136961" y="497839"/>
                </a:lnTo>
                <a:lnTo>
                  <a:pt x="137020" y="499110"/>
                </a:lnTo>
                <a:lnTo>
                  <a:pt x="134594" y="502920"/>
                </a:lnTo>
                <a:lnTo>
                  <a:pt x="132118" y="505460"/>
                </a:lnTo>
                <a:close/>
              </a:path>
              <a:path w="664210" h="876300">
                <a:moveTo>
                  <a:pt x="167408" y="495300"/>
                </a:moveTo>
                <a:lnTo>
                  <a:pt x="153911" y="495300"/>
                </a:lnTo>
                <a:lnTo>
                  <a:pt x="154495" y="494029"/>
                </a:lnTo>
                <a:lnTo>
                  <a:pt x="154978" y="494029"/>
                </a:lnTo>
                <a:lnTo>
                  <a:pt x="148462" y="488950"/>
                </a:lnTo>
                <a:lnTo>
                  <a:pt x="159734" y="488950"/>
                </a:lnTo>
                <a:lnTo>
                  <a:pt x="158343" y="491489"/>
                </a:lnTo>
                <a:lnTo>
                  <a:pt x="168478" y="494029"/>
                </a:lnTo>
                <a:lnTo>
                  <a:pt x="167408" y="495300"/>
                </a:lnTo>
                <a:close/>
              </a:path>
              <a:path w="664210" h="876300">
                <a:moveTo>
                  <a:pt x="151146" y="500377"/>
                </a:moveTo>
                <a:lnTo>
                  <a:pt x="148208" y="499110"/>
                </a:lnTo>
                <a:lnTo>
                  <a:pt x="147954" y="496570"/>
                </a:lnTo>
                <a:lnTo>
                  <a:pt x="149834" y="492760"/>
                </a:lnTo>
                <a:lnTo>
                  <a:pt x="153911" y="495300"/>
                </a:lnTo>
                <a:lnTo>
                  <a:pt x="167408" y="495300"/>
                </a:lnTo>
                <a:lnTo>
                  <a:pt x="164198" y="499110"/>
                </a:lnTo>
                <a:lnTo>
                  <a:pt x="152933" y="499110"/>
                </a:lnTo>
                <a:lnTo>
                  <a:pt x="151146" y="500377"/>
                </a:lnTo>
                <a:close/>
              </a:path>
              <a:path w="664210" h="876300">
                <a:moveTo>
                  <a:pt x="112788" y="497839"/>
                </a:moveTo>
                <a:lnTo>
                  <a:pt x="110159" y="494029"/>
                </a:lnTo>
                <a:lnTo>
                  <a:pt x="115163" y="494029"/>
                </a:lnTo>
                <a:lnTo>
                  <a:pt x="115874" y="496570"/>
                </a:lnTo>
                <a:lnTo>
                  <a:pt x="113842" y="496570"/>
                </a:lnTo>
                <a:lnTo>
                  <a:pt x="112788" y="497839"/>
                </a:lnTo>
                <a:close/>
              </a:path>
              <a:path w="664210" h="876300">
                <a:moveTo>
                  <a:pt x="544804" y="495300"/>
                </a:moveTo>
                <a:lnTo>
                  <a:pt x="533552" y="495300"/>
                </a:lnTo>
                <a:lnTo>
                  <a:pt x="533831" y="494029"/>
                </a:lnTo>
                <a:lnTo>
                  <a:pt x="545604" y="494029"/>
                </a:lnTo>
                <a:lnTo>
                  <a:pt x="544804" y="495300"/>
                </a:lnTo>
                <a:close/>
              </a:path>
              <a:path w="664210" h="876300">
                <a:moveTo>
                  <a:pt x="156171" y="502920"/>
                </a:moveTo>
                <a:lnTo>
                  <a:pt x="152933" y="499110"/>
                </a:lnTo>
                <a:lnTo>
                  <a:pt x="164198" y="499110"/>
                </a:lnTo>
                <a:lnTo>
                  <a:pt x="163106" y="500379"/>
                </a:lnTo>
                <a:lnTo>
                  <a:pt x="161442" y="500379"/>
                </a:lnTo>
                <a:lnTo>
                  <a:pt x="158584" y="501650"/>
                </a:lnTo>
                <a:lnTo>
                  <a:pt x="157429" y="501650"/>
                </a:lnTo>
                <a:lnTo>
                  <a:pt x="156171" y="502920"/>
                </a:lnTo>
                <a:close/>
              </a:path>
              <a:path w="664210" h="876300">
                <a:moveTo>
                  <a:pt x="520630" y="509270"/>
                </a:moveTo>
                <a:lnTo>
                  <a:pt x="459485" y="509270"/>
                </a:lnTo>
                <a:lnTo>
                  <a:pt x="461492" y="508000"/>
                </a:lnTo>
                <a:lnTo>
                  <a:pt x="462724" y="502920"/>
                </a:lnTo>
                <a:lnTo>
                  <a:pt x="525170" y="502920"/>
                </a:lnTo>
                <a:lnTo>
                  <a:pt x="525383" y="503129"/>
                </a:lnTo>
                <a:lnTo>
                  <a:pt x="525500" y="504189"/>
                </a:lnTo>
                <a:lnTo>
                  <a:pt x="522668" y="504189"/>
                </a:lnTo>
                <a:lnTo>
                  <a:pt x="522270" y="505460"/>
                </a:lnTo>
                <a:lnTo>
                  <a:pt x="478231" y="505460"/>
                </a:lnTo>
                <a:lnTo>
                  <a:pt x="478066" y="506729"/>
                </a:lnTo>
                <a:lnTo>
                  <a:pt x="521872" y="506729"/>
                </a:lnTo>
                <a:lnTo>
                  <a:pt x="521474" y="508000"/>
                </a:lnTo>
                <a:lnTo>
                  <a:pt x="520630" y="509270"/>
                </a:lnTo>
                <a:close/>
              </a:path>
              <a:path w="664210" h="876300">
                <a:moveTo>
                  <a:pt x="530237" y="505460"/>
                </a:moveTo>
                <a:lnTo>
                  <a:pt x="528485" y="504189"/>
                </a:lnTo>
                <a:lnTo>
                  <a:pt x="530237" y="504189"/>
                </a:lnTo>
                <a:lnTo>
                  <a:pt x="530237" y="505460"/>
                </a:lnTo>
                <a:close/>
              </a:path>
              <a:path w="664210" h="876300">
                <a:moveTo>
                  <a:pt x="164363" y="513079"/>
                </a:moveTo>
                <a:lnTo>
                  <a:pt x="158496" y="513079"/>
                </a:lnTo>
                <a:lnTo>
                  <a:pt x="159956" y="509270"/>
                </a:lnTo>
                <a:lnTo>
                  <a:pt x="160578" y="508000"/>
                </a:lnTo>
                <a:lnTo>
                  <a:pt x="161620" y="505460"/>
                </a:lnTo>
                <a:lnTo>
                  <a:pt x="164693" y="506729"/>
                </a:lnTo>
                <a:lnTo>
                  <a:pt x="167474" y="508000"/>
                </a:lnTo>
                <a:lnTo>
                  <a:pt x="170103" y="510539"/>
                </a:lnTo>
                <a:lnTo>
                  <a:pt x="164223" y="510539"/>
                </a:lnTo>
                <a:lnTo>
                  <a:pt x="164363" y="513079"/>
                </a:lnTo>
                <a:close/>
              </a:path>
              <a:path w="664210" h="876300">
                <a:moveTo>
                  <a:pt x="521872" y="506729"/>
                </a:moveTo>
                <a:lnTo>
                  <a:pt x="478904" y="506729"/>
                </a:lnTo>
                <a:lnTo>
                  <a:pt x="478231" y="505460"/>
                </a:lnTo>
                <a:lnTo>
                  <a:pt x="522270" y="505460"/>
                </a:lnTo>
                <a:lnTo>
                  <a:pt x="521872" y="506729"/>
                </a:lnTo>
                <a:close/>
              </a:path>
              <a:path w="664210" h="876300">
                <a:moveTo>
                  <a:pt x="514306" y="515620"/>
                </a:moveTo>
                <a:lnTo>
                  <a:pt x="446570" y="515620"/>
                </a:lnTo>
                <a:lnTo>
                  <a:pt x="449300" y="514350"/>
                </a:lnTo>
                <a:lnTo>
                  <a:pt x="453123" y="513079"/>
                </a:lnTo>
                <a:lnTo>
                  <a:pt x="453834" y="511810"/>
                </a:lnTo>
                <a:lnTo>
                  <a:pt x="454990" y="508000"/>
                </a:lnTo>
                <a:lnTo>
                  <a:pt x="456387" y="506729"/>
                </a:lnTo>
                <a:lnTo>
                  <a:pt x="459485" y="509270"/>
                </a:lnTo>
                <a:lnTo>
                  <a:pt x="520630" y="509270"/>
                </a:lnTo>
                <a:lnTo>
                  <a:pt x="519785" y="510539"/>
                </a:lnTo>
                <a:lnTo>
                  <a:pt x="514306" y="515620"/>
                </a:lnTo>
                <a:close/>
              </a:path>
              <a:path w="664210" h="876300">
                <a:moveTo>
                  <a:pt x="181279" y="529589"/>
                </a:moveTo>
                <a:lnTo>
                  <a:pt x="149326" y="529589"/>
                </a:lnTo>
                <a:lnTo>
                  <a:pt x="149936" y="528320"/>
                </a:lnTo>
                <a:lnTo>
                  <a:pt x="145833" y="528312"/>
                </a:lnTo>
                <a:lnTo>
                  <a:pt x="145719" y="527050"/>
                </a:lnTo>
                <a:lnTo>
                  <a:pt x="145567" y="525779"/>
                </a:lnTo>
                <a:lnTo>
                  <a:pt x="145427" y="523239"/>
                </a:lnTo>
                <a:lnTo>
                  <a:pt x="149732" y="523239"/>
                </a:lnTo>
                <a:lnTo>
                  <a:pt x="155143" y="508000"/>
                </a:lnTo>
                <a:lnTo>
                  <a:pt x="158724" y="508000"/>
                </a:lnTo>
                <a:lnTo>
                  <a:pt x="156171" y="513079"/>
                </a:lnTo>
                <a:lnTo>
                  <a:pt x="164363" y="513079"/>
                </a:lnTo>
                <a:lnTo>
                  <a:pt x="164503" y="515620"/>
                </a:lnTo>
                <a:lnTo>
                  <a:pt x="168363" y="520700"/>
                </a:lnTo>
                <a:lnTo>
                  <a:pt x="167779" y="527050"/>
                </a:lnTo>
                <a:lnTo>
                  <a:pt x="175034" y="527050"/>
                </a:lnTo>
                <a:lnTo>
                  <a:pt x="175666" y="528320"/>
                </a:lnTo>
                <a:lnTo>
                  <a:pt x="181279" y="529589"/>
                </a:lnTo>
                <a:close/>
              </a:path>
              <a:path w="664210" h="876300">
                <a:moveTo>
                  <a:pt x="173291" y="534670"/>
                </a:moveTo>
                <a:lnTo>
                  <a:pt x="168655" y="529589"/>
                </a:lnTo>
                <a:lnTo>
                  <a:pt x="181279" y="529589"/>
                </a:lnTo>
                <a:lnTo>
                  <a:pt x="183743" y="525779"/>
                </a:lnTo>
                <a:lnTo>
                  <a:pt x="186410" y="520700"/>
                </a:lnTo>
                <a:lnTo>
                  <a:pt x="187007" y="518160"/>
                </a:lnTo>
                <a:lnTo>
                  <a:pt x="194170" y="518160"/>
                </a:lnTo>
                <a:lnTo>
                  <a:pt x="194538" y="513079"/>
                </a:lnTo>
                <a:lnTo>
                  <a:pt x="195199" y="509270"/>
                </a:lnTo>
                <a:lnTo>
                  <a:pt x="197129" y="510539"/>
                </a:lnTo>
                <a:lnTo>
                  <a:pt x="199517" y="510539"/>
                </a:lnTo>
                <a:lnTo>
                  <a:pt x="199580" y="511810"/>
                </a:lnTo>
                <a:lnTo>
                  <a:pt x="198869" y="514350"/>
                </a:lnTo>
                <a:lnTo>
                  <a:pt x="197535" y="516889"/>
                </a:lnTo>
                <a:lnTo>
                  <a:pt x="200088" y="519429"/>
                </a:lnTo>
                <a:lnTo>
                  <a:pt x="221697" y="519429"/>
                </a:lnTo>
                <a:lnTo>
                  <a:pt x="222478" y="520700"/>
                </a:lnTo>
                <a:lnTo>
                  <a:pt x="241966" y="520700"/>
                </a:lnTo>
                <a:lnTo>
                  <a:pt x="244538" y="521970"/>
                </a:lnTo>
                <a:lnTo>
                  <a:pt x="247459" y="523239"/>
                </a:lnTo>
                <a:lnTo>
                  <a:pt x="189750" y="523239"/>
                </a:lnTo>
                <a:lnTo>
                  <a:pt x="188239" y="527050"/>
                </a:lnTo>
                <a:lnTo>
                  <a:pt x="188010" y="527050"/>
                </a:lnTo>
                <a:lnTo>
                  <a:pt x="188010" y="528320"/>
                </a:lnTo>
                <a:lnTo>
                  <a:pt x="186194" y="528320"/>
                </a:lnTo>
                <a:lnTo>
                  <a:pt x="185508" y="529589"/>
                </a:lnTo>
                <a:lnTo>
                  <a:pt x="185305" y="532129"/>
                </a:lnTo>
                <a:lnTo>
                  <a:pt x="176364" y="532129"/>
                </a:lnTo>
                <a:lnTo>
                  <a:pt x="173291" y="534670"/>
                </a:lnTo>
                <a:close/>
              </a:path>
              <a:path w="664210" h="876300">
                <a:moveTo>
                  <a:pt x="200025" y="510539"/>
                </a:moveTo>
                <a:lnTo>
                  <a:pt x="197129" y="510539"/>
                </a:lnTo>
                <a:lnTo>
                  <a:pt x="195554" y="509270"/>
                </a:lnTo>
                <a:lnTo>
                  <a:pt x="200025" y="510539"/>
                </a:lnTo>
                <a:close/>
              </a:path>
              <a:path w="664210" h="876300">
                <a:moveTo>
                  <a:pt x="221697" y="519429"/>
                </a:moveTo>
                <a:lnTo>
                  <a:pt x="200088" y="519429"/>
                </a:lnTo>
                <a:lnTo>
                  <a:pt x="201968" y="515620"/>
                </a:lnTo>
                <a:lnTo>
                  <a:pt x="203466" y="515620"/>
                </a:lnTo>
                <a:lnTo>
                  <a:pt x="199885" y="511810"/>
                </a:lnTo>
                <a:lnTo>
                  <a:pt x="199986" y="510539"/>
                </a:lnTo>
                <a:lnTo>
                  <a:pt x="204724" y="510539"/>
                </a:lnTo>
                <a:lnTo>
                  <a:pt x="205879" y="509270"/>
                </a:lnTo>
                <a:lnTo>
                  <a:pt x="210921" y="510539"/>
                </a:lnTo>
                <a:lnTo>
                  <a:pt x="212547" y="513079"/>
                </a:lnTo>
                <a:lnTo>
                  <a:pt x="217081" y="513079"/>
                </a:lnTo>
                <a:lnTo>
                  <a:pt x="219316" y="516889"/>
                </a:lnTo>
                <a:lnTo>
                  <a:pt x="220916" y="518160"/>
                </a:lnTo>
                <a:lnTo>
                  <a:pt x="221697" y="519429"/>
                </a:lnTo>
                <a:close/>
              </a:path>
              <a:path w="664210" h="876300">
                <a:moveTo>
                  <a:pt x="217081" y="513079"/>
                </a:moveTo>
                <a:lnTo>
                  <a:pt x="212547" y="513079"/>
                </a:lnTo>
                <a:lnTo>
                  <a:pt x="216077" y="511810"/>
                </a:lnTo>
                <a:lnTo>
                  <a:pt x="217081" y="513079"/>
                </a:lnTo>
                <a:close/>
              </a:path>
              <a:path w="664210" h="876300">
                <a:moveTo>
                  <a:pt x="465658" y="542289"/>
                </a:moveTo>
                <a:lnTo>
                  <a:pt x="412876" y="542289"/>
                </a:lnTo>
                <a:lnTo>
                  <a:pt x="414197" y="541020"/>
                </a:lnTo>
                <a:lnTo>
                  <a:pt x="415493" y="538479"/>
                </a:lnTo>
                <a:lnTo>
                  <a:pt x="416217" y="537210"/>
                </a:lnTo>
                <a:lnTo>
                  <a:pt x="415353" y="533400"/>
                </a:lnTo>
                <a:lnTo>
                  <a:pt x="414616" y="530860"/>
                </a:lnTo>
                <a:lnTo>
                  <a:pt x="418973" y="527050"/>
                </a:lnTo>
                <a:lnTo>
                  <a:pt x="421627" y="525779"/>
                </a:lnTo>
                <a:lnTo>
                  <a:pt x="428307" y="525779"/>
                </a:lnTo>
                <a:lnTo>
                  <a:pt x="428294" y="524510"/>
                </a:lnTo>
                <a:lnTo>
                  <a:pt x="429488" y="519429"/>
                </a:lnTo>
                <a:lnTo>
                  <a:pt x="435343" y="519429"/>
                </a:lnTo>
                <a:lnTo>
                  <a:pt x="437540" y="518160"/>
                </a:lnTo>
                <a:lnTo>
                  <a:pt x="438721" y="515620"/>
                </a:lnTo>
                <a:lnTo>
                  <a:pt x="441947" y="514350"/>
                </a:lnTo>
                <a:lnTo>
                  <a:pt x="443636" y="513079"/>
                </a:lnTo>
                <a:lnTo>
                  <a:pt x="446570" y="515620"/>
                </a:lnTo>
                <a:lnTo>
                  <a:pt x="514306" y="515620"/>
                </a:lnTo>
                <a:lnTo>
                  <a:pt x="512914" y="516889"/>
                </a:lnTo>
                <a:lnTo>
                  <a:pt x="508279" y="521970"/>
                </a:lnTo>
                <a:lnTo>
                  <a:pt x="507619" y="523239"/>
                </a:lnTo>
                <a:lnTo>
                  <a:pt x="497471" y="523239"/>
                </a:lnTo>
                <a:lnTo>
                  <a:pt x="495249" y="524510"/>
                </a:lnTo>
                <a:lnTo>
                  <a:pt x="477608" y="524510"/>
                </a:lnTo>
                <a:lnTo>
                  <a:pt x="475805" y="528320"/>
                </a:lnTo>
                <a:lnTo>
                  <a:pt x="477651" y="530860"/>
                </a:lnTo>
                <a:lnTo>
                  <a:pt x="477520" y="530860"/>
                </a:lnTo>
                <a:lnTo>
                  <a:pt x="478205" y="532129"/>
                </a:lnTo>
                <a:lnTo>
                  <a:pt x="437375" y="532129"/>
                </a:lnTo>
                <a:lnTo>
                  <a:pt x="438848" y="534670"/>
                </a:lnTo>
                <a:lnTo>
                  <a:pt x="486394" y="534670"/>
                </a:lnTo>
                <a:lnTo>
                  <a:pt x="485843" y="535939"/>
                </a:lnTo>
                <a:lnTo>
                  <a:pt x="460387" y="535939"/>
                </a:lnTo>
                <a:lnTo>
                  <a:pt x="459765" y="537210"/>
                </a:lnTo>
                <a:lnTo>
                  <a:pt x="459511" y="538479"/>
                </a:lnTo>
                <a:lnTo>
                  <a:pt x="459892" y="538479"/>
                </a:lnTo>
                <a:lnTo>
                  <a:pt x="460044" y="539750"/>
                </a:lnTo>
                <a:lnTo>
                  <a:pt x="468558" y="539750"/>
                </a:lnTo>
                <a:lnTo>
                  <a:pt x="469010" y="541020"/>
                </a:lnTo>
                <a:lnTo>
                  <a:pt x="465658" y="542289"/>
                </a:lnTo>
                <a:close/>
              </a:path>
              <a:path w="664210" h="876300">
                <a:moveTo>
                  <a:pt x="241966" y="520700"/>
                </a:moveTo>
                <a:lnTo>
                  <a:pt x="222478" y="520700"/>
                </a:lnTo>
                <a:lnTo>
                  <a:pt x="223799" y="518160"/>
                </a:lnTo>
                <a:lnTo>
                  <a:pt x="229260" y="518160"/>
                </a:lnTo>
                <a:lnTo>
                  <a:pt x="234251" y="516889"/>
                </a:lnTo>
                <a:lnTo>
                  <a:pt x="241966" y="520700"/>
                </a:lnTo>
                <a:close/>
              </a:path>
              <a:path w="664210" h="876300">
                <a:moveTo>
                  <a:pt x="175034" y="527050"/>
                </a:moveTo>
                <a:lnTo>
                  <a:pt x="169964" y="527050"/>
                </a:lnTo>
                <a:lnTo>
                  <a:pt x="173139" y="523239"/>
                </a:lnTo>
                <a:lnTo>
                  <a:pt x="175034" y="527050"/>
                </a:lnTo>
                <a:close/>
              </a:path>
              <a:path w="664210" h="876300">
                <a:moveTo>
                  <a:pt x="241922" y="529589"/>
                </a:moveTo>
                <a:lnTo>
                  <a:pt x="191046" y="529589"/>
                </a:lnTo>
                <a:lnTo>
                  <a:pt x="193357" y="527050"/>
                </a:lnTo>
                <a:lnTo>
                  <a:pt x="192290" y="524510"/>
                </a:lnTo>
                <a:lnTo>
                  <a:pt x="189750" y="523239"/>
                </a:lnTo>
                <a:lnTo>
                  <a:pt x="247459" y="523239"/>
                </a:lnTo>
                <a:lnTo>
                  <a:pt x="250380" y="524510"/>
                </a:lnTo>
                <a:lnTo>
                  <a:pt x="257243" y="524510"/>
                </a:lnTo>
                <a:lnTo>
                  <a:pt x="257792" y="528320"/>
                </a:lnTo>
                <a:lnTo>
                  <a:pt x="241947" y="528320"/>
                </a:lnTo>
                <a:lnTo>
                  <a:pt x="241922" y="529589"/>
                </a:lnTo>
                <a:close/>
              </a:path>
              <a:path w="664210" h="876300">
                <a:moveTo>
                  <a:pt x="257243" y="524510"/>
                </a:moveTo>
                <a:lnTo>
                  <a:pt x="250380" y="524510"/>
                </a:lnTo>
                <a:lnTo>
                  <a:pt x="257060" y="523239"/>
                </a:lnTo>
                <a:lnTo>
                  <a:pt x="257243" y="524510"/>
                </a:lnTo>
                <a:close/>
              </a:path>
              <a:path w="664210" h="876300">
                <a:moveTo>
                  <a:pt x="500252" y="527050"/>
                </a:moveTo>
                <a:lnTo>
                  <a:pt x="497471" y="523239"/>
                </a:lnTo>
                <a:lnTo>
                  <a:pt x="503186" y="523239"/>
                </a:lnTo>
                <a:lnTo>
                  <a:pt x="500252" y="527050"/>
                </a:lnTo>
                <a:close/>
              </a:path>
              <a:path w="664210" h="876300">
                <a:moveTo>
                  <a:pt x="506958" y="524510"/>
                </a:moveTo>
                <a:lnTo>
                  <a:pt x="503186" y="523239"/>
                </a:lnTo>
                <a:lnTo>
                  <a:pt x="507619" y="523239"/>
                </a:lnTo>
                <a:lnTo>
                  <a:pt x="506958" y="524510"/>
                </a:lnTo>
                <a:close/>
              </a:path>
              <a:path w="664210" h="876300">
                <a:moveTo>
                  <a:pt x="494004" y="530860"/>
                </a:moveTo>
                <a:lnTo>
                  <a:pt x="481406" y="530860"/>
                </a:lnTo>
                <a:lnTo>
                  <a:pt x="481228" y="529589"/>
                </a:lnTo>
                <a:lnTo>
                  <a:pt x="478853" y="525779"/>
                </a:lnTo>
                <a:lnTo>
                  <a:pt x="477608" y="524510"/>
                </a:lnTo>
                <a:lnTo>
                  <a:pt x="495249" y="524510"/>
                </a:lnTo>
                <a:lnTo>
                  <a:pt x="496582" y="527050"/>
                </a:lnTo>
                <a:lnTo>
                  <a:pt x="494995" y="529589"/>
                </a:lnTo>
                <a:lnTo>
                  <a:pt x="494004" y="530860"/>
                </a:lnTo>
                <a:close/>
              </a:path>
              <a:path w="664210" h="876300">
                <a:moveTo>
                  <a:pt x="286042" y="530860"/>
                </a:moveTo>
                <a:lnTo>
                  <a:pt x="260997" y="530860"/>
                </a:lnTo>
                <a:lnTo>
                  <a:pt x="261293" y="528312"/>
                </a:lnTo>
                <a:lnTo>
                  <a:pt x="262585" y="525779"/>
                </a:lnTo>
                <a:lnTo>
                  <a:pt x="263728" y="525779"/>
                </a:lnTo>
                <a:lnTo>
                  <a:pt x="270573" y="527050"/>
                </a:lnTo>
                <a:lnTo>
                  <a:pt x="276872" y="527050"/>
                </a:lnTo>
                <a:lnTo>
                  <a:pt x="284733" y="528320"/>
                </a:lnTo>
                <a:lnTo>
                  <a:pt x="286042" y="530860"/>
                </a:lnTo>
                <a:close/>
              </a:path>
              <a:path w="664210" h="876300">
                <a:moveTo>
                  <a:pt x="171615" y="580389"/>
                </a:moveTo>
                <a:lnTo>
                  <a:pt x="133235" y="580389"/>
                </a:lnTo>
                <a:lnTo>
                  <a:pt x="132753" y="579120"/>
                </a:lnTo>
                <a:lnTo>
                  <a:pt x="131673" y="577850"/>
                </a:lnTo>
                <a:lnTo>
                  <a:pt x="130632" y="575310"/>
                </a:lnTo>
                <a:lnTo>
                  <a:pt x="131521" y="574039"/>
                </a:lnTo>
                <a:lnTo>
                  <a:pt x="124244" y="567689"/>
                </a:lnTo>
                <a:lnTo>
                  <a:pt x="128739" y="560070"/>
                </a:lnTo>
                <a:lnTo>
                  <a:pt x="130352" y="546100"/>
                </a:lnTo>
                <a:lnTo>
                  <a:pt x="132702" y="539750"/>
                </a:lnTo>
                <a:lnTo>
                  <a:pt x="134315" y="533400"/>
                </a:lnTo>
                <a:lnTo>
                  <a:pt x="138468" y="530860"/>
                </a:lnTo>
                <a:lnTo>
                  <a:pt x="141198" y="527050"/>
                </a:lnTo>
                <a:lnTo>
                  <a:pt x="145834" y="528320"/>
                </a:lnTo>
                <a:lnTo>
                  <a:pt x="146265" y="528320"/>
                </a:lnTo>
                <a:lnTo>
                  <a:pt x="146761" y="532129"/>
                </a:lnTo>
                <a:lnTo>
                  <a:pt x="160566" y="532129"/>
                </a:lnTo>
                <a:lnTo>
                  <a:pt x="160350" y="533400"/>
                </a:lnTo>
                <a:lnTo>
                  <a:pt x="160870" y="534670"/>
                </a:lnTo>
                <a:lnTo>
                  <a:pt x="165455" y="534670"/>
                </a:lnTo>
                <a:lnTo>
                  <a:pt x="169622" y="543560"/>
                </a:lnTo>
                <a:lnTo>
                  <a:pt x="164160" y="543560"/>
                </a:lnTo>
                <a:lnTo>
                  <a:pt x="163512" y="544829"/>
                </a:lnTo>
                <a:lnTo>
                  <a:pt x="149466" y="544829"/>
                </a:lnTo>
                <a:lnTo>
                  <a:pt x="149034" y="546100"/>
                </a:lnTo>
                <a:lnTo>
                  <a:pt x="170154" y="546100"/>
                </a:lnTo>
                <a:lnTo>
                  <a:pt x="169468" y="549910"/>
                </a:lnTo>
                <a:lnTo>
                  <a:pt x="168948" y="552450"/>
                </a:lnTo>
                <a:lnTo>
                  <a:pt x="163347" y="552450"/>
                </a:lnTo>
                <a:lnTo>
                  <a:pt x="162928" y="553720"/>
                </a:lnTo>
                <a:lnTo>
                  <a:pt x="163525" y="554989"/>
                </a:lnTo>
                <a:lnTo>
                  <a:pt x="168643" y="554989"/>
                </a:lnTo>
                <a:lnTo>
                  <a:pt x="168490" y="556260"/>
                </a:lnTo>
                <a:lnTo>
                  <a:pt x="139280" y="556260"/>
                </a:lnTo>
                <a:lnTo>
                  <a:pt x="139319" y="557529"/>
                </a:lnTo>
                <a:lnTo>
                  <a:pt x="140106" y="557529"/>
                </a:lnTo>
                <a:lnTo>
                  <a:pt x="140550" y="558800"/>
                </a:lnTo>
                <a:lnTo>
                  <a:pt x="174459" y="558800"/>
                </a:lnTo>
                <a:lnTo>
                  <a:pt x="176923" y="566420"/>
                </a:lnTo>
                <a:lnTo>
                  <a:pt x="189208" y="566420"/>
                </a:lnTo>
                <a:lnTo>
                  <a:pt x="189877" y="568960"/>
                </a:lnTo>
                <a:lnTo>
                  <a:pt x="200977" y="568960"/>
                </a:lnTo>
                <a:lnTo>
                  <a:pt x="200825" y="571500"/>
                </a:lnTo>
                <a:lnTo>
                  <a:pt x="171538" y="571500"/>
                </a:lnTo>
                <a:lnTo>
                  <a:pt x="168897" y="574039"/>
                </a:lnTo>
                <a:lnTo>
                  <a:pt x="168541" y="576579"/>
                </a:lnTo>
                <a:lnTo>
                  <a:pt x="171615" y="580389"/>
                </a:lnTo>
                <a:close/>
              </a:path>
              <a:path w="664210" h="876300">
                <a:moveTo>
                  <a:pt x="185268" y="537117"/>
                </a:moveTo>
                <a:lnTo>
                  <a:pt x="185264" y="532642"/>
                </a:lnTo>
                <a:lnTo>
                  <a:pt x="188188" y="530860"/>
                </a:lnTo>
                <a:lnTo>
                  <a:pt x="187413" y="528320"/>
                </a:lnTo>
                <a:lnTo>
                  <a:pt x="188188" y="528320"/>
                </a:lnTo>
                <a:lnTo>
                  <a:pt x="188239" y="527050"/>
                </a:lnTo>
                <a:lnTo>
                  <a:pt x="189420" y="528320"/>
                </a:lnTo>
                <a:lnTo>
                  <a:pt x="191046" y="529589"/>
                </a:lnTo>
                <a:lnTo>
                  <a:pt x="218795" y="529589"/>
                </a:lnTo>
                <a:lnTo>
                  <a:pt x="218617" y="530860"/>
                </a:lnTo>
                <a:lnTo>
                  <a:pt x="204228" y="530860"/>
                </a:lnTo>
                <a:lnTo>
                  <a:pt x="204216" y="532129"/>
                </a:lnTo>
                <a:lnTo>
                  <a:pt x="197866" y="532129"/>
                </a:lnTo>
                <a:lnTo>
                  <a:pt x="195402" y="533400"/>
                </a:lnTo>
                <a:lnTo>
                  <a:pt x="193319" y="533400"/>
                </a:lnTo>
                <a:lnTo>
                  <a:pt x="191058" y="534670"/>
                </a:lnTo>
                <a:lnTo>
                  <a:pt x="190538" y="534670"/>
                </a:lnTo>
                <a:lnTo>
                  <a:pt x="190555" y="535939"/>
                </a:lnTo>
                <a:lnTo>
                  <a:pt x="186893" y="535939"/>
                </a:lnTo>
                <a:lnTo>
                  <a:pt x="185268" y="537117"/>
                </a:lnTo>
                <a:close/>
              </a:path>
              <a:path w="664210" h="876300">
                <a:moveTo>
                  <a:pt x="148869" y="529589"/>
                </a:moveTo>
                <a:lnTo>
                  <a:pt x="147904" y="529589"/>
                </a:lnTo>
                <a:lnTo>
                  <a:pt x="146265" y="528320"/>
                </a:lnTo>
                <a:lnTo>
                  <a:pt x="149936" y="528320"/>
                </a:lnTo>
                <a:lnTo>
                  <a:pt x="148869" y="529589"/>
                </a:lnTo>
                <a:close/>
              </a:path>
              <a:path w="664210" h="876300">
                <a:moveTo>
                  <a:pt x="260997" y="530860"/>
                </a:moveTo>
                <a:lnTo>
                  <a:pt x="224421" y="530860"/>
                </a:lnTo>
                <a:lnTo>
                  <a:pt x="224332" y="529589"/>
                </a:lnTo>
                <a:lnTo>
                  <a:pt x="241922" y="529589"/>
                </a:lnTo>
                <a:lnTo>
                  <a:pt x="242392" y="528320"/>
                </a:lnTo>
                <a:lnTo>
                  <a:pt x="257792" y="528320"/>
                </a:lnTo>
                <a:lnTo>
                  <a:pt x="257975" y="529589"/>
                </a:lnTo>
                <a:lnTo>
                  <a:pt x="260997" y="530860"/>
                </a:lnTo>
                <a:close/>
              </a:path>
              <a:path w="664210" h="876300">
                <a:moveTo>
                  <a:pt x="165455" y="534670"/>
                </a:moveTo>
                <a:lnTo>
                  <a:pt x="162318" y="534670"/>
                </a:lnTo>
                <a:lnTo>
                  <a:pt x="162547" y="533400"/>
                </a:lnTo>
                <a:lnTo>
                  <a:pt x="162039" y="532129"/>
                </a:lnTo>
                <a:lnTo>
                  <a:pt x="146761" y="532129"/>
                </a:lnTo>
                <a:lnTo>
                  <a:pt x="148717" y="529589"/>
                </a:lnTo>
                <a:lnTo>
                  <a:pt x="168655" y="529589"/>
                </a:lnTo>
                <a:lnTo>
                  <a:pt x="165836" y="532129"/>
                </a:lnTo>
                <a:lnTo>
                  <a:pt x="165455" y="534670"/>
                </a:lnTo>
                <a:close/>
              </a:path>
              <a:path w="664210" h="876300">
                <a:moveTo>
                  <a:pt x="294131" y="533400"/>
                </a:moveTo>
                <a:lnTo>
                  <a:pt x="218694" y="533400"/>
                </a:lnTo>
                <a:lnTo>
                  <a:pt x="220459" y="532129"/>
                </a:lnTo>
                <a:lnTo>
                  <a:pt x="220205" y="529589"/>
                </a:lnTo>
                <a:lnTo>
                  <a:pt x="224116" y="529589"/>
                </a:lnTo>
                <a:lnTo>
                  <a:pt x="223786" y="530860"/>
                </a:lnTo>
                <a:lnTo>
                  <a:pt x="286042" y="530860"/>
                </a:lnTo>
                <a:lnTo>
                  <a:pt x="287604" y="532129"/>
                </a:lnTo>
                <a:lnTo>
                  <a:pt x="293281" y="532129"/>
                </a:lnTo>
                <a:lnTo>
                  <a:pt x="294131" y="533400"/>
                </a:lnTo>
                <a:close/>
              </a:path>
              <a:path w="664210" h="876300">
                <a:moveTo>
                  <a:pt x="208076" y="532129"/>
                </a:moveTo>
                <a:lnTo>
                  <a:pt x="204749" y="532129"/>
                </a:lnTo>
                <a:lnTo>
                  <a:pt x="204876" y="530860"/>
                </a:lnTo>
                <a:lnTo>
                  <a:pt x="208076" y="532129"/>
                </a:lnTo>
                <a:close/>
              </a:path>
              <a:path w="664210" h="876300">
                <a:moveTo>
                  <a:pt x="294982" y="534670"/>
                </a:moveTo>
                <a:lnTo>
                  <a:pt x="204101" y="534670"/>
                </a:lnTo>
                <a:lnTo>
                  <a:pt x="204216" y="532129"/>
                </a:lnTo>
                <a:lnTo>
                  <a:pt x="208076" y="532129"/>
                </a:lnTo>
                <a:lnTo>
                  <a:pt x="209435" y="530860"/>
                </a:lnTo>
                <a:lnTo>
                  <a:pt x="218617" y="530860"/>
                </a:lnTo>
                <a:lnTo>
                  <a:pt x="218694" y="533400"/>
                </a:lnTo>
                <a:lnTo>
                  <a:pt x="294131" y="533400"/>
                </a:lnTo>
                <a:lnTo>
                  <a:pt x="294982" y="534670"/>
                </a:lnTo>
                <a:close/>
              </a:path>
              <a:path w="664210" h="876300">
                <a:moveTo>
                  <a:pt x="293281" y="532129"/>
                </a:moveTo>
                <a:lnTo>
                  <a:pt x="287604" y="532129"/>
                </a:lnTo>
                <a:lnTo>
                  <a:pt x="292430" y="530860"/>
                </a:lnTo>
                <a:lnTo>
                  <a:pt x="293281" y="532129"/>
                </a:lnTo>
                <a:close/>
              </a:path>
              <a:path w="664210" h="876300">
                <a:moveTo>
                  <a:pt x="486394" y="534670"/>
                </a:moveTo>
                <a:lnTo>
                  <a:pt x="477113" y="534670"/>
                </a:lnTo>
                <a:lnTo>
                  <a:pt x="477812" y="533400"/>
                </a:lnTo>
                <a:lnTo>
                  <a:pt x="477913" y="532129"/>
                </a:lnTo>
                <a:lnTo>
                  <a:pt x="478574" y="532129"/>
                </a:lnTo>
                <a:lnTo>
                  <a:pt x="477651" y="530860"/>
                </a:lnTo>
                <a:lnTo>
                  <a:pt x="488048" y="530860"/>
                </a:lnTo>
                <a:lnTo>
                  <a:pt x="486394" y="534670"/>
                </a:lnTo>
                <a:close/>
              </a:path>
              <a:path w="664210" h="876300">
                <a:moveTo>
                  <a:pt x="181508" y="538479"/>
                </a:moveTo>
                <a:lnTo>
                  <a:pt x="179095" y="538479"/>
                </a:lnTo>
                <a:lnTo>
                  <a:pt x="178498" y="535939"/>
                </a:lnTo>
                <a:lnTo>
                  <a:pt x="176364" y="532129"/>
                </a:lnTo>
                <a:lnTo>
                  <a:pt x="185305" y="532129"/>
                </a:lnTo>
                <a:lnTo>
                  <a:pt x="185264" y="532642"/>
                </a:lnTo>
                <a:lnTo>
                  <a:pt x="184023" y="533400"/>
                </a:lnTo>
                <a:lnTo>
                  <a:pt x="184023" y="537210"/>
                </a:lnTo>
                <a:lnTo>
                  <a:pt x="183324" y="537210"/>
                </a:lnTo>
                <a:lnTo>
                  <a:pt x="181508" y="538479"/>
                </a:lnTo>
                <a:close/>
              </a:path>
              <a:path w="664210" h="876300">
                <a:moveTo>
                  <a:pt x="337527" y="541020"/>
                </a:moveTo>
                <a:lnTo>
                  <a:pt x="196113" y="541020"/>
                </a:lnTo>
                <a:lnTo>
                  <a:pt x="200583" y="538479"/>
                </a:lnTo>
                <a:lnTo>
                  <a:pt x="197980" y="534670"/>
                </a:lnTo>
                <a:lnTo>
                  <a:pt x="197866" y="532129"/>
                </a:lnTo>
                <a:lnTo>
                  <a:pt x="204216" y="532129"/>
                </a:lnTo>
                <a:lnTo>
                  <a:pt x="202907" y="533400"/>
                </a:lnTo>
                <a:lnTo>
                  <a:pt x="202222" y="534670"/>
                </a:lnTo>
                <a:lnTo>
                  <a:pt x="294982" y="534670"/>
                </a:lnTo>
                <a:lnTo>
                  <a:pt x="295833" y="535939"/>
                </a:lnTo>
                <a:lnTo>
                  <a:pt x="211302" y="535939"/>
                </a:lnTo>
                <a:lnTo>
                  <a:pt x="210578" y="537210"/>
                </a:lnTo>
                <a:lnTo>
                  <a:pt x="302825" y="537210"/>
                </a:lnTo>
                <a:lnTo>
                  <a:pt x="304317" y="538479"/>
                </a:lnTo>
                <a:lnTo>
                  <a:pt x="325704" y="538479"/>
                </a:lnTo>
                <a:lnTo>
                  <a:pt x="327075" y="539750"/>
                </a:lnTo>
                <a:lnTo>
                  <a:pt x="335959" y="539750"/>
                </a:lnTo>
                <a:lnTo>
                  <a:pt x="337527" y="541020"/>
                </a:lnTo>
                <a:close/>
              </a:path>
              <a:path w="664210" h="876300">
                <a:moveTo>
                  <a:pt x="412876" y="542289"/>
                </a:moveTo>
                <a:lnTo>
                  <a:pt x="402412" y="542289"/>
                </a:lnTo>
                <a:lnTo>
                  <a:pt x="410032" y="532129"/>
                </a:lnTo>
                <a:lnTo>
                  <a:pt x="412876" y="534670"/>
                </a:lnTo>
                <a:lnTo>
                  <a:pt x="410819" y="537210"/>
                </a:lnTo>
                <a:lnTo>
                  <a:pt x="410197" y="539750"/>
                </a:lnTo>
                <a:lnTo>
                  <a:pt x="410794" y="541020"/>
                </a:lnTo>
                <a:lnTo>
                  <a:pt x="412876" y="542289"/>
                </a:lnTo>
                <a:close/>
              </a:path>
              <a:path w="664210" h="876300">
                <a:moveTo>
                  <a:pt x="475932" y="534670"/>
                </a:moveTo>
                <a:lnTo>
                  <a:pt x="439839" y="534670"/>
                </a:lnTo>
                <a:lnTo>
                  <a:pt x="440575" y="533400"/>
                </a:lnTo>
                <a:lnTo>
                  <a:pt x="441172" y="533400"/>
                </a:lnTo>
                <a:lnTo>
                  <a:pt x="440347" y="532129"/>
                </a:lnTo>
                <a:lnTo>
                  <a:pt x="476707" y="532129"/>
                </a:lnTo>
                <a:lnTo>
                  <a:pt x="475716" y="533400"/>
                </a:lnTo>
                <a:lnTo>
                  <a:pt x="475932" y="534670"/>
                </a:lnTo>
                <a:close/>
              </a:path>
              <a:path w="664210" h="876300">
                <a:moveTo>
                  <a:pt x="191236" y="535031"/>
                </a:moveTo>
                <a:lnTo>
                  <a:pt x="190741" y="534670"/>
                </a:lnTo>
                <a:lnTo>
                  <a:pt x="191236" y="534670"/>
                </a:lnTo>
                <a:lnTo>
                  <a:pt x="191236" y="535031"/>
                </a:lnTo>
                <a:close/>
              </a:path>
              <a:path w="664210" h="876300">
                <a:moveTo>
                  <a:pt x="196888" y="546100"/>
                </a:moveTo>
                <a:lnTo>
                  <a:pt x="193560" y="543560"/>
                </a:lnTo>
                <a:lnTo>
                  <a:pt x="190626" y="541020"/>
                </a:lnTo>
                <a:lnTo>
                  <a:pt x="190555" y="535939"/>
                </a:lnTo>
                <a:lnTo>
                  <a:pt x="191236" y="535939"/>
                </a:lnTo>
                <a:lnTo>
                  <a:pt x="191236" y="535031"/>
                </a:lnTo>
                <a:lnTo>
                  <a:pt x="192481" y="535939"/>
                </a:lnTo>
                <a:lnTo>
                  <a:pt x="194271" y="538479"/>
                </a:lnTo>
                <a:lnTo>
                  <a:pt x="196113" y="541020"/>
                </a:lnTo>
                <a:lnTo>
                  <a:pt x="225323" y="541020"/>
                </a:lnTo>
                <a:lnTo>
                  <a:pt x="224777" y="542289"/>
                </a:lnTo>
                <a:lnTo>
                  <a:pt x="201955" y="542289"/>
                </a:lnTo>
                <a:lnTo>
                  <a:pt x="196888" y="546100"/>
                </a:lnTo>
                <a:close/>
              </a:path>
              <a:path w="664210" h="876300">
                <a:moveTo>
                  <a:pt x="296684" y="537210"/>
                </a:moveTo>
                <a:lnTo>
                  <a:pt x="211581" y="537210"/>
                </a:lnTo>
                <a:lnTo>
                  <a:pt x="211810" y="535939"/>
                </a:lnTo>
                <a:lnTo>
                  <a:pt x="295833" y="535939"/>
                </a:lnTo>
                <a:lnTo>
                  <a:pt x="296684" y="537210"/>
                </a:lnTo>
                <a:close/>
              </a:path>
              <a:path w="664210" h="876300">
                <a:moveTo>
                  <a:pt x="302825" y="537210"/>
                </a:moveTo>
                <a:lnTo>
                  <a:pt x="296684" y="537210"/>
                </a:lnTo>
                <a:lnTo>
                  <a:pt x="301332" y="535939"/>
                </a:lnTo>
                <a:lnTo>
                  <a:pt x="302825" y="537210"/>
                </a:lnTo>
                <a:close/>
              </a:path>
              <a:path w="664210" h="876300">
                <a:moveTo>
                  <a:pt x="325704" y="538479"/>
                </a:moveTo>
                <a:lnTo>
                  <a:pt x="304812" y="538479"/>
                </a:lnTo>
                <a:lnTo>
                  <a:pt x="305498" y="537210"/>
                </a:lnTo>
                <a:lnTo>
                  <a:pt x="306501" y="535939"/>
                </a:lnTo>
                <a:lnTo>
                  <a:pt x="319722" y="535939"/>
                </a:lnTo>
                <a:lnTo>
                  <a:pt x="325704" y="538479"/>
                </a:lnTo>
                <a:close/>
              </a:path>
              <a:path w="664210" h="876300">
                <a:moveTo>
                  <a:pt x="472325" y="542289"/>
                </a:moveTo>
                <a:lnTo>
                  <a:pt x="472084" y="541020"/>
                </a:lnTo>
                <a:lnTo>
                  <a:pt x="471931" y="538479"/>
                </a:lnTo>
                <a:lnTo>
                  <a:pt x="471614" y="537210"/>
                </a:lnTo>
                <a:lnTo>
                  <a:pt x="460946" y="537210"/>
                </a:lnTo>
                <a:lnTo>
                  <a:pt x="460794" y="535939"/>
                </a:lnTo>
                <a:lnTo>
                  <a:pt x="480199" y="535939"/>
                </a:lnTo>
                <a:lnTo>
                  <a:pt x="479120" y="539750"/>
                </a:lnTo>
                <a:lnTo>
                  <a:pt x="474979" y="539750"/>
                </a:lnTo>
                <a:lnTo>
                  <a:pt x="472325" y="542289"/>
                </a:lnTo>
                <a:close/>
              </a:path>
              <a:path w="664210" h="876300">
                <a:moveTo>
                  <a:pt x="485292" y="537210"/>
                </a:moveTo>
                <a:lnTo>
                  <a:pt x="480199" y="535939"/>
                </a:lnTo>
                <a:lnTo>
                  <a:pt x="485843" y="535939"/>
                </a:lnTo>
                <a:lnTo>
                  <a:pt x="485292" y="537210"/>
                </a:lnTo>
                <a:close/>
              </a:path>
              <a:path w="664210" h="876300">
                <a:moveTo>
                  <a:pt x="185267" y="537210"/>
                </a:moveTo>
                <a:close/>
              </a:path>
              <a:path w="664210" h="876300">
                <a:moveTo>
                  <a:pt x="455993" y="547370"/>
                </a:moveTo>
                <a:lnTo>
                  <a:pt x="454215" y="547370"/>
                </a:lnTo>
                <a:lnTo>
                  <a:pt x="454151" y="546100"/>
                </a:lnTo>
                <a:lnTo>
                  <a:pt x="452805" y="546100"/>
                </a:lnTo>
                <a:lnTo>
                  <a:pt x="452335" y="544829"/>
                </a:lnTo>
                <a:lnTo>
                  <a:pt x="388607" y="544829"/>
                </a:lnTo>
                <a:lnTo>
                  <a:pt x="388639" y="543560"/>
                </a:lnTo>
                <a:lnTo>
                  <a:pt x="389178" y="537210"/>
                </a:lnTo>
                <a:lnTo>
                  <a:pt x="391172" y="539750"/>
                </a:lnTo>
                <a:lnTo>
                  <a:pt x="396379" y="542289"/>
                </a:lnTo>
                <a:lnTo>
                  <a:pt x="465658" y="542289"/>
                </a:lnTo>
                <a:lnTo>
                  <a:pt x="464362" y="543560"/>
                </a:lnTo>
                <a:lnTo>
                  <a:pt x="460794" y="543560"/>
                </a:lnTo>
                <a:lnTo>
                  <a:pt x="458850" y="544829"/>
                </a:lnTo>
                <a:lnTo>
                  <a:pt x="455993" y="546100"/>
                </a:lnTo>
                <a:lnTo>
                  <a:pt x="455993" y="547370"/>
                </a:lnTo>
                <a:close/>
              </a:path>
              <a:path w="664210" h="876300">
                <a:moveTo>
                  <a:pt x="468558" y="539750"/>
                </a:moveTo>
                <a:lnTo>
                  <a:pt x="460044" y="539750"/>
                </a:lnTo>
                <a:lnTo>
                  <a:pt x="460451" y="538479"/>
                </a:lnTo>
                <a:lnTo>
                  <a:pt x="461073" y="538479"/>
                </a:lnTo>
                <a:lnTo>
                  <a:pt x="461314" y="537210"/>
                </a:lnTo>
                <a:lnTo>
                  <a:pt x="467652" y="537210"/>
                </a:lnTo>
                <a:lnTo>
                  <a:pt x="468558" y="539750"/>
                </a:lnTo>
                <a:close/>
              </a:path>
              <a:path w="664210" h="876300">
                <a:moveTo>
                  <a:pt x="335959" y="539750"/>
                </a:moveTo>
                <a:lnTo>
                  <a:pt x="329260" y="539750"/>
                </a:lnTo>
                <a:lnTo>
                  <a:pt x="334391" y="538479"/>
                </a:lnTo>
                <a:lnTo>
                  <a:pt x="335959" y="539750"/>
                </a:lnTo>
                <a:close/>
              </a:path>
              <a:path w="664210" h="876300">
                <a:moveTo>
                  <a:pt x="402412" y="542289"/>
                </a:moveTo>
                <a:lnTo>
                  <a:pt x="396379" y="542289"/>
                </a:lnTo>
                <a:lnTo>
                  <a:pt x="396748" y="539750"/>
                </a:lnTo>
                <a:lnTo>
                  <a:pt x="398246" y="538479"/>
                </a:lnTo>
                <a:lnTo>
                  <a:pt x="402412" y="542289"/>
                </a:lnTo>
                <a:close/>
              </a:path>
              <a:path w="664210" h="876300">
                <a:moveTo>
                  <a:pt x="290512" y="542289"/>
                </a:moveTo>
                <a:lnTo>
                  <a:pt x="226098" y="542289"/>
                </a:lnTo>
                <a:lnTo>
                  <a:pt x="225805" y="541020"/>
                </a:lnTo>
                <a:lnTo>
                  <a:pt x="290169" y="541020"/>
                </a:lnTo>
                <a:lnTo>
                  <a:pt x="290512" y="542289"/>
                </a:lnTo>
                <a:close/>
              </a:path>
              <a:path w="664210" h="876300">
                <a:moveTo>
                  <a:pt x="206222" y="548639"/>
                </a:moveTo>
                <a:lnTo>
                  <a:pt x="205943" y="547370"/>
                </a:lnTo>
                <a:lnTo>
                  <a:pt x="202018" y="546100"/>
                </a:lnTo>
                <a:lnTo>
                  <a:pt x="202933" y="546100"/>
                </a:lnTo>
                <a:lnTo>
                  <a:pt x="204711" y="543560"/>
                </a:lnTo>
                <a:lnTo>
                  <a:pt x="225348" y="543560"/>
                </a:lnTo>
                <a:lnTo>
                  <a:pt x="226263" y="542289"/>
                </a:lnTo>
                <a:lnTo>
                  <a:pt x="291249" y="542289"/>
                </a:lnTo>
                <a:lnTo>
                  <a:pt x="291236" y="541020"/>
                </a:lnTo>
                <a:lnTo>
                  <a:pt x="340588" y="541020"/>
                </a:lnTo>
                <a:lnTo>
                  <a:pt x="342023" y="543560"/>
                </a:lnTo>
                <a:lnTo>
                  <a:pt x="342626" y="544829"/>
                </a:lnTo>
                <a:lnTo>
                  <a:pt x="209511" y="544829"/>
                </a:lnTo>
                <a:lnTo>
                  <a:pt x="206222" y="548639"/>
                </a:lnTo>
                <a:close/>
              </a:path>
              <a:path w="664210" h="876300">
                <a:moveTo>
                  <a:pt x="225031" y="543560"/>
                </a:moveTo>
                <a:lnTo>
                  <a:pt x="203568" y="543560"/>
                </a:lnTo>
                <a:lnTo>
                  <a:pt x="201955" y="542289"/>
                </a:lnTo>
                <a:lnTo>
                  <a:pt x="224383" y="542289"/>
                </a:lnTo>
                <a:lnTo>
                  <a:pt x="225031" y="543560"/>
                </a:lnTo>
                <a:close/>
              </a:path>
              <a:path w="664210" h="876300">
                <a:moveTo>
                  <a:pt x="431063" y="551179"/>
                </a:moveTo>
                <a:lnTo>
                  <a:pt x="378891" y="551179"/>
                </a:lnTo>
                <a:lnTo>
                  <a:pt x="380199" y="546100"/>
                </a:lnTo>
                <a:lnTo>
                  <a:pt x="381685" y="542289"/>
                </a:lnTo>
                <a:lnTo>
                  <a:pt x="387464" y="542289"/>
                </a:lnTo>
                <a:lnTo>
                  <a:pt x="387057" y="543560"/>
                </a:lnTo>
                <a:lnTo>
                  <a:pt x="387667" y="543560"/>
                </a:lnTo>
                <a:lnTo>
                  <a:pt x="387413" y="544829"/>
                </a:lnTo>
                <a:lnTo>
                  <a:pt x="387896" y="544829"/>
                </a:lnTo>
                <a:lnTo>
                  <a:pt x="388111" y="546100"/>
                </a:lnTo>
                <a:lnTo>
                  <a:pt x="435914" y="546100"/>
                </a:lnTo>
                <a:lnTo>
                  <a:pt x="431063" y="551179"/>
                </a:lnTo>
                <a:close/>
              </a:path>
              <a:path w="664210" h="876300">
                <a:moveTo>
                  <a:pt x="170218" y="544829"/>
                </a:moveTo>
                <a:lnTo>
                  <a:pt x="165722" y="544829"/>
                </a:lnTo>
                <a:lnTo>
                  <a:pt x="164947" y="543560"/>
                </a:lnTo>
                <a:lnTo>
                  <a:pt x="169622" y="543560"/>
                </a:lnTo>
                <a:lnTo>
                  <a:pt x="170218" y="544829"/>
                </a:lnTo>
                <a:close/>
              </a:path>
              <a:path w="664210" h="876300">
                <a:moveTo>
                  <a:pt x="450964" y="546100"/>
                </a:moveTo>
                <a:lnTo>
                  <a:pt x="388404" y="546100"/>
                </a:lnTo>
                <a:lnTo>
                  <a:pt x="388505" y="543560"/>
                </a:lnTo>
                <a:lnTo>
                  <a:pt x="388531" y="544829"/>
                </a:lnTo>
                <a:lnTo>
                  <a:pt x="450494" y="544829"/>
                </a:lnTo>
                <a:lnTo>
                  <a:pt x="450964" y="546100"/>
                </a:lnTo>
                <a:close/>
              </a:path>
              <a:path w="664210" h="876300">
                <a:moveTo>
                  <a:pt x="462559" y="544829"/>
                </a:moveTo>
                <a:lnTo>
                  <a:pt x="461606" y="544829"/>
                </a:lnTo>
                <a:lnTo>
                  <a:pt x="460794" y="543560"/>
                </a:lnTo>
                <a:lnTo>
                  <a:pt x="464362" y="543560"/>
                </a:lnTo>
                <a:lnTo>
                  <a:pt x="462559" y="544829"/>
                </a:lnTo>
                <a:close/>
              </a:path>
              <a:path w="664210" h="876300">
                <a:moveTo>
                  <a:pt x="163766" y="546100"/>
                </a:moveTo>
                <a:lnTo>
                  <a:pt x="150190" y="546100"/>
                </a:lnTo>
                <a:lnTo>
                  <a:pt x="150101" y="544829"/>
                </a:lnTo>
                <a:lnTo>
                  <a:pt x="163614" y="544829"/>
                </a:lnTo>
                <a:lnTo>
                  <a:pt x="163766" y="546100"/>
                </a:lnTo>
                <a:close/>
              </a:path>
              <a:path w="664210" h="876300">
                <a:moveTo>
                  <a:pt x="170154" y="546100"/>
                </a:moveTo>
                <a:lnTo>
                  <a:pt x="165277" y="546100"/>
                </a:lnTo>
                <a:lnTo>
                  <a:pt x="165874" y="544829"/>
                </a:lnTo>
                <a:lnTo>
                  <a:pt x="170383" y="544829"/>
                </a:lnTo>
                <a:lnTo>
                  <a:pt x="170154" y="546100"/>
                </a:lnTo>
                <a:close/>
              </a:path>
              <a:path w="664210" h="876300">
                <a:moveTo>
                  <a:pt x="221322" y="552450"/>
                </a:moveTo>
                <a:lnTo>
                  <a:pt x="217843" y="547370"/>
                </a:lnTo>
                <a:lnTo>
                  <a:pt x="215176" y="546100"/>
                </a:lnTo>
                <a:lnTo>
                  <a:pt x="211188" y="544829"/>
                </a:lnTo>
                <a:lnTo>
                  <a:pt x="264096" y="544829"/>
                </a:lnTo>
                <a:lnTo>
                  <a:pt x="264515" y="546100"/>
                </a:lnTo>
                <a:lnTo>
                  <a:pt x="231927" y="546100"/>
                </a:lnTo>
                <a:lnTo>
                  <a:pt x="232771" y="549910"/>
                </a:lnTo>
                <a:lnTo>
                  <a:pt x="227215" y="549910"/>
                </a:lnTo>
                <a:lnTo>
                  <a:pt x="223977" y="551179"/>
                </a:lnTo>
                <a:lnTo>
                  <a:pt x="221322" y="552450"/>
                </a:lnTo>
                <a:close/>
              </a:path>
              <a:path w="664210" h="876300">
                <a:moveTo>
                  <a:pt x="334175" y="546100"/>
                </a:moveTo>
                <a:lnTo>
                  <a:pt x="264515" y="546100"/>
                </a:lnTo>
                <a:lnTo>
                  <a:pt x="265010" y="544829"/>
                </a:lnTo>
                <a:lnTo>
                  <a:pt x="334060" y="544829"/>
                </a:lnTo>
                <a:lnTo>
                  <a:pt x="334175" y="546100"/>
                </a:lnTo>
                <a:close/>
              </a:path>
              <a:path w="664210" h="876300">
                <a:moveTo>
                  <a:pt x="240360" y="553720"/>
                </a:moveTo>
                <a:lnTo>
                  <a:pt x="233616" y="553720"/>
                </a:lnTo>
                <a:lnTo>
                  <a:pt x="235242" y="551179"/>
                </a:lnTo>
                <a:lnTo>
                  <a:pt x="236042" y="548639"/>
                </a:lnTo>
                <a:lnTo>
                  <a:pt x="231927" y="546100"/>
                </a:lnTo>
                <a:lnTo>
                  <a:pt x="334175" y="546100"/>
                </a:lnTo>
                <a:lnTo>
                  <a:pt x="334505" y="544829"/>
                </a:lnTo>
                <a:lnTo>
                  <a:pt x="342626" y="544829"/>
                </a:lnTo>
                <a:lnTo>
                  <a:pt x="343230" y="546100"/>
                </a:lnTo>
                <a:lnTo>
                  <a:pt x="345160" y="548639"/>
                </a:lnTo>
                <a:lnTo>
                  <a:pt x="350922" y="548639"/>
                </a:lnTo>
                <a:lnTo>
                  <a:pt x="351281" y="549910"/>
                </a:lnTo>
                <a:lnTo>
                  <a:pt x="243179" y="549910"/>
                </a:lnTo>
                <a:lnTo>
                  <a:pt x="241947" y="551179"/>
                </a:lnTo>
                <a:lnTo>
                  <a:pt x="239610" y="551179"/>
                </a:lnTo>
                <a:lnTo>
                  <a:pt x="240042" y="552450"/>
                </a:lnTo>
                <a:lnTo>
                  <a:pt x="240360" y="553720"/>
                </a:lnTo>
                <a:close/>
              </a:path>
              <a:path w="664210" h="876300">
                <a:moveTo>
                  <a:pt x="350922" y="548639"/>
                </a:moveTo>
                <a:lnTo>
                  <a:pt x="347954" y="548639"/>
                </a:lnTo>
                <a:lnTo>
                  <a:pt x="348005" y="547370"/>
                </a:lnTo>
                <a:lnTo>
                  <a:pt x="348437" y="546100"/>
                </a:lnTo>
                <a:lnTo>
                  <a:pt x="350202" y="546100"/>
                </a:lnTo>
                <a:lnTo>
                  <a:pt x="350922" y="548639"/>
                </a:lnTo>
                <a:close/>
              </a:path>
              <a:path w="664210" h="876300">
                <a:moveTo>
                  <a:pt x="435521" y="558800"/>
                </a:moveTo>
                <a:lnTo>
                  <a:pt x="434314" y="553720"/>
                </a:lnTo>
                <a:lnTo>
                  <a:pt x="440283" y="551179"/>
                </a:lnTo>
                <a:lnTo>
                  <a:pt x="435914" y="546100"/>
                </a:lnTo>
                <a:lnTo>
                  <a:pt x="452894" y="546100"/>
                </a:lnTo>
                <a:lnTo>
                  <a:pt x="452907" y="546725"/>
                </a:lnTo>
                <a:lnTo>
                  <a:pt x="452488" y="547370"/>
                </a:lnTo>
                <a:lnTo>
                  <a:pt x="451891" y="549910"/>
                </a:lnTo>
                <a:lnTo>
                  <a:pt x="441528" y="549910"/>
                </a:lnTo>
                <a:lnTo>
                  <a:pt x="442214" y="553720"/>
                </a:lnTo>
                <a:lnTo>
                  <a:pt x="439064" y="556260"/>
                </a:lnTo>
                <a:lnTo>
                  <a:pt x="437565" y="557529"/>
                </a:lnTo>
                <a:lnTo>
                  <a:pt x="435521" y="558800"/>
                </a:lnTo>
                <a:close/>
              </a:path>
              <a:path w="664210" h="876300">
                <a:moveTo>
                  <a:pt x="452920" y="547370"/>
                </a:moveTo>
                <a:lnTo>
                  <a:pt x="452907" y="546725"/>
                </a:lnTo>
                <a:lnTo>
                  <a:pt x="453313" y="546100"/>
                </a:lnTo>
                <a:lnTo>
                  <a:pt x="452920" y="547370"/>
                </a:lnTo>
                <a:close/>
              </a:path>
              <a:path w="664210" h="876300">
                <a:moveTo>
                  <a:pt x="430587" y="557529"/>
                </a:moveTo>
                <a:lnTo>
                  <a:pt x="363004" y="557529"/>
                </a:lnTo>
                <a:lnTo>
                  <a:pt x="366712" y="553720"/>
                </a:lnTo>
                <a:lnTo>
                  <a:pt x="370243" y="551179"/>
                </a:lnTo>
                <a:lnTo>
                  <a:pt x="374396" y="547370"/>
                </a:lnTo>
                <a:lnTo>
                  <a:pt x="375970" y="548639"/>
                </a:lnTo>
                <a:lnTo>
                  <a:pt x="376897" y="549910"/>
                </a:lnTo>
                <a:lnTo>
                  <a:pt x="378891" y="551179"/>
                </a:lnTo>
                <a:lnTo>
                  <a:pt x="431063" y="551179"/>
                </a:lnTo>
                <a:lnTo>
                  <a:pt x="430587" y="557529"/>
                </a:lnTo>
                <a:close/>
              </a:path>
              <a:path w="664210" h="876300">
                <a:moveTo>
                  <a:pt x="251498" y="560070"/>
                </a:moveTo>
                <a:lnTo>
                  <a:pt x="249834" y="558800"/>
                </a:lnTo>
                <a:lnTo>
                  <a:pt x="248411" y="557529"/>
                </a:lnTo>
                <a:lnTo>
                  <a:pt x="234848" y="557529"/>
                </a:lnTo>
                <a:lnTo>
                  <a:pt x="233552" y="553720"/>
                </a:lnTo>
                <a:lnTo>
                  <a:pt x="227215" y="549910"/>
                </a:lnTo>
                <a:lnTo>
                  <a:pt x="232771" y="549910"/>
                </a:lnTo>
                <a:lnTo>
                  <a:pt x="233616" y="553720"/>
                </a:lnTo>
                <a:lnTo>
                  <a:pt x="250926" y="553720"/>
                </a:lnTo>
                <a:lnTo>
                  <a:pt x="251777" y="557529"/>
                </a:lnTo>
                <a:lnTo>
                  <a:pt x="251498" y="560070"/>
                </a:lnTo>
                <a:close/>
              </a:path>
              <a:path w="664210" h="876300">
                <a:moveTo>
                  <a:pt x="338912" y="561339"/>
                </a:moveTo>
                <a:lnTo>
                  <a:pt x="255308" y="561339"/>
                </a:lnTo>
                <a:lnTo>
                  <a:pt x="255473" y="560070"/>
                </a:lnTo>
                <a:lnTo>
                  <a:pt x="255777" y="558800"/>
                </a:lnTo>
                <a:lnTo>
                  <a:pt x="255854" y="557529"/>
                </a:lnTo>
                <a:lnTo>
                  <a:pt x="255625" y="556260"/>
                </a:lnTo>
                <a:lnTo>
                  <a:pt x="255536" y="554989"/>
                </a:lnTo>
                <a:lnTo>
                  <a:pt x="250926" y="553720"/>
                </a:lnTo>
                <a:lnTo>
                  <a:pt x="245008" y="553720"/>
                </a:lnTo>
                <a:lnTo>
                  <a:pt x="244106" y="552450"/>
                </a:lnTo>
                <a:lnTo>
                  <a:pt x="243573" y="549910"/>
                </a:lnTo>
                <a:lnTo>
                  <a:pt x="351281" y="549910"/>
                </a:lnTo>
                <a:lnTo>
                  <a:pt x="352298" y="552450"/>
                </a:lnTo>
                <a:lnTo>
                  <a:pt x="359508" y="552450"/>
                </a:lnTo>
                <a:lnTo>
                  <a:pt x="359781" y="554989"/>
                </a:lnTo>
                <a:lnTo>
                  <a:pt x="354088" y="554989"/>
                </a:lnTo>
                <a:lnTo>
                  <a:pt x="350456" y="556260"/>
                </a:lnTo>
                <a:lnTo>
                  <a:pt x="348729" y="556260"/>
                </a:lnTo>
                <a:lnTo>
                  <a:pt x="348145" y="557529"/>
                </a:lnTo>
                <a:lnTo>
                  <a:pt x="340652" y="557529"/>
                </a:lnTo>
                <a:lnTo>
                  <a:pt x="339712" y="558800"/>
                </a:lnTo>
                <a:lnTo>
                  <a:pt x="338937" y="558800"/>
                </a:lnTo>
                <a:lnTo>
                  <a:pt x="338378" y="560070"/>
                </a:lnTo>
                <a:lnTo>
                  <a:pt x="338226" y="560070"/>
                </a:lnTo>
                <a:lnTo>
                  <a:pt x="338912" y="561339"/>
                </a:lnTo>
                <a:close/>
              </a:path>
              <a:path w="664210" h="876300">
                <a:moveTo>
                  <a:pt x="446544" y="552450"/>
                </a:moveTo>
                <a:lnTo>
                  <a:pt x="441528" y="549910"/>
                </a:lnTo>
                <a:lnTo>
                  <a:pt x="451891" y="549910"/>
                </a:lnTo>
                <a:lnTo>
                  <a:pt x="449046" y="551179"/>
                </a:lnTo>
                <a:lnTo>
                  <a:pt x="446544" y="552450"/>
                </a:lnTo>
                <a:close/>
              </a:path>
              <a:path w="664210" h="876300">
                <a:moveTo>
                  <a:pt x="359508" y="552450"/>
                </a:moveTo>
                <a:lnTo>
                  <a:pt x="352298" y="552450"/>
                </a:lnTo>
                <a:lnTo>
                  <a:pt x="359371" y="551179"/>
                </a:lnTo>
                <a:lnTo>
                  <a:pt x="359508" y="552450"/>
                </a:lnTo>
                <a:close/>
              </a:path>
              <a:path w="664210" h="876300">
                <a:moveTo>
                  <a:pt x="168643" y="554989"/>
                </a:moveTo>
                <a:lnTo>
                  <a:pt x="164477" y="554989"/>
                </a:lnTo>
                <a:lnTo>
                  <a:pt x="164909" y="553720"/>
                </a:lnTo>
                <a:lnTo>
                  <a:pt x="164312" y="552450"/>
                </a:lnTo>
                <a:lnTo>
                  <a:pt x="168948" y="552450"/>
                </a:lnTo>
                <a:lnTo>
                  <a:pt x="168643" y="554989"/>
                </a:lnTo>
                <a:close/>
              </a:path>
              <a:path w="664210" h="876300">
                <a:moveTo>
                  <a:pt x="418439" y="567689"/>
                </a:moveTo>
                <a:lnTo>
                  <a:pt x="413296" y="566420"/>
                </a:lnTo>
                <a:lnTo>
                  <a:pt x="347954" y="566420"/>
                </a:lnTo>
                <a:lnTo>
                  <a:pt x="354088" y="554989"/>
                </a:lnTo>
                <a:lnTo>
                  <a:pt x="359781" y="554989"/>
                </a:lnTo>
                <a:lnTo>
                  <a:pt x="359918" y="556260"/>
                </a:lnTo>
                <a:lnTo>
                  <a:pt x="363004" y="557529"/>
                </a:lnTo>
                <a:lnTo>
                  <a:pt x="430587" y="557529"/>
                </a:lnTo>
                <a:lnTo>
                  <a:pt x="430491" y="558800"/>
                </a:lnTo>
                <a:lnTo>
                  <a:pt x="370725" y="558800"/>
                </a:lnTo>
                <a:lnTo>
                  <a:pt x="370763" y="560070"/>
                </a:lnTo>
                <a:lnTo>
                  <a:pt x="429609" y="560070"/>
                </a:lnTo>
                <a:lnTo>
                  <a:pt x="428726" y="561339"/>
                </a:lnTo>
                <a:lnTo>
                  <a:pt x="423189" y="561339"/>
                </a:lnTo>
                <a:lnTo>
                  <a:pt x="418439" y="567689"/>
                </a:lnTo>
                <a:close/>
              </a:path>
              <a:path w="664210" h="876300">
                <a:moveTo>
                  <a:pt x="172504" y="558800"/>
                </a:moveTo>
                <a:lnTo>
                  <a:pt x="140550" y="558800"/>
                </a:lnTo>
                <a:lnTo>
                  <a:pt x="141795" y="557529"/>
                </a:lnTo>
                <a:lnTo>
                  <a:pt x="140246" y="556260"/>
                </a:lnTo>
                <a:lnTo>
                  <a:pt x="168490" y="556260"/>
                </a:lnTo>
                <a:lnTo>
                  <a:pt x="169329" y="557529"/>
                </a:lnTo>
                <a:lnTo>
                  <a:pt x="172504" y="558800"/>
                </a:lnTo>
                <a:close/>
              </a:path>
              <a:path w="664210" h="876300">
                <a:moveTo>
                  <a:pt x="345135" y="560070"/>
                </a:moveTo>
                <a:lnTo>
                  <a:pt x="341769" y="558800"/>
                </a:lnTo>
                <a:lnTo>
                  <a:pt x="340652" y="557529"/>
                </a:lnTo>
                <a:lnTo>
                  <a:pt x="348145" y="557529"/>
                </a:lnTo>
                <a:lnTo>
                  <a:pt x="346709" y="558800"/>
                </a:lnTo>
                <a:lnTo>
                  <a:pt x="345135" y="560070"/>
                </a:lnTo>
                <a:close/>
              </a:path>
              <a:path w="664210" h="876300">
                <a:moveTo>
                  <a:pt x="429609" y="560070"/>
                </a:moveTo>
                <a:lnTo>
                  <a:pt x="370763" y="560070"/>
                </a:lnTo>
                <a:lnTo>
                  <a:pt x="371411" y="558800"/>
                </a:lnTo>
                <a:lnTo>
                  <a:pt x="430491" y="558800"/>
                </a:lnTo>
                <a:lnTo>
                  <a:pt x="429609" y="560070"/>
                </a:lnTo>
                <a:close/>
              </a:path>
              <a:path w="664210" h="876300">
                <a:moveTo>
                  <a:pt x="274574" y="567689"/>
                </a:moveTo>
                <a:lnTo>
                  <a:pt x="273342" y="565150"/>
                </a:lnTo>
                <a:lnTo>
                  <a:pt x="273646" y="561339"/>
                </a:lnTo>
                <a:lnTo>
                  <a:pt x="338912" y="561339"/>
                </a:lnTo>
                <a:lnTo>
                  <a:pt x="341756" y="560070"/>
                </a:lnTo>
                <a:lnTo>
                  <a:pt x="343014" y="561339"/>
                </a:lnTo>
                <a:lnTo>
                  <a:pt x="344843" y="565150"/>
                </a:lnTo>
                <a:lnTo>
                  <a:pt x="278002" y="565150"/>
                </a:lnTo>
                <a:lnTo>
                  <a:pt x="274574" y="567689"/>
                </a:lnTo>
                <a:close/>
              </a:path>
              <a:path w="664210" h="876300">
                <a:moveTo>
                  <a:pt x="268439" y="565150"/>
                </a:moveTo>
                <a:lnTo>
                  <a:pt x="264718" y="565150"/>
                </a:lnTo>
                <a:lnTo>
                  <a:pt x="260705" y="563879"/>
                </a:lnTo>
                <a:lnTo>
                  <a:pt x="256184" y="562610"/>
                </a:lnTo>
                <a:lnTo>
                  <a:pt x="255854" y="561339"/>
                </a:lnTo>
                <a:lnTo>
                  <a:pt x="273646" y="561339"/>
                </a:lnTo>
                <a:lnTo>
                  <a:pt x="269392" y="562610"/>
                </a:lnTo>
                <a:lnTo>
                  <a:pt x="269100" y="563879"/>
                </a:lnTo>
                <a:lnTo>
                  <a:pt x="268439" y="565150"/>
                </a:lnTo>
                <a:close/>
              </a:path>
              <a:path w="664210" h="876300">
                <a:moveTo>
                  <a:pt x="426961" y="563879"/>
                </a:moveTo>
                <a:lnTo>
                  <a:pt x="423189" y="561339"/>
                </a:lnTo>
                <a:lnTo>
                  <a:pt x="428726" y="561339"/>
                </a:lnTo>
                <a:lnTo>
                  <a:pt x="426961" y="563879"/>
                </a:lnTo>
                <a:close/>
              </a:path>
              <a:path w="664210" h="876300">
                <a:moveTo>
                  <a:pt x="189208" y="566420"/>
                </a:moveTo>
                <a:lnTo>
                  <a:pt x="176923" y="566420"/>
                </a:lnTo>
                <a:lnTo>
                  <a:pt x="188874" y="565150"/>
                </a:lnTo>
                <a:lnTo>
                  <a:pt x="189208" y="566420"/>
                </a:lnTo>
                <a:close/>
              </a:path>
              <a:path w="664210" h="876300">
                <a:moveTo>
                  <a:pt x="284606" y="568960"/>
                </a:moveTo>
                <a:lnTo>
                  <a:pt x="281190" y="567689"/>
                </a:lnTo>
                <a:lnTo>
                  <a:pt x="279628" y="566420"/>
                </a:lnTo>
                <a:lnTo>
                  <a:pt x="278002" y="565150"/>
                </a:lnTo>
                <a:lnTo>
                  <a:pt x="346392" y="565150"/>
                </a:lnTo>
                <a:lnTo>
                  <a:pt x="347954" y="566420"/>
                </a:lnTo>
                <a:lnTo>
                  <a:pt x="291007" y="566420"/>
                </a:lnTo>
                <a:lnTo>
                  <a:pt x="291071" y="567689"/>
                </a:lnTo>
                <a:lnTo>
                  <a:pt x="286740" y="567689"/>
                </a:lnTo>
                <a:lnTo>
                  <a:pt x="284606" y="568960"/>
                </a:lnTo>
                <a:close/>
              </a:path>
              <a:path w="664210" h="876300">
                <a:moveTo>
                  <a:pt x="324218" y="567689"/>
                </a:moveTo>
                <a:lnTo>
                  <a:pt x="291071" y="567689"/>
                </a:lnTo>
                <a:lnTo>
                  <a:pt x="292239" y="566420"/>
                </a:lnTo>
                <a:lnTo>
                  <a:pt x="324103" y="566420"/>
                </a:lnTo>
                <a:lnTo>
                  <a:pt x="324218" y="567689"/>
                </a:lnTo>
                <a:close/>
              </a:path>
              <a:path w="664210" h="876300">
                <a:moveTo>
                  <a:pt x="324281" y="576579"/>
                </a:moveTo>
                <a:lnTo>
                  <a:pt x="320776" y="576579"/>
                </a:lnTo>
                <a:lnTo>
                  <a:pt x="316141" y="572770"/>
                </a:lnTo>
                <a:lnTo>
                  <a:pt x="300583" y="572770"/>
                </a:lnTo>
                <a:lnTo>
                  <a:pt x="294314" y="571500"/>
                </a:lnTo>
                <a:lnTo>
                  <a:pt x="288239" y="568960"/>
                </a:lnTo>
                <a:lnTo>
                  <a:pt x="286740" y="567689"/>
                </a:lnTo>
                <a:lnTo>
                  <a:pt x="325259" y="567689"/>
                </a:lnTo>
                <a:lnTo>
                  <a:pt x="325805" y="566420"/>
                </a:lnTo>
                <a:lnTo>
                  <a:pt x="413296" y="566420"/>
                </a:lnTo>
                <a:lnTo>
                  <a:pt x="410451" y="570229"/>
                </a:lnTo>
                <a:lnTo>
                  <a:pt x="341896" y="570229"/>
                </a:lnTo>
                <a:lnTo>
                  <a:pt x="341795" y="571500"/>
                </a:lnTo>
                <a:lnTo>
                  <a:pt x="409616" y="571500"/>
                </a:lnTo>
                <a:lnTo>
                  <a:pt x="407111" y="575310"/>
                </a:lnTo>
                <a:lnTo>
                  <a:pt x="326275" y="575310"/>
                </a:lnTo>
                <a:lnTo>
                  <a:pt x="324281" y="576579"/>
                </a:lnTo>
                <a:close/>
              </a:path>
              <a:path w="664210" h="876300">
                <a:moveTo>
                  <a:pt x="200977" y="568960"/>
                </a:moveTo>
                <a:lnTo>
                  <a:pt x="191211" y="568960"/>
                </a:lnTo>
                <a:lnTo>
                  <a:pt x="199237" y="567689"/>
                </a:lnTo>
                <a:lnTo>
                  <a:pt x="200977" y="568960"/>
                </a:lnTo>
                <a:close/>
              </a:path>
              <a:path w="664210" h="876300">
                <a:moveTo>
                  <a:pt x="409616" y="571500"/>
                </a:moveTo>
                <a:lnTo>
                  <a:pt x="342658" y="571500"/>
                </a:lnTo>
                <a:lnTo>
                  <a:pt x="342734" y="570229"/>
                </a:lnTo>
                <a:lnTo>
                  <a:pt x="410451" y="570229"/>
                </a:lnTo>
                <a:lnTo>
                  <a:pt x="409616" y="571500"/>
                </a:lnTo>
                <a:close/>
              </a:path>
              <a:path w="664210" h="876300">
                <a:moveTo>
                  <a:pt x="200240" y="581660"/>
                </a:moveTo>
                <a:lnTo>
                  <a:pt x="178104" y="581660"/>
                </a:lnTo>
                <a:lnTo>
                  <a:pt x="177926" y="580389"/>
                </a:lnTo>
                <a:lnTo>
                  <a:pt x="171615" y="580389"/>
                </a:lnTo>
                <a:lnTo>
                  <a:pt x="174866" y="576579"/>
                </a:lnTo>
                <a:lnTo>
                  <a:pt x="173596" y="574039"/>
                </a:lnTo>
                <a:lnTo>
                  <a:pt x="171538" y="571500"/>
                </a:lnTo>
                <a:lnTo>
                  <a:pt x="200825" y="571500"/>
                </a:lnTo>
                <a:lnTo>
                  <a:pt x="200520" y="576579"/>
                </a:lnTo>
                <a:lnTo>
                  <a:pt x="200063" y="579120"/>
                </a:lnTo>
                <a:lnTo>
                  <a:pt x="200240" y="581660"/>
                </a:lnTo>
                <a:close/>
              </a:path>
              <a:path w="664210" h="876300">
                <a:moveTo>
                  <a:pt x="315112" y="575310"/>
                </a:moveTo>
                <a:lnTo>
                  <a:pt x="313042" y="574039"/>
                </a:lnTo>
                <a:lnTo>
                  <a:pt x="306880" y="572770"/>
                </a:lnTo>
                <a:lnTo>
                  <a:pt x="316141" y="572770"/>
                </a:lnTo>
                <a:lnTo>
                  <a:pt x="315112" y="575310"/>
                </a:lnTo>
                <a:close/>
              </a:path>
              <a:path w="664210" h="876300">
                <a:moveTo>
                  <a:pt x="219125" y="582929"/>
                </a:moveTo>
                <a:lnTo>
                  <a:pt x="201828" y="582929"/>
                </a:lnTo>
                <a:lnTo>
                  <a:pt x="206375" y="581660"/>
                </a:lnTo>
                <a:lnTo>
                  <a:pt x="205524" y="576579"/>
                </a:lnTo>
                <a:lnTo>
                  <a:pt x="207962" y="575310"/>
                </a:lnTo>
                <a:lnTo>
                  <a:pt x="209283" y="574039"/>
                </a:lnTo>
                <a:lnTo>
                  <a:pt x="210781" y="574039"/>
                </a:lnTo>
                <a:lnTo>
                  <a:pt x="214985" y="576579"/>
                </a:lnTo>
                <a:lnTo>
                  <a:pt x="217957" y="577850"/>
                </a:lnTo>
                <a:lnTo>
                  <a:pt x="221602" y="580389"/>
                </a:lnTo>
                <a:lnTo>
                  <a:pt x="220218" y="581660"/>
                </a:lnTo>
                <a:lnTo>
                  <a:pt x="219125" y="582929"/>
                </a:lnTo>
                <a:close/>
              </a:path>
              <a:path w="664210" h="876300">
                <a:moveTo>
                  <a:pt x="347662" y="594360"/>
                </a:moveTo>
                <a:lnTo>
                  <a:pt x="342900" y="594360"/>
                </a:lnTo>
                <a:lnTo>
                  <a:pt x="339013" y="590550"/>
                </a:lnTo>
                <a:lnTo>
                  <a:pt x="333895" y="588010"/>
                </a:lnTo>
                <a:lnTo>
                  <a:pt x="335114" y="580389"/>
                </a:lnTo>
                <a:lnTo>
                  <a:pt x="333806" y="579120"/>
                </a:lnTo>
                <a:lnTo>
                  <a:pt x="331558" y="577850"/>
                </a:lnTo>
                <a:lnTo>
                  <a:pt x="329984" y="576579"/>
                </a:lnTo>
                <a:lnTo>
                  <a:pt x="328714" y="575310"/>
                </a:lnTo>
                <a:lnTo>
                  <a:pt x="375361" y="575310"/>
                </a:lnTo>
                <a:lnTo>
                  <a:pt x="374459" y="576579"/>
                </a:lnTo>
                <a:lnTo>
                  <a:pt x="374446" y="577850"/>
                </a:lnTo>
                <a:lnTo>
                  <a:pt x="375958" y="577850"/>
                </a:lnTo>
                <a:lnTo>
                  <a:pt x="376250" y="579120"/>
                </a:lnTo>
                <a:lnTo>
                  <a:pt x="376440" y="580389"/>
                </a:lnTo>
                <a:lnTo>
                  <a:pt x="339077" y="580389"/>
                </a:lnTo>
                <a:lnTo>
                  <a:pt x="338213" y="581660"/>
                </a:lnTo>
                <a:lnTo>
                  <a:pt x="338797" y="582929"/>
                </a:lnTo>
                <a:lnTo>
                  <a:pt x="339471" y="585470"/>
                </a:lnTo>
                <a:lnTo>
                  <a:pt x="340448" y="586739"/>
                </a:lnTo>
                <a:lnTo>
                  <a:pt x="349656" y="586739"/>
                </a:lnTo>
                <a:lnTo>
                  <a:pt x="347370" y="589279"/>
                </a:lnTo>
                <a:lnTo>
                  <a:pt x="347662" y="594360"/>
                </a:lnTo>
                <a:close/>
              </a:path>
              <a:path w="664210" h="876300">
                <a:moveTo>
                  <a:pt x="388134" y="581660"/>
                </a:moveTo>
                <a:lnTo>
                  <a:pt x="378663" y="581660"/>
                </a:lnTo>
                <a:lnTo>
                  <a:pt x="377799" y="580389"/>
                </a:lnTo>
                <a:lnTo>
                  <a:pt x="376370" y="579218"/>
                </a:lnTo>
                <a:lnTo>
                  <a:pt x="376224" y="577850"/>
                </a:lnTo>
                <a:lnTo>
                  <a:pt x="376491" y="577850"/>
                </a:lnTo>
                <a:lnTo>
                  <a:pt x="376415" y="576579"/>
                </a:lnTo>
                <a:lnTo>
                  <a:pt x="376224" y="575310"/>
                </a:lnTo>
                <a:lnTo>
                  <a:pt x="407111" y="575310"/>
                </a:lnTo>
                <a:lnTo>
                  <a:pt x="400291" y="576579"/>
                </a:lnTo>
                <a:lnTo>
                  <a:pt x="394804" y="576579"/>
                </a:lnTo>
                <a:lnTo>
                  <a:pt x="391972" y="577850"/>
                </a:lnTo>
                <a:lnTo>
                  <a:pt x="390563" y="579120"/>
                </a:lnTo>
                <a:lnTo>
                  <a:pt x="388239" y="580389"/>
                </a:lnTo>
                <a:lnTo>
                  <a:pt x="388134" y="581660"/>
                </a:lnTo>
                <a:close/>
              </a:path>
              <a:path w="664210" h="876300">
                <a:moveTo>
                  <a:pt x="396316" y="577850"/>
                </a:moveTo>
                <a:lnTo>
                  <a:pt x="394804" y="576579"/>
                </a:lnTo>
                <a:lnTo>
                  <a:pt x="398995" y="576579"/>
                </a:lnTo>
                <a:lnTo>
                  <a:pt x="396316" y="577850"/>
                </a:lnTo>
                <a:close/>
              </a:path>
              <a:path w="664210" h="876300">
                <a:moveTo>
                  <a:pt x="133342" y="580672"/>
                </a:moveTo>
                <a:lnTo>
                  <a:pt x="133184" y="580389"/>
                </a:lnTo>
                <a:lnTo>
                  <a:pt x="133342" y="580672"/>
                </a:lnTo>
                <a:close/>
              </a:path>
              <a:path w="664210" h="876300">
                <a:moveTo>
                  <a:pt x="177533" y="581660"/>
                </a:moveTo>
                <a:lnTo>
                  <a:pt x="133896" y="581660"/>
                </a:lnTo>
                <a:lnTo>
                  <a:pt x="134543" y="580389"/>
                </a:lnTo>
                <a:lnTo>
                  <a:pt x="177926" y="580389"/>
                </a:lnTo>
                <a:lnTo>
                  <a:pt x="177533" y="581660"/>
                </a:lnTo>
                <a:close/>
              </a:path>
              <a:path w="664210" h="876300">
                <a:moveTo>
                  <a:pt x="250647" y="590550"/>
                </a:moveTo>
                <a:lnTo>
                  <a:pt x="218160" y="590550"/>
                </a:lnTo>
                <a:lnTo>
                  <a:pt x="219189" y="589279"/>
                </a:lnTo>
                <a:lnTo>
                  <a:pt x="220129" y="588010"/>
                </a:lnTo>
                <a:lnTo>
                  <a:pt x="225784" y="582929"/>
                </a:lnTo>
                <a:lnTo>
                  <a:pt x="231086" y="580389"/>
                </a:lnTo>
                <a:lnTo>
                  <a:pt x="237049" y="580389"/>
                </a:lnTo>
                <a:lnTo>
                  <a:pt x="244690" y="581660"/>
                </a:lnTo>
                <a:lnTo>
                  <a:pt x="248716" y="582929"/>
                </a:lnTo>
                <a:lnTo>
                  <a:pt x="252590" y="585470"/>
                </a:lnTo>
                <a:lnTo>
                  <a:pt x="262530" y="585470"/>
                </a:lnTo>
                <a:lnTo>
                  <a:pt x="265188" y="588010"/>
                </a:lnTo>
                <a:lnTo>
                  <a:pt x="250939" y="588010"/>
                </a:lnTo>
                <a:lnTo>
                  <a:pt x="250583" y="589279"/>
                </a:lnTo>
                <a:lnTo>
                  <a:pt x="250723" y="589279"/>
                </a:lnTo>
                <a:lnTo>
                  <a:pt x="250647" y="590550"/>
                </a:lnTo>
                <a:close/>
              </a:path>
              <a:path w="664210" h="876300">
                <a:moveTo>
                  <a:pt x="365886" y="586739"/>
                </a:moveTo>
                <a:lnTo>
                  <a:pt x="342404" y="586739"/>
                </a:lnTo>
                <a:lnTo>
                  <a:pt x="342887" y="585470"/>
                </a:lnTo>
                <a:lnTo>
                  <a:pt x="342379" y="584200"/>
                </a:lnTo>
                <a:lnTo>
                  <a:pt x="341833" y="581660"/>
                </a:lnTo>
                <a:lnTo>
                  <a:pt x="341414" y="580389"/>
                </a:lnTo>
                <a:lnTo>
                  <a:pt x="376440" y="580389"/>
                </a:lnTo>
                <a:lnTo>
                  <a:pt x="376720" y="581660"/>
                </a:lnTo>
                <a:lnTo>
                  <a:pt x="388134" y="581660"/>
                </a:lnTo>
                <a:lnTo>
                  <a:pt x="387924" y="584200"/>
                </a:lnTo>
                <a:lnTo>
                  <a:pt x="382993" y="584200"/>
                </a:lnTo>
                <a:lnTo>
                  <a:pt x="382562" y="585470"/>
                </a:lnTo>
                <a:lnTo>
                  <a:pt x="366331" y="585470"/>
                </a:lnTo>
                <a:lnTo>
                  <a:pt x="365886" y="586739"/>
                </a:lnTo>
                <a:close/>
              </a:path>
              <a:path w="664210" h="876300">
                <a:moveTo>
                  <a:pt x="133896" y="581660"/>
                </a:moveTo>
                <a:lnTo>
                  <a:pt x="133718" y="581660"/>
                </a:lnTo>
                <a:lnTo>
                  <a:pt x="133342" y="580672"/>
                </a:lnTo>
                <a:lnTo>
                  <a:pt x="133896" y="581660"/>
                </a:lnTo>
                <a:close/>
              </a:path>
              <a:path w="664210" h="876300">
                <a:moveTo>
                  <a:pt x="133045" y="585470"/>
                </a:moveTo>
                <a:lnTo>
                  <a:pt x="134010" y="581660"/>
                </a:lnTo>
                <a:lnTo>
                  <a:pt x="176809" y="581660"/>
                </a:lnTo>
                <a:lnTo>
                  <a:pt x="176631" y="582929"/>
                </a:lnTo>
                <a:lnTo>
                  <a:pt x="137604" y="582929"/>
                </a:lnTo>
                <a:lnTo>
                  <a:pt x="133045" y="585470"/>
                </a:lnTo>
                <a:close/>
              </a:path>
              <a:path w="664210" h="876300">
                <a:moveTo>
                  <a:pt x="207302" y="586739"/>
                </a:moveTo>
                <a:lnTo>
                  <a:pt x="176949" y="586739"/>
                </a:lnTo>
                <a:lnTo>
                  <a:pt x="177926" y="584200"/>
                </a:lnTo>
                <a:lnTo>
                  <a:pt x="178346" y="582929"/>
                </a:lnTo>
                <a:lnTo>
                  <a:pt x="178447" y="581660"/>
                </a:lnTo>
                <a:lnTo>
                  <a:pt x="187540" y="581660"/>
                </a:lnTo>
                <a:lnTo>
                  <a:pt x="183464" y="584200"/>
                </a:lnTo>
                <a:lnTo>
                  <a:pt x="188506" y="585470"/>
                </a:lnTo>
                <a:lnTo>
                  <a:pt x="207403" y="585470"/>
                </a:lnTo>
                <a:lnTo>
                  <a:pt x="207302" y="586739"/>
                </a:lnTo>
                <a:close/>
              </a:path>
              <a:path w="664210" h="876300">
                <a:moveTo>
                  <a:pt x="207645" y="585470"/>
                </a:moveTo>
                <a:lnTo>
                  <a:pt x="188506" y="585470"/>
                </a:lnTo>
                <a:lnTo>
                  <a:pt x="187756" y="581660"/>
                </a:lnTo>
                <a:lnTo>
                  <a:pt x="193230" y="581660"/>
                </a:lnTo>
                <a:lnTo>
                  <a:pt x="192912" y="582929"/>
                </a:lnTo>
                <a:lnTo>
                  <a:pt x="219125" y="582929"/>
                </a:lnTo>
                <a:lnTo>
                  <a:pt x="217745" y="584200"/>
                </a:lnTo>
                <a:lnTo>
                  <a:pt x="207708" y="584200"/>
                </a:lnTo>
                <a:lnTo>
                  <a:pt x="207645" y="585470"/>
                </a:lnTo>
                <a:close/>
              </a:path>
              <a:path w="664210" h="876300">
                <a:moveTo>
                  <a:pt x="201828" y="582929"/>
                </a:moveTo>
                <a:lnTo>
                  <a:pt x="193408" y="582929"/>
                </a:lnTo>
                <a:lnTo>
                  <a:pt x="193662" y="581660"/>
                </a:lnTo>
                <a:lnTo>
                  <a:pt x="201282" y="581660"/>
                </a:lnTo>
                <a:lnTo>
                  <a:pt x="201828" y="582929"/>
                </a:lnTo>
                <a:close/>
              </a:path>
              <a:path w="664210" h="876300">
                <a:moveTo>
                  <a:pt x="166700" y="803910"/>
                </a:moveTo>
                <a:lnTo>
                  <a:pt x="163791" y="796289"/>
                </a:lnTo>
                <a:lnTo>
                  <a:pt x="157810" y="796289"/>
                </a:lnTo>
                <a:lnTo>
                  <a:pt x="157175" y="791210"/>
                </a:lnTo>
                <a:lnTo>
                  <a:pt x="141909" y="760729"/>
                </a:lnTo>
                <a:lnTo>
                  <a:pt x="137032" y="758189"/>
                </a:lnTo>
                <a:lnTo>
                  <a:pt x="136893" y="755650"/>
                </a:lnTo>
                <a:lnTo>
                  <a:pt x="134924" y="751839"/>
                </a:lnTo>
                <a:lnTo>
                  <a:pt x="137820" y="748029"/>
                </a:lnTo>
                <a:lnTo>
                  <a:pt x="134264" y="742950"/>
                </a:lnTo>
                <a:lnTo>
                  <a:pt x="135420" y="739139"/>
                </a:lnTo>
                <a:lnTo>
                  <a:pt x="135293" y="736600"/>
                </a:lnTo>
                <a:lnTo>
                  <a:pt x="135216" y="731520"/>
                </a:lnTo>
                <a:lnTo>
                  <a:pt x="131152" y="727710"/>
                </a:lnTo>
                <a:lnTo>
                  <a:pt x="131059" y="725170"/>
                </a:lnTo>
                <a:lnTo>
                  <a:pt x="130959" y="720089"/>
                </a:lnTo>
                <a:lnTo>
                  <a:pt x="130848" y="689610"/>
                </a:lnTo>
                <a:lnTo>
                  <a:pt x="132270" y="687070"/>
                </a:lnTo>
                <a:lnTo>
                  <a:pt x="135572" y="680720"/>
                </a:lnTo>
                <a:lnTo>
                  <a:pt x="133870" y="675639"/>
                </a:lnTo>
                <a:lnTo>
                  <a:pt x="134213" y="669289"/>
                </a:lnTo>
                <a:lnTo>
                  <a:pt x="135039" y="664210"/>
                </a:lnTo>
                <a:lnTo>
                  <a:pt x="136243" y="654050"/>
                </a:lnTo>
                <a:lnTo>
                  <a:pt x="137193" y="643889"/>
                </a:lnTo>
                <a:lnTo>
                  <a:pt x="137869" y="635000"/>
                </a:lnTo>
                <a:lnTo>
                  <a:pt x="138110" y="628650"/>
                </a:lnTo>
                <a:lnTo>
                  <a:pt x="138226" y="621029"/>
                </a:lnTo>
                <a:lnTo>
                  <a:pt x="140284" y="617220"/>
                </a:lnTo>
                <a:lnTo>
                  <a:pt x="140004" y="615950"/>
                </a:lnTo>
                <a:lnTo>
                  <a:pt x="137325" y="610870"/>
                </a:lnTo>
                <a:lnTo>
                  <a:pt x="137477" y="608329"/>
                </a:lnTo>
                <a:lnTo>
                  <a:pt x="136609" y="601979"/>
                </a:lnTo>
                <a:lnTo>
                  <a:pt x="136532" y="600329"/>
                </a:lnTo>
                <a:lnTo>
                  <a:pt x="138049" y="594360"/>
                </a:lnTo>
                <a:lnTo>
                  <a:pt x="136232" y="588010"/>
                </a:lnTo>
                <a:lnTo>
                  <a:pt x="137426" y="586739"/>
                </a:lnTo>
                <a:lnTo>
                  <a:pt x="137871" y="585470"/>
                </a:lnTo>
                <a:lnTo>
                  <a:pt x="137604" y="582929"/>
                </a:lnTo>
                <a:lnTo>
                  <a:pt x="176631" y="582929"/>
                </a:lnTo>
                <a:lnTo>
                  <a:pt x="176834" y="584200"/>
                </a:lnTo>
                <a:lnTo>
                  <a:pt x="170345" y="584200"/>
                </a:lnTo>
                <a:lnTo>
                  <a:pt x="169519" y="585470"/>
                </a:lnTo>
                <a:lnTo>
                  <a:pt x="163398" y="585470"/>
                </a:lnTo>
                <a:lnTo>
                  <a:pt x="162674" y="586739"/>
                </a:lnTo>
                <a:lnTo>
                  <a:pt x="162826" y="588010"/>
                </a:lnTo>
                <a:lnTo>
                  <a:pt x="163436" y="588010"/>
                </a:lnTo>
                <a:lnTo>
                  <a:pt x="163829" y="589279"/>
                </a:lnTo>
                <a:lnTo>
                  <a:pt x="216450" y="589279"/>
                </a:lnTo>
                <a:lnTo>
                  <a:pt x="217195" y="590550"/>
                </a:lnTo>
                <a:lnTo>
                  <a:pt x="177393" y="590550"/>
                </a:lnTo>
                <a:lnTo>
                  <a:pt x="177457" y="591820"/>
                </a:lnTo>
                <a:lnTo>
                  <a:pt x="281237" y="591820"/>
                </a:lnTo>
                <a:lnTo>
                  <a:pt x="282435" y="593089"/>
                </a:lnTo>
                <a:lnTo>
                  <a:pt x="171005" y="593089"/>
                </a:lnTo>
                <a:lnTo>
                  <a:pt x="168592" y="595629"/>
                </a:lnTo>
                <a:lnTo>
                  <a:pt x="168325" y="596900"/>
                </a:lnTo>
                <a:lnTo>
                  <a:pt x="169951" y="598170"/>
                </a:lnTo>
                <a:lnTo>
                  <a:pt x="170218" y="599439"/>
                </a:lnTo>
                <a:lnTo>
                  <a:pt x="165620" y="599439"/>
                </a:lnTo>
                <a:lnTo>
                  <a:pt x="168173" y="603250"/>
                </a:lnTo>
                <a:lnTo>
                  <a:pt x="167779" y="605789"/>
                </a:lnTo>
                <a:lnTo>
                  <a:pt x="165963" y="608329"/>
                </a:lnTo>
                <a:lnTo>
                  <a:pt x="165811" y="610870"/>
                </a:lnTo>
                <a:lnTo>
                  <a:pt x="170789" y="615950"/>
                </a:lnTo>
                <a:lnTo>
                  <a:pt x="170157" y="617220"/>
                </a:lnTo>
                <a:lnTo>
                  <a:pt x="161836" y="617220"/>
                </a:lnTo>
                <a:lnTo>
                  <a:pt x="161963" y="622300"/>
                </a:lnTo>
                <a:lnTo>
                  <a:pt x="161201" y="622300"/>
                </a:lnTo>
                <a:lnTo>
                  <a:pt x="160578" y="623570"/>
                </a:lnTo>
                <a:lnTo>
                  <a:pt x="160070" y="623570"/>
                </a:lnTo>
                <a:lnTo>
                  <a:pt x="159575" y="624839"/>
                </a:lnTo>
                <a:lnTo>
                  <a:pt x="170306" y="624839"/>
                </a:lnTo>
                <a:lnTo>
                  <a:pt x="165747" y="629920"/>
                </a:lnTo>
                <a:lnTo>
                  <a:pt x="168325" y="635000"/>
                </a:lnTo>
                <a:lnTo>
                  <a:pt x="166801" y="640079"/>
                </a:lnTo>
                <a:lnTo>
                  <a:pt x="172453" y="640079"/>
                </a:lnTo>
                <a:lnTo>
                  <a:pt x="170103" y="652779"/>
                </a:lnTo>
                <a:lnTo>
                  <a:pt x="171297" y="654050"/>
                </a:lnTo>
                <a:lnTo>
                  <a:pt x="172351" y="654050"/>
                </a:lnTo>
                <a:lnTo>
                  <a:pt x="173342" y="655320"/>
                </a:lnTo>
                <a:lnTo>
                  <a:pt x="180517" y="655320"/>
                </a:lnTo>
                <a:lnTo>
                  <a:pt x="180416" y="657860"/>
                </a:lnTo>
                <a:lnTo>
                  <a:pt x="176466" y="660400"/>
                </a:lnTo>
                <a:lnTo>
                  <a:pt x="171538" y="660400"/>
                </a:lnTo>
                <a:lnTo>
                  <a:pt x="170611" y="664210"/>
                </a:lnTo>
                <a:lnTo>
                  <a:pt x="164617" y="669289"/>
                </a:lnTo>
                <a:lnTo>
                  <a:pt x="170256" y="675639"/>
                </a:lnTo>
                <a:lnTo>
                  <a:pt x="169443" y="678179"/>
                </a:lnTo>
                <a:lnTo>
                  <a:pt x="167995" y="681989"/>
                </a:lnTo>
                <a:lnTo>
                  <a:pt x="166827" y="684529"/>
                </a:lnTo>
                <a:lnTo>
                  <a:pt x="165722" y="687070"/>
                </a:lnTo>
                <a:lnTo>
                  <a:pt x="170040" y="692150"/>
                </a:lnTo>
                <a:lnTo>
                  <a:pt x="171894" y="697229"/>
                </a:lnTo>
                <a:lnTo>
                  <a:pt x="167017" y="703579"/>
                </a:lnTo>
                <a:lnTo>
                  <a:pt x="167220" y="704850"/>
                </a:lnTo>
                <a:lnTo>
                  <a:pt x="168744" y="708660"/>
                </a:lnTo>
                <a:lnTo>
                  <a:pt x="169672" y="709929"/>
                </a:lnTo>
                <a:lnTo>
                  <a:pt x="167525" y="716279"/>
                </a:lnTo>
                <a:lnTo>
                  <a:pt x="171221" y="718820"/>
                </a:lnTo>
                <a:lnTo>
                  <a:pt x="175475" y="725170"/>
                </a:lnTo>
                <a:lnTo>
                  <a:pt x="172796" y="727710"/>
                </a:lnTo>
                <a:lnTo>
                  <a:pt x="175641" y="731520"/>
                </a:lnTo>
                <a:lnTo>
                  <a:pt x="174371" y="739139"/>
                </a:lnTo>
                <a:lnTo>
                  <a:pt x="176949" y="742950"/>
                </a:lnTo>
                <a:lnTo>
                  <a:pt x="183273" y="748029"/>
                </a:lnTo>
                <a:lnTo>
                  <a:pt x="184467" y="749300"/>
                </a:lnTo>
                <a:lnTo>
                  <a:pt x="186944" y="751839"/>
                </a:lnTo>
                <a:lnTo>
                  <a:pt x="178295" y="751839"/>
                </a:lnTo>
                <a:lnTo>
                  <a:pt x="181736" y="760729"/>
                </a:lnTo>
                <a:lnTo>
                  <a:pt x="187952" y="760729"/>
                </a:lnTo>
                <a:lnTo>
                  <a:pt x="191389" y="767079"/>
                </a:lnTo>
                <a:lnTo>
                  <a:pt x="197777" y="769620"/>
                </a:lnTo>
                <a:lnTo>
                  <a:pt x="198348" y="773429"/>
                </a:lnTo>
                <a:lnTo>
                  <a:pt x="200164" y="774700"/>
                </a:lnTo>
                <a:lnTo>
                  <a:pt x="203517" y="774700"/>
                </a:lnTo>
                <a:lnTo>
                  <a:pt x="206159" y="779779"/>
                </a:lnTo>
                <a:lnTo>
                  <a:pt x="212788" y="779779"/>
                </a:lnTo>
                <a:lnTo>
                  <a:pt x="210756" y="781050"/>
                </a:lnTo>
                <a:lnTo>
                  <a:pt x="212953" y="782320"/>
                </a:lnTo>
                <a:lnTo>
                  <a:pt x="221996" y="782320"/>
                </a:lnTo>
                <a:lnTo>
                  <a:pt x="224421" y="783589"/>
                </a:lnTo>
                <a:lnTo>
                  <a:pt x="225412" y="787400"/>
                </a:lnTo>
                <a:lnTo>
                  <a:pt x="240614" y="787400"/>
                </a:lnTo>
                <a:lnTo>
                  <a:pt x="242887" y="789939"/>
                </a:lnTo>
                <a:lnTo>
                  <a:pt x="248137" y="789939"/>
                </a:lnTo>
                <a:lnTo>
                  <a:pt x="248437" y="792479"/>
                </a:lnTo>
                <a:lnTo>
                  <a:pt x="327011" y="792479"/>
                </a:lnTo>
                <a:lnTo>
                  <a:pt x="321035" y="801370"/>
                </a:lnTo>
                <a:lnTo>
                  <a:pt x="174002" y="801370"/>
                </a:lnTo>
                <a:lnTo>
                  <a:pt x="174142" y="802639"/>
                </a:lnTo>
                <a:lnTo>
                  <a:pt x="171970" y="802639"/>
                </a:lnTo>
                <a:lnTo>
                  <a:pt x="166700" y="803910"/>
                </a:lnTo>
                <a:close/>
              </a:path>
              <a:path w="664210" h="876300">
                <a:moveTo>
                  <a:pt x="262530" y="585470"/>
                </a:moveTo>
                <a:lnTo>
                  <a:pt x="252590" y="585470"/>
                </a:lnTo>
                <a:lnTo>
                  <a:pt x="258546" y="582929"/>
                </a:lnTo>
                <a:lnTo>
                  <a:pt x="261200" y="584200"/>
                </a:lnTo>
                <a:lnTo>
                  <a:pt x="262530" y="585470"/>
                </a:lnTo>
                <a:close/>
              </a:path>
              <a:path w="664210" h="876300">
                <a:moveTo>
                  <a:pt x="196469" y="588010"/>
                </a:moveTo>
                <a:lnTo>
                  <a:pt x="171881" y="588010"/>
                </a:lnTo>
                <a:lnTo>
                  <a:pt x="173240" y="586739"/>
                </a:lnTo>
                <a:lnTo>
                  <a:pt x="172707" y="584200"/>
                </a:lnTo>
                <a:lnTo>
                  <a:pt x="176834" y="584200"/>
                </a:lnTo>
                <a:lnTo>
                  <a:pt x="176949" y="586739"/>
                </a:lnTo>
                <a:lnTo>
                  <a:pt x="196392" y="586739"/>
                </a:lnTo>
                <a:lnTo>
                  <a:pt x="196469" y="588010"/>
                </a:lnTo>
                <a:close/>
              </a:path>
              <a:path w="664210" h="876300">
                <a:moveTo>
                  <a:pt x="214985" y="586739"/>
                </a:moveTo>
                <a:lnTo>
                  <a:pt x="208673" y="586739"/>
                </a:lnTo>
                <a:lnTo>
                  <a:pt x="208432" y="584200"/>
                </a:lnTo>
                <a:lnTo>
                  <a:pt x="217745" y="584200"/>
                </a:lnTo>
                <a:lnTo>
                  <a:pt x="214985" y="586739"/>
                </a:lnTo>
                <a:close/>
              </a:path>
              <a:path w="664210" h="876300">
                <a:moveTo>
                  <a:pt x="335229" y="777239"/>
                </a:moveTo>
                <a:lnTo>
                  <a:pt x="293674" y="777239"/>
                </a:lnTo>
                <a:lnTo>
                  <a:pt x="300824" y="768350"/>
                </a:lnTo>
                <a:lnTo>
                  <a:pt x="296608" y="759460"/>
                </a:lnTo>
                <a:lnTo>
                  <a:pt x="298627" y="756920"/>
                </a:lnTo>
                <a:lnTo>
                  <a:pt x="300215" y="753110"/>
                </a:lnTo>
                <a:lnTo>
                  <a:pt x="302386" y="750570"/>
                </a:lnTo>
                <a:lnTo>
                  <a:pt x="307695" y="744220"/>
                </a:lnTo>
                <a:lnTo>
                  <a:pt x="311315" y="736600"/>
                </a:lnTo>
                <a:lnTo>
                  <a:pt x="314401" y="726439"/>
                </a:lnTo>
                <a:lnTo>
                  <a:pt x="314947" y="723900"/>
                </a:lnTo>
                <a:lnTo>
                  <a:pt x="318922" y="720089"/>
                </a:lnTo>
                <a:lnTo>
                  <a:pt x="319379" y="717550"/>
                </a:lnTo>
                <a:lnTo>
                  <a:pt x="320179" y="708660"/>
                </a:lnTo>
                <a:lnTo>
                  <a:pt x="325196" y="703579"/>
                </a:lnTo>
                <a:lnTo>
                  <a:pt x="322935" y="697229"/>
                </a:lnTo>
                <a:lnTo>
                  <a:pt x="324815" y="692150"/>
                </a:lnTo>
                <a:lnTo>
                  <a:pt x="326313" y="689610"/>
                </a:lnTo>
                <a:lnTo>
                  <a:pt x="327215" y="688339"/>
                </a:lnTo>
                <a:lnTo>
                  <a:pt x="328231" y="684529"/>
                </a:lnTo>
                <a:lnTo>
                  <a:pt x="328091" y="681989"/>
                </a:lnTo>
                <a:lnTo>
                  <a:pt x="329742" y="678179"/>
                </a:lnTo>
                <a:lnTo>
                  <a:pt x="331571" y="676910"/>
                </a:lnTo>
                <a:lnTo>
                  <a:pt x="332549" y="675639"/>
                </a:lnTo>
                <a:lnTo>
                  <a:pt x="333540" y="673100"/>
                </a:lnTo>
                <a:lnTo>
                  <a:pt x="334606" y="670560"/>
                </a:lnTo>
                <a:lnTo>
                  <a:pt x="334327" y="664210"/>
                </a:lnTo>
                <a:lnTo>
                  <a:pt x="336511" y="659129"/>
                </a:lnTo>
                <a:lnTo>
                  <a:pt x="338835" y="655320"/>
                </a:lnTo>
                <a:lnTo>
                  <a:pt x="341985" y="648970"/>
                </a:lnTo>
                <a:lnTo>
                  <a:pt x="344584" y="642620"/>
                </a:lnTo>
                <a:lnTo>
                  <a:pt x="346670" y="635000"/>
                </a:lnTo>
                <a:lnTo>
                  <a:pt x="348284" y="628650"/>
                </a:lnTo>
                <a:lnTo>
                  <a:pt x="349288" y="623570"/>
                </a:lnTo>
                <a:lnTo>
                  <a:pt x="351815" y="618489"/>
                </a:lnTo>
                <a:lnTo>
                  <a:pt x="357009" y="607060"/>
                </a:lnTo>
                <a:lnTo>
                  <a:pt x="360588" y="600582"/>
                </a:lnTo>
                <a:lnTo>
                  <a:pt x="364172" y="593089"/>
                </a:lnTo>
                <a:lnTo>
                  <a:pt x="363435" y="590550"/>
                </a:lnTo>
                <a:lnTo>
                  <a:pt x="363347" y="588010"/>
                </a:lnTo>
                <a:lnTo>
                  <a:pt x="384708" y="588010"/>
                </a:lnTo>
                <a:lnTo>
                  <a:pt x="385165" y="586739"/>
                </a:lnTo>
                <a:lnTo>
                  <a:pt x="385165" y="585470"/>
                </a:lnTo>
                <a:lnTo>
                  <a:pt x="385343" y="584200"/>
                </a:lnTo>
                <a:lnTo>
                  <a:pt x="387924" y="584200"/>
                </a:lnTo>
                <a:lnTo>
                  <a:pt x="387819" y="585470"/>
                </a:lnTo>
                <a:lnTo>
                  <a:pt x="387591" y="589279"/>
                </a:lnTo>
                <a:lnTo>
                  <a:pt x="386097" y="598170"/>
                </a:lnTo>
                <a:lnTo>
                  <a:pt x="379323" y="598170"/>
                </a:lnTo>
                <a:lnTo>
                  <a:pt x="378663" y="599439"/>
                </a:lnTo>
                <a:lnTo>
                  <a:pt x="377786" y="599439"/>
                </a:lnTo>
                <a:lnTo>
                  <a:pt x="377894" y="600075"/>
                </a:lnTo>
                <a:lnTo>
                  <a:pt x="377820" y="601979"/>
                </a:lnTo>
                <a:lnTo>
                  <a:pt x="377748" y="603250"/>
                </a:lnTo>
                <a:lnTo>
                  <a:pt x="385150" y="603250"/>
                </a:lnTo>
                <a:lnTo>
                  <a:pt x="383616" y="609600"/>
                </a:lnTo>
                <a:lnTo>
                  <a:pt x="381698" y="621029"/>
                </a:lnTo>
                <a:lnTo>
                  <a:pt x="381292" y="623570"/>
                </a:lnTo>
                <a:lnTo>
                  <a:pt x="382612" y="633729"/>
                </a:lnTo>
                <a:lnTo>
                  <a:pt x="380047" y="638810"/>
                </a:lnTo>
                <a:lnTo>
                  <a:pt x="378665" y="646429"/>
                </a:lnTo>
                <a:lnTo>
                  <a:pt x="374180" y="646429"/>
                </a:lnTo>
                <a:lnTo>
                  <a:pt x="375132" y="652779"/>
                </a:lnTo>
                <a:lnTo>
                  <a:pt x="376313" y="655320"/>
                </a:lnTo>
                <a:lnTo>
                  <a:pt x="374243" y="660400"/>
                </a:lnTo>
                <a:lnTo>
                  <a:pt x="374738" y="664210"/>
                </a:lnTo>
                <a:lnTo>
                  <a:pt x="340982" y="664210"/>
                </a:lnTo>
                <a:lnTo>
                  <a:pt x="340499" y="665479"/>
                </a:lnTo>
                <a:lnTo>
                  <a:pt x="374503" y="665479"/>
                </a:lnTo>
                <a:lnTo>
                  <a:pt x="373329" y="671829"/>
                </a:lnTo>
                <a:lnTo>
                  <a:pt x="372249" y="675639"/>
                </a:lnTo>
                <a:lnTo>
                  <a:pt x="368490" y="676910"/>
                </a:lnTo>
                <a:lnTo>
                  <a:pt x="368833" y="679450"/>
                </a:lnTo>
                <a:lnTo>
                  <a:pt x="371259" y="680720"/>
                </a:lnTo>
                <a:lnTo>
                  <a:pt x="361861" y="690879"/>
                </a:lnTo>
                <a:lnTo>
                  <a:pt x="362318" y="690879"/>
                </a:lnTo>
                <a:lnTo>
                  <a:pt x="362076" y="703579"/>
                </a:lnTo>
                <a:lnTo>
                  <a:pt x="361823" y="704850"/>
                </a:lnTo>
                <a:lnTo>
                  <a:pt x="359841" y="712470"/>
                </a:lnTo>
                <a:lnTo>
                  <a:pt x="356031" y="717550"/>
                </a:lnTo>
                <a:lnTo>
                  <a:pt x="356781" y="722629"/>
                </a:lnTo>
                <a:lnTo>
                  <a:pt x="351929" y="726439"/>
                </a:lnTo>
                <a:lnTo>
                  <a:pt x="355358" y="731520"/>
                </a:lnTo>
                <a:lnTo>
                  <a:pt x="350647" y="740410"/>
                </a:lnTo>
                <a:lnTo>
                  <a:pt x="349503" y="745489"/>
                </a:lnTo>
                <a:lnTo>
                  <a:pt x="346862" y="751839"/>
                </a:lnTo>
                <a:lnTo>
                  <a:pt x="345808" y="753110"/>
                </a:lnTo>
                <a:lnTo>
                  <a:pt x="343407" y="758189"/>
                </a:lnTo>
                <a:lnTo>
                  <a:pt x="342239" y="760729"/>
                </a:lnTo>
                <a:lnTo>
                  <a:pt x="336651" y="764539"/>
                </a:lnTo>
                <a:lnTo>
                  <a:pt x="340004" y="768350"/>
                </a:lnTo>
                <a:lnTo>
                  <a:pt x="332651" y="772160"/>
                </a:lnTo>
                <a:lnTo>
                  <a:pt x="335089" y="775970"/>
                </a:lnTo>
                <a:lnTo>
                  <a:pt x="335229" y="777239"/>
                </a:lnTo>
                <a:close/>
              </a:path>
              <a:path w="664210" h="876300">
                <a:moveTo>
                  <a:pt x="216450" y="589279"/>
                </a:moveTo>
                <a:lnTo>
                  <a:pt x="164261" y="589279"/>
                </a:lnTo>
                <a:lnTo>
                  <a:pt x="165404" y="588010"/>
                </a:lnTo>
                <a:lnTo>
                  <a:pt x="163779" y="585470"/>
                </a:lnTo>
                <a:lnTo>
                  <a:pt x="169799" y="585470"/>
                </a:lnTo>
                <a:lnTo>
                  <a:pt x="169951" y="586739"/>
                </a:lnTo>
                <a:lnTo>
                  <a:pt x="170637" y="588010"/>
                </a:lnTo>
                <a:lnTo>
                  <a:pt x="215705" y="588010"/>
                </a:lnTo>
                <a:lnTo>
                  <a:pt x="216450" y="589279"/>
                </a:lnTo>
                <a:close/>
              </a:path>
              <a:path w="664210" h="876300">
                <a:moveTo>
                  <a:pt x="273380" y="591820"/>
                </a:moveTo>
                <a:lnTo>
                  <a:pt x="178371" y="591820"/>
                </a:lnTo>
                <a:lnTo>
                  <a:pt x="178828" y="590550"/>
                </a:lnTo>
                <a:lnTo>
                  <a:pt x="253593" y="590550"/>
                </a:lnTo>
                <a:lnTo>
                  <a:pt x="253276" y="589279"/>
                </a:lnTo>
                <a:lnTo>
                  <a:pt x="253199" y="588010"/>
                </a:lnTo>
                <a:lnTo>
                  <a:pt x="265188" y="588010"/>
                </a:lnTo>
                <a:lnTo>
                  <a:pt x="271652" y="585470"/>
                </a:lnTo>
                <a:lnTo>
                  <a:pt x="273380" y="591820"/>
                </a:lnTo>
                <a:close/>
              </a:path>
              <a:path w="664210" h="876300">
                <a:moveTo>
                  <a:pt x="357835" y="589279"/>
                </a:moveTo>
                <a:lnTo>
                  <a:pt x="353504" y="589279"/>
                </a:lnTo>
                <a:lnTo>
                  <a:pt x="351599" y="586739"/>
                </a:lnTo>
                <a:lnTo>
                  <a:pt x="368109" y="586739"/>
                </a:lnTo>
                <a:lnTo>
                  <a:pt x="367245" y="585470"/>
                </a:lnTo>
                <a:lnTo>
                  <a:pt x="382562" y="585470"/>
                </a:lnTo>
                <a:lnTo>
                  <a:pt x="382511" y="586739"/>
                </a:lnTo>
                <a:lnTo>
                  <a:pt x="382358" y="588010"/>
                </a:lnTo>
                <a:lnTo>
                  <a:pt x="360248" y="588010"/>
                </a:lnTo>
                <a:lnTo>
                  <a:pt x="357835" y="589279"/>
                </a:lnTo>
                <a:close/>
              </a:path>
              <a:path w="664210" h="876300">
                <a:moveTo>
                  <a:pt x="215705" y="588010"/>
                </a:moveTo>
                <a:lnTo>
                  <a:pt x="197357" y="588010"/>
                </a:lnTo>
                <a:lnTo>
                  <a:pt x="197129" y="586739"/>
                </a:lnTo>
                <a:lnTo>
                  <a:pt x="214960" y="586739"/>
                </a:lnTo>
                <a:lnTo>
                  <a:pt x="215705" y="588010"/>
                </a:lnTo>
                <a:close/>
              </a:path>
              <a:path w="664210" h="876300">
                <a:moveTo>
                  <a:pt x="281237" y="591820"/>
                </a:moveTo>
                <a:lnTo>
                  <a:pt x="274637" y="591820"/>
                </a:lnTo>
                <a:lnTo>
                  <a:pt x="278841" y="589279"/>
                </a:lnTo>
                <a:lnTo>
                  <a:pt x="281237" y="591820"/>
                </a:lnTo>
                <a:close/>
              </a:path>
              <a:path w="664210" h="876300">
                <a:moveTo>
                  <a:pt x="290664" y="598170"/>
                </a:moveTo>
                <a:lnTo>
                  <a:pt x="202831" y="598170"/>
                </a:lnTo>
                <a:lnTo>
                  <a:pt x="204203" y="594360"/>
                </a:lnTo>
                <a:lnTo>
                  <a:pt x="203847" y="594360"/>
                </a:lnTo>
                <a:lnTo>
                  <a:pt x="203695" y="593089"/>
                </a:lnTo>
                <a:lnTo>
                  <a:pt x="282435" y="593089"/>
                </a:lnTo>
                <a:lnTo>
                  <a:pt x="286042" y="591820"/>
                </a:lnTo>
                <a:lnTo>
                  <a:pt x="288815" y="595629"/>
                </a:lnTo>
                <a:lnTo>
                  <a:pt x="237617" y="595629"/>
                </a:lnTo>
                <a:lnTo>
                  <a:pt x="236639" y="596900"/>
                </a:lnTo>
                <a:lnTo>
                  <a:pt x="289740" y="596900"/>
                </a:lnTo>
                <a:lnTo>
                  <a:pt x="290664" y="598170"/>
                </a:lnTo>
                <a:close/>
              </a:path>
              <a:path w="664210" h="876300">
                <a:moveTo>
                  <a:pt x="202171" y="598170"/>
                </a:moveTo>
                <a:lnTo>
                  <a:pt x="169951" y="598170"/>
                </a:lnTo>
                <a:lnTo>
                  <a:pt x="171005" y="593089"/>
                </a:lnTo>
                <a:lnTo>
                  <a:pt x="203377" y="593089"/>
                </a:lnTo>
                <a:lnTo>
                  <a:pt x="202844" y="594360"/>
                </a:lnTo>
                <a:lnTo>
                  <a:pt x="202526" y="595629"/>
                </a:lnTo>
                <a:lnTo>
                  <a:pt x="202171" y="598170"/>
                </a:lnTo>
                <a:close/>
              </a:path>
              <a:path w="664210" h="876300">
                <a:moveTo>
                  <a:pt x="302920" y="600710"/>
                </a:moveTo>
                <a:lnTo>
                  <a:pt x="210807" y="600710"/>
                </a:lnTo>
                <a:lnTo>
                  <a:pt x="211747" y="599439"/>
                </a:lnTo>
                <a:lnTo>
                  <a:pt x="211340" y="598170"/>
                </a:lnTo>
                <a:lnTo>
                  <a:pt x="290664" y="598170"/>
                </a:lnTo>
                <a:lnTo>
                  <a:pt x="299961" y="594360"/>
                </a:lnTo>
                <a:lnTo>
                  <a:pt x="302920" y="600710"/>
                </a:lnTo>
                <a:close/>
              </a:path>
              <a:path w="664210" h="876300">
                <a:moveTo>
                  <a:pt x="289740" y="596900"/>
                </a:moveTo>
                <a:lnTo>
                  <a:pt x="238188" y="596900"/>
                </a:lnTo>
                <a:lnTo>
                  <a:pt x="237617" y="595629"/>
                </a:lnTo>
                <a:lnTo>
                  <a:pt x="288815" y="595629"/>
                </a:lnTo>
                <a:lnTo>
                  <a:pt x="289740" y="596900"/>
                </a:lnTo>
                <a:close/>
              </a:path>
              <a:path w="664210" h="876300">
                <a:moveTo>
                  <a:pt x="172669" y="599439"/>
                </a:moveTo>
                <a:lnTo>
                  <a:pt x="170218" y="599439"/>
                </a:lnTo>
                <a:lnTo>
                  <a:pt x="170230" y="598170"/>
                </a:lnTo>
                <a:lnTo>
                  <a:pt x="175412" y="598170"/>
                </a:lnTo>
                <a:lnTo>
                  <a:pt x="172669" y="599439"/>
                </a:lnTo>
                <a:close/>
              </a:path>
              <a:path w="664210" h="876300">
                <a:moveTo>
                  <a:pt x="178917" y="603250"/>
                </a:moveTo>
                <a:lnTo>
                  <a:pt x="175412" y="598170"/>
                </a:lnTo>
                <a:lnTo>
                  <a:pt x="210451" y="598170"/>
                </a:lnTo>
                <a:lnTo>
                  <a:pt x="210489" y="599439"/>
                </a:lnTo>
                <a:lnTo>
                  <a:pt x="181889" y="599439"/>
                </a:lnTo>
                <a:lnTo>
                  <a:pt x="180517" y="600710"/>
                </a:lnTo>
                <a:lnTo>
                  <a:pt x="178917" y="603250"/>
                </a:lnTo>
                <a:close/>
              </a:path>
              <a:path w="664210" h="876300">
                <a:moveTo>
                  <a:pt x="380631" y="600710"/>
                </a:moveTo>
                <a:lnTo>
                  <a:pt x="379806" y="600710"/>
                </a:lnTo>
                <a:lnTo>
                  <a:pt x="379323" y="598170"/>
                </a:lnTo>
                <a:lnTo>
                  <a:pt x="386097" y="598170"/>
                </a:lnTo>
                <a:lnTo>
                  <a:pt x="385884" y="599439"/>
                </a:lnTo>
                <a:lnTo>
                  <a:pt x="381076" y="599439"/>
                </a:lnTo>
                <a:lnTo>
                  <a:pt x="380631" y="600710"/>
                </a:lnTo>
                <a:close/>
              </a:path>
              <a:path w="664210" h="876300">
                <a:moveTo>
                  <a:pt x="169887" y="600710"/>
                </a:moveTo>
                <a:lnTo>
                  <a:pt x="165620" y="599439"/>
                </a:lnTo>
                <a:lnTo>
                  <a:pt x="170218" y="599439"/>
                </a:lnTo>
                <a:lnTo>
                  <a:pt x="169887" y="600710"/>
                </a:lnTo>
                <a:close/>
              </a:path>
              <a:path w="664210" h="876300">
                <a:moveTo>
                  <a:pt x="192227" y="605789"/>
                </a:moveTo>
                <a:lnTo>
                  <a:pt x="186969" y="603250"/>
                </a:lnTo>
                <a:lnTo>
                  <a:pt x="181889" y="599439"/>
                </a:lnTo>
                <a:lnTo>
                  <a:pt x="210680" y="599439"/>
                </a:lnTo>
                <a:lnTo>
                  <a:pt x="210807" y="600710"/>
                </a:lnTo>
                <a:lnTo>
                  <a:pt x="269392" y="600710"/>
                </a:lnTo>
                <a:lnTo>
                  <a:pt x="269494" y="601979"/>
                </a:lnTo>
                <a:lnTo>
                  <a:pt x="198729" y="601979"/>
                </a:lnTo>
                <a:lnTo>
                  <a:pt x="192227" y="605789"/>
                </a:lnTo>
                <a:close/>
              </a:path>
              <a:path w="664210" h="876300">
                <a:moveTo>
                  <a:pt x="377936" y="599941"/>
                </a:moveTo>
                <a:lnTo>
                  <a:pt x="377901" y="599439"/>
                </a:lnTo>
                <a:lnTo>
                  <a:pt x="377936" y="599941"/>
                </a:lnTo>
                <a:close/>
              </a:path>
              <a:path w="664210" h="876300">
                <a:moveTo>
                  <a:pt x="378002" y="600710"/>
                </a:moveTo>
                <a:lnTo>
                  <a:pt x="377964" y="599439"/>
                </a:lnTo>
                <a:lnTo>
                  <a:pt x="378663" y="599439"/>
                </a:lnTo>
                <a:lnTo>
                  <a:pt x="378002" y="600710"/>
                </a:lnTo>
                <a:close/>
              </a:path>
              <a:path w="664210" h="876300">
                <a:moveTo>
                  <a:pt x="385150" y="603250"/>
                </a:moveTo>
                <a:lnTo>
                  <a:pt x="378282" y="603250"/>
                </a:lnTo>
                <a:lnTo>
                  <a:pt x="378180" y="601979"/>
                </a:lnTo>
                <a:lnTo>
                  <a:pt x="377990" y="600710"/>
                </a:lnTo>
                <a:lnTo>
                  <a:pt x="380682" y="600710"/>
                </a:lnTo>
                <a:lnTo>
                  <a:pt x="381076" y="599439"/>
                </a:lnTo>
                <a:lnTo>
                  <a:pt x="385884" y="599439"/>
                </a:lnTo>
                <a:lnTo>
                  <a:pt x="385457" y="601979"/>
                </a:lnTo>
                <a:lnTo>
                  <a:pt x="385150" y="603250"/>
                </a:lnTo>
                <a:close/>
              </a:path>
              <a:path w="664210" h="876300">
                <a:moveTo>
                  <a:pt x="377990" y="600710"/>
                </a:moveTo>
                <a:lnTo>
                  <a:pt x="377938" y="600329"/>
                </a:lnTo>
                <a:lnTo>
                  <a:pt x="377990" y="600710"/>
                </a:lnTo>
                <a:close/>
              </a:path>
              <a:path w="664210" h="876300">
                <a:moveTo>
                  <a:pt x="309248" y="603250"/>
                </a:moveTo>
                <a:lnTo>
                  <a:pt x="269849" y="603250"/>
                </a:lnTo>
                <a:lnTo>
                  <a:pt x="270433" y="601979"/>
                </a:lnTo>
                <a:lnTo>
                  <a:pt x="270167" y="600710"/>
                </a:lnTo>
                <a:lnTo>
                  <a:pt x="305422" y="600710"/>
                </a:lnTo>
                <a:lnTo>
                  <a:pt x="309499" y="601979"/>
                </a:lnTo>
                <a:lnTo>
                  <a:pt x="309248" y="603250"/>
                </a:lnTo>
                <a:close/>
              </a:path>
              <a:path w="664210" h="876300">
                <a:moveTo>
                  <a:pt x="203936" y="608329"/>
                </a:moveTo>
                <a:lnTo>
                  <a:pt x="201142" y="604520"/>
                </a:lnTo>
                <a:lnTo>
                  <a:pt x="198729" y="601979"/>
                </a:lnTo>
                <a:lnTo>
                  <a:pt x="269697" y="601979"/>
                </a:lnTo>
                <a:lnTo>
                  <a:pt x="269849" y="603250"/>
                </a:lnTo>
                <a:lnTo>
                  <a:pt x="309248" y="603250"/>
                </a:lnTo>
                <a:lnTo>
                  <a:pt x="308895" y="604520"/>
                </a:lnTo>
                <a:lnTo>
                  <a:pt x="223011" y="604520"/>
                </a:lnTo>
                <a:lnTo>
                  <a:pt x="221322" y="605789"/>
                </a:lnTo>
                <a:lnTo>
                  <a:pt x="211962" y="605789"/>
                </a:lnTo>
                <a:lnTo>
                  <a:pt x="203936" y="608329"/>
                </a:lnTo>
                <a:close/>
              </a:path>
              <a:path w="664210" h="876300">
                <a:moveTo>
                  <a:pt x="227698" y="614679"/>
                </a:moveTo>
                <a:lnTo>
                  <a:pt x="226148" y="612139"/>
                </a:lnTo>
                <a:lnTo>
                  <a:pt x="223939" y="608329"/>
                </a:lnTo>
                <a:lnTo>
                  <a:pt x="223596" y="607060"/>
                </a:lnTo>
                <a:lnTo>
                  <a:pt x="223011" y="604520"/>
                </a:lnTo>
                <a:lnTo>
                  <a:pt x="308895" y="604520"/>
                </a:lnTo>
                <a:lnTo>
                  <a:pt x="308543" y="605789"/>
                </a:lnTo>
                <a:lnTo>
                  <a:pt x="308394" y="605789"/>
                </a:lnTo>
                <a:lnTo>
                  <a:pt x="308190" y="607060"/>
                </a:lnTo>
                <a:lnTo>
                  <a:pt x="269494" y="607060"/>
                </a:lnTo>
                <a:lnTo>
                  <a:pt x="270065" y="608329"/>
                </a:lnTo>
                <a:lnTo>
                  <a:pt x="316859" y="608329"/>
                </a:lnTo>
                <a:lnTo>
                  <a:pt x="316120" y="612139"/>
                </a:lnTo>
                <a:lnTo>
                  <a:pt x="231241" y="612139"/>
                </a:lnTo>
                <a:lnTo>
                  <a:pt x="227698" y="614679"/>
                </a:lnTo>
                <a:close/>
              </a:path>
              <a:path w="664210" h="876300">
                <a:moveTo>
                  <a:pt x="219633" y="607060"/>
                </a:moveTo>
                <a:lnTo>
                  <a:pt x="215010" y="605789"/>
                </a:lnTo>
                <a:lnTo>
                  <a:pt x="221322" y="605789"/>
                </a:lnTo>
                <a:lnTo>
                  <a:pt x="219633" y="607060"/>
                </a:lnTo>
                <a:close/>
              </a:path>
              <a:path w="664210" h="876300">
                <a:moveTo>
                  <a:pt x="308534" y="605823"/>
                </a:moveTo>
                <a:lnTo>
                  <a:pt x="308394" y="605789"/>
                </a:lnTo>
                <a:lnTo>
                  <a:pt x="308543" y="605789"/>
                </a:lnTo>
                <a:close/>
              </a:path>
              <a:path w="664210" h="876300">
                <a:moveTo>
                  <a:pt x="313728" y="607060"/>
                </a:moveTo>
                <a:lnTo>
                  <a:pt x="308190" y="607060"/>
                </a:lnTo>
                <a:lnTo>
                  <a:pt x="308534" y="605823"/>
                </a:lnTo>
                <a:lnTo>
                  <a:pt x="313728" y="607060"/>
                </a:lnTo>
                <a:close/>
              </a:path>
              <a:path w="664210" h="876300">
                <a:moveTo>
                  <a:pt x="316859" y="608329"/>
                </a:moveTo>
                <a:lnTo>
                  <a:pt x="270065" y="608329"/>
                </a:lnTo>
                <a:lnTo>
                  <a:pt x="270891" y="607060"/>
                </a:lnTo>
                <a:lnTo>
                  <a:pt x="317106" y="607060"/>
                </a:lnTo>
                <a:lnTo>
                  <a:pt x="316859" y="608329"/>
                </a:lnTo>
                <a:close/>
              </a:path>
              <a:path w="664210" h="876300">
                <a:moveTo>
                  <a:pt x="235597" y="613410"/>
                </a:moveTo>
                <a:lnTo>
                  <a:pt x="232918" y="613410"/>
                </a:lnTo>
                <a:lnTo>
                  <a:pt x="231241" y="612139"/>
                </a:lnTo>
                <a:lnTo>
                  <a:pt x="237528" y="612139"/>
                </a:lnTo>
                <a:lnTo>
                  <a:pt x="235597" y="613410"/>
                </a:lnTo>
                <a:close/>
              </a:path>
              <a:path w="664210" h="876300">
                <a:moveTo>
                  <a:pt x="249008" y="619760"/>
                </a:moveTo>
                <a:lnTo>
                  <a:pt x="245465" y="619760"/>
                </a:lnTo>
                <a:lnTo>
                  <a:pt x="239762" y="616056"/>
                </a:lnTo>
                <a:lnTo>
                  <a:pt x="239687" y="614679"/>
                </a:lnTo>
                <a:lnTo>
                  <a:pt x="239775" y="613410"/>
                </a:lnTo>
                <a:lnTo>
                  <a:pt x="237528" y="612139"/>
                </a:lnTo>
                <a:lnTo>
                  <a:pt x="267893" y="612139"/>
                </a:lnTo>
                <a:lnTo>
                  <a:pt x="267601" y="613410"/>
                </a:lnTo>
                <a:lnTo>
                  <a:pt x="259638" y="613410"/>
                </a:lnTo>
                <a:lnTo>
                  <a:pt x="260870" y="614679"/>
                </a:lnTo>
                <a:lnTo>
                  <a:pt x="292544" y="614679"/>
                </a:lnTo>
                <a:lnTo>
                  <a:pt x="292023" y="615950"/>
                </a:lnTo>
                <a:lnTo>
                  <a:pt x="305282" y="615950"/>
                </a:lnTo>
                <a:lnTo>
                  <a:pt x="305117" y="617220"/>
                </a:lnTo>
                <a:lnTo>
                  <a:pt x="252907" y="617220"/>
                </a:lnTo>
                <a:lnTo>
                  <a:pt x="249008" y="619760"/>
                </a:lnTo>
                <a:close/>
              </a:path>
              <a:path w="664210" h="876300">
                <a:moveTo>
                  <a:pt x="314642" y="619760"/>
                </a:moveTo>
                <a:lnTo>
                  <a:pt x="314254" y="619600"/>
                </a:lnTo>
                <a:lnTo>
                  <a:pt x="310172" y="617220"/>
                </a:lnTo>
                <a:lnTo>
                  <a:pt x="308470" y="617220"/>
                </a:lnTo>
                <a:lnTo>
                  <a:pt x="305643" y="616056"/>
                </a:lnTo>
                <a:lnTo>
                  <a:pt x="293001" y="615950"/>
                </a:lnTo>
                <a:lnTo>
                  <a:pt x="292544" y="614679"/>
                </a:lnTo>
                <a:lnTo>
                  <a:pt x="260896" y="614679"/>
                </a:lnTo>
                <a:lnTo>
                  <a:pt x="261048" y="613410"/>
                </a:lnTo>
                <a:lnTo>
                  <a:pt x="269087" y="613410"/>
                </a:lnTo>
                <a:lnTo>
                  <a:pt x="268973" y="612139"/>
                </a:lnTo>
                <a:lnTo>
                  <a:pt x="316120" y="612139"/>
                </a:lnTo>
                <a:lnTo>
                  <a:pt x="314642" y="619760"/>
                </a:lnTo>
                <a:close/>
              </a:path>
              <a:path w="664210" h="876300">
                <a:moveTo>
                  <a:pt x="305542" y="616056"/>
                </a:moveTo>
                <a:lnTo>
                  <a:pt x="305282" y="615950"/>
                </a:lnTo>
                <a:lnTo>
                  <a:pt x="305534" y="616011"/>
                </a:lnTo>
                <a:close/>
              </a:path>
              <a:path w="664210" h="876300">
                <a:moveTo>
                  <a:pt x="311556" y="618489"/>
                </a:moveTo>
                <a:lnTo>
                  <a:pt x="305904" y="618489"/>
                </a:lnTo>
                <a:lnTo>
                  <a:pt x="305739" y="617220"/>
                </a:lnTo>
                <a:lnTo>
                  <a:pt x="305542" y="616056"/>
                </a:lnTo>
                <a:lnTo>
                  <a:pt x="308368" y="617220"/>
                </a:lnTo>
                <a:lnTo>
                  <a:pt x="311556" y="618489"/>
                </a:lnTo>
                <a:close/>
              </a:path>
              <a:path w="664210" h="876300">
                <a:moveTo>
                  <a:pt x="170306" y="624839"/>
                </a:moveTo>
                <a:lnTo>
                  <a:pt x="160642" y="624839"/>
                </a:lnTo>
                <a:lnTo>
                  <a:pt x="161213" y="623570"/>
                </a:lnTo>
                <a:lnTo>
                  <a:pt x="161798" y="623570"/>
                </a:lnTo>
                <a:lnTo>
                  <a:pt x="161759" y="622300"/>
                </a:lnTo>
                <a:lnTo>
                  <a:pt x="161963" y="622300"/>
                </a:lnTo>
                <a:lnTo>
                  <a:pt x="163436" y="621029"/>
                </a:lnTo>
                <a:lnTo>
                  <a:pt x="165100" y="619760"/>
                </a:lnTo>
                <a:lnTo>
                  <a:pt x="161836" y="617220"/>
                </a:lnTo>
                <a:lnTo>
                  <a:pt x="170157" y="617220"/>
                </a:lnTo>
                <a:lnTo>
                  <a:pt x="168262" y="621029"/>
                </a:lnTo>
                <a:lnTo>
                  <a:pt x="170306" y="624839"/>
                </a:lnTo>
                <a:close/>
              </a:path>
              <a:path w="664210" h="876300">
                <a:moveTo>
                  <a:pt x="256819" y="623570"/>
                </a:moveTo>
                <a:lnTo>
                  <a:pt x="255879" y="618489"/>
                </a:lnTo>
                <a:lnTo>
                  <a:pt x="252907" y="617220"/>
                </a:lnTo>
                <a:lnTo>
                  <a:pt x="304977" y="617220"/>
                </a:lnTo>
                <a:lnTo>
                  <a:pt x="305041" y="618489"/>
                </a:lnTo>
                <a:lnTo>
                  <a:pt x="311556" y="618489"/>
                </a:lnTo>
                <a:lnTo>
                  <a:pt x="314254" y="619600"/>
                </a:lnTo>
                <a:lnTo>
                  <a:pt x="314528" y="619760"/>
                </a:lnTo>
                <a:lnTo>
                  <a:pt x="315290" y="619760"/>
                </a:lnTo>
                <a:lnTo>
                  <a:pt x="315823" y="621029"/>
                </a:lnTo>
                <a:lnTo>
                  <a:pt x="263918" y="621029"/>
                </a:lnTo>
                <a:lnTo>
                  <a:pt x="256819" y="623570"/>
                </a:lnTo>
                <a:close/>
              </a:path>
              <a:path w="664210" h="876300">
                <a:moveTo>
                  <a:pt x="267398" y="623570"/>
                </a:moveTo>
                <a:lnTo>
                  <a:pt x="263918" y="621029"/>
                </a:lnTo>
                <a:lnTo>
                  <a:pt x="315823" y="621029"/>
                </a:lnTo>
                <a:lnTo>
                  <a:pt x="314968" y="622300"/>
                </a:lnTo>
                <a:lnTo>
                  <a:pt x="272707" y="622300"/>
                </a:lnTo>
                <a:lnTo>
                  <a:pt x="267398" y="623570"/>
                </a:lnTo>
                <a:close/>
              </a:path>
              <a:path w="664210" h="876300">
                <a:moveTo>
                  <a:pt x="285673" y="631189"/>
                </a:moveTo>
                <a:lnTo>
                  <a:pt x="283972" y="623570"/>
                </a:lnTo>
                <a:lnTo>
                  <a:pt x="274612" y="623570"/>
                </a:lnTo>
                <a:lnTo>
                  <a:pt x="272707" y="622300"/>
                </a:lnTo>
                <a:lnTo>
                  <a:pt x="314968" y="622300"/>
                </a:lnTo>
                <a:lnTo>
                  <a:pt x="314113" y="623570"/>
                </a:lnTo>
                <a:lnTo>
                  <a:pt x="279869" y="623570"/>
                </a:lnTo>
                <a:lnTo>
                  <a:pt x="278422" y="624839"/>
                </a:lnTo>
                <a:lnTo>
                  <a:pt x="313258" y="624839"/>
                </a:lnTo>
                <a:lnTo>
                  <a:pt x="310133" y="628650"/>
                </a:lnTo>
                <a:lnTo>
                  <a:pt x="290309" y="628650"/>
                </a:lnTo>
                <a:lnTo>
                  <a:pt x="285673" y="631189"/>
                </a:lnTo>
                <a:close/>
              </a:path>
              <a:path w="664210" h="876300">
                <a:moveTo>
                  <a:pt x="378434" y="647700"/>
                </a:moveTo>
                <a:lnTo>
                  <a:pt x="374180" y="646429"/>
                </a:lnTo>
                <a:lnTo>
                  <a:pt x="378665" y="646429"/>
                </a:lnTo>
                <a:lnTo>
                  <a:pt x="378434" y="647700"/>
                </a:lnTo>
                <a:close/>
              </a:path>
              <a:path w="664210" h="876300">
                <a:moveTo>
                  <a:pt x="180517" y="655320"/>
                </a:moveTo>
                <a:lnTo>
                  <a:pt x="175971" y="655320"/>
                </a:lnTo>
                <a:lnTo>
                  <a:pt x="177304" y="651510"/>
                </a:lnTo>
                <a:lnTo>
                  <a:pt x="180428" y="652779"/>
                </a:lnTo>
                <a:lnTo>
                  <a:pt x="180517" y="655320"/>
                </a:lnTo>
                <a:close/>
              </a:path>
              <a:path w="664210" h="876300">
                <a:moveTo>
                  <a:pt x="374503" y="665479"/>
                </a:moveTo>
                <a:lnTo>
                  <a:pt x="341744" y="665479"/>
                </a:lnTo>
                <a:lnTo>
                  <a:pt x="342239" y="664210"/>
                </a:lnTo>
                <a:lnTo>
                  <a:pt x="374738" y="664210"/>
                </a:lnTo>
                <a:lnTo>
                  <a:pt x="374503" y="665479"/>
                </a:lnTo>
                <a:close/>
              </a:path>
              <a:path w="664210" h="876300">
                <a:moveTo>
                  <a:pt x="187952" y="760729"/>
                </a:moveTo>
                <a:lnTo>
                  <a:pt x="181736" y="760729"/>
                </a:lnTo>
                <a:lnTo>
                  <a:pt x="185204" y="755650"/>
                </a:lnTo>
                <a:lnTo>
                  <a:pt x="187952" y="760729"/>
                </a:lnTo>
                <a:close/>
              </a:path>
              <a:path w="664210" h="876300">
                <a:moveTo>
                  <a:pt x="212788" y="779779"/>
                </a:moveTo>
                <a:lnTo>
                  <a:pt x="206159" y="779779"/>
                </a:lnTo>
                <a:lnTo>
                  <a:pt x="206146" y="773429"/>
                </a:lnTo>
                <a:lnTo>
                  <a:pt x="209435" y="774700"/>
                </a:lnTo>
                <a:lnTo>
                  <a:pt x="210705" y="775970"/>
                </a:lnTo>
                <a:lnTo>
                  <a:pt x="214820" y="778510"/>
                </a:lnTo>
                <a:lnTo>
                  <a:pt x="212788" y="779779"/>
                </a:lnTo>
                <a:close/>
              </a:path>
              <a:path w="664210" h="876300">
                <a:moveTo>
                  <a:pt x="327861" y="791210"/>
                </a:moveTo>
                <a:lnTo>
                  <a:pt x="265531" y="791210"/>
                </a:lnTo>
                <a:lnTo>
                  <a:pt x="271691" y="789939"/>
                </a:lnTo>
                <a:lnTo>
                  <a:pt x="277850" y="786129"/>
                </a:lnTo>
                <a:lnTo>
                  <a:pt x="278523" y="784860"/>
                </a:lnTo>
                <a:lnTo>
                  <a:pt x="285115" y="784860"/>
                </a:lnTo>
                <a:lnTo>
                  <a:pt x="286829" y="781050"/>
                </a:lnTo>
                <a:lnTo>
                  <a:pt x="288785" y="774700"/>
                </a:lnTo>
                <a:lnTo>
                  <a:pt x="288544" y="773429"/>
                </a:lnTo>
                <a:lnTo>
                  <a:pt x="291122" y="773429"/>
                </a:lnTo>
                <a:lnTo>
                  <a:pt x="293674" y="777239"/>
                </a:lnTo>
                <a:lnTo>
                  <a:pt x="335229" y="777239"/>
                </a:lnTo>
                <a:lnTo>
                  <a:pt x="335508" y="779779"/>
                </a:lnTo>
                <a:lnTo>
                  <a:pt x="327861" y="791210"/>
                </a:lnTo>
                <a:close/>
              </a:path>
              <a:path w="664210" h="876300">
                <a:moveTo>
                  <a:pt x="221996" y="782320"/>
                </a:moveTo>
                <a:lnTo>
                  <a:pt x="215557" y="782320"/>
                </a:lnTo>
                <a:lnTo>
                  <a:pt x="218058" y="781050"/>
                </a:lnTo>
                <a:lnTo>
                  <a:pt x="221996" y="782320"/>
                </a:lnTo>
                <a:close/>
              </a:path>
              <a:path w="664210" h="876300">
                <a:moveTo>
                  <a:pt x="240614" y="787400"/>
                </a:moveTo>
                <a:lnTo>
                  <a:pt x="227749" y="787400"/>
                </a:lnTo>
                <a:lnTo>
                  <a:pt x="233045" y="783589"/>
                </a:lnTo>
                <a:lnTo>
                  <a:pt x="236004" y="784860"/>
                </a:lnTo>
                <a:lnTo>
                  <a:pt x="240614" y="787400"/>
                </a:lnTo>
                <a:close/>
              </a:path>
              <a:path w="664210" h="876300">
                <a:moveTo>
                  <a:pt x="248137" y="789939"/>
                </a:moveTo>
                <a:lnTo>
                  <a:pt x="242887" y="789939"/>
                </a:lnTo>
                <a:lnTo>
                  <a:pt x="247688" y="786129"/>
                </a:lnTo>
                <a:lnTo>
                  <a:pt x="248137" y="789939"/>
                </a:lnTo>
                <a:close/>
              </a:path>
              <a:path w="664210" h="876300">
                <a:moveTo>
                  <a:pt x="327011" y="792479"/>
                </a:moveTo>
                <a:lnTo>
                  <a:pt x="249085" y="792479"/>
                </a:lnTo>
                <a:lnTo>
                  <a:pt x="253707" y="791210"/>
                </a:lnTo>
                <a:lnTo>
                  <a:pt x="256387" y="788670"/>
                </a:lnTo>
                <a:lnTo>
                  <a:pt x="265531" y="791210"/>
                </a:lnTo>
                <a:lnTo>
                  <a:pt x="327861" y="791210"/>
                </a:lnTo>
                <a:lnTo>
                  <a:pt x="327011" y="792479"/>
                </a:lnTo>
                <a:close/>
              </a:path>
              <a:path w="664210" h="876300">
                <a:moveTo>
                  <a:pt x="199644" y="864870"/>
                </a:moveTo>
                <a:lnTo>
                  <a:pt x="199478" y="863600"/>
                </a:lnTo>
                <a:lnTo>
                  <a:pt x="199402" y="861060"/>
                </a:lnTo>
                <a:lnTo>
                  <a:pt x="199491" y="859789"/>
                </a:lnTo>
                <a:lnTo>
                  <a:pt x="197078" y="854710"/>
                </a:lnTo>
                <a:lnTo>
                  <a:pt x="194932" y="850900"/>
                </a:lnTo>
                <a:lnTo>
                  <a:pt x="192404" y="848360"/>
                </a:lnTo>
                <a:lnTo>
                  <a:pt x="191084" y="848360"/>
                </a:lnTo>
                <a:lnTo>
                  <a:pt x="187832" y="847089"/>
                </a:lnTo>
                <a:lnTo>
                  <a:pt x="187147" y="845820"/>
                </a:lnTo>
                <a:lnTo>
                  <a:pt x="188175" y="840739"/>
                </a:lnTo>
                <a:lnTo>
                  <a:pt x="186931" y="836929"/>
                </a:lnTo>
                <a:lnTo>
                  <a:pt x="184721" y="829310"/>
                </a:lnTo>
                <a:lnTo>
                  <a:pt x="185191" y="824229"/>
                </a:lnTo>
                <a:lnTo>
                  <a:pt x="184861" y="819150"/>
                </a:lnTo>
                <a:lnTo>
                  <a:pt x="184073" y="817879"/>
                </a:lnTo>
                <a:lnTo>
                  <a:pt x="182664" y="815339"/>
                </a:lnTo>
                <a:lnTo>
                  <a:pt x="176085" y="812800"/>
                </a:lnTo>
                <a:lnTo>
                  <a:pt x="176250" y="808989"/>
                </a:lnTo>
                <a:lnTo>
                  <a:pt x="171970" y="802639"/>
                </a:lnTo>
                <a:lnTo>
                  <a:pt x="174840" y="802639"/>
                </a:lnTo>
                <a:lnTo>
                  <a:pt x="175069" y="801370"/>
                </a:lnTo>
                <a:lnTo>
                  <a:pt x="321035" y="801370"/>
                </a:lnTo>
                <a:lnTo>
                  <a:pt x="318465" y="805179"/>
                </a:lnTo>
                <a:lnTo>
                  <a:pt x="316572" y="807720"/>
                </a:lnTo>
                <a:lnTo>
                  <a:pt x="311124" y="810260"/>
                </a:lnTo>
                <a:lnTo>
                  <a:pt x="308956" y="816610"/>
                </a:lnTo>
                <a:lnTo>
                  <a:pt x="208330" y="816610"/>
                </a:lnTo>
                <a:lnTo>
                  <a:pt x="207708" y="817879"/>
                </a:lnTo>
                <a:lnTo>
                  <a:pt x="208000" y="817879"/>
                </a:lnTo>
                <a:lnTo>
                  <a:pt x="208038" y="819150"/>
                </a:lnTo>
                <a:lnTo>
                  <a:pt x="308089" y="819150"/>
                </a:lnTo>
                <a:lnTo>
                  <a:pt x="298576" y="820420"/>
                </a:lnTo>
                <a:lnTo>
                  <a:pt x="296506" y="824229"/>
                </a:lnTo>
                <a:lnTo>
                  <a:pt x="223075" y="824229"/>
                </a:lnTo>
                <a:lnTo>
                  <a:pt x="222757" y="825500"/>
                </a:lnTo>
                <a:lnTo>
                  <a:pt x="222503" y="826770"/>
                </a:lnTo>
                <a:lnTo>
                  <a:pt x="195656" y="826770"/>
                </a:lnTo>
                <a:lnTo>
                  <a:pt x="196138" y="830579"/>
                </a:lnTo>
                <a:lnTo>
                  <a:pt x="192519" y="834389"/>
                </a:lnTo>
                <a:lnTo>
                  <a:pt x="197789" y="836929"/>
                </a:lnTo>
                <a:lnTo>
                  <a:pt x="262341" y="836929"/>
                </a:lnTo>
                <a:lnTo>
                  <a:pt x="261023" y="838200"/>
                </a:lnTo>
                <a:lnTo>
                  <a:pt x="258724" y="838200"/>
                </a:lnTo>
                <a:lnTo>
                  <a:pt x="259016" y="839470"/>
                </a:lnTo>
                <a:lnTo>
                  <a:pt x="254977" y="839470"/>
                </a:lnTo>
                <a:lnTo>
                  <a:pt x="254355" y="840739"/>
                </a:lnTo>
                <a:lnTo>
                  <a:pt x="228117" y="840739"/>
                </a:lnTo>
                <a:lnTo>
                  <a:pt x="227939" y="842010"/>
                </a:lnTo>
                <a:lnTo>
                  <a:pt x="228701" y="842010"/>
                </a:lnTo>
                <a:lnTo>
                  <a:pt x="229361" y="843279"/>
                </a:lnTo>
                <a:lnTo>
                  <a:pt x="259892" y="843279"/>
                </a:lnTo>
                <a:lnTo>
                  <a:pt x="260184" y="844550"/>
                </a:lnTo>
                <a:lnTo>
                  <a:pt x="259422" y="847089"/>
                </a:lnTo>
                <a:lnTo>
                  <a:pt x="259270" y="850900"/>
                </a:lnTo>
                <a:lnTo>
                  <a:pt x="253847" y="852170"/>
                </a:lnTo>
                <a:lnTo>
                  <a:pt x="247091" y="853439"/>
                </a:lnTo>
                <a:lnTo>
                  <a:pt x="248043" y="861060"/>
                </a:lnTo>
                <a:lnTo>
                  <a:pt x="244182" y="862329"/>
                </a:lnTo>
                <a:lnTo>
                  <a:pt x="237985" y="862329"/>
                </a:lnTo>
                <a:lnTo>
                  <a:pt x="238125" y="863600"/>
                </a:lnTo>
                <a:lnTo>
                  <a:pt x="201752" y="863600"/>
                </a:lnTo>
                <a:lnTo>
                  <a:pt x="199644" y="864870"/>
                </a:lnTo>
                <a:close/>
              </a:path>
              <a:path w="664210" h="876300">
                <a:moveTo>
                  <a:pt x="308089" y="819150"/>
                </a:moveTo>
                <a:lnTo>
                  <a:pt x="209562" y="819150"/>
                </a:lnTo>
                <a:lnTo>
                  <a:pt x="210197" y="817879"/>
                </a:lnTo>
                <a:lnTo>
                  <a:pt x="209880" y="817879"/>
                </a:lnTo>
                <a:lnTo>
                  <a:pt x="209842" y="816610"/>
                </a:lnTo>
                <a:lnTo>
                  <a:pt x="308956" y="816610"/>
                </a:lnTo>
                <a:lnTo>
                  <a:pt x="308089" y="819150"/>
                </a:lnTo>
                <a:close/>
              </a:path>
              <a:path w="664210" h="876300">
                <a:moveTo>
                  <a:pt x="232905" y="829310"/>
                </a:moveTo>
                <a:lnTo>
                  <a:pt x="223100" y="829310"/>
                </a:lnTo>
                <a:lnTo>
                  <a:pt x="224396" y="824229"/>
                </a:lnTo>
                <a:lnTo>
                  <a:pt x="296506" y="824229"/>
                </a:lnTo>
                <a:lnTo>
                  <a:pt x="295816" y="825500"/>
                </a:lnTo>
                <a:lnTo>
                  <a:pt x="232016" y="825500"/>
                </a:lnTo>
                <a:lnTo>
                  <a:pt x="231432" y="826770"/>
                </a:lnTo>
                <a:lnTo>
                  <a:pt x="232308" y="828039"/>
                </a:lnTo>
                <a:lnTo>
                  <a:pt x="232905" y="829310"/>
                </a:lnTo>
                <a:close/>
              </a:path>
              <a:path w="664210" h="876300">
                <a:moveTo>
                  <a:pt x="286384" y="828039"/>
                </a:moveTo>
                <a:lnTo>
                  <a:pt x="234784" y="828039"/>
                </a:lnTo>
                <a:lnTo>
                  <a:pt x="235064" y="826770"/>
                </a:lnTo>
                <a:lnTo>
                  <a:pt x="234340" y="825500"/>
                </a:lnTo>
                <a:lnTo>
                  <a:pt x="291592" y="825500"/>
                </a:lnTo>
                <a:lnTo>
                  <a:pt x="289915" y="826770"/>
                </a:lnTo>
                <a:lnTo>
                  <a:pt x="288290" y="826770"/>
                </a:lnTo>
                <a:lnTo>
                  <a:pt x="288270" y="826930"/>
                </a:lnTo>
                <a:lnTo>
                  <a:pt x="286384" y="828039"/>
                </a:lnTo>
                <a:close/>
              </a:path>
              <a:path w="664210" h="876300">
                <a:moveTo>
                  <a:pt x="294436" y="828039"/>
                </a:moveTo>
                <a:lnTo>
                  <a:pt x="292544" y="828039"/>
                </a:lnTo>
                <a:lnTo>
                  <a:pt x="291592" y="825500"/>
                </a:lnTo>
                <a:lnTo>
                  <a:pt x="295816" y="825500"/>
                </a:lnTo>
                <a:lnTo>
                  <a:pt x="294436" y="828039"/>
                </a:lnTo>
                <a:close/>
              </a:path>
              <a:path w="664210" h="876300">
                <a:moveTo>
                  <a:pt x="262341" y="836929"/>
                </a:moveTo>
                <a:lnTo>
                  <a:pt x="197789" y="836929"/>
                </a:lnTo>
                <a:lnTo>
                  <a:pt x="196938" y="833120"/>
                </a:lnTo>
                <a:lnTo>
                  <a:pt x="200177" y="830579"/>
                </a:lnTo>
                <a:lnTo>
                  <a:pt x="195656" y="826770"/>
                </a:lnTo>
                <a:lnTo>
                  <a:pt x="222503" y="826770"/>
                </a:lnTo>
                <a:lnTo>
                  <a:pt x="222186" y="828039"/>
                </a:lnTo>
                <a:lnTo>
                  <a:pt x="208140" y="828039"/>
                </a:lnTo>
                <a:lnTo>
                  <a:pt x="207175" y="829310"/>
                </a:lnTo>
                <a:lnTo>
                  <a:pt x="206336" y="829310"/>
                </a:lnTo>
                <a:lnTo>
                  <a:pt x="205625" y="831850"/>
                </a:lnTo>
                <a:lnTo>
                  <a:pt x="205562" y="833120"/>
                </a:lnTo>
                <a:lnTo>
                  <a:pt x="205422" y="834389"/>
                </a:lnTo>
                <a:lnTo>
                  <a:pt x="264977" y="834389"/>
                </a:lnTo>
                <a:lnTo>
                  <a:pt x="262341" y="836929"/>
                </a:lnTo>
                <a:close/>
              </a:path>
              <a:path w="664210" h="876300">
                <a:moveTo>
                  <a:pt x="288137" y="828039"/>
                </a:moveTo>
                <a:lnTo>
                  <a:pt x="288270" y="826930"/>
                </a:lnTo>
                <a:lnTo>
                  <a:pt x="288544" y="826770"/>
                </a:lnTo>
                <a:lnTo>
                  <a:pt x="288137" y="828039"/>
                </a:lnTo>
                <a:close/>
              </a:path>
              <a:path w="664210" h="876300">
                <a:moveTo>
                  <a:pt x="264977" y="834389"/>
                </a:moveTo>
                <a:lnTo>
                  <a:pt x="217258" y="834389"/>
                </a:lnTo>
                <a:lnTo>
                  <a:pt x="216903" y="833120"/>
                </a:lnTo>
                <a:lnTo>
                  <a:pt x="208254" y="833120"/>
                </a:lnTo>
                <a:lnTo>
                  <a:pt x="209029" y="830579"/>
                </a:lnTo>
                <a:lnTo>
                  <a:pt x="208432" y="829310"/>
                </a:lnTo>
                <a:lnTo>
                  <a:pt x="208140" y="828039"/>
                </a:lnTo>
                <a:lnTo>
                  <a:pt x="222186" y="828039"/>
                </a:lnTo>
                <a:lnTo>
                  <a:pt x="222224" y="829310"/>
                </a:lnTo>
                <a:lnTo>
                  <a:pt x="284105" y="829310"/>
                </a:lnTo>
                <a:lnTo>
                  <a:pt x="283464" y="830579"/>
                </a:lnTo>
                <a:lnTo>
                  <a:pt x="267423" y="830579"/>
                </a:lnTo>
                <a:lnTo>
                  <a:pt x="267614" y="831850"/>
                </a:lnTo>
                <a:lnTo>
                  <a:pt x="264977" y="834389"/>
                </a:lnTo>
                <a:close/>
              </a:path>
              <a:path w="664210" h="876300">
                <a:moveTo>
                  <a:pt x="284105" y="829310"/>
                </a:moveTo>
                <a:lnTo>
                  <a:pt x="232905" y="829310"/>
                </a:lnTo>
                <a:lnTo>
                  <a:pt x="233832" y="828039"/>
                </a:lnTo>
                <a:lnTo>
                  <a:pt x="284746" y="828039"/>
                </a:lnTo>
                <a:lnTo>
                  <a:pt x="284105" y="829310"/>
                </a:lnTo>
                <a:close/>
              </a:path>
              <a:path w="664210" h="876300">
                <a:moveTo>
                  <a:pt x="279057" y="836929"/>
                </a:moveTo>
                <a:lnTo>
                  <a:pt x="276440" y="834389"/>
                </a:lnTo>
                <a:lnTo>
                  <a:pt x="267423" y="830579"/>
                </a:lnTo>
                <a:lnTo>
                  <a:pt x="283578" y="830579"/>
                </a:lnTo>
                <a:lnTo>
                  <a:pt x="282790" y="831850"/>
                </a:lnTo>
                <a:lnTo>
                  <a:pt x="279526" y="831850"/>
                </a:lnTo>
                <a:lnTo>
                  <a:pt x="281863" y="834389"/>
                </a:lnTo>
                <a:lnTo>
                  <a:pt x="279057" y="836929"/>
                </a:lnTo>
                <a:close/>
              </a:path>
              <a:path w="664210" h="876300">
                <a:moveTo>
                  <a:pt x="216484" y="834389"/>
                </a:moveTo>
                <a:lnTo>
                  <a:pt x="206298" y="834389"/>
                </a:lnTo>
                <a:lnTo>
                  <a:pt x="207187" y="833120"/>
                </a:lnTo>
                <a:lnTo>
                  <a:pt x="216903" y="833120"/>
                </a:lnTo>
                <a:lnTo>
                  <a:pt x="216484" y="834389"/>
                </a:lnTo>
                <a:close/>
              </a:path>
              <a:path w="664210" h="876300">
                <a:moveTo>
                  <a:pt x="259892" y="843279"/>
                </a:moveTo>
                <a:lnTo>
                  <a:pt x="229361" y="843279"/>
                </a:lnTo>
                <a:lnTo>
                  <a:pt x="229793" y="842010"/>
                </a:lnTo>
                <a:lnTo>
                  <a:pt x="255777" y="842010"/>
                </a:lnTo>
                <a:lnTo>
                  <a:pt x="256374" y="840739"/>
                </a:lnTo>
                <a:lnTo>
                  <a:pt x="256324" y="839470"/>
                </a:lnTo>
                <a:lnTo>
                  <a:pt x="259016" y="839470"/>
                </a:lnTo>
                <a:lnTo>
                  <a:pt x="259892" y="843279"/>
                </a:lnTo>
                <a:close/>
              </a:path>
              <a:path w="664210" h="876300">
                <a:moveTo>
                  <a:pt x="255435" y="842010"/>
                </a:moveTo>
                <a:lnTo>
                  <a:pt x="230212" y="842010"/>
                </a:lnTo>
                <a:lnTo>
                  <a:pt x="230606" y="840739"/>
                </a:lnTo>
                <a:lnTo>
                  <a:pt x="254355" y="840739"/>
                </a:lnTo>
                <a:lnTo>
                  <a:pt x="255435" y="842010"/>
                </a:lnTo>
                <a:close/>
              </a:path>
              <a:path w="664210" h="876300">
                <a:moveTo>
                  <a:pt x="240322" y="863600"/>
                </a:moveTo>
                <a:lnTo>
                  <a:pt x="239763" y="863600"/>
                </a:lnTo>
                <a:lnTo>
                  <a:pt x="237985" y="862329"/>
                </a:lnTo>
                <a:lnTo>
                  <a:pt x="244182" y="862329"/>
                </a:lnTo>
                <a:lnTo>
                  <a:pt x="240322" y="863600"/>
                </a:lnTo>
                <a:close/>
              </a:path>
              <a:path w="664210" h="876300">
                <a:moveTo>
                  <a:pt x="226098" y="872489"/>
                </a:moveTo>
                <a:lnTo>
                  <a:pt x="224802" y="872489"/>
                </a:lnTo>
                <a:lnTo>
                  <a:pt x="221170" y="869950"/>
                </a:lnTo>
                <a:lnTo>
                  <a:pt x="203961" y="869950"/>
                </a:lnTo>
                <a:lnTo>
                  <a:pt x="203073" y="868679"/>
                </a:lnTo>
                <a:lnTo>
                  <a:pt x="203949" y="863600"/>
                </a:lnTo>
                <a:lnTo>
                  <a:pt x="240156" y="863600"/>
                </a:lnTo>
                <a:lnTo>
                  <a:pt x="241630" y="866139"/>
                </a:lnTo>
                <a:lnTo>
                  <a:pt x="231025" y="866139"/>
                </a:lnTo>
                <a:lnTo>
                  <a:pt x="230250" y="867410"/>
                </a:lnTo>
                <a:lnTo>
                  <a:pt x="229552" y="867410"/>
                </a:lnTo>
                <a:lnTo>
                  <a:pt x="228244" y="868679"/>
                </a:lnTo>
                <a:lnTo>
                  <a:pt x="227456" y="869950"/>
                </a:lnTo>
                <a:lnTo>
                  <a:pt x="226098" y="872489"/>
                </a:lnTo>
                <a:close/>
              </a:path>
              <a:path w="664210" h="876300">
                <a:moveTo>
                  <a:pt x="235445" y="871220"/>
                </a:moveTo>
                <a:lnTo>
                  <a:pt x="231025" y="866139"/>
                </a:lnTo>
                <a:lnTo>
                  <a:pt x="241630" y="866139"/>
                </a:lnTo>
                <a:lnTo>
                  <a:pt x="235445" y="871220"/>
                </a:lnTo>
                <a:close/>
              </a:path>
              <a:path w="664210" h="876300">
                <a:moveTo>
                  <a:pt x="220738" y="876300"/>
                </a:moveTo>
                <a:lnTo>
                  <a:pt x="217246" y="875029"/>
                </a:lnTo>
                <a:lnTo>
                  <a:pt x="216293" y="875029"/>
                </a:lnTo>
                <a:lnTo>
                  <a:pt x="214388" y="873760"/>
                </a:lnTo>
                <a:lnTo>
                  <a:pt x="213359" y="871220"/>
                </a:lnTo>
                <a:lnTo>
                  <a:pt x="211670" y="869950"/>
                </a:lnTo>
                <a:lnTo>
                  <a:pt x="221170" y="869950"/>
                </a:lnTo>
                <a:lnTo>
                  <a:pt x="220738" y="876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k object 145"/>
          <p:cNvSpPr/>
          <p:nvPr/>
        </p:nvSpPr>
        <p:spPr>
          <a:xfrm>
            <a:off x="626243" y="31290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3" y="304"/>
                </a:moveTo>
                <a:lnTo>
                  <a:pt x="0" y="0"/>
                </a:lnTo>
                <a:lnTo>
                  <a:pt x="253" y="139"/>
                </a:lnTo>
                <a:lnTo>
                  <a:pt x="203" y="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k object 146"/>
          <p:cNvSpPr/>
          <p:nvPr/>
        </p:nvSpPr>
        <p:spPr>
          <a:xfrm>
            <a:off x="705902" y="31227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6" y="38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k object 147"/>
          <p:cNvSpPr/>
          <p:nvPr/>
        </p:nvSpPr>
        <p:spPr>
          <a:xfrm>
            <a:off x="378200" y="358634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69" y="342"/>
                </a:moveTo>
                <a:lnTo>
                  <a:pt x="0" y="12"/>
                </a:lnTo>
                <a:lnTo>
                  <a:pt x="266" y="0"/>
                </a:lnTo>
                <a:lnTo>
                  <a:pt x="469" y="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k object 148"/>
          <p:cNvSpPr/>
          <p:nvPr/>
        </p:nvSpPr>
        <p:spPr>
          <a:xfrm>
            <a:off x="547300" y="31176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28" y="431"/>
                </a:moveTo>
                <a:lnTo>
                  <a:pt x="0" y="63"/>
                </a:lnTo>
                <a:lnTo>
                  <a:pt x="203" y="0"/>
                </a:lnTo>
                <a:lnTo>
                  <a:pt x="228" y="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k object 149"/>
          <p:cNvSpPr/>
          <p:nvPr/>
        </p:nvSpPr>
        <p:spPr>
          <a:xfrm>
            <a:off x="162560" y="2993666"/>
            <a:ext cx="116205" cy="105410"/>
          </a:xfrm>
          <a:custGeom>
            <a:avLst/>
            <a:gdLst/>
            <a:ahLst/>
            <a:cxnLst/>
            <a:rect l="l" t="t" r="r" b="b"/>
            <a:pathLst>
              <a:path w="116204" h="105410">
                <a:moveTo>
                  <a:pt x="60991" y="93827"/>
                </a:moveTo>
                <a:lnTo>
                  <a:pt x="57664" y="92709"/>
                </a:lnTo>
                <a:lnTo>
                  <a:pt x="53308" y="86017"/>
                </a:lnTo>
                <a:lnTo>
                  <a:pt x="50273" y="84569"/>
                </a:lnTo>
                <a:lnTo>
                  <a:pt x="44608" y="79044"/>
                </a:lnTo>
                <a:lnTo>
                  <a:pt x="39592" y="76720"/>
                </a:lnTo>
                <a:lnTo>
                  <a:pt x="37509" y="71627"/>
                </a:lnTo>
                <a:lnTo>
                  <a:pt x="31591" y="71196"/>
                </a:lnTo>
                <a:lnTo>
                  <a:pt x="29572" y="65506"/>
                </a:lnTo>
                <a:lnTo>
                  <a:pt x="21621" y="59943"/>
                </a:lnTo>
                <a:lnTo>
                  <a:pt x="18642" y="56260"/>
                </a:lnTo>
                <a:lnTo>
                  <a:pt x="18539" y="55981"/>
                </a:lnTo>
                <a:lnTo>
                  <a:pt x="15627" y="46278"/>
                </a:lnTo>
                <a:lnTo>
                  <a:pt x="11881" y="43192"/>
                </a:lnTo>
                <a:lnTo>
                  <a:pt x="3422" y="39293"/>
                </a:lnTo>
                <a:lnTo>
                  <a:pt x="1568" y="36436"/>
                </a:lnTo>
                <a:lnTo>
                  <a:pt x="514" y="31673"/>
                </a:lnTo>
                <a:lnTo>
                  <a:pt x="806" y="30022"/>
                </a:lnTo>
                <a:lnTo>
                  <a:pt x="2368" y="27851"/>
                </a:lnTo>
                <a:lnTo>
                  <a:pt x="2473" y="26974"/>
                </a:lnTo>
                <a:lnTo>
                  <a:pt x="84" y="20434"/>
                </a:lnTo>
                <a:lnTo>
                  <a:pt x="0" y="19634"/>
                </a:lnTo>
                <a:lnTo>
                  <a:pt x="1390" y="13842"/>
                </a:lnTo>
                <a:lnTo>
                  <a:pt x="8159" y="6603"/>
                </a:lnTo>
                <a:lnTo>
                  <a:pt x="11500" y="2222"/>
                </a:lnTo>
                <a:lnTo>
                  <a:pt x="22409" y="1435"/>
                </a:lnTo>
                <a:lnTo>
                  <a:pt x="26689" y="0"/>
                </a:lnTo>
                <a:lnTo>
                  <a:pt x="28086" y="6438"/>
                </a:lnTo>
                <a:lnTo>
                  <a:pt x="30295" y="6438"/>
                </a:lnTo>
                <a:lnTo>
                  <a:pt x="31146" y="7810"/>
                </a:lnTo>
                <a:lnTo>
                  <a:pt x="32467" y="10325"/>
                </a:lnTo>
                <a:lnTo>
                  <a:pt x="33128" y="11112"/>
                </a:lnTo>
                <a:lnTo>
                  <a:pt x="33712" y="12001"/>
                </a:lnTo>
                <a:lnTo>
                  <a:pt x="33129" y="12268"/>
                </a:lnTo>
                <a:lnTo>
                  <a:pt x="27819" y="12268"/>
                </a:lnTo>
                <a:lnTo>
                  <a:pt x="29051" y="16522"/>
                </a:lnTo>
                <a:lnTo>
                  <a:pt x="29597" y="16776"/>
                </a:lnTo>
                <a:lnTo>
                  <a:pt x="30359" y="17373"/>
                </a:lnTo>
                <a:lnTo>
                  <a:pt x="37098" y="17373"/>
                </a:lnTo>
                <a:lnTo>
                  <a:pt x="34829" y="18008"/>
                </a:lnTo>
                <a:lnTo>
                  <a:pt x="38759" y="19811"/>
                </a:lnTo>
                <a:lnTo>
                  <a:pt x="26638" y="19811"/>
                </a:lnTo>
                <a:lnTo>
                  <a:pt x="25457" y="21843"/>
                </a:lnTo>
                <a:lnTo>
                  <a:pt x="24625" y="24053"/>
                </a:lnTo>
                <a:lnTo>
                  <a:pt x="24087" y="25641"/>
                </a:lnTo>
                <a:lnTo>
                  <a:pt x="9315" y="25641"/>
                </a:lnTo>
                <a:lnTo>
                  <a:pt x="9236" y="25869"/>
                </a:lnTo>
                <a:lnTo>
                  <a:pt x="9239" y="26974"/>
                </a:lnTo>
                <a:lnTo>
                  <a:pt x="49792" y="26974"/>
                </a:lnTo>
                <a:lnTo>
                  <a:pt x="50222" y="28994"/>
                </a:lnTo>
                <a:lnTo>
                  <a:pt x="51771" y="29527"/>
                </a:lnTo>
                <a:lnTo>
                  <a:pt x="53054" y="30251"/>
                </a:lnTo>
                <a:lnTo>
                  <a:pt x="60217" y="30797"/>
                </a:lnTo>
                <a:lnTo>
                  <a:pt x="64268" y="33451"/>
                </a:lnTo>
                <a:lnTo>
                  <a:pt x="67215" y="39458"/>
                </a:lnTo>
                <a:lnTo>
                  <a:pt x="50666" y="39458"/>
                </a:lnTo>
                <a:lnTo>
                  <a:pt x="49612" y="39598"/>
                </a:lnTo>
                <a:lnTo>
                  <a:pt x="49739" y="40424"/>
                </a:lnTo>
                <a:lnTo>
                  <a:pt x="50362" y="40462"/>
                </a:lnTo>
                <a:lnTo>
                  <a:pt x="67707" y="40462"/>
                </a:lnTo>
                <a:lnTo>
                  <a:pt x="67875" y="40805"/>
                </a:lnTo>
                <a:lnTo>
                  <a:pt x="70148" y="42176"/>
                </a:lnTo>
                <a:lnTo>
                  <a:pt x="71001" y="43014"/>
                </a:lnTo>
                <a:lnTo>
                  <a:pt x="66541" y="43014"/>
                </a:lnTo>
                <a:lnTo>
                  <a:pt x="63697" y="44653"/>
                </a:lnTo>
                <a:lnTo>
                  <a:pt x="63189" y="47066"/>
                </a:lnTo>
                <a:lnTo>
                  <a:pt x="64662" y="50558"/>
                </a:lnTo>
                <a:lnTo>
                  <a:pt x="70457" y="50558"/>
                </a:lnTo>
                <a:lnTo>
                  <a:pt x="71177" y="53670"/>
                </a:lnTo>
                <a:lnTo>
                  <a:pt x="81970" y="53670"/>
                </a:lnTo>
                <a:lnTo>
                  <a:pt x="83255" y="55981"/>
                </a:lnTo>
                <a:lnTo>
                  <a:pt x="87801" y="56260"/>
                </a:lnTo>
                <a:lnTo>
                  <a:pt x="87420" y="62572"/>
                </a:lnTo>
                <a:lnTo>
                  <a:pt x="94041" y="62572"/>
                </a:lnTo>
                <a:lnTo>
                  <a:pt x="96043" y="66052"/>
                </a:lnTo>
                <a:lnTo>
                  <a:pt x="101390" y="68402"/>
                </a:lnTo>
                <a:lnTo>
                  <a:pt x="101299" y="71196"/>
                </a:lnTo>
                <a:lnTo>
                  <a:pt x="54387" y="71196"/>
                </a:lnTo>
                <a:lnTo>
                  <a:pt x="53422" y="71272"/>
                </a:lnTo>
                <a:lnTo>
                  <a:pt x="53308" y="71907"/>
                </a:lnTo>
                <a:lnTo>
                  <a:pt x="53664" y="72288"/>
                </a:lnTo>
                <a:lnTo>
                  <a:pt x="54032" y="72351"/>
                </a:lnTo>
                <a:lnTo>
                  <a:pt x="54337" y="72491"/>
                </a:lnTo>
                <a:lnTo>
                  <a:pt x="101515" y="72491"/>
                </a:lnTo>
                <a:lnTo>
                  <a:pt x="101860" y="73964"/>
                </a:lnTo>
                <a:lnTo>
                  <a:pt x="110729" y="73964"/>
                </a:lnTo>
                <a:lnTo>
                  <a:pt x="109683" y="77736"/>
                </a:lnTo>
                <a:lnTo>
                  <a:pt x="114109" y="77736"/>
                </a:lnTo>
                <a:lnTo>
                  <a:pt x="110961" y="81495"/>
                </a:lnTo>
                <a:lnTo>
                  <a:pt x="60191" y="81495"/>
                </a:lnTo>
                <a:lnTo>
                  <a:pt x="59315" y="82105"/>
                </a:lnTo>
                <a:lnTo>
                  <a:pt x="58921" y="82461"/>
                </a:lnTo>
                <a:lnTo>
                  <a:pt x="59353" y="83146"/>
                </a:lnTo>
                <a:lnTo>
                  <a:pt x="111437" y="83146"/>
                </a:lnTo>
                <a:lnTo>
                  <a:pt x="115627" y="86652"/>
                </a:lnTo>
                <a:lnTo>
                  <a:pt x="108718" y="91820"/>
                </a:lnTo>
                <a:lnTo>
                  <a:pt x="108951" y="92214"/>
                </a:lnTo>
                <a:lnTo>
                  <a:pt x="67621" y="92214"/>
                </a:lnTo>
                <a:lnTo>
                  <a:pt x="60991" y="93827"/>
                </a:lnTo>
                <a:close/>
              </a:path>
              <a:path w="116204" h="105410">
                <a:moveTo>
                  <a:pt x="30295" y="6438"/>
                </a:moveTo>
                <a:lnTo>
                  <a:pt x="28086" y="6438"/>
                </a:lnTo>
                <a:lnTo>
                  <a:pt x="30232" y="6337"/>
                </a:lnTo>
                <a:close/>
              </a:path>
              <a:path w="116204" h="105410">
                <a:moveTo>
                  <a:pt x="31464" y="13030"/>
                </a:moveTo>
                <a:lnTo>
                  <a:pt x="27819" y="12268"/>
                </a:lnTo>
                <a:lnTo>
                  <a:pt x="33129" y="12268"/>
                </a:lnTo>
                <a:lnTo>
                  <a:pt x="31464" y="13030"/>
                </a:lnTo>
                <a:close/>
              </a:path>
              <a:path w="116204" h="105410">
                <a:moveTo>
                  <a:pt x="35504" y="15439"/>
                </a:moveTo>
                <a:lnTo>
                  <a:pt x="34829" y="15405"/>
                </a:lnTo>
                <a:lnTo>
                  <a:pt x="39109" y="14643"/>
                </a:lnTo>
                <a:lnTo>
                  <a:pt x="35579" y="15405"/>
                </a:lnTo>
                <a:close/>
              </a:path>
              <a:path w="116204" h="105410">
                <a:moveTo>
                  <a:pt x="37098" y="17373"/>
                </a:moveTo>
                <a:lnTo>
                  <a:pt x="30359" y="17373"/>
                </a:lnTo>
                <a:lnTo>
                  <a:pt x="33166" y="16522"/>
                </a:lnTo>
                <a:lnTo>
                  <a:pt x="35504" y="15439"/>
                </a:lnTo>
                <a:lnTo>
                  <a:pt x="42043" y="15773"/>
                </a:lnTo>
                <a:lnTo>
                  <a:pt x="41802" y="15786"/>
                </a:lnTo>
                <a:lnTo>
                  <a:pt x="41586" y="15913"/>
                </a:lnTo>
                <a:lnTo>
                  <a:pt x="41583" y="16117"/>
                </a:lnTo>
                <a:lnTo>
                  <a:pt x="37098" y="17373"/>
                </a:lnTo>
                <a:close/>
              </a:path>
              <a:path w="116204" h="105410">
                <a:moveTo>
                  <a:pt x="49254" y="22910"/>
                </a:moveTo>
                <a:lnTo>
                  <a:pt x="41776" y="22910"/>
                </a:lnTo>
                <a:lnTo>
                  <a:pt x="41743" y="19634"/>
                </a:lnTo>
                <a:lnTo>
                  <a:pt x="41560" y="18046"/>
                </a:lnTo>
                <a:lnTo>
                  <a:pt x="41583" y="16117"/>
                </a:lnTo>
                <a:lnTo>
                  <a:pt x="42043" y="15989"/>
                </a:lnTo>
                <a:lnTo>
                  <a:pt x="42043" y="17564"/>
                </a:lnTo>
                <a:lnTo>
                  <a:pt x="46564" y="19634"/>
                </a:lnTo>
                <a:lnTo>
                  <a:pt x="49003" y="21729"/>
                </a:lnTo>
                <a:lnTo>
                  <a:pt x="49254" y="22910"/>
                </a:lnTo>
                <a:close/>
              </a:path>
              <a:path w="116204" h="105410">
                <a:moveTo>
                  <a:pt x="49770" y="26873"/>
                </a:moveTo>
                <a:lnTo>
                  <a:pt x="25241" y="26873"/>
                </a:lnTo>
                <a:lnTo>
                  <a:pt x="29254" y="20434"/>
                </a:lnTo>
                <a:lnTo>
                  <a:pt x="28213" y="20307"/>
                </a:lnTo>
                <a:lnTo>
                  <a:pt x="26638" y="19811"/>
                </a:lnTo>
                <a:lnTo>
                  <a:pt x="38759" y="19811"/>
                </a:lnTo>
                <a:lnTo>
                  <a:pt x="39008" y="19926"/>
                </a:lnTo>
                <a:lnTo>
                  <a:pt x="41776" y="22910"/>
                </a:lnTo>
                <a:lnTo>
                  <a:pt x="49254" y="22910"/>
                </a:lnTo>
                <a:lnTo>
                  <a:pt x="49498" y="24053"/>
                </a:lnTo>
                <a:lnTo>
                  <a:pt x="49684" y="26466"/>
                </a:lnTo>
                <a:lnTo>
                  <a:pt x="49770" y="26873"/>
                </a:lnTo>
                <a:close/>
              </a:path>
              <a:path w="116204" h="105410">
                <a:moveTo>
                  <a:pt x="49792" y="26974"/>
                </a:moveTo>
                <a:lnTo>
                  <a:pt x="9239" y="26974"/>
                </a:lnTo>
                <a:lnTo>
                  <a:pt x="9925" y="25653"/>
                </a:lnTo>
                <a:lnTo>
                  <a:pt x="9315" y="25641"/>
                </a:lnTo>
                <a:lnTo>
                  <a:pt x="24087" y="25641"/>
                </a:lnTo>
                <a:lnTo>
                  <a:pt x="9925" y="25653"/>
                </a:lnTo>
                <a:lnTo>
                  <a:pt x="9696" y="25679"/>
                </a:lnTo>
                <a:lnTo>
                  <a:pt x="24074" y="25679"/>
                </a:lnTo>
                <a:lnTo>
                  <a:pt x="24009" y="25869"/>
                </a:lnTo>
                <a:lnTo>
                  <a:pt x="24847" y="26466"/>
                </a:lnTo>
                <a:lnTo>
                  <a:pt x="25241" y="26873"/>
                </a:lnTo>
                <a:lnTo>
                  <a:pt x="49770" y="26873"/>
                </a:lnTo>
                <a:close/>
              </a:path>
              <a:path w="116204" h="105410">
                <a:moveTo>
                  <a:pt x="67707" y="40462"/>
                </a:moveTo>
                <a:lnTo>
                  <a:pt x="50362" y="40462"/>
                </a:lnTo>
                <a:lnTo>
                  <a:pt x="50920" y="40360"/>
                </a:lnTo>
                <a:lnTo>
                  <a:pt x="51466" y="40309"/>
                </a:lnTo>
                <a:lnTo>
                  <a:pt x="51378" y="40017"/>
                </a:lnTo>
                <a:lnTo>
                  <a:pt x="51301" y="39496"/>
                </a:lnTo>
                <a:lnTo>
                  <a:pt x="50666" y="39458"/>
                </a:lnTo>
                <a:lnTo>
                  <a:pt x="67215" y="39458"/>
                </a:lnTo>
                <a:lnTo>
                  <a:pt x="67707" y="40462"/>
                </a:lnTo>
                <a:close/>
              </a:path>
              <a:path w="116204" h="105410">
                <a:moveTo>
                  <a:pt x="73742" y="45707"/>
                </a:moveTo>
                <a:lnTo>
                  <a:pt x="66541" y="43014"/>
                </a:lnTo>
                <a:lnTo>
                  <a:pt x="71001" y="43014"/>
                </a:lnTo>
                <a:lnTo>
                  <a:pt x="73742" y="45707"/>
                </a:lnTo>
                <a:close/>
              </a:path>
              <a:path w="116204" h="105410">
                <a:moveTo>
                  <a:pt x="77245" y="48056"/>
                </a:moveTo>
                <a:lnTo>
                  <a:pt x="75508" y="48056"/>
                </a:lnTo>
                <a:lnTo>
                  <a:pt x="76778" y="47713"/>
                </a:lnTo>
                <a:lnTo>
                  <a:pt x="77245" y="48056"/>
                </a:lnTo>
                <a:close/>
              </a:path>
              <a:path w="116204" h="105410">
                <a:moveTo>
                  <a:pt x="81970" y="53670"/>
                </a:moveTo>
                <a:lnTo>
                  <a:pt x="71177" y="53670"/>
                </a:lnTo>
                <a:lnTo>
                  <a:pt x="74974" y="53492"/>
                </a:lnTo>
                <a:lnTo>
                  <a:pt x="72841" y="49618"/>
                </a:lnTo>
                <a:lnTo>
                  <a:pt x="74771" y="48031"/>
                </a:lnTo>
                <a:lnTo>
                  <a:pt x="75508" y="48056"/>
                </a:lnTo>
                <a:lnTo>
                  <a:pt x="77245" y="48056"/>
                </a:lnTo>
                <a:lnTo>
                  <a:pt x="78891" y="49275"/>
                </a:lnTo>
                <a:lnTo>
                  <a:pt x="80207" y="50495"/>
                </a:lnTo>
                <a:lnTo>
                  <a:pt x="81970" y="53670"/>
                </a:lnTo>
                <a:close/>
              </a:path>
              <a:path w="116204" h="105410">
                <a:moveTo>
                  <a:pt x="70457" y="50558"/>
                </a:moveTo>
                <a:lnTo>
                  <a:pt x="64662" y="50558"/>
                </a:lnTo>
                <a:lnTo>
                  <a:pt x="70161" y="49275"/>
                </a:lnTo>
                <a:lnTo>
                  <a:pt x="70457" y="50558"/>
                </a:lnTo>
                <a:close/>
              </a:path>
              <a:path w="116204" h="105410">
                <a:moveTo>
                  <a:pt x="94041" y="62572"/>
                </a:moveTo>
                <a:lnTo>
                  <a:pt x="87420" y="62572"/>
                </a:lnTo>
                <a:lnTo>
                  <a:pt x="93135" y="60998"/>
                </a:lnTo>
                <a:lnTo>
                  <a:pt x="94041" y="62572"/>
                </a:lnTo>
                <a:close/>
              </a:path>
              <a:path w="116204" h="105410">
                <a:moveTo>
                  <a:pt x="101515" y="72491"/>
                </a:moveTo>
                <a:lnTo>
                  <a:pt x="54337" y="72491"/>
                </a:lnTo>
                <a:lnTo>
                  <a:pt x="54387" y="71196"/>
                </a:lnTo>
                <a:lnTo>
                  <a:pt x="101299" y="71196"/>
                </a:lnTo>
                <a:lnTo>
                  <a:pt x="101414" y="72059"/>
                </a:lnTo>
                <a:lnTo>
                  <a:pt x="101515" y="72491"/>
                </a:lnTo>
                <a:close/>
              </a:path>
              <a:path w="116204" h="105410">
                <a:moveTo>
                  <a:pt x="110729" y="73964"/>
                </a:moveTo>
                <a:lnTo>
                  <a:pt x="101860" y="73964"/>
                </a:lnTo>
                <a:lnTo>
                  <a:pt x="108108" y="71729"/>
                </a:lnTo>
                <a:lnTo>
                  <a:pt x="111334" y="71780"/>
                </a:lnTo>
                <a:lnTo>
                  <a:pt x="110729" y="73964"/>
                </a:lnTo>
                <a:close/>
              </a:path>
              <a:path w="116204" h="105410">
                <a:moveTo>
                  <a:pt x="114109" y="77736"/>
                </a:moveTo>
                <a:lnTo>
                  <a:pt x="109683" y="77736"/>
                </a:lnTo>
                <a:lnTo>
                  <a:pt x="114928" y="76758"/>
                </a:lnTo>
                <a:lnTo>
                  <a:pt x="114109" y="77736"/>
                </a:lnTo>
                <a:close/>
              </a:path>
              <a:path w="116204" h="105410">
                <a:moveTo>
                  <a:pt x="111437" y="83146"/>
                </a:moveTo>
                <a:lnTo>
                  <a:pt x="59353" y="83146"/>
                </a:lnTo>
                <a:lnTo>
                  <a:pt x="60749" y="82232"/>
                </a:lnTo>
                <a:lnTo>
                  <a:pt x="60756" y="82105"/>
                </a:lnTo>
                <a:lnTo>
                  <a:pt x="60191" y="81495"/>
                </a:lnTo>
                <a:lnTo>
                  <a:pt x="110961" y="81495"/>
                </a:lnTo>
                <a:lnTo>
                  <a:pt x="110344" y="82232"/>
                </a:lnTo>
                <a:lnTo>
                  <a:pt x="111437" y="83146"/>
                </a:lnTo>
                <a:close/>
              </a:path>
              <a:path w="116204" h="105410">
                <a:moveTo>
                  <a:pt x="72523" y="98577"/>
                </a:moveTo>
                <a:lnTo>
                  <a:pt x="72201" y="98412"/>
                </a:lnTo>
                <a:lnTo>
                  <a:pt x="71736" y="98272"/>
                </a:lnTo>
                <a:lnTo>
                  <a:pt x="71748" y="93433"/>
                </a:lnTo>
                <a:lnTo>
                  <a:pt x="69742" y="93129"/>
                </a:lnTo>
                <a:lnTo>
                  <a:pt x="67621" y="92214"/>
                </a:lnTo>
                <a:lnTo>
                  <a:pt x="108951" y="92214"/>
                </a:lnTo>
                <a:lnTo>
                  <a:pt x="110557" y="94932"/>
                </a:lnTo>
                <a:lnTo>
                  <a:pt x="99714" y="94932"/>
                </a:lnTo>
                <a:lnTo>
                  <a:pt x="99657" y="95161"/>
                </a:lnTo>
                <a:lnTo>
                  <a:pt x="91217" y="95161"/>
                </a:lnTo>
                <a:lnTo>
                  <a:pt x="90988" y="96189"/>
                </a:lnTo>
                <a:lnTo>
                  <a:pt x="88093" y="96189"/>
                </a:lnTo>
                <a:lnTo>
                  <a:pt x="88132" y="96634"/>
                </a:lnTo>
                <a:lnTo>
                  <a:pt x="77921" y="96634"/>
                </a:lnTo>
                <a:lnTo>
                  <a:pt x="72523" y="98577"/>
                </a:lnTo>
                <a:close/>
              </a:path>
              <a:path w="116204" h="105410">
                <a:moveTo>
                  <a:pt x="106649" y="98412"/>
                </a:moveTo>
                <a:lnTo>
                  <a:pt x="100234" y="98412"/>
                </a:lnTo>
                <a:lnTo>
                  <a:pt x="100998" y="97320"/>
                </a:lnTo>
                <a:lnTo>
                  <a:pt x="101071" y="96964"/>
                </a:lnTo>
                <a:lnTo>
                  <a:pt x="100799" y="96354"/>
                </a:lnTo>
                <a:lnTo>
                  <a:pt x="100374" y="95745"/>
                </a:lnTo>
                <a:lnTo>
                  <a:pt x="99714" y="94932"/>
                </a:lnTo>
                <a:lnTo>
                  <a:pt x="110557" y="94932"/>
                </a:lnTo>
                <a:lnTo>
                  <a:pt x="111563" y="96634"/>
                </a:lnTo>
                <a:lnTo>
                  <a:pt x="109658" y="97320"/>
                </a:lnTo>
                <a:lnTo>
                  <a:pt x="110675" y="98069"/>
                </a:lnTo>
                <a:lnTo>
                  <a:pt x="106737" y="98069"/>
                </a:lnTo>
                <a:lnTo>
                  <a:pt x="106649" y="98412"/>
                </a:lnTo>
                <a:close/>
              </a:path>
              <a:path w="116204" h="105410">
                <a:moveTo>
                  <a:pt x="97580" y="105206"/>
                </a:moveTo>
                <a:lnTo>
                  <a:pt x="96056" y="104012"/>
                </a:lnTo>
                <a:lnTo>
                  <a:pt x="94519" y="103162"/>
                </a:lnTo>
                <a:lnTo>
                  <a:pt x="92246" y="99631"/>
                </a:lnTo>
                <a:lnTo>
                  <a:pt x="91901" y="97320"/>
                </a:lnTo>
                <a:lnTo>
                  <a:pt x="91217" y="95161"/>
                </a:lnTo>
                <a:lnTo>
                  <a:pt x="99657" y="95161"/>
                </a:lnTo>
                <a:lnTo>
                  <a:pt x="99371" y="95745"/>
                </a:lnTo>
                <a:lnTo>
                  <a:pt x="99930" y="96240"/>
                </a:lnTo>
                <a:lnTo>
                  <a:pt x="100488" y="96532"/>
                </a:lnTo>
                <a:lnTo>
                  <a:pt x="100865" y="96786"/>
                </a:lnTo>
                <a:lnTo>
                  <a:pt x="100776" y="97320"/>
                </a:lnTo>
                <a:lnTo>
                  <a:pt x="100234" y="98412"/>
                </a:lnTo>
                <a:lnTo>
                  <a:pt x="106649" y="98412"/>
                </a:lnTo>
                <a:lnTo>
                  <a:pt x="105048" y="104660"/>
                </a:lnTo>
                <a:lnTo>
                  <a:pt x="100476" y="104673"/>
                </a:lnTo>
                <a:lnTo>
                  <a:pt x="97580" y="105206"/>
                </a:lnTo>
                <a:close/>
              </a:path>
              <a:path w="116204" h="105410">
                <a:moveTo>
                  <a:pt x="90951" y="96354"/>
                </a:moveTo>
                <a:lnTo>
                  <a:pt x="88093" y="96189"/>
                </a:lnTo>
                <a:lnTo>
                  <a:pt x="90988" y="96189"/>
                </a:lnTo>
                <a:lnTo>
                  <a:pt x="90951" y="96354"/>
                </a:lnTo>
                <a:close/>
              </a:path>
              <a:path w="116204" h="105410">
                <a:moveTo>
                  <a:pt x="83140" y="102565"/>
                </a:moveTo>
                <a:lnTo>
                  <a:pt x="78810" y="96964"/>
                </a:lnTo>
                <a:lnTo>
                  <a:pt x="77921" y="96634"/>
                </a:lnTo>
                <a:lnTo>
                  <a:pt x="88132" y="96634"/>
                </a:lnTo>
                <a:lnTo>
                  <a:pt x="88598" y="102006"/>
                </a:lnTo>
                <a:lnTo>
                  <a:pt x="85299" y="102006"/>
                </a:lnTo>
                <a:lnTo>
                  <a:pt x="83140" y="102565"/>
                </a:lnTo>
                <a:close/>
              </a:path>
              <a:path w="116204" h="105410">
                <a:moveTo>
                  <a:pt x="111347" y="98564"/>
                </a:moveTo>
                <a:lnTo>
                  <a:pt x="106737" y="98069"/>
                </a:lnTo>
                <a:lnTo>
                  <a:pt x="110675" y="98069"/>
                </a:lnTo>
                <a:lnTo>
                  <a:pt x="111347" y="98564"/>
                </a:lnTo>
                <a:close/>
              </a:path>
              <a:path w="116204" h="105410">
                <a:moveTo>
                  <a:pt x="88677" y="102920"/>
                </a:moveTo>
                <a:lnTo>
                  <a:pt x="85299" y="102006"/>
                </a:lnTo>
                <a:lnTo>
                  <a:pt x="88598" y="102006"/>
                </a:lnTo>
                <a:lnTo>
                  <a:pt x="88677" y="102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k object 150"/>
          <p:cNvSpPr/>
          <p:nvPr/>
        </p:nvSpPr>
        <p:spPr>
          <a:xfrm>
            <a:off x="861409" y="3607749"/>
            <a:ext cx="109220" cy="96520"/>
          </a:xfrm>
          <a:custGeom>
            <a:avLst/>
            <a:gdLst/>
            <a:ahLst/>
            <a:cxnLst/>
            <a:rect l="l" t="t" r="r" b="b"/>
            <a:pathLst>
              <a:path w="109219" h="96520">
                <a:moveTo>
                  <a:pt x="28841" y="57861"/>
                </a:moveTo>
                <a:lnTo>
                  <a:pt x="28955" y="54711"/>
                </a:lnTo>
                <a:lnTo>
                  <a:pt x="25565" y="53251"/>
                </a:lnTo>
                <a:lnTo>
                  <a:pt x="23609" y="52514"/>
                </a:lnTo>
                <a:lnTo>
                  <a:pt x="21716" y="51752"/>
                </a:lnTo>
                <a:lnTo>
                  <a:pt x="20612" y="45732"/>
                </a:lnTo>
                <a:lnTo>
                  <a:pt x="12928" y="44894"/>
                </a:lnTo>
                <a:lnTo>
                  <a:pt x="12763" y="44513"/>
                </a:lnTo>
                <a:lnTo>
                  <a:pt x="12496" y="43116"/>
                </a:lnTo>
                <a:lnTo>
                  <a:pt x="8635" y="39001"/>
                </a:lnTo>
                <a:lnTo>
                  <a:pt x="6261" y="35267"/>
                </a:lnTo>
                <a:lnTo>
                  <a:pt x="558" y="28549"/>
                </a:lnTo>
                <a:lnTo>
                  <a:pt x="0" y="28041"/>
                </a:lnTo>
                <a:lnTo>
                  <a:pt x="6197" y="21247"/>
                </a:lnTo>
                <a:lnTo>
                  <a:pt x="4635" y="15570"/>
                </a:lnTo>
                <a:lnTo>
                  <a:pt x="8458" y="11569"/>
                </a:lnTo>
                <a:lnTo>
                  <a:pt x="7975" y="10579"/>
                </a:lnTo>
                <a:lnTo>
                  <a:pt x="7651" y="4190"/>
                </a:lnTo>
                <a:lnTo>
                  <a:pt x="7657" y="2997"/>
                </a:lnTo>
                <a:lnTo>
                  <a:pt x="10629" y="0"/>
                </a:lnTo>
                <a:lnTo>
                  <a:pt x="20967" y="1841"/>
                </a:lnTo>
                <a:lnTo>
                  <a:pt x="25057" y="2997"/>
                </a:lnTo>
                <a:lnTo>
                  <a:pt x="33134" y="4190"/>
                </a:lnTo>
                <a:lnTo>
                  <a:pt x="35001" y="8978"/>
                </a:lnTo>
                <a:lnTo>
                  <a:pt x="39832" y="8978"/>
                </a:lnTo>
                <a:lnTo>
                  <a:pt x="44081" y="15151"/>
                </a:lnTo>
                <a:lnTo>
                  <a:pt x="53733" y="15532"/>
                </a:lnTo>
                <a:lnTo>
                  <a:pt x="55878" y="19011"/>
                </a:lnTo>
                <a:lnTo>
                  <a:pt x="38836" y="19011"/>
                </a:lnTo>
                <a:lnTo>
                  <a:pt x="38379" y="19126"/>
                </a:lnTo>
                <a:lnTo>
                  <a:pt x="37515" y="19126"/>
                </a:lnTo>
                <a:lnTo>
                  <a:pt x="37185" y="19875"/>
                </a:lnTo>
                <a:lnTo>
                  <a:pt x="37541" y="20561"/>
                </a:lnTo>
                <a:lnTo>
                  <a:pt x="37655" y="21145"/>
                </a:lnTo>
                <a:lnTo>
                  <a:pt x="57194" y="21145"/>
                </a:lnTo>
                <a:lnTo>
                  <a:pt x="58686" y="23609"/>
                </a:lnTo>
                <a:lnTo>
                  <a:pt x="63064" y="23609"/>
                </a:lnTo>
                <a:lnTo>
                  <a:pt x="63284" y="23685"/>
                </a:lnTo>
                <a:lnTo>
                  <a:pt x="9245" y="23685"/>
                </a:lnTo>
                <a:lnTo>
                  <a:pt x="8521" y="26009"/>
                </a:lnTo>
                <a:lnTo>
                  <a:pt x="8191" y="27368"/>
                </a:lnTo>
                <a:lnTo>
                  <a:pt x="8572" y="27673"/>
                </a:lnTo>
                <a:lnTo>
                  <a:pt x="8762" y="27927"/>
                </a:lnTo>
                <a:lnTo>
                  <a:pt x="71516" y="27927"/>
                </a:lnTo>
                <a:lnTo>
                  <a:pt x="71780" y="28320"/>
                </a:lnTo>
                <a:lnTo>
                  <a:pt x="73812" y="30759"/>
                </a:lnTo>
                <a:lnTo>
                  <a:pt x="77718" y="30759"/>
                </a:lnTo>
                <a:lnTo>
                  <a:pt x="78067" y="31864"/>
                </a:lnTo>
                <a:lnTo>
                  <a:pt x="21234" y="31864"/>
                </a:lnTo>
                <a:lnTo>
                  <a:pt x="21097" y="31953"/>
                </a:lnTo>
                <a:lnTo>
                  <a:pt x="12458" y="31953"/>
                </a:lnTo>
                <a:lnTo>
                  <a:pt x="12204" y="32092"/>
                </a:lnTo>
                <a:lnTo>
                  <a:pt x="11722" y="32232"/>
                </a:lnTo>
                <a:lnTo>
                  <a:pt x="11760" y="33108"/>
                </a:lnTo>
                <a:lnTo>
                  <a:pt x="12001" y="34582"/>
                </a:lnTo>
                <a:lnTo>
                  <a:pt x="20394" y="34582"/>
                </a:lnTo>
                <a:lnTo>
                  <a:pt x="20951" y="36779"/>
                </a:lnTo>
                <a:lnTo>
                  <a:pt x="21551" y="39484"/>
                </a:lnTo>
                <a:lnTo>
                  <a:pt x="87581" y="39484"/>
                </a:lnTo>
                <a:lnTo>
                  <a:pt x="88925" y="41300"/>
                </a:lnTo>
                <a:lnTo>
                  <a:pt x="87071" y="44729"/>
                </a:lnTo>
                <a:lnTo>
                  <a:pt x="94727" y="44729"/>
                </a:lnTo>
                <a:lnTo>
                  <a:pt x="96469" y="46977"/>
                </a:lnTo>
                <a:lnTo>
                  <a:pt x="98539" y="50876"/>
                </a:lnTo>
                <a:lnTo>
                  <a:pt x="103454" y="52044"/>
                </a:lnTo>
                <a:lnTo>
                  <a:pt x="102473" y="55092"/>
                </a:lnTo>
                <a:lnTo>
                  <a:pt x="35636" y="55092"/>
                </a:lnTo>
                <a:lnTo>
                  <a:pt x="28841" y="57861"/>
                </a:lnTo>
                <a:close/>
              </a:path>
              <a:path w="109219" h="96520">
                <a:moveTo>
                  <a:pt x="39832" y="8978"/>
                </a:moveTo>
                <a:lnTo>
                  <a:pt x="35001" y="8978"/>
                </a:lnTo>
                <a:lnTo>
                  <a:pt x="39395" y="8343"/>
                </a:lnTo>
                <a:lnTo>
                  <a:pt x="39832" y="8978"/>
                </a:lnTo>
                <a:close/>
              </a:path>
              <a:path w="109219" h="96520">
                <a:moveTo>
                  <a:pt x="57194" y="21145"/>
                </a:moveTo>
                <a:lnTo>
                  <a:pt x="37655" y="21145"/>
                </a:lnTo>
                <a:lnTo>
                  <a:pt x="39801" y="20510"/>
                </a:lnTo>
                <a:lnTo>
                  <a:pt x="38836" y="19011"/>
                </a:lnTo>
                <a:lnTo>
                  <a:pt x="55878" y="19011"/>
                </a:lnTo>
                <a:lnTo>
                  <a:pt x="57194" y="21145"/>
                </a:lnTo>
                <a:close/>
              </a:path>
              <a:path w="109219" h="96520">
                <a:moveTo>
                  <a:pt x="63064" y="23609"/>
                </a:moveTo>
                <a:lnTo>
                  <a:pt x="58686" y="23609"/>
                </a:lnTo>
                <a:lnTo>
                  <a:pt x="61213" y="22999"/>
                </a:lnTo>
                <a:lnTo>
                  <a:pt x="63064" y="23609"/>
                </a:lnTo>
                <a:close/>
              </a:path>
              <a:path w="109219" h="96520">
                <a:moveTo>
                  <a:pt x="71516" y="27927"/>
                </a:moveTo>
                <a:lnTo>
                  <a:pt x="8762" y="27927"/>
                </a:lnTo>
                <a:lnTo>
                  <a:pt x="8978" y="27825"/>
                </a:lnTo>
                <a:lnTo>
                  <a:pt x="9372" y="27787"/>
                </a:lnTo>
                <a:lnTo>
                  <a:pt x="9855" y="25552"/>
                </a:lnTo>
                <a:lnTo>
                  <a:pt x="10121" y="23952"/>
                </a:lnTo>
                <a:lnTo>
                  <a:pt x="9550" y="23799"/>
                </a:lnTo>
                <a:lnTo>
                  <a:pt x="9245" y="23685"/>
                </a:lnTo>
                <a:lnTo>
                  <a:pt x="63284" y="23685"/>
                </a:lnTo>
                <a:lnTo>
                  <a:pt x="63944" y="23914"/>
                </a:lnTo>
                <a:lnTo>
                  <a:pt x="65024" y="25552"/>
                </a:lnTo>
                <a:lnTo>
                  <a:pt x="70015" y="25692"/>
                </a:lnTo>
                <a:lnTo>
                  <a:pt x="71516" y="27927"/>
                </a:lnTo>
                <a:close/>
              </a:path>
              <a:path w="109219" h="96520">
                <a:moveTo>
                  <a:pt x="77718" y="30759"/>
                </a:moveTo>
                <a:lnTo>
                  <a:pt x="73812" y="30759"/>
                </a:lnTo>
                <a:lnTo>
                  <a:pt x="77393" y="29730"/>
                </a:lnTo>
                <a:lnTo>
                  <a:pt x="77718" y="30759"/>
                </a:lnTo>
                <a:close/>
              </a:path>
              <a:path w="109219" h="96520">
                <a:moveTo>
                  <a:pt x="87581" y="39484"/>
                </a:moveTo>
                <a:lnTo>
                  <a:pt x="21551" y="39484"/>
                </a:lnTo>
                <a:lnTo>
                  <a:pt x="22339" y="36385"/>
                </a:lnTo>
                <a:lnTo>
                  <a:pt x="22859" y="34785"/>
                </a:lnTo>
                <a:lnTo>
                  <a:pt x="23139" y="32778"/>
                </a:lnTo>
                <a:lnTo>
                  <a:pt x="22263" y="31927"/>
                </a:lnTo>
                <a:lnTo>
                  <a:pt x="21234" y="31864"/>
                </a:lnTo>
                <a:lnTo>
                  <a:pt x="78067" y="31864"/>
                </a:lnTo>
                <a:lnTo>
                  <a:pt x="78308" y="32626"/>
                </a:lnTo>
                <a:lnTo>
                  <a:pt x="81318" y="36144"/>
                </a:lnTo>
                <a:lnTo>
                  <a:pt x="83527" y="36779"/>
                </a:lnTo>
                <a:lnTo>
                  <a:pt x="87515" y="39395"/>
                </a:lnTo>
                <a:close/>
              </a:path>
              <a:path w="109219" h="96520">
                <a:moveTo>
                  <a:pt x="20394" y="34582"/>
                </a:moveTo>
                <a:lnTo>
                  <a:pt x="12001" y="34582"/>
                </a:lnTo>
                <a:lnTo>
                  <a:pt x="12522" y="33781"/>
                </a:lnTo>
                <a:lnTo>
                  <a:pt x="12458" y="31953"/>
                </a:lnTo>
                <a:lnTo>
                  <a:pt x="21097" y="31953"/>
                </a:lnTo>
                <a:lnTo>
                  <a:pt x="20142" y="32575"/>
                </a:lnTo>
                <a:lnTo>
                  <a:pt x="20394" y="34582"/>
                </a:lnTo>
                <a:close/>
              </a:path>
              <a:path w="109219" h="96520">
                <a:moveTo>
                  <a:pt x="94727" y="44729"/>
                </a:moveTo>
                <a:lnTo>
                  <a:pt x="87071" y="44729"/>
                </a:lnTo>
                <a:lnTo>
                  <a:pt x="89865" y="43256"/>
                </a:lnTo>
                <a:lnTo>
                  <a:pt x="91579" y="40665"/>
                </a:lnTo>
                <a:lnTo>
                  <a:pt x="94727" y="44729"/>
                </a:lnTo>
                <a:close/>
              </a:path>
              <a:path w="109219" h="96520">
                <a:moveTo>
                  <a:pt x="36753" y="63284"/>
                </a:moveTo>
                <a:lnTo>
                  <a:pt x="33502" y="59270"/>
                </a:lnTo>
                <a:lnTo>
                  <a:pt x="35636" y="55092"/>
                </a:lnTo>
                <a:lnTo>
                  <a:pt x="102473" y="55092"/>
                </a:lnTo>
                <a:lnTo>
                  <a:pt x="102400" y="55321"/>
                </a:lnTo>
                <a:lnTo>
                  <a:pt x="100469" y="58737"/>
                </a:lnTo>
                <a:lnTo>
                  <a:pt x="102192" y="60350"/>
                </a:lnTo>
                <a:lnTo>
                  <a:pt x="39852" y="60350"/>
                </a:lnTo>
                <a:lnTo>
                  <a:pt x="36753" y="63284"/>
                </a:lnTo>
                <a:close/>
              </a:path>
              <a:path w="109219" h="96520">
                <a:moveTo>
                  <a:pt x="51396" y="72809"/>
                </a:moveTo>
                <a:lnTo>
                  <a:pt x="47980" y="70675"/>
                </a:lnTo>
                <a:lnTo>
                  <a:pt x="45262" y="69062"/>
                </a:lnTo>
                <a:lnTo>
                  <a:pt x="42062" y="65938"/>
                </a:lnTo>
                <a:lnTo>
                  <a:pt x="42090" y="63284"/>
                </a:lnTo>
                <a:lnTo>
                  <a:pt x="41719" y="61671"/>
                </a:lnTo>
                <a:lnTo>
                  <a:pt x="39852" y="60350"/>
                </a:lnTo>
                <a:lnTo>
                  <a:pt x="102192" y="60350"/>
                </a:lnTo>
                <a:lnTo>
                  <a:pt x="108788" y="66598"/>
                </a:lnTo>
                <a:lnTo>
                  <a:pt x="106345" y="72453"/>
                </a:lnTo>
                <a:lnTo>
                  <a:pt x="52666" y="72453"/>
                </a:lnTo>
                <a:lnTo>
                  <a:pt x="51396" y="72809"/>
                </a:lnTo>
                <a:close/>
              </a:path>
              <a:path w="109219" h="96520">
                <a:moveTo>
                  <a:pt x="92163" y="96367"/>
                </a:moveTo>
                <a:lnTo>
                  <a:pt x="63550" y="80530"/>
                </a:lnTo>
                <a:lnTo>
                  <a:pt x="56565" y="79895"/>
                </a:lnTo>
                <a:lnTo>
                  <a:pt x="56083" y="73596"/>
                </a:lnTo>
                <a:lnTo>
                  <a:pt x="54546" y="73025"/>
                </a:lnTo>
                <a:lnTo>
                  <a:pt x="52666" y="72453"/>
                </a:lnTo>
                <a:lnTo>
                  <a:pt x="106345" y="72453"/>
                </a:lnTo>
                <a:lnTo>
                  <a:pt x="106222" y="73025"/>
                </a:lnTo>
                <a:lnTo>
                  <a:pt x="105625" y="78727"/>
                </a:lnTo>
                <a:lnTo>
                  <a:pt x="100558" y="80111"/>
                </a:lnTo>
                <a:lnTo>
                  <a:pt x="102605" y="83540"/>
                </a:lnTo>
                <a:lnTo>
                  <a:pt x="97574" y="83540"/>
                </a:lnTo>
                <a:lnTo>
                  <a:pt x="96812" y="84048"/>
                </a:lnTo>
                <a:lnTo>
                  <a:pt x="96570" y="85242"/>
                </a:lnTo>
                <a:lnTo>
                  <a:pt x="97853" y="86283"/>
                </a:lnTo>
                <a:lnTo>
                  <a:pt x="99021" y="87020"/>
                </a:lnTo>
                <a:lnTo>
                  <a:pt x="100190" y="87795"/>
                </a:lnTo>
                <a:lnTo>
                  <a:pt x="100355" y="88404"/>
                </a:lnTo>
                <a:lnTo>
                  <a:pt x="100731" y="88404"/>
                </a:lnTo>
                <a:lnTo>
                  <a:pt x="100668" y="90296"/>
                </a:lnTo>
                <a:lnTo>
                  <a:pt x="88557" y="90296"/>
                </a:lnTo>
                <a:lnTo>
                  <a:pt x="87718" y="90754"/>
                </a:lnTo>
                <a:lnTo>
                  <a:pt x="86969" y="90931"/>
                </a:lnTo>
                <a:lnTo>
                  <a:pt x="86696" y="91643"/>
                </a:lnTo>
                <a:lnTo>
                  <a:pt x="86639" y="92862"/>
                </a:lnTo>
                <a:lnTo>
                  <a:pt x="87363" y="93433"/>
                </a:lnTo>
                <a:lnTo>
                  <a:pt x="96841" y="93433"/>
                </a:lnTo>
                <a:lnTo>
                  <a:pt x="95046" y="94653"/>
                </a:lnTo>
                <a:lnTo>
                  <a:pt x="92163" y="96367"/>
                </a:lnTo>
                <a:close/>
              </a:path>
              <a:path w="109219" h="96520">
                <a:moveTo>
                  <a:pt x="100596" y="88074"/>
                </a:moveTo>
                <a:lnTo>
                  <a:pt x="100190" y="87795"/>
                </a:lnTo>
                <a:lnTo>
                  <a:pt x="99415" y="85102"/>
                </a:lnTo>
                <a:lnTo>
                  <a:pt x="98793" y="83591"/>
                </a:lnTo>
                <a:lnTo>
                  <a:pt x="97574" y="83540"/>
                </a:lnTo>
                <a:lnTo>
                  <a:pt x="102605" y="83540"/>
                </a:lnTo>
                <a:lnTo>
                  <a:pt x="103136" y="84429"/>
                </a:lnTo>
                <a:lnTo>
                  <a:pt x="103200" y="84594"/>
                </a:lnTo>
                <a:lnTo>
                  <a:pt x="100596" y="88074"/>
                </a:lnTo>
                <a:close/>
              </a:path>
              <a:path w="109219" h="96520">
                <a:moveTo>
                  <a:pt x="100731" y="88404"/>
                </a:moveTo>
                <a:lnTo>
                  <a:pt x="100355" y="88404"/>
                </a:lnTo>
                <a:lnTo>
                  <a:pt x="100596" y="88074"/>
                </a:lnTo>
                <a:lnTo>
                  <a:pt x="100736" y="88176"/>
                </a:lnTo>
                <a:lnTo>
                  <a:pt x="100731" y="88404"/>
                </a:lnTo>
                <a:close/>
              </a:path>
              <a:path w="109219" h="96520">
                <a:moveTo>
                  <a:pt x="96841" y="93433"/>
                </a:moveTo>
                <a:lnTo>
                  <a:pt x="87363" y="93433"/>
                </a:lnTo>
                <a:lnTo>
                  <a:pt x="88214" y="93129"/>
                </a:lnTo>
                <a:lnTo>
                  <a:pt x="88849" y="93078"/>
                </a:lnTo>
                <a:lnTo>
                  <a:pt x="88557" y="90296"/>
                </a:lnTo>
                <a:lnTo>
                  <a:pt x="100668" y="90296"/>
                </a:lnTo>
                <a:lnTo>
                  <a:pt x="100545" y="91643"/>
                </a:lnTo>
                <a:lnTo>
                  <a:pt x="96841" y="93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k object 151"/>
          <p:cNvSpPr/>
          <p:nvPr/>
        </p:nvSpPr>
        <p:spPr>
          <a:xfrm>
            <a:off x="10446" y="3416055"/>
            <a:ext cx="135890" cy="90170"/>
          </a:xfrm>
          <a:custGeom>
            <a:avLst/>
            <a:gdLst/>
            <a:ahLst/>
            <a:cxnLst/>
            <a:rect l="l" t="t" r="r" b="b"/>
            <a:pathLst>
              <a:path w="135890" h="90170">
                <a:moveTo>
                  <a:pt x="132818" y="5308"/>
                </a:moveTo>
                <a:lnTo>
                  <a:pt x="114579" y="5308"/>
                </a:lnTo>
                <a:lnTo>
                  <a:pt x="115811" y="5054"/>
                </a:lnTo>
                <a:lnTo>
                  <a:pt x="122047" y="0"/>
                </a:lnTo>
                <a:lnTo>
                  <a:pt x="128473" y="2209"/>
                </a:lnTo>
                <a:lnTo>
                  <a:pt x="135064" y="2273"/>
                </a:lnTo>
                <a:lnTo>
                  <a:pt x="133515" y="4698"/>
                </a:lnTo>
                <a:lnTo>
                  <a:pt x="132818" y="5308"/>
                </a:lnTo>
                <a:close/>
              </a:path>
              <a:path w="135890" h="90170">
                <a:moveTo>
                  <a:pt x="129765" y="13246"/>
                </a:moveTo>
                <a:lnTo>
                  <a:pt x="101841" y="13246"/>
                </a:lnTo>
                <a:lnTo>
                  <a:pt x="104038" y="6400"/>
                </a:lnTo>
                <a:lnTo>
                  <a:pt x="107365" y="6337"/>
                </a:lnTo>
                <a:lnTo>
                  <a:pt x="110909" y="4051"/>
                </a:lnTo>
                <a:lnTo>
                  <a:pt x="112394" y="2844"/>
                </a:lnTo>
                <a:lnTo>
                  <a:pt x="114579" y="5308"/>
                </a:lnTo>
                <a:lnTo>
                  <a:pt x="132818" y="5308"/>
                </a:lnTo>
                <a:lnTo>
                  <a:pt x="131063" y="6845"/>
                </a:lnTo>
                <a:lnTo>
                  <a:pt x="131343" y="8483"/>
                </a:lnTo>
                <a:lnTo>
                  <a:pt x="131851" y="11239"/>
                </a:lnTo>
                <a:lnTo>
                  <a:pt x="129793" y="12763"/>
                </a:lnTo>
                <a:lnTo>
                  <a:pt x="129765" y="13246"/>
                </a:lnTo>
                <a:close/>
              </a:path>
              <a:path w="135890" h="90170">
                <a:moveTo>
                  <a:pt x="133276" y="21450"/>
                </a:moveTo>
                <a:lnTo>
                  <a:pt x="81089" y="21450"/>
                </a:lnTo>
                <a:lnTo>
                  <a:pt x="86131" y="18224"/>
                </a:lnTo>
                <a:lnTo>
                  <a:pt x="87744" y="15532"/>
                </a:lnTo>
                <a:lnTo>
                  <a:pt x="91173" y="14604"/>
                </a:lnTo>
                <a:lnTo>
                  <a:pt x="93052" y="14122"/>
                </a:lnTo>
                <a:lnTo>
                  <a:pt x="94233" y="11036"/>
                </a:lnTo>
                <a:lnTo>
                  <a:pt x="95326" y="9639"/>
                </a:lnTo>
                <a:lnTo>
                  <a:pt x="98183" y="7708"/>
                </a:lnTo>
                <a:lnTo>
                  <a:pt x="101841" y="13246"/>
                </a:lnTo>
                <a:lnTo>
                  <a:pt x="129765" y="13246"/>
                </a:lnTo>
                <a:lnTo>
                  <a:pt x="129654" y="15151"/>
                </a:lnTo>
                <a:lnTo>
                  <a:pt x="132901" y="15151"/>
                </a:lnTo>
                <a:lnTo>
                  <a:pt x="133794" y="15646"/>
                </a:lnTo>
                <a:lnTo>
                  <a:pt x="135115" y="16776"/>
                </a:lnTo>
                <a:lnTo>
                  <a:pt x="135521" y="18935"/>
                </a:lnTo>
                <a:lnTo>
                  <a:pt x="134658" y="21094"/>
                </a:lnTo>
                <a:lnTo>
                  <a:pt x="133276" y="21450"/>
                </a:lnTo>
                <a:close/>
              </a:path>
              <a:path w="135890" h="90170">
                <a:moveTo>
                  <a:pt x="132901" y="15151"/>
                </a:moveTo>
                <a:lnTo>
                  <a:pt x="129654" y="15151"/>
                </a:lnTo>
                <a:lnTo>
                  <a:pt x="130708" y="15074"/>
                </a:lnTo>
                <a:lnTo>
                  <a:pt x="131940" y="14617"/>
                </a:lnTo>
                <a:lnTo>
                  <a:pt x="132901" y="15151"/>
                </a:lnTo>
                <a:close/>
              </a:path>
              <a:path w="135890" h="90170">
                <a:moveTo>
                  <a:pt x="122316" y="36144"/>
                </a:moveTo>
                <a:lnTo>
                  <a:pt x="60236" y="36144"/>
                </a:lnTo>
                <a:lnTo>
                  <a:pt x="63144" y="33756"/>
                </a:lnTo>
                <a:lnTo>
                  <a:pt x="62280" y="29743"/>
                </a:lnTo>
                <a:lnTo>
                  <a:pt x="64046" y="26352"/>
                </a:lnTo>
                <a:lnTo>
                  <a:pt x="67297" y="25044"/>
                </a:lnTo>
                <a:lnTo>
                  <a:pt x="70827" y="23418"/>
                </a:lnTo>
                <a:lnTo>
                  <a:pt x="77482" y="21221"/>
                </a:lnTo>
                <a:lnTo>
                  <a:pt x="81089" y="21450"/>
                </a:lnTo>
                <a:lnTo>
                  <a:pt x="133276" y="21450"/>
                </a:lnTo>
                <a:lnTo>
                  <a:pt x="129527" y="22415"/>
                </a:lnTo>
                <a:lnTo>
                  <a:pt x="128155" y="25704"/>
                </a:lnTo>
                <a:lnTo>
                  <a:pt x="126937" y="28028"/>
                </a:lnTo>
                <a:lnTo>
                  <a:pt x="106057" y="28028"/>
                </a:lnTo>
                <a:lnTo>
                  <a:pt x="105600" y="28625"/>
                </a:lnTo>
                <a:lnTo>
                  <a:pt x="106146" y="28790"/>
                </a:lnTo>
                <a:lnTo>
                  <a:pt x="126538" y="28790"/>
                </a:lnTo>
                <a:lnTo>
                  <a:pt x="123710" y="34188"/>
                </a:lnTo>
                <a:lnTo>
                  <a:pt x="122316" y="36144"/>
                </a:lnTo>
                <a:close/>
              </a:path>
              <a:path w="135890" h="90170">
                <a:moveTo>
                  <a:pt x="126538" y="28790"/>
                </a:moveTo>
                <a:lnTo>
                  <a:pt x="106146" y="28790"/>
                </a:lnTo>
                <a:lnTo>
                  <a:pt x="106057" y="28028"/>
                </a:lnTo>
                <a:lnTo>
                  <a:pt x="126937" y="28028"/>
                </a:lnTo>
                <a:lnTo>
                  <a:pt x="126538" y="28790"/>
                </a:lnTo>
                <a:close/>
              </a:path>
              <a:path w="135890" h="90170">
                <a:moveTo>
                  <a:pt x="98887" y="40424"/>
                </a:moveTo>
                <a:lnTo>
                  <a:pt x="54406" y="40424"/>
                </a:lnTo>
                <a:lnTo>
                  <a:pt x="53822" y="36182"/>
                </a:lnTo>
                <a:lnTo>
                  <a:pt x="55562" y="33820"/>
                </a:lnTo>
                <a:lnTo>
                  <a:pt x="60236" y="36144"/>
                </a:lnTo>
                <a:lnTo>
                  <a:pt x="122316" y="36144"/>
                </a:lnTo>
                <a:lnTo>
                  <a:pt x="120459" y="38747"/>
                </a:lnTo>
                <a:lnTo>
                  <a:pt x="118732" y="39662"/>
                </a:lnTo>
                <a:lnTo>
                  <a:pt x="98564" y="39662"/>
                </a:lnTo>
                <a:lnTo>
                  <a:pt x="98887" y="40424"/>
                </a:lnTo>
                <a:close/>
              </a:path>
              <a:path w="135890" h="90170">
                <a:moveTo>
                  <a:pt x="94311" y="51041"/>
                </a:moveTo>
                <a:lnTo>
                  <a:pt x="34289" y="51041"/>
                </a:lnTo>
                <a:lnTo>
                  <a:pt x="37896" y="50304"/>
                </a:lnTo>
                <a:lnTo>
                  <a:pt x="40347" y="42862"/>
                </a:lnTo>
                <a:lnTo>
                  <a:pt x="44615" y="42303"/>
                </a:lnTo>
                <a:lnTo>
                  <a:pt x="47637" y="38887"/>
                </a:lnTo>
                <a:lnTo>
                  <a:pt x="49072" y="38582"/>
                </a:lnTo>
                <a:lnTo>
                  <a:pt x="54406" y="40424"/>
                </a:lnTo>
                <a:lnTo>
                  <a:pt x="98887" y="40424"/>
                </a:lnTo>
                <a:lnTo>
                  <a:pt x="99809" y="42595"/>
                </a:lnTo>
                <a:lnTo>
                  <a:pt x="97866" y="43942"/>
                </a:lnTo>
                <a:lnTo>
                  <a:pt x="100126" y="45885"/>
                </a:lnTo>
                <a:lnTo>
                  <a:pt x="107661" y="45885"/>
                </a:lnTo>
                <a:lnTo>
                  <a:pt x="106806" y="46431"/>
                </a:lnTo>
                <a:lnTo>
                  <a:pt x="105128" y="50482"/>
                </a:lnTo>
                <a:lnTo>
                  <a:pt x="95224" y="50482"/>
                </a:lnTo>
                <a:lnTo>
                  <a:pt x="94716" y="50634"/>
                </a:lnTo>
                <a:lnTo>
                  <a:pt x="94311" y="51041"/>
                </a:lnTo>
                <a:close/>
              </a:path>
              <a:path w="135890" h="90170">
                <a:moveTo>
                  <a:pt x="107661" y="45885"/>
                </a:moveTo>
                <a:lnTo>
                  <a:pt x="100126" y="45885"/>
                </a:lnTo>
                <a:lnTo>
                  <a:pt x="100545" y="44157"/>
                </a:lnTo>
                <a:lnTo>
                  <a:pt x="102082" y="42786"/>
                </a:lnTo>
                <a:lnTo>
                  <a:pt x="98564" y="39662"/>
                </a:lnTo>
                <a:lnTo>
                  <a:pt x="118732" y="39662"/>
                </a:lnTo>
                <a:lnTo>
                  <a:pt x="110959" y="43776"/>
                </a:lnTo>
                <a:lnTo>
                  <a:pt x="107661" y="45885"/>
                </a:lnTo>
                <a:close/>
              </a:path>
              <a:path w="135890" h="90170">
                <a:moveTo>
                  <a:pt x="79692" y="62242"/>
                </a:moveTo>
                <a:lnTo>
                  <a:pt x="18287" y="62242"/>
                </a:lnTo>
                <a:lnTo>
                  <a:pt x="16814" y="58305"/>
                </a:lnTo>
                <a:lnTo>
                  <a:pt x="21462" y="57378"/>
                </a:lnTo>
                <a:lnTo>
                  <a:pt x="21577" y="51193"/>
                </a:lnTo>
                <a:lnTo>
                  <a:pt x="25095" y="50723"/>
                </a:lnTo>
                <a:lnTo>
                  <a:pt x="28676" y="47904"/>
                </a:lnTo>
                <a:lnTo>
                  <a:pt x="29692" y="48983"/>
                </a:lnTo>
                <a:lnTo>
                  <a:pt x="34289" y="51041"/>
                </a:lnTo>
                <a:lnTo>
                  <a:pt x="94311" y="51041"/>
                </a:lnTo>
                <a:lnTo>
                  <a:pt x="91160" y="53987"/>
                </a:lnTo>
                <a:lnTo>
                  <a:pt x="90724" y="54622"/>
                </a:lnTo>
                <a:lnTo>
                  <a:pt x="56807" y="54622"/>
                </a:lnTo>
                <a:lnTo>
                  <a:pt x="56540" y="54736"/>
                </a:lnTo>
                <a:lnTo>
                  <a:pt x="56032" y="54902"/>
                </a:lnTo>
                <a:lnTo>
                  <a:pt x="56108" y="55473"/>
                </a:lnTo>
                <a:lnTo>
                  <a:pt x="56278" y="55867"/>
                </a:lnTo>
                <a:lnTo>
                  <a:pt x="25907" y="55867"/>
                </a:lnTo>
                <a:lnTo>
                  <a:pt x="25869" y="56781"/>
                </a:lnTo>
                <a:lnTo>
                  <a:pt x="89243" y="56781"/>
                </a:lnTo>
                <a:lnTo>
                  <a:pt x="88328" y="58115"/>
                </a:lnTo>
                <a:lnTo>
                  <a:pt x="80136" y="62001"/>
                </a:lnTo>
                <a:lnTo>
                  <a:pt x="79692" y="62242"/>
                </a:lnTo>
                <a:close/>
              </a:path>
              <a:path w="135890" h="90170">
                <a:moveTo>
                  <a:pt x="104686" y="51549"/>
                </a:moveTo>
                <a:lnTo>
                  <a:pt x="95224" y="50482"/>
                </a:lnTo>
                <a:lnTo>
                  <a:pt x="105128" y="50482"/>
                </a:lnTo>
                <a:lnTo>
                  <a:pt x="104686" y="51549"/>
                </a:lnTo>
                <a:close/>
              </a:path>
              <a:path w="135890" h="90170">
                <a:moveTo>
                  <a:pt x="89496" y="56413"/>
                </a:moveTo>
                <a:lnTo>
                  <a:pt x="56476" y="56413"/>
                </a:lnTo>
                <a:lnTo>
                  <a:pt x="57238" y="56006"/>
                </a:lnTo>
                <a:lnTo>
                  <a:pt x="56807" y="54622"/>
                </a:lnTo>
                <a:lnTo>
                  <a:pt x="90724" y="54622"/>
                </a:lnTo>
                <a:lnTo>
                  <a:pt x="89496" y="56413"/>
                </a:lnTo>
                <a:close/>
              </a:path>
              <a:path w="135890" h="90170">
                <a:moveTo>
                  <a:pt x="89243" y="56781"/>
                </a:moveTo>
                <a:lnTo>
                  <a:pt x="25869" y="56781"/>
                </a:lnTo>
                <a:lnTo>
                  <a:pt x="26492" y="56159"/>
                </a:lnTo>
                <a:lnTo>
                  <a:pt x="25907" y="55867"/>
                </a:lnTo>
                <a:lnTo>
                  <a:pt x="56278" y="55867"/>
                </a:lnTo>
                <a:lnTo>
                  <a:pt x="56476" y="56413"/>
                </a:lnTo>
                <a:lnTo>
                  <a:pt x="89496" y="56413"/>
                </a:lnTo>
                <a:lnTo>
                  <a:pt x="89243" y="56781"/>
                </a:lnTo>
                <a:close/>
              </a:path>
              <a:path w="135890" h="90170">
                <a:moveTo>
                  <a:pt x="0" y="80263"/>
                </a:moveTo>
                <a:lnTo>
                  <a:pt x="342" y="74282"/>
                </a:lnTo>
                <a:lnTo>
                  <a:pt x="863" y="68783"/>
                </a:lnTo>
                <a:lnTo>
                  <a:pt x="3962" y="63906"/>
                </a:lnTo>
                <a:lnTo>
                  <a:pt x="6375" y="63042"/>
                </a:lnTo>
                <a:lnTo>
                  <a:pt x="8623" y="61798"/>
                </a:lnTo>
                <a:lnTo>
                  <a:pt x="13296" y="61226"/>
                </a:lnTo>
                <a:lnTo>
                  <a:pt x="15735" y="61937"/>
                </a:lnTo>
                <a:lnTo>
                  <a:pt x="18287" y="62242"/>
                </a:lnTo>
                <a:lnTo>
                  <a:pt x="79692" y="62242"/>
                </a:lnTo>
                <a:lnTo>
                  <a:pt x="75771" y="64376"/>
                </a:lnTo>
                <a:lnTo>
                  <a:pt x="59308" y="64376"/>
                </a:lnTo>
                <a:lnTo>
                  <a:pt x="59080" y="64617"/>
                </a:lnTo>
                <a:lnTo>
                  <a:pt x="58648" y="64947"/>
                </a:lnTo>
                <a:lnTo>
                  <a:pt x="58864" y="65608"/>
                </a:lnTo>
                <a:lnTo>
                  <a:pt x="59524" y="66497"/>
                </a:lnTo>
                <a:lnTo>
                  <a:pt x="74275" y="66497"/>
                </a:lnTo>
                <a:lnTo>
                  <a:pt x="72260" y="69354"/>
                </a:lnTo>
                <a:lnTo>
                  <a:pt x="22301" y="69354"/>
                </a:lnTo>
                <a:lnTo>
                  <a:pt x="21767" y="69481"/>
                </a:lnTo>
                <a:lnTo>
                  <a:pt x="21208" y="69570"/>
                </a:lnTo>
                <a:lnTo>
                  <a:pt x="21335" y="69837"/>
                </a:lnTo>
                <a:lnTo>
                  <a:pt x="21462" y="70307"/>
                </a:lnTo>
                <a:lnTo>
                  <a:pt x="22136" y="70345"/>
                </a:lnTo>
                <a:lnTo>
                  <a:pt x="71561" y="70345"/>
                </a:lnTo>
                <a:lnTo>
                  <a:pt x="69913" y="72682"/>
                </a:lnTo>
                <a:lnTo>
                  <a:pt x="64922" y="72682"/>
                </a:lnTo>
                <a:lnTo>
                  <a:pt x="63616" y="72758"/>
                </a:lnTo>
                <a:lnTo>
                  <a:pt x="30899" y="72758"/>
                </a:lnTo>
                <a:lnTo>
                  <a:pt x="30251" y="73685"/>
                </a:lnTo>
                <a:lnTo>
                  <a:pt x="58303" y="73685"/>
                </a:lnTo>
                <a:lnTo>
                  <a:pt x="57944" y="74129"/>
                </a:lnTo>
                <a:lnTo>
                  <a:pt x="14833" y="74129"/>
                </a:lnTo>
                <a:lnTo>
                  <a:pt x="13080" y="76466"/>
                </a:lnTo>
                <a:lnTo>
                  <a:pt x="14160" y="78016"/>
                </a:lnTo>
                <a:lnTo>
                  <a:pt x="14676" y="79184"/>
                </a:lnTo>
                <a:lnTo>
                  <a:pt x="4838" y="79184"/>
                </a:lnTo>
                <a:lnTo>
                  <a:pt x="0" y="80263"/>
                </a:lnTo>
                <a:close/>
              </a:path>
              <a:path w="135890" h="90170">
                <a:moveTo>
                  <a:pt x="74275" y="66497"/>
                </a:moveTo>
                <a:lnTo>
                  <a:pt x="59524" y="66497"/>
                </a:lnTo>
                <a:lnTo>
                  <a:pt x="60261" y="66116"/>
                </a:lnTo>
                <a:lnTo>
                  <a:pt x="59308" y="64376"/>
                </a:lnTo>
                <a:lnTo>
                  <a:pt x="75771" y="64376"/>
                </a:lnTo>
                <a:lnTo>
                  <a:pt x="74275" y="66497"/>
                </a:lnTo>
                <a:close/>
              </a:path>
              <a:path w="135890" h="90170">
                <a:moveTo>
                  <a:pt x="71561" y="70345"/>
                </a:moveTo>
                <a:lnTo>
                  <a:pt x="22136" y="70345"/>
                </a:lnTo>
                <a:lnTo>
                  <a:pt x="22669" y="70218"/>
                </a:lnTo>
                <a:lnTo>
                  <a:pt x="23190" y="70129"/>
                </a:lnTo>
                <a:lnTo>
                  <a:pt x="23075" y="69862"/>
                </a:lnTo>
                <a:lnTo>
                  <a:pt x="22961" y="69354"/>
                </a:lnTo>
                <a:lnTo>
                  <a:pt x="72260" y="69354"/>
                </a:lnTo>
                <a:lnTo>
                  <a:pt x="71561" y="70345"/>
                </a:lnTo>
                <a:close/>
              </a:path>
              <a:path w="135890" h="90170">
                <a:moveTo>
                  <a:pt x="69608" y="73113"/>
                </a:moveTo>
                <a:lnTo>
                  <a:pt x="64922" y="72682"/>
                </a:lnTo>
                <a:lnTo>
                  <a:pt x="69913" y="72682"/>
                </a:lnTo>
                <a:lnTo>
                  <a:pt x="69608" y="73113"/>
                </a:lnTo>
                <a:close/>
              </a:path>
              <a:path w="135890" h="90170">
                <a:moveTo>
                  <a:pt x="58303" y="73685"/>
                </a:moveTo>
                <a:lnTo>
                  <a:pt x="30251" y="73685"/>
                </a:lnTo>
                <a:lnTo>
                  <a:pt x="30937" y="73634"/>
                </a:lnTo>
                <a:lnTo>
                  <a:pt x="30899" y="72758"/>
                </a:lnTo>
                <a:lnTo>
                  <a:pt x="63616" y="72758"/>
                </a:lnTo>
                <a:lnTo>
                  <a:pt x="58826" y="73037"/>
                </a:lnTo>
                <a:lnTo>
                  <a:pt x="58303" y="73685"/>
                </a:lnTo>
                <a:close/>
              </a:path>
              <a:path w="135890" h="90170">
                <a:moveTo>
                  <a:pt x="20434" y="82803"/>
                </a:moveTo>
                <a:lnTo>
                  <a:pt x="16306" y="80873"/>
                </a:lnTo>
                <a:lnTo>
                  <a:pt x="16484" y="80810"/>
                </a:lnTo>
                <a:lnTo>
                  <a:pt x="16548" y="80670"/>
                </a:lnTo>
                <a:lnTo>
                  <a:pt x="17150" y="78968"/>
                </a:lnTo>
                <a:lnTo>
                  <a:pt x="17830" y="77508"/>
                </a:lnTo>
                <a:lnTo>
                  <a:pt x="18541" y="75869"/>
                </a:lnTo>
                <a:lnTo>
                  <a:pt x="16636" y="74244"/>
                </a:lnTo>
                <a:lnTo>
                  <a:pt x="14833" y="74129"/>
                </a:lnTo>
                <a:lnTo>
                  <a:pt x="57944" y="74129"/>
                </a:lnTo>
                <a:lnTo>
                  <a:pt x="55710" y="76898"/>
                </a:lnTo>
                <a:lnTo>
                  <a:pt x="23761" y="76898"/>
                </a:lnTo>
                <a:lnTo>
                  <a:pt x="21208" y="78155"/>
                </a:lnTo>
                <a:lnTo>
                  <a:pt x="20434" y="82803"/>
                </a:lnTo>
                <a:close/>
              </a:path>
              <a:path w="135890" h="90170">
                <a:moveTo>
                  <a:pt x="41173" y="88925"/>
                </a:moveTo>
                <a:lnTo>
                  <a:pt x="37464" y="88036"/>
                </a:lnTo>
                <a:lnTo>
                  <a:pt x="41567" y="84086"/>
                </a:lnTo>
                <a:lnTo>
                  <a:pt x="38823" y="83070"/>
                </a:lnTo>
                <a:lnTo>
                  <a:pt x="35051" y="82499"/>
                </a:lnTo>
                <a:lnTo>
                  <a:pt x="31305" y="81737"/>
                </a:lnTo>
                <a:lnTo>
                  <a:pt x="24612" y="81114"/>
                </a:lnTo>
                <a:lnTo>
                  <a:pt x="24422" y="78968"/>
                </a:lnTo>
                <a:lnTo>
                  <a:pt x="23761" y="76898"/>
                </a:lnTo>
                <a:lnTo>
                  <a:pt x="55710" y="76898"/>
                </a:lnTo>
                <a:lnTo>
                  <a:pt x="53280" y="79908"/>
                </a:lnTo>
                <a:lnTo>
                  <a:pt x="49364" y="79908"/>
                </a:lnTo>
                <a:lnTo>
                  <a:pt x="44259" y="80581"/>
                </a:lnTo>
                <a:lnTo>
                  <a:pt x="43802" y="85597"/>
                </a:lnTo>
                <a:lnTo>
                  <a:pt x="41173" y="88925"/>
                </a:lnTo>
                <a:close/>
              </a:path>
              <a:path w="135890" h="90170">
                <a:moveTo>
                  <a:pt x="9719" y="82981"/>
                </a:moveTo>
                <a:lnTo>
                  <a:pt x="6426" y="82981"/>
                </a:lnTo>
                <a:lnTo>
                  <a:pt x="4838" y="79184"/>
                </a:lnTo>
                <a:lnTo>
                  <a:pt x="14676" y="79184"/>
                </a:lnTo>
                <a:lnTo>
                  <a:pt x="15163" y="80289"/>
                </a:lnTo>
                <a:lnTo>
                  <a:pt x="16008" y="81470"/>
                </a:lnTo>
                <a:lnTo>
                  <a:pt x="11061" y="81470"/>
                </a:lnTo>
                <a:lnTo>
                  <a:pt x="9719" y="82981"/>
                </a:lnTo>
                <a:close/>
              </a:path>
              <a:path w="135890" h="90170">
                <a:moveTo>
                  <a:pt x="50800" y="82981"/>
                </a:moveTo>
                <a:lnTo>
                  <a:pt x="49364" y="79908"/>
                </a:lnTo>
                <a:lnTo>
                  <a:pt x="53280" y="79908"/>
                </a:lnTo>
                <a:lnTo>
                  <a:pt x="50800" y="82981"/>
                </a:lnTo>
                <a:close/>
              </a:path>
              <a:path w="135890" h="90170">
                <a:moveTo>
                  <a:pt x="16484" y="80708"/>
                </a:moveTo>
                <a:close/>
              </a:path>
              <a:path w="135890" h="90170">
                <a:moveTo>
                  <a:pt x="12484" y="84162"/>
                </a:moveTo>
                <a:lnTo>
                  <a:pt x="11061" y="81470"/>
                </a:lnTo>
                <a:lnTo>
                  <a:pt x="16008" y="81470"/>
                </a:lnTo>
                <a:lnTo>
                  <a:pt x="16199" y="81737"/>
                </a:lnTo>
                <a:lnTo>
                  <a:pt x="16080" y="82829"/>
                </a:lnTo>
                <a:lnTo>
                  <a:pt x="15954" y="83540"/>
                </a:lnTo>
                <a:lnTo>
                  <a:pt x="14477" y="83540"/>
                </a:lnTo>
                <a:lnTo>
                  <a:pt x="12484" y="84162"/>
                </a:lnTo>
                <a:close/>
              </a:path>
              <a:path w="135890" h="90170">
                <a:moveTo>
                  <a:pt x="2984" y="89814"/>
                </a:moveTo>
                <a:lnTo>
                  <a:pt x="2133" y="87007"/>
                </a:lnTo>
                <a:lnTo>
                  <a:pt x="1142" y="84315"/>
                </a:lnTo>
                <a:lnTo>
                  <a:pt x="2730" y="82829"/>
                </a:lnTo>
                <a:lnTo>
                  <a:pt x="6426" y="82981"/>
                </a:lnTo>
                <a:lnTo>
                  <a:pt x="9719" y="82981"/>
                </a:lnTo>
                <a:lnTo>
                  <a:pt x="8445" y="84416"/>
                </a:lnTo>
                <a:lnTo>
                  <a:pt x="10655" y="85407"/>
                </a:lnTo>
                <a:lnTo>
                  <a:pt x="12903" y="88468"/>
                </a:lnTo>
                <a:lnTo>
                  <a:pt x="10109" y="88798"/>
                </a:lnTo>
                <a:lnTo>
                  <a:pt x="8458" y="88938"/>
                </a:lnTo>
                <a:lnTo>
                  <a:pt x="2984" y="89814"/>
                </a:lnTo>
                <a:close/>
              </a:path>
              <a:path w="135890" h="90170">
                <a:moveTo>
                  <a:pt x="15938" y="83629"/>
                </a:moveTo>
                <a:lnTo>
                  <a:pt x="14477" y="83540"/>
                </a:lnTo>
                <a:lnTo>
                  <a:pt x="15954" y="83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k object 152"/>
          <p:cNvSpPr/>
          <p:nvPr/>
        </p:nvSpPr>
        <p:spPr>
          <a:xfrm>
            <a:off x="-767" y="3248377"/>
            <a:ext cx="123189" cy="55880"/>
          </a:xfrm>
          <a:custGeom>
            <a:avLst/>
            <a:gdLst/>
            <a:ahLst/>
            <a:cxnLst/>
            <a:rect l="l" t="t" r="r" b="b"/>
            <a:pathLst>
              <a:path w="123189" h="55879">
                <a:moveTo>
                  <a:pt x="13944" y="38607"/>
                </a:moveTo>
                <a:lnTo>
                  <a:pt x="9982" y="38493"/>
                </a:lnTo>
                <a:lnTo>
                  <a:pt x="10155" y="36156"/>
                </a:lnTo>
                <a:lnTo>
                  <a:pt x="8381" y="33464"/>
                </a:lnTo>
                <a:lnTo>
                  <a:pt x="5981" y="33070"/>
                </a:lnTo>
                <a:lnTo>
                  <a:pt x="4013" y="32143"/>
                </a:lnTo>
                <a:lnTo>
                  <a:pt x="2463" y="27965"/>
                </a:lnTo>
                <a:lnTo>
                  <a:pt x="7454" y="25768"/>
                </a:lnTo>
                <a:lnTo>
                  <a:pt x="7734" y="21704"/>
                </a:lnTo>
                <a:lnTo>
                  <a:pt x="1257" y="21551"/>
                </a:lnTo>
                <a:lnTo>
                  <a:pt x="0" y="19596"/>
                </a:lnTo>
                <a:lnTo>
                  <a:pt x="1447" y="19050"/>
                </a:lnTo>
                <a:lnTo>
                  <a:pt x="4403" y="16560"/>
                </a:lnTo>
                <a:lnTo>
                  <a:pt x="6179" y="14668"/>
                </a:lnTo>
                <a:lnTo>
                  <a:pt x="8610" y="12319"/>
                </a:lnTo>
                <a:lnTo>
                  <a:pt x="3403" y="10706"/>
                </a:lnTo>
                <a:lnTo>
                  <a:pt x="3682" y="4686"/>
                </a:lnTo>
                <a:lnTo>
                  <a:pt x="10159" y="4305"/>
                </a:lnTo>
                <a:lnTo>
                  <a:pt x="12826" y="0"/>
                </a:lnTo>
                <a:lnTo>
                  <a:pt x="15519" y="685"/>
                </a:lnTo>
                <a:lnTo>
                  <a:pt x="18122" y="1981"/>
                </a:lnTo>
                <a:lnTo>
                  <a:pt x="24915" y="1981"/>
                </a:lnTo>
                <a:lnTo>
                  <a:pt x="22529" y="7112"/>
                </a:lnTo>
                <a:lnTo>
                  <a:pt x="26657" y="7518"/>
                </a:lnTo>
                <a:lnTo>
                  <a:pt x="65855" y="7518"/>
                </a:lnTo>
                <a:lnTo>
                  <a:pt x="67284" y="8077"/>
                </a:lnTo>
                <a:lnTo>
                  <a:pt x="67321" y="8420"/>
                </a:lnTo>
                <a:lnTo>
                  <a:pt x="16891" y="8420"/>
                </a:lnTo>
                <a:lnTo>
                  <a:pt x="15278" y="13639"/>
                </a:lnTo>
                <a:lnTo>
                  <a:pt x="16611" y="14046"/>
                </a:lnTo>
                <a:lnTo>
                  <a:pt x="75730" y="14046"/>
                </a:lnTo>
                <a:lnTo>
                  <a:pt x="77050" y="15379"/>
                </a:lnTo>
                <a:lnTo>
                  <a:pt x="79093" y="16560"/>
                </a:lnTo>
                <a:lnTo>
                  <a:pt x="30518" y="16560"/>
                </a:lnTo>
                <a:lnTo>
                  <a:pt x="30467" y="17259"/>
                </a:lnTo>
                <a:lnTo>
                  <a:pt x="79696" y="17271"/>
                </a:lnTo>
                <a:lnTo>
                  <a:pt x="79857" y="17335"/>
                </a:lnTo>
                <a:lnTo>
                  <a:pt x="80103" y="18440"/>
                </a:lnTo>
                <a:lnTo>
                  <a:pt x="80518" y="19342"/>
                </a:lnTo>
                <a:lnTo>
                  <a:pt x="80975" y="19672"/>
                </a:lnTo>
                <a:lnTo>
                  <a:pt x="81305" y="20065"/>
                </a:lnTo>
                <a:lnTo>
                  <a:pt x="114032" y="20065"/>
                </a:lnTo>
                <a:lnTo>
                  <a:pt x="114828" y="21958"/>
                </a:lnTo>
                <a:lnTo>
                  <a:pt x="106248" y="21958"/>
                </a:lnTo>
                <a:lnTo>
                  <a:pt x="105943" y="22123"/>
                </a:lnTo>
                <a:lnTo>
                  <a:pt x="105575" y="22225"/>
                </a:lnTo>
                <a:lnTo>
                  <a:pt x="104571" y="23444"/>
                </a:lnTo>
                <a:lnTo>
                  <a:pt x="103149" y="25425"/>
                </a:lnTo>
                <a:lnTo>
                  <a:pt x="103568" y="25819"/>
                </a:lnTo>
                <a:lnTo>
                  <a:pt x="103771" y="26060"/>
                </a:lnTo>
                <a:lnTo>
                  <a:pt x="113793" y="26060"/>
                </a:lnTo>
                <a:lnTo>
                  <a:pt x="113461" y="27584"/>
                </a:lnTo>
                <a:lnTo>
                  <a:pt x="120606" y="27584"/>
                </a:lnTo>
                <a:lnTo>
                  <a:pt x="120586" y="28435"/>
                </a:lnTo>
                <a:lnTo>
                  <a:pt x="120815" y="29451"/>
                </a:lnTo>
                <a:lnTo>
                  <a:pt x="115722" y="34480"/>
                </a:lnTo>
                <a:lnTo>
                  <a:pt x="116256" y="35344"/>
                </a:lnTo>
                <a:lnTo>
                  <a:pt x="81559" y="35344"/>
                </a:lnTo>
                <a:lnTo>
                  <a:pt x="80378" y="36156"/>
                </a:lnTo>
                <a:lnTo>
                  <a:pt x="81809" y="37439"/>
                </a:lnTo>
                <a:lnTo>
                  <a:pt x="17551" y="37439"/>
                </a:lnTo>
                <a:lnTo>
                  <a:pt x="15735" y="37846"/>
                </a:lnTo>
                <a:lnTo>
                  <a:pt x="13944" y="38607"/>
                </a:lnTo>
                <a:close/>
              </a:path>
              <a:path w="123189" h="55879">
                <a:moveTo>
                  <a:pt x="65855" y="7518"/>
                </a:moveTo>
                <a:lnTo>
                  <a:pt x="26657" y="7518"/>
                </a:lnTo>
                <a:lnTo>
                  <a:pt x="27990" y="5753"/>
                </a:lnTo>
                <a:lnTo>
                  <a:pt x="29413" y="3429"/>
                </a:lnTo>
                <a:lnTo>
                  <a:pt x="32029" y="863"/>
                </a:lnTo>
                <a:lnTo>
                  <a:pt x="33997" y="736"/>
                </a:lnTo>
                <a:lnTo>
                  <a:pt x="36233" y="1600"/>
                </a:lnTo>
                <a:lnTo>
                  <a:pt x="37172" y="4000"/>
                </a:lnTo>
                <a:lnTo>
                  <a:pt x="46710" y="4000"/>
                </a:lnTo>
                <a:lnTo>
                  <a:pt x="51092" y="7480"/>
                </a:lnTo>
                <a:lnTo>
                  <a:pt x="65757" y="7480"/>
                </a:lnTo>
                <a:close/>
              </a:path>
              <a:path w="123189" h="55879">
                <a:moveTo>
                  <a:pt x="24915" y="1981"/>
                </a:moveTo>
                <a:lnTo>
                  <a:pt x="18122" y="1981"/>
                </a:lnTo>
                <a:lnTo>
                  <a:pt x="25057" y="1676"/>
                </a:lnTo>
                <a:lnTo>
                  <a:pt x="24915" y="1981"/>
                </a:lnTo>
                <a:close/>
              </a:path>
              <a:path w="123189" h="55879">
                <a:moveTo>
                  <a:pt x="46710" y="4000"/>
                </a:moveTo>
                <a:lnTo>
                  <a:pt x="37172" y="4000"/>
                </a:lnTo>
                <a:lnTo>
                  <a:pt x="44983" y="2628"/>
                </a:lnTo>
                <a:lnTo>
                  <a:pt x="46710" y="4000"/>
                </a:lnTo>
                <a:close/>
              </a:path>
              <a:path w="123189" h="55879">
                <a:moveTo>
                  <a:pt x="65757" y="7480"/>
                </a:moveTo>
                <a:lnTo>
                  <a:pt x="51092" y="7480"/>
                </a:lnTo>
                <a:lnTo>
                  <a:pt x="60121" y="6604"/>
                </a:lnTo>
                <a:lnTo>
                  <a:pt x="62255" y="6756"/>
                </a:lnTo>
                <a:lnTo>
                  <a:pt x="63906" y="6756"/>
                </a:lnTo>
                <a:lnTo>
                  <a:pt x="65757" y="7480"/>
                </a:lnTo>
                <a:close/>
              </a:path>
              <a:path w="123189" h="55879">
                <a:moveTo>
                  <a:pt x="112392" y="16167"/>
                </a:moveTo>
                <a:lnTo>
                  <a:pt x="106895" y="16167"/>
                </a:lnTo>
                <a:lnTo>
                  <a:pt x="108737" y="13550"/>
                </a:lnTo>
                <a:lnTo>
                  <a:pt x="111201" y="8381"/>
                </a:lnTo>
                <a:lnTo>
                  <a:pt x="113842" y="7797"/>
                </a:lnTo>
                <a:lnTo>
                  <a:pt x="117932" y="10045"/>
                </a:lnTo>
                <a:lnTo>
                  <a:pt x="120027" y="11061"/>
                </a:lnTo>
                <a:lnTo>
                  <a:pt x="121692" y="13309"/>
                </a:lnTo>
                <a:lnTo>
                  <a:pt x="117436" y="13309"/>
                </a:lnTo>
                <a:lnTo>
                  <a:pt x="114553" y="14122"/>
                </a:lnTo>
                <a:lnTo>
                  <a:pt x="112179" y="15659"/>
                </a:lnTo>
                <a:lnTo>
                  <a:pt x="112392" y="16167"/>
                </a:lnTo>
                <a:close/>
              </a:path>
              <a:path w="123189" h="55879">
                <a:moveTo>
                  <a:pt x="75730" y="14046"/>
                </a:moveTo>
                <a:lnTo>
                  <a:pt x="16611" y="14046"/>
                </a:lnTo>
                <a:lnTo>
                  <a:pt x="18211" y="8826"/>
                </a:lnTo>
                <a:lnTo>
                  <a:pt x="16891" y="8420"/>
                </a:lnTo>
                <a:lnTo>
                  <a:pt x="67321" y="8420"/>
                </a:lnTo>
                <a:lnTo>
                  <a:pt x="67339" y="8585"/>
                </a:lnTo>
                <a:lnTo>
                  <a:pt x="32702" y="8585"/>
                </a:lnTo>
                <a:lnTo>
                  <a:pt x="31889" y="9131"/>
                </a:lnTo>
                <a:lnTo>
                  <a:pt x="30759" y="9486"/>
                </a:lnTo>
                <a:lnTo>
                  <a:pt x="30131" y="10655"/>
                </a:lnTo>
                <a:lnTo>
                  <a:pt x="31076" y="11734"/>
                </a:lnTo>
                <a:lnTo>
                  <a:pt x="31496" y="12509"/>
                </a:lnTo>
                <a:lnTo>
                  <a:pt x="71650" y="12509"/>
                </a:lnTo>
                <a:lnTo>
                  <a:pt x="74510" y="12814"/>
                </a:lnTo>
                <a:lnTo>
                  <a:pt x="75730" y="14046"/>
                </a:lnTo>
                <a:close/>
              </a:path>
              <a:path w="123189" h="55879">
                <a:moveTo>
                  <a:pt x="71650" y="12509"/>
                </a:moveTo>
                <a:lnTo>
                  <a:pt x="31496" y="12509"/>
                </a:lnTo>
                <a:lnTo>
                  <a:pt x="33337" y="10655"/>
                </a:lnTo>
                <a:lnTo>
                  <a:pt x="32702" y="8585"/>
                </a:lnTo>
                <a:lnTo>
                  <a:pt x="67339" y="8585"/>
                </a:lnTo>
                <a:lnTo>
                  <a:pt x="67716" y="12090"/>
                </a:lnTo>
                <a:lnTo>
                  <a:pt x="71650" y="12509"/>
                </a:lnTo>
                <a:close/>
              </a:path>
              <a:path w="123189" h="55879">
                <a:moveTo>
                  <a:pt x="114032" y="20065"/>
                </a:moveTo>
                <a:lnTo>
                  <a:pt x="81305" y="20065"/>
                </a:lnTo>
                <a:lnTo>
                  <a:pt x="81564" y="19342"/>
                </a:lnTo>
                <a:lnTo>
                  <a:pt x="81855" y="18745"/>
                </a:lnTo>
                <a:lnTo>
                  <a:pt x="81954" y="18402"/>
                </a:lnTo>
                <a:lnTo>
                  <a:pt x="81231" y="17856"/>
                </a:lnTo>
                <a:lnTo>
                  <a:pt x="80543" y="17614"/>
                </a:lnTo>
                <a:lnTo>
                  <a:pt x="79857" y="17335"/>
                </a:lnTo>
                <a:lnTo>
                  <a:pt x="79730" y="16929"/>
                </a:lnTo>
                <a:lnTo>
                  <a:pt x="86372" y="12852"/>
                </a:lnTo>
                <a:lnTo>
                  <a:pt x="89014" y="13207"/>
                </a:lnTo>
                <a:lnTo>
                  <a:pt x="87731" y="15036"/>
                </a:lnTo>
                <a:lnTo>
                  <a:pt x="88265" y="16319"/>
                </a:lnTo>
                <a:lnTo>
                  <a:pt x="90500" y="18669"/>
                </a:lnTo>
                <a:lnTo>
                  <a:pt x="113445" y="18669"/>
                </a:lnTo>
                <a:lnTo>
                  <a:pt x="114032" y="20065"/>
                </a:lnTo>
                <a:close/>
              </a:path>
              <a:path w="123189" h="55879">
                <a:moveTo>
                  <a:pt x="120027" y="18745"/>
                </a:moveTo>
                <a:lnTo>
                  <a:pt x="116662" y="18059"/>
                </a:lnTo>
                <a:lnTo>
                  <a:pt x="119114" y="15036"/>
                </a:lnTo>
                <a:lnTo>
                  <a:pt x="119083" y="14871"/>
                </a:lnTo>
                <a:lnTo>
                  <a:pt x="117436" y="13309"/>
                </a:lnTo>
                <a:lnTo>
                  <a:pt x="121692" y="13309"/>
                </a:lnTo>
                <a:lnTo>
                  <a:pt x="122698" y="14668"/>
                </a:lnTo>
                <a:lnTo>
                  <a:pt x="122816" y="15379"/>
                </a:lnTo>
                <a:lnTo>
                  <a:pt x="123024" y="17271"/>
                </a:lnTo>
                <a:lnTo>
                  <a:pt x="120027" y="18745"/>
                </a:lnTo>
                <a:close/>
              </a:path>
              <a:path w="123189" h="55879">
                <a:moveTo>
                  <a:pt x="113445" y="18669"/>
                </a:moveTo>
                <a:lnTo>
                  <a:pt x="90500" y="18669"/>
                </a:lnTo>
                <a:lnTo>
                  <a:pt x="94462" y="13601"/>
                </a:lnTo>
                <a:lnTo>
                  <a:pt x="96608" y="17995"/>
                </a:lnTo>
                <a:lnTo>
                  <a:pt x="113162" y="17995"/>
                </a:lnTo>
                <a:lnTo>
                  <a:pt x="113445" y="18669"/>
                </a:lnTo>
                <a:close/>
              </a:path>
              <a:path w="123189" h="55879">
                <a:moveTo>
                  <a:pt x="113162" y="17995"/>
                </a:moveTo>
                <a:lnTo>
                  <a:pt x="96608" y="17995"/>
                </a:lnTo>
                <a:lnTo>
                  <a:pt x="98513" y="17538"/>
                </a:lnTo>
                <a:lnTo>
                  <a:pt x="100888" y="15582"/>
                </a:lnTo>
                <a:lnTo>
                  <a:pt x="102044" y="14668"/>
                </a:lnTo>
                <a:lnTo>
                  <a:pt x="106895" y="16167"/>
                </a:lnTo>
                <a:lnTo>
                  <a:pt x="112392" y="16167"/>
                </a:lnTo>
                <a:lnTo>
                  <a:pt x="113162" y="17995"/>
                </a:lnTo>
                <a:close/>
              </a:path>
              <a:path w="123189" h="55879">
                <a:moveTo>
                  <a:pt x="79664" y="17259"/>
                </a:moveTo>
                <a:lnTo>
                  <a:pt x="30467" y="17259"/>
                </a:lnTo>
                <a:lnTo>
                  <a:pt x="30975" y="16827"/>
                </a:lnTo>
                <a:lnTo>
                  <a:pt x="30518" y="16560"/>
                </a:lnTo>
                <a:lnTo>
                  <a:pt x="79093" y="16560"/>
                </a:lnTo>
                <a:lnTo>
                  <a:pt x="79730" y="16929"/>
                </a:lnTo>
                <a:lnTo>
                  <a:pt x="79375" y="17145"/>
                </a:lnTo>
                <a:lnTo>
                  <a:pt x="79664" y="17259"/>
                </a:lnTo>
                <a:close/>
              </a:path>
              <a:path w="123189" h="55879">
                <a:moveTo>
                  <a:pt x="120606" y="27584"/>
                </a:moveTo>
                <a:lnTo>
                  <a:pt x="113461" y="27584"/>
                </a:lnTo>
                <a:lnTo>
                  <a:pt x="113982" y="27127"/>
                </a:lnTo>
                <a:lnTo>
                  <a:pt x="114376" y="26873"/>
                </a:lnTo>
                <a:lnTo>
                  <a:pt x="115912" y="24790"/>
                </a:lnTo>
                <a:lnTo>
                  <a:pt x="115277" y="20764"/>
                </a:lnTo>
                <a:lnTo>
                  <a:pt x="121666" y="22987"/>
                </a:lnTo>
                <a:lnTo>
                  <a:pt x="120745" y="25425"/>
                </a:lnTo>
                <a:lnTo>
                  <a:pt x="120622" y="26873"/>
                </a:lnTo>
                <a:lnTo>
                  <a:pt x="120606" y="27584"/>
                </a:lnTo>
                <a:close/>
              </a:path>
              <a:path w="123189" h="55879">
                <a:moveTo>
                  <a:pt x="113793" y="26060"/>
                </a:moveTo>
                <a:lnTo>
                  <a:pt x="103771" y="26060"/>
                </a:lnTo>
                <a:lnTo>
                  <a:pt x="104736" y="25298"/>
                </a:lnTo>
                <a:lnTo>
                  <a:pt x="105791" y="24599"/>
                </a:lnTo>
                <a:lnTo>
                  <a:pt x="106845" y="23444"/>
                </a:lnTo>
                <a:lnTo>
                  <a:pt x="106387" y="22555"/>
                </a:lnTo>
                <a:lnTo>
                  <a:pt x="106248" y="21958"/>
                </a:lnTo>
                <a:lnTo>
                  <a:pt x="114828" y="21958"/>
                </a:lnTo>
                <a:lnTo>
                  <a:pt x="114723" y="22555"/>
                </a:lnTo>
                <a:lnTo>
                  <a:pt x="114070" y="24790"/>
                </a:lnTo>
                <a:lnTo>
                  <a:pt x="113793" y="26060"/>
                </a:lnTo>
                <a:close/>
              </a:path>
              <a:path w="123189" h="55879">
                <a:moveTo>
                  <a:pt x="118874" y="39446"/>
                </a:moveTo>
                <a:lnTo>
                  <a:pt x="81813" y="39446"/>
                </a:lnTo>
                <a:lnTo>
                  <a:pt x="82321" y="37909"/>
                </a:lnTo>
                <a:lnTo>
                  <a:pt x="81559" y="35344"/>
                </a:lnTo>
                <a:lnTo>
                  <a:pt x="116256" y="35344"/>
                </a:lnTo>
                <a:lnTo>
                  <a:pt x="118376" y="38773"/>
                </a:lnTo>
                <a:lnTo>
                  <a:pt x="118874" y="39446"/>
                </a:lnTo>
                <a:close/>
              </a:path>
              <a:path w="123189" h="55879">
                <a:moveTo>
                  <a:pt x="28168" y="46621"/>
                </a:moveTo>
                <a:lnTo>
                  <a:pt x="17691" y="41605"/>
                </a:lnTo>
                <a:lnTo>
                  <a:pt x="17551" y="37439"/>
                </a:lnTo>
                <a:lnTo>
                  <a:pt x="81809" y="37439"/>
                </a:lnTo>
                <a:lnTo>
                  <a:pt x="82207" y="37820"/>
                </a:lnTo>
                <a:lnTo>
                  <a:pt x="81813" y="39446"/>
                </a:lnTo>
                <a:lnTo>
                  <a:pt x="118874" y="39446"/>
                </a:lnTo>
                <a:lnTo>
                  <a:pt x="120009" y="40982"/>
                </a:lnTo>
                <a:lnTo>
                  <a:pt x="36423" y="40982"/>
                </a:lnTo>
                <a:lnTo>
                  <a:pt x="28168" y="46621"/>
                </a:lnTo>
                <a:close/>
              </a:path>
              <a:path w="123189" h="55879">
                <a:moveTo>
                  <a:pt x="49593" y="53784"/>
                </a:moveTo>
                <a:lnTo>
                  <a:pt x="48018" y="51650"/>
                </a:lnTo>
                <a:lnTo>
                  <a:pt x="43040" y="49961"/>
                </a:lnTo>
                <a:lnTo>
                  <a:pt x="40093" y="48806"/>
                </a:lnTo>
                <a:lnTo>
                  <a:pt x="38734" y="48196"/>
                </a:lnTo>
                <a:lnTo>
                  <a:pt x="37426" y="47637"/>
                </a:lnTo>
                <a:lnTo>
                  <a:pt x="36521" y="45938"/>
                </a:lnTo>
                <a:lnTo>
                  <a:pt x="36397" y="45402"/>
                </a:lnTo>
                <a:lnTo>
                  <a:pt x="39814" y="42735"/>
                </a:lnTo>
                <a:lnTo>
                  <a:pt x="36423" y="40982"/>
                </a:lnTo>
                <a:lnTo>
                  <a:pt x="120009" y="40982"/>
                </a:lnTo>
                <a:lnTo>
                  <a:pt x="121220" y="42621"/>
                </a:lnTo>
                <a:lnTo>
                  <a:pt x="113499" y="42621"/>
                </a:lnTo>
                <a:lnTo>
                  <a:pt x="113309" y="43218"/>
                </a:lnTo>
                <a:lnTo>
                  <a:pt x="113243" y="43649"/>
                </a:lnTo>
                <a:lnTo>
                  <a:pt x="109588" y="43649"/>
                </a:lnTo>
                <a:lnTo>
                  <a:pt x="108711" y="44348"/>
                </a:lnTo>
                <a:lnTo>
                  <a:pt x="108191" y="44589"/>
                </a:lnTo>
                <a:lnTo>
                  <a:pt x="108326" y="44792"/>
                </a:lnTo>
                <a:lnTo>
                  <a:pt x="108457" y="45402"/>
                </a:lnTo>
                <a:lnTo>
                  <a:pt x="109600" y="45872"/>
                </a:lnTo>
                <a:lnTo>
                  <a:pt x="110680" y="46177"/>
                </a:lnTo>
                <a:lnTo>
                  <a:pt x="47117" y="46177"/>
                </a:lnTo>
                <a:lnTo>
                  <a:pt x="46842" y="46228"/>
                </a:lnTo>
                <a:lnTo>
                  <a:pt x="46494" y="46228"/>
                </a:lnTo>
                <a:lnTo>
                  <a:pt x="46774" y="47256"/>
                </a:lnTo>
                <a:lnTo>
                  <a:pt x="116413" y="47256"/>
                </a:lnTo>
                <a:lnTo>
                  <a:pt x="115493" y="47917"/>
                </a:lnTo>
                <a:lnTo>
                  <a:pt x="115234" y="48272"/>
                </a:lnTo>
                <a:lnTo>
                  <a:pt x="94183" y="48272"/>
                </a:lnTo>
                <a:lnTo>
                  <a:pt x="93400" y="49199"/>
                </a:lnTo>
                <a:lnTo>
                  <a:pt x="65938" y="49199"/>
                </a:lnTo>
                <a:lnTo>
                  <a:pt x="64788" y="49529"/>
                </a:lnTo>
                <a:lnTo>
                  <a:pt x="54165" y="49529"/>
                </a:lnTo>
                <a:lnTo>
                  <a:pt x="49593" y="53784"/>
                </a:lnTo>
                <a:close/>
              </a:path>
              <a:path w="123189" h="55879">
                <a:moveTo>
                  <a:pt x="118201" y="45973"/>
                </a:moveTo>
                <a:lnTo>
                  <a:pt x="111836" y="45973"/>
                </a:lnTo>
                <a:lnTo>
                  <a:pt x="112509" y="45008"/>
                </a:lnTo>
                <a:lnTo>
                  <a:pt x="112687" y="44792"/>
                </a:lnTo>
                <a:lnTo>
                  <a:pt x="112819" y="44589"/>
                </a:lnTo>
                <a:lnTo>
                  <a:pt x="113665" y="43827"/>
                </a:lnTo>
                <a:lnTo>
                  <a:pt x="115163" y="43675"/>
                </a:lnTo>
                <a:lnTo>
                  <a:pt x="113499" y="42621"/>
                </a:lnTo>
                <a:lnTo>
                  <a:pt x="121220" y="42621"/>
                </a:lnTo>
                <a:lnTo>
                  <a:pt x="121793" y="43395"/>
                </a:lnTo>
                <a:lnTo>
                  <a:pt x="118201" y="45973"/>
                </a:lnTo>
                <a:close/>
              </a:path>
              <a:path w="123189" h="55879">
                <a:moveTo>
                  <a:pt x="111829" y="45972"/>
                </a:moveTo>
                <a:lnTo>
                  <a:pt x="110845" y="45720"/>
                </a:lnTo>
                <a:lnTo>
                  <a:pt x="110426" y="44488"/>
                </a:lnTo>
                <a:lnTo>
                  <a:pt x="109588" y="43649"/>
                </a:lnTo>
                <a:lnTo>
                  <a:pt x="113243" y="43649"/>
                </a:lnTo>
                <a:lnTo>
                  <a:pt x="113206" y="43827"/>
                </a:lnTo>
                <a:lnTo>
                  <a:pt x="112801" y="44538"/>
                </a:lnTo>
                <a:lnTo>
                  <a:pt x="112229" y="45224"/>
                </a:lnTo>
                <a:lnTo>
                  <a:pt x="111829" y="45972"/>
                </a:lnTo>
                <a:close/>
              </a:path>
              <a:path w="123189" h="55879">
                <a:moveTo>
                  <a:pt x="117528" y="46456"/>
                </a:moveTo>
                <a:lnTo>
                  <a:pt x="111467" y="46456"/>
                </a:lnTo>
                <a:lnTo>
                  <a:pt x="111836" y="45973"/>
                </a:lnTo>
                <a:lnTo>
                  <a:pt x="118201" y="45973"/>
                </a:lnTo>
                <a:lnTo>
                  <a:pt x="117528" y="46456"/>
                </a:lnTo>
                <a:close/>
              </a:path>
              <a:path w="123189" h="55879">
                <a:moveTo>
                  <a:pt x="116413" y="47256"/>
                </a:moveTo>
                <a:lnTo>
                  <a:pt x="46774" y="47256"/>
                </a:lnTo>
                <a:lnTo>
                  <a:pt x="47548" y="47040"/>
                </a:lnTo>
                <a:lnTo>
                  <a:pt x="47498" y="46418"/>
                </a:lnTo>
                <a:lnTo>
                  <a:pt x="47117" y="46177"/>
                </a:lnTo>
                <a:lnTo>
                  <a:pt x="110680" y="46177"/>
                </a:lnTo>
                <a:lnTo>
                  <a:pt x="111404" y="46418"/>
                </a:lnTo>
                <a:lnTo>
                  <a:pt x="117528" y="46456"/>
                </a:lnTo>
                <a:lnTo>
                  <a:pt x="116413" y="47256"/>
                </a:lnTo>
                <a:close/>
              </a:path>
              <a:path w="123189" h="55879">
                <a:moveTo>
                  <a:pt x="46774" y="46240"/>
                </a:moveTo>
                <a:lnTo>
                  <a:pt x="46494" y="46228"/>
                </a:lnTo>
                <a:lnTo>
                  <a:pt x="46842" y="46228"/>
                </a:lnTo>
                <a:close/>
              </a:path>
              <a:path w="123189" h="55879">
                <a:moveTo>
                  <a:pt x="98298" y="50101"/>
                </a:moveTo>
                <a:lnTo>
                  <a:pt x="95199" y="48374"/>
                </a:lnTo>
                <a:lnTo>
                  <a:pt x="94183" y="48272"/>
                </a:lnTo>
                <a:lnTo>
                  <a:pt x="115234" y="48272"/>
                </a:lnTo>
                <a:lnTo>
                  <a:pt x="114112" y="49809"/>
                </a:lnTo>
                <a:lnTo>
                  <a:pt x="100482" y="49809"/>
                </a:lnTo>
                <a:lnTo>
                  <a:pt x="98298" y="50101"/>
                </a:lnTo>
                <a:close/>
              </a:path>
              <a:path w="123189" h="55879">
                <a:moveTo>
                  <a:pt x="67221" y="54038"/>
                </a:moveTo>
                <a:lnTo>
                  <a:pt x="65938" y="49199"/>
                </a:lnTo>
                <a:lnTo>
                  <a:pt x="93400" y="49199"/>
                </a:lnTo>
                <a:lnTo>
                  <a:pt x="93100" y="49555"/>
                </a:lnTo>
                <a:lnTo>
                  <a:pt x="81889" y="49555"/>
                </a:lnTo>
                <a:lnTo>
                  <a:pt x="79574" y="50990"/>
                </a:lnTo>
                <a:lnTo>
                  <a:pt x="73469" y="50990"/>
                </a:lnTo>
                <a:lnTo>
                  <a:pt x="67221" y="54038"/>
                </a:lnTo>
                <a:close/>
              </a:path>
              <a:path w="123189" h="55879">
                <a:moveTo>
                  <a:pt x="53924" y="54013"/>
                </a:moveTo>
                <a:lnTo>
                  <a:pt x="54165" y="49529"/>
                </a:lnTo>
                <a:lnTo>
                  <a:pt x="64788" y="49529"/>
                </a:lnTo>
                <a:lnTo>
                  <a:pt x="60540" y="50749"/>
                </a:lnTo>
                <a:lnTo>
                  <a:pt x="58166" y="52285"/>
                </a:lnTo>
                <a:lnTo>
                  <a:pt x="53924" y="54013"/>
                </a:lnTo>
                <a:close/>
              </a:path>
              <a:path w="123189" h="55879">
                <a:moveTo>
                  <a:pt x="90919" y="52006"/>
                </a:moveTo>
                <a:lnTo>
                  <a:pt x="85763" y="51066"/>
                </a:lnTo>
                <a:lnTo>
                  <a:pt x="81889" y="49555"/>
                </a:lnTo>
                <a:lnTo>
                  <a:pt x="93100" y="49555"/>
                </a:lnTo>
                <a:lnTo>
                  <a:pt x="91806" y="51066"/>
                </a:lnTo>
                <a:lnTo>
                  <a:pt x="90919" y="52006"/>
                </a:lnTo>
                <a:close/>
              </a:path>
              <a:path w="123189" h="55879">
                <a:moveTo>
                  <a:pt x="102501" y="55498"/>
                </a:moveTo>
                <a:lnTo>
                  <a:pt x="102514" y="50025"/>
                </a:lnTo>
                <a:lnTo>
                  <a:pt x="100482" y="49809"/>
                </a:lnTo>
                <a:lnTo>
                  <a:pt x="114112" y="49809"/>
                </a:lnTo>
                <a:lnTo>
                  <a:pt x="110896" y="54216"/>
                </a:lnTo>
                <a:lnTo>
                  <a:pt x="102501" y="55498"/>
                </a:lnTo>
                <a:close/>
              </a:path>
              <a:path w="123189" h="55879">
                <a:moveTo>
                  <a:pt x="76644" y="52806"/>
                </a:moveTo>
                <a:lnTo>
                  <a:pt x="73469" y="50990"/>
                </a:lnTo>
                <a:lnTo>
                  <a:pt x="79574" y="50990"/>
                </a:lnTo>
                <a:lnTo>
                  <a:pt x="76644" y="52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k object 153"/>
          <p:cNvSpPr/>
          <p:nvPr/>
        </p:nvSpPr>
        <p:spPr>
          <a:xfrm>
            <a:off x="486526" y="2854601"/>
            <a:ext cx="46355" cy="133350"/>
          </a:xfrm>
          <a:custGeom>
            <a:avLst/>
            <a:gdLst/>
            <a:ahLst/>
            <a:cxnLst/>
            <a:rect l="l" t="t" r="r" b="b"/>
            <a:pathLst>
              <a:path w="46354" h="133350">
                <a:moveTo>
                  <a:pt x="3954" y="120281"/>
                </a:moveTo>
                <a:lnTo>
                  <a:pt x="3078" y="119799"/>
                </a:lnTo>
                <a:lnTo>
                  <a:pt x="1795" y="119532"/>
                </a:lnTo>
                <a:lnTo>
                  <a:pt x="0" y="115722"/>
                </a:lnTo>
                <a:lnTo>
                  <a:pt x="5" y="115506"/>
                </a:lnTo>
                <a:lnTo>
                  <a:pt x="2766" y="110756"/>
                </a:lnTo>
                <a:lnTo>
                  <a:pt x="2843" y="109893"/>
                </a:lnTo>
                <a:lnTo>
                  <a:pt x="462" y="97878"/>
                </a:lnTo>
                <a:lnTo>
                  <a:pt x="3434" y="95110"/>
                </a:lnTo>
                <a:lnTo>
                  <a:pt x="6951" y="92646"/>
                </a:lnTo>
                <a:lnTo>
                  <a:pt x="4119" y="88061"/>
                </a:lnTo>
                <a:lnTo>
                  <a:pt x="5961" y="82194"/>
                </a:lnTo>
                <a:lnTo>
                  <a:pt x="4767" y="75730"/>
                </a:lnTo>
                <a:lnTo>
                  <a:pt x="10279" y="67462"/>
                </a:lnTo>
                <a:lnTo>
                  <a:pt x="9123" y="62915"/>
                </a:lnTo>
                <a:lnTo>
                  <a:pt x="13098" y="56730"/>
                </a:lnTo>
                <a:lnTo>
                  <a:pt x="11181" y="54063"/>
                </a:lnTo>
                <a:lnTo>
                  <a:pt x="10190" y="48983"/>
                </a:lnTo>
                <a:lnTo>
                  <a:pt x="10112" y="47066"/>
                </a:lnTo>
                <a:lnTo>
                  <a:pt x="11956" y="43573"/>
                </a:lnTo>
                <a:lnTo>
                  <a:pt x="12603" y="41681"/>
                </a:lnTo>
                <a:lnTo>
                  <a:pt x="11676" y="35318"/>
                </a:lnTo>
                <a:lnTo>
                  <a:pt x="12451" y="31115"/>
                </a:lnTo>
                <a:lnTo>
                  <a:pt x="15753" y="25768"/>
                </a:lnTo>
                <a:lnTo>
                  <a:pt x="15464" y="23583"/>
                </a:lnTo>
                <a:lnTo>
                  <a:pt x="15438" y="21272"/>
                </a:lnTo>
                <a:lnTo>
                  <a:pt x="15537" y="17564"/>
                </a:lnTo>
                <a:lnTo>
                  <a:pt x="21722" y="13665"/>
                </a:lnTo>
                <a:lnTo>
                  <a:pt x="21308" y="9664"/>
                </a:lnTo>
                <a:lnTo>
                  <a:pt x="21231" y="7505"/>
                </a:lnTo>
                <a:lnTo>
                  <a:pt x="28287" y="0"/>
                </a:lnTo>
                <a:lnTo>
                  <a:pt x="39171" y="2781"/>
                </a:lnTo>
                <a:lnTo>
                  <a:pt x="39145" y="6032"/>
                </a:lnTo>
                <a:lnTo>
                  <a:pt x="34079" y="6032"/>
                </a:lnTo>
                <a:lnTo>
                  <a:pt x="29557" y="7505"/>
                </a:lnTo>
                <a:lnTo>
                  <a:pt x="29430" y="12128"/>
                </a:lnTo>
                <a:lnTo>
                  <a:pt x="30180" y="12890"/>
                </a:lnTo>
                <a:lnTo>
                  <a:pt x="31183" y="13207"/>
                </a:lnTo>
                <a:lnTo>
                  <a:pt x="39576" y="13207"/>
                </a:lnTo>
                <a:lnTo>
                  <a:pt x="39692" y="14300"/>
                </a:lnTo>
                <a:lnTo>
                  <a:pt x="42173" y="14300"/>
                </a:lnTo>
                <a:lnTo>
                  <a:pt x="43146" y="15240"/>
                </a:lnTo>
                <a:lnTo>
                  <a:pt x="45351" y="15240"/>
                </a:lnTo>
                <a:lnTo>
                  <a:pt x="44845" y="20154"/>
                </a:lnTo>
                <a:lnTo>
                  <a:pt x="38486" y="20154"/>
                </a:lnTo>
                <a:lnTo>
                  <a:pt x="38079" y="20612"/>
                </a:lnTo>
                <a:lnTo>
                  <a:pt x="37279" y="21272"/>
                </a:lnTo>
                <a:lnTo>
                  <a:pt x="37800" y="22237"/>
                </a:lnTo>
                <a:lnTo>
                  <a:pt x="38486" y="22860"/>
                </a:lnTo>
                <a:lnTo>
                  <a:pt x="39070" y="23533"/>
                </a:lnTo>
                <a:lnTo>
                  <a:pt x="44498" y="23533"/>
                </a:lnTo>
                <a:lnTo>
                  <a:pt x="43959" y="29337"/>
                </a:lnTo>
                <a:lnTo>
                  <a:pt x="43680" y="30835"/>
                </a:lnTo>
                <a:lnTo>
                  <a:pt x="44416" y="34137"/>
                </a:lnTo>
                <a:lnTo>
                  <a:pt x="45915" y="36042"/>
                </a:lnTo>
                <a:lnTo>
                  <a:pt x="45813" y="37934"/>
                </a:lnTo>
                <a:lnTo>
                  <a:pt x="45737" y="39852"/>
                </a:lnTo>
                <a:lnTo>
                  <a:pt x="44277" y="41706"/>
                </a:lnTo>
                <a:lnTo>
                  <a:pt x="43860" y="42621"/>
                </a:lnTo>
                <a:lnTo>
                  <a:pt x="42257" y="42621"/>
                </a:lnTo>
                <a:lnTo>
                  <a:pt x="41610" y="44157"/>
                </a:lnTo>
                <a:lnTo>
                  <a:pt x="43299" y="44157"/>
                </a:lnTo>
                <a:lnTo>
                  <a:pt x="43667" y="45465"/>
                </a:lnTo>
                <a:lnTo>
                  <a:pt x="44442" y="47066"/>
                </a:lnTo>
                <a:lnTo>
                  <a:pt x="44721" y="53213"/>
                </a:lnTo>
                <a:lnTo>
                  <a:pt x="44670" y="62712"/>
                </a:lnTo>
                <a:lnTo>
                  <a:pt x="41711" y="65341"/>
                </a:lnTo>
                <a:lnTo>
                  <a:pt x="43604" y="69215"/>
                </a:lnTo>
                <a:lnTo>
                  <a:pt x="39768" y="74460"/>
                </a:lnTo>
                <a:lnTo>
                  <a:pt x="42931" y="78727"/>
                </a:lnTo>
                <a:lnTo>
                  <a:pt x="44315" y="83223"/>
                </a:lnTo>
                <a:lnTo>
                  <a:pt x="38701" y="86969"/>
                </a:lnTo>
                <a:lnTo>
                  <a:pt x="42029" y="90665"/>
                </a:lnTo>
                <a:lnTo>
                  <a:pt x="42613" y="94513"/>
                </a:lnTo>
                <a:lnTo>
                  <a:pt x="38193" y="100774"/>
                </a:lnTo>
                <a:lnTo>
                  <a:pt x="37749" y="102920"/>
                </a:lnTo>
                <a:lnTo>
                  <a:pt x="39044" y="106629"/>
                </a:lnTo>
                <a:lnTo>
                  <a:pt x="38651" y="108381"/>
                </a:lnTo>
                <a:lnTo>
                  <a:pt x="30180" y="108381"/>
                </a:lnTo>
                <a:lnTo>
                  <a:pt x="30002" y="108826"/>
                </a:lnTo>
                <a:lnTo>
                  <a:pt x="29748" y="109258"/>
                </a:lnTo>
                <a:lnTo>
                  <a:pt x="29672" y="109893"/>
                </a:lnTo>
                <a:lnTo>
                  <a:pt x="30243" y="110337"/>
                </a:lnTo>
                <a:lnTo>
                  <a:pt x="36296" y="110337"/>
                </a:lnTo>
                <a:lnTo>
                  <a:pt x="35704" y="110756"/>
                </a:lnTo>
                <a:lnTo>
                  <a:pt x="34968" y="112204"/>
                </a:lnTo>
                <a:lnTo>
                  <a:pt x="36075" y="115722"/>
                </a:lnTo>
                <a:lnTo>
                  <a:pt x="5745" y="115722"/>
                </a:lnTo>
                <a:lnTo>
                  <a:pt x="3954" y="120281"/>
                </a:lnTo>
                <a:close/>
              </a:path>
              <a:path w="46354" h="133350">
                <a:moveTo>
                  <a:pt x="39576" y="13207"/>
                </a:moveTo>
                <a:lnTo>
                  <a:pt x="31183" y="13207"/>
                </a:lnTo>
                <a:lnTo>
                  <a:pt x="32224" y="12827"/>
                </a:lnTo>
                <a:lnTo>
                  <a:pt x="32936" y="10871"/>
                </a:lnTo>
                <a:lnTo>
                  <a:pt x="33266" y="9207"/>
                </a:lnTo>
                <a:lnTo>
                  <a:pt x="34079" y="6032"/>
                </a:lnTo>
                <a:lnTo>
                  <a:pt x="39145" y="6032"/>
                </a:lnTo>
                <a:lnTo>
                  <a:pt x="39260" y="9664"/>
                </a:lnTo>
                <a:lnTo>
                  <a:pt x="39336" y="10947"/>
                </a:lnTo>
                <a:lnTo>
                  <a:pt x="39576" y="13207"/>
                </a:lnTo>
                <a:close/>
              </a:path>
              <a:path w="46354" h="133350">
                <a:moveTo>
                  <a:pt x="42173" y="14300"/>
                </a:moveTo>
                <a:lnTo>
                  <a:pt x="39692" y="14300"/>
                </a:lnTo>
                <a:lnTo>
                  <a:pt x="41686" y="13830"/>
                </a:lnTo>
                <a:lnTo>
                  <a:pt x="42173" y="14300"/>
                </a:lnTo>
                <a:close/>
              </a:path>
              <a:path w="46354" h="133350">
                <a:moveTo>
                  <a:pt x="45351" y="15240"/>
                </a:moveTo>
                <a:lnTo>
                  <a:pt x="43146" y="15240"/>
                </a:lnTo>
                <a:lnTo>
                  <a:pt x="45407" y="14693"/>
                </a:lnTo>
                <a:lnTo>
                  <a:pt x="45351" y="15240"/>
                </a:lnTo>
                <a:close/>
              </a:path>
              <a:path w="46354" h="133350">
                <a:moveTo>
                  <a:pt x="44498" y="23533"/>
                </a:moveTo>
                <a:lnTo>
                  <a:pt x="39070" y="23533"/>
                </a:lnTo>
                <a:lnTo>
                  <a:pt x="40429" y="22174"/>
                </a:lnTo>
                <a:lnTo>
                  <a:pt x="38486" y="20154"/>
                </a:lnTo>
                <a:lnTo>
                  <a:pt x="44845" y="20154"/>
                </a:lnTo>
                <a:lnTo>
                  <a:pt x="44498" y="23533"/>
                </a:lnTo>
                <a:close/>
              </a:path>
              <a:path w="46354" h="133350">
                <a:moveTo>
                  <a:pt x="43096" y="43700"/>
                </a:moveTo>
                <a:lnTo>
                  <a:pt x="42257" y="42621"/>
                </a:lnTo>
                <a:lnTo>
                  <a:pt x="43860" y="42621"/>
                </a:lnTo>
                <a:lnTo>
                  <a:pt x="43426" y="43573"/>
                </a:lnTo>
                <a:lnTo>
                  <a:pt x="43096" y="43700"/>
                </a:lnTo>
                <a:close/>
              </a:path>
              <a:path w="46354" h="133350">
                <a:moveTo>
                  <a:pt x="43299" y="44157"/>
                </a:moveTo>
                <a:lnTo>
                  <a:pt x="41610" y="44157"/>
                </a:lnTo>
                <a:lnTo>
                  <a:pt x="42308" y="43980"/>
                </a:lnTo>
                <a:lnTo>
                  <a:pt x="43096" y="43700"/>
                </a:lnTo>
                <a:lnTo>
                  <a:pt x="43210" y="43840"/>
                </a:lnTo>
                <a:lnTo>
                  <a:pt x="43299" y="44157"/>
                </a:lnTo>
                <a:close/>
              </a:path>
              <a:path w="46354" h="133350">
                <a:moveTo>
                  <a:pt x="36296" y="110337"/>
                </a:moveTo>
                <a:lnTo>
                  <a:pt x="30243" y="110337"/>
                </a:lnTo>
                <a:lnTo>
                  <a:pt x="30827" y="110032"/>
                </a:lnTo>
                <a:lnTo>
                  <a:pt x="31247" y="109651"/>
                </a:lnTo>
                <a:lnTo>
                  <a:pt x="31678" y="109308"/>
                </a:lnTo>
                <a:lnTo>
                  <a:pt x="30180" y="108381"/>
                </a:lnTo>
                <a:lnTo>
                  <a:pt x="38651" y="108381"/>
                </a:lnTo>
                <a:lnTo>
                  <a:pt x="38574" y="108724"/>
                </a:lnTo>
                <a:lnTo>
                  <a:pt x="36296" y="110337"/>
                </a:lnTo>
                <a:close/>
              </a:path>
              <a:path w="46354" h="133350">
                <a:moveTo>
                  <a:pt x="14571" y="132880"/>
                </a:moveTo>
                <a:lnTo>
                  <a:pt x="4513" y="130035"/>
                </a:lnTo>
                <a:lnTo>
                  <a:pt x="3942" y="128244"/>
                </a:lnTo>
                <a:lnTo>
                  <a:pt x="9276" y="116890"/>
                </a:lnTo>
                <a:lnTo>
                  <a:pt x="5745" y="115722"/>
                </a:lnTo>
                <a:lnTo>
                  <a:pt x="36075" y="115722"/>
                </a:lnTo>
                <a:lnTo>
                  <a:pt x="36327" y="116522"/>
                </a:lnTo>
                <a:lnTo>
                  <a:pt x="35679" y="118300"/>
                </a:lnTo>
                <a:lnTo>
                  <a:pt x="33660" y="118884"/>
                </a:lnTo>
                <a:lnTo>
                  <a:pt x="29799" y="120040"/>
                </a:lnTo>
                <a:lnTo>
                  <a:pt x="32072" y="122859"/>
                </a:lnTo>
                <a:lnTo>
                  <a:pt x="31801" y="125069"/>
                </a:lnTo>
                <a:lnTo>
                  <a:pt x="17315" y="125069"/>
                </a:lnTo>
                <a:lnTo>
                  <a:pt x="14571" y="132880"/>
                </a:lnTo>
                <a:close/>
              </a:path>
              <a:path w="46354" h="133350">
                <a:moveTo>
                  <a:pt x="17924" y="132016"/>
                </a:moveTo>
                <a:lnTo>
                  <a:pt x="18089" y="125399"/>
                </a:lnTo>
                <a:lnTo>
                  <a:pt x="17315" y="125069"/>
                </a:lnTo>
                <a:lnTo>
                  <a:pt x="31801" y="125069"/>
                </a:lnTo>
                <a:lnTo>
                  <a:pt x="31742" y="125552"/>
                </a:lnTo>
                <a:lnTo>
                  <a:pt x="30472" y="126161"/>
                </a:lnTo>
                <a:lnTo>
                  <a:pt x="28846" y="126746"/>
                </a:lnTo>
                <a:lnTo>
                  <a:pt x="25976" y="128638"/>
                </a:lnTo>
                <a:lnTo>
                  <a:pt x="24846" y="130238"/>
                </a:lnTo>
                <a:lnTo>
                  <a:pt x="21940" y="131648"/>
                </a:lnTo>
                <a:lnTo>
                  <a:pt x="20058" y="131648"/>
                </a:lnTo>
                <a:lnTo>
                  <a:pt x="17924" y="132016"/>
                </a:lnTo>
                <a:close/>
              </a:path>
              <a:path w="46354" h="133350">
                <a:moveTo>
                  <a:pt x="21861" y="131686"/>
                </a:moveTo>
                <a:lnTo>
                  <a:pt x="20058" y="131648"/>
                </a:lnTo>
                <a:lnTo>
                  <a:pt x="21940" y="1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k object 154"/>
          <p:cNvSpPr/>
          <p:nvPr/>
        </p:nvSpPr>
        <p:spPr>
          <a:xfrm>
            <a:off x="760254" y="2969333"/>
            <a:ext cx="95250" cy="106045"/>
          </a:xfrm>
          <a:custGeom>
            <a:avLst/>
            <a:gdLst/>
            <a:ahLst/>
            <a:cxnLst/>
            <a:rect l="l" t="t" r="r" b="b"/>
            <a:pathLst>
              <a:path w="95250" h="106044">
                <a:moveTo>
                  <a:pt x="86109" y="34950"/>
                </a:moveTo>
                <a:lnTo>
                  <a:pt x="44945" y="34950"/>
                </a:lnTo>
                <a:lnTo>
                  <a:pt x="45439" y="30683"/>
                </a:lnTo>
                <a:lnTo>
                  <a:pt x="45694" y="27965"/>
                </a:lnTo>
                <a:lnTo>
                  <a:pt x="51358" y="20421"/>
                </a:lnTo>
                <a:lnTo>
                  <a:pt x="55778" y="16484"/>
                </a:lnTo>
                <a:lnTo>
                  <a:pt x="62737" y="7505"/>
                </a:lnTo>
                <a:lnTo>
                  <a:pt x="68224" y="5092"/>
                </a:lnTo>
                <a:lnTo>
                  <a:pt x="75920" y="2819"/>
                </a:lnTo>
                <a:lnTo>
                  <a:pt x="77863" y="1320"/>
                </a:lnTo>
                <a:lnTo>
                  <a:pt x="80276" y="0"/>
                </a:lnTo>
                <a:lnTo>
                  <a:pt x="82613" y="952"/>
                </a:lnTo>
                <a:lnTo>
                  <a:pt x="80949" y="4305"/>
                </a:lnTo>
                <a:lnTo>
                  <a:pt x="82778" y="6286"/>
                </a:lnTo>
                <a:lnTo>
                  <a:pt x="93248" y="6286"/>
                </a:lnTo>
                <a:lnTo>
                  <a:pt x="94856" y="8013"/>
                </a:lnTo>
                <a:lnTo>
                  <a:pt x="94945" y="11849"/>
                </a:lnTo>
                <a:lnTo>
                  <a:pt x="91528" y="12115"/>
                </a:lnTo>
                <a:lnTo>
                  <a:pt x="87947" y="14376"/>
                </a:lnTo>
                <a:lnTo>
                  <a:pt x="86969" y="15455"/>
                </a:lnTo>
                <a:lnTo>
                  <a:pt x="88366" y="17411"/>
                </a:lnTo>
                <a:lnTo>
                  <a:pt x="94164" y="17411"/>
                </a:lnTo>
                <a:lnTo>
                  <a:pt x="93179" y="21272"/>
                </a:lnTo>
                <a:lnTo>
                  <a:pt x="94437" y="26695"/>
                </a:lnTo>
                <a:lnTo>
                  <a:pt x="87439" y="30683"/>
                </a:lnTo>
                <a:lnTo>
                  <a:pt x="87287" y="33629"/>
                </a:lnTo>
                <a:lnTo>
                  <a:pt x="86109" y="34950"/>
                </a:lnTo>
                <a:close/>
              </a:path>
              <a:path w="95250" h="106044">
                <a:moveTo>
                  <a:pt x="93248" y="6286"/>
                </a:moveTo>
                <a:lnTo>
                  <a:pt x="82778" y="6286"/>
                </a:lnTo>
                <a:lnTo>
                  <a:pt x="87236" y="3238"/>
                </a:lnTo>
                <a:lnTo>
                  <a:pt x="91274" y="4165"/>
                </a:lnTo>
                <a:lnTo>
                  <a:pt x="93248" y="6286"/>
                </a:lnTo>
                <a:close/>
              </a:path>
              <a:path w="95250" h="106044">
                <a:moveTo>
                  <a:pt x="94164" y="17411"/>
                </a:moveTo>
                <a:lnTo>
                  <a:pt x="88366" y="17411"/>
                </a:lnTo>
                <a:lnTo>
                  <a:pt x="89789" y="17259"/>
                </a:lnTo>
                <a:lnTo>
                  <a:pt x="91694" y="17233"/>
                </a:lnTo>
                <a:lnTo>
                  <a:pt x="92659" y="17018"/>
                </a:lnTo>
                <a:lnTo>
                  <a:pt x="94322" y="16789"/>
                </a:lnTo>
                <a:lnTo>
                  <a:pt x="94164" y="17411"/>
                </a:lnTo>
                <a:close/>
              </a:path>
              <a:path w="95250" h="106044">
                <a:moveTo>
                  <a:pt x="42555" y="43611"/>
                </a:moveTo>
                <a:lnTo>
                  <a:pt x="34658" y="43611"/>
                </a:lnTo>
                <a:lnTo>
                  <a:pt x="37604" y="40030"/>
                </a:lnTo>
                <a:lnTo>
                  <a:pt x="39154" y="34620"/>
                </a:lnTo>
                <a:lnTo>
                  <a:pt x="44945" y="34950"/>
                </a:lnTo>
                <a:lnTo>
                  <a:pt x="86109" y="34950"/>
                </a:lnTo>
                <a:lnTo>
                  <a:pt x="84251" y="37033"/>
                </a:lnTo>
                <a:lnTo>
                  <a:pt x="82600" y="38519"/>
                </a:lnTo>
                <a:lnTo>
                  <a:pt x="82484" y="42671"/>
                </a:lnTo>
                <a:lnTo>
                  <a:pt x="42329" y="42671"/>
                </a:lnTo>
                <a:lnTo>
                  <a:pt x="41859" y="43294"/>
                </a:lnTo>
                <a:lnTo>
                  <a:pt x="42555" y="43611"/>
                </a:lnTo>
                <a:close/>
              </a:path>
              <a:path w="95250" h="106044">
                <a:moveTo>
                  <a:pt x="82454" y="43751"/>
                </a:moveTo>
                <a:lnTo>
                  <a:pt x="42862" y="43751"/>
                </a:lnTo>
                <a:lnTo>
                  <a:pt x="42945" y="42976"/>
                </a:lnTo>
                <a:lnTo>
                  <a:pt x="42887" y="42824"/>
                </a:lnTo>
                <a:lnTo>
                  <a:pt x="42545" y="42773"/>
                </a:lnTo>
                <a:lnTo>
                  <a:pt x="42329" y="42671"/>
                </a:lnTo>
                <a:lnTo>
                  <a:pt x="82484" y="42671"/>
                </a:lnTo>
                <a:lnTo>
                  <a:pt x="82454" y="43751"/>
                </a:lnTo>
                <a:close/>
              </a:path>
              <a:path w="95250" h="106044">
                <a:moveTo>
                  <a:pt x="19939" y="105752"/>
                </a:moveTo>
                <a:lnTo>
                  <a:pt x="10998" y="105028"/>
                </a:lnTo>
                <a:lnTo>
                  <a:pt x="10210" y="102768"/>
                </a:lnTo>
                <a:lnTo>
                  <a:pt x="9753" y="99936"/>
                </a:lnTo>
                <a:lnTo>
                  <a:pt x="6807" y="95643"/>
                </a:lnTo>
                <a:lnTo>
                  <a:pt x="4305" y="94132"/>
                </a:lnTo>
                <a:lnTo>
                  <a:pt x="2285" y="92367"/>
                </a:lnTo>
                <a:lnTo>
                  <a:pt x="3670" y="89065"/>
                </a:lnTo>
                <a:lnTo>
                  <a:pt x="5079" y="86042"/>
                </a:lnTo>
                <a:lnTo>
                  <a:pt x="1168" y="84035"/>
                </a:lnTo>
                <a:lnTo>
                  <a:pt x="0" y="77241"/>
                </a:lnTo>
                <a:lnTo>
                  <a:pt x="6857" y="73583"/>
                </a:lnTo>
                <a:lnTo>
                  <a:pt x="6578" y="67729"/>
                </a:lnTo>
                <a:lnTo>
                  <a:pt x="12446" y="65849"/>
                </a:lnTo>
                <a:lnTo>
                  <a:pt x="15773" y="59258"/>
                </a:lnTo>
                <a:lnTo>
                  <a:pt x="17614" y="59067"/>
                </a:lnTo>
                <a:lnTo>
                  <a:pt x="19659" y="58966"/>
                </a:lnTo>
                <a:lnTo>
                  <a:pt x="20688" y="58966"/>
                </a:lnTo>
                <a:lnTo>
                  <a:pt x="21424" y="58940"/>
                </a:lnTo>
                <a:lnTo>
                  <a:pt x="22021" y="58546"/>
                </a:lnTo>
                <a:lnTo>
                  <a:pt x="22466" y="58432"/>
                </a:lnTo>
                <a:lnTo>
                  <a:pt x="24419" y="54292"/>
                </a:lnTo>
                <a:lnTo>
                  <a:pt x="26225" y="50825"/>
                </a:lnTo>
                <a:lnTo>
                  <a:pt x="29311" y="42976"/>
                </a:lnTo>
                <a:lnTo>
                  <a:pt x="29159" y="42913"/>
                </a:lnTo>
                <a:lnTo>
                  <a:pt x="34658" y="43611"/>
                </a:lnTo>
                <a:lnTo>
                  <a:pt x="42555" y="43611"/>
                </a:lnTo>
                <a:lnTo>
                  <a:pt x="42862" y="43751"/>
                </a:lnTo>
                <a:lnTo>
                  <a:pt x="82454" y="43751"/>
                </a:lnTo>
                <a:lnTo>
                  <a:pt x="82442" y="44183"/>
                </a:lnTo>
                <a:lnTo>
                  <a:pt x="78574" y="44183"/>
                </a:lnTo>
                <a:lnTo>
                  <a:pt x="76136" y="45758"/>
                </a:lnTo>
                <a:lnTo>
                  <a:pt x="73469" y="46799"/>
                </a:lnTo>
                <a:lnTo>
                  <a:pt x="73609" y="49568"/>
                </a:lnTo>
                <a:lnTo>
                  <a:pt x="71158" y="54292"/>
                </a:lnTo>
                <a:lnTo>
                  <a:pt x="70781" y="57086"/>
                </a:lnTo>
                <a:lnTo>
                  <a:pt x="65646" y="57086"/>
                </a:lnTo>
                <a:lnTo>
                  <a:pt x="64960" y="57785"/>
                </a:lnTo>
                <a:lnTo>
                  <a:pt x="58902" y="66789"/>
                </a:lnTo>
                <a:lnTo>
                  <a:pt x="58610" y="67043"/>
                </a:lnTo>
                <a:lnTo>
                  <a:pt x="55681" y="68579"/>
                </a:lnTo>
                <a:lnTo>
                  <a:pt x="16027" y="68579"/>
                </a:lnTo>
                <a:lnTo>
                  <a:pt x="15659" y="68986"/>
                </a:lnTo>
                <a:lnTo>
                  <a:pt x="15240" y="69354"/>
                </a:lnTo>
                <a:lnTo>
                  <a:pt x="14897" y="69926"/>
                </a:lnTo>
                <a:lnTo>
                  <a:pt x="15278" y="70307"/>
                </a:lnTo>
                <a:lnTo>
                  <a:pt x="15455" y="70573"/>
                </a:lnTo>
                <a:lnTo>
                  <a:pt x="51881" y="70573"/>
                </a:lnTo>
                <a:lnTo>
                  <a:pt x="51396" y="70827"/>
                </a:lnTo>
                <a:lnTo>
                  <a:pt x="49834" y="71551"/>
                </a:lnTo>
                <a:lnTo>
                  <a:pt x="47790" y="76123"/>
                </a:lnTo>
                <a:lnTo>
                  <a:pt x="44767" y="77749"/>
                </a:lnTo>
                <a:lnTo>
                  <a:pt x="43257" y="78905"/>
                </a:lnTo>
                <a:lnTo>
                  <a:pt x="36398" y="78905"/>
                </a:lnTo>
                <a:lnTo>
                  <a:pt x="36537" y="79133"/>
                </a:lnTo>
                <a:lnTo>
                  <a:pt x="36639" y="79463"/>
                </a:lnTo>
                <a:lnTo>
                  <a:pt x="37058" y="79628"/>
                </a:lnTo>
                <a:lnTo>
                  <a:pt x="42311" y="79628"/>
                </a:lnTo>
                <a:lnTo>
                  <a:pt x="38925" y="82219"/>
                </a:lnTo>
                <a:lnTo>
                  <a:pt x="34988" y="83946"/>
                </a:lnTo>
                <a:lnTo>
                  <a:pt x="33803" y="92557"/>
                </a:lnTo>
                <a:lnTo>
                  <a:pt x="20662" y="92557"/>
                </a:lnTo>
                <a:lnTo>
                  <a:pt x="17652" y="97548"/>
                </a:lnTo>
                <a:lnTo>
                  <a:pt x="19939" y="105752"/>
                </a:lnTo>
                <a:close/>
              </a:path>
              <a:path w="95250" h="106044">
                <a:moveTo>
                  <a:pt x="82435" y="44411"/>
                </a:moveTo>
                <a:lnTo>
                  <a:pt x="78574" y="44183"/>
                </a:lnTo>
                <a:lnTo>
                  <a:pt x="82442" y="44183"/>
                </a:lnTo>
                <a:lnTo>
                  <a:pt x="82435" y="44411"/>
                </a:lnTo>
                <a:close/>
              </a:path>
              <a:path w="95250" h="106044">
                <a:moveTo>
                  <a:pt x="70637" y="58153"/>
                </a:moveTo>
                <a:lnTo>
                  <a:pt x="65646" y="57086"/>
                </a:lnTo>
                <a:lnTo>
                  <a:pt x="70781" y="57086"/>
                </a:lnTo>
                <a:lnTo>
                  <a:pt x="70637" y="58153"/>
                </a:lnTo>
                <a:close/>
              </a:path>
              <a:path w="95250" h="106044">
                <a:moveTo>
                  <a:pt x="51881" y="70573"/>
                </a:moveTo>
                <a:lnTo>
                  <a:pt x="15455" y="70573"/>
                </a:lnTo>
                <a:lnTo>
                  <a:pt x="16649" y="69291"/>
                </a:lnTo>
                <a:lnTo>
                  <a:pt x="16027" y="68579"/>
                </a:lnTo>
                <a:lnTo>
                  <a:pt x="55681" y="68579"/>
                </a:lnTo>
                <a:lnTo>
                  <a:pt x="51881" y="70573"/>
                </a:lnTo>
                <a:close/>
              </a:path>
              <a:path w="95250" h="106044">
                <a:moveTo>
                  <a:pt x="42311" y="79628"/>
                </a:moveTo>
                <a:lnTo>
                  <a:pt x="37058" y="79628"/>
                </a:lnTo>
                <a:lnTo>
                  <a:pt x="37415" y="79463"/>
                </a:lnTo>
                <a:lnTo>
                  <a:pt x="37782" y="79375"/>
                </a:lnTo>
                <a:lnTo>
                  <a:pt x="36398" y="78905"/>
                </a:lnTo>
                <a:lnTo>
                  <a:pt x="43257" y="78905"/>
                </a:lnTo>
                <a:lnTo>
                  <a:pt x="42311" y="79628"/>
                </a:lnTo>
                <a:close/>
              </a:path>
              <a:path w="95250" h="106044">
                <a:moveTo>
                  <a:pt x="26416" y="98336"/>
                </a:moveTo>
                <a:lnTo>
                  <a:pt x="20662" y="92557"/>
                </a:lnTo>
                <a:lnTo>
                  <a:pt x="33803" y="92557"/>
                </a:lnTo>
                <a:lnTo>
                  <a:pt x="33679" y="93459"/>
                </a:lnTo>
                <a:lnTo>
                  <a:pt x="26847" y="93459"/>
                </a:lnTo>
                <a:lnTo>
                  <a:pt x="26416" y="98336"/>
                </a:lnTo>
                <a:close/>
              </a:path>
              <a:path w="95250" h="106044">
                <a:moveTo>
                  <a:pt x="33642" y="93726"/>
                </a:moveTo>
                <a:lnTo>
                  <a:pt x="26847" y="93459"/>
                </a:lnTo>
                <a:lnTo>
                  <a:pt x="33679" y="93459"/>
                </a:lnTo>
                <a:lnTo>
                  <a:pt x="33642" y="93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k object 155"/>
          <p:cNvSpPr/>
          <p:nvPr/>
        </p:nvSpPr>
        <p:spPr>
          <a:xfrm>
            <a:off x="971620" y="3267960"/>
            <a:ext cx="89535" cy="52069"/>
          </a:xfrm>
          <a:custGeom>
            <a:avLst/>
            <a:gdLst/>
            <a:ahLst/>
            <a:cxnLst/>
            <a:rect l="l" t="t" r="r" b="b"/>
            <a:pathLst>
              <a:path w="89534" h="52070">
                <a:moveTo>
                  <a:pt x="77548" y="3632"/>
                </a:moveTo>
                <a:lnTo>
                  <a:pt x="51993" y="3632"/>
                </a:lnTo>
                <a:lnTo>
                  <a:pt x="53682" y="3162"/>
                </a:lnTo>
                <a:lnTo>
                  <a:pt x="62280" y="0"/>
                </a:lnTo>
                <a:lnTo>
                  <a:pt x="69519" y="419"/>
                </a:lnTo>
                <a:lnTo>
                  <a:pt x="77177" y="2882"/>
                </a:lnTo>
                <a:lnTo>
                  <a:pt x="77548" y="3632"/>
                </a:lnTo>
                <a:close/>
              </a:path>
              <a:path w="89534" h="52070">
                <a:moveTo>
                  <a:pt x="87773" y="9601"/>
                </a:moveTo>
                <a:lnTo>
                  <a:pt x="30149" y="9601"/>
                </a:lnTo>
                <a:lnTo>
                  <a:pt x="33527" y="5740"/>
                </a:lnTo>
                <a:lnTo>
                  <a:pt x="33426" y="5397"/>
                </a:lnTo>
                <a:lnTo>
                  <a:pt x="39115" y="3936"/>
                </a:lnTo>
                <a:lnTo>
                  <a:pt x="44576" y="787"/>
                </a:lnTo>
                <a:lnTo>
                  <a:pt x="51993" y="3632"/>
                </a:lnTo>
                <a:lnTo>
                  <a:pt x="77548" y="3632"/>
                </a:lnTo>
                <a:lnTo>
                  <a:pt x="79362" y="7302"/>
                </a:lnTo>
                <a:lnTo>
                  <a:pt x="87807" y="8889"/>
                </a:lnTo>
                <a:lnTo>
                  <a:pt x="87773" y="9601"/>
                </a:lnTo>
                <a:close/>
              </a:path>
              <a:path w="89534" h="52070">
                <a:moveTo>
                  <a:pt x="317" y="45084"/>
                </a:moveTo>
                <a:lnTo>
                  <a:pt x="0" y="36956"/>
                </a:lnTo>
                <a:lnTo>
                  <a:pt x="1943" y="31216"/>
                </a:lnTo>
                <a:lnTo>
                  <a:pt x="2984" y="22593"/>
                </a:lnTo>
                <a:lnTo>
                  <a:pt x="5295" y="20243"/>
                </a:lnTo>
                <a:lnTo>
                  <a:pt x="3797" y="16522"/>
                </a:lnTo>
                <a:lnTo>
                  <a:pt x="4546" y="14973"/>
                </a:lnTo>
                <a:lnTo>
                  <a:pt x="8407" y="12915"/>
                </a:lnTo>
                <a:lnTo>
                  <a:pt x="8127" y="9461"/>
                </a:lnTo>
                <a:lnTo>
                  <a:pt x="9537" y="6248"/>
                </a:lnTo>
                <a:lnTo>
                  <a:pt x="18732" y="12496"/>
                </a:lnTo>
                <a:lnTo>
                  <a:pt x="87632" y="12496"/>
                </a:lnTo>
                <a:lnTo>
                  <a:pt x="87643" y="12915"/>
                </a:lnTo>
                <a:lnTo>
                  <a:pt x="88531" y="16802"/>
                </a:lnTo>
                <a:lnTo>
                  <a:pt x="84962" y="23545"/>
                </a:lnTo>
                <a:lnTo>
                  <a:pt x="89496" y="25158"/>
                </a:lnTo>
                <a:lnTo>
                  <a:pt x="88226" y="31661"/>
                </a:lnTo>
                <a:lnTo>
                  <a:pt x="87985" y="35077"/>
                </a:lnTo>
                <a:lnTo>
                  <a:pt x="87445" y="39547"/>
                </a:lnTo>
                <a:lnTo>
                  <a:pt x="12674" y="39547"/>
                </a:lnTo>
                <a:lnTo>
                  <a:pt x="12280" y="40449"/>
                </a:lnTo>
                <a:lnTo>
                  <a:pt x="12547" y="40487"/>
                </a:lnTo>
                <a:lnTo>
                  <a:pt x="12826" y="40589"/>
                </a:lnTo>
                <a:lnTo>
                  <a:pt x="86081" y="40589"/>
                </a:lnTo>
                <a:lnTo>
                  <a:pt x="84950" y="41414"/>
                </a:lnTo>
                <a:lnTo>
                  <a:pt x="3873" y="41427"/>
                </a:lnTo>
                <a:lnTo>
                  <a:pt x="2628" y="42303"/>
                </a:lnTo>
                <a:lnTo>
                  <a:pt x="2031" y="43192"/>
                </a:lnTo>
                <a:lnTo>
                  <a:pt x="317" y="45084"/>
                </a:lnTo>
                <a:close/>
              </a:path>
              <a:path w="89534" h="52070">
                <a:moveTo>
                  <a:pt x="87632" y="12496"/>
                </a:moveTo>
                <a:lnTo>
                  <a:pt x="18732" y="12496"/>
                </a:lnTo>
                <a:lnTo>
                  <a:pt x="21412" y="6730"/>
                </a:lnTo>
                <a:lnTo>
                  <a:pt x="22872" y="6870"/>
                </a:lnTo>
                <a:lnTo>
                  <a:pt x="24819" y="6870"/>
                </a:lnTo>
                <a:lnTo>
                  <a:pt x="27457" y="7632"/>
                </a:lnTo>
                <a:lnTo>
                  <a:pt x="28562" y="8635"/>
                </a:lnTo>
                <a:lnTo>
                  <a:pt x="30149" y="9601"/>
                </a:lnTo>
                <a:lnTo>
                  <a:pt x="87773" y="9601"/>
                </a:lnTo>
                <a:lnTo>
                  <a:pt x="87632" y="12496"/>
                </a:lnTo>
                <a:close/>
              </a:path>
              <a:path w="89534" h="52070">
                <a:moveTo>
                  <a:pt x="24819" y="6870"/>
                </a:moveTo>
                <a:lnTo>
                  <a:pt x="22872" y="6870"/>
                </a:lnTo>
                <a:lnTo>
                  <a:pt x="24599" y="6807"/>
                </a:lnTo>
                <a:lnTo>
                  <a:pt x="24819" y="6870"/>
                </a:lnTo>
                <a:close/>
              </a:path>
              <a:path w="89534" h="52070">
                <a:moveTo>
                  <a:pt x="86081" y="40589"/>
                </a:moveTo>
                <a:lnTo>
                  <a:pt x="12826" y="40589"/>
                </a:lnTo>
                <a:lnTo>
                  <a:pt x="13182" y="40487"/>
                </a:lnTo>
                <a:lnTo>
                  <a:pt x="13233" y="40170"/>
                </a:lnTo>
                <a:lnTo>
                  <a:pt x="13322" y="39979"/>
                </a:lnTo>
                <a:lnTo>
                  <a:pt x="12674" y="39547"/>
                </a:lnTo>
                <a:lnTo>
                  <a:pt x="87445" y="39547"/>
                </a:lnTo>
                <a:lnTo>
                  <a:pt x="86081" y="40589"/>
                </a:lnTo>
                <a:close/>
              </a:path>
              <a:path w="89534" h="52070">
                <a:moveTo>
                  <a:pt x="3860" y="50634"/>
                </a:moveTo>
                <a:lnTo>
                  <a:pt x="3479" y="49568"/>
                </a:lnTo>
                <a:lnTo>
                  <a:pt x="2921" y="48729"/>
                </a:lnTo>
                <a:lnTo>
                  <a:pt x="4102" y="46989"/>
                </a:lnTo>
                <a:lnTo>
                  <a:pt x="5486" y="45834"/>
                </a:lnTo>
                <a:lnTo>
                  <a:pt x="6565" y="43764"/>
                </a:lnTo>
                <a:lnTo>
                  <a:pt x="5816" y="42468"/>
                </a:lnTo>
                <a:lnTo>
                  <a:pt x="5029" y="41414"/>
                </a:lnTo>
                <a:lnTo>
                  <a:pt x="84950" y="41414"/>
                </a:lnTo>
                <a:lnTo>
                  <a:pt x="83870" y="42202"/>
                </a:lnTo>
                <a:lnTo>
                  <a:pt x="79438" y="45351"/>
                </a:lnTo>
                <a:lnTo>
                  <a:pt x="78724" y="45415"/>
                </a:lnTo>
                <a:lnTo>
                  <a:pt x="39865" y="45415"/>
                </a:lnTo>
                <a:lnTo>
                  <a:pt x="38925" y="45897"/>
                </a:lnTo>
                <a:lnTo>
                  <a:pt x="37617" y="46113"/>
                </a:lnTo>
                <a:lnTo>
                  <a:pt x="37440" y="46431"/>
                </a:lnTo>
                <a:lnTo>
                  <a:pt x="21475" y="46431"/>
                </a:lnTo>
                <a:lnTo>
                  <a:pt x="20545" y="47218"/>
                </a:lnTo>
                <a:lnTo>
                  <a:pt x="12115" y="47218"/>
                </a:lnTo>
                <a:lnTo>
                  <a:pt x="10642" y="47612"/>
                </a:lnTo>
                <a:lnTo>
                  <a:pt x="8940" y="47904"/>
                </a:lnTo>
                <a:lnTo>
                  <a:pt x="6159" y="48996"/>
                </a:lnTo>
                <a:lnTo>
                  <a:pt x="5079" y="49872"/>
                </a:lnTo>
                <a:lnTo>
                  <a:pt x="3860" y="50634"/>
                </a:lnTo>
                <a:close/>
              </a:path>
              <a:path w="89534" h="52070">
                <a:moveTo>
                  <a:pt x="46278" y="50838"/>
                </a:moveTo>
                <a:lnTo>
                  <a:pt x="40970" y="50114"/>
                </a:lnTo>
                <a:lnTo>
                  <a:pt x="39865" y="45415"/>
                </a:lnTo>
                <a:lnTo>
                  <a:pt x="78724" y="45415"/>
                </a:lnTo>
                <a:lnTo>
                  <a:pt x="70154" y="46177"/>
                </a:lnTo>
                <a:lnTo>
                  <a:pt x="70170" y="46354"/>
                </a:lnTo>
                <a:lnTo>
                  <a:pt x="49720" y="46354"/>
                </a:lnTo>
                <a:lnTo>
                  <a:pt x="46278" y="50838"/>
                </a:lnTo>
                <a:close/>
              </a:path>
              <a:path w="89534" h="52070">
                <a:moveTo>
                  <a:pt x="52438" y="51815"/>
                </a:moveTo>
                <a:lnTo>
                  <a:pt x="49720" y="46354"/>
                </a:lnTo>
                <a:lnTo>
                  <a:pt x="70170" y="46354"/>
                </a:lnTo>
                <a:lnTo>
                  <a:pt x="70192" y="46609"/>
                </a:lnTo>
                <a:lnTo>
                  <a:pt x="69954" y="46862"/>
                </a:lnTo>
                <a:lnTo>
                  <a:pt x="60375" y="46862"/>
                </a:lnTo>
                <a:lnTo>
                  <a:pt x="59308" y="48031"/>
                </a:lnTo>
                <a:lnTo>
                  <a:pt x="58483" y="49453"/>
                </a:lnTo>
                <a:lnTo>
                  <a:pt x="55879" y="51053"/>
                </a:lnTo>
                <a:lnTo>
                  <a:pt x="54114" y="51282"/>
                </a:lnTo>
                <a:lnTo>
                  <a:pt x="52438" y="51815"/>
                </a:lnTo>
                <a:close/>
              </a:path>
              <a:path w="89534" h="52070">
                <a:moveTo>
                  <a:pt x="32499" y="50736"/>
                </a:moveTo>
                <a:lnTo>
                  <a:pt x="28816" y="49098"/>
                </a:lnTo>
                <a:lnTo>
                  <a:pt x="28587" y="48780"/>
                </a:lnTo>
                <a:lnTo>
                  <a:pt x="21475" y="46431"/>
                </a:lnTo>
                <a:lnTo>
                  <a:pt x="37440" y="46431"/>
                </a:lnTo>
                <a:lnTo>
                  <a:pt x="35242" y="50368"/>
                </a:lnTo>
                <a:lnTo>
                  <a:pt x="32499" y="50736"/>
                </a:lnTo>
                <a:close/>
              </a:path>
              <a:path w="89534" h="52070">
                <a:moveTo>
                  <a:pt x="65189" y="51942"/>
                </a:moveTo>
                <a:lnTo>
                  <a:pt x="60375" y="46862"/>
                </a:lnTo>
                <a:lnTo>
                  <a:pt x="69954" y="46862"/>
                </a:lnTo>
                <a:lnTo>
                  <a:pt x="65189" y="51942"/>
                </a:lnTo>
                <a:close/>
              </a:path>
              <a:path w="89534" h="52070">
                <a:moveTo>
                  <a:pt x="15278" y="51676"/>
                </a:moveTo>
                <a:lnTo>
                  <a:pt x="12115" y="47218"/>
                </a:lnTo>
                <a:lnTo>
                  <a:pt x="20545" y="47218"/>
                </a:lnTo>
                <a:lnTo>
                  <a:pt x="15278" y="51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k object 156"/>
          <p:cNvSpPr/>
          <p:nvPr/>
        </p:nvSpPr>
        <p:spPr>
          <a:xfrm>
            <a:off x="175635" y="3587200"/>
            <a:ext cx="71199" cy="83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bk object 157"/>
          <p:cNvSpPr/>
          <p:nvPr/>
        </p:nvSpPr>
        <p:spPr>
          <a:xfrm>
            <a:off x="743744" y="3752732"/>
            <a:ext cx="55244" cy="88900"/>
          </a:xfrm>
          <a:custGeom>
            <a:avLst/>
            <a:gdLst/>
            <a:ahLst/>
            <a:cxnLst/>
            <a:rect l="l" t="t" r="r" b="b"/>
            <a:pathLst>
              <a:path w="55245" h="88900">
                <a:moveTo>
                  <a:pt x="18153" y="9563"/>
                </a:moveTo>
                <a:lnTo>
                  <a:pt x="7683" y="9563"/>
                </a:lnTo>
                <a:lnTo>
                  <a:pt x="9245" y="7493"/>
                </a:lnTo>
                <a:lnTo>
                  <a:pt x="10236" y="4838"/>
                </a:lnTo>
                <a:lnTo>
                  <a:pt x="14414" y="3403"/>
                </a:lnTo>
                <a:lnTo>
                  <a:pt x="16001" y="1638"/>
                </a:lnTo>
                <a:lnTo>
                  <a:pt x="18072" y="457"/>
                </a:lnTo>
                <a:lnTo>
                  <a:pt x="18910" y="0"/>
                </a:lnTo>
                <a:lnTo>
                  <a:pt x="20370" y="673"/>
                </a:lnTo>
                <a:lnTo>
                  <a:pt x="21843" y="876"/>
                </a:lnTo>
                <a:lnTo>
                  <a:pt x="20421" y="4089"/>
                </a:lnTo>
                <a:lnTo>
                  <a:pt x="19164" y="6553"/>
                </a:lnTo>
                <a:lnTo>
                  <a:pt x="18153" y="9563"/>
                </a:lnTo>
                <a:close/>
              </a:path>
              <a:path w="55245" h="88900">
                <a:moveTo>
                  <a:pt x="28232" y="85090"/>
                </a:moveTo>
                <a:lnTo>
                  <a:pt x="27972" y="84442"/>
                </a:lnTo>
                <a:lnTo>
                  <a:pt x="27800" y="83845"/>
                </a:lnTo>
                <a:lnTo>
                  <a:pt x="22301" y="79933"/>
                </a:lnTo>
                <a:lnTo>
                  <a:pt x="19989" y="74510"/>
                </a:lnTo>
                <a:lnTo>
                  <a:pt x="15405" y="64236"/>
                </a:lnTo>
                <a:lnTo>
                  <a:pt x="12712" y="59474"/>
                </a:lnTo>
                <a:lnTo>
                  <a:pt x="15633" y="54254"/>
                </a:lnTo>
                <a:lnTo>
                  <a:pt x="13817" y="53213"/>
                </a:lnTo>
                <a:lnTo>
                  <a:pt x="12014" y="52819"/>
                </a:lnTo>
                <a:lnTo>
                  <a:pt x="9188" y="43939"/>
                </a:lnTo>
                <a:lnTo>
                  <a:pt x="6710" y="35920"/>
                </a:lnTo>
                <a:lnTo>
                  <a:pt x="0" y="13995"/>
                </a:lnTo>
                <a:lnTo>
                  <a:pt x="1473" y="8940"/>
                </a:lnTo>
                <a:lnTo>
                  <a:pt x="5905" y="3162"/>
                </a:lnTo>
                <a:lnTo>
                  <a:pt x="7683" y="9563"/>
                </a:lnTo>
                <a:lnTo>
                  <a:pt x="18153" y="9563"/>
                </a:lnTo>
                <a:lnTo>
                  <a:pt x="18084" y="9766"/>
                </a:lnTo>
                <a:lnTo>
                  <a:pt x="19100" y="10769"/>
                </a:lnTo>
                <a:lnTo>
                  <a:pt x="19545" y="11595"/>
                </a:lnTo>
                <a:lnTo>
                  <a:pt x="25592" y="11595"/>
                </a:lnTo>
                <a:lnTo>
                  <a:pt x="25107" y="14947"/>
                </a:lnTo>
                <a:lnTo>
                  <a:pt x="26401" y="16408"/>
                </a:lnTo>
                <a:lnTo>
                  <a:pt x="15366" y="16408"/>
                </a:lnTo>
                <a:lnTo>
                  <a:pt x="15200" y="16446"/>
                </a:lnTo>
                <a:lnTo>
                  <a:pt x="13931" y="16446"/>
                </a:lnTo>
                <a:lnTo>
                  <a:pt x="13588" y="16827"/>
                </a:lnTo>
                <a:lnTo>
                  <a:pt x="12445" y="17995"/>
                </a:lnTo>
                <a:lnTo>
                  <a:pt x="11493" y="19342"/>
                </a:lnTo>
                <a:lnTo>
                  <a:pt x="10477" y="20624"/>
                </a:lnTo>
                <a:lnTo>
                  <a:pt x="12001" y="22085"/>
                </a:lnTo>
                <a:lnTo>
                  <a:pt x="30459" y="22085"/>
                </a:lnTo>
                <a:lnTo>
                  <a:pt x="31076" y="23088"/>
                </a:lnTo>
                <a:lnTo>
                  <a:pt x="31978" y="23926"/>
                </a:lnTo>
                <a:lnTo>
                  <a:pt x="35407" y="24244"/>
                </a:lnTo>
                <a:lnTo>
                  <a:pt x="36537" y="25806"/>
                </a:lnTo>
                <a:lnTo>
                  <a:pt x="36499" y="31978"/>
                </a:lnTo>
                <a:lnTo>
                  <a:pt x="38430" y="34544"/>
                </a:lnTo>
                <a:lnTo>
                  <a:pt x="46304" y="42862"/>
                </a:lnTo>
                <a:lnTo>
                  <a:pt x="50317" y="49161"/>
                </a:lnTo>
                <a:lnTo>
                  <a:pt x="50952" y="61912"/>
                </a:lnTo>
                <a:lnTo>
                  <a:pt x="53276" y="66154"/>
                </a:lnTo>
                <a:lnTo>
                  <a:pt x="54673" y="70497"/>
                </a:lnTo>
                <a:lnTo>
                  <a:pt x="54705" y="71793"/>
                </a:lnTo>
                <a:lnTo>
                  <a:pt x="49466" y="71793"/>
                </a:lnTo>
                <a:lnTo>
                  <a:pt x="52273" y="78397"/>
                </a:lnTo>
                <a:lnTo>
                  <a:pt x="52177" y="78574"/>
                </a:lnTo>
                <a:lnTo>
                  <a:pt x="34632" y="78574"/>
                </a:lnTo>
                <a:lnTo>
                  <a:pt x="34239" y="79006"/>
                </a:lnTo>
                <a:lnTo>
                  <a:pt x="33781" y="79387"/>
                </a:lnTo>
                <a:lnTo>
                  <a:pt x="33400" y="80010"/>
                </a:lnTo>
                <a:lnTo>
                  <a:pt x="33743" y="80390"/>
                </a:lnTo>
                <a:lnTo>
                  <a:pt x="33896" y="80683"/>
                </a:lnTo>
                <a:lnTo>
                  <a:pt x="51046" y="80683"/>
                </a:lnTo>
                <a:lnTo>
                  <a:pt x="50624" y="81470"/>
                </a:lnTo>
                <a:lnTo>
                  <a:pt x="44284" y="81470"/>
                </a:lnTo>
                <a:lnTo>
                  <a:pt x="42990" y="84442"/>
                </a:lnTo>
                <a:lnTo>
                  <a:pt x="31254" y="84442"/>
                </a:lnTo>
                <a:lnTo>
                  <a:pt x="28232" y="85090"/>
                </a:lnTo>
                <a:close/>
              </a:path>
              <a:path w="55245" h="88900">
                <a:moveTo>
                  <a:pt x="25592" y="11595"/>
                </a:moveTo>
                <a:lnTo>
                  <a:pt x="19545" y="11595"/>
                </a:lnTo>
                <a:lnTo>
                  <a:pt x="20840" y="10363"/>
                </a:lnTo>
                <a:lnTo>
                  <a:pt x="22199" y="9144"/>
                </a:lnTo>
                <a:lnTo>
                  <a:pt x="22974" y="7988"/>
                </a:lnTo>
                <a:lnTo>
                  <a:pt x="24434" y="8191"/>
                </a:lnTo>
                <a:lnTo>
                  <a:pt x="25920" y="9321"/>
                </a:lnTo>
                <a:lnTo>
                  <a:pt x="25592" y="11595"/>
                </a:lnTo>
                <a:close/>
              </a:path>
              <a:path w="55245" h="88900">
                <a:moveTo>
                  <a:pt x="30459" y="22085"/>
                </a:moveTo>
                <a:lnTo>
                  <a:pt x="12001" y="22085"/>
                </a:lnTo>
                <a:lnTo>
                  <a:pt x="13195" y="20866"/>
                </a:lnTo>
                <a:lnTo>
                  <a:pt x="14477" y="19723"/>
                </a:lnTo>
                <a:lnTo>
                  <a:pt x="15811" y="17995"/>
                </a:lnTo>
                <a:lnTo>
                  <a:pt x="15443" y="17081"/>
                </a:lnTo>
                <a:lnTo>
                  <a:pt x="15366" y="16408"/>
                </a:lnTo>
                <a:lnTo>
                  <a:pt x="26401" y="16408"/>
                </a:lnTo>
                <a:lnTo>
                  <a:pt x="28257" y="18503"/>
                </a:lnTo>
                <a:lnTo>
                  <a:pt x="30459" y="22085"/>
                </a:lnTo>
                <a:close/>
              </a:path>
              <a:path w="55245" h="88900">
                <a:moveTo>
                  <a:pt x="14757" y="16548"/>
                </a:moveTo>
                <a:lnTo>
                  <a:pt x="13931" y="16446"/>
                </a:lnTo>
                <a:lnTo>
                  <a:pt x="15200" y="16446"/>
                </a:lnTo>
                <a:lnTo>
                  <a:pt x="14757" y="16548"/>
                </a:lnTo>
                <a:close/>
              </a:path>
              <a:path w="55245" h="88900">
                <a:moveTo>
                  <a:pt x="54736" y="73037"/>
                </a:moveTo>
                <a:lnTo>
                  <a:pt x="49466" y="71793"/>
                </a:lnTo>
                <a:lnTo>
                  <a:pt x="54705" y="71793"/>
                </a:lnTo>
                <a:lnTo>
                  <a:pt x="54736" y="73037"/>
                </a:lnTo>
                <a:close/>
              </a:path>
              <a:path w="55245" h="88900">
                <a:moveTo>
                  <a:pt x="51046" y="80683"/>
                </a:moveTo>
                <a:lnTo>
                  <a:pt x="33896" y="80683"/>
                </a:lnTo>
                <a:lnTo>
                  <a:pt x="34239" y="80264"/>
                </a:lnTo>
                <a:lnTo>
                  <a:pt x="34620" y="79857"/>
                </a:lnTo>
                <a:lnTo>
                  <a:pt x="34975" y="79438"/>
                </a:lnTo>
                <a:lnTo>
                  <a:pt x="34632" y="78574"/>
                </a:lnTo>
                <a:lnTo>
                  <a:pt x="52177" y="78574"/>
                </a:lnTo>
                <a:lnTo>
                  <a:pt x="51046" y="80683"/>
                </a:lnTo>
                <a:close/>
              </a:path>
              <a:path w="55245" h="88900">
                <a:moveTo>
                  <a:pt x="50596" y="81521"/>
                </a:moveTo>
                <a:lnTo>
                  <a:pt x="44284" y="81470"/>
                </a:lnTo>
                <a:lnTo>
                  <a:pt x="50624" y="81470"/>
                </a:lnTo>
                <a:close/>
              </a:path>
              <a:path w="55245" h="88900">
                <a:moveTo>
                  <a:pt x="34467" y="88582"/>
                </a:moveTo>
                <a:lnTo>
                  <a:pt x="31254" y="84442"/>
                </a:lnTo>
                <a:lnTo>
                  <a:pt x="42990" y="84442"/>
                </a:lnTo>
                <a:lnTo>
                  <a:pt x="42863" y="84734"/>
                </a:lnTo>
                <a:lnTo>
                  <a:pt x="37376" y="84734"/>
                </a:lnTo>
                <a:lnTo>
                  <a:pt x="34467" y="88582"/>
                </a:lnTo>
                <a:close/>
              </a:path>
              <a:path w="55245" h="88900">
                <a:moveTo>
                  <a:pt x="41922" y="86893"/>
                </a:moveTo>
                <a:lnTo>
                  <a:pt x="37376" y="84734"/>
                </a:lnTo>
                <a:lnTo>
                  <a:pt x="42863" y="84734"/>
                </a:lnTo>
                <a:lnTo>
                  <a:pt x="41922" y="86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k object 158"/>
          <p:cNvSpPr/>
          <p:nvPr/>
        </p:nvSpPr>
        <p:spPr>
          <a:xfrm>
            <a:off x="30740" y="3499888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007" y="4914"/>
                </a:moveTo>
                <a:lnTo>
                  <a:pt x="0" y="1498"/>
                </a:lnTo>
                <a:lnTo>
                  <a:pt x="1079" y="0"/>
                </a:lnTo>
                <a:lnTo>
                  <a:pt x="6553" y="4038"/>
                </a:lnTo>
                <a:lnTo>
                  <a:pt x="6007" y="4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k object 159"/>
          <p:cNvSpPr/>
          <p:nvPr/>
        </p:nvSpPr>
        <p:spPr>
          <a:xfrm>
            <a:off x="969715" y="368129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1765" y="3860"/>
                </a:moveTo>
                <a:lnTo>
                  <a:pt x="0" y="3759"/>
                </a:lnTo>
                <a:lnTo>
                  <a:pt x="266" y="850"/>
                </a:lnTo>
                <a:lnTo>
                  <a:pt x="1574" y="0"/>
                </a:lnTo>
                <a:lnTo>
                  <a:pt x="4546" y="12"/>
                </a:lnTo>
                <a:lnTo>
                  <a:pt x="4851" y="1562"/>
                </a:lnTo>
                <a:lnTo>
                  <a:pt x="4457" y="3416"/>
                </a:lnTo>
                <a:lnTo>
                  <a:pt x="4470" y="3543"/>
                </a:lnTo>
                <a:lnTo>
                  <a:pt x="4140" y="3632"/>
                </a:lnTo>
                <a:lnTo>
                  <a:pt x="3822" y="3759"/>
                </a:lnTo>
                <a:lnTo>
                  <a:pt x="1765" y="3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k object 160"/>
          <p:cNvSpPr/>
          <p:nvPr/>
        </p:nvSpPr>
        <p:spPr>
          <a:xfrm>
            <a:off x="495192" y="390332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3263" y="5422"/>
                </a:moveTo>
                <a:lnTo>
                  <a:pt x="266" y="4292"/>
                </a:lnTo>
                <a:lnTo>
                  <a:pt x="0" y="2413"/>
                </a:lnTo>
                <a:lnTo>
                  <a:pt x="1206" y="0"/>
                </a:lnTo>
                <a:lnTo>
                  <a:pt x="5321" y="1117"/>
                </a:lnTo>
                <a:lnTo>
                  <a:pt x="3263" y="5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k object 161"/>
          <p:cNvSpPr/>
          <p:nvPr/>
        </p:nvSpPr>
        <p:spPr>
          <a:xfrm>
            <a:off x="967556" y="3286045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4165" y="5956"/>
                </a:moveTo>
                <a:lnTo>
                  <a:pt x="0" y="5321"/>
                </a:lnTo>
                <a:lnTo>
                  <a:pt x="990" y="0"/>
                </a:lnTo>
                <a:lnTo>
                  <a:pt x="4165" y="5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k object 162"/>
          <p:cNvSpPr/>
          <p:nvPr/>
        </p:nvSpPr>
        <p:spPr>
          <a:xfrm>
            <a:off x="1064444" y="328858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384" y="2984"/>
                </a:moveTo>
                <a:lnTo>
                  <a:pt x="889" y="2247"/>
                </a:lnTo>
                <a:lnTo>
                  <a:pt x="0" y="711"/>
                </a:lnTo>
                <a:lnTo>
                  <a:pt x="1028" y="0"/>
                </a:lnTo>
                <a:lnTo>
                  <a:pt x="1803" y="1739"/>
                </a:lnTo>
                <a:lnTo>
                  <a:pt x="2146" y="2641"/>
                </a:lnTo>
                <a:lnTo>
                  <a:pt x="1384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k object 163"/>
          <p:cNvSpPr/>
          <p:nvPr/>
        </p:nvSpPr>
        <p:spPr>
          <a:xfrm>
            <a:off x="842067" y="327338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711" y="927"/>
                </a:moveTo>
                <a:lnTo>
                  <a:pt x="76" y="901"/>
                </a:lnTo>
                <a:lnTo>
                  <a:pt x="0" y="139"/>
                </a:lnTo>
                <a:lnTo>
                  <a:pt x="1155" y="0"/>
                </a:lnTo>
                <a:lnTo>
                  <a:pt x="1739" y="0"/>
                </a:lnTo>
                <a:lnTo>
                  <a:pt x="1866" y="850"/>
                </a:lnTo>
                <a:lnTo>
                  <a:pt x="711" y="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k object 164"/>
          <p:cNvSpPr/>
          <p:nvPr/>
        </p:nvSpPr>
        <p:spPr>
          <a:xfrm>
            <a:off x="862629" y="3619687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387" y="2908"/>
                </a:moveTo>
                <a:lnTo>
                  <a:pt x="1473" y="2463"/>
                </a:lnTo>
                <a:lnTo>
                  <a:pt x="761" y="1879"/>
                </a:lnTo>
                <a:lnTo>
                  <a:pt x="0" y="1346"/>
                </a:lnTo>
                <a:lnTo>
                  <a:pt x="431" y="876"/>
                </a:lnTo>
                <a:lnTo>
                  <a:pt x="888" y="0"/>
                </a:lnTo>
                <a:lnTo>
                  <a:pt x="2070" y="63"/>
                </a:lnTo>
                <a:lnTo>
                  <a:pt x="2806" y="622"/>
                </a:lnTo>
                <a:lnTo>
                  <a:pt x="3644" y="1015"/>
                </a:lnTo>
                <a:lnTo>
                  <a:pt x="2997" y="1904"/>
                </a:lnTo>
                <a:lnTo>
                  <a:pt x="2387" y="2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k object 165"/>
          <p:cNvSpPr/>
          <p:nvPr/>
        </p:nvSpPr>
        <p:spPr>
          <a:xfrm>
            <a:off x="770820" y="31749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9" y="50"/>
                </a:moveTo>
                <a:lnTo>
                  <a:pt x="0" y="0"/>
                </a:lnTo>
                <a:lnTo>
                  <a:pt x="25" y="254"/>
                </a:lnTo>
                <a:lnTo>
                  <a:pt x="165" y="254"/>
                </a:lnTo>
                <a:lnTo>
                  <a:pt x="241" y="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k object 166"/>
          <p:cNvSpPr/>
          <p:nvPr/>
        </p:nvSpPr>
        <p:spPr>
          <a:xfrm>
            <a:off x="771100" y="3172939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746" y="3009"/>
                </a:moveTo>
                <a:lnTo>
                  <a:pt x="0" y="2108"/>
                </a:lnTo>
                <a:lnTo>
                  <a:pt x="431" y="1333"/>
                </a:lnTo>
                <a:lnTo>
                  <a:pt x="825" y="139"/>
                </a:lnTo>
                <a:lnTo>
                  <a:pt x="3263" y="0"/>
                </a:lnTo>
                <a:lnTo>
                  <a:pt x="3314" y="1701"/>
                </a:lnTo>
                <a:lnTo>
                  <a:pt x="3746" y="3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k object 167"/>
          <p:cNvSpPr/>
          <p:nvPr/>
        </p:nvSpPr>
        <p:spPr>
          <a:xfrm>
            <a:off x="395548" y="3586679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904" y="1574"/>
                </a:moveTo>
                <a:lnTo>
                  <a:pt x="0" y="1193"/>
                </a:lnTo>
                <a:lnTo>
                  <a:pt x="253" y="762"/>
                </a:lnTo>
                <a:lnTo>
                  <a:pt x="520" y="0"/>
                </a:lnTo>
                <a:lnTo>
                  <a:pt x="1308" y="12"/>
                </a:lnTo>
                <a:lnTo>
                  <a:pt x="1816" y="431"/>
                </a:lnTo>
                <a:lnTo>
                  <a:pt x="2336" y="685"/>
                </a:lnTo>
                <a:lnTo>
                  <a:pt x="1904" y="1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k object 168"/>
          <p:cNvSpPr/>
          <p:nvPr/>
        </p:nvSpPr>
        <p:spPr>
          <a:xfrm>
            <a:off x="42463" y="350505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393" y="1854"/>
                </a:moveTo>
                <a:lnTo>
                  <a:pt x="253" y="1523"/>
                </a:lnTo>
                <a:lnTo>
                  <a:pt x="0" y="1155"/>
                </a:lnTo>
                <a:lnTo>
                  <a:pt x="380" y="609"/>
                </a:lnTo>
                <a:lnTo>
                  <a:pt x="812" y="317"/>
                </a:lnTo>
                <a:lnTo>
                  <a:pt x="1193" y="0"/>
                </a:lnTo>
                <a:lnTo>
                  <a:pt x="1524" y="838"/>
                </a:lnTo>
                <a:lnTo>
                  <a:pt x="741" y="1562"/>
                </a:lnTo>
                <a:lnTo>
                  <a:pt x="393" y="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bk object 169"/>
          <p:cNvSpPr/>
          <p:nvPr/>
        </p:nvSpPr>
        <p:spPr>
          <a:xfrm>
            <a:off x="836276" y="30149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3" y="393"/>
                </a:moveTo>
                <a:lnTo>
                  <a:pt x="0" y="165"/>
                </a:lnTo>
                <a:lnTo>
                  <a:pt x="304" y="0"/>
                </a:lnTo>
                <a:lnTo>
                  <a:pt x="203" y="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k object 170"/>
          <p:cNvSpPr/>
          <p:nvPr/>
        </p:nvSpPr>
        <p:spPr>
          <a:xfrm>
            <a:off x="835260" y="3015383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4749"/>
                </a:moveTo>
                <a:lnTo>
                  <a:pt x="1219" y="0"/>
                </a:lnTo>
                <a:lnTo>
                  <a:pt x="2400" y="1257"/>
                </a:lnTo>
                <a:lnTo>
                  <a:pt x="2451" y="2565"/>
                </a:lnTo>
                <a:lnTo>
                  <a:pt x="0" y="4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bk object 171"/>
          <p:cNvSpPr/>
          <p:nvPr/>
        </p:nvSpPr>
        <p:spPr>
          <a:xfrm>
            <a:off x="397745" y="392813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689" y="114"/>
                </a:moveTo>
                <a:lnTo>
                  <a:pt x="1168" y="114"/>
                </a:lnTo>
                <a:lnTo>
                  <a:pt x="1676" y="0"/>
                </a:lnTo>
                <a:close/>
              </a:path>
              <a:path w="1904" h="2539">
                <a:moveTo>
                  <a:pt x="190" y="2159"/>
                </a:moveTo>
                <a:lnTo>
                  <a:pt x="190" y="1562"/>
                </a:lnTo>
                <a:lnTo>
                  <a:pt x="0" y="863"/>
                </a:lnTo>
                <a:lnTo>
                  <a:pt x="355" y="76"/>
                </a:lnTo>
                <a:lnTo>
                  <a:pt x="1168" y="114"/>
                </a:lnTo>
                <a:lnTo>
                  <a:pt x="1689" y="114"/>
                </a:lnTo>
                <a:lnTo>
                  <a:pt x="1892" y="1828"/>
                </a:lnTo>
                <a:lnTo>
                  <a:pt x="190" y="2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k object 172"/>
          <p:cNvSpPr/>
          <p:nvPr/>
        </p:nvSpPr>
        <p:spPr>
          <a:xfrm>
            <a:off x="490379" y="3906427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568"/>
                </a:moveTo>
                <a:lnTo>
                  <a:pt x="825" y="0"/>
                </a:lnTo>
                <a:lnTo>
                  <a:pt x="3441" y="1917"/>
                </a:lnTo>
                <a:lnTo>
                  <a:pt x="1066" y="2578"/>
                </a:lnTo>
                <a:lnTo>
                  <a:pt x="0" y="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bk object 173"/>
          <p:cNvSpPr/>
          <p:nvPr/>
        </p:nvSpPr>
        <p:spPr>
          <a:xfrm>
            <a:off x="624986" y="312907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1651"/>
                </a:moveTo>
                <a:lnTo>
                  <a:pt x="1257" y="0"/>
                </a:lnTo>
                <a:lnTo>
                  <a:pt x="1460" y="304"/>
                </a:lnTo>
                <a:lnTo>
                  <a:pt x="952" y="749"/>
                </a:lnTo>
                <a:lnTo>
                  <a:pt x="0" y="1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bk object 174"/>
          <p:cNvSpPr/>
          <p:nvPr/>
        </p:nvSpPr>
        <p:spPr>
          <a:xfrm>
            <a:off x="545662" y="311804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" y="1790"/>
                </a:moveTo>
                <a:lnTo>
                  <a:pt x="0" y="50"/>
                </a:lnTo>
                <a:lnTo>
                  <a:pt x="1498" y="0"/>
                </a:lnTo>
                <a:lnTo>
                  <a:pt x="1320" y="469"/>
                </a:lnTo>
                <a:lnTo>
                  <a:pt x="1168" y="952"/>
                </a:lnTo>
                <a:lnTo>
                  <a:pt x="787" y="1612"/>
                </a:lnTo>
                <a:lnTo>
                  <a:pt x="368" y="1663"/>
                </a:lnTo>
                <a:lnTo>
                  <a:pt x="76" y="1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bk object 175"/>
          <p:cNvSpPr/>
          <p:nvPr/>
        </p:nvSpPr>
        <p:spPr>
          <a:xfrm>
            <a:off x="547161" y="31176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368"/>
                </a:moveTo>
                <a:lnTo>
                  <a:pt x="139" y="0"/>
                </a:lnTo>
                <a:lnTo>
                  <a:pt x="0" y="381"/>
                </a:lnTo>
                <a:lnTo>
                  <a:pt x="368" y="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bk object 176"/>
          <p:cNvSpPr/>
          <p:nvPr/>
        </p:nvSpPr>
        <p:spPr>
          <a:xfrm>
            <a:off x="777907" y="317749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49" y="1600"/>
                </a:moveTo>
                <a:lnTo>
                  <a:pt x="0" y="457"/>
                </a:lnTo>
                <a:lnTo>
                  <a:pt x="1625" y="0"/>
                </a:lnTo>
                <a:lnTo>
                  <a:pt x="749" y="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bk object 177"/>
          <p:cNvSpPr/>
          <p:nvPr/>
        </p:nvSpPr>
        <p:spPr>
          <a:xfrm>
            <a:off x="402995" y="393435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63" y="812"/>
                </a:moveTo>
                <a:lnTo>
                  <a:pt x="0" y="507"/>
                </a:lnTo>
                <a:lnTo>
                  <a:pt x="577" y="0"/>
                </a:lnTo>
                <a:lnTo>
                  <a:pt x="563" y="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bk object 178"/>
          <p:cNvSpPr/>
          <p:nvPr/>
        </p:nvSpPr>
        <p:spPr>
          <a:xfrm>
            <a:off x="1065067" y="32790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673"/>
                </a:moveTo>
                <a:lnTo>
                  <a:pt x="7" y="0"/>
                </a:lnTo>
                <a:lnTo>
                  <a:pt x="457" y="215"/>
                </a:lnTo>
                <a:lnTo>
                  <a:pt x="0" y="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k object 179"/>
          <p:cNvSpPr/>
          <p:nvPr/>
        </p:nvSpPr>
        <p:spPr>
          <a:xfrm>
            <a:off x="1003789" y="3273091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126" y="1333"/>
                </a:moveTo>
                <a:lnTo>
                  <a:pt x="0" y="0"/>
                </a:lnTo>
                <a:lnTo>
                  <a:pt x="1054" y="482"/>
                </a:lnTo>
                <a:lnTo>
                  <a:pt x="126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k object 180"/>
          <p:cNvSpPr/>
          <p:nvPr/>
        </p:nvSpPr>
        <p:spPr>
          <a:xfrm>
            <a:off x="1004843" y="32733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04" y="317"/>
                </a:moveTo>
                <a:lnTo>
                  <a:pt x="0" y="190"/>
                </a:lnTo>
                <a:lnTo>
                  <a:pt x="215" y="0"/>
                </a:lnTo>
                <a:lnTo>
                  <a:pt x="304" y="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k object 181"/>
          <p:cNvSpPr/>
          <p:nvPr/>
        </p:nvSpPr>
        <p:spPr>
          <a:xfrm>
            <a:off x="1062679" y="329480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460"/>
                </a:moveTo>
                <a:lnTo>
                  <a:pt x="596" y="0"/>
                </a:lnTo>
                <a:lnTo>
                  <a:pt x="673" y="330"/>
                </a:lnTo>
                <a:lnTo>
                  <a:pt x="673" y="1181"/>
                </a:lnTo>
                <a:lnTo>
                  <a:pt x="266" y="1295"/>
                </a:lnTo>
                <a:lnTo>
                  <a:pt x="0" y="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k object 182"/>
          <p:cNvSpPr/>
          <p:nvPr/>
        </p:nvSpPr>
        <p:spPr>
          <a:xfrm>
            <a:off x="1065930" y="329823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266" y="2133"/>
                </a:moveTo>
                <a:lnTo>
                  <a:pt x="177" y="1587"/>
                </a:lnTo>
                <a:lnTo>
                  <a:pt x="0" y="1015"/>
                </a:lnTo>
                <a:lnTo>
                  <a:pt x="12" y="317"/>
                </a:lnTo>
                <a:lnTo>
                  <a:pt x="508" y="152"/>
                </a:lnTo>
                <a:lnTo>
                  <a:pt x="762" y="0"/>
                </a:lnTo>
                <a:lnTo>
                  <a:pt x="1054" y="1651"/>
                </a:lnTo>
                <a:lnTo>
                  <a:pt x="266" y="2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k object 183"/>
          <p:cNvSpPr/>
          <p:nvPr/>
        </p:nvSpPr>
        <p:spPr>
          <a:xfrm>
            <a:off x="247834" y="310020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609" y="2260"/>
                </a:moveTo>
                <a:lnTo>
                  <a:pt x="380" y="1778"/>
                </a:lnTo>
                <a:lnTo>
                  <a:pt x="40" y="1371"/>
                </a:lnTo>
                <a:lnTo>
                  <a:pt x="0" y="812"/>
                </a:lnTo>
                <a:lnTo>
                  <a:pt x="76" y="469"/>
                </a:lnTo>
                <a:lnTo>
                  <a:pt x="800" y="254"/>
                </a:lnTo>
                <a:lnTo>
                  <a:pt x="1244" y="0"/>
                </a:lnTo>
                <a:lnTo>
                  <a:pt x="1371" y="292"/>
                </a:lnTo>
                <a:lnTo>
                  <a:pt x="1689" y="660"/>
                </a:lnTo>
                <a:lnTo>
                  <a:pt x="1371" y="1371"/>
                </a:lnTo>
                <a:lnTo>
                  <a:pt x="952" y="1803"/>
                </a:lnTo>
                <a:lnTo>
                  <a:pt x="609" y="2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k object 184"/>
          <p:cNvSpPr/>
          <p:nvPr/>
        </p:nvSpPr>
        <p:spPr>
          <a:xfrm>
            <a:off x="823233" y="332361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762" y="1079"/>
                </a:moveTo>
                <a:lnTo>
                  <a:pt x="127" y="1041"/>
                </a:lnTo>
                <a:lnTo>
                  <a:pt x="0" y="152"/>
                </a:lnTo>
                <a:lnTo>
                  <a:pt x="571" y="88"/>
                </a:lnTo>
                <a:lnTo>
                  <a:pt x="1130" y="0"/>
                </a:lnTo>
                <a:lnTo>
                  <a:pt x="1765" y="25"/>
                </a:lnTo>
                <a:lnTo>
                  <a:pt x="1879" y="914"/>
                </a:lnTo>
                <a:lnTo>
                  <a:pt x="1333" y="977"/>
                </a:lnTo>
                <a:lnTo>
                  <a:pt x="762" y="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k object 185"/>
          <p:cNvSpPr/>
          <p:nvPr/>
        </p:nvSpPr>
        <p:spPr>
          <a:xfrm>
            <a:off x="848252" y="3455476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3492"/>
                </a:moveTo>
                <a:lnTo>
                  <a:pt x="1244" y="0"/>
                </a:lnTo>
                <a:lnTo>
                  <a:pt x="2501" y="1231"/>
                </a:lnTo>
                <a:lnTo>
                  <a:pt x="2603" y="2324"/>
                </a:lnTo>
                <a:lnTo>
                  <a:pt x="0" y="3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bk object 186"/>
          <p:cNvSpPr/>
          <p:nvPr/>
        </p:nvSpPr>
        <p:spPr>
          <a:xfrm>
            <a:off x="125914" y="327580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1130"/>
                </a:moveTo>
                <a:lnTo>
                  <a:pt x="546" y="0"/>
                </a:lnTo>
                <a:lnTo>
                  <a:pt x="584" y="266"/>
                </a:lnTo>
                <a:lnTo>
                  <a:pt x="533" y="927"/>
                </a:lnTo>
                <a:lnTo>
                  <a:pt x="215" y="1003"/>
                </a:lnTo>
                <a:lnTo>
                  <a:pt x="0" y="1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bk object 187"/>
          <p:cNvSpPr/>
          <p:nvPr/>
        </p:nvSpPr>
        <p:spPr>
          <a:xfrm>
            <a:off x="727970" y="35865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190"/>
                </a:moveTo>
                <a:lnTo>
                  <a:pt x="0" y="0"/>
                </a:lnTo>
                <a:lnTo>
                  <a:pt x="558" y="152"/>
                </a:lnTo>
                <a:lnTo>
                  <a:pt x="25" y="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bk object 188"/>
          <p:cNvSpPr/>
          <p:nvPr/>
        </p:nvSpPr>
        <p:spPr>
          <a:xfrm>
            <a:off x="728529" y="358654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79" y="393"/>
                </a:moveTo>
                <a:lnTo>
                  <a:pt x="0" y="114"/>
                </a:lnTo>
                <a:lnTo>
                  <a:pt x="1168" y="0"/>
                </a:lnTo>
                <a:lnTo>
                  <a:pt x="1079" y="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k object 189"/>
          <p:cNvSpPr/>
          <p:nvPr/>
        </p:nvSpPr>
        <p:spPr>
          <a:xfrm>
            <a:off x="142894" y="344304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3" y="1066"/>
                </a:moveTo>
                <a:lnTo>
                  <a:pt x="0" y="190"/>
                </a:lnTo>
                <a:lnTo>
                  <a:pt x="533" y="126"/>
                </a:lnTo>
                <a:lnTo>
                  <a:pt x="1066" y="0"/>
                </a:lnTo>
                <a:lnTo>
                  <a:pt x="1587" y="50"/>
                </a:lnTo>
                <a:lnTo>
                  <a:pt x="1727" y="50"/>
                </a:lnTo>
                <a:lnTo>
                  <a:pt x="1828" y="546"/>
                </a:lnTo>
                <a:lnTo>
                  <a:pt x="1955" y="825"/>
                </a:lnTo>
                <a:lnTo>
                  <a:pt x="253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k object 190"/>
          <p:cNvSpPr/>
          <p:nvPr/>
        </p:nvSpPr>
        <p:spPr>
          <a:xfrm>
            <a:off x="974439" y="368459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22" y="292"/>
                </a:moveTo>
                <a:lnTo>
                  <a:pt x="0" y="139"/>
                </a:lnTo>
                <a:lnTo>
                  <a:pt x="406" y="0"/>
                </a:lnTo>
                <a:lnTo>
                  <a:pt x="901" y="25"/>
                </a:lnTo>
                <a:lnTo>
                  <a:pt x="1189" y="203"/>
                </a:lnTo>
                <a:lnTo>
                  <a:pt x="1422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bk object 191"/>
          <p:cNvSpPr/>
          <p:nvPr/>
        </p:nvSpPr>
        <p:spPr>
          <a:xfrm>
            <a:off x="974173" y="36847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2" y="114"/>
                </a:moveTo>
                <a:lnTo>
                  <a:pt x="266" y="25"/>
                </a:lnTo>
                <a:lnTo>
                  <a:pt x="12" y="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k object 192"/>
          <p:cNvSpPr/>
          <p:nvPr/>
        </p:nvSpPr>
        <p:spPr>
          <a:xfrm>
            <a:off x="318561" y="35379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04" y="2286"/>
                </a:moveTo>
                <a:lnTo>
                  <a:pt x="1230" y="1701"/>
                </a:lnTo>
                <a:lnTo>
                  <a:pt x="634" y="1231"/>
                </a:lnTo>
                <a:lnTo>
                  <a:pt x="0" y="533"/>
                </a:lnTo>
                <a:lnTo>
                  <a:pt x="253" y="0"/>
                </a:lnTo>
                <a:lnTo>
                  <a:pt x="749" y="203"/>
                </a:lnTo>
                <a:lnTo>
                  <a:pt x="1473" y="774"/>
                </a:lnTo>
                <a:lnTo>
                  <a:pt x="2400" y="1701"/>
                </a:lnTo>
                <a:lnTo>
                  <a:pt x="1904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k object 193"/>
          <p:cNvSpPr/>
          <p:nvPr/>
        </p:nvSpPr>
        <p:spPr>
          <a:xfrm>
            <a:off x="379482" y="358570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609"/>
                </a:moveTo>
                <a:lnTo>
                  <a:pt x="1257" y="0"/>
                </a:lnTo>
                <a:lnTo>
                  <a:pt x="1130" y="190"/>
                </a:lnTo>
                <a:lnTo>
                  <a:pt x="1028" y="507"/>
                </a:lnTo>
                <a:lnTo>
                  <a:pt x="596" y="584"/>
                </a:lnTo>
                <a:lnTo>
                  <a:pt x="0" y="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k object 194"/>
          <p:cNvSpPr/>
          <p:nvPr/>
        </p:nvSpPr>
        <p:spPr>
          <a:xfrm>
            <a:off x="378466" y="358631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203" y="380"/>
                </a:moveTo>
                <a:lnTo>
                  <a:pt x="0" y="50"/>
                </a:lnTo>
                <a:lnTo>
                  <a:pt x="1016" y="0"/>
                </a:lnTo>
                <a:lnTo>
                  <a:pt x="203" y="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k object 195"/>
          <p:cNvSpPr/>
          <p:nvPr/>
        </p:nvSpPr>
        <p:spPr>
          <a:xfrm>
            <a:off x="28810" y="350945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914"/>
                </a:moveTo>
                <a:lnTo>
                  <a:pt x="25" y="0"/>
                </a:lnTo>
                <a:lnTo>
                  <a:pt x="406" y="25"/>
                </a:lnTo>
                <a:lnTo>
                  <a:pt x="635" y="25"/>
                </a:lnTo>
                <a:lnTo>
                  <a:pt x="568" y="876"/>
                </a:lnTo>
                <a:lnTo>
                  <a:pt x="215" y="876"/>
                </a:lnTo>
                <a:lnTo>
                  <a:pt x="0" y="914"/>
                </a:lnTo>
                <a:close/>
              </a:path>
              <a:path w="634" h="1270">
                <a:moveTo>
                  <a:pt x="635" y="25"/>
                </a:moveTo>
                <a:lnTo>
                  <a:pt x="406" y="25"/>
                </a:lnTo>
                <a:lnTo>
                  <a:pt x="635" y="0"/>
                </a:lnTo>
                <a:close/>
              </a:path>
              <a:path w="634" h="1270">
                <a:moveTo>
                  <a:pt x="558" y="901"/>
                </a:moveTo>
                <a:lnTo>
                  <a:pt x="215" y="876"/>
                </a:lnTo>
                <a:lnTo>
                  <a:pt x="568" y="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k object 196"/>
          <p:cNvSpPr/>
          <p:nvPr/>
        </p:nvSpPr>
        <p:spPr>
          <a:xfrm>
            <a:off x="769449" y="383692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482" y="1270"/>
                </a:moveTo>
                <a:lnTo>
                  <a:pt x="241" y="990"/>
                </a:lnTo>
                <a:lnTo>
                  <a:pt x="0" y="850"/>
                </a:lnTo>
                <a:lnTo>
                  <a:pt x="380" y="571"/>
                </a:lnTo>
                <a:lnTo>
                  <a:pt x="850" y="0"/>
                </a:lnTo>
                <a:lnTo>
                  <a:pt x="1587" y="203"/>
                </a:lnTo>
                <a:lnTo>
                  <a:pt x="1968" y="584"/>
                </a:lnTo>
                <a:lnTo>
                  <a:pt x="2374" y="927"/>
                </a:lnTo>
                <a:lnTo>
                  <a:pt x="1269" y="1206"/>
                </a:lnTo>
                <a:lnTo>
                  <a:pt x="482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k object 197"/>
          <p:cNvSpPr/>
          <p:nvPr/>
        </p:nvSpPr>
        <p:spPr>
          <a:xfrm>
            <a:off x="771824" y="38378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5"/>
                </a:moveTo>
                <a:lnTo>
                  <a:pt x="266" y="253"/>
                </a:lnTo>
                <a:lnTo>
                  <a:pt x="152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k object 198"/>
          <p:cNvSpPr/>
          <p:nvPr/>
        </p:nvSpPr>
        <p:spPr>
          <a:xfrm>
            <a:off x="385439" y="3712664"/>
            <a:ext cx="131445" cy="62865"/>
          </a:xfrm>
          <a:custGeom>
            <a:avLst/>
            <a:gdLst/>
            <a:ahLst/>
            <a:cxnLst/>
            <a:rect l="l" t="t" r="r" b="b"/>
            <a:pathLst>
              <a:path w="131445" h="62864">
                <a:moveTo>
                  <a:pt x="37998" y="16129"/>
                </a:moveTo>
                <a:lnTo>
                  <a:pt x="6692" y="16129"/>
                </a:lnTo>
                <a:lnTo>
                  <a:pt x="5101" y="15792"/>
                </a:lnTo>
                <a:lnTo>
                  <a:pt x="4343" y="13715"/>
                </a:lnTo>
                <a:lnTo>
                  <a:pt x="1612" y="10795"/>
                </a:lnTo>
                <a:lnTo>
                  <a:pt x="84" y="5740"/>
                </a:lnTo>
                <a:lnTo>
                  <a:pt x="0" y="5283"/>
                </a:lnTo>
                <a:lnTo>
                  <a:pt x="1917" y="2730"/>
                </a:lnTo>
                <a:lnTo>
                  <a:pt x="4279" y="0"/>
                </a:lnTo>
                <a:lnTo>
                  <a:pt x="5156" y="1562"/>
                </a:lnTo>
                <a:lnTo>
                  <a:pt x="5740" y="2336"/>
                </a:lnTo>
                <a:lnTo>
                  <a:pt x="6273" y="2336"/>
                </a:lnTo>
                <a:lnTo>
                  <a:pt x="6146" y="3873"/>
                </a:lnTo>
                <a:lnTo>
                  <a:pt x="5638" y="4013"/>
                </a:lnTo>
                <a:lnTo>
                  <a:pt x="5156" y="5334"/>
                </a:lnTo>
                <a:lnTo>
                  <a:pt x="4711" y="5346"/>
                </a:lnTo>
                <a:lnTo>
                  <a:pt x="5295" y="6489"/>
                </a:lnTo>
                <a:lnTo>
                  <a:pt x="12623" y="6489"/>
                </a:lnTo>
                <a:lnTo>
                  <a:pt x="12153" y="10439"/>
                </a:lnTo>
                <a:lnTo>
                  <a:pt x="27555" y="10439"/>
                </a:lnTo>
                <a:lnTo>
                  <a:pt x="28536" y="12369"/>
                </a:lnTo>
                <a:lnTo>
                  <a:pt x="30454" y="13588"/>
                </a:lnTo>
                <a:lnTo>
                  <a:pt x="36791" y="14566"/>
                </a:lnTo>
                <a:lnTo>
                  <a:pt x="37998" y="16129"/>
                </a:lnTo>
                <a:close/>
              </a:path>
              <a:path w="131445" h="62864">
                <a:moveTo>
                  <a:pt x="12623" y="6489"/>
                </a:moveTo>
                <a:lnTo>
                  <a:pt x="5295" y="6489"/>
                </a:lnTo>
                <a:lnTo>
                  <a:pt x="6019" y="5283"/>
                </a:lnTo>
                <a:lnTo>
                  <a:pt x="6451" y="5245"/>
                </a:lnTo>
                <a:lnTo>
                  <a:pt x="6261" y="4902"/>
                </a:lnTo>
                <a:lnTo>
                  <a:pt x="12839" y="4673"/>
                </a:lnTo>
                <a:lnTo>
                  <a:pt x="12623" y="6489"/>
                </a:lnTo>
                <a:close/>
              </a:path>
              <a:path w="131445" h="62864">
                <a:moveTo>
                  <a:pt x="27555" y="10439"/>
                </a:moveTo>
                <a:lnTo>
                  <a:pt x="12153" y="10439"/>
                </a:lnTo>
                <a:lnTo>
                  <a:pt x="17195" y="5689"/>
                </a:lnTo>
                <a:lnTo>
                  <a:pt x="16840" y="5486"/>
                </a:lnTo>
                <a:lnTo>
                  <a:pt x="16662" y="5321"/>
                </a:lnTo>
                <a:lnTo>
                  <a:pt x="17346" y="5486"/>
                </a:lnTo>
                <a:lnTo>
                  <a:pt x="17271" y="5740"/>
                </a:lnTo>
                <a:lnTo>
                  <a:pt x="19100" y="9652"/>
                </a:lnTo>
                <a:lnTo>
                  <a:pt x="27154" y="9652"/>
                </a:lnTo>
                <a:lnTo>
                  <a:pt x="27555" y="10439"/>
                </a:lnTo>
                <a:close/>
              </a:path>
              <a:path w="131445" h="62864">
                <a:moveTo>
                  <a:pt x="27154" y="9652"/>
                </a:moveTo>
                <a:lnTo>
                  <a:pt x="19100" y="9652"/>
                </a:lnTo>
                <a:lnTo>
                  <a:pt x="22453" y="7785"/>
                </a:lnTo>
                <a:lnTo>
                  <a:pt x="25526" y="6451"/>
                </a:lnTo>
                <a:lnTo>
                  <a:pt x="27154" y="9652"/>
                </a:lnTo>
                <a:close/>
              </a:path>
              <a:path w="131445" h="62864">
                <a:moveTo>
                  <a:pt x="38489" y="16763"/>
                </a:moveTo>
                <a:lnTo>
                  <a:pt x="3492" y="16763"/>
                </a:lnTo>
                <a:lnTo>
                  <a:pt x="4051" y="16192"/>
                </a:lnTo>
                <a:lnTo>
                  <a:pt x="4038" y="16040"/>
                </a:lnTo>
                <a:lnTo>
                  <a:pt x="4889" y="15747"/>
                </a:lnTo>
                <a:lnTo>
                  <a:pt x="5101" y="15792"/>
                </a:lnTo>
                <a:lnTo>
                  <a:pt x="5168" y="15976"/>
                </a:lnTo>
                <a:lnTo>
                  <a:pt x="6692" y="16129"/>
                </a:lnTo>
                <a:lnTo>
                  <a:pt x="37998" y="16129"/>
                </a:lnTo>
                <a:lnTo>
                  <a:pt x="38489" y="16763"/>
                </a:lnTo>
                <a:close/>
              </a:path>
              <a:path w="131445" h="62864">
                <a:moveTo>
                  <a:pt x="12395" y="39293"/>
                </a:moveTo>
                <a:lnTo>
                  <a:pt x="11163" y="38519"/>
                </a:lnTo>
                <a:lnTo>
                  <a:pt x="9483" y="37287"/>
                </a:lnTo>
                <a:lnTo>
                  <a:pt x="4597" y="35013"/>
                </a:lnTo>
                <a:lnTo>
                  <a:pt x="4530" y="31902"/>
                </a:lnTo>
                <a:lnTo>
                  <a:pt x="3898" y="29489"/>
                </a:lnTo>
                <a:lnTo>
                  <a:pt x="7898" y="25146"/>
                </a:lnTo>
                <a:lnTo>
                  <a:pt x="7996" y="24955"/>
                </a:lnTo>
                <a:lnTo>
                  <a:pt x="3733" y="21145"/>
                </a:lnTo>
                <a:lnTo>
                  <a:pt x="3263" y="16687"/>
                </a:lnTo>
                <a:lnTo>
                  <a:pt x="3482" y="16760"/>
                </a:lnTo>
                <a:lnTo>
                  <a:pt x="38489" y="16763"/>
                </a:lnTo>
                <a:lnTo>
                  <a:pt x="39401" y="17945"/>
                </a:lnTo>
                <a:lnTo>
                  <a:pt x="8293" y="17945"/>
                </a:lnTo>
                <a:lnTo>
                  <a:pt x="7848" y="18643"/>
                </a:lnTo>
                <a:lnTo>
                  <a:pt x="39941" y="18643"/>
                </a:lnTo>
                <a:lnTo>
                  <a:pt x="40500" y="19367"/>
                </a:lnTo>
                <a:lnTo>
                  <a:pt x="48006" y="19367"/>
                </a:lnTo>
                <a:lnTo>
                  <a:pt x="50152" y="21259"/>
                </a:lnTo>
                <a:lnTo>
                  <a:pt x="55791" y="22097"/>
                </a:lnTo>
                <a:lnTo>
                  <a:pt x="57387" y="23113"/>
                </a:lnTo>
                <a:lnTo>
                  <a:pt x="20942" y="23113"/>
                </a:lnTo>
                <a:lnTo>
                  <a:pt x="20065" y="23660"/>
                </a:lnTo>
                <a:lnTo>
                  <a:pt x="19547" y="25146"/>
                </a:lnTo>
                <a:lnTo>
                  <a:pt x="19486" y="25717"/>
                </a:lnTo>
                <a:lnTo>
                  <a:pt x="13779" y="25717"/>
                </a:lnTo>
                <a:lnTo>
                  <a:pt x="13207" y="25768"/>
                </a:lnTo>
                <a:lnTo>
                  <a:pt x="12979" y="26568"/>
                </a:lnTo>
                <a:lnTo>
                  <a:pt x="20818" y="26568"/>
                </a:lnTo>
                <a:lnTo>
                  <a:pt x="21970" y="27304"/>
                </a:lnTo>
                <a:lnTo>
                  <a:pt x="86673" y="27304"/>
                </a:lnTo>
                <a:lnTo>
                  <a:pt x="87364" y="28600"/>
                </a:lnTo>
                <a:lnTo>
                  <a:pt x="19329" y="28600"/>
                </a:lnTo>
                <a:lnTo>
                  <a:pt x="18839" y="32156"/>
                </a:lnTo>
                <a:lnTo>
                  <a:pt x="18897" y="35864"/>
                </a:lnTo>
                <a:lnTo>
                  <a:pt x="19011" y="37896"/>
                </a:lnTo>
                <a:lnTo>
                  <a:pt x="18952" y="38138"/>
                </a:lnTo>
                <a:lnTo>
                  <a:pt x="12395" y="39293"/>
                </a:lnTo>
                <a:close/>
              </a:path>
              <a:path w="131445" h="62864">
                <a:moveTo>
                  <a:pt x="48006" y="19367"/>
                </a:moveTo>
                <a:lnTo>
                  <a:pt x="40500" y="19367"/>
                </a:lnTo>
                <a:lnTo>
                  <a:pt x="45961" y="17564"/>
                </a:lnTo>
                <a:lnTo>
                  <a:pt x="48006" y="19367"/>
                </a:lnTo>
                <a:close/>
              </a:path>
              <a:path w="131445" h="62864">
                <a:moveTo>
                  <a:pt x="39941" y="18643"/>
                </a:moveTo>
                <a:lnTo>
                  <a:pt x="7848" y="18643"/>
                </a:lnTo>
                <a:lnTo>
                  <a:pt x="8801" y="18376"/>
                </a:lnTo>
                <a:lnTo>
                  <a:pt x="8293" y="17945"/>
                </a:lnTo>
                <a:lnTo>
                  <a:pt x="39401" y="17945"/>
                </a:lnTo>
                <a:lnTo>
                  <a:pt x="39941" y="18643"/>
                </a:lnTo>
                <a:close/>
              </a:path>
              <a:path w="131445" h="62864">
                <a:moveTo>
                  <a:pt x="68103" y="25146"/>
                </a:moveTo>
                <a:lnTo>
                  <a:pt x="60578" y="25146"/>
                </a:lnTo>
                <a:lnTo>
                  <a:pt x="60825" y="24168"/>
                </a:lnTo>
                <a:lnTo>
                  <a:pt x="60909" y="22339"/>
                </a:lnTo>
                <a:lnTo>
                  <a:pt x="62763" y="19938"/>
                </a:lnTo>
                <a:lnTo>
                  <a:pt x="64236" y="20980"/>
                </a:lnTo>
                <a:lnTo>
                  <a:pt x="65189" y="21907"/>
                </a:lnTo>
                <a:lnTo>
                  <a:pt x="66700" y="23329"/>
                </a:lnTo>
                <a:lnTo>
                  <a:pt x="68103" y="25146"/>
                </a:lnTo>
                <a:close/>
              </a:path>
              <a:path w="131445" h="62864">
                <a:moveTo>
                  <a:pt x="86673" y="27304"/>
                </a:moveTo>
                <a:lnTo>
                  <a:pt x="21970" y="27304"/>
                </a:lnTo>
                <a:lnTo>
                  <a:pt x="24676" y="26720"/>
                </a:lnTo>
                <a:lnTo>
                  <a:pt x="24917" y="25907"/>
                </a:lnTo>
                <a:lnTo>
                  <a:pt x="25692" y="24752"/>
                </a:lnTo>
                <a:lnTo>
                  <a:pt x="24117" y="24168"/>
                </a:lnTo>
                <a:lnTo>
                  <a:pt x="22758" y="23558"/>
                </a:lnTo>
                <a:lnTo>
                  <a:pt x="20942" y="23113"/>
                </a:lnTo>
                <a:lnTo>
                  <a:pt x="57387" y="23113"/>
                </a:lnTo>
                <a:lnTo>
                  <a:pt x="60578" y="25146"/>
                </a:lnTo>
                <a:lnTo>
                  <a:pt x="68103" y="25146"/>
                </a:lnTo>
                <a:lnTo>
                  <a:pt x="69519" y="26771"/>
                </a:lnTo>
                <a:lnTo>
                  <a:pt x="86388" y="26771"/>
                </a:lnTo>
                <a:lnTo>
                  <a:pt x="86673" y="27304"/>
                </a:lnTo>
                <a:close/>
              </a:path>
              <a:path w="131445" h="62864">
                <a:moveTo>
                  <a:pt x="86388" y="26771"/>
                </a:moveTo>
                <a:lnTo>
                  <a:pt x="69519" y="26771"/>
                </a:lnTo>
                <a:lnTo>
                  <a:pt x="73240" y="23507"/>
                </a:lnTo>
                <a:lnTo>
                  <a:pt x="77050" y="24676"/>
                </a:lnTo>
                <a:lnTo>
                  <a:pt x="80848" y="26758"/>
                </a:lnTo>
                <a:lnTo>
                  <a:pt x="86388" y="26771"/>
                </a:lnTo>
                <a:close/>
              </a:path>
              <a:path w="131445" h="62864">
                <a:moveTo>
                  <a:pt x="86381" y="26758"/>
                </a:moveTo>
                <a:lnTo>
                  <a:pt x="80848" y="26758"/>
                </a:lnTo>
                <a:lnTo>
                  <a:pt x="85420" y="24955"/>
                </a:lnTo>
                <a:lnTo>
                  <a:pt x="86381" y="26758"/>
                </a:lnTo>
                <a:close/>
              </a:path>
              <a:path w="131445" h="62864">
                <a:moveTo>
                  <a:pt x="20818" y="26568"/>
                </a:moveTo>
                <a:lnTo>
                  <a:pt x="12979" y="26568"/>
                </a:lnTo>
                <a:lnTo>
                  <a:pt x="14579" y="26517"/>
                </a:lnTo>
                <a:lnTo>
                  <a:pt x="14897" y="25844"/>
                </a:lnTo>
                <a:lnTo>
                  <a:pt x="14325" y="25806"/>
                </a:lnTo>
                <a:lnTo>
                  <a:pt x="13779" y="25717"/>
                </a:lnTo>
                <a:lnTo>
                  <a:pt x="19486" y="25717"/>
                </a:lnTo>
                <a:lnTo>
                  <a:pt x="20818" y="26568"/>
                </a:lnTo>
                <a:close/>
              </a:path>
              <a:path w="131445" h="62864">
                <a:moveTo>
                  <a:pt x="26276" y="44107"/>
                </a:moveTo>
                <a:lnTo>
                  <a:pt x="25222" y="43561"/>
                </a:lnTo>
                <a:lnTo>
                  <a:pt x="24041" y="43256"/>
                </a:lnTo>
                <a:lnTo>
                  <a:pt x="23000" y="41427"/>
                </a:lnTo>
                <a:lnTo>
                  <a:pt x="22921" y="40944"/>
                </a:lnTo>
                <a:lnTo>
                  <a:pt x="24307" y="37896"/>
                </a:lnTo>
                <a:lnTo>
                  <a:pt x="19875" y="35153"/>
                </a:lnTo>
                <a:lnTo>
                  <a:pt x="21424" y="33807"/>
                </a:lnTo>
                <a:lnTo>
                  <a:pt x="24574" y="30187"/>
                </a:lnTo>
                <a:lnTo>
                  <a:pt x="24320" y="29946"/>
                </a:lnTo>
                <a:lnTo>
                  <a:pt x="19329" y="28600"/>
                </a:lnTo>
                <a:lnTo>
                  <a:pt x="87364" y="28600"/>
                </a:lnTo>
                <a:lnTo>
                  <a:pt x="87553" y="28955"/>
                </a:lnTo>
                <a:lnTo>
                  <a:pt x="89241" y="30200"/>
                </a:lnTo>
                <a:lnTo>
                  <a:pt x="33934" y="30200"/>
                </a:lnTo>
                <a:lnTo>
                  <a:pt x="33705" y="30251"/>
                </a:lnTo>
                <a:lnTo>
                  <a:pt x="33248" y="30264"/>
                </a:lnTo>
                <a:lnTo>
                  <a:pt x="33159" y="31965"/>
                </a:lnTo>
                <a:lnTo>
                  <a:pt x="125223" y="31965"/>
                </a:lnTo>
                <a:lnTo>
                  <a:pt x="126568" y="32829"/>
                </a:lnTo>
                <a:lnTo>
                  <a:pt x="127385" y="34442"/>
                </a:lnTo>
                <a:lnTo>
                  <a:pt x="50723" y="34442"/>
                </a:lnTo>
                <a:lnTo>
                  <a:pt x="49618" y="34988"/>
                </a:lnTo>
                <a:lnTo>
                  <a:pt x="49559" y="35153"/>
                </a:lnTo>
                <a:lnTo>
                  <a:pt x="44500" y="35153"/>
                </a:lnTo>
                <a:lnTo>
                  <a:pt x="40361" y="37185"/>
                </a:lnTo>
                <a:lnTo>
                  <a:pt x="29146" y="37185"/>
                </a:lnTo>
                <a:lnTo>
                  <a:pt x="28760" y="37223"/>
                </a:lnTo>
                <a:lnTo>
                  <a:pt x="27101" y="37223"/>
                </a:lnTo>
                <a:lnTo>
                  <a:pt x="26935" y="37896"/>
                </a:lnTo>
                <a:lnTo>
                  <a:pt x="26822" y="40233"/>
                </a:lnTo>
                <a:lnTo>
                  <a:pt x="35682" y="40233"/>
                </a:lnTo>
                <a:lnTo>
                  <a:pt x="40436" y="41427"/>
                </a:lnTo>
                <a:lnTo>
                  <a:pt x="42316" y="41643"/>
                </a:lnTo>
                <a:lnTo>
                  <a:pt x="120700" y="41643"/>
                </a:lnTo>
                <a:lnTo>
                  <a:pt x="113499" y="41706"/>
                </a:lnTo>
                <a:lnTo>
                  <a:pt x="113029" y="41821"/>
                </a:lnTo>
                <a:lnTo>
                  <a:pt x="112560" y="41897"/>
                </a:lnTo>
                <a:lnTo>
                  <a:pt x="113182" y="42545"/>
                </a:lnTo>
                <a:lnTo>
                  <a:pt x="30810" y="42545"/>
                </a:lnTo>
                <a:lnTo>
                  <a:pt x="28905" y="43853"/>
                </a:lnTo>
                <a:lnTo>
                  <a:pt x="26276" y="44107"/>
                </a:lnTo>
                <a:close/>
              </a:path>
              <a:path w="131445" h="62864">
                <a:moveTo>
                  <a:pt x="123146" y="30632"/>
                </a:moveTo>
                <a:lnTo>
                  <a:pt x="89827" y="30632"/>
                </a:lnTo>
                <a:lnTo>
                  <a:pt x="93535" y="29883"/>
                </a:lnTo>
                <a:lnTo>
                  <a:pt x="96570" y="28663"/>
                </a:lnTo>
                <a:lnTo>
                  <a:pt x="105477" y="28955"/>
                </a:lnTo>
                <a:lnTo>
                  <a:pt x="111137" y="30264"/>
                </a:lnTo>
                <a:lnTo>
                  <a:pt x="122572" y="30264"/>
                </a:lnTo>
                <a:lnTo>
                  <a:pt x="123146" y="30632"/>
                </a:lnTo>
                <a:close/>
              </a:path>
              <a:path w="131445" h="62864">
                <a:moveTo>
                  <a:pt x="122572" y="30264"/>
                </a:moveTo>
                <a:lnTo>
                  <a:pt x="111137" y="30264"/>
                </a:lnTo>
                <a:lnTo>
                  <a:pt x="121919" y="29845"/>
                </a:lnTo>
                <a:lnTo>
                  <a:pt x="122572" y="30264"/>
                </a:lnTo>
                <a:close/>
              </a:path>
              <a:path w="131445" h="62864">
                <a:moveTo>
                  <a:pt x="125223" y="31965"/>
                </a:moveTo>
                <a:lnTo>
                  <a:pt x="33159" y="31965"/>
                </a:lnTo>
                <a:lnTo>
                  <a:pt x="33400" y="31915"/>
                </a:lnTo>
                <a:lnTo>
                  <a:pt x="33845" y="31902"/>
                </a:lnTo>
                <a:lnTo>
                  <a:pt x="33934" y="30200"/>
                </a:lnTo>
                <a:lnTo>
                  <a:pt x="89241" y="30200"/>
                </a:lnTo>
                <a:lnTo>
                  <a:pt x="89827" y="30632"/>
                </a:lnTo>
                <a:lnTo>
                  <a:pt x="123146" y="30632"/>
                </a:lnTo>
                <a:lnTo>
                  <a:pt x="125223" y="31965"/>
                </a:lnTo>
                <a:close/>
              </a:path>
              <a:path w="131445" h="62864">
                <a:moveTo>
                  <a:pt x="128105" y="35864"/>
                </a:moveTo>
                <a:lnTo>
                  <a:pt x="49301" y="35864"/>
                </a:lnTo>
                <a:lnTo>
                  <a:pt x="49695" y="35712"/>
                </a:lnTo>
                <a:lnTo>
                  <a:pt x="50152" y="35610"/>
                </a:lnTo>
                <a:lnTo>
                  <a:pt x="50672" y="35191"/>
                </a:lnTo>
                <a:lnTo>
                  <a:pt x="50723" y="34442"/>
                </a:lnTo>
                <a:lnTo>
                  <a:pt x="127385" y="34442"/>
                </a:lnTo>
                <a:lnTo>
                  <a:pt x="128105" y="35864"/>
                </a:lnTo>
                <a:close/>
              </a:path>
              <a:path w="131445" h="62864">
                <a:moveTo>
                  <a:pt x="120700" y="41643"/>
                </a:moveTo>
                <a:lnTo>
                  <a:pt x="42316" y="41643"/>
                </a:lnTo>
                <a:lnTo>
                  <a:pt x="43853" y="38963"/>
                </a:lnTo>
                <a:lnTo>
                  <a:pt x="43973" y="37185"/>
                </a:lnTo>
                <a:lnTo>
                  <a:pt x="44500" y="35153"/>
                </a:lnTo>
                <a:lnTo>
                  <a:pt x="49559" y="35153"/>
                </a:lnTo>
                <a:lnTo>
                  <a:pt x="49301" y="35864"/>
                </a:lnTo>
                <a:lnTo>
                  <a:pt x="128105" y="35864"/>
                </a:lnTo>
                <a:lnTo>
                  <a:pt x="130551" y="40690"/>
                </a:lnTo>
                <a:lnTo>
                  <a:pt x="122212" y="40690"/>
                </a:lnTo>
                <a:lnTo>
                  <a:pt x="121704" y="40944"/>
                </a:lnTo>
                <a:lnTo>
                  <a:pt x="120980" y="41109"/>
                </a:lnTo>
                <a:lnTo>
                  <a:pt x="120700" y="41643"/>
                </a:lnTo>
                <a:close/>
              </a:path>
              <a:path w="131445" h="62864">
                <a:moveTo>
                  <a:pt x="35277" y="40131"/>
                </a:moveTo>
                <a:lnTo>
                  <a:pt x="28384" y="40131"/>
                </a:lnTo>
                <a:lnTo>
                  <a:pt x="28897" y="39281"/>
                </a:lnTo>
                <a:lnTo>
                  <a:pt x="29023" y="37896"/>
                </a:lnTo>
                <a:lnTo>
                  <a:pt x="29146" y="37185"/>
                </a:lnTo>
                <a:lnTo>
                  <a:pt x="40361" y="37185"/>
                </a:lnTo>
                <a:lnTo>
                  <a:pt x="34670" y="39979"/>
                </a:lnTo>
                <a:lnTo>
                  <a:pt x="35277" y="40131"/>
                </a:lnTo>
                <a:close/>
              </a:path>
              <a:path w="131445" h="62864">
                <a:moveTo>
                  <a:pt x="28117" y="37287"/>
                </a:moveTo>
                <a:lnTo>
                  <a:pt x="27101" y="37223"/>
                </a:lnTo>
                <a:lnTo>
                  <a:pt x="28760" y="37223"/>
                </a:lnTo>
                <a:lnTo>
                  <a:pt x="28117" y="37287"/>
                </a:lnTo>
                <a:close/>
              </a:path>
              <a:path w="131445" h="62864">
                <a:moveTo>
                  <a:pt x="35682" y="40233"/>
                </a:moveTo>
                <a:lnTo>
                  <a:pt x="26822" y="40233"/>
                </a:lnTo>
                <a:lnTo>
                  <a:pt x="27444" y="40081"/>
                </a:lnTo>
                <a:lnTo>
                  <a:pt x="28384" y="40131"/>
                </a:lnTo>
                <a:lnTo>
                  <a:pt x="35277" y="40131"/>
                </a:lnTo>
                <a:lnTo>
                  <a:pt x="35682" y="40233"/>
                </a:lnTo>
                <a:close/>
              </a:path>
              <a:path w="131445" h="62864">
                <a:moveTo>
                  <a:pt x="131000" y="43103"/>
                </a:moveTo>
                <a:lnTo>
                  <a:pt x="121005" y="43103"/>
                </a:lnTo>
                <a:lnTo>
                  <a:pt x="121513" y="42824"/>
                </a:lnTo>
                <a:lnTo>
                  <a:pt x="122199" y="42646"/>
                </a:lnTo>
                <a:lnTo>
                  <a:pt x="122627" y="41910"/>
                </a:lnTo>
                <a:lnTo>
                  <a:pt x="122542" y="41643"/>
                </a:lnTo>
                <a:lnTo>
                  <a:pt x="122313" y="41211"/>
                </a:lnTo>
                <a:lnTo>
                  <a:pt x="122212" y="40690"/>
                </a:lnTo>
                <a:lnTo>
                  <a:pt x="130551" y="40690"/>
                </a:lnTo>
                <a:lnTo>
                  <a:pt x="130814" y="41211"/>
                </a:lnTo>
                <a:lnTo>
                  <a:pt x="130936" y="41706"/>
                </a:lnTo>
                <a:lnTo>
                  <a:pt x="131000" y="43103"/>
                </a:lnTo>
                <a:close/>
              </a:path>
              <a:path w="131445" h="62864">
                <a:moveTo>
                  <a:pt x="120908" y="42583"/>
                </a:moveTo>
                <a:lnTo>
                  <a:pt x="114172" y="42583"/>
                </a:lnTo>
                <a:lnTo>
                  <a:pt x="114045" y="41706"/>
                </a:lnTo>
                <a:lnTo>
                  <a:pt x="120667" y="41706"/>
                </a:lnTo>
                <a:lnTo>
                  <a:pt x="120561" y="41910"/>
                </a:lnTo>
                <a:lnTo>
                  <a:pt x="120908" y="42583"/>
                </a:lnTo>
                <a:close/>
              </a:path>
              <a:path w="131445" h="62864">
                <a:moveTo>
                  <a:pt x="35394" y="45123"/>
                </a:moveTo>
                <a:lnTo>
                  <a:pt x="33883" y="43789"/>
                </a:lnTo>
                <a:lnTo>
                  <a:pt x="30810" y="42545"/>
                </a:lnTo>
                <a:lnTo>
                  <a:pt x="113195" y="42557"/>
                </a:lnTo>
                <a:lnTo>
                  <a:pt x="114172" y="42583"/>
                </a:lnTo>
                <a:lnTo>
                  <a:pt x="120908" y="42583"/>
                </a:lnTo>
                <a:lnTo>
                  <a:pt x="121005" y="43103"/>
                </a:lnTo>
                <a:lnTo>
                  <a:pt x="131000" y="43103"/>
                </a:lnTo>
                <a:lnTo>
                  <a:pt x="131024" y="43624"/>
                </a:lnTo>
                <a:lnTo>
                  <a:pt x="54787" y="43624"/>
                </a:lnTo>
                <a:lnTo>
                  <a:pt x="54394" y="44119"/>
                </a:lnTo>
                <a:lnTo>
                  <a:pt x="54004" y="44411"/>
                </a:lnTo>
                <a:lnTo>
                  <a:pt x="48806" y="44411"/>
                </a:lnTo>
                <a:lnTo>
                  <a:pt x="48663" y="44513"/>
                </a:lnTo>
                <a:lnTo>
                  <a:pt x="37553" y="44513"/>
                </a:lnTo>
                <a:lnTo>
                  <a:pt x="35394" y="45123"/>
                </a:lnTo>
                <a:close/>
              </a:path>
              <a:path w="131445" h="62864">
                <a:moveTo>
                  <a:pt x="129838" y="47282"/>
                </a:moveTo>
                <a:lnTo>
                  <a:pt x="54851" y="47282"/>
                </a:lnTo>
                <a:lnTo>
                  <a:pt x="56147" y="45872"/>
                </a:lnTo>
                <a:lnTo>
                  <a:pt x="56236" y="45618"/>
                </a:lnTo>
                <a:lnTo>
                  <a:pt x="54787" y="43624"/>
                </a:lnTo>
                <a:lnTo>
                  <a:pt x="131024" y="43624"/>
                </a:lnTo>
                <a:lnTo>
                  <a:pt x="130919" y="45872"/>
                </a:lnTo>
                <a:lnTo>
                  <a:pt x="129838" y="47282"/>
                </a:lnTo>
                <a:close/>
              </a:path>
              <a:path w="131445" h="62864">
                <a:moveTo>
                  <a:pt x="55410" y="56540"/>
                </a:moveTo>
                <a:lnTo>
                  <a:pt x="51536" y="53886"/>
                </a:lnTo>
                <a:lnTo>
                  <a:pt x="48679" y="50533"/>
                </a:lnTo>
                <a:lnTo>
                  <a:pt x="48806" y="44411"/>
                </a:lnTo>
                <a:lnTo>
                  <a:pt x="54004" y="44411"/>
                </a:lnTo>
                <a:lnTo>
                  <a:pt x="53632" y="44691"/>
                </a:lnTo>
                <a:lnTo>
                  <a:pt x="53822" y="45872"/>
                </a:lnTo>
                <a:lnTo>
                  <a:pt x="54444" y="46558"/>
                </a:lnTo>
                <a:lnTo>
                  <a:pt x="54851" y="47282"/>
                </a:lnTo>
                <a:lnTo>
                  <a:pt x="129838" y="47282"/>
                </a:lnTo>
                <a:lnTo>
                  <a:pt x="129292" y="47993"/>
                </a:lnTo>
                <a:lnTo>
                  <a:pt x="64554" y="47993"/>
                </a:lnTo>
                <a:lnTo>
                  <a:pt x="64109" y="48653"/>
                </a:lnTo>
                <a:lnTo>
                  <a:pt x="128786" y="48653"/>
                </a:lnTo>
                <a:lnTo>
                  <a:pt x="128435" y="49110"/>
                </a:lnTo>
                <a:lnTo>
                  <a:pt x="75425" y="49110"/>
                </a:lnTo>
                <a:lnTo>
                  <a:pt x="76070" y="51676"/>
                </a:lnTo>
                <a:lnTo>
                  <a:pt x="57137" y="51676"/>
                </a:lnTo>
                <a:lnTo>
                  <a:pt x="55410" y="56540"/>
                </a:lnTo>
                <a:close/>
              </a:path>
              <a:path w="131445" h="62864">
                <a:moveTo>
                  <a:pt x="40551" y="48348"/>
                </a:moveTo>
                <a:lnTo>
                  <a:pt x="37553" y="44513"/>
                </a:lnTo>
                <a:lnTo>
                  <a:pt x="48663" y="44513"/>
                </a:lnTo>
                <a:lnTo>
                  <a:pt x="44081" y="47790"/>
                </a:lnTo>
                <a:lnTo>
                  <a:pt x="40551" y="48348"/>
                </a:lnTo>
                <a:close/>
              </a:path>
              <a:path w="131445" h="62864">
                <a:moveTo>
                  <a:pt x="128786" y="48653"/>
                </a:moveTo>
                <a:lnTo>
                  <a:pt x="64109" y="48653"/>
                </a:lnTo>
                <a:lnTo>
                  <a:pt x="64744" y="48488"/>
                </a:lnTo>
                <a:lnTo>
                  <a:pt x="65049" y="48374"/>
                </a:lnTo>
                <a:lnTo>
                  <a:pt x="64554" y="47993"/>
                </a:lnTo>
                <a:lnTo>
                  <a:pt x="129292" y="47993"/>
                </a:lnTo>
                <a:lnTo>
                  <a:pt x="128786" y="48653"/>
                </a:lnTo>
                <a:close/>
              </a:path>
              <a:path w="131445" h="62864">
                <a:moveTo>
                  <a:pt x="92684" y="59461"/>
                </a:moveTo>
                <a:lnTo>
                  <a:pt x="87160" y="59347"/>
                </a:lnTo>
                <a:lnTo>
                  <a:pt x="79565" y="59283"/>
                </a:lnTo>
                <a:lnTo>
                  <a:pt x="80060" y="49136"/>
                </a:lnTo>
                <a:lnTo>
                  <a:pt x="75425" y="49110"/>
                </a:lnTo>
                <a:lnTo>
                  <a:pt x="128435" y="49110"/>
                </a:lnTo>
                <a:lnTo>
                  <a:pt x="126301" y="51892"/>
                </a:lnTo>
                <a:lnTo>
                  <a:pt x="126167" y="52108"/>
                </a:lnTo>
                <a:lnTo>
                  <a:pt x="99021" y="52108"/>
                </a:lnTo>
                <a:lnTo>
                  <a:pt x="86918" y="52184"/>
                </a:lnTo>
                <a:lnTo>
                  <a:pt x="85890" y="52400"/>
                </a:lnTo>
                <a:lnTo>
                  <a:pt x="85343" y="53086"/>
                </a:lnTo>
                <a:lnTo>
                  <a:pt x="85046" y="53721"/>
                </a:lnTo>
                <a:lnTo>
                  <a:pt x="85121" y="54038"/>
                </a:lnTo>
                <a:lnTo>
                  <a:pt x="85864" y="54876"/>
                </a:lnTo>
                <a:lnTo>
                  <a:pt x="124425" y="54876"/>
                </a:lnTo>
                <a:lnTo>
                  <a:pt x="124170" y="55257"/>
                </a:lnTo>
                <a:lnTo>
                  <a:pt x="123177" y="55257"/>
                </a:lnTo>
                <a:lnTo>
                  <a:pt x="121691" y="55740"/>
                </a:lnTo>
                <a:lnTo>
                  <a:pt x="122910" y="56807"/>
                </a:lnTo>
                <a:lnTo>
                  <a:pt x="122847" y="57238"/>
                </a:lnTo>
                <a:lnTo>
                  <a:pt x="123008" y="57238"/>
                </a:lnTo>
                <a:lnTo>
                  <a:pt x="122288" y="58051"/>
                </a:lnTo>
                <a:lnTo>
                  <a:pt x="121820" y="59118"/>
                </a:lnTo>
                <a:lnTo>
                  <a:pt x="94919" y="59118"/>
                </a:lnTo>
                <a:lnTo>
                  <a:pt x="92684" y="59461"/>
                </a:lnTo>
                <a:close/>
              </a:path>
              <a:path w="131445" h="62864">
                <a:moveTo>
                  <a:pt x="74383" y="55156"/>
                </a:moveTo>
                <a:lnTo>
                  <a:pt x="57137" y="51676"/>
                </a:lnTo>
                <a:lnTo>
                  <a:pt x="76070" y="51676"/>
                </a:lnTo>
                <a:lnTo>
                  <a:pt x="76354" y="52806"/>
                </a:lnTo>
                <a:lnTo>
                  <a:pt x="76373" y="53276"/>
                </a:lnTo>
                <a:lnTo>
                  <a:pt x="74383" y="55156"/>
                </a:lnTo>
                <a:close/>
              </a:path>
              <a:path w="131445" h="62864">
                <a:moveTo>
                  <a:pt x="105964" y="52946"/>
                </a:moveTo>
                <a:lnTo>
                  <a:pt x="99034" y="52946"/>
                </a:lnTo>
                <a:lnTo>
                  <a:pt x="99021" y="52108"/>
                </a:lnTo>
                <a:lnTo>
                  <a:pt x="126167" y="52108"/>
                </a:lnTo>
                <a:lnTo>
                  <a:pt x="125756" y="52768"/>
                </a:lnTo>
                <a:lnTo>
                  <a:pt x="106083" y="52768"/>
                </a:lnTo>
                <a:lnTo>
                  <a:pt x="105964" y="52946"/>
                </a:lnTo>
                <a:close/>
              </a:path>
              <a:path w="131445" h="62864">
                <a:moveTo>
                  <a:pt x="124425" y="54876"/>
                </a:moveTo>
                <a:lnTo>
                  <a:pt x="85864" y="54876"/>
                </a:lnTo>
                <a:lnTo>
                  <a:pt x="86791" y="54444"/>
                </a:lnTo>
                <a:lnTo>
                  <a:pt x="87893" y="53657"/>
                </a:lnTo>
                <a:lnTo>
                  <a:pt x="88480" y="53276"/>
                </a:lnTo>
                <a:lnTo>
                  <a:pt x="87553" y="52806"/>
                </a:lnTo>
                <a:lnTo>
                  <a:pt x="86918" y="52184"/>
                </a:lnTo>
                <a:lnTo>
                  <a:pt x="98952" y="52184"/>
                </a:lnTo>
                <a:lnTo>
                  <a:pt x="98475" y="52704"/>
                </a:lnTo>
                <a:lnTo>
                  <a:pt x="99034" y="52946"/>
                </a:lnTo>
                <a:lnTo>
                  <a:pt x="105964" y="52946"/>
                </a:lnTo>
                <a:lnTo>
                  <a:pt x="105448" y="53721"/>
                </a:lnTo>
                <a:lnTo>
                  <a:pt x="105702" y="53835"/>
                </a:lnTo>
                <a:lnTo>
                  <a:pt x="105956" y="54038"/>
                </a:lnTo>
                <a:lnTo>
                  <a:pt x="124966" y="54038"/>
                </a:lnTo>
                <a:lnTo>
                  <a:pt x="124425" y="54876"/>
                </a:lnTo>
                <a:close/>
              </a:path>
              <a:path w="131445" h="62864">
                <a:moveTo>
                  <a:pt x="124966" y="54038"/>
                </a:moveTo>
                <a:lnTo>
                  <a:pt x="105956" y="54038"/>
                </a:lnTo>
                <a:lnTo>
                  <a:pt x="106349" y="54025"/>
                </a:lnTo>
                <a:lnTo>
                  <a:pt x="106464" y="53657"/>
                </a:lnTo>
                <a:lnTo>
                  <a:pt x="106591" y="53454"/>
                </a:lnTo>
                <a:lnTo>
                  <a:pt x="106083" y="52768"/>
                </a:lnTo>
                <a:lnTo>
                  <a:pt x="125756" y="52768"/>
                </a:lnTo>
                <a:lnTo>
                  <a:pt x="124966" y="54038"/>
                </a:lnTo>
                <a:close/>
              </a:path>
              <a:path w="131445" h="62864">
                <a:moveTo>
                  <a:pt x="123050" y="56934"/>
                </a:moveTo>
                <a:lnTo>
                  <a:pt x="123024" y="56045"/>
                </a:lnTo>
                <a:lnTo>
                  <a:pt x="123177" y="55257"/>
                </a:lnTo>
                <a:lnTo>
                  <a:pt x="124170" y="55257"/>
                </a:lnTo>
                <a:lnTo>
                  <a:pt x="123050" y="56934"/>
                </a:lnTo>
                <a:close/>
              </a:path>
              <a:path w="131445" h="62864">
                <a:moveTo>
                  <a:pt x="123008" y="57238"/>
                </a:moveTo>
                <a:lnTo>
                  <a:pt x="122847" y="57238"/>
                </a:lnTo>
                <a:lnTo>
                  <a:pt x="123050" y="56934"/>
                </a:lnTo>
                <a:lnTo>
                  <a:pt x="123008" y="57238"/>
                </a:lnTo>
                <a:close/>
              </a:path>
              <a:path w="131445" h="62864">
                <a:moveTo>
                  <a:pt x="104736" y="62318"/>
                </a:moveTo>
                <a:lnTo>
                  <a:pt x="94919" y="59118"/>
                </a:lnTo>
                <a:lnTo>
                  <a:pt x="121820" y="59118"/>
                </a:lnTo>
                <a:lnTo>
                  <a:pt x="121513" y="59817"/>
                </a:lnTo>
                <a:lnTo>
                  <a:pt x="104736" y="62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bk object 199"/>
          <p:cNvSpPr/>
          <p:nvPr/>
        </p:nvSpPr>
        <p:spPr>
          <a:xfrm>
            <a:off x="479597" y="38133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77" y="342"/>
                </a:moveTo>
                <a:lnTo>
                  <a:pt x="0" y="114"/>
                </a:lnTo>
                <a:lnTo>
                  <a:pt x="177" y="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bk object 200"/>
          <p:cNvSpPr/>
          <p:nvPr/>
        </p:nvSpPr>
        <p:spPr>
          <a:xfrm>
            <a:off x="387393" y="3793994"/>
            <a:ext cx="91440" cy="36195"/>
          </a:xfrm>
          <a:custGeom>
            <a:avLst/>
            <a:gdLst/>
            <a:ahLst/>
            <a:cxnLst/>
            <a:rect l="l" t="t" r="r" b="b"/>
            <a:pathLst>
              <a:path w="91440" h="36195">
                <a:moveTo>
                  <a:pt x="7831" y="774"/>
                </a:moveTo>
                <a:lnTo>
                  <a:pt x="3963" y="774"/>
                </a:lnTo>
                <a:lnTo>
                  <a:pt x="7240" y="0"/>
                </a:lnTo>
                <a:lnTo>
                  <a:pt x="7831" y="774"/>
                </a:lnTo>
                <a:close/>
              </a:path>
              <a:path w="91440" h="36195">
                <a:moveTo>
                  <a:pt x="34776" y="12687"/>
                </a:moveTo>
                <a:lnTo>
                  <a:pt x="16676" y="12687"/>
                </a:lnTo>
                <a:lnTo>
                  <a:pt x="18338" y="6222"/>
                </a:lnTo>
                <a:lnTo>
                  <a:pt x="18390" y="5511"/>
                </a:lnTo>
                <a:lnTo>
                  <a:pt x="17324" y="5156"/>
                </a:lnTo>
                <a:lnTo>
                  <a:pt x="17451" y="3809"/>
                </a:lnTo>
                <a:lnTo>
                  <a:pt x="16409" y="2171"/>
                </a:lnTo>
                <a:lnTo>
                  <a:pt x="16600" y="317"/>
                </a:lnTo>
                <a:lnTo>
                  <a:pt x="17870" y="647"/>
                </a:lnTo>
                <a:lnTo>
                  <a:pt x="19543" y="647"/>
                </a:lnTo>
                <a:lnTo>
                  <a:pt x="21654" y="2844"/>
                </a:lnTo>
                <a:lnTo>
                  <a:pt x="22543" y="4343"/>
                </a:lnTo>
                <a:lnTo>
                  <a:pt x="26752" y="4343"/>
                </a:lnTo>
                <a:lnTo>
                  <a:pt x="27763" y="6197"/>
                </a:lnTo>
                <a:lnTo>
                  <a:pt x="31776" y="6540"/>
                </a:lnTo>
                <a:lnTo>
                  <a:pt x="36730" y="6540"/>
                </a:lnTo>
                <a:lnTo>
                  <a:pt x="34776" y="12687"/>
                </a:lnTo>
                <a:close/>
              </a:path>
              <a:path w="91440" h="36195">
                <a:moveTo>
                  <a:pt x="19543" y="647"/>
                </a:moveTo>
                <a:lnTo>
                  <a:pt x="17870" y="647"/>
                </a:lnTo>
                <a:lnTo>
                  <a:pt x="19470" y="571"/>
                </a:lnTo>
                <a:close/>
              </a:path>
              <a:path w="91440" h="36195">
                <a:moveTo>
                  <a:pt x="39222" y="35958"/>
                </a:moveTo>
                <a:lnTo>
                  <a:pt x="2952" y="16103"/>
                </a:lnTo>
                <a:lnTo>
                  <a:pt x="0" y="8877"/>
                </a:lnTo>
                <a:lnTo>
                  <a:pt x="3811" y="736"/>
                </a:lnTo>
                <a:lnTo>
                  <a:pt x="3963" y="774"/>
                </a:lnTo>
                <a:lnTo>
                  <a:pt x="7831" y="774"/>
                </a:lnTo>
                <a:lnTo>
                  <a:pt x="9742" y="3276"/>
                </a:lnTo>
                <a:lnTo>
                  <a:pt x="6845" y="6642"/>
                </a:lnTo>
                <a:lnTo>
                  <a:pt x="6801" y="6896"/>
                </a:lnTo>
                <a:lnTo>
                  <a:pt x="7862" y="10604"/>
                </a:lnTo>
                <a:lnTo>
                  <a:pt x="13208" y="10604"/>
                </a:lnTo>
                <a:lnTo>
                  <a:pt x="16676" y="12687"/>
                </a:lnTo>
                <a:lnTo>
                  <a:pt x="34776" y="12687"/>
                </a:lnTo>
                <a:lnTo>
                  <a:pt x="34405" y="13855"/>
                </a:lnTo>
                <a:lnTo>
                  <a:pt x="41113" y="13855"/>
                </a:lnTo>
                <a:lnTo>
                  <a:pt x="40755" y="13995"/>
                </a:lnTo>
                <a:lnTo>
                  <a:pt x="41979" y="16103"/>
                </a:lnTo>
                <a:lnTo>
                  <a:pt x="42103" y="16370"/>
                </a:lnTo>
                <a:lnTo>
                  <a:pt x="42940" y="18503"/>
                </a:lnTo>
                <a:lnTo>
                  <a:pt x="55417" y="18503"/>
                </a:lnTo>
                <a:lnTo>
                  <a:pt x="54331" y="18986"/>
                </a:lnTo>
                <a:lnTo>
                  <a:pt x="54278" y="19303"/>
                </a:lnTo>
                <a:lnTo>
                  <a:pt x="11799" y="19303"/>
                </a:lnTo>
                <a:lnTo>
                  <a:pt x="11317" y="19697"/>
                </a:lnTo>
                <a:lnTo>
                  <a:pt x="10821" y="20040"/>
                </a:lnTo>
                <a:lnTo>
                  <a:pt x="10428" y="20434"/>
                </a:lnTo>
                <a:lnTo>
                  <a:pt x="10834" y="21208"/>
                </a:lnTo>
                <a:lnTo>
                  <a:pt x="53958" y="21208"/>
                </a:lnTo>
                <a:lnTo>
                  <a:pt x="53665" y="22948"/>
                </a:lnTo>
                <a:lnTo>
                  <a:pt x="53712" y="26288"/>
                </a:lnTo>
                <a:lnTo>
                  <a:pt x="49353" y="26288"/>
                </a:lnTo>
                <a:lnTo>
                  <a:pt x="47863" y="30657"/>
                </a:lnTo>
                <a:lnTo>
                  <a:pt x="41750" y="30670"/>
                </a:lnTo>
                <a:lnTo>
                  <a:pt x="40323" y="31521"/>
                </a:lnTo>
                <a:lnTo>
                  <a:pt x="40730" y="31965"/>
                </a:lnTo>
                <a:lnTo>
                  <a:pt x="41123" y="32448"/>
                </a:lnTo>
                <a:lnTo>
                  <a:pt x="41581" y="32854"/>
                </a:lnTo>
                <a:lnTo>
                  <a:pt x="47109" y="32880"/>
                </a:lnTo>
                <a:lnTo>
                  <a:pt x="46508" y="34620"/>
                </a:lnTo>
                <a:lnTo>
                  <a:pt x="39222" y="35958"/>
                </a:lnTo>
                <a:close/>
              </a:path>
              <a:path w="91440" h="36195">
                <a:moveTo>
                  <a:pt x="86738" y="5511"/>
                </a:moveTo>
                <a:lnTo>
                  <a:pt x="62028" y="5511"/>
                </a:lnTo>
                <a:lnTo>
                  <a:pt x="67514" y="1244"/>
                </a:lnTo>
                <a:lnTo>
                  <a:pt x="71756" y="1816"/>
                </a:lnTo>
                <a:lnTo>
                  <a:pt x="76798" y="3467"/>
                </a:lnTo>
                <a:lnTo>
                  <a:pt x="77674" y="4114"/>
                </a:lnTo>
                <a:lnTo>
                  <a:pt x="80697" y="4330"/>
                </a:lnTo>
                <a:lnTo>
                  <a:pt x="84692" y="4343"/>
                </a:lnTo>
                <a:lnTo>
                  <a:pt x="86738" y="5511"/>
                </a:lnTo>
                <a:close/>
              </a:path>
              <a:path w="91440" h="36195">
                <a:moveTo>
                  <a:pt x="41113" y="13855"/>
                </a:moveTo>
                <a:lnTo>
                  <a:pt x="34405" y="13855"/>
                </a:lnTo>
                <a:lnTo>
                  <a:pt x="36018" y="13030"/>
                </a:lnTo>
                <a:lnTo>
                  <a:pt x="37278" y="12700"/>
                </a:lnTo>
                <a:lnTo>
                  <a:pt x="37370" y="9118"/>
                </a:lnTo>
                <a:lnTo>
                  <a:pt x="37262" y="7975"/>
                </a:lnTo>
                <a:lnTo>
                  <a:pt x="37138" y="5384"/>
                </a:lnTo>
                <a:lnTo>
                  <a:pt x="37263" y="3263"/>
                </a:lnTo>
                <a:lnTo>
                  <a:pt x="38533" y="3162"/>
                </a:lnTo>
                <a:lnTo>
                  <a:pt x="40425" y="4889"/>
                </a:lnTo>
                <a:lnTo>
                  <a:pt x="40524" y="6642"/>
                </a:lnTo>
                <a:lnTo>
                  <a:pt x="40857" y="7759"/>
                </a:lnTo>
                <a:lnTo>
                  <a:pt x="47371" y="7759"/>
                </a:lnTo>
                <a:lnTo>
                  <a:pt x="47255" y="9677"/>
                </a:lnTo>
                <a:lnTo>
                  <a:pt x="47042" y="11544"/>
                </a:lnTo>
                <a:lnTo>
                  <a:pt x="41113" y="13855"/>
                </a:lnTo>
                <a:close/>
              </a:path>
              <a:path w="91440" h="36195">
                <a:moveTo>
                  <a:pt x="26752" y="4343"/>
                </a:moveTo>
                <a:lnTo>
                  <a:pt x="22543" y="4343"/>
                </a:lnTo>
                <a:lnTo>
                  <a:pt x="26150" y="3238"/>
                </a:lnTo>
                <a:lnTo>
                  <a:pt x="26752" y="4343"/>
                </a:lnTo>
                <a:close/>
              </a:path>
              <a:path w="91440" h="36195">
                <a:moveTo>
                  <a:pt x="84670" y="4330"/>
                </a:moveTo>
                <a:lnTo>
                  <a:pt x="80697" y="4330"/>
                </a:lnTo>
                <a:lnTo>
                  <a:pt x="83135" y="3454"/>
                </a:lnTo>
                <a:lnTo>
                  <a:pt x="84670" y="4330"/>
                </a:lnTo>
                <a:close/>
              </a:path>
              <a:path w="91440" h="36195">
                <a:moveTo>
                  <a:pt x="47371" y="7759"/>
                </a:moveTo>
                <a:lnTo>
                  <a:pt x="40857" y="7759"/>
                </a:lnTo>
                <a:lnTo>
                  <a:pt x="46229" y="5003"/>
                </a:lnTo>
                <a:lnTo>
                  <a:pt x="46648" y="5460"/>
                </a:lnTo>
                <a:lnTo>
                  <a:pt x="47389" y="5918"/>
                </a:lnTo>
                <a:lnTo>
                  <a:pt x="47371" y="7759"/>
                </a:lnTo>
                <a:close/>
              </a:path>
              <a:path w="91440" h="36195">
                <a:moveTo>
                  <a:pt x="36730" y="6540"/>
                </a:moveTo>
                <a:lnTo>
                  <a:pt x="31776" y="6540"/>
                </a:lnTo>
                <a:lnTo>
                  <a:pt x="34443" y="5740"/>
                </a:lnTo>
                <a:lnTo>
                  <a:pt x="37098" y="5384"/>
                </a:lnTo>
                <a:lnTo>
                  <a:pt x="36730" y="6540"/>
                </a:lnTo>
                <a:close/>
              </a:path>
              <a:path w="91440" h="36195">
                <a:moveTo>
                  <a:pt x="55417" y="18503"/>
                </a:moveTo>
                <a:lnTo>
                  <a:pt x="42940" y="18503"/>
                </a:lnTo>
                <a:lnTo>
                  <a:pt x="48147" y="14427"/>
                </a:lnTo>
                <a:lnTo>
                  <a:pt x="48591" y="13855"/>
                </a:lnTo>
                <a:lnTo>
                  <a:pt x="52338" y="6045"/>
                </a:lnTo>
                <a:lnTo>
                  <a:pt x="54090" y="5918"/>
                </a:lnTo>
                <a:lnTo>
                  <a:pt x="56122" y="5740"/>
                </a:lnTo>
                <a:lnTo>
                  <a:pt x="60199" y="5460"/>
                </a:lnTo>
                <a:lnTo>
                  <a:pt x="62028" y="5511"/>
                </a:lnTo>
                <a:lnTo>
                  <a:pt x="86738" y="5511"/>
                </a:lnTo>
                <a:lnTo>
                  <a:pt x="87250" y="5803"/>
                </a:lnTo>
                <a:lnTo>
                  <a:pt x="87844" y="6642"/>
                </a:lnTo>
                <a:lnTo>
                  <a:pt x="76696" y="6642"/>
                </a:lnTo>
                <a:lnTo>
                  <a:pt x="75820" y="6819"/>
                </a:lnTo>
                <a:lnTo>
                  <a:pt x="74677" y="6896"/>
                </a:lnTo>
                <a:lnTo>
                  <a:pt x="74698" y="8305"/>
                </a:lnTo>
                <a:lnTo>
                  <a:pt x="74824" y="8877"/>
                </a:lnTo>
                <a:lnTo>
                  <a:pt x="74944" y="9842"/>
                </a:lnTo>
                <a:lnTo>
                  <a:pt x="90643" y="9842"/>
                </a:lnTo>
                <a:lnTo>
                  <a:pt x="91390" y="10553"/>
                </a:lnTo>
                <a:lnTo>
                  <a:pt x="89674" y="12382"/>
                </a:lnTo>
                <a:lnTo>
                  <a:pt x="59284" y="12382"/>
                </a:lnTo>
                <a:lnTo>
                  <a:pt x="59310" y="13347"/>
                </a:lnTo>
                <a:lnTo>
                  <a:pt x="88661" y="13347"/>
                </a:lnTo>
                <a:lnTo>
                  <a:pt x="87632" y="14249"/>
                </a:lnTo>
                <a:lnTo>
                  <a:pt x="79655" y="14249"/>
                </a:lnTo>
                <a:lnTo>
                  <a:pt x="78339" y="16370"/>
                </a:lnTo>
                <a:lnTo>
                  <a:pt x="64415" y="16370"/>
                </a:lnTo>
                <a:lnTo>
                  <a:pt x="63898" y="17551"/>
                </a:lnTo>
                <a:lnTo>
                  <a:pt x="63421" y="18376"/>
                </a:lnTo>
                <a:lnTo>
                  <a:pt x="55703" y="18376"/>
                </a:lnTo>
                <a:lnTo>
                  <a:pt x="55417" y="18503"/>
                </a:lnTo>
                <a:close/>
              </a:path>
              <a:path w="91440" h="36195">
                <a:moveTo>
                  <a:pt x="90643" y="9842"/>
                </a:moveTo>
                <a:lnTo>
                  <a:pt x="74944" y="9842"/>
                </a:lnTo>
                <a:lnTo>
                  <a:pt x="77395" y="9347"/>
                </a:lnTo>
                <a:lnTo>
                  <a:pt x="76696" y="6642"/>
                </a:lnTo>
                <a:lnTo>
                  <a:pt x="87844" y="6642"/>
                </a:lnTo>
                <a:lnTo>
                  <a:pt x="89028" y="8305"/>
                </a:lnTo>
                <a:lnTo>
                  <a:pt x="90643" y="9842"/>
                </a:lnTo>
                <a:close/>
              </a:path>
              <a:path w="91440" h="36195">
                <a:moveTo>
                  <a:pt x="13208" y="10604"/>
                </a:moveTo>
                <a:lnTo>
                  <a:pt x="7862" y="10604"/>
                </a:lnTo>
                <a:lnTo>
                  <a:pt x="9005" y="9677"/>
                </a:lnTo>
                <a:lnTo>
                  <a:pt x="10542" y="9067"/>
                </a:lnTo>
                <a:lnTo>
                  <a:pt x="11482" y="8305"/>
                </a:lnTo>
                <a:lnTo>
                  <a:pt x="12511" y="9347"/>
                </a:lnTo>
                <a:lnTo>
                  <a:pt x="12574" y="10223"/>
                </a:lnTo>
                <a:lnTo>
                  <a:pt x="13208" y="10604"/>
                </a:lnTo>
                <a:close/>
              </a:path>
              <a:path w="91440" h="36195">
                <a:moveTo>
                  <a:pt x="88661" y="13347"/>
                </a:moveTo>
                <a:lnTo>
                  <a:pt x="59310" y="13347"/>
                </a:lnTo>
                <a:lnTo>
                  <a:pt x="59875" y="12814"/>
                </a:lnTo>
                <a:lnTo>
                  <a:pt x="59967" y="12687"/>
                </a:lnTo>
                <a:lnTo>
                  <a:pt x="59284" y="12382"/>
                </a:lnTo>
                <a:lnTo>
                  <a:pt x="89674" y="12382"/>
                </a:lnTo>
                <a:lnTo>
                  <a:pt x="89269" y="12814"/>
                </a:lnTo>
                <a:lnTo>
                  <a:pt x="88661" y="13347"/>
                </a:lnTo>
                <a:close/>
              </a:path>
              <a:path w="91440" h="36195">
                <a:moveTo>
                  <a:pt x="81711" y="26060"/>
                </a:moveTo>
                <a:lnTo>
                  <a:pt x="77953" y="26060"/>
                </a:lnTo>
                <a:lnTo>
                  <a:pt x="79020" y="23190"/>
                </a:lnTo>
                <a:lnTo>
                  <a:pt x="78703" y="20434"/>
                </a:lnTo>
                <a:lnTo>
                  <a:pt x="83301" y="16370"/>
                </a:lnTo>
                <a:lnTo>
                  <a:pt x="83321" y="16205"/>
                </a:lnTo>
                <a:lnTo>
                  <a:pt x="81573" y="14554"/>
                </a:lnTo>
                <a:lnTo>
                  <a:pt x="79655" y="14249"/>
                </a:lnTo>
                <a:lnTo>
                  <a:pt x="87632" y="14249"/>
                </a:lnTo>
                <a:lnTo>
                  <a:pt x="87009" y="14795"/>
                </a:lnTo>
                <a:lnTo>
                  <a:pt x="84913" y="17017"/>
                </a:lnTo>
                <a:lnTo>
                  <a:pt x="87428" y="18313"/>
                </a:lnTo>
                <a:lnTo>
                  <a:pt x="91106" y="18313"/>
                </a:lnTo>
                <a:lnTo>
                  <a:pt x="89587" y="24231"/>
                </a:lnTo>
                <a:lnTo>
                  <a:pt x="84837" y="24231"/>
                </a:lnTo>
                <a:lnTo>
                  <a:pt x="84634" y="25069"/>
                </a:lnTo>
                <a:lnTo>
                  <a:pt x="81929" y="25412"/>
                </a:lnTo>
                <a:lnTo>
                  <a:pt x="81711" y="26060"/>
                </a:lnTo>
                <a:close/>
              </a:path>
              <a:path w="91440" h="36195">
                <a:moveTo>
                  <a:pt x="74258" y="22948"/>
                </a:moveTo>
                <a:lnTo>
                  <a:pt x="64415" y="16370"/>
                </a:lnTo>
                <a:lnTo>
                  <a:pt x="78339" y="16370"/>
                </a:lnTo>
                <a:lnTo>
                  <a:pt x="74258" y="22948"/>
                </a:lnTo>
                <a:close/>
              </a:path>
              <a:path w="91440" h="36195">
                <a:moveTo>
                  <a:pt x="91106" y="18313"/>
                </a:moveTo>
                <a:lnTo>
                  <a:pt x="87428" y="18313"/>
                </a:lnTo>
                <a:lnTo>
                  <a:pt x="91301" y="17551"/>
                </a:lnTo>
                <a:lnTo>
                  <a:pt x="91106" y="18313"/>
                </a:lnTo>
                <a:close/>
              </a:path>
              <a:path w="91440" h="36195">
                <a:moveTo>
                  <a:pt x="53709" y="31902"/>
                </a:moveTo>
                <a:lnTo>
                  <a:pt x="53376" y="31038"/>
                </a:lnTo>
                <a:lnTo>
                  <a:pt x="53305" y="30137"/>
                </a:lnTo>
                <a:lnTo>
                  <a:pt x="53556" y="28803"/>
                </a:lnTo>
                <a:lnTo>
                  <a:pt x="53681" y="28308"/>
                </a:lnTo>
                <a:lnTo>
                  <a:pt x="57142" y="19697"/>
                </a:lnTo>
                <a:lnTo>
                  <a:pt x="57248" y="19303"/>
                </a:lnTo>
                <a:lnTo>
                  <a:pt x="55703" y="18376"/>
                </a:lnTo>
                <a:lnTo>
                  <a:pt x="63421" y="18376"/>
                </a:lnTo>
                <a:lnTo>
                  <a:pt x="61494" y="24536"/>
                </a:lnTo>
                <a:lnTo>
                  <a:pt x="64581" y="28308"/>
                </a:lnTo>
                <a:lnTo>
                  <a:pt x="59094" y="28308"/>
                </a:lnTo>
                <a:lnTo>
                  <a:pt x="58027" y="29171"/>
                </a:lnTo>
                <a:lnTo>
                  <a:pt x="57176" y="30137"/>
                </a:lnTo>
                <a:lnTo>
                  <a:pt x="53709" y="31902"/>
                </a:lnTo>
                <a:close/>
              </a:path>
              <a:path w="91440" h="36195">
                <a:moveTo>
                  <a:pt x="53958" y="21208"/>
                </a:moveTo>
                <a:lnTo>
                  <a:pt x="10834" y="21208"/>
                </a:lnTo>
                <a:lnTo>
                  <a:pt x="11291" y="20827"/>
                </a:lnTo>
                <a:lnTo>
                  <a:pt x="11761" y="20497"/>
                </a:lnTo>
                <a:lnTo>
                  <a:pt x="12231" y="19977"/>
                </a:lnTo>
                <a:lnTo>
                  <a:pt x="11926" y="19570"/>
                </a:lnTo>
                <a:lnTo>
                  <a:pt x="11799" y="19303"/>
                </a:lnTo>
                <a:lnTo>
                  <a:pt x="54278" y="19303"/>
                </a:lnTo>
                <a:lnTo>
                  <a:pt x="53958" y="21208"/>
                </a:lnTo>
                <a:close/>
              </a:path>
              <a:path w="91440" h="36195">
                <a:moveTo>
                  <a:pt x="89561" y="24333"/>
                </a:moveTo>
                <a:lnTo>
                  <a:pt x="84837" y="24231"/>
                </a:lnTo>
                <a:lnTo>
                  <a:pt x="89587" y="24231"/>
                </a:lnTo>
                <a:close/>
              </a:path>
              <a:path w="91440" h="36195">
                <a:moveTo>
                  <a:pt x="69852" y="29476"/>
                </a:moveTo>
                <a:lnTo>
                  <a:pt x="70118" y="27838"/>
                </a:lnTo>
                <a:lnTo>
                  <a:pt x="71400" y="24853"/>
                </a:lnTo>
                <a:lnTo>
                  <a:pt x="74512" y="25298"/>
                </a:lnTo>
                <a:lnTo>
                  <a:pt x="75198" y="25666"/>
                </a:lnTo>
                <a:lnTo>
                  <a:pt x="77953" y="26060"/>
                </a:lnTo>
                <a:lnTo>
                  <a:pt x="81711" y="26060"/>
                </a:lnTo>
                <a:lnTo>
                  <a:pt x="81319" y="27228"/>
                </a:lnTo>
                <a:lnTo>
                  <a:pt x="81411" y="28435"/>
                </a:lnTo>
                <a:lnTo>
                  <a:pt x="75464" y="28435"/>
                </a:lnTo>
                <a:lnTo>
                  <a:pt x="70435" y="29235"/>
                </a:lnTo>
                <a:lnTo>
                  <a:pt x="69852" y="29476"/>
                </a:lnTo>
                <a:close/>
              </a:path>
              <a:path w="91440" h="36195">
                <a:moveTo>
                  <a:pt x="53608" y="28524"/>
                </a:moveTo>
                <a:lnTo>
                  <a:pt x="49353" y="26288"/>
                </a:lnTo>
                <a:lnTo>
                  <a:pt x="53712" y="26288"/>
                </a:lnTo>
                <a:lnTo>
                  <a:pt x="53608" y="28524"/>
                </a:lnTo>
                <a:close/>
              </a:path>
              <a:path w="91440" h="36195">
                <a:moveTo>
                  <a:pt x="64225" y="34950"/>
                </a:moveTo>
                <a:lnTo>
                  <a:pt x="60580" y="34162"/>
                </a:lnTo>
                <a:lnTo>
                  <a:pt x="60575" y="30962"/>
                </a:lnTo>
                <a:lnTo>
                  <a:pt x="59094" y="28308"/>
                </a:lnTo>
                <a:lnTo>
                  <a:pt x="64581" y="28308"/>
                </a:lnTo>
                <a:lnTo>
                  <a:pt x="64924" y="28727"/>
                </a:lnTo>
                <a:lnTo>
                  <a:pt x="65048" y="29273"/>
                </a:lnTo>
                <a:lnTo>
                  <a:pt x="65519" y="32880"/>
                </a:lnTo>
                <a:lnTo>
                  <a:pt x="65596" y="33591"/>
                </a:lnTo>
                <a:lnTo>
                  <a:pt x="64961" y="34048"/>
                </a:lnTo>
                <a:lnTo>
                  <a:pt x="64225" y="34950"/>
                </a:lnTo>
                <a:close/>
              </a:path>
              <a:path w="91440" h="36195">
                <a:moveTo>
                  <a:pt x="80671" y="30962"/>
                </a:moveTo>
                <a:lnTo>
                  <a:pt x="78119" y="30365"/>
                </a:lnTo>
                <a:lnTo>
                  <a:pt x="75464" y="28435"/>
                </a:lnTo>
                <a:lnTo>
                  <a:pt x="81411" y="28435"/>
                </a:lnTo>
                <a:lnTo>
                  <a:pt x="81407" y="28803"/>
                </a:lnTo>
                <a:lnTo>
                  <a:pt x="80671" y="30962"/>
                </a:lnTo>
                <a:close/>
              </a:path>
              <a:path w="91440" h="36195">
                <a:moveTo>
                  <a:pt x="65736" y="31470"/>
                </a:moveTo>
                <a:lnTo>
                  <a:pt x="65939" y="29197"/>
                </a:lnTo>
                <a:lnTo>
                  <a:pt x="69660" y="29197"/>
                </a:lnTo>
                <a:lnTo>
                  <a:pt x="69660" y="29555"/>
                </a:lnTo>
                <a:lnTo>
                  <a:pt x="68162" y="30175"/>
                </a:lnTo>
                <a:lnTo>
                  <a:pt x="65736" y="31470"/>
                </a:lnTo>
                <a:close/>
              </a:path>
              <a:path w="91440" h="36195">
                <a:moveTo>
                  <a:pt x="69660" y="30657"/>
                </a:moveTo>
                <a:lnTo>
                  <a:pt x="69660" y="29555"/>
                </a:lnTo>
                <a:lnTo>
                  <a:pt x="69852" y="29476"/>
                </a:lnTo>
                <a:lnTo>
                  <a:pt x="69660" y="30657"/>
                </a:lnTo>
                <a:close/>
              </a:path>
              <a:path w="91440" h="36195">
                <a:moveTo>
                  <a:pt x="47109" y="32880"/>
                </a:moveTo>
                <a:lnTo>
                  <a:pt x="41631" y="32880"/>
                </a:lnTo>
                <a:lnTo>
                  <a:pt x="42298" y="32448"/>
                </a:lnTo>
                <a:lnTo>
                  <a:pt x="42236" y="31902"/>
                </a:lnTo>
                <a:lnTo>
                  <a:pt x="42089" y="31470"/>
                </a:lnTo>
                <a:lnTo>
                  <a:pt x="41949" y="31191"/>
                </a:lnTo>
                <a:lnTo>
                  <a:pt x="41771" y="30657"/>
                </a:lnTo>
                <a:lnTo>
                  <a:pt x="47863" y="30657"/>
                </a:lnTo>
                <a:lnTo>
                  <a:pt x="47109" y="32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bk object 201"/>
          <p:cNvSpPr/>
          <p:nvPr/>
        </p:nvSpPr>
        <p:spPr>
          <a:xfrm>
            <a:off x="480105" y="3809603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19"/>
                </a:moveTo>
                <a:lnTo>
                  <a:pt x="228" y="3251"/>
                </a:lnTo>
                <a:lnTo>
                  <a:pt x="1752" y="0"/>
                </a:lnTo>
                <a:lnTo>
                  <a:pt x="4889" y="2514"/>
                </a:lnTo>
                <a:lnTo>
                  <a:pt x="0" y="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bk object 202"/>
          <p:cNvSpPr/>
          <p:nvPr/>
        </p:nvSpPr>
        <p:spPr>
          <a:xfrm>
            <a:off x="479622" y="38132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469"/>
                </a:moveTo>
                <a:lnTo>
                  <a:pt x="0" y="101"/>
                </a:lnTo>
                <a:lnTo>
                  <a:pt x="482" y="0"/>
                </a:lnTo>
                <a:lnTo>
                  <a:pt x="152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bk object 203"/>
          <p:cNvSpPr/>
          <p:nvPr/>
        </p:nvSpPr>
        <p:spPr>
          <a:xfrm>
            <a:off x="405886" y="38461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41" y="114"/>
                </a:moveTo>
                <a:lnTo>
                  <a:pt x="54" y="50"/>
                </a:lnTo>
                <a:lnTo>
                  <a:pt x="241" y="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bk object 204"/>
          <p:cNvSpPr/>
          <p:nvPr/>
        </p:nvSpPr>
        <p:spPr>
          <a:xfrm>
            <a:off x="406127" y="3845277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775" y="2463"/>
                </a:moveTo>
                <a:lnTo>
                  <a:pt x="3276" y="1955"/>
                </a:lnTo>
                <a:lnTo>
                  <a:pt x="1257" y="1396"/>
                </a:lnTo>
                <a:lnTo>
                  <a:pt x="0" y="977"/>
                </a:lnTo>
                <a:lnTo>
                  <a:pt x="1244" y="774"/>
                </a:lnTo>
                <a:lnTo>
                  <a:pt x="1866" y="622"/>
                </a:lnTo>
                <a:lnTo>
                  <a:pt x="2755" y="444"/>
                </a:lnTo>
                <a:lnTo>
                  <a:pt x="4483" y="0"/>
                </a:lnTo>
                <a:lnTo>
                  <a:pt x="4775" y="2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bk object 205"/>
          <p:cNvSpPr/>
          <p:nvPr/>
        </p:nvSpPr>
        <p:spPr>
          <a:xfrm>
            <a:off x="481578" y="3798770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3759" y="5410"/>
                </a:moveTo>
                <a:lnTo>
                  <a:pt x="0" y="1549"/>
                </a:lnTo>
                <a:lnTo>
                  <a:pt x="406" y="0"/>
                </a:lnTo>
                <a:lnTo>
                  <a:pt x="4978" y="622"/>
                </a:lnTo>
                <a:lnTo>
                  <a:pt x="3759" y="5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bk object 206"/>
          <p:cNvSpPr/>
          <p:nvPr/>
        </p:nvSpPr>
        <p:spPr>
          <a:xfrm>
            <a:off x="485248" y="37987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279"/>
                </a:moveTo>
                <a:lnTo>
                  <a:pt x="0" y="279"/>
                </a:lnTo>
                <a:lnTo>
                  <a:pt x="63" y="0"/>
                </a:lnTo>
                <a:lnTo>
                  <a:pt x="215" y="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bk object 207"/>
          <p:cNvSpPr/>
          <p:nvPr/>
        </p:nvSpPr>
        <p:spPr>
          <a:xfrm>
            <a:off x="440785" y="37692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52"/>
                </a:moveTo>
                <a:lnTo>
                  <a:pt x="203" y="0"/>
                </a:lnTo>
                <a:lnTo>
                  <a:pt x="368" y="25"/>
                </a:lnTo>
                <a:lnTo>
                  <a:pt x="0" y="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bk object 208"/>
          <p:cNvSpPr/>
          <p:nvPr/>
        </p:nvSpPr>
        <p:spPr>
          <a:xfrm>
            <a:off x="441154" y="3767947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721" y="2031"/>
                </a:moveTo>
                <a:lnTo>
                  <a:pt x="1244" y="1511"/>
                </a:lnTo>
                <a:lnTo>
                  <a:pt x="0" y="1295"/>
                </a:lnTo>
                <a:lnTo>
                  <a:pt x="1282" y="863"/>
                </a:lnTo>
                <a:lnTo>
                  <a:pt x="2616" y="0"/>
                </a:lnTo>
                <a:lnTo>
                  <a:pt x="3721" y="2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k object 209"/>
          <p:cNvSpPr/>
          <p:nvPr/>
        </p:nvSpPr>
        <p:spPr>
          <a:xfrm>
            <a:off x="485731" y="379689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650" y="1930"/>
                </a:moveTo>
                <a:lnTo>
                  <a:pt x="0" y="1892"/>
                </a:lnTo>
                <a:lnTo>
                  <a:pt x="1181" y="685"/>
                </a:lnTo>
                <a:lnTo>
                  <a:pt x="1993" y="0"/>
                </a:lnTo>
                <a:lnTo>
                  <a:pt x="2438" y="165"/>
                </a:lnTo>
                <a:lnTo>
                  <a:pt x="2768" y="190"/>
                </a:lnTo>
                <a:lnTo>
                  <a:pt x="2654" y="1727"/>
                </a:lnTo>
                <a:lnTo>
                  <a:pt x="2438" y="1752"/>
                </a:lnTo>
                <a:lnTo>
                  <a:pt x="1650" y="1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bk object 210"/>
          <p:cNvSpPr/>
          <p:nvPr/>
        </p:nvSpPr>
        <p:spPr>
          <a:xfrm>
            <a:off x="485312" y="37987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2"/>
                </a:moveTo>
                <a:lnTo>
                  <a:pt x="152" y="279"/>
                </a:lnTo>
                <a:lnTo>
                  <a:pt x="419" y="12"/>
                </a:lnTo>
                <a:lnTo>
                  <a:pt x="279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bk object 211"/>
          <p:cNvSpPr/>
          <p:nvPr/>
        </p:nvSpPr>
        <p:spPr>
          <a:xfrm>
            <a:off x="477895" y="379715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663" y="1523"/>
                </a:moveTo>
                <a:lnTo>
                  <a:pt x="0" y="876"/>
                </a:lnTo>
                <a:lnTo>
                  <a:pt x="393" y="0"/>
                </a:lnTo>
                <a:lnTo>
                  <a:pt x="952" y="165"/>
                </a:lnTo>
                <a:lnTo>
                  <a:pt x="1473" y="380"/>
                </a:lnTo>
                <a:lnTo>
                  <a:pt x="1968" y="673"/>
                </a:lnTo>
                <a:lnTo>
                  <a:pt x="1938" y="876"/>
                </a:lnTo>
                <a:lnTo>
                  <a:pt x="1663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bk object 212"/>
          <p:cNvSpPr/>
          <p:nvPr/>
        </p:nvSpPr>
        <p:spPr>
          <a:xfrm>
            <a:off x="381121" y="361111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406" y="762"/>
                </a:moveTo>
                <a:lnTo>
                  <a:pt x="0" y="165"/>
                </a:lnTo>
                <a:lnTo>
                  <a:pt x="304" y="0"/>
                </a:lnTo>
                <a:lnTo>
                  <a:pt x="406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k object 213"/>
          <p:cNvSpPr/>
          <p:nvPr/>
        </p:nvSpPr>
        <p:spPr>
          <a:xfrm>
            <a:off x="381527" y="361187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46" y="749"/>
                </a:moveTo>
                <a:lnTo>
                  <a:pt x="368" y="584"/>
                </a:lnTo>
                <a:lnTo>
                  <a:pt x="126" y="419"/>
                </a:lnTo>
                <a:lnTo>
                  <a:pt x="0" y="0"/>
                </a:lnTo>
                <a:lnTo>
                  <a:pt x="546" y="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bk object 214"/>
          <p:cNvSpPr/>
          <p:nvPr/>
        </p:nvSpPr>
        <p:spPr>
          <a:xfrm>
            <a:off x="414547" y="364987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736" y="482"/>
                </a:lnTo>
                <a:lnTo>
                  <a:pt x="495" y="215"/>
                </a:lnTo>
                <a:lnTo>
                  <a:pt x="2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bk object 215"/>
          <p:cNvSpPr/>
          <p:nvPr/>
        </p:nvSpPr>
        <p:spPr>
          <a:xfrm>
            <a:off x="398596" y="3715394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505" y="2590"/>
                </a:moveTo>
                <a:lnTo>
                  <a:pt x="0" y="1739"/>
                </a:lnTo>
                <a:lnTo>
                  <a:pt x="1676" y="0"/>
                </a:lnTo>
                <a:lnTo>
                  <a:pt x="2501" y="1676"/>
                </a:lnTo>
                <a:lnTo>
                  <a:pt x="3505" y="2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bk object 216"/>
          <p:cNvSpPr/>
          <p:nvPr/>
        </p:nvSpPr>
        <p:spPr>
          <a:xfrm>
            <a:off x="398278" y="371705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7" y="76"/>
                </a:moveTo>
                <a:lnTo>
                  <a:pt x="38" y="0"/>
                </a:lnTo>
                <a:lnTo>
                  <a:pt x="0" y="279"/>
                </a:lnTo>
                <a:lnTo>
                  <a:pt x="317" y="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bk object 217"/>
          <p:cNvSpPr/>
          <p:nvPr/>
        </p:nvSpPr>
        <p:spPr>
          <a:xfrm>
            <a:off x="400107" y="3798185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441" y="761"/>
                </a:moveTo>
                <a:lnTo>
                  <a:pt x="0" y="165"/>
                </a:lnTo>
                <a:lnTo>
                  <a:pt x="38" y="0"/>
                </a:lnTo>
                <a:lnTo>
                  <a:pt x="3429" y="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bk object 218"/>
          <p:cNvSpPr/>
          <p:nvPr/>
        </p:nvSpPr>
        <p:spPr>
          <a:xfrm>
            <a:off x="492424" y="3366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53"/>
                </a:moveTo>
                <a:lnTo>
                  <a:pt x="228" y="88"/>
                </a:lnTo>
                <a:lnTo>
                  <a:pt x="0" y="25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bk object 219"/>
          <p:cNvSpPr/>
          <p:nvPr/>
        </p:nvSpPr>
        <p:spPr>
          <a:xfrm>
            <a:off x="570465" y="35091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82"/>
                </a:moveTo>
                <a:lnTo>
                  <a:pt x="126" y="0"/>
                </a:lnTo>
                <a:lnTo>
                  <a:pt x="368" y="266"/>
                </a:lnTo>
                <a:lnTo>
                  <a:pt x="0" y="48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bk object 220"/>
          <p:cNvSpPr/>
          <p:nvPr/>
        </p:nvSpPr>
        <p:spPr>
          <a:xfrm>
            <a:off x="487750" y="326794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20" y="1015"/>
                </a:moveTo>
                <a:lnTo>
                  <a:pt x="142" y="241"/>
                </a:lnTo>
                <a:lnTo>
                  <a:pt x="0" y="0"/>
                </a:lnTo>
                <a:lnTo>
                  <a:pt x="482" y="241"/>
                </a:lnTo>
                <a:lnTo>
                  <a:pt x="660" y="584"/>
                </a:lnTo>
                <a:lnTo>
                  <a:pt x="520" y="1015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bk object 221"/>
          <p:cNvSpPr/>
          <p:nvPr/>
        </p:nvSpPr>
        <p:spPr>
          <a:xfrm>
            <a:off x="407778" y="3255540"/>
            <a:ext cx="297815" cy="251460"/>
          </a:xfrm>
          <a:custGeom>
            <a:avLst/>
            <a:gdLst/>
            <a:ahLst/>
            <a:cxnLst/>
            <a:rect l="l" t="t" r="r" b="b"/>
            <a:pathLst>
              <a:path w="297815" h="251460">
                <a:moveTo>
                  <a:pt x="105486" y="6350"/>
                </a:moveTo>
                <a:lnTo>
                  <a:pt x="102095" y="6350"/>
                </a:lnTo>
                <a:lnTo>
                  <a:pt x="103124" y="3810"/>
                </a:lnTo>
                <a:lnTo>
                  <a:pt x="104114" y="1270"/>
                </a:lnTo>
                <a:lnTo>
                  <a:pt x="105117" y="0"/>
                </a:lnTo>
                <a:lnTo>
                  <a:pt x="107556" y="0"/>
                </a:lnTo>
                <a:lnTo>
                  <a:pt x="106781" y="1270"/>
                </a:lnTo>
                <a:lnTo>
                  <a:pt x="104292" y="5079"/>
                </a:lnTo>
                <a:lnTo>
                  <a:pt x="105486" y="6350"/>
                </a:lnTo>
                <a:close/>
              </a:path>
              <a:path w="297815" h="251460">
                <a:moveTo>
                  <a:pt x="76847" y="7620"/>
                </a:moveTo>
                <a:lnTo>
                  <a:pt x="67691" y="7620"/>
                </a:lnTo>
                <a:lnTo>
                  <a:pt x="67564" y="6350"/>
                </a:lnTo>
                <a:lnTo>
                  <a:pt x="67348" y="6350"/>
                </a:lnTo>
                <a:lnTo>
                  <a:pt x="67208" y="5079"/>
                </a:lnTo>
                <a:lnTo>
                  <a:pt x="72161" y="1270"/>
                </a:lnTo>
                <a:lnTo>
                  <a:pt x="72339" y="3810"/>
                </a:lnTo>
                <a:lnTo>
                  <a:pt x="76847" y="3810"/>
                </a:lnTo>
                <a:lnTo>
                  <a:pt x="76847" y="7620"/>
                </a:lnTo>
                <a:close/>
              </a:path>
              <a:path w="297815" h="251460">
                <a:moveTo>
                  <a:pt x="108953" y="8889"/>
                </a:moveTo>
                <a:lnTo>
                  <a:pt x="88722" y="8889"/>
                </a:lnTo>
                <a:lnTo>
                  <a:pt x="89001" y="6350"/>
                </a:lnTo>
                <a:lnTo>
                  <a:pt x="88734" y="3810"/>
                </a:lnTo>
                <a:lnTo>
                  <a:pt x="89268" y="2539"/>
                </a:lnTo>
                <a:lnTo>
                  <a:pt x="89636" y="2539"/>
                </a:lnTo>
                <a:lnTo>
                  <a:pt x="90424" y="1270"/>
                </a:lnTo>
                <a:lnTo>
                  <a:pt x="94030" y="6350"/>
                </a:lnTo>
                <a:lnTo>
                  <a:pt x="105486" y="6350"/>
                </a:lnTo>
                <a:lnTo>
                  <a:pt x="106679" y="7620"/>
                </a:lnTo>
                <a:lnTo>
                  <a:pt x="108953" y="8889"/>
                </a:lnTo>
                <a:close/>
              </a:path>
              <a:path w="297815" h="251460">
                <a:moveTo>
                  <a:pt x="76847" y="10160"/>
                </a:moveTo>
                <a:lnTo>
                  <a:pt x="63157" y="10160"/>
                </a:lnTo>
                <a:lnTo>
                  <a:pt x="62814" y="3810"/>
                </a:lnTo>
                <a:lnTo>
                  <a:pt x="67208" y="6350"/>
                </a:lnTo>
                <a:lnTo>
                  <a:pt x="67462" y="6350"/>
                </a:lnTo>
                <a:lnTo>
                  <a:pt x="67564" y="7620"/>
                </a:lnTo>
                <a:lnTo>
                  <a:pt x="76847" y="7620"/>
                </a:lnTo>
                <a:lnTo>
                  <a:pt x="76847" y="10160"/>
                </a:lnTo>
                <a:close/>
              </a:path>
              <a:path w="297815" h="251460">
                <a:moveTo>
                  <a:pt x="102095" y="6350"/>
                </a:moveTo>
                <a:lnTo>
                  <a:pt x="94030" y="6350"/>
                </a:lnTo>
                <a:lnTo>
                  <a:pt x="96761" y="3810"/>
                </a:lnTo>
                <a:lnTo>
                  <a:pt x="99314" y="3810"/>
                </a:lnTo>
                <a:lnTo>
                  <a:pt x="100482" y="5079"/>
                </a:lnTo>
                <a:lnTo>
                  <a:pt x="102095" y="6350"/>
                </a:lnTo>
                <a:close/>
              </a:path>
              <a:path w="297815" h="251460">
                <a:moveTo>
                  <a:pt x="117013" y="6350"/>
                </a:moveTo>
                <a:lnTo>
                  <a:pt x="116357" y="6350"/>
                </a:lnTo>
                <a:lnTo>
                  <a:pt x="116827" y="3810"/>
                </a:lnTo>
                <a:lnTo>
                  <a:pt x="117013" y="6350"/>
                </a:lnTo>
                <a:close/>
              </a:path>
              <a:path w="297815" h="251460">
                <a:moveTo>
                  <a:pt x="85394" y="7620"/>
                </a:moveTo>
                <a:lnTo>
                  <a:pt x="76873" y="7620"/>
                </a:lnTo>
                <a:lnTo>
                  <a:pt x="79095" y="6350"/>
                </a:lnTo>
                <a:lnTo>
                  <a:pt x="81330" y="6350"/>
                </a:lnTo>
                <a:lnTo>
                  <a:pt x="83566" y="5079"/>
                </a:lnTo>
                <a:lnTo>
                  <a:pt x="84505" y="6350"/>
                </a:lnTo>
                <a:lnTo>
                  <a:pt x="85394" y="7620"/>
                </a:lnTo>
                <a:close/>
              </a:path>
              <a:path w="297815" h="251460">
                <a:moveTo>
                  <a:pt x="117002" y="9994"/>
                </a:moveTo>
                <a:lnTo>
                  <a:pt x="115036" y="8889"/>
                </a:lnTo>
                <a:lnTo>
                  <a:pt x="108953" y="8889"/>
                </a:lnTo>
                <a:lnTo>
                  <a:pt x="111988" y="6350"/>
                </a:lnTo>
                <a:lnTo>
                  <a:pt x="113322" y="5079"/>
                </a:lnTo>
                <a:lnTo>
                  <a:pt x="116357" y="6350"/>
                </a:lnTo>
                <a:lnTo>
                  <a:pt x="117013" y="6350"/>
                </a:lnTo>
                <a:lnTo>
                  <a:pt x="117224" y="9227"/>
                </a:lnTo>
                <a:lnTo>
                  <a:pt x="117002" y="9994"/>
                </a:lnTo>
                <a:close/>
              </a:path>
              <a:path w="297815" h="251460">
                <a:moveTo>
                  <a:pt x="114096" y="11429"/>
                </a:moveTo>
                <a:lnTo>
                  <a:pt x="76847" y="11429"/>
                </a:lnTo>
                <a:lnTo>
                  <a:pt x="76873" y="6350"/>
                </a:lnTo>
                <a:lnTo>
                  <a:pt x="76873" y="7620"/>
                </a:lnTo>
                <a:lnTo>
                  <a:pt x="85394" y="7620"/>
                </a:lnTo>
                <a:lnTo>
                  <a:pt x="88722" y="8889"/>
                </a:lnTo>
                <a:lnTo>
                  <a:pt x="114668" y="8889"/>
                </a:lnTo>
                <a:lnTo>
                  <a:pt x="114096" y="11429"/>
                </a:lnTo>
                <a:close/>
              </a:path>
              <a:path w="297815" h="251460">
                <a:moveTo>
                  <a:pt x="210718" y="13970"/>
                </a:moveTo>
                <a:lnTo>
                  <a:pt x="154203" y="13970"/>
                </a:lnTo>
                <a:lnTo>
                  <a:pt x="159283" y="10160"/>
                </a:lnTo>
                <a:lnTo>
                  <a:pt x="169204" y="10157"/>
                </a:lnTo>
                <a:lnTo>
                  <a:pt x="173266" y="6350"/>
                </a:lnTo>
                <a:lnTo>
                  <a:pt x="175717" y="7620"/>
                </a:lnTo>
                <a:lnTo>
                  <a:pt x="182041" y="11429"/>
                </a:lnTo>
                <a:lnTo>
                  <a:pt x="208514" y="11429"/>
                </a:lnTo>
                <a:lnTo>
                  <a:pt x="210718" y="13970"/>
                </a:lnTo>
                <a:close/>
              </a:path>
              <a:path w="297815" h="251460">
                <a:moveTo>
                  <a:pt x="201447" y="11429"/>
                </a:moveTo>
                <a:lnTo>
                  <a:pt x="182156" y="11429"/>
                </a:lnTo>
                <a:lnTo>
                  <a:pt x="183972" y="6350"/>
                </a:lnTo>
                <a:lnTo>
                  <a:pt x="194945" y="8889"/>
                </a:lnTo>
                <a:lnTo>
                  <a:pt x="200719" y="8889"/>
                </a:lnTo>
                <a:lnTo>
                  <a:pt x="201447" y="11429"/>
                </a:lnTo>
                <a:close/>
              </a:path>
              <a:path w="297815" h="251460">
                <a:moveTo>
                  <a:pt x="124091" y="11429"/>
                </a:moveTo>
                <a:lnTo>
                  <a:pt x="117386" y="11429"/>
                </a:lnTo>
                <a:lnTo>
                  <a:pt x="117309" y="10160"/>
                </a:lnTo>
                <a:lnTo>
                  <a:pt x="117322" y="8889"/>
                </a:lnTo>
                <a:lnTo>
                  <a:pt x="117436" y="7620"/>
                </a:lnTo>
                <a:lnTo>
                  <a:pt x="118833" y="7620"/>
                </a:lnTo>
                <a:lnTo>
                  <a:pt x="123431" y="8889"/>
                </a:lnTo>
                <a:lnTo>
                  <a:pt x="124648" y="10157"/>
                </a:lnTo>
                <a:lnTo>
                  <a:pt x="124091" y="11429"/>
                </a:lnTo>
                <a:close/>
              </a:path>
              <a:path w="297815" h="251460">
                <a:moveTo>
                  <a:pt x="200719" y="8889"/>
                </a:moveTo>
                <a:lnTo>
                  <a:pt x="194945" y="8889"/>
                </a:lnTo>
                <a:lnTo>
                  <a:pt x="200355" y="7620"/>
                </a:lnTo>
                <a:lnTo>
                  <a:pt x="200719" y="8889"/>
                </a:lnTo>
                <a:close/>
              </a:path>
              <a:path w="297815" h="251460">
                <a:moveTo>
                  <a:pt x="62894" y="30466"/>
                </a:moveTo>
                <a:lnTo>
                  <a:pt x="59740" y="29210"/>
                </a:lnTo>
                <a:lnTo>
                  <a:pt x="51295" y="29210"/>
                </a:lnTo>
                <a:lnTo>
                  <a:pt x="54406" y="25400"/>
                </a:lnTo>
                <a:lnTo>
                  <a:pt x="57759" y="22860"/>
                </a:lnTo>
                <a:lnTo>
                  <a:pt x="55549" y="15239"/>
                </a:lnTo>
                <a:lnTo>
                  <a:pt x="56476" y="11429"/>
                </a:lnTo>
                <a:lnTo>
                  <a:pt x="56794" y="8889"/>
                </a:lnTo>
                <a:lnTo>
                  <a:pt x="60947" y="10160"/>
                </a:lnTo>
                <a:lnTo>
                  <a:pt x="76847" y="10160"/>
                </a:lnTo>
                <a:lnTo>
                  <a:pt x="76847" y="11429"/>
                </a:lnTo>
                <a:lnTo>
                  <a:pt x="77431" y="11429"/>
                </a:lnTo>
                <a:lnTo>
                  <a:pt x="76987" y="12700"/>
                </a:lnTo>
                <a:lnTo>
                  <a:pt x="78901" y="13245"/>
                </a:lnTo>
                <a:lnTo>
                  <a:pt x="79032" y="13970"/>
                </a:lnTo>
                <a:lnTo>
                  <a:pt x="77355" y="13970"/>
                </a:lnTo>
                <a:lnTo>
                  <a:pt x="74358" y="16510"/>
                </a:lnTo>
                <a:lnTo>
                  <a:pt x="60769" y="16510"/>
                </a:lnTo>
                <a:lnTo>
                  <a:pt x="60909" y="17779"/>
                </a:lnTo>
                <a:lnTo>
                  <a:pt x="74549" y="17779"/>
                </a:lnTo>
                <a:lnTo>
                  <a:pt x="75672" y="19050"/>
                </a:lnTo>
                <a:lnTo>
                  <a:pt x="65989" y="19050"/>
                </a:lnTo>
                <a:lnTo>
                  <a:pt x="65644" y="20320"/>
                </a:lnTo>
                <a:lnTo>
                  <a:pt x="61163" y="20320"/>
                </a:lnTo>
                <a:lnTo>
                  <a:pt x="60375" y="21589"/>
                </a:lnTo>
                <a:lnTo>
                  <a:pt x="59372" y="21589"/>
                </a:lnTo>
                <a:lnTo>
                  <a:pt x="58966" y="24129"/>
                </a:lnTo>
                <a:lnTo>
                  <a:pt x="59423" y="24129"/>
                </a:lnTo>
                <a:lnTo>
                  <a:pt x="60045" y="25400"/>
                </a:lnTo>
                <a:lnTo>
                  <a:pt x="60947" y="26670"/>
                </a:lnTo>
                <a:lnTo>
                  <a:pt x="63923" y="26670"/>
                </a:lnTo>
                <a:lnTo>
                  <a:pt x="62894" y="30466"/>
                </a:lnTo>
                <a:close/>
              </a:path>
              <a:path w="297815" h="251460">
                <a:moveTo>
                  <a:pt x="132626" y="19050"/>
                </a:moveTo>
                <a:lnTo>
                  <a:pt x="127444" y="19050"/>
                </a:lnTo>
                <a:lnTo>
                  <a:pt x="125234" y="12700"/>
                </a:lnTo>
                <a:lnTo>
                  <a:pt x="125902" y="10157"/>
                </a:lnTo>
                <a:lnTo>
                  <a:pt x="129882" y="8889"/>
                </a:lnTo>
                <a:lnTo>
                  <a:pt x="131000" y="10160"/>
                </a:lnTo>
                <a:lnTo>
                  <a:pt x="132422" y="10160"/>
                </a:lnTo>
                <a:lnTo>
                  <a:pt x="137198" y="13970"/>
                </a:lnTo>
                <a:lnTo>
                  <a:pt x="140868" y="15239"/>
                </a:lnTo>
                <a:lnTo>
                  <a:pt x="221535" y="15239"/>
                </a:lnTo>
                <a:lnTo>
                  <a:pt x="222256" y="16510"/>
                </a:lnTo>
                <a:lnTo>
                  <a:pt x="171335" y="16510"/>
                </a:lnTo>
                <a:lnTo>
                  <a:pt x="171170" y="17779"/>
                </a:lnTo>
                <a:lnTo>
                  <a:pt x="133857" y="17779"/>
                </a:lnTo>
                <a:lnTo>
                  <a:pt x="132626" y="19050"/>
                </a:lnTo>
                <a:close/>
              </a:path>
              <a:path w="297815" h="251460">
                <a:moveTo>
                  <a:pt x="208514" y="11429"/>
                </a:moveTo>
                <a:lnTo>
                  <a:pt x="201447" y="11429"/>
                </a:lnTo>
                <a:lnTo>
                  <a:pt x="204334" y="10157"/>
                </a:lnTo>
                <a:lnTo>
                  <a:pt x="206311" y="8889"/>
                </a:lnTo>
                <a:lnTo>
                  <a:pt x="208514" y="11429"/>
                </a:lnTo>
                <a:close/>
              </a:path>
              <a:path w="297815" h="251460">
                <a:moveTo>
                  <a:pt x="87947" y="25400"/>
                </a:moveTo>
                <a:lnTo>
                  <a:pt x="81000" y="25400"/>
                </a:lnTo>
                <a:lnTo>
                  <a:pt x="81030" y="25199"/>
                </a:lnTo>
                <a:lnTo>
                  <a:pt x="82486" y="21589"/>
                </a:lnTo>
                <a:lnTo>
                  <a:pt x="84480" y="17779"/>
                </a:lnTo>
                <a:lnTo>
                  <a:pt x="83807" y="13970"/>
                </a:lnTo>
                <a:lnTo>
                  <a:pt x="82372" y="12700"/>
                </a:lnTo>
                <a:lnTo>
                  <a:pt x="116027" y="12700"/>
                </a:lnTo>
                <a:lnTo>
                  <a:pt x="116611" y="10160"/>
                </a:lnTo>
                <a:lnTo>
                  <a:pt x="116954" y="10160"/>
                </a:lnTo>
                <a:lnTo>
                  <a:pt x="117002" y="9994"/>
                </a:lnTo>
                <a:lnTo>
                  <a:pt x="117292" y="10157"/>
                </a:lnTo>
                <a:lnTo>
                  <a:pt x="117309" y="11429"/>
                </a:lnTo>
                <a:lnTo>
                  <a:pt x="124091" y="11429"/>
                </a:lnTo>
                <a:lnTo>
                  <a:pt x="122974" y="13970"/>
                </a:lnTo>
                <a:lnTo>
                  <a:pt x="100596" y="13970"/>
                </a:lnTo>
                <a:lnTo>
                  <a:pt x="100469" y="15239"/>
                </a:lnTo>
                <a:lnTo>
                  <a:pt x="101092" y="16510"/>
                </a:lnTo>
                <a:lnTo>
                  <a:pt x="122593" y="16510"/>
                </a:lnTo>
                <a:lnTo>
                  <a:pt x="122491" y="19050"/>
                </a:lnTo>
                <a:lnTo>
                  <a:pt x="99199" y="19050"/>
                </a:lnTo>
                <a:lnTo>
                  <a:pt x="97038" y="22860"/>
                </a:lnTo>
                <a:lnTo>
                  <a:pt x="91135" y="22860"/>
                </a:lnTo>
                <a:lnTo>
                  <a:pt x="89573" y="24129"/>
                </a:lnTo>
                <a:lnTo>
                  <a:pt x="87947" y="25400"/>
                </a:lnTo>
                <a:close/>
              </a:path>
              <a:path w="297815" h="251460">
                <a:moveTo>
                  <a:pt x="221535" y="15239"/>
                </a:moveTo>
                <a:lnTo>
                  <a:pt x="147739" y="15239"/>
                </a:lnTo>
                <a:lnTo>
                  <a:pt x="148805" y="13818"/>
                </a:lnTo>
                <a:lnTo>
                  <a:pt x="151231" y="10160"/>
                </a:lnTo>
                <a:lnTo>
                  <a:pt x="152120" y="11429"/>
                </a:lnTo>
                <a:lnTo>
                  <a:pt x="154203" y="13970"/>
                </a:lnTo>
                <a:lnTo>
                  <a:pt x="220814" y="13970"/>
                </a:lnTo>
                <a:lnTo>
                  <a:pt x="221535" y="15239"/>
                </a:lnTo>
                <a:close/>
              </a:path>
              <a:path w="297815" h="251460">
                <a:moveTo>
                  <a:pt x="52038" y="21589"/>
                </a:moveTo>
                <a:lnTo>
                  <a:pt x="42278" y="21589"/>
                </a:lnTo>
                <a:lnTo>
                  <a:pt x="44729" y="19050"/>
                </a:lnTo>
                <a:lnTo>
                  <a:pt x="47371" y="16510"/>
                </a:lnTo>
                <a:lnTo>
                  <a:pt x="50673" y="11429"/>
                </a:lnTo>
                <a:lnTo>
                  <a:pt x="51307" y="16510"/>
                </a:lnTo>
                <a:lnTo>
                  <a:pt x="52070" y="19050"/>
                </a:lnTo>
                <a:lnTo>
                  <a:pt x="52038" y="21589"/>
                </a:lnTo>
                <a:close/>
              </a:path>
              <a:path w="297815" h="251460">
                <a:moveTo>
                  <a:pt x="92265" y="12700"/>
                </a:moveTo>
                <a:lnTo>
                  <a:pt x="80238" y="12700"/>
                </a:lnTo>
                <a:lnTo>
                  <a:pt x="78701" y="11429"/>
                </a:lnTo>
                <a:lnTo>
                  <a:pt x="91808" y="11429"/>
                </a:lnTo>
                <a:lnTo>
                  <a:pt x="92265" y="12700"/>
                </a:lnTo>
                <a:close/>
              </a:path>
              <a:path w="297815" h="251460">
                <a:moveTo>
                  <a:pt x="116027" y="12700"/>
                </a:moveTo>
                <a:lnTo>
                  <a:pt x="93992" y="12700"/>
                </a:lnTo>
                <a:lnTo>
                  <a:pt x="93878" y="11429"/>
                </a:lnTo>
                <a:lnTo>
                  <a:pt x="115011" y="11429"/>
                </a:lnTo>
                <a:lnTo>
                  <a:pt x="116027" y="12700"/>
                </a:lnTo>
                <a:close/>
              </a:path>
              <a:path w="297815" h="251460">
                <a:moveTo>
                  <a:pt x="79391" y="13384"/>
                </a:moveTo>
                <a:lnTo>
                  <a:pt x="78901" y="13245"/>
                </a:lnTo>
                <a:lnTo>
                  <a:pt x="78803" y="12700"/>
                </a:lnTo>
                <a:lnTo>
                  <a:pt x="79425" y="12700"/>
                </a:lnTo>
                <a:lnTo>
                  <a:pt x="79391" y="13384"/>
                </a:lnTo>
                <a:close/>
              </a:path>
              <a:path w="297815" h="251460">
                <a:moveTo>
                  <a:pt x="81445" y="13970"/>
                </a:moveTo>
                <a:lnTo>
                  <a:pt x="80911" y="13818"/>
                </a:lnTo>
                <a:lnTo>
                  <a:pt x="80352" y="12700"/>
                </a:lnTo>
                <a:lnTo>
                  <a:pt x="81813" y="12700"/>
                </a:lnTo>
                <a:lnTo>
                  <a:pt x="81445" y="13970"/>
                </a:lnTo>
                <a:close/>
              </a:path>
              <a:path w="297815" h="251460">
                <a:moveTo>
                  <a:pt x="220814" y="13970"/>
                </a:moveTo>
                <a:lnTo>
                  <a:pt x="210718" y="13970"/>
                </a:lnTo>
                <a:lnTo>
                  <a:pt x="216077" y="12700"/>
                </a:lnTo>
                <a:lnTo>
                  <a:pt x="220814" y="13970"/>
                </a:lnTo>
                <a:close/>
              </a:path>
              <a:path w="297815" h="251460">
                <a:moveTo>
                  <a:pt x="69316" y="27939"/>
                </a:moveTo>
                <a:lnTo>
                  <a:pt x="68656" y="27939"/>
                </a:lnTo>
                <a:lnTo>
                  <a:pt x="69684" y="20320"/>
                </a:lnTo>
                <a:lnTo>
                  <a:pt x="76796" y="20320"/>
                </a:lnTo>
                <a:lnTo>
                  <a:pt x="77635" y="17779"/>
                </a:lnTo>
                <a:lnTo>
                  <a:pt x="78003" y="15239"/>
                </a:lnTo>
                <a:lnTo>
                  <a:pt x="78651" y="13970"/>
                </a:lnTo>
                <a:lnTo>
                  <a:pt x="79362" y="13970"/>
                </a:lnTo>
                <a:lnTo>
                  <a:pt x="79391" y="13384"/>
                </a:lnTo>
                <a:lnTo>
                  <a:pt x="80911" y="13818"/>
                </a:lnTo>
                <a:lnTo>
                  <a:pt x="82257" y="16510"/>
                </a:lnTo>
                <a:lnTo>
                  <a:pt x="81762" y="20320"/>
                </a:lnTo>
                <a:lnTo>
                  <a:pt x="81030" y="25199"/>
                </a:lnTo>
                <a:lnTo>
                  <a:pt x="80949" y="25400"/>
                </a:lnTo>
                <a:lnTo>
                  <a:pt x="78981" y="25400"/>
                </a:lnTo>
                <a:lnTo>
                  <a:pt x="76695" y="26670"/>
                </a:lnTo>
                <a:lnTo>
                  <a:pt x="69316" y="27939"/>
                </a:lnTo>
                <a:close/>
              </a:path>
              <a:path w="297815" h="251460">
                <a:moveTo>
                  <a:pt x="122593" y="16510"/>
                </a:moveTo>
                <a:lnTo>
                  <a:pt x="101422" y="16510"/>
                </a:lnTo>
                <a:lnTo>
                  <a:pt x="102641" y="15239"/>
                </a:lnTo>
                <a:lnTo>
                  <a:pt x="101561" y="13970"/>
                </a:lnTo>
                <a:lnTo>
                  <a:pt x="122974" y="13970"/>
                </a:lnTo>
                <a:lnTo>
                  <a:pt x="122415" y="15239"/>
                </a:lnTo>
                <a:lnTo>
                  <a:pt x="122593" y="16510"/>
                </a:lnTo>
                <a:close/>
              </a:path>
              <a:path w="297815" h="251460">
                <a:moveTo>
                  <a:pt x="32905" y="40639"/>
                </a:moveTo>
                <a:lnTo>
                  <a:pt x="19888" y="40639"/>
                </a:lnTo>
                <a:lnTo>
                  <a:pt x="18097" y="38100"/>
                </a:lnTo>
                <a:lnTo>
                  <a:pt x="16141" y="36829"/>
                </a:lnTo>
                <a:lnTo>
                  <a:pt x="20548" y="29210"/>
                </a:lnTo>
                <a:lnTo>
                  <a:pt x="30365" y="27939"/>
                </a:lnTo>
                <a:lnTo>
                  <a:pt x="35572" y="26670"/>
                </a:lnTo>
                <a:lnTo>
                  <a:pt x="38239" y="16510"/>
                </a:lnTo>
                <a:lnTo>
                  <a:pt x="42214" y="19050"/>
                </a:lnTo>
                <a:lnTo>
                  <a:pt x="41097" y="20320"/>
                </a:lnTo>
                <a:lnTo>
                  <a:pt x="42278" y="21589"/>
                </a:lnTo>
                <a:lnTo>
                  <a:pt x="52038" y="21589"/>
                </a:lnTo>
                <a:lnTo>
                  <a:pt x="52006" y="24129"/>
                </a:lnTo>
                <a:lnTo>
                  <a:pt x="51581" y="25400"/>
                </a:lnTo>
                <a:lnTo>
                  <a:pt x="43446" y="25400"/>
                </a:lnTo>
                <a:lnTo>
                  <a:pt x="38696" y="30479"/>
                </a:lnTo>
                <a:lnTo>
                  <a:pt x="43014" y="35560"/>
                </a:lnTo>
                <a:lnTo>
                  <a:pt x="43408" y="36829"/>
                </a:lnTo>
                <a:lnTo>
                  <a:pt x="27800" y="36829"/>
                </a:lnTo>
                <a:lnTo>
                  <a:pt x="28409" y="38100"/>
                </a:lnTo>
                <a:lnTo>
                  <a:pt x="43802" y="38100"/>
                </a:lnTo>
                <a:lnTo>
                  <a:pt x="44196" y="39370"/>
                </a:lnTo>
                <a:lnTo>
                  <a:pt x="33680" y="39370"/>
                </a:lnTo>
                <a:lnTo>
                  <a:pt x="32905" y="40639"/>
                </a:lnTo>
                <a:close/>
              </a:path>
              <a:path w="297815" h="251460">
                <a:moveTo>
                  <a:pt x="74549" y="17779"/>
                </a:moveTo>
                <a:lnTo>
                  <a:pt x="62877" y="17779"/>
                </a:lnTo>
                <a:lnTo>
                  <a:pt x="62738" y="16510"/>
                </a:lnTo>
                <a:lnTo>
                  <a:pt x="74358" y="16510"/>
                </a:lnTo>
                <a:lnTo>
                  <a:pt x="74549" y="17779"/>
                </a:lnTo>
                <a:close/>
              </a:path>
              <a:path w="297815" h="251460">
                <a:moveTo>
                  <a:pt x="208546" y="24129"/>
                </a:moveTo>
                <a:lnTo>
                  <a:pt x="144945" y="24129"/>
                </a:lnTo>
                <a:lnTo>
                  <a:pt x="145732" y="22860"/>
                </a:lnTo>
                <a:lnTo>
                  <a:pt x="132461" y="22860"/>
                </a:lnTo>
                <a:lnTo>
                  <a:pt x="135254" y="19050"/>
                </a:lnTo>
                <a:lnTo>
                  <a:pt x="134797" y="19050"/>
                </a:lnTo>
                <a:lnTo>
                  <a:pt x="134226" y="17779"/>
                </a:lnTo>
                <a:lnTo>
                  <a:pt x="171348" y="17779"/>
                </a:lnTo>
                <a:lnTo>
                  <a:pt x="171894" y="16510"/>
                </a:lnTo>
                <a:lnTo>
                  <a:pt x="222256" y="16510"/>
                </a:lnTo>
                <a:lnTo>
                  <a:pt x="223697" y="19050"/>
                </a:lnTo>
                <a:lnTo>
                  <a:pt x="226534" y="21589"/>
                </a:lnTo>
                <a:lnTo>
                  <a:pt x="207479" y="21589"/>
                </a:lnTo>
                <a:lnTo>
                  <a:pt x="207860" y="22860"/>
                </a:lnTo>
                <a:lnTo>
                  <a:pt x="208546" y="24129"/>
                </a:lnTo>
                <a:close/>
              </a:path>
              <a:path w="297815" h="251460">
                <a:moveTo>
                  <a:pt x="76796" y="20320"/>
                </a:moveTo>
                <a:lnTo>
                  <a:pt x="70230" y="20320"/>
                </a:lnTo>
                <a:lnTo>
                  <a:pt x="65989" y="19050"/>
                </a:lnTo>
                <a:lnTo>
                  <a:pt x="75672" y="19050"/>
                </a:lnTo>
                <a:lnTo>
                  <a:pt x="76796" y="20320"/>
                </a:lnTo>
                <a:close/>
              </a:path>
              <a:path w="297815" h="251460">
                <a:moveTo>
                  <a:pt x="103238" y="30479"/>
                </a:moveTo>
                <a:lnTo>
                  <a:pt x="101790" y="30479"/>
                </a:lnTo>
                <a:lnTo>
                  <a:pt x="99733" y="29210"/>
                </a:lnTo>
                <a:lnTo>
                  <a:pt x="100418" y="26670"/>
                </a:lnTo>
                <a:lnTo>
                  <a:pt x="102019" y="22860"/>
                </a:lnTo>
                <a:lnTo>
                  <a:pt x="101244" y="21589"/>
                </a:lnTo>
                <a:lnTo>
                  <a:pt x="99199" y="19050"/>
                </a:lnTo>
                <a:lnTo>
                  <a:pt x="105016" y="19050"/>
                </a:lnTo>
                <a:lnTo>
                  <a:pt x="104368" y="20320"/>
                </a:lnTo>
                <a:lnTo>
                  <a:pt x="104698" y="20320"/>
                </a:lnTo>
                <a:lnTo>
                  <a:pt x="105397" y="21589"/>
                </a:lnTo>
                <a:lnTo>
                  <a:pt x="120853" y="21589"/>
                </a:lnTo>
                <a:lnTo>
                  <a:pt x="119532" y="22860"/>
                </a:lnTo>
                <a:lnTo>
                  <a:pt x="120370" y="25400"/>
                </a:lnTo>
                <a:lnTo>
                  <a:pt x="121081" y="26670"/>
                </a:lnTo>
                <a:lnTo>
                  <a:pt x="227959" y="26670"/>
                </a:lnTo>
                <a:lnTo>
                  <a:pt x="227962" y="27939"/>
                </a:lnTo>
                <a:lnTo>
                  <a:pt x="109118" y="27939"/>
                </a:lnTo>
                <a:lnTo>
                  <a:pt x="105714" y="29210"/>
                </a:lnTo>
                <a:lnTo>
                  <a:pt x="104851" y="29210"/>
                </a:lnTo>
                <a:lnTo>
                  <a:pt x="103238" y="30479"/>
                </a:lnTo>
                <a:close/>
              </a:path>
              <a:path w="297815" h="251460">
                <a:moveTo>
                  <a:pt x="120853" y="21589"/>
                </a:moveTo>
                <a:lnTo>
                  <a:pt x="106210" y="21589"/>
                </a:lnTo>
                <a:lnTo>
                  <a:pt x="106870" y="20320"/>
                </a:lnTo>
                <a:lnTo>
                  <a:pt x="106603" y="19050"/>
                </a:lnTo>
                <a:lnTo>
                  <a:pt x="122351" y="19050"/>
                </a:lnTo>
                <a:lnTo>
                  <a:pt x="122364" y="20320"/>
                </a:lnTo>
                <a:lnTo>
                  <a:pt x="120853" y="21589"/>
                </a:lnTo>
                <a:close/>
              </a:path>
              <a:path w="297815" h="251460">
                <a:moveTo>
                  <a:pt x="227959" y="26670"/>
                </a:moveTo>
                <a:lnTo>
                  <a:pt x="121996" y="26670"/>
                </a:lnTo>
                <a:lnTo>
                  <a:pt x="123380" y="25400"/>
                </a:lnTo>
                <a:lnTo>
                  <a:pt x="123355" y="24129"/>
                </a:lnTo>
                <a:lnTo>
                  <a:pt x="123837" y="21589"/>
                </a:lnTo>
                <a:lnTo>
                  <a:pt x="123685" y="20320"/>
                </a:lnTo>
                <a:lnTo>
                  <a:pt x="125247" y="20320"/>
                </a:lnTo>
                <a:lnTo>
                  <a:pt x="125298" y="19050"/>
                </a:lnTo>
                <a:lnTo>
                  <a:pt x="130301" y="19050"/>
                </a:lnTo>
                <a:lnTo>
                  <a:pt x="132461" y="22860"/>
                </a:lnTo>
                <a:lnTo>
                  <a:pt x="144449" y="22860"/>
                </a:lnTo>
                <a:lnTo>
                  <a:pt x="144945" y="24129"/>
                </a:lnTo>
                <a:lnTo>
                  <a:pt x="227954" y="24129"/>
                </a:lnTo>
                <a:lnTo>
                  <a:pt x="227959" y="26670"/>
                </a:lnTo>
                <a:close/>
              </a:path>
              <a:path w="297815" h="251460">
                <a:moveTo>
                  <a:pt x="63923" y="26670"/>
                </a:moveTo>
                <a:lnTo>
                  <a:pt x="62090" y="26670"/>
                </a:lnTo>
                <a:lnTo>
                  <a:pt x="62776" y="25400"/>
                </a:lnTo>
                <a:lnTo>
                  <a:pt x="63538" y="25400"/>
                </a:lnTo>
                <a:lnTo>
                  <a:pt x="63246" y="24129"/>
                </a:lnTo>
                <a:lnTo>
                  <a:pt x="63182" y="22860"/>
                </a:lnTo>
                <a:lnTo>
                  <a:pt x="62534" y="21589"/>
                </a:lnTo>
                <a:lnTo>
                  <a:pt x="61518" y="20320"/>
                </a:lnTo>
                <a:lnTo>
                  <a:pt x="65644" y="20320"/>
                </a:lnTo>
                <a:lnTo>
                  <a:pt x="63923" y="26670"/>
                </a:lnTo>
                <a:close/>
              </a:path>
              <a:path w="297815" h="251460">
                <a:moveTo>
                  <a:pt x="227954" y="24129"/>
                </a:moveTo>
                <a:lnTo>
                  <a:pt x="209740" y="24129"/>
                </a:lnTo>
                <a:lnTo>
                  <a:pt x="210540" y="22860"/>
                </a:lnTo>
                <a:lnTo>
                  <a:pt x="209994" y="22860"/>
                </a:lnTo>
                <a:lnTo>
                  <a:pt x="209308" y="21589"/>
                </a:lnTo>
                <a:lnTo>
                  <a:pt x="226534" y="21589"/>
                </a:lnTo>
                <a:lnTo>
                  <a:pt x="227952" y="22860"/>
                </a:lnTo>
                <a:lnTo>
                  <a:pt x="227954" y="24129"/>
                </a:lnTo>
                <a:close/>
              </a:path>
              <a:path w="297815" h="251460">
                <a:moveTo>
                  <a:pt x="94157" y="27939"/>
                </a:moveTo>
                <a:lnTo>
                  <a:pt x="92278" y="25400"/>
                </a:lnTo>
                <a:lnTo>
                  <a:pt x="91135" y="22860"/>
                </a:lnTo>
                <a:lnTo>
                  <a:pt x="97038" y="22860"/>
                </a:lnTo>
                <a:lnTo>
                  <a:pt x="94157" y="27939"/>
                </a:lnTo>
                <a:close/>
              </a:path>
              <a:path w="297815" h="251460">
                <a:moveTo>
                  <a:pt x="51384" y="35560"/>
                </a:moveTo>
                <a:lnTo>
                  <a:pt x="46075" y="34289"/>
                </a:lnTo>
                <a:lnTo>
                  <a:pt x="43306" y="30479"/>
                </a:lnTo>
                <a:lnTo>
                  <a:pt x="43789" y="30479"/>
                </a:lnTo>
                <a:lnTo>
                  <a:pt x="46329" y="26670"/>
                </a:lnTo>
                <a:lnTo>
                  <a:pt x="45999" y="25400"/>
                </a:lnTo>
                <a:lnTo>
                  <a:pt x="51581" y="25400"/>
                </a:lnTo>
                <a:lnTo>
                  <a:pt x="51155" y="26670"/>
                </a:lnTo>
                <a:lnTo>
                  <a:pt x="51295" y="29210"/>
                </a:lnTo>
                <a:lnTo>
                  <a:pt x="57226" y="29210"/>
                </a:lnTo>
                <a:lnTo>
                  <a:pt x="55892" y="30479"/>
                </a:lnTo>
                <a:lnTo>
                  <a:pt x="55549" y="33020"/>
                </a:lnTo>
                <a:lnTo>
                  <a:pt x="54051" y="34289"/>
                </a:lnTo>
                <a:lnTo>
                  <a:pt x="51384" y="35560"/>
                </a:lnTo>
                <a:close/>
              </a:path>
              <a:path w="297815" h="251460">
                <a:moveTo>
                  <a:pt x="163080" y="44450"/>
                </a:moveTo>
                <a:lnTo>
                  <a:pt x="105600" y="44450"/>
                </a:lnTo>
                <a:lnTo>
                  <a:pt x="105511" y="43179"/>
                </a:lnTo>
                <a:lnTo>
                  <a:pt x="105321" y="43179"/>
                </a:lnTo>
                <a:lnTo>
                  <a:pt x="105191" y="42002"/>
                </a:lnTo>
                <a:lnTo>
                  <a:pt x="105397" y="41910"/>
                </a:lnTo>
                <a:lnTo>
                  <a:pt x="108064" y="40639"/>
                </a:lnTo>
                <a:lnTo>
                  <a:pt x="108178" y="38100"/>
                </a:lnTo>
                <a:lnTo>
                  <a:pt x="113068" y="35560"/>
                </a:lnTo>
                <a:lnTo>
                  <a:pt x="112991" y="34289"/>
                </a:lnTo>
                <a:lnTo>
                  <a:pt x="111239" y="29210"/>
                </a:lnTo>
                <a:lnTo>
                  <a:pt x="109118" y="27939"/>
                </a:lnTo>
                <a:lnTo>
                  <a:pt x="227962" y="27939"/>
                </a:lnTo>
                <a:lnTo>
                  <a:pt x="227965" y="29210"/>
                </a:lnTo>
                <a:lnTo>
                  <a:pt x="232841" y="29210"/>
                </a:lnTo>
                <a:lnTo>
                  <a:pt x="234484" y="34289"/>
                </a:lnTo>
                <a:lnTo>
                  <a:pt x="215011" y="34289"/>
                </a:lnTo>
                <a:lnTo>
                  <a:pt x="215607" y="35560"/>
                </a:lnTo>
                <a:lnTo>
                  <a:pt x="168427" y="35560"/>
                </a:lnTo>
                <a:lnTo>
                  <a:pt x="165785" y="38100"/>
                </a:lnTo>
                <a:lnTo>
                  <a:pt x="119278" y="38100"/>
                </a:lnTo>
                <a:lnTo>
                  <a:pt x="119710" y="39370"/>
                </a:lnTo>
                <a:lnTo>
                  <a:pt x="164464" y="39370"/>
                </a:lnTo>
                <a:lnTo>
                  <a:pt x="163144" y="40639"/>
                </a:lnTo>
                <a:lnTo>
                  <a:pt x="163080" y="44450"/>
                </a:lnTo>
                <a:close/>
              </a:path>
              <a:path w="297815" h="251460">
                <a:moveTo>
                  <a:pt x="62928" y="30479"/>
                </a:moveTo>
                <a:close/>
              </a:path>
              <a:path w="297815" h="251460">
                <a:moveTo>
                  <a:pt x="170205" y="41910"/>
                </a:moveTo>
                <a:lnTo>
                  <a:pt x="168427" y="35560"/>
                </a:lnTo>
                <a:lnTo>
                  <a:pt x="215607" y="35560"/>
                </a:lnTo>
                <a:lnTo>
                  <a:pt x="215582" y="34289"/>
                </a:lnTo>
                <a:lnTo>
                  <a:pt x="234484" y="34289"/>
                </a:lnTo>
                <a:lnTo>
                  <a:pt x="235305" y="36829"/>
                </a:lnTo>
                <a:lnTo>
                  <a:pt x="179793" y="36829"/>
                </a:lnTo>
                <a:lnTo>
                  <a:pt x="177761" y="38100"/>
                </a:lnTo>
                <a:lnTo>
                  <a:pt x="175552" y="39370"/>
                </a:lnTo>
                <a:lnTo>
                  <a:pt x="170205" y="41910"/>
                </a:lnTo>
                <a:close/>
              </a:path>
              <a:path w="297815" h="251460">
                <a:moveTo>
                  <a:pt x="43802" y="38100"/>
                </a:moveTo>
                <a:lnTo>
                  <a:pt x="28409" y="38100"/>
                </a:lnTo>
                <a:lnTo>
                  <a:pt x="28663" y="36829"/>
                </a:lnTo>
                <a:lnTo>
                  <a:pt x="43408" y="36829"/>
                </a:lnTo>
                <a:lnTo>
                  <a:pt x="43802" y="38100"/>
                </a:lnTo>
                <a:close/>
              </a:path>
              <a:path w="297815" h="251460">
                <a:moveTo>
                  <a:pt x="186778" y="149860"/>
                </a:moveTo>
                <a:lnTo>
                  <a:pt x="185026" y="148589"/>
                </a:lnTo>
                <a:lnTo>
                  <a:pt x="183400" y="146050"/>
                </a:lnTo>
                <a:lnTo>
                  <a:pt x="179679" y="142239"/>
                </a:lnTo>
                <a:lnTo>
                  <a:pt x="175450" y="139700"/>
                </a:lnTo>
                <a:lnTo>
                  <a:pt x="175158" y="135889"/>
                </a:lnTo>
                <a:lnTo>
                  <a:pt x="175005" y="130810"/>
                </a:lnTo>
                <a:lnTo>
                  <a:pt x="173786" y="120650"/>
                </a:lnTo>
                <a:lnTo>
                  <a:pt x="174790" y="114300"/>
                </a:lnTo>
                <a:lnTo>
                  <a:pt x="176682" y="107950"/>
                </a:lnTo>
                <a:lnTo>
                  <a:pt x="178916" y="100329"/>
                </a:lnTo>
                <a:lnTo>
                  <a:pt x="181116" y="93979"/>
                </a:lnTo>
                <a:lnTo>
                  <a:pt x="183356" y="86360"/>
                </a:lnTo>
                <a:lnTo>
                  <a:pt x="185712" y="78739"/>
                </a:lnTo>
                <a:lnTo>
                  <a:pt x="187032" y="74929"/>
                </a:lnTo>
                <a:lnTo>
                  <a:pt x="188048" y="71120"/>
                </a:lnTo>
                <a:lnTo>
                  <a:pt x="193484" y="68579"/>
                </a:lnTo>
                <a:lnTo>
                  <a:pt x="194297" y="66039"/>
                </a:lnTo>
                <a:lnTo>
                  <a:pt x="196240" y="62229"/>
                </a:lnTo>
                <a:lnTo>
                  <a:pt x="198894" y="60960"/>
                </a:lnTo>
                <a:lnTo>
                  <a:pt x="207873" y="60960"/>
                </a:lnTo>
                <a:lnTo>
                  <a:pt x="210210" y="58420"/>
                </a:lnTo>
                <a:lnTo>
                  <a:pt x="210642" y="52070"/>
                </a:lnTo>
                <a:lnTo>
                  <a:pt x="208546" y="50800"/>
                </a:lnTo>
                <a:lnTo>
                  <a:pt x="206032" y="48260"/>
                </a:lnTo>
                <a:lnTo>
                  <a:pt x="202133" y="44450"/>
                </a:lnTo>
                <a:lnTo>
                  <a:pt x="200761" y="43179"/>
                </a:lnTo>
                <a:lnTo>
                  <a:pt x="196113" y="43179"/>
                </a:lnTo>
                <a:lnTo>
                  <a:pt x="194132" y="40639"/>
                </a:lnTo>
                <a:lnTo>
                  <a:pt x="189966" y="39370"/>
                </a:lnTo>
                <a:lnTo>
                  <a:pt x="183718" y="39370"/>
                </a:lnTo>
                <a:lnTo>
                  <a:pt x="181927" y="38100"/>
                </a:lnTo>
                <a:lnTo>
                  <a:pt x="179793" y="36829"/>
                </a:lnTo>
                <a:lnTo>
                  <a:pt x="235305" y="36829"/>
                </a:lnTo>
                <a:lnTo>
                  <a:pt x="235716" y="38100"/>
                </a:lnTo>
                <a:lnTo>
                  <a:pt x="234086" y="38100"/>
                </a:lnTo>
                <a:lnTo>
                  <a:pt x="233832" y="39370"/>
                </a:lnTo>
                <a:lnTo>
                  <a:pt x="189966" y="39370"/>
                </a:lnTo>
                <a:lnTo>
                  <a:pt x="187667" y="40639"/>
                </a:lnTo>
                <a:lnTo>
                  <a:pt x="242455" y="40639"/>
                </a:lnTo>
                <a:lnTo>
                  <a:pt x="244894" y="44450"/>
                </a:lnTo>
                <a:lnTo>
                  <a:pt x="218948" y="44450"/>
                </a:lnTo>
                <a:lnTo>
                  <a:pt x="218795" y="45720"/>
                </a:lnTo>
                <a:lnTo>
                  <a:pt x="262013" y="45720"/>
                </a:lnTo>
                <a:lnTo>
                  <a:pt x="263893" y="46989"/>
                </a:lnTo>
                <a:lnTo>
                  <a:pt x="264706" y="52070"/>
                </a:lnTo>
                <a:lnTo>
                  <a:pt x="271058" y="52070"/>
                </a:lnTo>
                <a:lnTo>
                  <a:pt x="271348" y="55879"/>
                </a:lnTo>
                <a:lnTo>
                  <a:pt x="273215" y="58420"/>
                </a:lnTo>
                <a:lnTo>
                  <a:pt x="278853" y="58420"/>
                </a:lnTo>
                <a:lnTo>
                  <a:pt x="279349" y="60960"/>
                </a:lnTo>
                <a:lnTo>
                  <a:pt x="279247" y="64770"/>
                </a:lnTo>
                <a:lnTo>
                  <a:pt x="275221" y="67310"/>
                </a:lnTo>
                <a:lnTo>
                  <a:pt x="268757" y="67310"/>
                </a:lnTo>
                <a:lnTo>
                  <a:pt x="268592" y="68579"/>
                </a:lnTo>
                <a:lnTo>
                  <a:pt x="268325" y="68579"/>
                </a:lnTo>
                <a:lnTo>
                  <a:pt x="268262" y="69850"/>
                </a:lnTo>
                <a:lnTo>
                  <a:pt x="277723" y="69850"/>
                </a:lnTo>
                <a:lnTo>
                  <a:pt x="279463" y="74929"/>
                </a:lnTo>
                <a:lnTo>
                  <a:pt x="286270" y="74929"/>
                </a:lnTo>
                <a:lnTo>
                  <a:pt x="284289" y="76200"/>
                </a:lnTo>
                <a:lnTo>
                  <a:pt x="284352" y="78739"/>
                </a:lnTo>
                <a:lnTo>
                  <a:pt x="290995" y="78739"/>
                </a:lnTo>
                <a:lnTo>
                  <a:pt x="291304" y="80010"/>
                </a:lnTo>
                <a:lnTo>
                  <a:pt x="227914" y="80010"/>
                </a:lnTo>
                <a:lnTo>
                  <a:pt x="226949" y="81279"/>
                </a:lnTo>
                <a:lnTo>
                  <a:pt x="242385" y="81279"/>
                </a:lnTo>
                <a:lnTo>
                  <a:pt x="241813" y="83820"/>
                </a:lnTo>
                <a:lnTo>
                  <a:pt x="211150" y="83820"/>
                </a:lnTo>
                <a:lnTo>
                  <a:pt x="206527" y="90170"/>
                </a:lnTo>
                <a:lnTo>
                  <a:pt x="201688" y="95250"/>
                </a:lnTo>
                <a:lnTo>
                  <a:pt x="201993" y="105410"/>
                </a:lnTo>
                <a:lnTo>
                  <a:pt x="202552" y="106679"/>
                </a:lnTo>
                <a:lnTo>
                  <a:pt x="202971" y="109220"/>
                </a:lnTo>
                <a:lnTo>
                  <a:pt x="235701" y="109220"/>
                </a:lnTo>
                <a:lnTo>
                  <a:pt x="235076" y="113029"/>
                </a:lnTo>
                <a:lnTo>
                  <a:pt x="234708" y="116839"/>
                </a:lnTo>
                <a:lnTo>
                  <a:pt x="232003" y="119379"/>
                </a:lnTo>
                <a:lnTo>
                  <a:pt x="228193" y="125729"/>
                </a:lnTo>
                <a:lnTo>
                  <a:pt x="225298" y="128270"/>
                </a:lnTo>
                <a:lnTo>
                  <a:pt x="223951" y="130810"/>
                </a:lnTo>
                <a:lnTo>
                  <a:pt x="221145" y="138429"/>
                </a:lnTo>
                <a:lnTo>
                  <a:pt x="214464" y="139700"/>
                </a:lnTo>
                <a:lnTo>
                  <a:pt x="210645" y="143510"/>
                </a:lnTo>
                <a:lnTo>
                  <a:pt x="205676" y="143510"/>
                </a:lnTo>
                <a:lnTo>
                  <a:pt x="204241" y="144779"/>
                </a:lnTo>
                <a:lnTo>
                  <a:pt x="203085" y="147320"/>
                </a:lnTo>
                <a:lnTo>
                  <a:pt x="189534" y="147320"/>
                </a:lnTo>
                <a:lnTo>
                  <a:pt x="186778" y="149860"/>
                </a:lnTo>
                <a:close/>
              </a:path>
              <a:path w="297815" h="251460">
                <a:moveTo>
                  <a:pt x="164464" y="39370"/>
                </a:moveTo>
                <a:lnTo>
                  <a:pt x="121348" y="39370"/>
                </a:lnTo>
                <a:lnTo>
                  <a:pt x="121196" y="38100"/>
                </a:lnTo>
                <a:lnTo>
                  <a:pt x="165785" y="38100"/>
                </a:lnTo>
                <a:lnTo>
                  <a:pt x="164464" y="39370"/>
                </a:lnTo>
                <a:close/>
              </a:path>
              <a:path w="297815" h="251460">
                <a:moveTo>
                  <a:pt x="236537" y="40639"/>
                </a:moveTo>
                <a:lnTo>
                  <a:pt x="234086" y="38100"/>
                </a:lnTo>
                <a:lnTo>
                  <a:pt x="235716" y="38100"/>
                </a:lnTo>
                <a:lnTo>
                  <a:pt x="236537" y="40639"/>
                </a:lnTo>
                <a:close/>
              </a:path>
              <a:path w="297815" h="251460">
                <a:moveTo>
                  <a:pt x="239775" y="40639"/>
                </a:moveTo>
                <a:lnTo>
                  <a:pt x="236537" y="40639"/>
                </a:lnTo>
                <a:lnTo>
                  <a:pt x="237197" y="38100"/>
                </a:lnTo>
                <a:lnTo>
                  <a:pt x="239775" y="40639"/>
                </a:lnTo>
                <a:close/>
              </a:path>
              <a:path w="297815" h="251460">
                <a:moveTo>
                  <a:pt x="242455" y="40639"/>
                </a:moveTo>
                <a:lnTo>
                  <a:pt x="239775" y="40639"/>
                </a:lnTo>
                <a:lnTo>
                  <a:pt x="240690" y="38100"/>
                </a:lnTo>
                <a:lnTo>
                  <a:pt x="241706" y="39370"/>
                </a:lnTo>
                <a:lnTo>
                  <a:pt x="242455" y="40639"/>
                </a:lnTo>
                <a:close/>
              </a:path>
              <a:path w="297815" h="251460">
                <a:moveTo>
                  <a:pt x="40830" y="45720"/>
                </a:moveTo>
                <a:lnTo>
                  <a:pt x="35763" y="44450"/>
                </a:lnTo>
                <a:lnTo>
                  <a:pt x="33680" y="39370"/>
                </a:lnTo>
                <a:lnTo>
                  <a:pt x="44196" y="39370"/>
                </a:lnTo>
                <a:lnTo>
                  <a:pt x="42443" y="43179"/>
                </a:lnTo>
                <a:lnTo>
                  <a:pt x="40830" y="45720"/>
                </a:lnTo>
                <a:close/>
              </a:path>
              <a:path w="297815" h="251460">
                <a:moveTo>
                  <a:pt x="12649" y="139700"/>
                </a:moveTo>
                <a:lnTo>
                  <a:pt x="9296" y="137160"/>
                </a:lnTo>
                <a:lnTo>
                  <a:pt x="9588" y="134620"/>
                </a:lnTo>
                <a:lnTo>
                  <a:pt x="10972" y="130810"/>
                </a:lnTo>
                <a:lnTo>
                  <a:pt x="4483" y="130810"/>
                </a:lnTo>
                <a:lnTo>
                  <a:pt x="4267" y="127000"/>
                </a:lnTo>
                <a:lnTo>
                  <a:pt x="5511" y="124460"/>
                </a:lnTo>
                <a:lnTo>
                  <a:pt x="6857" y="123189"/>
                </a:lnTo>
                <a:lnTo>
                  <a:pt x="8775" y="121920"/>
                </a:lnTo>
                <a:lnTo>
                  <a:pt x="3276" y="120650"/>
                </a:lnTo>
                <a:lnTo>
                  <a:pt x="2311" y="116839"/>
                </a:lnTo>
                <a:lnTo>
                  <a:pt x="1066" y="111760"/>
                </a:lnTo>
                <a:lnTo>
                  <a:pt x="0" y="105410"/>
                </a:lnTo>
                <a:lnTo>
                  <a:pt x="533" y="104139"/>
                </a:lnTo>
                <a:lnTo>
                  <a:pt x="2514" y="100329"/>
                </a:lnTo>
                <a:lnTo>
                  <a:pt x="3009" y="99060"/>
                </a:lnTo>
                <a:lnTo>
                  <a:pt x="952" y="92710"/>
                </a:lnTo>
                <a:lnTo>
                  <a:pt x="1625" y="88900"/>
                </a:lnTo>
                <a:lnTo>
                  <a:pt x="5524" y="80010"/>
                </a:lnTo>
                <a:lnTo>
                  <a:pt x="6083" y="73660"/>
                </a:lnTo>
                <a:lnTo>
                  <a:pt x="8547" y="62229"/>
                </a:lnTo>
                <a:lnTo>
                  <a:pt x="10528" y="57150"/>
                </a:lnTo>
                <a:lnTo>
                  <a:pt x="12585" y="50800"/>
                </a:lnTo>
                <a:lnTo>
                  <a:pt x="15227" y="48260"/>
                </a:lnTo>
                <a:lnTo>
                  <a:pt x="19596" y="46989"/>
                </a:lnTo>
                <a:lnTo>
                  <a:pt x="20866" y="40639"/>
                </a:lnTo>
                <a:lnTo>
                  <a:pt x="31927" y="40639"/>
                </a:lnTo>
                <a:lnTo>
                  <a:pt x="31953" y="44450"/>
                </a:lnTo>
                <a:lnTo>
                  <a:pt x="30759" y="48260"/>
                </a:lnTo>
                <a:lnTo>
                  <a:pt x="25222" y="53339"/>
                </a:lnTo>
                <a:lnTo>
                  <a:pt x="24853" y="57150"/>
                </a:lnTo>
                <a:lnTo>
                  <a:pt x="23609" y="59689"/>
                </a:lnTo>
                <a:lnTo>
                  <a:pt x="18326" y="59689"/>
                </a:lnTo>
                <a:lnTo>
                  <a:pt x="17983" y="60960"/>
                </a:lnTo>
                <a:lnTo>
                  <a:pt x="21043" y="64770"/>
                </a:lnTo>
                <a:lnTo>
                  <a:pt x="21590" y="68579"/>
                </a:lnTo>
                <a:lnTo>
                  <a:pt x="20142" y="78739"/>
                </a:lnTo>
                <a:lnTo>
                  <a:pt x="19138" y="85089"/>
                </a:lnTo>
                <a:lnTo>
                  <a:pt x="14401" y="92710"/>
                </a:lnTo>
                <a:lnTo>
                  <a:pt x="14198" y="95250"/>
                </a:lnTo>
                <a:lnTo>
                  <a:pt x="15252" y="100329"/>
                </a:lnTo>
                <a:lnTo>
                  <a:pt x="15328" y="102870"/>
                </a:lnTo>
                <a:lnTo>
                  <a:pt x="7747" y="102870"/>
                </a:lnTo>
                <a:lnTo>
                  <a:pt x="7124" y="104139"/>
                </a:lnTo>
                <a:lnTo>
                  <a:pt x="6883" y="104139"/>
                </a:lnTo>
                <a:lnTo>
                  <a:pt x="7581" y="105410"/>
                </a:lnTo>
                <a:lnTo>
                  <a:pt x="16344" y="105410"/>
                </a:lnTo>
                <a:lnTo>
                  <a:pt x="18884" y="111760"/>
                </a:lnTo>
                <a:lnTo>
                  <a:pt x="20256" y="118110"/>
                </a:lnTo>
                <a:lnTo>
                  <a:pt x="16929" y="125729"/>
                </a:lnTo>
                <a:lnTo>
                  <a:pt x="17399" y="128270"/>
                </a:lnTo>
                <a:lnTo>
                  <a:pt x="21831" y="134620"/>
                </a:lnTo>
                <a:lnTo>
                  <a:pt x="19405" y="138429"/>
                </a:lnTo>
                <a:lnTo>
                  <a:pt x="12522" y="138429"/>
                </a:lnTo>
                <a:lnTo>
                  <a:pt x="12649" y="139700"/>
                </a:lnTo>
                <a:close/>
              </a:path>
              <a:path w="297815" h="251460">
                <a:moveTo>
                  <a:pt x="105651" y="57150"/>
                </a:moveTo>
                <a:lnTo>
                  <a:pt x="100101" y="57150"/>
                </a:lnTo>
                <a:lnTo>
                  <a:pt x="100380" y="52070"/>
                </a:lnTo>
                <a:lnTo>
                  <a:pt x="98513" y="48260"/>
                </a:lnTo>
                <a:lnTo>
                  <a:pt x="99644" y="44450"/>
                </a:lnTo>
                <a:lnTo>
                  <a:pt x="102577" y="43179"/>
                </a:lnTo>
                <a:lnTo>
                  <a:pt x="105150" y="42021"/>
                </a:lnTo>
                <a:lnTo>
                  <a:pt x="104825" y="43179"/>
                </a:lnTo>
                <a:lnTo>
                  <a:pt x="104432" y="43179"/>
                </a:lnTo>
                <a:lnTo>
                  <a:pt x="104292" y="44450"/>
                </a:lnTo>
                <a:lnTo>
                  <a:pt x="112483" y="44450"/>
                </a:lnTo>
                <a:lnTo>
                  <a:pt x="112395" y="45720"/>
                </a:lnTo>
                <a:lnTo>
                  <a:pt x="113715" y="46989"/>
                </a:lnTo>
                <a:lnTo>
                  <a:pt x="115049" y="49529"/>
                </a:lnTo>
                <a:lnTo>
                  <a:pt x="111353" y="49529"/>
                </a:lnTo>
                <a:lnTo>
                  <a:pt x="110401" y="53339"/>
                </a:lnTo>
                <a:lnTo>
                  <a:pt x="106184" y="53339"/>
                </a:lnTo>
                <a:lnTo>
                  <a:pt x="105651" y="57150"/>
                </a:lnTo>
                <a:close/>
              </a:path>
              <a:path w="297815" h="251460">
                <a:moveTo>
                  <a:pt x="262013" y="45720"/>
                </a:moveTo>
                <a:lnTo>
                  <a:pt x="246545" y="45720"/>
                </a:lnTo>
                <a:lnTo>
                  <a:pt x="253352" y="43179"/>
                </a:lnTo>
                <a:lnTo>
                  <a:pt x="257136" y="44450"/>
                </a:lnTo>
                <a:lnTo>
                  <a:pt x="262013" y="45720"/>
                </a:lnTo>
                <a:close/>
              </a:path>
              <a:path w="297815" h="251460">
                <a:moveTo>
                  <a:pt x="153893" y="52070"/>
                </a:moveTo>
                <a:lnTo>
                  <a:pt x="117170" y="52070"/>
                </a:lnTo>
                <a:lnTo>
                  <a:pt x="117957" y="46989"/>
                </a:lnTo>
                <a:lnTo>
                  <a:pt x="119164" y="44450"/>
                </a:lnTo>
                <a:lnTo>
                  <a:pt x="157276" y="44450"/>
                </a:lnTo>
                <a:lnTo>
                  <a:pt x="155371" y="45720"/>
                </a:lnTo>
                <a:lnTo>
                  <a:pt x="154076" y="46989"/>
                </a:lnTo>
                <a:lnTo>
                  <a:pt x="153893" y="52070"/>
                </a:lnTo>
                <a:close/>
              </a:path>
              <a:path w="297815" h="251460">
                <a:moveTo>
                  <a:pt x="246545" y="45720"/>
                </a:moveTo>
                <a:lnTo>
                  <a:pt x="219176" y="45720"/>
                </a:lnTo>
                <a:lnTo>
                  <a:pt x="218948" y="44450"/>
                </a:lnTo>
                <a:lnTo>
                  <a:pt x="244894" y="44450"/>
                </a:lnTo>
                <a:lnTo>
                  <a:pt x="246545" y="45720"/>
                </a:lnTo>
                <a:close/>
              </a:path>
              <a:path w="297815" h="251460">
                <a:moveTo>
                  <a:pt x="110731" y="53339"/>
                </a:moveTo>
                <a:lnTo>
                  <a:pt x="110515" y="53339"/>
                </a:lnTo>
                <a:lnTo>
                  <a:pt x="111353" y="49529"/>
                </a:lnTo>
                <a:lnTo>
                  <a:pt x="112509" y="49529"/>
                </a:lnTo>
                <a:lnTo>
                  <a:pt x="111967" y="50800"/>
                </a:lnTo>
                <a:lnTo>
                  <a:pt x="111607" y="50800"/>
                </a:lnTo>
                <a:lnTo>
                  <a:pt x="110731" y="53339"/>
                </a:lnTo>
                <a:close/>
              </a:path>
              <a:path w="297815" h="251460">
                <a:moveTo>
                  <a:pt x="116357" y="50800"/>
                </a:moveTo>
                <a:lnTo>
                  <a:pt x="112763" y="49529"/>
                </a:lnTo>
                <a:lnTo>
                  <a:pt x="115049" y="49529"/>
                </a:lnTo>
                <a:lnTo>
                  <a:pt x="116357" y="50800"/>
                </a:lnTo>
                <a:close/>
              </a:path>
              <a:path w="297815" h="251460">
                <a:moveTo>
                  <a:pt x="271058" y="52070"/>
                </a:moveTo>
                <a:lnTo>
                  <a:pt x="264706" y="52070"/>
                </a:lnTo>
                <a:lnTo>
                  <a:pt x="270865" y="49529"/>
                </a:lnTo>
                <a:lnTo>
                  <a:pt x="271058" y="52070"/>
                </a:lnTo>
                <a:close/>
              </a:path>
              <a:path w="297815" h="251460">
                <a:moveTo>
                  <a:pt x="146672" y="107950"/>
                </a:moveTo>
                <a:lnTo>
                  <a:pt x="116458" y="107950"/>
                </a:lnTo>
                <a:lnTo>
                  <a:pt x="118135" y="101600"/>
                </a:lnTo>
                <a:lnTo>
                  <a:pt x="126288" y="96520"/>
                </a:lnTo>
                <a:lnTo>
                  <a:pt x="130619" y="93979"/>
                </a:lnTo>
                <a:lnTo>
                  <a:pt x="133223" y="90170"/>
                </a:lnTo>
                <a:lnTo>
                  <a:pt x="132791" y="68579"/>
                </a:lnTo>
                <a:lnTo>
                  <a:pt x="132676" y="55879"/>
                </a:lnTo>
                <a:lnTo>
                  <a:pt x="129501" y="54610"/>
                </a:lnTo>
                <a:lnTo>
                  <a:pt x="110426" y="54610"/>
                </a:lnTo>
                <a:lnTo>
                  <a:pt x="111607" y="50800"/>
                </a:lnTo>
                <a:lnTo>
                  <a:pt x="111967" y="50800"/>
                </a:lnTo>
                <a:lnTo>
                  <a:pt x="110883" y="53339"/>
                </a:lnTo>
                <a:lnTo>
                  <a:pt x="153847" y="53339"/>
                </a:lnTo>
                <a:lnTo>
                  <a:pt x="153709" y="57150"/>
                </a:lnTo>
                <a:lnTo>
                  <a:pt x="142036" y="57150"/>
                </a:lnTo>
                <a:lnTo>
                  <a:pt x="142621" y="58420"/>
                </a:lnTo>
                <a:lnTo>
                  <a:pt x="153663" y="58420"/>
                </a:lnTo>
                <a:lnTo>
                  <a:pt x="153009" y="74929"/>
                </a:lnTo>
                <a:lnTo>
                  <a:pt x="152641" y="76200"/>
                </a:lnTo>
                <a:lnTo>
                  <a:pt x="150139" y="80010"/>
                </a:lnTo>
                <a:lnTo>
                  <a:pt x="150012" y="82550"/>
                </a:lnTo>
                <a:lnTo>
                  <a:pt x="150939" y="90170"/>
                </a:lnTo>
                <a:lnTo>
                  <a:pt x="150063" y="93979"/>
                </a:lnTo>
                <a:lnTo>
                  <a:pt x="149885" y="101600"/>
                </a:lnTo>
                <a:lnTo>
                  <a:pt x="146812" y="104139"/>
                </a:lnTo>
                <a:lnTo>
                  <a:pt x="144589" y="105410"/>
                </a:lnTo>
                <a:lnTo>
                  <a:pt x="146672" y="107950"/>
                </a:lnTo>
                <a:close/>
              </a:path>
              <a:path w="297815" h="251460">
                <a:moveTo>
                  <a:pt x="153847" y="53339"/>
                </a:moveTo>
                <a:lnTo>
                  <a:pt x="112585" y="53339"/>
                </a:lnTo>
                <a:lnTo>
                  <a:pt x="114503" y="52070"/>
                </a:lnTo>
                <a:lnTo>
                  <a:pt x="116281" y="50800"/>
                </a:lnTo>
                <a:lnTo>
                  <a:pt x="116471" y="50800"/>
                </a:lnTo>
                <a:lnTo>
                  <a:pt x="116382" y="52070"/>
                </a:lnTo>
                <a:lnTo>
                  <a:pt x="153893" y="52070"/>
                </a:lnTo>
                <a:lnTo>
                  <a:pt x="153847" y="53339"/>
                </a:lnTo>
                <a:close/>
              </a:path>
              <a:path w="297815" h="251460">
                <a:moveTo>
                  <a:pt x="110236" y="54610"/>
                </a:moveTo>
                <a:lnTo>
                  <a:pt x="106184" y="53339"/>
                </a:lnTo>
                <a:lnTo>
                  <a:pt x="110515" y="53339"/>
                </a:lnTo>
                <a:lnTo>
                  <a:pt x="110236" y="54610"/>
                </a:lnTo>
                <a:close/>
              </a:path>
              <a:path w="297815" h="251460">
                <a:moveTo>
                  <a:pt x="84988" y="110489"/>
                </a:moveTo>
                <a:lnTo>
                  <a:pt x="84124" y="109220"/>
                </a:lnTo>
                <a:lnTo>
                  <a:pt x="82384" y="107950"/>
                </a:lnTo>
                <a:lnTo>
                  <a:pt x="85090" y="102870"/>
                </a:lnTo>
                <a:lnTo>
                  <a:pt x="80327" y="97789"/>
                </a:lnTo>
                <a:lnTo>
                  <a:pt x="85344" y="92710"/>
                </a:lnTo>
                <a:lnTo>
                  <a:pt x="87591" y="91439"/>
                </a:lnTo>
                <a:lnTo>
                  <a:pt x="89255" y="90170"/>
                </a:lnTo>
                <a:lnTo>
                  <a:pt x="89979" y="87629"/>
                </a:lnTo>
                <a:lnTo>
                  <a:pt x="85636" y="85089"/>
                </a:lnTo>
                <a:lnTo>
                  <a:pt x="88430" y="81279"/>
                </a:lnTo>
                <a:lnTo>
                  <a:pt x="85471" y="77470"/>
                </a:lnTo>
                <a:lnTo>
                  <a:pt x="89319" y="76200"/>
                </a:lnTo>
                <a:lnTo>
                  <a:pt x="90779" y="69850"/>
                </a:lnTo>
                <a:lnTo>
                  <a:pt x="90462" y="66039"/>
                </a:lnTo>
                <a:lnTo>
                  <a:pt x="94094" y="64770"/>
                </a:lnTo>
                <a:lnTo>
                  <a:pt x="94996" y="55879"/>
                </a:lnTo>
                <a:lnTo>
                  <a:pt x="95973" y="54610"/>
                </a:lnTo>
                <a:lnTo>
                  <a:pt x="100101" y="57150"/>
                </a:lnTo>
                <a:lnTo>
                  <a:pt x="105651" y="57150"/>
                </a:lnTo>
                <a:lnTo>
                  <a:pt x="105473" y="58420"/>
                </a:lnTo>
                <a:lnTo>
                  <a:pt x="105911" y="58420"/>
                </a:lnTo>
                <a:lnTo>
                  <a:pt x="105854" y="59689"/>
                </a:lnTo>
                <a:lnTo>
                  <a:pt x="124273" y="59689"/>
                </a:lnTo>
                <a:lnTo>
                  <a:pt x="121742" y="62229"/>
                </a:lnTo>
                <a:lnTo>
                  <a:pt x="117449" y="64770"/>
                </a:lnTo>
                <a:lnTo>
                  <a:pt x="114890" y="66039"/>
                </a:lnTo>
                <a:lnTo>
                  <a:pt x="101333" y="66039"/>
                </a:lnTo>
                <a:lnTo>
                  <a:pt x="100901" y="67310"/>
                </a:lnTo>
                <a:lnTo>
                  <a:pt x="100558" y="67310"/>
                </a:lnTo>
                <a:lnTo>
                  <a:pt x="100926" y="68579"/>
                </a:lnTo>
                <a:lnTo>
                  <a:pt x="111747" y="68579"/>
                </a:lnTo>
                <a:lnTo>
                  <a:pt x="109994" y="72389"/>
                </a:lnTo>
                <a:lnTo>
                  <a:pt x="108343" y="78739"/>
                </a:lnTo>
                <a:lnTo>
                  <a:pt x="106121" y="85089"/>
                </a:lnTo>
                <a:lnTo>
                  <a:pt x="104571" y="92710"/>
                </a:lnTo>
                <a:lnTo>
                  <a:pt x="102831" y="99060"/>
                </a:lnTo>
                <a:lnTo>
                  <a:pt x="106997" y="105410"/>
                </a:lnTo>
                <a:lnTo>
                  <a:pt x="90957" y="105410"/>
                </a:lnTo>
                <a:lnTo>
                  <a:pt x="88023" y="107950"/>
                </a:lnTo>
                <a:lnTo>
                  <a:pt x="86448" y="109220"/>
                </a:lnTo>
                <a:lnTo>
                  <a:pt x="84988" y="110489"/>
                </a:lnTo>
                <a:close/>
              </a:path>
              <a:path w="297815" h="251460">
                <a:moveTo>
                  <a:pt x="124273" y="59689"/>
                </a:moveTo>
                <a:lnTo>
                  <a:pt x="109766" y="59689"/>
                </a:lnTo>
                <a:lnTo>
                  <a:pt x="110236" y="54610"/>
                </a:lnTo>
                <a:lnTo>
                  <a:pt x="129501" y="54610"/>
                </a:lnTo>
                <a:lnTo>
                  <a:pt x="125539" y="58420"/>
                </a:lnTo>
                <a:lnTo>
                  <a:pt x="124273" y="59689"/>
                </a:lnTo>
                <a:close/>
              </a:path>
              <a:path w="297815" h="251460">
                <a:moveTo>
                  <a:pt x="105911" y="58420"/>
                </a:moveTo>
                <a:lnTo>
                  <a:pt x="105473" y="58420"/>
                </a:lnTo>
                <a:lnTo>
                  <a:pt x="105968" y="57150"/>
                </a:lnTo>
                <a:lnTo>
                  <a:pt x="105911" y="58420"/>
                </a:lnTo>
                <a:close/>
              </a:path>
              <a:path w="297815" h="251460">
                <a:moveTo>
                  <a:pt x="153663" y="58420"/>
                </a:moveTo>
                <a:lnTo>
                  <a:pt x="143522" y="58420"/>
                </a:lnTo>
                <a:lnTo>
                  <a:pt x="143319" y="57150"/>
                </a:lnTo>
                <a:lnTo>
                  <a:pt x="153709" y="57150"/>
                </a:lnTo>
                <a:lnTo>
                  <a:pt x="153663" y="58420"/>
                </a:lnTo>
                <a:close/>
              </a:path>
              <a:path w="297815" h="251460">
                <a:moveTo>
                  <a:pt x="109766" y="59689"/>
                </a:moveTo>
                <a:lnTo>
                  <a:pt x="105854" y="59689"/>
                </a:lnTo>
                <a:lnTo>
                  <a:pt x="108508" y="58420"/>
                </a:lnTo>
                <a:lnTo>
                  <a:pt x="109766" y="59689"/>
                </a:lnTo>
                <a:close/>
              </a:path>
              <a:path w="297815" h="251460">
                <a:moveTo>
                  <a:pt x="288759" y="74929"/>
                </a:moveTo>
                <a:lnTo>
                  <a:pt x="279463" y="74929"/>
                </a:lnTo>
                <a:lnTo>
                  <a:pt x="279476" y="64770"/>
                </a:lnTo>
                <a:lnTo>
                  <a:pt x="280073" y="64770"/>
                </a:lnTo>
                <a:lnTo>
                  <a:pt x="283171" y="66039"/>
                </a:lnTo>
                <a:lnTo>
                  <a:pt x="284619" y="68579"/>
                </a:lnTo>
                <a:lnTo>
                  <a:pt x="284911" y="69850"/>
                </a:lnTo>
                <a:lnTo>
                  <a:pt x="288759" y="74929"/>
                </a:lnTo>
                <a:close/>
              </a:path>
              <a:path w="297815" h="251460">
                <a:moveTo>
                  <a:pt x="111747" y="68579"/>
                </a:moveTo>
                <a:lnTo>
                  <a:pt x="101066" y="68579"/>
                </a:lnTo>
                <a:lnTo>
                  <a:pt x="102260" y="67310"/>
                </a:lnTo>
                <a:lnTo>
                  <a:pt x="101701" y="66039"/>
                </a:lnTo>
                <a:lnTo>
                  <a:pt x="114890" y="66039"/>
                </a:lnTo>
                <a:lnTo>
                  <a:pt x="112331" y="67310"/>
                </a:lnTo>
                <a:lnTo>
                  <a:pt x="111747" y="68579"/>
                </a:lnTo>
                <a:close/>
              </a:path>
              <a:path w="297815" h="251460">
                <a:moveTo>
                  <a:pt x="277723" y="69850"/>
                </a:moveTo>
                <a:lnTo>
                  <a:pt x="268909" y="69850"/>
                </a:lnTo>
                <a:lnTo>
                  <a:pt x="268820" y="67310"/>
                </a:lnTo>
                <a:lnTo>
                  <a:pt x="275221" y="67310"/>
                </a:lnTo>
                <a:lnTo>
                  <a:pt x="277723" y="69850"/>
                </a:lnTo>
                <a:close/>
              </a:path>
              <a:path w="297815" h="251460">
                <a:moveTo>
                  <a:pt x="290995" y="78739"/>
                </a:moveTo>
                <a:lnTo>
                  <a:pt x="284352" y="78739"/>
                </a:lnTo>
                <a:lnTo>
                  <a:pt x="285864" y="77470"/>
                </a:lnTo>
                <a:lnTo>
                  <a:pt x="290995" y="78739"/>
                </a:lnTo>
                <a:close/>
              </a:path>
              <a:path w="297815" h="251460">
                <a:moveTo>
                  <a:pt x="242385" y="81279"/>
                </a:moveTo>
                <a:lnTo>
                  <a:pt x="228092" y="81279"/>
                </a:lnTo>
                <a:lnTo>
                  <a:pt x="227914" y="80010"/>
                </a:lnTo>
                <a:lnTo>
                  <a:pt x="242671" y="80010"/>
                </a:lnTo>
                <a:lnTo>
                  <a:pt x="242385" y="81279"/>
                </a:lnTo>
                <a:close/>
              </a:path>
              <a:path w="297815" h="251460">
                <a:moveTo>
                  <a:pt x="281844" y="161289"/>
                </a:moveTo>
                <a:lnTo>
                  <a:pt x="264325" y="161289"/>
                </a:lnTo>
                <a:lnTo>
                  <a:pt x="266014" y="143510"/>
                </a:lnTo>
                <a:lnTo>
                  <a:pt x="271221" y="143510"/>
                </a:lnTo>
                <a:lnTo>
                  <a:pt x="270382" y="137160"/>
                </a:lnTo>
                <a:lnTo>
                  <a:pt x="271157" y="134620"/>
                </a:lnTo>
                <a:lnTo>
                  <a:pt x="276517" y="130810"/>
                </a:lnTo>
                <a:lnTo>
                  <a:pt x="276212" y="125729"/>
                </a:lnTo>
                <a:lnTo>
                  <a:pt x="272199" y="124460"/>
                </a:lnTo>
                <a:lnTo>
                  <a:pt x="273799" y="119379"/>
                </a:lnTo>
                <a:lnTo>
                  <a:pt x="270776" y="114300"/>
                </a:lnTo>
                <a:lnTo>
                  <a:pt x="272910" y="109220"/>
                </a:lnTo>
                <a:lnTo>
                  <a:pt x="271703" y="106679"/>
                </a:lnTo>
                <a:lnTo>
                  <a:pt x="267677" y="99060"/>
                </a:lnTo>
                <a:lnTo>
                  <a:pt x="264350" y="92710"/>
                </a:lnTo>
                <a:lnTo>
                  <a:pt x="260070" y="85089"/>
                </a:lnTo>
                <a:lnTo>
                  <a:pt x="258648" y="83820"/>
                </a:lnTo>
                <a:lnTo>
                  <a:pt x="252996" y="80010"/>
                </a:lnTo>
                <a:lnTo>
                  <a:pt x="291304" y="80010"/>
                </a:lnTo>
                <a:lnTo>
                  <a:pt x="291922" y="82550"/>
                </a:lnTo>
                <a:lnTo>
                  <a:pt x="291083" y="87629"/>
                </a:lnTo>
                <a:lnTo>
                  <a:pt x="290563" y="90170"/>
                </a:lnTo>
                <a:lnTo>
                  <a:pt x="273507" y="90170"/>
                </a:lnTo>
                <a:lnTo>
                  <a:pt x="273634" y="91439"/>
                </a:lnTo>
                <a:lnTo>
                  <a:pt x="292485" y="91439"/>
                </a:lnTo>
                <a:lnTo>
                  <a:pt x="296329" y="93979"/>
                </a:lnTo>
                <a:lnTo>
                  <a:pt x="296208" y="95250"/>
                </a:lnTo>
                <a:lnTo>
                  <a:pt x="296138" y="104139"/>
                </a:lnTo>
                <a:lnTo>
                  <a:pt x="293547" y="109220"/>
                </a:lnTo>
                <a:lnTo>
                  <a:pt x="297548" y="113029"/>
                </a:lnTo>
                <a:lnTo>
                  <a:pt x="297357" y="115570"/>
                </a:lnTo>
                <a:lnTo>
                  <a:pt x="294398" y="118110"/>
                </a:lnTo>
                <a:lnTo>
                  <a:pt x="295313" y="119379"/>
                </a:lnTo>
                <a:lnTo>
                  <a:pt x="295458" y="120650"/>
                </a:lnTo>
                <a:lnTo>
                  <a:pt x="282460" y="120650"/>
                </a:lnTo>
                <a:lnTo>
                  <a:pt x="282244" y="124460"/>
                </a:lnTo>
                <a:lnTo>
                  <a:pt x="295893" y="124460"/>
                </a:lnTo>
                <a:lnTo>
                  <a:pt x="296038" y="125729"/>
                </a:lnTo>
                <a:lnTo>
                  <a:pt x="288785" y="125729"/>
                </a:lnTo>
                <a:lnTo>
                  <a:pt x="288582" y="127000"/>
                </a:lnTo>
                <a:lnTo>
                  <a:pt x="288544" y="128270"/>
                </a:lnTo>
                <a:lnTo>
                  <a:pt x="296329" y="128270"/>
                </a:lnTo>
                <a:lnTo>
                  <a:pt x="296024" y="133350"/>
                </a:lnTo>
                <a:lnTo>
                  <a:pt x="291350" y="138429"/>
                </a:lnTo>
                <a:lnTo>
                  <a:pt x="289902" y="138429"/>
                </a:lnTo>
                <a:lnTo>
                  <a:pt x="289775" y="142239"/>
                </a:lnTo>
                <a:lnTo>
                  <a:pt x="286105" y="144779"/>
                </a:lnTo>
                <a:lnTo>
                  <a:pt x="288315" y="148589"/>
                </a:lnTo>
                <a:lnTo>
                  <a:pt x="295614" y="148589"/>
                </a:lnTo>
                <a:lnTo>
                  <a:pt x="294881" y="152400"/>
                </a:lnTo>
                <a:lnTo>
                  <a:pt x="291865" y="158750"/>
                </a:lnTo>
                <a:lnTo>
                  <a:pt x="283933" y="158750"/>
                </a:lnTo>
                <a:lnTo>
                  <a:pt x="282282" y="160020"/>
                </a:lnTo>
                <a:lnTo>
                  <a:pt x="281844" y="161289"/>
                </a:lnTo>
                <a:close/>
              </a:path>
              <a:path w="297815" h="251460">
                <a:moveTo>
                  <a:pt x="235701" y="109220"/>
                </a:moveTo>
                <a:lnTo>
                  <a:pt x="202971" y="109220"/>
                </a:lnTo>
                <a:lnTo>
                  <a:pt x="208631" y="104139"/>
                </a:lnTo>
                <a:lnTo>
                  <a:pt x="212169" y="99060"/>
                </a:lnTo>
                <a:lnTo>
                  <a:pt x="214369" y="92710"/>
                </a:lnTo>
                <a:lnTo>
                  <a:pt x="216014" y="83820"/>
                </a:lnTo>
                <a:lnTo>
                  <a:pt x="241813" y="83820"/>
                </a:lnTo>
                <a:lnTo>
                  <a:pt x="240956" y="87629"/>
                </a:lnTo>
                <a:lnTo>
                  <a:pt x="238702" y="96520"/>
                </a:lnTo>
                <a:lnTo>
                  <a:pt x="236896" y="102870"/>
                </a:lnTo>
                <a:lnTo>
                  <a:pt x="229730" y="102870"/>
                </a:lnTo>
                <a:lnTo>
                  <a:pt x="230619" y="104139"/>
                </a:lnTo>
                <a:lnTo>
                  <a:pt x="236535" y="104139"/>
                </a:lnTo>
                <a:lnTo>
                  <a:pt x="235701" y="109220"/>
                </a:lnTo>
                <a:close/>
              </a:path>
              <a:path w="297815" h="251460">
                <a:moveTo>
                  <a:pt x="292485" y="91439"/>
                </a:moveTo>
                <a:lnTo>
                  <a:pt x="274637" y="91439"/>
                </a:lnTo>
                <a:lnTo>
                  <a:pt x="274358" y="90170"/>
                </a:lnTo>
                <a:lnTo>
                  <a:pt x="290563" y="90170"/>
                </a:lnTo>
                <a:lnTo>
                  <a:pt x="292485" y="91439"/>
                </a:lnTo>
                <a:close/>
              </a:path>
              <a:path w="297815" h="251460">
                <a:moveTo>
                  <a:pt x="16344" y="105410"/>
                </a:moveTo>
                <a:lnTo>
                  <a:pt x="8331" y="105410"/>
                </a:lnTo>
                <a:lnTo>
                  <a:pt x="8928" y="104139"/>
                </a:lnTo>
                <a:lnTo>
                  <a:pt x="9105" y="104139"/>
                </a:lnTo>
                <a:lnTo>
                  <a:pt x="8470" y="102870"/>
                </a:lnTo>
                <a:lnTo>
                  <a:pt x="15328" y="102870"/>
                </a:lnTo>
                <a:lnTo>
                  <a:pt x="16344" y="105410"/>
                </a:lnTo>
                <a:close/>
              </a:path>
              <a:path w="297815" h="251460">
                <a:moveTo>
                  <a:pt x="236535" y="104139"/>
                </a:moveTo>
                <a:lnTo>
                  <a:pt x="231292" y="104139"/>
                </a:lnTo>
                <a:lnTo>
                  <a:pt x="231228" y="102870"/>
                </a:lnTo>
                <a:lnTo>
                  <a:pt x="236896" y="102870"/>
                </a:lnTo>
                <a:lnTo>
                  <a:pt x="236535" y="104139"/>
                </a:lnTo>
                <a:close/>
              </a:path>
              <a:path w="297815" h="251460">
                <a:moveTo>
                  <a:pt x="103377" y="142239"/>
                </a:moveTo>
                <a:lnTo>
                  <a:pt x="100901" y="140970"/>
                </a:lnTo>
                <a:lnTo>
                  <a:pt x="97828" y="140970"/>
                </a:lnTo>
                <a:lnTo>
                  <a:pt x="97218" y="139700"/>
                </a:lnTo>
                <a:lnTo>
                  <a:pt x="93052" y="137160"/>
                </a:lnTo>
                <a:lnTo>
                  <a:pt x="94869" y="132079"/>
                </a:lnTo>
                <a:lnTo>
                  <a:pt x="90868" y="125729"/>
                </a:lnTo>
                <a:lnTo>
                  <a:pt x="87972" y="124460"/>
                </a:lnTo>
                <a:lnTo>
                  <a:pt x="85166" y="120650"/>
                </a:lnTo>
                <a:lnTo>
                  <a:pt x="85375" y="119379"/>
                </a:lnTo>
                <a:lnTo>
                  <a:pt x="85483" y="116839"/>
                </a:lnTo>
                <a:lnTo>
                  <a:pt x="85140" y="116839"/>
                </a:lnTo>
                <a:lnTo>
                  <a:pt x="90957" y="105410"/>
                </a:lnTo>
                <a:lnTo>
                  <a:pt x="106997" y="105410"/>
                </a:lnTo>
                <a:lnTo>
                  <a:pt x="108877" y="107950"/>
                </a:lnTo>
                <a:lnTo>
                  <a:pt x="146672" y="107950"/>
                </a:lnTo>
                <a:lnTo>
                  <a:pt x="146773" y="111760"/>
                </a:lnTo>
                <a:lnTo>
                  <a:pt x="141554" y="119379"/>
                </a:lnTo>
                <a:lnTo>
                  <a:pt x="137871" y="123189"/>
                </a:lnTo>
                <a:lnTo>
                  <a:pt x="131749" y="128270"/>
                </a:lnTo>
                <a:lnTo>
                  <a:pt x="129197" y="128270"/>
                </a:lnTo>
                <a:lnTo>
                  <a:pt x="126517" y="130810"/>
                </a:lnTo>
                <a:lnTo>
                  <a:pt x="126599" y="132079"/>
                </a:lnTo>
                <a:lnTo>
                  <a:pt x="117132" y="132079"/>
                </a:lnTo>
                <a:lnTo>
                  <a:pt x="116700" y="133350"/>
                </a:lnTo>
                <a:lnTo>
                  <a:pt x="126682" y="133350"/>
                </a:lnTo>
                <a:lnTo>
                  <a:pt x="124186" y="134620"/>
                </a:lnTo>
                <a:lnTo>
                  <a:pt x="100418" y="134620"/>
                </a:lnTo>
                <a:lnTo>
                  <a:pt x="100279" y="135889"/>
                </a:lnTo>
                <a:lnTo>
                  <a:pt x="100596" y="137160"/>
                </a:lnTo>
                <a:lnTo>
                  <a:pt x="100736" y="138429"/>
                </a:lnTo>
                <a:lnTo>
                  <a:pt x="114293" y="138429"/>
                </a:lnTo>
                <a:lnTo>
                  <a:pt x="111010" y="139700"/>
                </a:lnTo>
                <a:lnTo>
                  <a:pt x="108381" y="140970"/>
                </a:lnTo>
                <a:lnTo>
                  <a:pt x="103377" y="142239"/>
                </a:lnTo>
                <a:close/>
              </a:path>
              <a:path w="297815" h="251460">
                <a:moveTo>
                  <a:pt x="295893" y="124460"/>
                </a:moveTo>
                <a:lnTo>
                  <a:pt x="283552" y="124460"/>
                </a:lnTo>
                <a:lnTo>
                  <a:pt x="284238" y="120650"/>
                </a:lnTo>
                <a:lnTo>
                  <a:pt x="295458" y="120650"/>
                </a:lnTo>
                <a:lnTo>
                  <a:pt x="295893" y="124460"/>
                </a:lnTo>
                <a:close/>
              </a:path>
              <a:path w="297815" h="251460">
                <a:moveTo>
                  <a:pt x="296329" y="128270"/>
                </a:moveTo>
                <a:lnTo>
                  <a:pt x="289966" y="128270"/>
                </a:lnTo>
                <a:lnTo>
                  <a:pt x="289636" y="125729"/>
                </a:lnTo>
                <a:lnTo>
                  <a:pt x="296038" y="125729"/>
                </a:lnTo>
                <a:lnTo>
                  <a:pt x="296329" y="128270"/>
                </a:lnTo>
                <a:close/>
              </a:path>
              <a:path w="297815" h="251460">
                <a:moveTo>
                  <a:pt x="126682" y="133350"/>
                </a:moveTo>
                <a:lnTo>
                  <a:pt x="117259" y="133350"/>
                </a:lnTo>
                <a:lnTo>
                  <a:pt x="118491" y="132079"/>
                </a:lnTo>
                <a:lnTo>
                  <a:pt x="126599" y="132079"/>
                </a:lnTo>
                <a:lnTo>
                  <a:pt x="126682" y="133350"/>
                </a:lnTo>
                <a:close/>
              </a:path>
              <a:path w="297815" h="251460">
                <a:moveTo>
                  <a:pt x="114293" y="138429"/>
                </a:moveTo>
                <a:lnTo>
                  <a:pt x="100736" y="138429"/>
                </a:lnTo>
                <a:lnTo>
                  <a:pt x="101917" y="137160"/>
                </a:lnTo>
                <a:lnTo>
                  <a:pt x="101892" y="134620"/>
                </a:lnTo>
                <a:lnTo>
                  <a:pt x="124186" y="134620"/>
                </a:lnTo>
                <a:lnTo>
                  <a:pt x="121691" y="135889"/>
                </a:lnTo>
                <a:lnTo>
                  <a:pt x="117576" y="137160"/>
                </a:lnTo>
                <a:lnTo>
                  <a:pt x="114293" y="138429"/>
                </a:lnTo>
                <a:close/>
              </a:path>
              <a:path w="297815" h="251460">
                <a:moveTo>
                  <a:pt x="15468" y="143510"/>
                </a:moveTo>
                <a:lnTo>
                  <a:pt x="14325" y="139700"/>
                </a:lnTo>
                <a:lnTo>
                  <a:pt x="12522" y="138429"/>
                </a:lnTo>
                <a:lnTo>
                  <a:pt x="19405" y="138429"/>
                </a:lnTo>
                <a:lnTo>
                  <a:pt x="19316" y="140970"/>
                </a:lnTo>
                <a:lnTo>
                  <a:pt x="15468" y="143510"/>
                </a:lnTo>
                <a:close/>
              </a:path>
              <a:path w="297815" h="251460">
                <a:moveTo>
                  <a:pt x="295614" y="148589"/>
                </a:moveTo>
                <a:lnTo>
                  <a:pt x="288315" y="148589"/>
                </a:lnTo>
                <a:lnTo>
                  <a:pt x="290220" y="146050"/>
                </a:lnTo>
                <a:lnTo>
                  <a:pt x="290614" y="142239"/>
                </a:lnTo>
                <a:lnTo>
                  <a:pt x="289928" y="138429"/>
                </a:lnTo>
                <a:lnTo>
                  <a:pt x="291592" y="138429"/>
                </a:lnTo>
                <a:lnTo>
                  <a:pt x="292912" y="140970"/>
                </a:lnTo>
                <a:lnTo>
                  <a:pt x="294614" y="140970"/>
                </a:lnTo>
                <a:lnTo>
                  <a:pt x="295859" y="147320"/>
                </a:lnTo>
                <a:lnTo>
                  <a:pt x="295614" y="148589"/>
                </a:lnTo>
                <a:close/>
              </a:path>
              <a:path w="297815" h="251460">
                <a:moveTo>
                  <a:pt x="209372" y="144779"/>
                </a:moveTo>
                <a:lnTo>
                  <a:pt x="207327" y="143510"/>
                </a:lnTo>
                <a:lnTo>
                  <a:pt x="210645" y="143510"/>
                </a:lnTo>
                <a:lnTo>
                  <a:pt x="209372" y="144779"/>
                </a:lnTo>
                <a:close/>
              </a:path>
              <a:path w="297815" h="251460">
                <a:moveTo>
                  <a:pt x="198805" y="151129"/>
                </a:moveTo>
                <a:lnTo>
                  <a:pt x="193154" y="151129"/>
                </a:lnTo>
                <a:lnTo>
                  <a:pt x="189534" y="147320"/>
                </a:lnTo>
                <a:lnTo>
                  <a:pt x="203085" y="147320"/>
                </a:lnTo>
                <a:lnTo>
                  <a:pt x="200990" y="149860"/>
                </a:lnTo>
                <a:lnTo>
                  <a:pt x="198805" y="151129"/>
                </a:lnTo>
                <a:close/>
              </a:path>
              <a:path w="297815" h="251460">
                <a:moveTo>
                  <a:pt x="217347" y="215900"/>
                </a:moveTo>
                <a:lnTo>
                  <a:pt x="193598" y="215900"/>
                </a:lnTo>
                <a:lnTo>
                  <a:pt x="196989" y="209550"/>
                </a:lnTo>
                <a:lnTo>
                  <a:pt x="207708" y="203200"/>
                </a:lnTo>
                <a:lnTo>
                  <a:pt x="211366" y="198120"/>
                </a:lnTo>
                <a:lnTo>
                  <a:pt x="220065" y="198120"/>
                </a:lnTo>
                <a:lnTo>
                  <a:pt x="222072" y="190500"/>
                </a:lnTo>
                <a:lnTo>
                  <a:pt x="227596" y="186689"/>
                </a:lnTo>
                <a:lnTo>
                  <a:pt x="232560" y="181610"/>
                </a:lnTo>
                <a:lnTo>
                  <a:pt x="237865" y="176529"/>
                </a:lnTo>
                <a:lnTo>
                  <a:pt x="244411" y="173989"/>
                </a:lnTo>
                <a:lnTo>
                  <a:pt x="247446" y="172720"/>
                </a:lnTo>
                <a:lnTo>
                  <a:pt x="249212" y="168910"/>
                </a:lnTo>
                <a:lnTo>
                  <a:pt x="255803" y="166370"/>
                </a:lnTo>
                <a:lnTo>
                  <a:pt x="257479" y="162560"/>
                </a:lnTo>
                <a:lnTo>
                  <a:pt x="259778" y="158750"/>
                </a:lnTo>
                <a:lnTo>
                  <a:pt x="261150" y="160020"/>
                </a:lnTo>
                <a:lnTo>
                  <a:pt x="262572" y="161289"/>
                </a:lnTo>
                <a:lnTo>
                  <a:pt x="281844" y="161289"/>
                </a:lnTo>
                <a:lnTo>
                  <a:pt x="281406" y="162560"/>
                </a:lnTo>
                <a:lnTo>
                  <a:pt x="282486" y="165100"/>
                </a:lnTo>
                <a:lnTo>
                  <a:pt x="289496" y="165100"/>
                </a:lnTo>
                <a:lnTo>
                  <a:pt x="288937" y="167639"/>
                </a:lnTo>
                <a:lnTo>
                  <a:pt x="265429" y="167639"/>
                </a:lnTo>
                <a:lnTo>
                  <a:pt x="263613" y="168910"/>
                </a:lnTo>
                <a:lnTo>
                  <a:pt x="264020" y="170179"/>
                </a:lnTo>
                <a:lnTo>
                  <a:pt x="288378" y="170179"/>
                </a:lnTo>
                <a:lnTo>
                  <a:pt x="279171" y="177800"/>
                </a:lnTo>
                <a:lnTo>
                  <a:pt x="277025" y="181610"/>
                </a:lnTo>
                <a:lnTo>
                  <a:pt x="272821" y="187960"/>
                </a:lnTo>
                <a:lnTo>
                  <a:pt x="265658" y="190500"/>
                </a:lnTo>
                <a:lnTo>
                  <a:pt x="262508" y="195579"/>
                </a:lnTo>
                <a:lnTo>
                  <a:pt x="256400" y="204470"/>
                </a:lnTo>
                <a:lnTo>
                  <a:pt x="252069" y="207010"/>
                </a:lnTo>
                <a:lnTo>
                  <a:pt x="249567" y="210820"/>
                </a:lnTo>
                <a:lnTo>
                  <a:pt x="249072" y="212089"/>
                </a:lnTo>
                <a:lnTo>
                  <a:pt x="218808" y="212089"/>
                </a:lnTo>
                <a:lnTo>
                  <a:pt x="218376" y="213360"/>
                </a:lnTo>
                <a:lnTo>
                  <a:pt x="217741" y="213360"/>
                </a:lnTo>
                <a:lnTo>
                  <a:pt x="217284" y="214629"/>
                </a:lnTo>
                <a:lnTo>
                  <a:pt x="217347" y="215900"/>
                </a:lnTo>
                <a:close/>
              </a:path>
              <a:path w="297815" h="251460">
                <a:moveTo>
                  <a:pt x="289496" y="165100"/>
                </a:moveTo>
                <a:lnTo>
                  <a:pt x="284518" y="165100"/>
                </a:lnTo>
                <a:lnTo>
                  <a:pt x="285089" y="163829"/>
                </a:lnTo>
                <a:lnTo>
                  <a:pt x="286207" y="162560"/>
                </a:lnTo>
                <a:lnTo>
                  <a:pt x="285470" y="161289"/>
                </a:lnTo>
                <a:lnTo>
                  <a:pt x="284899" y="160020"/>
                </a:lnTo>
                <a:lnTo>
                  <a:pt x="284073" y="160020"/>
                </a:lnTo>
                <a:lnTo>
                  <a:pt x="283933" y="158750"/>
                </a:lnTo>
                <a:lnTo>
                  <a:pt x="291865" y="158750"/>
                </a:lnTo>
                <a:lnTo>
                  <a:pt x="290055" y="162560"/>
                </a:lnTo>
                <a:lnTo>
                  <a:pt x="289496" y="165100"/>
                </a:lnTo>
                <a:close/>
              </a:path>
              <a:path w="297815" h="251460">
                <a:moveTo>
                  <a:pt x="288378" y="170179"/>
                </a:moveTo>
                <a:lnTo>
                  <a:pt x="265506" y="170179"/>
                </a:lnTo>
                <a:lnTo>
                  <a:pt x="265429" y="167639"/>
                </a:lnTo>
                <a:lnTo>
                  <a:pt x="288937" y="167639"/>
                </a:lnTo>
                <a:lnTo>
                  <a:pt x="288378" y="170179"/>
                </a:lnTo>
                <a:close/>
              </a:path>
              <a:path w="297815" h="251460">
                <a:moveTo>
                  <a:pt x="235946" y="223520"/>
                </a:moveTo>
                <a:lnTo>
                  <a:pt x="214249" y="223520"/>
                </a:lnTo>
                <a:lnTo>
                  <a:pt x="214249" y="222250"/>
                </a:lnTo>
                <a:lnTo>
                  <a:pt x="169735" y="222250"/>
                </a:lnTo>
                <a:lnTo>
                  <a:pt x="172161" y="220979"/>
                </a:lnTo>
                <a:lnTo>
                  <a:pt x="175094" y="219710"/>
                </a:lnTo>
                <a:lnTo>
                  <a:pt x="174599" y="214629"/>
                </a:lnTo>
                <a:lnTo>
                  <a:pt x="184823" y="210820"/>
                </a:lnTo>
                <a:lnTo>
                  <a:pt x="186753" y="210820"/>
                </a:lnTo>
                <a:lnTo>
                  <a:pt x="192036" y="215900"/>
                </a:lnTo>
                <a:lnTo>
                  <a:pt x="242653" y="215900"/>
                </a:lnTo>
                <a:lnTo>
                  <a:pt x="242074" y="218439"/>
                </a:lnTo>
                <a:lnTo>
                  <a:pt x="236727" y="219710"/>
                </a:lnTo>
                <a:lnTo>
                  <a:pt x="187553" y="219710"/>
                </a:lnTo>
                <a:lnTo>
                  <a:pt x="187451" y="220979"/>
                </a:lnTo>
                <a:lnTo>
                  <a:pt x="236467" y="220979"/>
                </a:lnTo>
                <a:lnTo>
                  <a:pt x="235946" y="223520"/>
                </a:lnTo>
                <a:close/>
              </a:path>
              <a:path w="297815" h="251460">
                <a:moveTo>
                  <a:pt x="232575" y="215900"/>
                </a:moveTo>
                <a:lnTo>
                  <a:pt x="219049" y="215900"/>
                </a:lnTo>
                <a:lnTo>
                  <a:pt x="218808" y="212089"/>
                </a:lnTo>
                <a:lnTo>
                  <a:pt x="243522" y="212089"/>
                </a:lnTo>
                <a:lnTo>
                  <a:pt x="243232" y="213360"/>
                </a:lnTo>
                <a:lnTo>
                  <a:pt x="232448" y="213360"/>
                </a:lnTo>
                <a:lnTo>
                  <a:pt x="232575" y="215900"/>
                </a:lnTo>
                <a:close/>
              </a:path>
              <a:path w="297815" h="251460">
                <a:moveTo>
                  <a:pt x="242653" y="215900"/>
                </a:moveTo>
                <a:lnTo>
                  <a:pt x="234111" y="215900"/>
                </a:lnTo>
                <a:lnTo>
                  <a:pt x="234467" y="214629"/>
                </a:lnTo>
                <a:lnTo>
                  <a:pt x="234213" y="214629"/>
                </a:lnTo>
                <a:lnTo>
                  <a:pt x="234175" y="213360"/>
                </a:lnTo>
                <a:lnTo>
                  <a:pt x="243232" y="213360"/>
                </a:lnTo>
                <a:lnTo>
                  <a:pt x="242653" y="215900"/>
                </a:lnTo>
                <a:close/>
              </a:path>
              <a:path w="297815" h="251460">
                <a:moveTo>
                  <a:pt x="236467" y="220979"/>
                </a:moveTo>
                <a:lnTo>
                  <a:pt x="187782" y="220979"/>
                </a:lnTo>
                <a:lnTo>
                  <a:pt x="188137" y="219710"/>
                </a:lnTo>
                <a:lnTo>
                  <a:pt x="236727" y="219710"/>
                </a:lnTo>
                <a:lnTo>
                  <a:pt x="236467" y="220979"/>
                </a:lnTo>
                <a:close/>
              </a:path>
              <a:path w="297815" h="251460">
                <a:moveTo>
                  <a:pt x="162895" y="251454"/>
                </a:moveTo>
                <a:lnTo>
                  <a:pt x="157352" y="247650"/>
                </a:lnTo>
                <a:lnTo>
                  <a:pt x="159092" y="243839"/>
                </a:lnTo>
                <a:lnTo>
                  <a:pt x="160858" y="241300"/>
                </a:lnTo>
                <a:lnTo>
                  <a:pt x="162217" y="238760"/>
                </a:lnTo>
                <a:lnTo>
                  <a:pt x="161442" y="237489"/>
                </a:lnTo>
                <a:lnTo>
                  <a:pt x="160985" y="236220"/>
                </a:lnTo>
                <a:lnTo>
                  <a:pt x="161848" y="236220"/>
                </a:lnTo>
                <a:lnTo>
                  <a:pt x="166624" y="233679"/>
                </a:lnTo>
                <a:lnTo>
                  <a:pt x="164757" y="227329"/>
                </a:lnTo>
                <a:lnTo>
                  <a:pt x="166750" y="222250"/>
                </a:lnTo>
                <a:lnTo>
                  <a:pt x="213258" y="222250"/>
                </a:lnTo>
                <a:lnTo>
                  <a:pt x="214249" y="223520"/>
                </a:lnTo>
                <a:lnTo>
                  <a:pt x="235946" y="223520"/>
                </a:lnTo>
                <a:lnTo>
                  <a:pt x="235686" y="224789"/>
                </a:lnTo>
                <a:lnTo>
                  <a:pt x="230543" y="224789"/>
                </a:lnTo>
                <a:lnTo>
                  <a:pt x="229425" y="226060"/>
                </a:lnTo>
                <a:lnTo>
                  <a:pt x="228790" y="228600"/>
                </a:lnTo>
                <a:lnTo>
                  <a:pt x="226948" y="229870"/>
                </a:lnTo>
                <a:lnTo>
                  <a:pt x="180809" y="229870"/>
                </a:lnTo>
                <a:lnTo>
                  <a:pt x="179006" y="234950"/>
                </a:lnTo>
                <a:lnTo>
                  <a:pt x="179882" y="236220"/>
                </a:lnTo>
                <a:lnTo>
                  <a:pt x="182448" y="242570"/>
                </a:lnTo>
                <a:lnTo>
                  <a:pt x="178574" y="242570"/>
                </a:lnTo>
                <a:lnTo>
                  <a:pt x="176923" y="243839"/>
                </a:lnTo>
                <a:lnTo>
                  <a:pt x="164896" y="243839"/>
                </a:lnTo>
                <a:lnTo>
                  <a:pt x="162895" y="251454"/>
                </a:lnTo>
                <a:close/>
              </a:path>
              <a:path w="297815" h="251460">
                <a:moveTo>
                  <a:pt x="206755" y="232410"/>
                </a:moveTo>
                <a:lnTo>
                  <a:pt x="184086" y="232410"/>
                </a:lnTo>
                <a:lnTo>
                  <a:pt x="180809" y="229870"/>
                </a:lnTo>
                <a:lnTo>
                  <a:pt x="206375" y="229870"/>
                </a:lnTo>
                <a:lnTo>
                  <a:pt x="206362" y="231139"/>
                </a:lnTo>
                <a:lnTo>
                  <a:pt x="206755" y="232410"/>
                </a:lnTo>
                <a:close/>
              </a:path>
              <a:path w="297815" h="251460">
                <a:moveTo>
                  <a:pt x="186677" y="245110"/>
                </a:moveTo>
                <a:lnTo>
                  <a:pt x="188709" y="241300"/>
                </a:lnTo>
                <a:lnTo>
                  <a:pt x="189979" y="240029"/>
                </a:lnTo>
                <a:lnTo>
                  <a:pt x="191363" y="237489"/>
                </a:lnTo>
                <a:lnTo>
                  <a:pt x="190563" y="234950"/>
                </a:lnTo>
                <a:lnTo>
                  <a:pt x="189903" y="232410"/>
                </a:lnTo>
                <a:lnTo>
                  <a:pt x="206984" y="232410"/>
                </a:lnTo>
                <a:lnTo>
                  <a:pt x="208165" y="231139"/>
                </a:lnTo>
                <a:lnTo>
                  <a:pt x="207670" y="229870"/>
                </a:lnTo>
                <a:lnTo>
                  <a:pt x="226948" y="229870"/>
                </a:lnTo>
                <a:lnTo>
                  <a:pt x="225107" y="231139"/>
                </a:lnTo>
                <a:lnTo>
                  <a:pt x="221881" y="231139"/>
                </a:lnTo>
                <a:lnTo>
                  <a:pt x="220992" y="233679"/>
                </a:lnTo>
                <a:lnTo>
                  <a:pt x="215125" y="233679"/>
                </a:lnTo>
                <a:lnTo>
                  <a:pt x="213556" y="236220"/>
                </a:lnTo>
                <a:lnTo>
                  <a:pt x="203580" y="236220"/>
                </a:lnTo>
                <a:lnTo>
                  <a:pt x="203542" y="240029"/>
                </a:lnTo>
                <a:lnTo>
                  <a:pt x="196735" y="240029"/>
                </a:lnTo>
                <a:lnTo>
                  <a:pt x="186677" y="245110"/>
                </a:lnTo>
                <a:close/>
              </a:path>
              <a:path w="297815" h="251460">
                <a:moveTo>
                  <a:pt x="220548" y="234950"/>
                </a:moveTo>
                <a:lnTo>
                  <a:pt x="215125" y="233679"/>
                </a:lnTo>
                <a:lnTo>
                  <a:pt x="220992" y="233679"/>
                </a:lnTo>
                <a:lnTo>
                  <a:pt x="220548" y="234950"/>
                </a:lnTo>
                <a:close/>
              </a:path>
              <a:path w="297815" h="251460">
                <a:moveTo>
                  <a:pt x="207352" y="240029"/>
                </a:moveTo>
                <a:lnTo>
                  <a:pt x="203580" y="236220"/>
                </a:lnTo>
                <a:lnTo>
                  <a:pt x="213556" y="236220"/>
                </a:lnTo>
                <a:lnTo>
                  <a:pt x="211988" y="238760"/>
                </a:lnTo>
                <a:lnTo>
                  <a:pt x="207352" y="240029"/>
                </a:lnTo>
                <a:close/>
              </a:path>
              <a:path w="297815" h="251460">
                <a:moveTo>
                  <a:pt x="200787" y="243839"/>
                </a:moveTo>
                <a:lnTo>
                  <a:pt x="199466" y="243839"/>
                </a:lnTo>
                <a:lnTo>
                  <a:pt x="196735" y="240029"/>
                </a:lnTo>
                <a:lnTo>
                  <a:pt x="203542" y="240029"/>
                </a:lnTo>
                <a:lnTo>
                  <a:pt x="200787" y="243839"/>
                </a:lnTo>
                <a:close/>
              </a:path>
              <a:path w="297815" h="251460">
                <a:moveTo>
                  <a:pt x="178396" y="251460"/>
                </a:moveTo>
                <a:lnTo>
                  <a:pt x="177457" y="250189"/>
                </a:lnTo>
                <a:lnTo>
                  <a:pt x="177812" y="247650"/>
                </a:lnTo>
                <a:lnTo>
                  <a:pt x="178130" y="245110"/>
                </a:lnTo>
                <a:lnTo>
                  <a:pt x="178574" y="242570"/>
                </a:lnTo>
                <a:lnTo>
                  <a:pt x="182448" y="242570"/>
                </a:lnTo>
                <a:lnTo>
                  <a:pt x="178396" y="251460"/>
                </a:lnTo>
                <a:close/>
              </a:path>
              <a:path w="297815" h="251460">
                <a:moveTo>
                  <a:pt x="169811" y="250189"/>
                </a:moveTo>
                <a:lnTo>
                  <a:pt x="167690" y="247650"/>
                </a:lnTo>
                <a:lnTo>
                  <a:pt x="169633" y="243839"/>
                </a:lnTo>
                <a:lnTo>
                  <a:pt x="176923" y="243839"/>
                </a:lnTo>
                <a:lnTo>
                  <a:pt x="175272" y="245110"/>
                </a:lnTo>
                <a:lnTo>
                  <a:pt x="172516" y="247650"/>
                </a:lnTo>
                <a:lnTo>
                  <a:pt x="169811" y="25018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bk object 222"/>
          <p:cNvSpPr/>
          <p:nvPr/>
        </p:nvSpPr>
        <p:spPr>
          <a:xfrm>
            <a:off x="413861" y="3395443"/>
            <a:ext cx="44450" cy="182245"/>
          </a:xfrm>
          <a:custGeom>
            <a:avLst/>
            <a:gdLst/>
            <a:ahLst/>
            <a:cxnLst/>
            <a:rect l="l" t="t" r="r" b="b"/>
            <a:pathLst>
              <a:path w="44450" h="182245">
                <a:moveTo>
                  <a:pt x="29832" y="181737"/>
                </a:moveTo>
                <a:lnTo>
                  <a:pt x="27724" y="179222"/>
                </a:lnTo>
                <a:lnTo>
                  <a:pt x="29159" y="174752"/>
                </a:lnTo>
                <a:lnTo>
                  <a:pt x="24695" y="174752"/>
                </a:lnTo>
                <a:lnTo>
                  <a:pt x="23888" y="172554"/>
                </a:lnTo>
                <a:lnTo>
                  <a:pt x="22313" y="170281"/>
                </a:lnTo>
                <a:lnTo>
                  <a:pt x="22555" y="163791"/>
                </a:lnTo>
                <a:lnTo>
                  <a:pt x="22618" y="159677"/>
                </a:lnTo>
                <a:lnTo>
                  <a:pt x="20878" y="152298"/>
                </a:lnTo>
                <a:lnTo>
                  <a:pt x="24117" y="148983"/>
                </a:lnTo>
                <a:lnTo>
                  <a:pt x="21793" y="145643"/>
                </a:lnTo>
                <a:lnTo>
                  <a:pt x="24536" y="142913"/>
                </a:lnTo>
                <a:lnTo>
                  <a:pt x="23609" y="140119"/>
                </a:lnTo>
                <a:lnTo>
                  <a:pt x="21894" y="134759"/>
                </a:lnTo>
                <a:lnTo>
                  <a:pt x="22618" y="132067"/>
                </a:lnTo>
                <a:lnTo>
                  <a:pt x="24079" y="126009"/>
                </a:lnTo>
                <a:lnTo>
                  <a:pt x="25946" y="122529"/>
                </a:lnTo>
                <a:lnTo>
                  <a:pt x="22504" y="118821"/>
                </a:lnTo>
                <a:lnTo>
                  <a:pt x="21412" y="117614"/>
                </a:lnTo>
                <a:lnTo>
                  <a:pt x="21487" y="115976"/>
                </a:lnTo>
                <a:lnTo>
                  <a:pt x="21590" y="114452"/>
                </a:lnTo>
                <a:lnTo>
                  <a:pt x="23596" y="107861"/>
                </a:lnTo>
                <a:lnTo>
                  <a:pt x="20281" y="102844"/>
                </a:lnTo>
                <a:lnTo>
                  <a:pt x="23329" y="97485"/>
                </a:lnTo>
                <a:lnTo>
                  <a:pt x="22517" y="96113"/>
                </a:lnTo>
                <a:lnTo>
                  <a:pt x="20199" y="91541"/>
                </a:lnTo>
                <a:lnTo>
                  <a:pt x="20238" y="89827"/>
                </a:lnTo>
                <a:lnTo>
                  <a:pt x="20360" y="87420"/>
                </a:lnTo>
                <a:lnTo>
                  <a:pt x="21234" y="82981"/>
                </a:lnTo>
                <a:lnTo>
                  <a:pt x="21374" y="81356"/>
                </a:lnTo>
                <a:lnTo>
                  <a:pt x="16027" y="78739"/>
                </a:lnTo>
                <a:lnTo>
                  <a:pt x="17919" y="74002"/>
                </a:lnTo>
                <a:lnTo>
                  <a:pt x="15951" y="66141"/>
                </a:lnTo>
                <a:lnTo>
                  <a:pt x="13487" y="62687"/>
                </a:lnTo>
                <a:lnTo>
                  <a:pt x="12623" y="53047"/>
                </a:lnTo>
                <a:lnTo>
                  <a:pt x="11391" y="47891"/>
                </a:lnTo>
                <a:lnTo>
                  <a:pt x="6642" y="39484"/>
                </a:lnTo>
                <a:lnTo>
                  <a:pt x="5460" y="35064"/>
                </a:lnTo>
                <a:lnTo>
                  <a:pt x="4660" y="24803"/>
                </a:lnTo>
                <a:lnTo>
                  <a:pt x="2489" y="18910"/>
                </a:lnTo>
                <a:lnTo>
                  <a:pt x="3390" y="9779"/>
                </a:lnTo>
                <a:lnTo>
                  <a:pt x="1193" y="6743"/>
                </a:lnTo>
                <a:lnTo>
                  <a:pt x="0" y="3467"/>
                </a:lnTo>
                <a:lnTo>
                  <a:pt x="4330" y="1206"/>
                </a:lnTo>
                <a:lnTo>
                  <a:pt x="6476" y="0"/>
                </a:lnTo>
                <a:lnTo>
                  <a:pt x="7556" y="11391"/>
                </a:lnTo>
                <a:lnTo>
                  <a:pt x="10172" y="12306"/>
                </a:lnTo>
                <a:lnTo>
                  <a:pt x="12953" y="14249"/>
                </a:lnTo>
                <a:lnTo>
                  <a:pt x="19256" y="14249"/>
                </a:lnTo>
                <a:lnTo>
                  <a:pt x="19570" y="17208"/>
                </a:lnTo>
                <a:lnTo>
                  <a:pt x="22263" y="17564"/>
                </a:lnTo>
                <a:lnTo>
                  <a:pt x="22694" y="21920"/>
                </a:lnTo>
                <a:lnTo>
                  <a:pt x="27952" y="25158"/>
                </a:lnTo>
                <a:lnTo>
                  <a:pt x="24815" y="30975"/>
                </a:lnTo>
                <a:lnTo>
                  <a:pt x="25133" y="32613"/>
                </a:lnTo>
                <a:lnTo>
                  <a:pt x="30886" y="36969"/>
                </a:lnTo>
                <a:lnTo>
                  <a:pt x="29730" y="43306"/>
                </a:lnTo>
                <a:lnTo>
                  <a:pt x="32956" y="52057"/>
                </a:lnTo>
                <a:lnTo>
                  <a:pt x="29273" y="56667"/>
                </a:lnTo>
                <a:lnTo>
                  <a:pt x="33667" y="59817"/>
                </a:lnTo>
                <a:lnTo>
                  <a:pt x="33149" y="66560"/>
                </a:lnTo>
                <a:lnTo>
                  <a:pt x="20510" y="66560"/>
                </a:lnTo>
                <a:lnTo>
                  <a:pt x="20218" y="66649"/>
                </a:lnTo>
                <a:lnTo>
                  <a:pt x="19621" y="66763"/>
                </a:lnTo>
                <a:lnTo>
                  <a:pt x="20116" y="67182"/>
                </a:lnTo>
                <a:lnTo>
                  <a:pt x="33102" y="67182"/>
                </a:lnTo>
                <a:lnTo>
                  <a:pt x="32765" y="72148"/>
                </a:lnTo>
                <a:lnTo>
                  <a:pt x="32994" y="72897"/>
                </a:lnTo>
                <a:lnTo>
                  <a:pt x="33172" y="74180"/>
                </a:lnTo>
                <a:lnTo>
                  <a:pt x="34023" y="74676"/>
                </a:lnTo>
                <a:lnTo>
                  <a:pt x="35344" y="75336"/>
                </a:lnTo>
                <a:lnTo>
                  <a:pt x="37553" y="77343"/>
                </a:lnTo>
                <a:lnTo>
                  <a:pt x="39281" y="78854"/>
                </a:lnTo>
                <a:lnTo>
                  <a:pt x="40560" y="87756"/>
                </a:lnTo>
                <a:lnTo>
                  <a:pt x="40765" y="89331"/>
                </a:lnTo>
                <a:lnTo>
                  <a:pt x="24803" y="89331"/>
                </a:lnTo>
                <a:lnTo>
                  <a:pt x="24536" y="89827"/>
                </a:lnTo>
                <a:lnTo>
                  <a:pt x="24206" y="90309"/>
                </a:lnTo>
                <a:lnTo>
                  <a:pt x="24066" y="90830"/>
                </a:lnTo>
                <a:lnTo>
                  <a:pt x="24041" y="90995"/>
                </a:lnTo>
                <a:lnTo>
                  <a:pt x="24650" y="91541"/>
                </a:lnTo>
                <a:lnTo>
                  <a:pt x="41052" y="91541"/>
                </a:lnTo>
                <a:lnTo>
                  <a:pt x="41457" y="94661"/>
                </a:lnTo>
                <a:lnTo>
                  <a:pt x="42281" y="101913"/>
                </a:lnTo>
                <a:lnTo>
                  <a:pt x="42951" y="109093"/>
                </a:lnTo>
                <a:lnTo>
                  <a:pt x="43357" y="113982"/>
                </a:lnTo>
                <a:lnTo>
                  <a:pt x="27762" y="114058"/>
                </a:lnTo>
                <a:lnTo>
                  <a:pt x="27330" y="114452"/>
                </a:lnTo>
                <a:lnTo>
                  <a:pt x="26885" y="114820"/>
                </a:lnTo>
                <a:lnTo>
                  <a:pt x="26454" y="115303"/>
                </a:lnTo>
                <a:lnTo>
                  <a:pt x="27025" y="115976"/>
                </a:lnTo>
                <a:lnTo>
                  <a:pt x="42917" y="115976"/>
                </a:lnTo>
                <a:lnTo>
                  <a:pt x="42557" y="117602"/>
                </a:lnTo>
                <a:lnTo>
                  <a:pt x="42303" y="123151"/>
                </a:lnTo>
                <a:lnTo>
                  <a:pt x="41960" y="123151"/>
                </a:lnTo>
                <a:lnTo>
                  <a:pt x="41148" y="123228"/>
                </a:lnTo>
                <a:lnTo>
                  <a:pt x="40534" y="123418"/>
                </a:lnTo>
                <a:lnTo>
                  <a:pt x="39687" y="123418"/>
                </a:lnTo>
                <a:lnTo>
                  <a:pt x="39916" y="124015"/>
                </a:lnTo>
                <a:lnTo>
                  <a:pt x="40129" y="125158"/>
                </a:lnTo>
                <a:lnTo>
                  <a:pt x="40347" y="125730"/>
                </a:lnTo>
                <a:lnTo>
                  <a:pt x="42290" y="125730"/>
                </a:lnTo>
                <a:lnTo>
                  <a:pt x="43127" y="129031"/>
                </a:lnTo>
                <a:lnTo>
                  <a:pt x="31927" y="129031"/>
                </a:lnTo>
                <a:lnTo>
                  <a:pt x="30708" y="129184"/>
                </a:lnTo>
                <a:lnTo>
                  <a:pt x="30772" y="129946"/>
                </a:lnTo>
                <a:lnTo>
                  <a:pt x="31457" y="129984"/>
                </a:lnTo>
                <a:lnTo>
                  <a:pt x="43369" y="129984"/>
                </a:lnTo>
                <a:lnTo>
                  <a:pt x="43675" y="131190"/>
                </a:lnTo>
                <a:lnTo>
                  <a:pt x="43967" y="137744"/>
                </a:lnTo>
                <a:lnTo>
                  <a:pt x="42760" y="146773"/>
                </a:lnTo>
                <a:lnTo>
                  <a:pt x="42861" y="148983"/>
                </a:lnTo>
                <a:lnTo>
                  <a:pt x="42925" y="155257"/>
                </a:lnTo>
                <a:lnTo>
                  <a:pt x="43510" y="160502"/>
                </a:lnTo>
                <a:lnTo>
                  <a:pt x="37528" y="166420"/>
                </a:lnTo>
                <a:lnTo>
                  <a:pt x="36626" y="171716"/>
                </a:lnTo>
                <a:lnTo>
                  <a:pt x="36063" y="174752"/>
                </a:lnTo>
                <a:lnTo>
                  <a:pt x="29159" y="174752"/>
                </a:lnTo>
                <a:lnTo>
                  <a:pt x="24714" y="174802"/>
                </a:lnTo>
                <a:lnTo>
                  <a:pt x="36054" y="174802"/>
                </a:lnTo>
                <a:lnTo>
                  <a:pt x="35813" y="176098"/>
                </a:lnTo>
                <a:lnTo>
                  <a:pt x="33159" y="178917"/>
                </a:lnTo>
                <a:lnTo>
                  <a:pt x="29832" y="181737"/>
                </a:lnTo>
                <a:close/>
              </a:path>
              <a:path w="44450" h="182245">
                <a:moveTo>
                  <a:pt x="19256" y="14249"/>
                </a:moveTo>
                <a:lnTo>
                  <a:pt x="12953" y="14249"/>
                </a:lnTo>
                <a:lnTo>
                  <a:pt x="19151" y="13258"/>
                </a:lnTo>
                <a:lnTo>
                  <a:pt x="19256" y="14249"/>
                </a:lnTo>
                <a:close/>
              </a:path>
              <a:path w="44450" h="182245">
                <a:moveTo>
                  <a:pt x="33102" y="67182"/>
                </a:moveTo>
                <a:lnTo>
                  <a:pt x="20116" y="67182"/>
                </a:lnTo>
                <a:lnTo>
                  <a:pt x="20510" y="66560"/>
                </a:lnTo>
                <a:lnTo>
                  <a:pt x="33149" y="66560"/>
                </a:lnTo>
                <a:lnTo>
                  <a:pt x="33102" y="67182"/>
                </a:lnTo>
                <a:close/>
              </a:path>
              <a:path w="44450" h="182245">
                <a:moveTo>
                  <a:pt x="41052" y="91541"/>
                </a:moveTo>
                <a:lnTo>
                  <a:pt x="24650" y="91541"/>
                </a:lnTo>
                <a:lnTo>
                  <a:pt x="25133" y="91186"/>
                </a:lnTo>
                <a:lnTo>
                  <a:pt x="25958" y="90411"/>
                </a:lnTo>
                <a:lnTo>
                  <a:pt x="24803" y="89331"/>
                </a:lnTo>
                <a:lnTo>
                  <a:pt x="40765" y="89331"/>
                </a:lnTo>
                <a:lnTo>
                  <a:pt x="41052" y="91541"/>
                </a:lnTo>
                <a:close/>
              </a:path>
              <a:path w="44450" h="182245">
                <a:moveTo>
                  <a:pt x="42917" y="115976"/>
                </a:moveTo>
                <a:lnTo>
                  <a:pt x="27025" y="115976"/>
                </a:lnTo>
                <a:lnTo>
                  <a:pt x="27800" y="115265"/>
                </a:lnTo>
                <a:lnTo>
                  <a:pt x="28168" y="114896"/>
                </a:lnTo>
                <a:lnTo>
                  <a:pt x="27762" y="114058"/>
                </a:lnTo>
                <a:lnTo>
                  <a:pt x="43340" y="114058"/>
                </a:lnTo>
                <a:lnTo>
                  <a:pt x="42917" y="115976"/>
                </a:lnTo>
                <a:close/>
              </a:path>
              <a:path w="44450" h="182245">
                <a:moveTo>
                  <a:pt x="42227" y="124815"/>
                </a:moveTo>
                <a:lnTo>
                  <a:pt x="42087" y="124815"/>
                </a:lnTo>
                <a:lnTo>
                  <a:pt x="42100" y="123710"/>
                </a:lnTo>
                <a:lnTo>
                  <a:pt x="41960" y="123151"/>
                </a:lnTo>
                <a:lnTo>
                  <a:pt x="42303" y="123151"/>
                </a:lnTo>
                <a:lnTo>
                  <a:pt x="42227" y="124815"/>
                </a:lnTo>
                <a:close/>
              </a:path>
              <a:path w="44450" h="182245">
                <a:moveTo>
                  <a:pt x="41859" y="123253"/>
                </a:moveTo>
                <a:lnTo>
                  <a:pt x="41148" y="123228"/>
                </a:lnTo>
                <a:lnTo>
                  <a:pt x="41884" y="123228"/>
                </a:lnTo>
                <a:close/>
              </a:path>
              <a:path w="44450" h="182245">
                <a:moveTo>
                  <a:pt x="40411" y="123456"/>
                </a:moveTo>
                <a:lnTo>
                  <a:pt x="39687" y="123418"/>
                </a:lnTo>
                <a:lnTo>
                  <a:pt x="40534" y="123418"/>
                </a:lnTo>
                <a:close/>
              </a:path>
              <a:path w="44450" h="182245">
                <a:moveTo>
                  <a:pt x="41998" y="123812"/>
                </a:moveTo>
                <a:close/>
              </a:path>
              <a:path w="44450" h="182245">
                <a:moveTo>
                  <a:pt x="42290" y="125730"/>
                </a:moveTo>
                <a:lnTo>
                  <a:pt x="40347" y="125730"/>
                </a:lnTo>
                <a:lnTo>
                  <a:pt x="40843" y="125158"/>
                </a:lnTo>
                <a:lnTo>
                  <a:pt x="41300" y="125031"/>
                </a:lnTo>
                <a:lnTo>
                  <a:pt x="42125" y="125082"/>
                </a:lnTo>
                <a:lnTo>
                  <a:pt x="42290" y="125730"/>
                </a:lnTo>
                <a:close/>
              </a:path>
              <a:path w="44450" h="182245">
                <a:moveTo>
                  <a:pt x="43369" y="129984"/>
                </a:moveTo>
                <a:lnTo>
                  <a:pt x="31457" y="129984"/>
                </a:lnTo>
                <a:lnTo>
                  <a:pt x="32677" y="129933"/>
                </a:lnTo>
                <a:lnTo>
                  <a:pt x="32575" y="129031"/>
                </a:lnTo>
                <a:lnTo>
                  <a:pt x="43127" y="129031"/>
                </a:lnTo>
                <a:lnTo>
                  <a:pt x="43369" y="12998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bk object 223"/>
          <p:cNvSpPr/>
          <p:nvPr/>
        </p:nvSpPr>
        <p:spPr>
          <a:xfrm>
            <a:off x="570465" y="35094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2" y="533"/>
                </a:moveTo>
                <a:lnTo>
                  <a:pt x="0" y="215"/>
                </a:lnTo>
                <a:lnTo>
                  <a:pt x="368" y="0"/>
                </a:lnTo>
                <a:lnTo>
                  <a:pt x="342" y="53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bk object 224"/>
          <p:cNvSpPr/>
          <p:nvPr/>
        </p:nvSpPr>
        <p:spPr>
          <a:xfrm>
            <a:off x="538170" y="3499012"/>
            <a:ext cx="36830" cy="77470"/>
          </a:xfrm>
          <a:custGeom>
            <a:avLst/>
            <a:gdLst/>
            <a:ahLst/>
            <a:cxnLst/>
            <a:rect l="l" t="t" r="r" b="b"/>
            <a:pathLst>
              <a:path w="36829" h="77470">
                <a:moveTo>
                  <a:pt x="25448" y="3467"/>
                </a:moveTo>
                <a:lnTo>
                  <a:pt x="21271" y="3467"/>
                </a:lnTo>
                <a:lnTo>
                  <a:pt x="21830" y="1841"/>
                </a:lnTo>
                <a:lnTo>
                  <a:pt x="22198" y="0"/>
                </a:lnTo>
                <a:lnTo>
                  <a:pt x="25221" y="622"/>
                </a:lnTo>
                <a:lnTo>
                  <a:pt x="25448" y="3467"/>
                </a:lnTo>
                <a:close/>
              </a:path>
              <a:path w="36829" h="77470">
                <a:moveTo>
                  <a:pt x="25661" y="7708"/>
                </a:moveTo>
                <a:lnTo>
                  <a:pt x="19582" y="7708"/>
                </a:lnTo>
                <a:lnTo>
                  <a:pt x="22655" y="5613"/>
                </a:lnTo>
                <a:lnTo>
                  <a:pt x="22452" y="5422"/>
                </a:lnTo>
                <a:lnTo>
                  <a:pt x="20585" y="3340"/>
                </a:lnTo>
                <a:lnTo>
                  <a:pt x="20084" y="3327"/>
                </a:lnTo>
                <a:lnTo>
                  <a:pt x="19688" y="3264"/>
                </a:lnTo>
                <a:lnTo>
                  <a:pt x="19772" y="2946"/>
                </a:lnTo>
                <a:lnTo>
                  <a:pt x="20407" y="3136"/>
                </a:lnTo>
                <a:lnTo>
                  <a:pt x="20939" y="3340"/>
                </a:lnTo>
                <a:lnTo>
                  <a:pt x="20585" y="3340"/>
                </a:lnTo>
                <a:lnTo>
                  <a:pt x="21072" y="3390"/>
                </a:lnTo>
                <a:lnTo>
                  <a:pt x="21271" y="3467"/>
                </a:lnTo>
                <a:lnTo>
                  <a:pt x="25448" y="3467"/>
                </a:lnTo>
                <a:lnTo>
                  <a:pt x="25661" y="7708"/>
                </a:lnTo>
                <a:close/>
              </a:path>
              <a:path w="36829" h="77470">
                <a:moveTo>
                  <a:pt x="18692" y="7191"/>
                </a:moveTo>
                <a:close/>
              </a:path>
              <a:path w="36829" h="77470">
                <a:moveTo>
                  <a:pt x="1751" y="68922"/>
                </a:moveTo>
                <a:lnTo>
                  <a:pt x="123" y="64973"/>
                </a:lnTo>
                <a:lnTo>
                  <a:pt x="0" y="62661"/>
                </a:lnTo>
                <a:lnTo>
                  <a:pt x="120" y="60312"/>
                </a:lnTo>
                <a:lnTo>
                  <a:pt x="1319" y="52857"/>
                </a:lnTo>
                <a:lnTo>
                  <a:pt x="1891" y="48679"/>
                </a:lnTo>
                <a:lnTo>
                  <a:pt x="1925" y="40894"/>
                </a:lnTo>
                <a:lnTo>
                  <a:pt x="1815" y="39763"/>
                </a:lnTo>
                <a:lnTo>
                  <a:pt x="4786" y="37071"/>
                </a:lnTo>
                <a:lnTo>
                  <a:pt x="4621" y="35217"/>
                </a:lnTo>
                <a:lnTo>
                  <a:pt x="4952" y="32524"/>
                </a:lnTo>
                <a:lnTo>
                  <a:pt x="4253" y="30734"/>
                </a:lnTo>
                <a:lnTo>
                  <a:pt x="9447" y="23571"/>
                </a:lnTo>
                <a:lnTo>
                  <a:pt x="10768" y="16040"/>
                </a:lnTo>
                <a:lnTo>
                  <a:pt x="13143" y="9182"/>
                </a:lnTo>
                <a:lnTo>
                  <a:pt x="15442" y="8547"/>
                </a:lnTo>
                <a:lnTo>
                  <a:pt x="18401" y="8280"/>
                </a:lnTo>
                <a:lnTo>
                  <a:pt x="18692" y="7191"/>
                </a:lnTo>
                <a:lnTo>
                  <a:pt x="19290" y="7353"/>
                </a:lnTo>
                <a:lnTo>
                  <a:pt x="19582" y="7708"/>
                </a:lnTo>
                <a:lnTo>
                  <a:pt x="25661" y="7708"/>
                </a:lnTo>
                <a:lnTo>
                  <a:pt x="26392" y="13157"/>
                </a:lnTo>
                <a:lnTo>
                  <a:pt x="27100" y="14935"/>
                </a:lnTo>
                <a:lnTo>
                  <a:pt x="36099" y="14935"/>
                </a:lnTo>
                <a:lnTo>
                  <a:pt x="36384" y="15341"/>
                </a:lnTo>
                <a:lnTo>
                  <a:pt x="36206" y="17907"/>
                </a:lnTo>
                <a:lnTo>
                  <a:pt x="34657" y="18351"/>
                </a:lnTo>
                <a:lnTo>
                  <a:pt x="29678" y="19723"/>
                </a:lnTo>
                <a:lnTo>
                  <a:pt x="31215" y="25666"/>
                </a:lnTo>
                <a:lnTo>
                  <a:pt x="26453" y="28359"/>
                </a:lnTo>
                <a:lnTo>
                  <a:pt x="26757" y="31000"/>
                </a:lnTo>
                <a:lnTo>
                  <a:pt x="25526" y="36385"/>
                </a:lnTo>
                <a:lnTo>
                  <a:pt x="25306" y="37630"/>
                </a:lnTo>
                <a:lnTo>
                  <a:pt x="9828" y="37630"/>
                </a:lnTo>
                <a:lnTo>
                  <a:pt x="8241" y="38227"/>
                </a:lnTo>
                <a:lnTo>
                  <a:pt x="7750" y="39497"/>
                </a:lnTo>
                <a:lnTo>
                  <a:pt x="8114" y="40894"/>
                </a:lnTo>
                <a:lnTo>
                  <a:pt x="9130" y="41744"/>
                </a:lnTo>
                <a:lnTo>
                  <a:pt x="22778" y="41744"/>
                </a:lnTo>
                <a:lnTo>
                  <a:pt x="17791" y="45910"/>
                </a:lnTo>
                <a:lnTo>
                  <a:pt x="17855" y="50977"/>
                </a:lnTo>
                <a:lnTo>
                  <a:pt x="16763" y="57823"/>
                </a:lnTo>
                <a:lnTo>
                  <a:pt x="17055" y="60312"/>
                </a:lnTo>
                <a:lnTo>
                  <a:pt x="17051" y="60947"/>
                </a:lnTo>
                <a:lnTo>
                  <a:pt x="8977" y="60947"/>
                </a:lnTo>
                <a:lnTo>
                  <a:pt x="9143" y="61125"/>
                </a:lnTo>
                <a:lnTo>
                  <a:pt x="9282" y="61404"/>
                </a:lnTo>
                <a:lnTo>
                  <a:pt x="9727" y="61582"/>
                </a:lnTo>
                <a:lnTo>
                  <a:pt x="17048" y="61582"/>
                </a:lnTo>
                <a:lnTo>
                  <a:pt x="17042" y="62661"/>
                </a:lnTo>
                <a:lnTo>
                  <a:pt x="15260" y="63614"/>
                </a:lnTo>
                <a:lnTo>
                  <a:pt x="5371" y="63614"/>
                </a:lnTo>
                <a:lnTo>
                  <a:pt x="4736" y="63665"/>
                </a:lnTo>
                <a:lnTo>
                  <a:pt x="4228" y="63830"/>
                </a:lnTo>
                <a:lnTo>
                  <a:pt x="3707" y="63957"/>
                </a:lnTo>
                <a:lnTo>
                  <a:pt x="4126" y="64312"/>
                </a:lnTo>
                <a:lnTo>
                  <a:pt x="4494" y="64706"/>
                </a:lnTo>
                <a:lnTo>
                  <a:pt x="4952" y="64973"/>
                </a:lnTo>
                <a:lnTo>
                  <a:pt x="12599" y="65036"/>
                </a:lnTo>
                <a:lnTo>
                  <a:pt x="11886" y="65417"/>
                </a:lnTo>
                <a:lnTo>
                  <a:pt x="12572" y="66852"/>
                </a:lnTo>
                <a:lnTo>
                  <a:pt x="12686" y="66979"/>
                </a:lnTo>
                <a:lnTo>
                  <a:pt x="8939" y="66979"/>
                </a:lnTo>
                <a:lnTo>
                  <a:pt x="1751" y="68922"/>
                </a:lnTo>
                <a:close/>
              </a:path>
              <a:path w="36829" h="77470">
                <a:moveTo>
                  <a:pt x="36099" y="14935"/>
                </a:moveTo>
                <a:lnTo>
                  <a:pt x="27100" y="14935"/>
                </a:lnTo>
                <a:lnTo>
                  <a:pt x="29310" y="14922"/>
                </a:lnTo>
                <a:lnTo>
                  <a:pt x="31482" y="14884"/>
                </a:lnTo>
                <a:lnTo>
                  <a:pt x="32089" y="13119"/>
                </a:lnTo>
                <a:lnTo>
                  <a:pt x="32599" y="11277"/>
                </a:lnTo>
                <a:lnTo>
                  <a:pt x="32638" y="10934"/>
                </a:lnTo>
                <a:lnTo>
                  <a:pt x="33539" y="11823"/>
                </a:lnTo>
                <a:lnTo>
                  <a:pt x="34504" y="12661"/>
                </a:lnTo>
                <a:lnTo>
                  <a:pt x="36099" y="14935"/>
                </a:lnTo>
                <a:close/>
              </a:path>
              <a:path w="36829" h="77470">
                <a:moveTo>
                  <a:pt x="22778" y="41744"/>
                </a:moveTo>
                <a:lnTo>
                  <a:pt x="9130" y="41744"/>
                </a:lnTo>
                <a:lnTo>
                  <a:pt x="10374" y="41084"/>
                </a:lnTo>
                <a:lnTo>
                  <a:pt x="11632" y="40792"/>
                </a:lnTo>
                <a:lnTo>
                  <a:pt x="11111" y="39497"/>
                </a:lnTo>
                <a:lnTo>
                  <a:pt x="10971" y="38252"/>
                </a:lnTo>
                <a:lnTo>
                  <a:pt x="9828" y="37630"/>
                </a:lnTo>
                <a:lnTo>
                  <a:pt x="25306" y="37630"/>
                </a:lnTo>
                <a:lnTo>
                  <a:pt x="24891" y="39979"/>
                </a:lnTo>
                <a:lnTo>
                  <a:pt x="22778" y="41744"/>
                </a:lnTo>
                <a:close/>
              </a:path>
              <a:path w="36829" h="77470">
                <a:moveTo>
                  <a:pt x="17048" y="61582"/>
                </a:moveTo>
                <a:lnTo>
                  <a:pt x="9727" y="61582"/>
                </a:lnTo>
                <a:lnTo>
                  <a:pt x="10032" y="61518"/>
                </a:lnTo>
                <a:lnTo>
                  <a:pt x="10311" y="61506"/>
                </a:lnTo>
                <a:lnTo>
                  <a:pt x="9854" y="61328"/>
                </a:lnTo>
                <a:lnTo>
                  <a:pt x="8977" y="60947"/>
                </a:lnTo>
                <a:lnTo>
                  <a:pt x="17051" y="60947"/>
                </a:lnTo>
                <a:lnTo>
                  <a:pt x="17048" y="61582"/>
                </a:lnTo>
                <a:close/>
              </a:path>
              <a:path w="36829" h="77470">
                <a:moveTo>
                  <a:pt x="12599" y="65036"/>
                </a:moveTo>
                <a:lnTo>
                  <a:pt x="5028" y="65036"/>
                </a:lnTo>
                <a:lnTo>
                  <a:pt x="5439" y="64579"/>
                </a:lnTo>
                <a:lnTo>
                  <a:pt x="5625" y="64414"/>
                </a:lnTo>
                <a:lnTo>
                  <a:pt x="5463" y="63957"/>
                </a:lnTo>
                <a:lnTo>
                  <a:pt x="5371" y="63614"/>
                </a:lnTo>
                <a:lnTo>
                  <a:pt x="15260" y="63614"/>
                </a:lnTo>
                <a:lnTo>
                  <a:pt x="12599" y="65036"/>
                </a:lnTo>
                <a:close/>
              </a:path>
              <a:path w="36829" h="77470">
                <a:moveTo>
                  <a:pt x="8000" y="77076"/>
                </a:moveTo>
                <a:lnTo>
                  <a:pt x="6514" y="73698"/>
                </a:lnTo>
                <a:lnTo>
                  <a:pt x="8939" y="66979"/>
                </a:lnTo>
                <a:lnTo>
                  <a:pt x="12686" y="66979"/>
                </a:lnTo>
                <a:lnTo>
                  <a:pt x="13892" y="68313"/>
                </a:lnTo>
                <a:lnTo>
                  <a:pt x="13448" y="72834"/>
                </a:lnTo>
                <a:lnTo>
                  <a:pt x="11759" y="75463"/>
                </a:lnTo>
                <a:lnTo>
                  <a:pt x="8000" y="7707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bk object 225"/>
          <p:cNvSpPr/>
          <p:nvPr/>
        </p:nvSpPr>
        <p:spPr>
          <a:xfrm>
            <a:off x="564979" y="3489804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1524" y="4826"/>
                </a:moveTo>
                <a:lnTo>
                  <a:pt x="1028" y="4089"/>
                </a:lnTo>
                <a:lnTo>
                  <a:pt x="0" y="3200"/>
                </a:lnTo>
                <a:lnTo>
                  <a:pt x="901" y="0"/>
                </a:lnTo>
                <a:lnTo>
                  <a:pt x="2222" y="1257"/>
                </a:lnTo>
                <a:lnTo>
                  <a:pt x="3454" y="2108"/>
                </a:lnTo>
                <a:lnTo>
                  <a:pt x="1524" y="482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k object 226"/>
          <p:cNvSpPr/>
          <p:nvPr/>
        </p:nvSpPr>
        <p:spPr>
          <a:xfrm>
            <a:off x="487052" y="32554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17" y="431"/>
                </a:moveTo>
                <a:lnTo>
                  <a:pt x="660" y="342"/>
                </a:lnTo>
                <a:lnTo>
                  <a:pt x="101" y="38"/>
                </a:lnTo>
                <a:lnTo>
                  <a:pt x="469" y="76"/>
                </a:lnTo>
                <a:lnTo>
                  <a:pt x="800" y="228"/>
                </a:lnTo>
                <a:lnTo>
                  <a:pt x="1117" y="431"/>
                </a:lnTo>
                <a:close/>
              </a:path>
              <a:path w="1270" h="635">
                <a:moveTo>
                  <a:pt x="0" y="152"/>
                </a:move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bk object 227"/>
          <p:cNvSpPr/>
          <p:nvPr/>
        </p:nvSpPr>
        <p:spPr>
          <a:xfrm>
            <a:off x="488169" y="325325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5120" y="2832"/>
                </a:moveTo>
                <a:lnTo>
                  <a:pt x="1663" y="2832"/>
                </a:lnTo>
                <a:lnTo>
                  <a:pt x="3289" y="0"/>
                </a:lnTo>
                <a:lnTo>
                  <a:pt x="5033" y="2616"/>
                </a:lnTo>
                <a:lnTo>
                  <a:pt x="5120" y="2832"/>
                </a:lnTo>
                <a:close/>
              </a:path>
              <a:path w="5715" h="5714">
                <a:moveTo>
                  <a:pt x="2794" y="5651"/>
                </a:moveTo>
                <a:lnTo>
                  <a:pt x="1511" y="3606"/>
                </a:lnTo>
                <a:lnTo>
                  <a:pt x="0" y="2616"/>
                </a:lnTo>
                <a:lnTo>
                  <a:pt x="1663" y="2832"/>
                </a:lnTo>
                <a:lnTo>
                  <a:pt x="5120" y="2832"/>
                </a:lnTo>
                <a:lnTo>
                  <a:pt x="5130" y="3302"/>
                </a:lnTo>
                <a:lnTo>
                  <a:pt x="2794" y="565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bk object 228"/>
          <p:cNvSpPr/>
          <p:nvPr/>
        </p:nvSpPr>
        <p:spPr>
          <a:xfrm>
            <a:off x="492424" y="33661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28" y="444"/>
                </a:moveTo>
                <a:lnTo>
                  <a:pt x="88" y="292"/>
                </a:lnTo>
                <a:lnTo>
                  <a:pt x="368" y="0"/>
                </a:lnTo>
                <a:lnTo>
                  <a:pt x="228" y="44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bk object 229"/>
          <p:cNvSpPr/>
          <p:nvPr/>
        </p:nvSpPr>
        <p:spPr>
          <a:xfrm>
            <a:off x="491725" y="3366576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1371" y="6451"/>
                </a:moveTo>
                <a:lnTo>
                  <a:pt x="0" y="4394"/>
                </a:lnTo>
                <a:lnTo>
                  <a:pt x="203" y="2222"/>
                </a:lnTo>
                <a:lnTo>
                  <a:pt x="927" y="0"/>
                </a:lnTo>
                <a:lnTo>
                  <a:pt x="3060" y="2019"/>
                </a:lnTo>
                <a:lnTo>
                  <a:pt x="2463" y="4229"/>
                </a:lnTo>
                <a:lnTo>
                  <a:pt x="1371" y="645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bk object 230"/>
          <p:cNvSpPr/>
          <p:nvPr/>
        </p:nvSpPr>
        <p:spPr>
          <a:xfrm>
            <a:off x="555593" y="350265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2527" y="3860"/>
                </a:moveTo>
                <a:lnTo>
                  <a:pt x="50" y="2730"/>
                </a:lnTo>
                <a:lnTo>
                  <a:pt x="0" y="2286"/>
                </a:lnTo>
                <a:lnTo>
                  <a:pt x="2413" y="469"/>
                </a:lnTo>
                <a:lnTo>
                  <a:pt x="2959" y="241"/>
                </a:lnTo>
                <a:lnTo>
                  <a:pt x="3467" y="0"/>
                </a:lnTo>
                <a:lnTo>
                  <a:pt x="2527" y="38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bk object 231"/>
          <p:cNvSpPr/>
          <p:nvPr/>
        </p:nvSpPr>
        <p:spPr>
          <a:xfrm>
            <a:off x="484664" y="3255591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0" y="6235"/>
                </a:moveTo>
                <a:lnTo>
                  <a:pt x="215" y="3936"/>
                </a:lnTo>
                <a:lnTo>
                  <a:pt x="495" y="1663"/>
                </a:lnTo>
                <a:lnTo>
                  <a:pt x="2387" y="0"/>
                </a:lnTo>
                <a:lnTo>
                  <a:pt x="0" y="6235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bk object 232"/>
          <p:cNvSpPr/>
          <p:nvPr/>
        </p:nvSpPr>
        <p:spPr>
          <a:xfrm>
            <a:off x="484511" y="32618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0"/>
                </a:moveTo>
                <a:lnTo>
                  <a:pt x="0" y="380"/>
                </a:lnTo>
                <a:lnTo>
                  <a:pt x="139" y="241"/>
                </a:lnTo>
                <a:lnTo>
                  <a:pt x="152" y="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bk object 233"/>
          <p:cNvSpPr/>
          <p:nvPr/>
        </p:nvSpPr>
        <p:spPr>
          <a:xfrm>
            <a:off x="669937" y="340928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00"/>
                </a:moveTo>
                <a:lnTo>
                  <a:pt x="43" y="0"/>
                </a:lnTo>
                <a:lnTo>
                  <a:pt x="549" y="241"/>
                </a:lnTo>
                <a:lnTo>
                  <a:pt x="0" y="80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bk object 234"/>
          <p:cNvSpPr/>
          <p:nvPr/>
        </p:nvSpPr>
        <p:spPr>
          <a:xfrm>
            <a:off x="593135" y="3488496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143" y="4013"/>
                </a:moveTo>
                <a:lnTo>
                  <a:pt x="25" y="2705"/>
                </a:lnTo>
                <a:lnTo>
                  <a:pt x="1650" y="0"/>
                </a:lnTo>
                <a:lnTo>
                  <a:pt x="1473" y="1333"/>
                </a:lnTo>
                <a:lnTo>
                  <a:pt x="1317" y="2705"/>
                </a:lnTo>
                <a:lnTo>
                  <a:pt x="1143" y="401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bk object 235"/>
          <p:cNvSpPr/>
          <p:nvPr/>
        </p:nvSpPr>
        <p:spPr>
          <a:xfrm>
            <a:off x="589857" y="35060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5" y="888"/>
                </a:moveTo>
                <a:lnTo>
                  <a:pt x="0" y="0"/>
                </a:lnTo>
                <a:lnTo>
                  <a:pt x="676" y="266"/>
                </a:lnTo>
                <a:lnTo>
                  <a:pt x="35" y="88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rgbClr val="563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4203" y="309388"/>
            <a:ext cx="314134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E3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6750" y="2515982"/>
            <a:ext cx="14922500" cy="567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691" y="5947867"/>
            <a:ext cx="14141450" cy="220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8575"/>
              </a:lnSpc>
              <a:spcBef>
                <a:spcPts val="90"/>
              </a:spcBef>
            </a:pPr>
            <a:r>
              <a:rPr sz="7150" spc="-5" dirty="0">
                <a:solidFill>
                  <a:srgbClr val="FFFFFF"/>
                </a:solidFill>
              </a:rPr>
              <a:t>The</a:t>
            </a:r>
            <a:r>
              <a:rPr sz="7150" spc="-5" dirty="0">
                <a:solidFill>
                  <a:srgbClr val="FFFFFF"/>
                </a:solidFill>
              </a:rPr>
              <a:t> </a:t>
            </a:r>
            <a:r>
              <a:rPr sz="7150" spc="-5" dirty="0">
                <a:solidFill>
                  <a:srgbClr val="FFFFFF"/>
                </a:solidFill>
              </a:rPr>
              <a:t>A-to-Z</a:t>
            </a:r>
            <a:r>
              <a:rPr sz="7150" spc="-275" dirty="0">
                <a:solidFill>
                  <a:srgbClr val="FFFFFF"/>
                </a:solidFill>
              </a:rPr>
              <a:t> </a:t>
            </a:r>
            <a:r>
              <a:rPr sz="7150" spc="-5" dirty="0">
                <a:solidFill>
                  <a:srgbClr val="FFFFFF"/>
                </a:solidFill>
              </a:rPr>
              <a:t>of</a:t>
            </a:r>
            <a:endParaRPr sz="7150"/>
          </a:p>
          <a:p>
            <a:pPr marL="12700">
              <a:lnSpc>
                <a:spcPts val="8575"/>
              </a:lnSpc>
            </a:pPr>
            <a:r>
              <a:rPr sz="7150" spc="-5" dirty="0">
                <a:solidFill>
                  <a:srgbClr val="FFFFFF"/>
                </a:solidFill>
              </a:rPr>
              <a:t>Knowledge</a:t>
            </a:r>
            <a:r>
              <a:rPr sz="7150" spc="-5" dirty="0">
                <a:solidFill>
                  <a:srgbClr val="FFFFFF"/>
                </a:solidFill>
              </a:rPr>
              <a:t> </a:t>
            </a:r>
            <a:r>
              <a:rPr sz="7150" spc="-5" dirty="0">
                <a:solidFill>
                  <a:srgbClr val="FFFFFF"/>
                </a:solidFill>
              </a:rPr>
              <a:t>Management</a:t>
            </a:r>
            <a:r>
              <a:rPr sz="7150" spc="-75" dirty="0">
                <a:solidFill>
                  <a:srgbClr val="FFFFFF"/>
                </a:solidFill>
              </a:rPr>
              <a:t> </a:t>
            </a:r>
            <a:r>
              <a:rPr sz="7150" spc="-5" dirty="0">
                <a:solidFill>
                  <a:srgbClr val="FFFFFF"/>
                </a:solidFill>
              </a:rPr>
              <a:t>System</a:t>
            </a:r>
            <a:endParaRPr sz="7150"/>
          </a:p>
        </p:txBody>
      </p:sp>
      <p:sp>
        <p:nvSpPr>
          <p:cNvPr id="3" name="object 3"/>
          <p:cNvSpPr/>
          <p:nvPr/>
        </p:nvSpPr>
        <p:spPr>
          <a:xfrm>
            <a:off x="8867914" y="1040180"/>
            <a:ext cx="958367" cy="12746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862025" y="1498485"/>
            <a:ext cx="963294" cy="892810"/>
          </a:xfrm>
          <a:custGeom>
            <a:avLst/>
            <a:gdLst/>
            <a:ahLst/>
            <a:cxnLst/>
            <a:rect l="l" t="t" r="r" b="b"/>
            <a:pathLst>
              <a:path w="963294" h="892810">
                <a:moveTo>
                  <a:pt x="165842" y="34290"/>
                </a:moveTo>
                <a:lnTo>
                  <a:pt x="125437" y="34290"/>
                </a:lnTo>
                <a:lnTo>
                  <a:pt x="124179" y="27940"/>
                </a:lnTo>
                <a:lnTo>
                  <a:pt x="122553" y="21590"/>
                </a:lnTo>
                <a:lnTo>
                  <a:pt x="130618" y="20319"/>
                </a:lnTo>
                <a:lnTo>
                  <a:pt x="133298" y="13969"/>
                </a:lnTo>
                <a:lnTo>
                  <a:pt x="129615" y="0"/>
                </a:lnTo>
                <a:lnTo>
                  <a:pt x="141667" y="0"/>
                </a:lnTo>
                <a:lnTo>
                  <a:pt x="141375" y="7619"/>
                </a:lnTo>
                <a:lnTo>
                  <a:pt x="142405" y="13969"/>
                </a:lnTo>
                <a:lnTo>
                  <a:pt x="151319" y="16509"/>
                </a:lnTo>
                <a:lnTo>
                  <a:pt x="165842" y="34290"/>
                </a:lnTo>
                <a:close/>
              </a:path>
              <a:path w="963294" h="892810">
                <a:moveTo>
                  <a:pt x="173163" y="44450"/>
                </a:moveTo>
                <a:lnTo>
                  <a:pt x="99401" y="44450"/>
                </a:lnTo>
                <a:lnTo>
                  <a:pt x="116318" y="35559"/>
                </a:lnTo>
                <a:lnTo>
                  <a:pt x="114185" y="27940"/>
                </a:lnTo>
                <a:lnTo>
                  <a:pt x="125437" y="34290"/>
                </a:lnTo>
                <a:lnTo>
                  <a:pt x="165842" y="34290"/>
                </a:lnTo>
                <a:lnTo>
                  <a:pt x="166873" y="35559"/>
                </a:lnTo>
                <a:lnTo>
                  <a:pt x="171932" y="43180"/>
                </a:lnTo>
                <a:lnTo>
                  <a:pt x="173163" y="44450"/>
                </a:lnTo>
                <a:close/>
              </a:path>
              <a:path w="963294" h="892810">
                <a:moveTo>
                  <a:pt x="181228" y="49530"/>
                </a:moveTo>
                <a:lnTo>
                  <a:pt x="73519" y="49530"/>
                </a:lnTo>
                <a:lnTo>
                  <a:pt x="79691" y="45719"/>
                </a:lnTo>
                <a:lnTo>
                  <a:pt x="83729" y="38100"/>
                </a:lnTo>
                <a:lnTo>
                  <a:pt x="91020" y="36830"/>
                </a:lnTo>
                <a:lnTo>
                  <a:pt x="95313" y="40640"/>
                </a:lnTo>
                <a:lnTo>
                  <a:pt x="99401" y="44450"/>
                </a:lnTo>
                <a:lnTo>
                  <a:pt x="173163" y="44450"/>
                </a:lnTo>
                <a:lnTo>
                  <a:pt x="174395" y="45719"/>
                </a:lnTo>
                <a:lnTo>
                  <a:pt x="177100" y="48259"/>
                </a:lnTo>
                <a:lnTo>
                  <a:pt x="181139" y="48259"/>
                </a:lnTo>
                <a:lnTo>
                  <a:pt x="181228" y="49530"/>
                </a:lnTo>
                <a:close/>
              </a:path>
              <a:path w="963294" h="892810">
                <a:moveTo>
                  <a:pt x="181495" y="53340"/>
                </a:moveTo>
                <a:lnTo>
                  <a:pt x="30675" y="53340"/>
                </a:lnTo>
                <a:lnTo>
                  <a:pt x="36554" y="52069"/>
                </a:lnTo>
                <a:lnTo>
                  <a:pt x="41926" y="49530"/>
                </a:lnTo>
                <a:lnTo>
                  <a:pt x="46950" y="44450"/>
                </a:lnTo>
                <a:lnTo>
                  <a:pt x="52437" y="45719"/>
                </a:lnTo>
                <a:lnTo>
                  <a:pt x="63727" y="45719"/>
                </a:lnTo>
                <a:lnTo>
                  <a:pt x="73519" y="49530"/>
                </a:lnTo>
                <a:lnTo>
                  <a:pt x="181228" y="49530"/>
                </a:lnTo>
                <a:lnTo>
                  <a:pt x="181495" y="53340"/>
                </a:lnTo>
                <a:close/>
              </a:path>
              <a:path w="963294" h="892810">
                <a:moveTo>
                  <a:pt x="63727" y="45719"/>
                </a:moveTo>
                <a:lnTo>
                  <a:pt x="52437" y="45719"/>
                </a:lnTo>
                <a:lnTo>
                  <a:pt x="58495" y="44450"/>
                </a:lnTo>
                <a:lnTo>
                  <a:pt x="63727" y="45719"/>
                </a:lnTo>
                <a:close/>
              </a:path>
              <a:path w="963294" h="892810">
                <a:moveTo>
                  <a:pt x="181139" y="48259"/>
                </a:moveTo>
                <a:lnTo>
                  <a:pt x="177100" y="48259"/>
                </a:lnTo>
                <a:lnTo>
                  <a:pt x="181050" y="46990"/>
                </a:lnTo>
                <a:lnTo>
                  <a:pt x="181139" y="48259"/>
                </a:lnTo>
                <a:close/>
              </a:path>
              <a:path w="963294" h="892810">
                <a:moveTo>
                  <a:pt x="32117" y="93980"/>
                </a:moveTo>
                <a:lnTo>
                  <a:pt x="31153" y="93980"/>
                </a:lnTo>
                <a:lnTo>
                  <a:pt x="29387" y="92709"/>
                </a:lnTo>
                <a:lnTo>
                  <a:pt x="29298" y="91440"/>
                </a:lnTo>
                <a:lnTo>
                  <a:pt x="27735" y="85090"/>
                </a:lnTo>
                <a:lnTo>
                  <a:pt x="24656" y="80009"/>
                </a:lnTo>
                <a:lnTo>
                  <a:pt x="20157" y="74930"/>
                </a:lnTo>
                <a:lnTo>
                  <a:pt x="14337" y="71119"/>
                </a:lnTo>
                <a:lnTo>
                  <a:pt x="9004" y="68580"/>
                </a:lnTo>
                <a:lnTo>
                  <a:pt x="4787" y="63500"/>
                </a:lnTo>
                <a:lnTo>
                  <a:pt x="0" y="59690"/>
                </a:lnTo>
                <a:lnTo>
                  <a:pt x="3427" y="54609"/>
                </a:lnTo>
                <a:lnTo>
                  <a:pt x="5295" y="50800"/>
                </a:lnTo>
                <a:lnTo>
                  <a:pt x="14845" y="54609"/>
                </a:lnTo>
                <a:lnTo>
                  <a:pt x="181584" y="54609"/>
                </a:lnTo>
                <a:lnTo>
                  <a:pt x="181850" y="58419"/>
                </a:lnTo>
                <a:lnTo>
                  <a:pt x="190994" y="62230"/>
                </a:lnTo>
                <a:lnTo>
                  <a:pt x="202513" y="67309"/>
                </a:lnTo>
                <a:lnTo>
                  <a:pt x="205181" y="68580"/>
                </a:lnTo>
                <a:lnTo>
                  <a:pt x="208698" y="77469"/>
                </a:lnTo>
                <a:lnTo>
                  <a:pt x="219772" y="77469"/>
                </a:lnTo>
                <a:lnTo>
                  <a:pt x="222160" y="81280"/>
                </a:lnTo>
                <a:lnTo>
                  <a:pt x="224725" y="85090"/>
                </a:lnTo>
                <a:lnTo>
                  <a:pt x="230661" y="92709"/>
                </a:lnTo>
                <a:lnTo>
                  <a:pt x="38137" y="92709"/>
                </a:lnTo>
                <a:lnTo>
                  <a:pt x="32117" y="93980"/>
                </a:lnTo>
                <a:close/>
              </a:path>
              <a:path w="963294" h="892810">
                <a:moveTo>
                  <a:pt x="181584" y="54609"/>
                </a:moveTo>
                <a:lnTo>
                  <a:pt x="14845" y="54609"/>
                </a:lnTo>
                <a:lnTo>
                  <a:pt x="20090" y="52069"/>
                </a:lnTo>
                <a:lnTo>
                  <a:pt x="24128" y="53340"/>
                </a:lnTo>
                <a:lnTo>
                  <a:pt x="181495" y="53340"/>
                </a:lnTo>
                <a:lnTo>
                  <a:pt x="181584" y="54609"/>
                </a:lnTo>
                <a:close/>
              </a:path>
              <a:path w="963294" h="892810">
                <a:moveTo>
                  <a:pt x="219772" y="77469"/>
                </a:moveTo>
                <a:lnTo>
                  <a:pt x="208698" y="77469"/>
                </a:lnTo>
                <a:lnTo>
                  <a:pt x="214045" y="72390"/>
                </a:lnTo>
                <a:lnTo>
                  <a:pt x="216597" y="74930"/>
                </a:lnTo>
                <a:lnTo>
                  <a:pt x="219772" y="77469"/>
                </a:lnTo>
                <a:close/>
              </a:path>
              <a:path w="963294" h="892810">
                <a:moveTo>
                  <a:pt x="168935" y="233680"/>
                </a:moveTo>
                <a:lnTo>
                  <a:pt x="167309" y="226060"/>
                </a:lnTo>
                <a:lnTo>
                  <a:pt x="163118" y="223519"/>
                </a:lnTo>
                <a:lnTo>
                  <a:pt x="155864" y="218439"/>
                </a:lnTo>
                <a:lnTo>
                  <a:pt x="149887" y="213360"/>
                </a:lnTo>
                <a:lnTo>
                  <a:pt x="145144" y="207010"/>
                </a:lnTo>
                <a:lnTo>
                  <a:pt x="141591" y="199389"/>
                </a:lnTo>
                <a:lnTo>
                  <a:pt x="140778" y="196850"/>
                </a:lnTo>
                <a:lnTo>
                  <a:pt x="138949" y="194310"/>
                </a:lnTo>
                <a:lnTo>
                  <a:pt x="137070" y="193039"/>
                </a:lnTo>
                <a:lnTo>
                  <a:pt x="117884" y="176530"/>
                </a:lnTo>
                <a:lnTo>
                  <a:pt x="108148" y="167639"/>
                </a:lnTo>
                <a:lnTo>
                  <a:pt x="98144" y="160019"/>
                </a:lnTo>
                <a:lnTo>
                  <a:pt x="92544" y="156210"/>
                </a:lnTo>
                <a:lnTo>
                  <a:pt x="96683" y="148589"/>
                </a:lnTo>
                <a:lnTo>
                  <a:pt x="86498" y="143510"/>
                </a:lnTo>
                <a:lnTo>
                  <a:pt x="80492" y="140969"/>
                </a:lnTo>
                <a:lnTo>
                  <a:pt x="78967" y="137160"/>
                </a:lnTo>
                <a:lnTo>
                  <a:pt x="75575" y="129539"/>
                </a:lnTo>
                <a:lnTo>
                  <a:pt x="71150" y="124459"/>
                </a:lnTo>
                <a:lnTo>
                  <a:pt x="65973" y="119380"/>
                </a:lnTo>
                <a:lnTo>
                  <a:pt x="60325" y="115569"/>
                </a:lnTo>
                <a:lnTo>
                  <a:pt x="58723" y="111759"/>
                </a:lnTo>
                <a:lnTo>
                  <a:pt x="57644" y="107950"/>
                </a:lnTo>
                <a:lnTo>
                  <a:pt x="50176" y="101600"/>
                </a:lnTo>
                <a:lnTo>
                  <a:pt x="44360" y="97790"/>
                </a:lnTo>
                <a:lnTo>
                  <a:pt x="38137" y="92709"/>
                </a:lnTo>
                <a:lnTo>
                  <a:pt x="230661" y="92709"/>
                </a:lnTo>
                <a:lnTo>
                  <a:pt x="232650" y="95250"/>
                </a:lnTo>
                <a:lnTo>
                  <a:pt x="236420" y="101600"/>
                </a:lnTo>
                <a:lnTo>
                  <a:pt x="245547" y="115569"/>
                </a:lnTo>
                <a:lnTo>
                  <a:pt x="252820" y="121919"/>
                </a:lnTo>
                <a:lnTo>
                  <a:pt x="261180" y="127000"/>
                </a:lnTo>
                <a:lnTo>
                  <a:pt x="276401" y="133350"/>
                </a:lnTo>
                <a:lnTo>
                  <a:pt x="280669" y="135889"/>
                </a:lnTo>
                <a:lnTo>
                  <a:pt x="281037" y="142239"/>
                </a:lnTo>
                <a:lnTo>
                  <a:pt x="281381" y="149860"/>
                </a:lnTo>
                <a:lnTo>
                  <a:pt x="290003" y="149860"/>
                </a:lnTo>
                <a:lnTo>
                  <a:pt x="291236" y="156210"/>
                </a:lnTo>
                <a:lnTo>
                  <a:pt x="303344" y="156210"/>
                </a:lnTo>
                <a:lnTo>
                  <a:pt x="304303" y="157480"/>
                </a:lnTo>
                <a:lnTo>
                  <a:pt x="302882" y="167639"/>
                </a:lnTo>
                <a:lnTo>
                  <a:pt x="303058" y="170180"/>
                </a:lnTo>
                <a:lnTo>
                  <a:pt x="306361" y="172719"/>
                </a:lnTo>
                <a:lnTo>
                  <a:pt x="319983" y="172719"/>
                </a:lnTo>
                <a:lnTo>
                  <a:pt x="320623" y="176530"/>
                </a:lnTo>
                <a:lnTo>
                  <a:pt x="322642" y="186689"/>
                </a:lnTo>
                <a:lnTo>
                  <a:pt x="327646" y="186689"/>
                </a:lnTo>
                <a:lnTo>
                  <a:pt x="326567" y="190500"/>
                </a:lnTo>
                <a:lnTo>
                  <a:pt x="328116" y="194310"/>
                </a:lnTo>
                <a:lnTo>
                  <a:pt x="336689" y="199389"/>
                </a:lnTo>
                <a:lnTo>
                  <a:pt x="340994" y="203200"/>
                </a:lnTo>
                <a:lnTo>
                  <a:pt x="348576" y="203200"/>
                </a:lnTo>
                <a:lnTo>
                  <a:pt x="346505" y="204469"/>
                </a:lnTo>
                <a:lnTo>
                  <a:pt x="349096" y="209550"/>
                </a:lnTo>
                <a:lnTo>
                  <a:pt x="355264" y="218439"/>
                </a:lnTo>
                <a:lnTo>
                  <a:pt x="362374" y="227330"/>
                </a:lnTo>
                <a:lnTo>
                  <a:pt x="364610" y="229869"/>
                </a:lnTo>
                <a:lnTo>
                  <a:pt x="175983" y="229869"/>
                </a:lnTo>
                <a:lnTo>
                  <a:pt x="168935" y="233680"/>
                </a:lnTo>
                <a:close/>
              </a:path>
              <a:path w="963294" h="892810">
                <a:moveTo>
                  <a:pt x="303344" y="156210"/>
                </a:moveTo>
                <a:lnTo>
                  <a:pt x="291236" y="156210"/>
                </a:lnTo>
                <a:lnTo>
                  <a:pt x="292303" y="154939"/>
                </a:lnTo>
                <a:lnTo>
                  <a:pt x="302386" y="154939"/>
                </a:lnTo>
                <a:lnTo>
                  <a:pt x="303344" y="156210"/>
                </a:lnTo>
                <a:close/>
              </a:path>
              <a:path w="963294" h="892810">
                <a:moveTo>
                  <a:pt x="319983" y="172719"/>
                </a:moveTo>
                <a:lnTo>
                  <a:pt x="310805" y="172719"/>
                </a:lnTo>
                <a:lnTo>
                  <a:pt x="308494" y="168910"/>
                </a:lnTo>
                <a:lnTo>
                  <a:pt x="310438" y="165100"/>
                </a:lnTo>
                <a:lnTo>
                  <a:pt x="312190" y="163830"/>
                </a:lnTo>
                <a:lnTo>
                  <a:pt x="313943" y="161289"/>
                </a:lnTo>
                <a:lnTo>
                  <a:pt x="315352" y="161289"/>
                </a:lnTo>
                <a:lnTo>
                  <a:pt x="317639" y="162560"/>
                </a:lnTo>
                <a:lnTo>
                  <a:pt x="319557" y="170180"/>
                </a:lnTo>
                <a:lnTo>
                  <a:pt x="319983" y="172719"/>
                </a:lnTo>
                <a:close/>
              </a:path>
              <a:path w="963294" h="892810">
                <a:moveTo>
                  <a:pt x="348576" y="203200"/>
                </a:moveTo>
                <a:lnTo>
                  <a:pt x="340994" y="203200"/>
                </a:lnTo>
                <a:lnTo>
                  <a:pt x="347166" y="198119"/>
                </a:lnTo>
                <a:lnTo>
                  <a:pt x="348550" y="199389"/>
                </a:lnTo>
                <a:lnTo>
                  <a:pt x="349707" y="199389"/>
                </a:lnTo>
                <a:lnTo>
                  <a:pt x="350646" y="201930"/>
                </a:lnTo>
                <a:lnTo>
                  <a:pt x="348576" y="203200"/>
                </a:lnTo>
                <a:close/>
              </a:path>
              <a:path w="963294" h="892810">
                <a:moveTo>
                  <a:pt x="698982" y="753110"/>
                </a:moveTo>
                <a:lnTo>
                  <a:pt x="697115" y="751839"/>
                </a:lnTo>
                <a:lnTo>
                  <a:pt x="695819" y="748030"/>
                </a:lnTo>
                <a:lnTo>
                  <a:pt x="695946" y="746760"/>
                </a:lnTo>
                <a:lnTo>
                  <a:pt x="695552" y="744219"/>
                </a:lnTo>
                <a:lnTo>
                  <a:pt x="692792" y="741680"/>
                </a:lnTo>
                <a:lnTo>
                  <a:pt x="688334" y="740410"/>
                </a:lnTo>
                <a:lnTo>
                  <a:pt x="684574" y="737869"/>
                </a:lnTo>
                <a:lnTo>
                  <a:pt x="683907" y="732789"/>
                </a:lnTo>
                <a:lnTo>
                  <a:pt x="679665" y="727710"/>
                </a:lnTo>
                <a:lnTo>
                  <a:pt x="675575" y="722630"/>
                </a:lnTo>
                <a:lnTo>
                  <a:pt x="666750" y="713739"/>
                </a:lnTo>
                <a:lnTo>
                  <a:pt x="662037" y="709930"/>
                </a:lnTo>
                <a:lnTo>
                  <a:pt x="651724" y="699769"/>
                </a:lnTo>
                <a:lnTo>
                  <a:pt x="645755" y="695960"/>
                </a:lnTo>
                <a:lnTo>
                  <a:pt x="638288" y="695960"/>
                </a:lnTo>
                <a:lnTo>
                  <a:pt x="635266" y="689610"/>
                </a:lnTo>
                <a:lnTo>
                  <a:pt x="631494" y="685800"/>
                </a:lnTo>
                <a:lnTo>
                  <a:pt x="629043" y="670560"/>
                </a:lnTo>
                <a:lnTo>
                  <a:pt x="614081" y="670560"/>
                </a:lnTo>
                <a:lnTo>
                  <a:pt x="611809" y="661669"/>
                </a:lnTo>
                <a:lnTo>
                  <a:pt x="600557" y="659130"/>
                </a:lnTo>
                <a:lnTo>
                  <a:pt x="596918" y="648969"/>
                </a:lnTo>
                <a:lnTo>
                  <a:pt x="591797" y="640080"/>
                </a:lnTo>
                <a:lnTo>
                  <a:pt x="584404" y="632460"/>
                </a:lnTo>
                <a:lnTo>
                  <a:pt x="573887" y="627380"/>
                </a:lnTo>
                <a:lnTo>
                  <a:pt x="571042" y="622300"/>
                </a:lnTo>
                <a:lnTo>
                  <a:pt x="560539" y="622300"/>
                </a:lnTo>
                <a:lnTo>
                  <a:pt x="561009" y="610869"/>
                </a:lnTo>
                <a:lnTo>
                  <a:pt x="557592" y="609600"/>
                </a:lnTo>
                <a:lnTo>
                  <a:pt x="555688" y="607060"/>
                </a:lnTo>
                <a:lnTo>
                  <a:pt x="550021" y="601980"/>
                </a:lnTo>
                <a:lnTo>
                  <a:pt x="544489" y="596900"/>
                </a:lnTo>
                <a:lnTo>
                  <a:pt x="539096" y="591819"/>
                </a:lnTo>
                <a:lnTo>
                  <a:pt x="533843" y="585469"/>
                </a:lnTo>
                <a:lnTo>
                  <a:pt x="529277" y="581660"/>
                </a:lnTo>
                <a:lnTo>
                  <a:pt x="524495" y="576580"/>
                </a:lnTo>
                <a:lnTo>
                  <a:pt x="519844" y="572769"/>
                </a:lnTo>
                <a:lnTo>
                  <a:pt x="515670" y="566419"/>
                </a:lnTo>
                <a:lnTo>
                  <a:pt x="514323" y="565150"/>
                </a:lnTo>
                <a:lnTo>
                  <a:pt x="511745" y="563880"/>
                </a:lnTo>
                <a:lnTo>
                  <a:pt x="501522" y="560069"/>
                </a:lnTo>
                <a:lnTo>
                  <a:pt x="494231" y="556260"/>
                </a:lnTo>
                <a:lnTo>
                  <a:pt x="491679" y="544830"/>
                </a:lnTo>
                <a:lnTo>
                  <a:pt x="489546" y="543560"/>
                </a:lnTo>
                <a:lnTo>
                  <a:pt x="488123" y="542289"/>
                </a:lnTo>
                <a:lnTo>
                  <a:pt x="476139" y="530860"/>
                </a:lnTo>
                <a:lnTo>
                  <a:pt x="464563" y="519430"/>
                </a:lnTo>
                <a:lnTo>
                  <a:pt x="453385" y="508000"/>
                </a:lnTo>
                <a:lnTo>
                  <a:pt x="442594" y="495300"/>
                </a:lnTo>
                <a:lnTo>
                  <a:pt x="440156" y="492760"/>
                </a:lnTo>
                <a:lnTo>
                  <a:pt x="436751" y="488950"/>
                </a:lnTo>
                <a:lnTo>
                  <a:pt x="426959" y="487680"/>
                </a:lnTo>
                <a:lnTo>
                  <a:pt x="426528" y="481330"/>
                </a:lnTo>
                <a:lnTo>
                  <a:pt x="417168" y="477519"/>
                </a:lnTo>
                <a:lnTo>
                  <a:pt x="413232" y="474980"/>
                </a:lnTo>
                <a:lnTo>
                  <a:pt x="412584" y="468630"/>
                </a:lnTo>
                <a:lnTo>
                  <a:pt x="402797" y="459739"/>
                </a:lnTo>
                <a:lnTo>
                  <a:pt x="393823" y="448310"/>
                </a:lnTo>
                <a:lnTo>
                  <a:pt x="384177" y="439419"/>
                </a:lnTo>
                <a:lnTo>
                  <a:pt x="372375" y="431800"/>
                </a:lnTo>
                <a:lnTo>
                  <a:pt x="371715" y="425450"/>
                </a:lnTo>
                <a:lnTo>
                  <a:pt x="371475" y="419100"/>
                </a:lnTo>
                <a:lnTo>
                  <a:pt x="365568" y="416560"/>
                </a:lnTo>
                <a:lnTo>
                  <a:pt x="356997" y="410210"/>
                </a:lnTo>
                <a:lnTo>
                  <a:pt x="349630" y="403860"/>
                </a:lnTo>
                <a:lnTo>
                  <a:pt x="342015" y="396239"/>
                </a:lnTo>
                <a:lnTo>
                  <a:pt x="332700" y="391160"/>
                </a:lnTo>
                <a:lnTo>
                  <a:pt x="331761" y="391160"/>
                </a:lnTo>
                <a:lnTo>
                  <a:pt x="330961" y="389889"/>
                </a:lnTo>
                <a:lnTo>
                  <a:pt x="330579" y="388619"/>
                </a:lnTo>
                <a:lnTo>
                  <a:pt x="326004" y="379730"/>
                </a:lnTo>
                <a:lnTo>
                  <a:pt x="319699" y="372110"/>
                </a:lnTo>
                <a:lnTo>
                  <a:pt x="312628" y="365760"/>
                </a:lnTo>
                <a:lnTo>
                  <a:pt x="305751" y="359410"/>
                </a:lnTo>
                <a:lnTo>
                  <a:pt x="296773" y="350519"/>
                </a:lnTo>
                <a:lnTo>
                  <a:pt x="278262" y="332739"/>
                </a:lnTo>
                <a:lnTo>
                  <a:pt x="269112" y="323850"/>
                </a:lnTo>
                <a:lnTo>
                  <a:pt x="263797" y="317500"/>
                </a:lnTo>
                <a:lnTo>
                  <a:pt x="258333" y="312419"/>
                </a:lnTo>
                <a:lnTo>
                  <a:pt x="252321" y="307339"/>
                </a:lnTo>
                <a:lnTo>
                  <a:pt x="245363" y="304800"/>
                </a:lnTo>
                <a:lnTo>
                  <a:pt x="243737" y="303530"/>
                </a:lnTo>
                <a:lnTo>
                  <a:pt x="241679" y="302260"/>
                </a:lnTo>
                <a:lnTo>
                  <a:pt x="241146" y="300989"/>
                </a:lnTo>
                <a:lnTo>
                  <a:pt x="237380" y="293369"/>
                </a:lnTo>
                <a:lnTo>
                  <a:pt x="232084" y="288289"/>
                </a:lnTo>
                <a:lnTo>
                  <a:pt x="220001" y="278130"/>
                </a:lnTo>
                <a:lnTo>
                  <a:pt x="214395" y="273050"/>
                </a:lnTo>
                <a:lnTo>
                  <a:pt x="203415" y="262889"/>
                </a:lnTo>
                <a:lnTo>
                  <a:pt x="197801" y="257810"/>
                </a:lnTo>
                <a:lnTo>
                  <a:pt x="191525" y="252730"/>
                </a:lnTo>
                <a:lnTo>
                  <a:pt x="185438" y="247650"/>
                </a:lnTo>
                <a:lnTo>
                  <a:pt x="180742" y="241300"/>
                </a:lnTo>
                <a:lnTo>
                  <a:pt x="178637" y="232410"/>
                </a:lnTo>
                <a:lnTo>
                  <a:pt x="178587" y="231139"/>
                </a:lnTo>
                <a:lnTo>
                  <a:pt x="176491" y="229869"/>
                </a:lnTo>
                <a:lnTo>
                  <a:pt x="364610" y="229869"/>
                </a:lnTo>
                <a:lnTo>
                  <a:pt x="370199" y="236219"/>
                </a:lnTo>
                <a:lnTo>
                  <a:pt x="378510" y="243839"/>
                </a:lnTo>
                <a:lnTo>
                  <a:pt x="389844" y="254000"/>
                </a:lnTo>
                <a:lnTo>
                  <a:pt x="395358" y="259080"/>
                </a:lnTo>
                <a:lnTo>
                  <a:pt x="400646" y="264160"/>
                </a:lnTo>
                <a:lnTo>
                  <a:pt x="407952" y="273050"/>
                </a:lnTo>
                <a:lnTo>
                  <a:pt x="415702" y="279400"/>
                </a:lnTo>
                <a:lnTo>
                  <a:pt x="424556" y="285750"/>
                </a:lnTo>
                <a:lnTo>
                  <a:pt x="435178" y="289560"/>
                </a:lnTo>
                <a:lnTo>
                  <a:pt x="436472" y="289560"/>
                </a:lnTo>
                <a:lnTo>
                  <a:pt x="438492" y="293369"/>
                </a:lnTo>
                <a:lnTo>
                  <a:pt x="438187" y="294639"/>
                </a:lnTo>
                <a:lnTo>
                  <a:pt x="437944" y="300989"/>
                </a:lnTo>
                <a:lnTo>
                  <a:pt x="440863" y="306069"/>
                </a:lnTo>
                <a:lnTo>
                  <a:pt x="449960" y="313689"/>
                </a:lnTo>
                <a:lnTo>
                  <a:pt x="461495" y="313689"/>
                </a:lnTo>
                <a:lnTo>
                  <a:pt x="466343" y="317500"/>
                </a:lnTo>
                <a:lnTo>
                  <a:pt x="469022" y="320039"/>
                </a:lnTo>
                <a:lnTo>
                  <a:pt x="468603" y="327660"/>
                </a:lnTo>
                <a:lnTo>
                  <a:pt x="470433" y="331469"/>
                </a:lnTo>
                <a:lnTo>
                  <a:pt x="471867" y="331469"/>
                </a:lnTo>
                <a:lnTo>
                  <a:pt x="480643" y="332739"/>
                </a:lnTo>
                <a:lnTo>
                  <a:pt x="481024" y="345439"/>
                </a:lnTo>
                <a:lnTo>
                  <a:pt x="492391" y="345439"/>
                </a:lnTo>
                <a:lnTo>
                  <a:pt x="494600" y="347980"/>
                </a:lnTo>
                <a:lnTo>
                  <a:pt x="495324" y="349250"/>
                </a:lnTo>
                <a:lnTo>
                  <a:pt x="499748" y="355600"/>
                </a:lnTo>
                <a:lnTo>
                  <a:pt x="505281" y="361950"/>
                </a:lnTo>
                <a:lnTo>
                  <a:pt x="510948" y="367030"/>
                </a:lnTo>
                <a:lnTo>
                  <a:pt x="515771" y="373380"/>
                </a:lnTo>
                <a:lnTo>
                  <a:pt x="523751" y="384810"/>
                </a:lnTo>
                <a:lnTo>
                  <a:pt x="532850" y="394969"/>
                </a:lnTo>
                <a:lnTo>
                  <a:pt x="552004" y="415289"/>
                </a:lnTo>
                <a:lnTo>
                  <a:pt x="556500" y="420369"/>
                </a:lnTo>
                <a:lnTo>
                  <a:pt x="561669" y="424180"/>
                </a:lnTo>
                <a:lnTo>
                  <a:pt x="569035" y="424180"/>
                </a:lnTo>
                <a:lnTo>
                  <a:pt x="574115" y="430530"/>
                </a:lnTo>
                <a:lnTo>
                  <a:pt x="574205" y="440689"/>
                </a:lnTo>
                <a:lnTo>
                  <a:pt x="583437" y="443230"/>
                </a:lnTo>
                <a:lnTo>
                  <a:pt x="593289" y="443230"/>
                </a:lnTo>
                <a:lnTo>
                  <a:pt x="594227" y="445769"/>
                </a:lnTo>
                <a:lnTo>
                  <a:pt x="595745" y="452119"/>
                </a:lnTo>
                <a:lnTo>
                  <a:pt x="598588" y="457200"/>
                </a:lnTo>
                <a:lnTo>
                  <a:pt x="603996" y="459739"/>
                </a:lnTo>
                <a:lnTo>
                  <a:pt x="609043" y="463550"/>
                </a:lnTo>
                <a:lnTo>
                  <a:pt x="613790" y="468630"/>
                </a:lnTo>
                <a:lnTo>
                  <a:pt x="618298" y="474980"/>
                </a:lnTo>
                <a:lnTo>
                  <a:pt x="622743" y="481330"/>
                </a:lnTo>
                <a:lnTo>
                  <a:pt x="624927" y="488950"/>
                </a:lnTo>
                <a:lnTo>
                  <a:pt x="633234" y="491489"/>
                </a:lnTo>
                <a:lnTo>
                  <a:pt x="634885" y="500380"/>
                </a:lnTo>
                <a:lnTo>
                  <a:pt x="643711" y="500380"/>
                </a:lnTo>
                <a:lnTo>
                  <a:pt x="651293" y="509269"/>
                </a:lnTo>
                <a:lnTo>
                  <a:pt x="656487" y="510539"/>
                </a:lnTo>
                <a:lnTo>
                  <a:pt x="658342" y="520700"/>
                </a:lnTo>
                <a:lnTo>
                  <a:pt x="663308" y="524510"/>
                </a:lnTo>
                <a:lnTo>
                  <a:pt x="671434" y="527050"/>
                </a:lnTo>
                <a:lnTo>
                  <a:pt x="672985" y="528319"/>
                </a:lnTo>
                <a:lnTo>
                  <a:pt x="675042" y="532130"/>
                </a:lnTo>
                <a:lnTo>
                  <a:pt x="676020" y="533400"/>
                </a:lnTo>
                <a:lnTo>
                  <a:pt x="682434" y="533400"/>
                </a:lnTo>
                <a:lnTo>
                  <a:pt x="686717" y="541019"/>
                </a:lnTo>
                <a:lnTo>
                  <a:pt x="690813" y="547369"/>
                </a:lnTo>
                <a:lnTo>
                  <a:pt x="695132" y="553719"/>
                </a:lnTo>
                <a:lnTo>
                  <a:pt x="707543" y="566419"/>
                </a:lnTo>
                <a:lnTo>
                  <a:pt x="714692" y="575310"/>
                </a:lnTo>
                <a:lnTo>
                  <a:pt x="722678" y="581660"/>
                </a:lnTo>
                <a:lnTo>
                  <a:pt x="732649" y="586739"/>
                </a:lnTo>
                <a:lnTo>
                  <a:pt x="734986" y="588010"/>
                </a:lnTo>
                <a:lnTo>
                  <a:pt x="737145" y="590550"/>
                </a:lnTo>
                <a:lnTo>
                  <a:pt x="744664" y="596900"/>
                </a:lnTo>
                <a:lnTo>
                  <a:pt x="749743" y="604519"/>
                </a:lnTo>
                <a:lnTo>
                  <a:pt x="761897" y="614680"/>
                </a:lnTo>
                <a:lnTo>
                  <a:pt x="768920" y="618489"/>
                </a:lnTo>
                <a:lnTo>
                  <a:pt x="776033" y="623569"/>
                </a:lnTo>
                <a:lnTo>
                  <a:pt x="784465" y="623569"/>
                </a:lnTo>
                <a:lnTo>
                  <a:pt x="788173" y="626110"/>
                </a:lnTo>
                <a:lnTo>
                  <a:pt x="788161" y="628650"/>
                </a:lnTo>
                <a:lnTo>
                  <a:pt x="789158" y="636269"/>
                </a:lnTo>
                <a:lnTo>
                  <a:pt x="791945" y="641350"/>
                </a:lnTo>
                <a:lnTo>
                  <a:pt x="796190" y="646430"/>
                </a:lnTo>
                <a:lnTo>
                  <a:pt x="801560" y="650239"/>
                </a:lnTo>
                <a:lnTo>
                  <a:pt x="804912" y="652780"/>
                </a:lnTo>
                <a:lnTo>
                  <a:pt x="807110" y="656589"/>
                </a:lnTo>
                <a:lnTo>
                  <a:pt x="809992" y="660400"/>
                </a:lnTo>
                <a:lnTo>
                  <a:pt x="817968" y="660400"/>
                </a:lnTo>
                <a:lnTo>
                  <a:pt x="823683" y="665480"/>
                </a:lnTo>
                <a:lnTo>
                  <a:pt x="823949" y="665480"/>
                </a:lnTo>
                <a:lnTo>
                  <a:pt x="825169" y="670560"/>
                </a:lnTo>
                <a:lnTo>
                  <a:pt x="629043" y="670560"/>
                </a:lnTo>
                <a:lnTo>
                  <a:pt x="621588" y="671830"/>
                </a:lnTo>
                <a:lnTo>
                  <a:pt x="825474" y="671830"/>
                </a:lnTo>
                <a:lnTo>
                  <a:pt x="825779" y="673100"/>
                </a:lnTo>
                <a:lnTo>
                  <a:pt x="826769" y="675639"/>
                </a:lnTo>
                <a:lnTo>
                  <a:pt x="827557" y="680719"/>
                </a:lnTo>
                <a:lnTo>
                  <a:pt x="836759" y="690880"/>
                </a:lnTo>
                <a:lnTo>
                  <a:pt x="843681" y="697230"/>
                </a:lnTo>
                <a:lnTo>
                  <a:pt x="850843" y="704850"/>
                </a:lnTo>
                <a:lnTo>
                  <a:pt x="865893" y="717550"/>
                </a:lnTo>
                <a:lnTo>
                  <a:pt x="873227" y="723900"/>
                </a:lnTo>
                <a:lnTo>
                  <a:pt x="881011" y="730250"/>
                </a:lnTo>
                <a:lnTo>
                  <a:pt x="889863" y="735330"/>
                </a:lnTo>
                <a:lnTo>
                  <a:pt x="893418" y="737869"/>
                </a:lnTo>
                <a:lnTo>
                  <a:pt x="895083" y="742950"/>
                </a:lnTo>
                <a:lnTo>
                  <a:pt x="898295" y="745489"/>
                </a:lnTo>
                <a:lnTo>
                  <a:pt x="902813" y="750569"/>
                </a:lnTo>
                <a:lnTo>
                  <a:pt x="707046" y="750569"/>
                </a:lnTo>
                <a:lnTo>
                  <a:pt x="698982" y="753110"/>
                </a:lnTo>
                <a:close/>
              </a:path>
              <a:path w="963294" h="892810">
                <a:moveTo>
                  <a:pt x="461495" y="313689"/>
                </a:moveTo>
                <a:lnTo>
                  <a:pt x="449960" y="313689"/>
                </a:lnTo>
                <a:lnTo>
                  <a:pt x="464159" y="307339"/>
                </a:lnTo>
                <a:lnTo>
                  <a:pt x="461517" y="308610"/>
                </a:lnTo>
                <a:lnTo>
                  <a:pt x="459878" y="312419"/>
                </a:lnTo>
                <a:lnTo>
                  <a:pt x="461495" y="313689"/>
                </a:lnTo>
                <a:close/>
              </a:path>
              <a:path w="963294" h="892810">
                <a:moveTo>
                  <a:pt x="593289" y="443230"/>
                </a:moveTo>
                <a:lnTo>
                  <a:pt x="583437" y="443230"/>
                </a:lnTo>
                <a:lnTo>
                  <a:pt x="588429" y="436880"/>
                </a:lnTo>
                <a:lnTo>
                  <a:pt x="592350" y="440689"/>
                </a:lnTo>
                <a:lnTo>
                  <a:pt x="593289" y="443230"/>
                </a:lnTo>
                <a:close/>
              </a:path>
              <a:path w="963294" h="892810">
                <a:moveTo>
                  <a:pt x="784465" y="623569"/>
                </a:moveTo>
                <a:lnTo>
                  <a:pt x="777366" y="623569"/>
                </a:lnTo>
                <a:lnTo>
                  <a:pt x="780160" y="622300"/>
                </a:lnTo>
                <a:lnTo>
                  <a:pt x="784465" y="623569"/>
                </a:lnTo>
                <a:close/>
              </a:path>
              <a:path w="963294" h="892810">
                <a:moveTo>
                  <a:pt x="817968" y="660400"/>
                </a:moveTo>
                <a:lnTo>
                  <a:pt x="809992" y="660400"/>
                </a:lnTo>
                <a:lnTo>
                  <a:pt x="815111" y="657860"/>
                </a:lnTo>
                <a:lnTo>
                  <a:pt x="817968" y="660400"/>
                </a:lnTo>
                <a:close/>
              </a:path>
              <a:path w="963294" h="892810">
                <a:moveTo>
                  <a:pt x="829181" y="889000"/>
                </a:moveTo>
                <a:lnTo>
                  <a:pt x="826160" y="887730"/>
                </a:lnTo>
                <a:lnTo>
                  <a:pt x="824636" y="887730"/>
                </a:lnTo>
                <a:lnTo>
                  <a:pt x="823061" y="886460"/>
                </a:lnTo>
                <a:lnTo>
                  <a:pt x="821701" y="885189"/>
                </a:lnTo>
                <a:lnTo>
                  <a:pt x="815391" y="876300"/>
                </a:lnTo>
                <a:lnTo>
                  <a:pt x="809873" y="868680"/>
                </a:lnTo>
                <a:lnTo>
                  <a:pt x="803614" y="862330"/>
                </a:lnTo>
                <a:lnTo>
                  <a:pt x="796162" y="857250"/>
                </a:lnTo>
                <a:lnTo>
                  <a:pt x="791895" y="854710"/>
                </a:lnTo>
                <a:lnTo>
                  <a:pt x="788415" y="850900"/>
                </a:lnTo>
                <a:lnTo>
                  <a:pt x="785404" y="845819"/>
                </a:lnTo>
                <a:lnTo>
                  <a:pt x="776485" y="835660"/>
                </a:lnTo>
                <a:lnTo>
                  <a:pt x="766753" y="826769"/>
                </a:lnTo>
                <a:lnTo>
                  <a:pt x="757314" y="816610"/>
                </a:lnTo>
                <a:lnTo>
                  <a:pt x="749273" y="805180"/>
                </a:lnTo>
                <a:lnTo>
                  <a:pt x="738485" y="796289"/>
                </a:lnTo>
                <a:lnTo>
                  <a:pt x="729364" y="784860"/>
                </a:lnTo>
                <a:lnTo>
                  <a:pt x="721232" y="773430"/>
                </a:lnTo>
                <a:lnTo>
                  <a:pt x="713409" y="760730"/>
                </a:lnTo>
                <a:lnTo>
                  <a:pt x="710488" y="756919"/>
                </a:lnTo>
                <a:lnTo>
                  <a:pt x="707046" y="750569"/>
                </a:lnTo>
                <a:lnTo>
                  <a:pt x="902813" y="750569"/>
                </a:lnTo>
                <a:lnTo>
                  <a:pt x="907463" y="754380"/>
                </a:lnTo>
                <a:lnTo>
                  <a:pt x="912978" y="758189"/>
                </a:lnTo>
                <a:lnTo>
                  <a:pt x="923187" y="758189"/>
                </a:lnTo>
                <a:lnTo>
                  <a:pt x="927391" y="762000"/>
                </a:lnTo>
                <a:lnTo>
                  <a:pt x="929905" y="765810"/>
                </a:lnTo>
                <a:lnTo>
                  <a:pt x="936513" y="777239"/>
                </a:lnTo>
                <a:lnTo>
                  <a:pt x="944156" y="786130"/>
                </a:lnTo>
                <a:lnTo>
                  <a:pt x="952335" y="793750"/>
                </a:lnTo>
                <a:lnTo>
                  <a:pt x="960550" y="800100"/>
                </a:lnTo>
                <a:lnTo>
                  <a:pt x="961338" y="808989"/>
                </a:lnTo>
                <a:lnTo>
                  <a:pt x="962671" y="808989"/>
                </a:lnTo>
                <a:lnTo>
                  <a:pt x="957172" y="812800"/>
                </a:lnTo>
                <a:lnTo>
                  <a:pt x="955441" y="814069"/>
                </a:lnTo>
                <a:lnTo>
                  <a:pt x="942351" y="814069"/>
                </a:lnTo>
                <a:lnTo>
                  <a:pt x="942148" y="815339"/>
                </a:lnTo>
                <a:lnTo>
                  <a:pt x="941717" y="815339"/>
                </a:lnTo>
                <a:lnTo>
                  <a:pt x="942021" y="816610"/>
                </a:lnTo>
                <a:lnTo>
                  <a:pt x="951979" y="816610"/>
                </a:lnTo>
                <a:lnTo>
                  <a:pt x="948397" y="821689"/>
                </a:lnTo>
                <a:lnTo>
                  <a:pt x="946644" y="822960"/>
                </a:lnTo>
                <a:lnTo>
                  <a:pt x="944942" y="822960"/>
                </a:lnTo>
                <a:lnTo>
                  <a:pt x="936344" y="824230"/>
                </a:lnTo>
                <a:lnTo>
                  <a:pt x="935311" y="829310"/>
                </a:lnTo>
                <a:lnTo>
                  <a:pt x="924419" y="829310"/>
                </a:lnTo>
                <a:lnTo>
                  <a:pt x="920229" y="833119"/>
                </a:lnTo>
                <a:lnTo>
                  <a:pt x="919226" y="839469"/>
                </a:lnTo>
                <a:lnTo>
                  <a:pt x="917447" y="842010"/>
                </a:lnTo>
                <a:lnTo>
                  <a:pt x="913167" y="844550"/>
                </a:lnTo>
                <a:lnTo>
                  <a:pt x="908302" y="848360"/>
                </a:lnTo>
                <a:lnTo>
                  <a:pt x="904557" y="852169"/>
                </a:lnTo>
                <a:lnTo>
                  <a:pt x="897292" y="858519"/>
                </a:lnTo>
                <a:lnTo>
                  <a:pt x="894523" y="862330"/>
                </a:lnTo>
                <a:lnTo>
                  <a:pt x="884940" y="866139"/>
                </a:lnTo>
                <a:lnTo>
                  <a:pt x="879214" y="868680"/>
                </a:lnTo>
                <a:lnTo>
                  <a:pt x="874431" y="873760"/>
                </a:lnTo>
                <a:lnTo>
                  <a:pt x="871067" y="880110"/>
                </a:lnTo>
                <a:lnTo>
                  <a:pt x="870799" y="880110"/>
                </a:lnTo>
                <a:lnTo>
                  <a:pt x="868895" y="881380"/>
                </a:lnTo>
                <a:lnTo>
                  <a:pt x="860831" y="881380"/>
                </a:lnTo>
                <a:lnTo>
                  <a:pt x="861846" y="883919"/>
                </a:lnTo>
                <a:lnTo>
                  <a:pt x="835294" y="883919"/>
                </a:lnTo>
                <a:lnTo>
                  <a:pt x="829792" y="887730"/>
                </a:lnTo>
                <a:lnTo>
                  <a:pt x="829181" y="889000"/>
                </a:lnTo>
                <a:close/>
              </a:path>
              <a:path w="963294" h="892810">
                <a:moveTo>
                  <a:pt x="951979" y="816610"/>
                </a:moveTo>
                <a:lnTo>
                  <a:pt x="944015" y="816610"/>
                </a:lnTo>
                <a:lnTo>
                  <a:pt x="942351" y="814069"/>
                </a:lnTo>
                <a:lnTo>
                  <a:pt x="955441" y="814069"/>
                </a:lnTo>
                <a:lnTo>
                  <a:pt x="951979" y="816610"/>
                </a:lnTo>
                <a:close/>
              </a:path>
              <a:path w="963294" h="892810">
                <a:moveTo>
                  <a:pt x="934020" y="835660"/>
                </a:moveTo>
                <a:lnTo>
                  <a:pt x="924419" y="829310"/>
                </a:lnTo>
                <a:lnTo>
                  <a:pt x="935311" y="829310"/>
                </a:lnTo>
                <a:lnTo>
                  <a:pt x="934020" y="835660"/>
                </a:lnTo>
                <a:close/>
              </a:path>
              <a:path w="963294" h="892810">
                <a:moveTo>
                  <a:pt x="860704" y="892810"/>
                </a:moveTo>
                <a:lnTo>
                  <a:pt x="857566" y="891539"/>
                </a:lnTo>
                <a:lnTo>
                  <a:pt x="853578" y="891539"/>
                </a:lnTo>
                <a:lnTo>
                  <a:pt x="850924" y="889000"/>
                </a:lnTo>
                <a:lnTo>
                  <a:pt x="845708" y="885189"/>
                </a:lnTo>
                <a:lnTo>
                  <a:pt x="840548" y="883919"/>
                </a:lnTo>
                <a:lnTo>
                  <a:pt x="861846" y="883919"/>
                </a:lnTo>
                <a:lnTo>
                  <a:pt x="863370" y="887730"/>
                </a:lnTo>
                <a:lnTo>
                  <a:pt x="860704" y="8928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745017" y="2145436"/>
            <a:ext cx="307975" cy="297815"/>
          </a:xfrm>
          <a:custGeom>
            <a:avLst/>
            <a:gdLst/>
            <a:ahLst/>
            <a:cxnLst/>
            <a:rect l="l" t="t" r="r" b="b"/>
            <a:pathLst>
              <a:path w="307975" h="297814">
                <a:moveTo>
                  <a:pt x="299027" y="42925"/>
                </a:moveTo>
                <a:lnTo>
                  <a:pt x="220383" y="42925"/>
                </a:lnTo>
                <a:lnTo>
                  <a:pt x="230835" y="39814"/>
                </a:lnTo>
                <a:lnTo>
                  <a:pt x="232142" y="37502"/>
                </a:lnTo>
                <a:lnTo>
                  <a:pt x="237867" y="30308"/>
                </a:lnTo>
                <a:lnTo>
                  <a:pt x="244925" y="24571"/>
                </a:lnTo>
                <a:lnTo>
                  <a:pt x="252345" y="19114"/>
                </a:lnTo>
                <a:lnTo>
                  <a:pt x="259156" y="12763"/>
                </a:lnTo>
                <a:lnTo>
                  <a:pt x="259396" y="0"/>
                </a:lnTo>
                <a:lnTo>
                  <a:pt x="264994" y="5765"/>
                </a:lnTo>
                <a:lnTo>
                  <a:pt x="270896" y="6622"/>
                </a:lnTo>
                <a:lnTo>
                  <a:pt x="286109" y="6622"/>
                </a:lnTo>
                <a:lnTo>
                  <a:pt x="288070" y="8378"/>
                </a:lnTo>
                <a:lnTo>
                  <a:pt x="292191" y="13803"/>
                </a:lnTo>
                <a:lnTo>
                  <a:pt x="296584" y="19140"/>
                </a:lnTo>
                <a:lnTo>
                  <a:pt x="302386" y="23342"/>
                </a:lnTo>
                <a:lnTo>
                  <a:pt x="307517" y="25781"/>
                </a:lnTo>
                <a:lnTo>
                  <a:pt x="305599" y="38010"/>
                </a:lnTo>
                <a:lnTo>
                  <a:pt x="299027" y="42925"/>
                </a:lnTo>
                <a:close/>
              </a:path>
              <a:path w="307975" h="297814">
                <a:moveTo>
                  <a:pt x="286109" y="6622"/>
                </a:moveTo>
                <a:lnTo>
                  <a:pt x="270896" y="6622"/>
                </a:lnTo>
                <a:lnTo>
                  <a:pt x="276970" y="5146"/>
                </a:lnTo>
                <a:lnTo>
                  <a:pt x="283081" y="3911"/>
                </a:lnTo>
                <a:lnTo>
                  <a:pt x="286109" y="6622"/>
                </a:lnTo>
                <a:close/>
              </a:path>
              <a:path w="307975" h="297814">
                <a:moveTo>
                  <a:pt x="255596" y="89852"/>
                </a:moveTo>
                <a:lnTo>
                  <a:pt x="177584" y="89852"/>
                </a:lnTo>
                <a:lnTo>
                  <a:pt x="184326" y="84214"/>
                </a:lnTo>
                <a:lnTo>
                  <a:pt x="191071" y="78184"/>
                </a:lnTo>
                <a:lnTo>
                  <a:pt x="197540" y="71596"/>
                </a:lnTo>
                <a:lnTo>
                  <a:pt x="203454" y="64287"/>
                </a:lnTo>
                <a:lnTo>
                  <a:pt x="203885" y="61226"/>
                </a:lnTo>
                <a:lnTo>
                  <a:pt x="201409" y="60718"/>
                </a:lnTo>
                <a:lnTo>
                  <a:pt x="199592" y="59600"/>
                </a:lnTo>
                <a:lnTo>
                  <a:pt x="214324" y="53631"/>
                </a:lnTo>
                <a:lnTo>
                  <a:pt x="212140" y="52107"/>
                </a:lnTo>
                <a:lnTo>
                  <a:pt x="208914" y="50520"/>
                </a:lnTo>
                <a:lnTo>
                  <a:pt x="209726" y="47650"/>
                </a:lnTo>
                <a:lnTo>
                  <a:pt x="211086" y="44665"/>
                </a:lnTo>
                <a:lnTo>
                  <a:pt x="216318" y="42506"/>
                </a:lnTo>
                <a:lnTo>
                  <a:pt x="220383" y="42925"/>
                </a:lnTo>
                <a:lnTo>
                  <a:pt x="299027" y="42925"/>
                </a:lnTo>
                <a:lnTo>
                  <a:pt x="293763" y="46862"/>
                </a:lnTo>
                <a:lnTo>
                  <a:pt x="295529" y="50495"/>
                </a:lnTo>
                <a:lnTo>
                  <a:pt x="295147" y="54914"/>
                </a:lnTo>
                <a:lnTo>
                  <a:pt x="293090" y="55892"/>
                </a:lnTo>
                <a:lnTo>
                  <a:pt x="290906" y="57479"/>
                </a:lnTo>
                <a:lnTo>
                  <a:pt x="290174" y="57619"/>
                </a:lnTo>
                <a:lnTo>
                  <a:pt x="281444" y="57619"/>
                </a:lnTo>
                <a:lnTo>
                  <a:pt x="280251" y="59283"/>
                </a:lnTo>
                <a:lnTo>
                  <a:pt x="278979" y="60223"/>
                </a:lnTo>
                <a:lnTo>
                  <a:pt x="255345" y="86867"/>
                </a:lnTo>
                <a:lnTo>
                  <a:pt x="255596" y="89852"/>
                </a:lnTo>
                <a:close/>
              </a:path>
              <a:path w="307975" h="297814">
                <a:moveTo>
                  <a:pt x="286117" y="58394"/>
                </a:moveTo>
                <a:lnTo>
                  <a:pt x="283475" y="57746"/>
                </a:lnTo>
                <a:lnTo>
                  <a:pt x="281444" y="57619"/>
                </a:lnTo>
                <a:lnTo>
                  <a:pt x="290174" y="57619"/>
                </a:lnTo>
                <a:lnTo>
                  <a:pt x="286117" y="58394"/>
                </a:lnTo>
                <a:close/>
              </a:path>
              <a:path w="307975" h="297814">
                <a:moveTo>
                  <a:pt x="244193" y="101701"/>
                </a:moveTo>
                <a:lnTo>
                  <a:pt x="164884" y="101701"/>
                </a:lnTo>
                <a:lnTo>
                  <a:pt x="169265" y="99212"/>
                </a:lnTo>
                <a:lnTo>
                  <a:pt x="168084" y="96329"/>
                </a:lnTo>
                <a:lnTo>
                  <a:pt x="160374" y="92087"/>
                </a:lnTo>
                <a:lnTo>
                  <a:pt x="161086" y="88099"/>
                </a:lnTo>
                <a:lnTo>
                  <a:pt x="162979" y="83502"/>
                </a:lnTo>
                <a:lnTo>
                  <a:pt x="169087" y="81800"/>
                </a:lnTo>
                <a:lnTo>
                  <a:pt x="171183" y="88836"/>
                </a:lnTo>
                <a:lnTo>
                  <a:pt x="177584" y="89852"/>
                </a:lnTo>
                <a:lnTo>
                  <a:pt x="255596" y="89852"/>
                </a:lnTo>
                <a:lnTo>
                  <a:pt x="255981" y="94437"/>
                </a:lnTo>
                <a:lnTo>
                  <a:pt x="256074" y="97878"/>
                </a:lnTo>
                <a:lnTo>
                  <a:pt x="245453" y="97878"/>
                </a:lnTo>
                <a:lnTo>
                  <a:pt x="244193" y="101701"/>
                </a:lnTo>
                <a:close/>
              </a:path>
              <a:path w="307975" h="297814">
                <a:moveTo>
                  <a:pt x="251637" y="103149"/>
                </a:moveTo>
                <a:lnTo>
                  <a:pt x="245453" y="97878"/>
                </a:lnTo>
                <a:lnTo>
                  <a:pt x="256074" y="97878"/>
                </a:lnTo>
                <a:lnTo>
                  <a:pt x="256171" y="101485"/>
                </a:lnTo>
                <a:lnTo>
                  <a:pt x="251637" y="103149"/>
                </a:lnTo>
                <a:close/>
              </a:path>
              <a:path w="307975" h="297814">
                <a:moveTo>
                  <a:pt x="230789" y="113931"/>
                </a:moveTo>
                <a:lnTo>
                  <a:pt x="155727" y="113931"/>
                </a:lnTo>
                <a:lnTo>
                  <a:pt x="158140" y="107594"/>
                </a:lnTo>
                <a:lnTo>
                  <a:pt x="159740" y="99809"/>
                </a:lnTo>
                <a:lnTo>
                  <a:pt x="162025" y="100228"/>
                </a:lnTo>
                <a:lnTo>
                  <a:pt x="164884" y="101701"/>
                </a:lnTo>
                <a:lnTo>
                  <a:pt x="244193" y="101701"/>
                </a:lnTo>
                <a:lnTo>
                  <a:pt x="242938" y="105511"/>
                </a:lnTo>
                <a:lnTo>
                  <a:pt x="248368" y="109664"/>
                </a:lnTo>
                <a:lnTo>
                  <a:pt x="238912" y="109664"/>
                </a:lnTo>
                <a:lnTo>
                  <a:pt x="231736" y="112115"/>
                </a:lnTo>
                <a:lnTo>
                  <a:pt x="230789" y="113931"/>
                </a:lnTo>
                <a:close/>
              </a:path>
              <a:path w="307975" h="297814">
                <a:moveTo>
                  <a:pt x="247992" y="113093"/>
                </a:moveTo>
                <a:lnTo>
                  <a:pt x="238912" y="109664"/>
                </a:lnTo>
                <a:lnTo>
                  <a:pt x="248368" y="109664"/>
                </a:lnTo>
                <a:lnTo>
                  <a:pt x="250062" y="110959"/>
                </a:lnTo>
                <a:lnTo>
                  <a:pt x="249051" y="111759"/>
                </a:lnTo>
                <a:lnTo>
                  <a:pt x="247992" y="113093"/>
                </a:lnTo>
                <a:close/>
              </a:path>
              <a:path w="307975" h="297814">
                <a:moveTo>
                  <a:pt x="202349" y="144335"/>
                </a:moveTo>
                <a:lnTo>
                  <a:pt x="117423" y="144335"/>
                </a:lnTo>
                <a:lnTo>
                  <a:pt x="123396" y="139914"/>
                </a:lnTo>
                <a:lnTo>
                  <a:pt x="128115" y="133849"/>
                </a:lnTo>
                <a:lnTo>
                  <a:pt x="132956" y="127677"/>
                </a:lnTo>
                <a:lnTo>
                  <a:pt x="139293" y="122935"/>
                </a:lnTo>
                <a:lnTo>
                  <a:pt x="140206" y="122504"/>
                </a:lnTo>
                <a:lnTo>
                  <a:pt x="139903" y="119405"/>
                </a:lnTo>
                <a:lnTo>
                  <a:pt x="140627" y="113918"/>
                </a:lnTo>
                <a:lnTo>
                  <a:pt x="142175" y="111759"/>
                </a:lnTo>
                <a:lnTo>
                  <a:pt x="155727" y="113931"/>
                </a:lnTo>
                <a:lnTo>
                  <a:pt x="230789" y="113931"/>
                </a:lnTo>
                <a:lnTo>
                  <a:pt x="227724" y="119811"/>
                </a:lnTo>
                <a:lnTo>
                  <a:pt x="223322" y="125234"/>
                </a:lnTo>
                <a:lnTo>
                  <a:pt x="217819" y="129574"/>
                </a:lnTo>
                <a:lnTo>
                  <a:pt x="212709" y="134195"/>
                </a:lnTo>
                <a:lnTo>
                  <a:pt x="209486" y="140461"/>
                </a:lnTo>
                <a:lnTo>
                  <a:pt x="201789" y="140855"/>
                </a:lnTo>
                <a:lnTo>
                  <a:pt x="202349" y="144335"/>
                </a:lnTo>
                <a:close/>
              </a:path>
              <a:path w="307975" h="297814">
                <a:moveTo>
                  <a:pt x="182691" y="165125"/>
                </a:moveTo>
                <a:lnTo>
                  <a:pt x="96138" y="165125"/>
                </a:lnTo>
                <a:lnTo>
                  <a:pt x="110044" y="152374"/>
                </a:lnTo>
                <a:lnTo>
                  <a:pt x="108940" y="147675"/>
                </a:lnTo>
                <a:lnTo>
                  <a:pt x="101446" y="145503"/>
                </a:lnTo>
                <a:lnTo>
                  <a:pt x="105142" y="139382"/>
                </a:lnTo>
                <a:lnTo>
                  <a:pt x="117423" y="144335"/>
                </a:lnTo>
                <a:lnTo>
                  <a:pt x="202349" y="144335"/>
                </a:lnTo>
                <a:lnTo>
                  <a:pt x="203124" y="149148"/>
                </a:lnTo>
                <a:lnTo>
                  <a:pt x="198882" y="152565"/>
                </a:lnTo>
                <a:lnTo>
                  <a:pt x="199301" y="152565"/>
                </a:lnTo>
                <a:lnTo>
                  <a:pt x="188953" y="159837"/>
                </a:lnTo>
                <a:lnTo>
                  <a:pt x="182691" y="165125"/>
                </a:lnTo>
                <a:close/>
              </a:path>
              <a:path w="307975" h="297814">
                <a:moveTo>
                  <a:pt x="199301" y="152565"/>
                </a:moveTo>
                <a:lnTo>
                  <a:pt x="198882" y="152565"/>
                </a:lnTo>
                <a:lnTo>
                  <a:pt x="199428" y="152476"/>
                </a:lnTo>
                <a:close/>
              </a:path>
              <a:path w="307975" h="297814">
                <a:moveTo>
                  <a:pt x="17347" y="254279"/>
                </a:moveTo>
                <a:lnTo>
                  <a:pt x="16916" y="254000"/>
                </a:lnTo>
                <a:lnTo>
                  <a:pt x="17233" y="251790"/>
                </a:lnTo>
                <a:lnTo>
                  <a:pt x="17081" y="249186"/>
                </a:lnTo>
                <a:lnTo>
                  <a:pt x="47294" y="217652"/>
                </a:lnTo>
                <a:lnTo>
                  <a:pt x="52311" y="212826"/>
                </a:lnTo>
                <a:lnTo>
                  <a:pt x="52654" y="207975"/>
                </a:lnTo>
                <a:lnTo>
                  <a:pt x="49707" y="200977"/>
                </a:lnTo>
                <a:lnTo>
                  <a:pt x="65721" y="198399"/>
                </a:lnTo>
                <a:lnTo>
                  <a:pt x="70256" y="184479"/>
                </a:lnTo>
                <a:lnTo>
                  <a:pt x="81419" y="180771"/>
                </a:lnTo>
                <a:lnTo>
                  <a:pt x="77342" y="174815"/>
                </a:lnTo>
                <a:lnTo>
                  <a:pt x="80606" y="171335"/>
                </a:lnTo>
                <a:lnTo>
                  <a:pt x="83577" y="167487"/>
                </a:lnTo>
                <a:lnTo>
                  <a:pt x="86537" y="164045"/>
                </a:lnTo>
                <a:lnTo>
                  <a:pt x="96138" y="165125"/>
                </a:lnTo>
                <a:lnTo>
                  <a:pt x="182691" y="165125"/>
                </a:lnTo>
                <a:lnTo>
                  <a:pt x="179274" y="168011"/>
                </a:lnTo>
                <a:lnTo>
                  <a:pt x="170653" y="177275"/>
                </a:lnTo>
                <a:lnTo>
                  <a:pt x="163359" y="187909"/>
                </a:lnTo>
                <a:lnTo>
                  <a:pt x="162179" y="189966"/>
                </a:lnTo>
                <a:lnTo>
                  <a:pt x="160108" y="191985"/>
                </a:lnTo>
                <a:lnTo>
                  <a:pt x="134658" y="214503"/>
                </a:lnTo>
                <a:lnTo>
                  <a:pt x="134962" y="221094"/>
                </a:lnTo>
                <a:lnTo>
                  <a:pt x="135223" y="221386"/>
                </a:lnTo>
                <a:lnTo>
                  <a:pt x="132333" y="221386"/>
                </a:lnTo>
                <a:lnTo>
                  <a:pt x="125183" y="224231"/>
                </a:lnTo>
                <a:lnTo>
                  <a:pt x="115883" y="233216"/>
                </a:lnTo>
                <a:lnTo>
                  <a:pt x="107074" y="242880"/>
                </a:lnTo>
                <a:lnTo>
                  <a:pt x="98049" y="252459"/>
                </a:lnTo>
                <a:lnTo>
                  <a:pt x="97741" y="252729"/>
                </a:lnTo>
                <a:lnTo>
                  <a:pt x="19964" y="252729"/>
                </a:lnTo>
                <a:lnTo>
                  <a:pt x="18795" y="253275"/>
                </a:lnTo>
                <a:lnTo>
                  <a:pt x="17347" y="254279"/>
                </a:lnTo>
                <a:close/>
              </a:path>
              <a:path w="307975" h="297814">
                <a:moveTo>
                  <a:pt x="142989" y="228206"/>
                </a:moveTo>
                <a:lnTo>
                  <a:pt x="137349" y="226047"/>
                </a:lnTo>
                <a:lnTo>
                  <a:pt x="132333" y="221386"/>
                </a:lnTo>
                <a:lnTo>
                  <a:pt x="135223" y="221386"/>
                </a:lnTo>
                <a:lnTo>
                  <a:pt x="138467" y="225018"/>
                </a:lnTo>
                <a:lnTo>
                  <a:pt x="142989" y="228206"/>
                </a:lnTo>
                <a:close/>
              </a:path>
              <a:path w="307975" h="297814">
                <a:moveTo>
                  <a:pt x="94643" y="255447"/>
                </a:moveTo>
                <a:lnTo>
                  <a:pt x="20001" y="255447"/>
                </a:lnTo>
                <a:lnTo>
                  <a:pt x="20594" y="253910"/>
                </a:lnTo>
                <a:lnTo>
                  <a:pt x="21094" y="253149"/>
                </a:lnTo>
                <a:lnTo>
                  <a:pt x="20586" y="253047"/>
                </a:lnTo>
                <a:lnTo>
                  <a:pt x="19964" y="252729"/>
                </a:lnTo>
                <a:lnTo>
                  <a:pt x="97741" y="252729"/>
                </a:lnTo>
                <a:lnTo>
                  <a:pt x="94643" y="255447"/>
                </a:lnTo>
                <a:close/>
              </a:path>
              <a:path w="307975" h="297814">
                <a:moveTo>
                  <a:pt x="28675" y="293763"/>
                </a:moveTo>
                <a:lnTo>
                  <a:pt x="24903" y="293382"/>
                </a:lnTo>
                <a:lnTo>
                  <a:pt x="14808" y="290740"/>
                </a:lnTo>
                <a:lnTo>
                  <a:pt x="7822" y="288213"/>
                </a:lnTo>
                <a:lnTo>
                  <a:pt x="0" y="285698"/>
                </a:lnTo>
                <a:lnTo>
                  <a:pt x="8382" y="281088"/>
                </a:lnTo>
                <a:lnTo>
                  <a:pt x="3835" y="268426"/>
                </a:lnTo>
                <a:lnTo>
                  <a:pt x="9525" y="264794"/>
                </a:lnTo>
                <a:lnTo>
                  <a:pt x="12800" y="259029"/>
                </a:lnTo>
                <a:lnTo>
                  <a:pt x="16814" y="253910"/>
                </a:lnTo>
                <a:lnTo>
                  <a:pt x="16814" y="254634"/>
                </a:lnTo>
                <a:lnTo>
                  <a:pt x="17822" y="254634"/>
                </a:lnTo>
                <a:lnTo>
                  <a:pt x="18059" y="254812"/>
                </a:lnTo>
                <a:lnTo>
                  <a:pt x="18770" y="255422"/>
                </a:lnTo>
                <a:lnTo>
                  <a:pt x="20001" y="255447"/>
                </a:lnTo>
                <a:lnTo>
                  <a:pt x="94643" y="255447"/>
                </a:lnTo>
                <a:lnTo>
                  <a:pt x="88100" y="261188"/>
                </a:lnTo>
                <a:lnTo>
                  <a:pt x="86346" y="262534"/>
                </a:lnTo>
                <a:lnTo>
                  <a:pt x="85928" y="265684"/>
                </a:lnTo>
                <a:lnTo>
                  <a:pt x="85239" y="267220"/>
                </a:lnTo>
                <a:lnTo>
                  <a:pt x="84708" y="267220"/>
                </a:lnTo>
                <a:lnTo>
                  <a:pt x="77088" y="268998"/>
                </a:lnTo>
                <a:lnTo>
                  <a:pt x="74155" y="273494"/>
                </a:lnTo>
                <a:lnTo>
                  <a:pt x="76315" y="277710"/>
                </a:lnTo>
                <a:lnTo>
                  <a:pt x="39051" y="277710"/>
                </a:lnTo>
                <a:lnTo>
                  <a:pt x="38887" y="278752"/>
                </a:lnTo>
                <a:lnTo>
                  <a:pt x="38239" y="280365"/>
                </a:lnTo>
                <a:lnTo>
                  <a:pt x="40233" y="281952"/>
                </a:lnTo>
                <a:lnTo>
                  <a:pt x="42150" y="282803"/>
                </a:lnTo>
                <a:lnTo>
                  <a:pt x="44296" y="284009"/>
                </a:lnTo>
                <a:lnTo>
                  <a:pt x="58765" y="284009"/>
                </a:lnTo>
                <a:lnTo>
                  <a:pt x="51206" y="287845"/>
                </a:lnTo>
                <a:lnTo>
                  <a:pt x="51379" y="289178"/>
                </a:lnTo>
                <a:lnTo>
                  <a:pt x="38506" y="289178"/>
                </a:lnTo>
                <a:lnTo>
                  <a:pt x="28675" y="293763"/>
                </a:lnTo>
                <a:close/>
              </a:path>
              <a:path w="307975" h="297814">
                <a:moveTo>
                  <a:pt x="17822" y="254634"/>
                </a:moveTo>
                <a:lnTo>
                  <a:pt x="16814" y="254634"/>
                </a:lnTo>
                <a:lnTo>
                  <a:pt x="17347" y="254279"/>
                </a:lnTo>
                <a:lnTo>
                  <a:pt x="17822" y="254634"/>
                </a:lnTo>
                <a:close/>
              </a:path>
              <a:path w="307975" h="297814">
                <a:moveTo>
                  <a:pt x="84898" y="267982"/>
                </a:moveTo>
                <a:lnTo>
                  <a:pt x="84708" y="267220"/>
                </a:lnTo>
                <a:lnTo>
                  <a:pt x="85239" y="267220"/>
                </a:lnTo>
                <a:lnTo>
                  <a:pt x="84898" y="267982"/>
                </a:lnTo>
                <a:close/>
              </a:path>
              <a:path w="307975" h="297814">
                <a:moveTo>
                  <a:pt x="58765" y="284009"/>
                </a:moveTo>
                <a:lnTo>
                  <a:pt x="44296" y="284009"/>
                </a:lnTo>
                <a:lnTo>
                  <a:pt x="44868" y="281571"/>
                </a:lnTo>
                <a:lnTo>
                  <a:pt x="45465" y="279539"/>
                </a:lnTo>
                <a:lnTo>
                  <a:pt x="43293" y="278752"/>
                </a:lnTo>
                <a:lnTo>
                  <a:pt x="41172" y="278269"/>
                </a:lnTo>
                <a:lnTo>
                  <a:pt x="39051" y="277710"/>
                </a:lnTo>
                <a:lnTo>
                  <a:pt x="76315" y="277710"/>
                </a:lnTo>
                <a:lnTo>
                  <a:pt x="77968" y="280935"/>
                </a:lnTo>
                <a:lnTo>
                  <a:pt x="70434" y="280935"/>
                </a:lnTo>
                <a:lnTo>
                  <a:pt x="65074" y="281538"/>
                </a:lnTo>
                <a:lnTo>
                  <a:pt x="59506" y="283633"/>
                </a:lnTo>
                <a:lnTo>
                  <a:pt x="58765" y="284009"/>
                </a:lnTo>
                <a:close/>
              </a:path>
              <a:path w="307975" h="297814">
                <a:moveTo>
                  <a:pt x="78105" y="281203"/>
                </a:moveTo>
                <a:lnTo>
                  <a:pt x="70434" y="280935"/>
                </a:lnTo>
                <a:lnTo>
                  <a:pt x="77968" y="280935"/>
                </a:lnTo>
                <a:lnTo>
                  <a:pt x="78105" y="281203"/>
                </a:lnTo>
                <a:close/>
              </a:path>
              <a:path w="307975" h="297814">
                <a:moveTo>
                  <a:pt x="48615" y="297560"/>
                </a:moveTo>
                <a:lnTo>
                  <a:pt x="43217" y="292696"/>
                </a:lnTo>
                <a:lnTo>
                  <a:pt x="38506" y="289178"/>
                </a:lnTo>
                <a:lnTo>
                  <a:pt x="51379" y="289178"/>
                </a:lnTo>
                <a:lnTo>
                  <a:pt x="52311" y="296341"/>
                </a:lnTo>
                <a:lnTo>
                  <a:pt x="50303" y="296735"/>
                </a:lnTo>
                <a:lnTo>
                  <a:pt x="48615" y="297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12214" y="1373644"/>
            <a:ext cx="919480" cy="910590"/>
          </a:xfrm>
          <a:custGeom>
            <a:avLst/>
            <a:gdLst/>
            <a:ahLst/>
            <a:cxnLst/>
            <a:rect l="l" t="t" r="r" b="b"/>
            <a:pathLst>
              <a:path w="919480" h="910589">
                <a:moveTo>
                  <a:pt x="87579" y="22860"/>
                </a:moveTo>
                <a:lnTo>
                  <a:pt x="51066" y="22860"/>
                </a:lnTo>
                <a:lnTo>
                  <a:pt x="49606" y="2540"/>
                </a:lnTo>
                <a:lnTo>
                  <a:pt x="54547" y="0"/>
                </a:lnTo>
                <a:lnTo>
                  <a:pt x="57188" y="1270"/>
                </a:lnTo>
                <a:lnTo>
                  <a:pt x="58458" y="5080"/>
                </a:lnTo>
                <a:lnTo>
                  <a:pt x="63095" y="11430"/>
                </a:lnTo>
                <a:lnTo>
                  <a:pt x="69227" y="15240"/>
                </a:lnTo>
                <a:lnTo>
                  <a:pt x="82970" y="21590"/>
                </a:lnTo>
                <a:lnTo>
                  <a:pt x="84467" y="21590"/>
                </a:lnTo>
                <a:lnTo>
                  <a:pt x="87579" y="22860"/>
                </a:lnTo>
                <a:close/>
              </a:path>
              <a:path w="919480" h="910589">
                <a:moveTo>
                  <a:pt x="111697" y="41910"/>
                </a:moveTo>
                <a:lnTo>
                  <a:pt x="39777" y="41910"/>
                </a:lnTo>
                <a:lnTo>
                  <a:pt x="25869" y="24130"/>
                </a:lnTo>
                <a:lnTo>
                  <a:pt x="32334" y="10160"/>
                </a:lnTo>
                <a:lnTo>
                  <a:pt x="39014" y="15240"/>
                </a:lnTo>
                <a:lnTo>
                  <a:pt x="51066" y="22860"/>
                </a:lnTo>
                <a:lnTo>
                  <a:pt x="104393" y="22860"/>
                </a:lnTo>
                <a:lnTo>
                  <a:pt x="111773" y="24130"/>
                </a:lnTo>
                <a:lnTo>
                  <a:pt x="112941" y="29210"/>
                </a:lnTo>
                <a:lnTo>
                  <a:pt x="113766" y="35560"/>
                </a:lnTo>
                <a:lnTo>
                  <a:pt x="112014" y="35560"/>
                </a:lnTo>
                <a:lnTo>
                  <a:pt x="107925" y="38100"/>
                </a:lnTo>
                <a:lnTo>
                  <a:pt x="111697" y="41910"/>
                </a:lnTo>
                <a:close/>
              </a:path>
              <a:path w="919480" h="910589">
                <a:moveTo>
                  <a:pt x="99657" y="22860"/>
                </a:moveTo>
                <a:lnTo>
                  <a:pt x="87579" y="22860"/>
                </a:lnTo>
                <a:lnTo>
                  <a:pt x="94895" y="13970"/>
                </a:lnTo>
                <a:lnTo>
                  <a:pt x="99657" y="22860"/>
                </a:lnTo>
                <a:close/>
              </a:path>
              <a:path w="919480" h="910589">
                <a:moveTo>
                  <a:pt x="115284" y="45720"/>
                </a:moveTo>
                <a:lnTo>
                  <a:pt x="13233" y="45720"/>
                </a:lnTo>
                <a:lnTo>
                  <a:pt x="11582" y="39370"/>
                </a:lnTo>
                <a:lnTo>
                  <a:pt x="4229" y="36830"/>
                </a:lnTo>
                <a:lnTo>
                  <a:pt x="9945" y="30480"/>
                </a:lnTo>
                <a:lnTo>
                  <a:pt x="11469" y="29210"/>
                </a:lnTo>
                <a:lnTo>
                  <a:pt x="39777" y="41910"/>
                </a:lnTo>
                <a:lnTo>
                  <a:pt x="111697" y="41910"/>
                </a:lnTo>
                <a:lnTo>
                  <a:pt x="112954" y="43180"/>
                </a:lnTo>
                <a:lnTo>
                  <a:pt x="115284" y="45720"/>
                </a:lnTo>
                <a:close/>
              </a:path>
              <a:path w="919480" h="910589">
                <a:moveTo>
                  <a:pt x="8610" y="66040"/>
                </a:moveTo>
                <a:lnTo>
                  <a:pt x="0" y="43180"/>
                </a:lnTo>
                <a:lnTo>
                  <a:pt x="13233" y="45720"/>
                </a:lnTo>
                <a:lnTo>
                  <a:pt x="115284" y="45720"/>
                </a:lnTo>
                <a:lnTo>
                  <a:pt x="117614" y="48260"/>
                </a:lnTo>
                <a:lnTo>
                  <a:pt x="16192" y="48260"/>
                </a:lnTo>
                <a:lnTo>
                  <a:pt x="8470" y="52070"/>
                </a:lnTo>
                <a:lnTo>
                  <a:pt x="10084" y="54610"/>
                </a:lnTo>
                <a:lnTo>
                  <a:pt x="10541" y="55880"/>
                </a:lnTo>
                <a:lnTo>
                  <a:pt x="10376" y="55880"/>
                </a:lnTo>
                <a:lnTo>
                  <a:pt x="10591" y="56018"/>
                </a:lnTo>
                <a:lnTo>
                  <a:pt x="10997" y="57150"/>
                </a:lnTo>
                <a:lnTo>
                  <a:pt x="10439" y="58420"/>
                </a:lnTo>
                <a:lnTo>
                  <a:pt x="8610" y="66040"/>
                </a:lnTo>
                <a:close/>
              </a:path>
              <a:path w="919480" h="910589">
                <a:moveTo>
                  <a:pt x="155009" y="90170"/>
                </a:moveTo>
                <a:lnTo>
                  <a:pt x="16892" y="90170"/>
                </a:lnTo>
                <a:lnTo>
                  <a:pt x="19901" y="86360"/>
                </a:lnTo>
                <a:lnTo>
                  <a:pt x="20649" y="82550"/>
                </a:lnTo>
                <a:lnTo>
                  <a:pt x="15544" y="76200"/>
                </a:lnTo>
                <a:lnTo>
                  <a:pt x="20586" y="64770"/>
                </a:lnTo>
                <a:lnTo>
                  <a:pt x="16281" y="59690"/>
                </a:lnTo>
                <a:lnTo>
                  <a:pt x="10591" y="56018"/>
                </a:lnTo>
                <a:lnTo>
                  <a:pt x="10541" y="55880"/>
                </a:lnTo>
                <a:lnTo>
                  <a:pt x="20307" y="55880"/>
                </a:lnTo>
                <a:lnTo>
                  <a:pt x="19062" y="49530"/>
                </a:lnTo>
                <a:lnTo>
                  <a:pt x="16192" y="48260"/>
                </a:lnTo>
                <a:lnTo>
                  <a:pt x="117614" y="48260"/>
                </a:lnTo>
                <a:lnTo>
                  <a:pt x="127102" y="57150"/>
                </a:lnTo>
                <a:lnTo>
                  <a:pt x="134264" y="59690"/>
                </a:lnTo>
                <a:lnTo>
                  <a:pt x="139318" y="73660"/>
                </a:lnTo>
                <a:lnTo>
                  <a:pt x="150438" y="73660"/>
                </a:lnTo>
                <a:lnTo>
                  <a:pt x="151586" y="77121"/>
                </a:lnTo>
                <a:lnTo>
                  <a:pt x="150457" y="82550"/>
                </a:lnTo>
                <a:lnTo>
                  <a:pt x="150545" y="88900"/>
                </a:lnTo>
                <a:lnTo>
                  <a:pt x="155009" y="90170"/>
                </a:lnTo>
                <a:close/>
              </a:path>
              <a:path w="919480" h="910589">
                <a:moveTo>
                  <a:pt x="150438" y="73660"/>
                </a:moveTo>
                <a:lnTo>
                  <a:pt x="139318" y="73660"/>
                </a:lnTo>
                <a:lnTo>
                  <a:pt x="149173" y="69850"/>
                </a:lnTo>
                <a:lnTo>
                  <a:pt x="150438" y="73660"/>
                </a:lnTo>
                <a:close/>
              </a:path>
              <a:path w="919480" h="910589">
                <a:moveTo>
                  <a:pt x="151702" y="77470"/>
                </a:moveTo>
                <a:lnTo>
                  <a:pt x="151586" y="77121"/>
                </a:lnTo>
                <a:lnTo>
                  <a:pt x="151778" y="76200"/>
                </a:lnTo>
                <a:lnTo>
                  <a:pt x="151702" y="77470"/>
                </a:lnTo>
                <a:close/>
              </a:path>
              <a:path w="919480" h="910589">
                <a:moveTo>
                  <a:pt x="46063" y="125730"/>
                </a:moveTo>
                <a:lnTo>
                  <a:pt x="40893" y="121920"/>
                </a:lnTo>
                <a:lnTo>
                  <a:pt x="40259" y="116840"/>
                </a:lnTo>
                <a:lnTo>
                  <a:pt x="42150" y="110490"/>
                </a:lnTo>
                <a:lnTo>
                  <a:pt x="33033" y="110490"/>
                </a:lnTo>
                <a:lnTo>
                  <a:pt x="30810" y="109220"/>
                </a:lnTo>
                <a:lnTo>
                  <a:pt x="29261" y="100330"/>
                </a:lnTo>
                <a:lnTo>
                  <a:pt x="20752" y="100330"/>
                </a:lnTo>
                <a:lnTo>
                  <a:pt x="13957" y="95250"/>
                </a:lnTo>
                <a:lnTo>
                  <a:pt x="11582" y="92710"/>
                </a:lnTo>
                <a:lnTo>
                  <a:pt x="11532" y="86360"/>
                </a:lnTo>
                <a:lnTo>
                  <a:pt x="16892" y="90170"/>
                </a:lnTo>
                <a:lnTo>
                  <a:pt x="155009" y="90170"/>
                </a:lnTo>
                <a:lnTo>
                  <a:pt x="159474" y="91440"/>
                </a:lnTo>
                <a:lnTo>
                  <a:pt x="162191" y="92710"/>
                </a:lnTo>
                <a:lnTo>
                  <a:pt x="162624" y="93980"/>
                </a:lnTo>
                <a:lnTo>
                  <a:pt x="167219" y="101600"/>
                </a:lnTo>
                <a:lnTo>
                  <a:pt x="173983" y="107950"/>
                </a:lnTo>
                <a:lnTo>
                  <a:pt x="181700" y="111760"/>
                </a:lnTo>
                <a:lnTo>
                  <a:pt x="189154" y="116840"/>
                </a:lnTo>
                <a:lnTo>
                  <a:pt x="190145" y="118110"/>
                </a:lnTo>
                <a:lnTo>
                  <a:pt x="191884" y="118110"/>
                </a:lnTo>
                <a:lnTo>
                  <a:pt x="192189" y="119380"/>
                </a:lnTo>
                <a:lnTo>
                  <a:pt x="194831" y="124460"/>
                </a:lnTo>
                <a:lnTo>
                  <a:pt x="55055" y="124460"/>
                </a:lnTo>
                <a:lnTo>
                  <a:pt x="46063" y="125730"/>
                </a:lnTo>
                <a:close/>
              </a:path>
              <a:path w="919480" h="910589">
                <a:moveTo>
                  <a:pt x="196837" y="284480"/>
                </a:moveTo>
                <a:lnTo>
                  <a:pt x="196926" y="276860"/>
                </a:lnTo>
                <a:lnTo>
                  <a:pt x="197015" y="273050"/>
                </a:lnTo>
                <a:lnTo>
                  <a:pt x="194386" y="269240"/>
                </a:lnTo>
                <a:lnTo>
                  <a:pt x="191605" y="266700"/>
                </a:lnTo>
                <a:lnTo>
                  <a:pt x="183786" y="261620"/>
                </a:lnTo>
                <a:lnTo>
                  <a:pt x="177109" y="255270"/>
                </a:lnTo>
                <a:lnTo>
                  <a:pt x="170854" y="247650"/>
                </a:lnTo>
                <a:lnTo>
                  <a:pt x="164300" y="241300"/>
                </a:lnTo>
                <a:lnTo>
                  <a:pt x="159182" y="236220"/>
                </a:lnTo>
                <a:lnTo>
                  <a:pt x="155944" y="229870"/>
                </a:lnTo>
                <a:lnTo>
                  <a:pt x="146786" y="219710"/>
                </a:lnTo>
                <a:lnTo>
                  <a:pt x="141363" y="217170"/>
                </a:lnTo>
                <a:lnTo>
                  <a:pt x="133070" y="209550"/>
                </a:lnTo>
                <a:lnTo>
                  <a:pt x="130035" y="207010"/>
                </a:lnTo>
                <a:lnTo>
                  <a:pt x="119901" y="199390"/>
                </a:lnTo>
                <a:lnTo>
                  <a:pt x="114148" y="194310"/>
                </a:lnTo>
                <a:lnTo>
                  <a:pt x="111418" y="184150"/>
                </a:lnTo>
                <a:lnTo>
                  <a:pt x="109449" y="181610"/>
                </a:lnTo>
                <a:lnTo>
                  <a:pt x="100254" y="179070"/>
                </a:lnTo>
                <a:lnTo>
                  <a:pt x="95046" y="175260"/>
                </a:lnTo>
                <a:lnTo>
                  <a:pt x="91326" y="167640"/>
                </a:lnTo>
                <a:lnTo>
                  <a:pt x="88036" y="161290"/>
                </a:lnTo>
                <a:lnTo>
                  <a:pt x="81750" y="156210"/>
                </a:lnTo>
                <a:lnTo>
                  <a:pt x="74460" y="147320"/>
                </a:lnTo>
                <a:lnTo>
                  <a:pt x="72098" y="144780"/>
                </a:lnTo>
                <a:lnTo>
                  <a:pt x="63069" y="142240"/>
                </a:lnTo>
                <a:lnTo>
                  <a:pt x="58979" y="139700"/>
                </a:lnTo>
                <a:lnTo>
                  <a:pt x="55055" y="124460"/>
                </a:lnTo>
                <a:lnTo>
                  <a:pt x="194831" y="124460"/>
                </a:lnTo>
                <a:lnTo>
                  <a:pt x="197473" y="129540"/>
                </a:lnTo>
                <a:lnTo>
                  <a:pt x="204947" y="137160"/>
                </a:lnTo>
                <a:lnTo>
                  <a:pt x="212906" y="144780"/>
                </a:lnTo>
                <a:lnTo>
                  <a:pt x="219647" y="152400"/>
                </a:lnTo>
                <a:lnTo>
                  <a:pt x="223660" y="160020"/>
                </a:lnTo>
                <a:lnTo>
                  <a:pt x="229908" y="162560"/>
                </a:lnTo>
                <a:lnTo>
                  <a:pt x="241255" y="162560"/>
                </a:lnTo>
                <a:lnTo>
                  <a:pt x="241986" y="168910"/>
                </a:lnTo>
                <a:lnTo>
                  <a:pt x="250461" y="168910"/>
                </a:lnTo>
                <a:lnTo>
                  <a:pt x="251637" y="173990"/>
                </a:lnTo>
                <a:lnTo>
                  <a:pt x="253148" y="181610"/>
                </a:lnTo>
                <a:lnTo>
                  <a:pt x="256108" y="190500"/>
                </a:lnTo>
                <a:lnTo>
                  <a:pt x="259765" y="191770"/>
                </a:lnTo>
                <a:lnTo>
                  <a:pt x="276179" y="191770"/>
                </a:lnTo>
                <a:lnTo>
                  <a:pt x="278587" y="193040"/>
                </a:lnTo>
                <a:lnTo>
                  <a:pt x="277022" y="201930"/>
                </a:lnTo>
                <a:lnTo>
                  <a:pt x="274307" y="201930"/>
                </a:lnTo>
                <a:lnTo>
                  <a:pt x="273152" y="203200"/>
                </a:lnTo>
                <a:lnTo>
                  <a:pt x="274192" y="204470"/>
                </a:lnTo>
                <a:lnTo>
                  <a:pt x="275298" y="204470"/>
                </a:lnTo>
                <a:lnTo>
                  <a:pt x="275857" y="205740"/>
                </a:lnTo>
                <a:lnTo>
                  <a:pt x="285674" y="215900"/>
                </a:lnTo>
                <a:lnTo>
                  <a:pt x="295250" y="227330"/>
                </a:lnTo>
                <a:lnTo>
                  <a:pt x="305464" y="236220"/>
                </a:lnTo>
                <a:lnTo>
                  <a:pt x="317196" y="245110"/>
                </a:lnTo>
                <a:lnTo>
                  <a:pt x="320357" y="246380"/>
                </a:lnTo>
                <a:lnTo>
                  <a:pt x="322478" y="250190"/>
                </a:lnTo>
                <a:lnTo>
                  <a:pt x="331395" y="261620"/>
                </a:lnTo>
                <a:lnTo>
                  <a:pt x="338143" y="269240"/>
                </a:lnTo>
                <a:lnTo>
                  <a:pt x="345577" y="276860"/>
                </a:lnTo>
                <a:lnTo>
                  <a:pt x="354178" y="283210"/>
                </a:lnTo>
                <a:lnTo>
                  <a:pt x="206311" y="283210"/>
                </a:lnTo>
                <a:lnTo>
                  <a:pt x="196837" y="284480"/>
                </a:lnTo>
                <a:close/>
              </a:path>
              <a:path w="919480" h="910589">
                <a:moveTo>
                  <a:pt x="241255" y="162560"/>
                </a:moveTo>
                <a:lnTo>
                  <a:pt x="229908" y="162560"/>
                </a:lnTo>
                <a:lnTo>
                  <a:pt x="237021" y="157480"/>
                </a:lnTo>
                <a:lnTo>
                  <a:pt x="241109" y="161290"/>
                </a:lnTo>
                <a:lnTo>
                  <a:pt x="241255" y="162560"/>
                </a:lnTo>
                <a:close/>
              </a:path>
              <a:path w="919480" h="910589">
                <a:moveTo>
                  <a:pt x="250461" y="168910"/>
                </a:moveTo>
                <a:lnTo>
                  <a:pt x="241986" y="168910"/>
                </a:lnTo>
                <a:lnTo>
                  <a:pt x="249580" y="165100"/>
                </a:lnTo>
                <a:lnTo>
                  <a:pt x="250461" y="168910"/>
                </a:lnTo>
                <a:close/>
              </a:path>
              <a:path w="919480" h="910589">
                <a:moveTo>
                  <a:pt x="276179" y="191770"/>
                </a:moveTo>
                <a:lnTo>
                  <a:pt x="263500" y="191770"/>
                </a:lnTo>
                <a:lnTo>
                  <a:pt x="264921" y="189230"/>
                </a:lnTo>
                <a:lnTo>
                  <a:pt x="266548" y="186690"/>
                </a:lnTo>
                <a:lnTo>
                  <a:pt x="276179" y="191770"/>
                </a:lnTo>
                <a:close/>
              </a:path>
              <a:path w="919480" h="910589">
                <a:moveTo>
                  <a:pt x="276352" y="205740"/>
                </a:moveTo>
                <a:lnTo>
                  <a:pt x="275381" y="204571"/>
                </a:lnTo>
                <a:lnTo>
                  <a:pt x="274307" y="201930"/>
                </a:lnTo>
                <a:lnTo>
                  <a:pt x="277022" y="201930"/>
                </a:lnTo>
                <a:lnTo>
                  <a:pt x="276352" y="205740"/>
                </a:lnTo>
                <a:close/>
              </a:path>
              <a:path w="919480" h="910589">
                <a:moveTo>
                  <a:pt x="295947" y="384810"/>
                </a:moveTo>
                <a:lnTo>
                  <a:pt x="294056" y="379730"/>
                </a:lnTo>
                <a:lnTo>
                  <a:pt x="292645" y="374650"/>
                </a:lnTo>
                <a:lnTo>
                  <a:pt x="290512" y="370840"/>
                </a:lnTo>
                <a:lnTo>
                  <a:pt x="288951" y="367030"/>
                </a:lnTo>
                <a:lnTo>
                  <a:pt x="286931" y="361950"/>
                </a:lnTo>
                <a:lnTo>
                  <a:pt x="277228" y="359410"/>
                </a:lnTo>
                <a:lnTo>
                  <a:pt x="275006" y="355600"/>
                </a:lnTo>
                <a:lnTo>
                  <a:pt x="272212" y="346710"/>
                </a:lnTo>
                <a:lnTo>
                  <a:pt x="268771" y="345440"/>
                </a:lnTo>
                <a:lnTo>
                  <a:pt x="266052" y="342900"/>
                </a:lnTo>
                <a:lnTo>
                  <a:pt x="262115" y="341630"/>
                </a:lnTo>
                <a:lnTo>
                  <a:pt x="257747" y="340360"/>
                </a:lnTo>
                <a:lnTo>
                  <a:pt x="254178" y="339090"/>
                </a:lnTo>
                <a:lnTo>
                  <a:pt x="222758" y="304800"/>
                </a:lnTo>
                <a:lnTo>
                  <a:pt x="217323" y="302260"/>
                </a:lnTo>
                <a:lnTo>
                  <a:pt x="211416" y="295910"/>
                </a:lnTo>
                <a:lnTo>
                  <a:pt x="208547" y="284480"/>
                </a:lnTo>
                <a:lnTo>
                  <a:pt x="206311" y="283210"/>
                </a:lnTo>
                <a:lnTo>
                  <a:pt x="354178" y="283210"/>
                </a:lnTo>
                <a:lnTo>
                  <a:pt x="357874" y="285750"/>
                </a:lnTo>
                <a:lnTo>
                  <a:pt x="360756" y="289560"/>
                </a:lnTo>
                <a:lnTo>
                  <a:pt x="363677" y="292100"/>
                </a:lnTo>
                <a:lnTo>
                  <a:pt x="370980" y="300990"/>
                </a:lnTo>
                <a:lnTo>
                  <a:pt x="382193" y="303530"/>
                </a:lnTo>
                <a:lnTo>
                  <a:pt x="384798" y="316230"/>
                </a:lnTo>
                <a:lnTo>
                  <a:pt x="398005" y="320040"/>
                </a:lnTo>
                <a:lnTo>
                  <a:pt x="402146" y="325120"/>
                </a:lnTo>
                <a:lnTo>
                  <a:pt x="404508" y="334010"/>
                </a:lnTo>
                <a:lnTo>
                  <a:pt x="412432" y="337820"/>
                </a:lnTo>
                <a:lnTo>
                  <a:pt x="424444" y="337820"/>
                </a:lnTo>
                <a:lnTo>
                  <a:pt x="421487" y="347980"/>
                </a:lnTo>
                <a:lnTo>
                  <a:pt x="421310" y="347980"/>
                </a:lnTo>
                <a:lnTo>
                  <a:pt x="433996" y="355600"/>
                </a:lnTo>
                <a:lnTo>
                  <a:pt x="435432" y="356870"/>
                </a:lnTo>
                <a:lnTo>
                  <a:pt x="436855" y="360680"/>
                </a:lnTo>
                <a:lnTo>
                  <a:pt x="441160" y="368300"/>
                </a:lnTo>
                <a:lnTo>
                  <a:pt x="446397" y="377190"/>
                </a:lnTo>
                <a:lnTo>
                  <a:pt x="449001" y="379730"/>
                </a:lnTo>
                <a:lnTo>
                  <a:pt x="304902" y="379730"/>
                </a:lnTo>
                <a:lnTo>
                  <a:pt x="295947" y="384810"/>
                </a:lnTo>
                <a:close/>
              </a:path>
              <a:path w="919480" h="910589">
                <a:moveTo>
                  <a:pt x="424444" y="337820"/>
                </a:moveTo>
                <a:lnTo>
                  <a:pt x="412712" y="337820"/>
                </a:lnTo>
                <a:lnTo>
                  <a:pt x="425412" y="331470"/>
                </a:lnTo>
                <a:lnTo>
                  <a:pt x="425146" y="334010"/>
                </a:lnTo>
                <a:lnTo>
                  <a:pt x="425183" y="335280"/>
                </a:lnTo>
                <a:lnTo>
                  <a:pt x="424444" y="337820"/>
                </a:lnTo>
                <a:close/>
              </a:path>
              <a:path w="919480" h="910589">
                <a:moveTo>
                  <a:pt x="616356" y="706120"/>
                </a:moveTo>
                <a:lnTo>
                  <a:pt x="614252" y="694690"/>
                </a:lnTo>
                <a:lnTo>
                  <a:pt x="609841" y="685800"/>
                </a:lnTo>
                <a:lnTo>
                  <a:pt x="602372" y="679450"/>
                </a:lnTo>
                <a:lnTo>
                  <a:pt x="591095" y="676910"/>
                </a:lnTo>
                <a:lnTo>
                  <a:pt x="596354" y="670560"/>
                </a:lnTo>
                <a:lnTo>
                  <a:pt x="595312" y="669290"/>
                </a:lnTo>
                <a:lnTo>
                  <a:pt x="594373" y="668020"/>
                </a:lnTo>
                <a:lnTo>
                  <a:pt x="587071" y="662940"/>
                </a:lnTo>
                <a:lnTo>
                  <a:pt x="579133" y="659130"/>
                </a:lnTo>
                <a:lnTo>
                  <a:pt x="571462" y="646430"/>
                </a:lnTo>
                <a:lnTo>
                  <a:pt x="564756" y="643890"/>
                </a:lnTo>
                <a:lnTo>
                  <a:pt x="559956" y="637540"/>
                </a:lnTo>
                <a:lnTo>
                  <a:pt x="558711" y="636270"/>
                </a:lnTo>
                <a:lnTo>
                  <a:pt x="558178" y="635000"/>
                </a:lnTo>
                <a:lnTo>
                  <a:pt x="552765" y="627380"/>
                </a:lnTo>
                <a:lnTo>
                  <a:pt x="545914" y="619760"/>
                </a:lnTo>
                <a:lnTo>
                  <a:pt x="538281" y="613410"/>
                </a:lnTo>
                <a:lnTo>
                  <a:pt x="530518" y="607060"/>
                </a:lnTo>
                <a:lnTo>
                  <a:pt x="527646" y="604520"/>
                </a:lnTo>
                <a:lnTo>
                  <a:pt x="525095" y="601980"/>
                </a:lnTo>
                <a:lnTo>
                  <a:pt x="519341" y="591820"/>
                </a:lnTo>
                <a:lnTo>
                  <a:pt x="515137" y="588010"/>
                </a:lnTo>
                <a:lnTo>
                  <a:pt x="505142" y="586740"/>
                </a:lnTo>
                <a:lnTo>
                  <a:pt x="502819" y="584200"/>
                </a:lnTo>
                <a:lnTo>
                  <a:pt x="497472" y="575310"/>
                </a:lnTo>
                <a:lnTo>
                  <a:pt x="494233" y="567690"/>
                </a:lnTo>
                <a:lnTo>
                  <a:pt x="485635" y="565150"/>
                </a:lnTo>
                <a:lnTo>
                  <a:pt x="483603" y="563880"/>
                </a:lnTo>
                <a:lnTo>
                  <a:pt x="482409" y="561340"/>
                </a:lnTo>
                <a:lnTo>
                  <a:pt x="478600" y="556260"/>
                </a:lnTo>
                <a:lnTo>
                  <a:pt x="476974" y="552450"/>
                </a:lnTo>
                <a:lnTo>
                  <a:pt x="473938" y="549910"/>
                </a:lnTo>
                <a:lnTo>
                  <a:pt x="462309" y="541020"/>
                </a:lnTo>
                <a:lnTo>
                  <a:pt x="452545" y="529590"/>
                </a:lnTo>
                <a:lnTo>
                  <a:pt x="443467" y="518160"/>
                </a:lnTo>
                <a:lnTo>
                  <a:pt x="433896" y="506730"/>
                </a:lnTo>
                <a:lnTo>
                  <a:pt x="432562" y="505460"/>
                </a:lnTo>
                <a:lnTo>
                  <a:pt x="431469" y="504190"/>
                </a:lnTo>
                <a:lnTo>
                  <a:pt x="429857" y="502920"/>
                </a:lnTo>
                <a:lnTo>
                  <a:pt x="425246" y="500380"/>
                </a:lnTo>
                <a:lnTo>
                  <a:pt x="415670" y="497840"/>
                </a:lnTo>
                <a:lnTo>
                  <a:pt x="416839" y="492760"/>
                </a:lnTo>
                <a:lnTo>
                  <a:pt x="413500" y="488950"/>
                </a:lnTo>
                <a:lnTo>
                  <a:pt x="406641" y="482600"/>
                </a:lnTo>
                <a:lnTo>
                  <a:pt x="402234" y="480060"/>
                </a:lnTo>
                <a:lnTo>
                  <a:pt x="395605" y="473710"/>
                </a:lnTo>
                <a:lnTo>
                  <a:pt x="393269" y="471170"/>
                </a:lnTo>
                <a:lnTo>
                  <a:pt x="384187" y="471170"/>
                </a:lnTo>
                <a:lnTo>
                  <a:pt x="385534" y="468630"/>
                </a:lnTo>
                <a:lnTo>
                  <a:pt x="386931" y="464820"/>
                </a:lnTo>
                <a:lnTo>
                  <a:pt x="384123" y="462280"/>
                </a:lnTo>
                <a:lnTo>
                  <a:pt x="375056" y="457200"/>
                </a:lnTo>
                <a:lnTo>
                  <a:pt x="371107" y="450850"/>
                </a:lnTo>
                <a:lnTo>
                  <a:pt x="359220" y="444500"/>
                </a:lnTo>
                <a:lnTo>
                  <a:pt x="356820" y="436880"/>
                </a:lnTo>
                <a:lnTo>
                  <a:pt x="344957" y="429260"/>
                </a:lnTo>
                <a:lnTo>
                  <a:pt x="341452" y="421640"/>
                </a:lnTo>
                <a:lnTo>
                  <a:pt x="331190" y="417830"/>
                </a:lnTo>
                <a:lnTo>
                  <a:pt x="327736" y="414020"/>
                </a:lnTo>
                <a:lnTo>
                  <a:pt x="327203" y="411480"/>
                </a:lnTo>
                <a:lnTo>
                  <a:pt x="323250" y="402590"/>
                </a:lnTo>
                <a:lnTo>
                  <a:pt x="316976" y="394970"/>
                </a:lnTo>
                <a:lnTo>
                  <a:pt x="310240" y="388620"/>
                </a:lnTo>
                <a:lnTo>
                  <a:pt x="304902" y="379730"/>
                </a:lnTo>
                <a:lnTo>
                  <a:pt x="449001" y="379730"/>
                </a:lnTo>
                <a:lnTo>
                  <a:pt x="452908" y="383540"/>
                </a:lnTo>
                <a:lnTo>
                  <a:pt x="461035" y="388620"/>
                </a:lnTo>
                <a:lnTo>
                  <a:pt x="468579" y="392430"/>
                </a:lnTo>
                <a:lnTo>
                  <a:pt x="470586" y="401320"/>
                </a:lnTo>
                <a:lnTo>
                  <a:pt x="485381" y="406400"/>
                </a:lnTo>
                <a:lnTo>
                  <a:pt x="491934" y="411480"/>
                </a:lnTo>
                <a:lnTo>
                  <a:pt x="496481" y="422910"/>
                </a:lnTo>
                <a:lnTo>
                  <a:pt x="501739" y="425450"/>
                </a:lnTo>
                <a:lnTo>
                  <a:pt x="512522" y="430530"/>
                </a:lnTo>
                <a:lnTo>
                  <a:pt x="517284" y="435610"/>
                </a:lnTo>
                <a:lnTo>
                  <a:pt x="518249" y="443230"/>
                </a:lnTo>
                <a:lnTo>
                  <a:pt x="529729" y="443230"/>
                </a:lnTo>
                <a:lnTo>
                  <a:pt x="529843" y="445770"/>
                </a:lnTo>
                <a:lnTo>
                  <a:pt x="532777" y="455930"/>
                </a:lnTo>
                <a:lnTo>
                  <a:pt x="539004" y="464820"/>
                </a:lnTo>
                <a:lnTo>
                  <a:pt x="546493" y="471170"/>
                </a:lnTo>
                <a:lnTo>
                  <a:pt x="393269" y="471170"/>
                </a:lnTo>
                <a:lnTo>
                  <a:pt x="385774" y="473710"/>
                </a:lnTo>
                <a:lnTo>
                  <a:pt x="548738" y="473716"/>
                </a:lnTo>
                <a:lnTo>
                  <a:pt x="553212" y="478790"/>
                </a:lnTo>
                <a:lnTo>
                  <a:pt x="575540" y="478790"/>
                </a:lnTo>
                <a:lnTo>
                  <a:pt x="579618" y="490220"/>
                </a:lnTo>
                <a:lnTo>
                  <a:pt x="581952" y="496570"/>
                </a:lnTo>
                <a:lnTo>
                  <a:pt x="583235" y="499110"/>
                </a:lnTo>
                <a:lnTo>
                  <a:pt x="576758" y="502920"/>
                </a:lnTo>
                <a:lnTo>
                  <a:pt x="584302" y="508000"/>
                </a:lnTo>
                <a:lnTo>
                  <a:pt x="618706" y="537210"/>
                </a:lnTo>
                <a:lnTo>
                  <a:pt x="619061" y="538480"/>
                </a:lnTo>
                <a:lnTo>
                  <a:pt x="618794" y="541020"/>
                </a:lnTo>
                <a:lnTo>
                  <a:pt x="626994" y="549910"/>
                </a:lnTo>
                <a:lnTo>
                  <a:pt x="654088" y="577850"/>
                </a:lnTo>
                <a:lnTo>
                  <a:pt x="660120" y="582930"/>
                </a:lnTo>
                <a:lnTo>
                  <a:pt x="667283" y="589280"/>
                </a:lnTo>
                <a:lnTo>
                  <a:pt x="668807" y="591820"/>
                </a:lnTo>
                <a:lnTo>
                  <a:pt x="682650" y="591820"/>
                </a:lnTo>
                <a:lnTo>
                  <a:pt x="684479" y="599440"/>
                </a:lnTo>
                <a:lnTo>
                  <a:pt x="686206" y="608330"/>
                </a:lnTo>
                <a:lnTo>
                  <a:pt x="686435" y="609600"/>
                </a:lnTo>
                <a:lnTo>
                  <a:pt x="687680" y="610870"/>
                </a:lnTo>
                <a:lnTo>
                  <a:pt x="692443" y="617220"/>
                </a:lnTo>
                <a:lnTo>
                  <a:pt x="698969" y="617220"/>
                </a:lnTo>
                <a:lnTo>
                  <a:pt x="708685" y="621030"/>
                </a:lnTo>
                <a:lnTo>
                  <a:pt x="710069" y="629920"/>
                </a:lnTo>
                <a:lnTo>
                  <a:pt x="717517" y="629920"/>
                </a:lnTo>
                <a:lnTo>
                  <a:pt x="720421" y="641350"/>
                </a:lnTo>
                <a:lnTo>
                  <a:pt x="722045" y="642620"/>
                </a:lnTo>
                <a:lnTo>
                  <a:pt x="723596" y="643890"/>
                </a:lnTo>
                <a:lnTo>
                  <a:pt x="725335" y="643890"/>
                </a:lnTo>
                <a:lnTo>
                  <a:pt x="747421" y="670560"/>
                </a:lnTo>
                <a:lnTo>
                  <a:pt x="752920" y="675640"/>
                </a:lnTo>
                <a:lnTo>
                  <a:pt x="758076" y="679450"/>
                </a:lnTo>
                <a:lnTo>
                  <a:pt x="766316" y="687070"/>
                </a:lnTo>
                <a:lnTo>
                  <a:pt x="774759" y="693420"/>
                </a:lnTo>
                <a:lnTo>
                  <a:pt x="782910" y="701040"/>
                </a:lnTo>
                <a:lnTo>
                  <a:pt x="785363" y="703580"/>
                </a:lnTo>
                <a:lnTo>
                  <a:pt x="626364" y="703580"/>
                </a:lnTo>
                <a:lnTo>
                  <a:pt x="616356" y="706120"/>
                </a:lnTo>
                <a:close/>
              </a:path>
              <a:path w="919480" h="910589">
                <a:moveTo>
                  <a:pt x="529729" y="443230"/>
                </a:moveTo>
                <a:lnTo>
                  <a:pt x="518249" y="443230"/>
                </a:lnTo>
                <a:lnTo>
                  <a:pt x="523608" y="440690"/>
                </a:lnTo>
                <a:lnTo>
                  <a:pt x="529615" y="440690"/>
                </a:lnTo>
                <a:lnTo>
                  <a:pt x="529729" y="443230"/>
                </a:lnTo>
                <a:close/>
              </a:path>
              <a:path w="919480" h="910589">
                <a:moveTo>
                  <a:pt x="574125" y="474980"/>
                </a:moveTo>
                <a:lnTo>
                  <a:pt x="566446" y="474980"/>
                </a:lnTo>
                <a:lnTo>
                  <a:pt x="566419" y="473710"/>
                </a:lnTo>
                <a:lnTo>
                  <a:pt x="566103" y="464820"/>
                </a:lnTo>
                <a:lnTo>
                  <a:pt x="569342" y="468630"/>
                </a:lnTo>
                <a:lnTo>
                  <a:pt x="571906" y="469900"/>
                </a:lnTo>
                <a:lnTo>
                  <a:pt x="572681" y="471170"/>
                </a:lnTo>
                <a:lnTo>
                  <a:pt x="574125" y="474980"/>
                </a:lnTo>
                <a:close/>
              </a:path>
              <a:path w="919480" h="910589">
                <a:moveTo>
                  <a:pt x="566403" y="473716"/>
                </a:moveTo>
                <a:close/>
              </a:path>
              <a:path w="919480" h="910589">
                <a:moveTo>
                  <a:pt x="575540" y="478790"/>
                </a:moveTo>
                <a:lnTo>
                  <a:pt x="553212" y="478790"/>
                </a:lnTo>
                <a:lnTo>
                  <a:pt x="566403" y="473716"/>
                </a:lnTo>
                <a:lnTo>
                  <a:pt x="566446" y="474980"/>
                </a:lnTo>
                <a:lnTo>
                  <a:pt x="574125" y="474980"/>
                </a:lnTo>
                <a:lnTo>
                  <a:pt x="575087" y="477520"/>
                </a:lnTo>
                <a:lnTo>
                  <a:pt x="575540" y="478790"/>
                </a:lnTo>
                <a:close/>
              </a:path>
              <a:path w="919480" h="910589">
                <a:moveTo>
                  <a:pt x="682650" y="591820"/>
                </a:moveTo>
                <a:lnTo>
                  <a:pt x="668807" y="591820"/>
                </a:lnTo>
                <a:lnTo>
                  <a:pt x="682345" y="590550"/>
                </a:lnTo>
                <a:lnTo>
                  <a:pt x="682650" y="591820"/>
                </a:lnTo>
                <a:close/>
              </a:path>
              <a:path w="919480" h="910589">
                <a:moveTo>
                  <a:pt x="717517" y="629920"/>
                </a:moveTo>
                <a:lnTo>
                  <a:pt x="710069" y="629920"/>
                </a:lnTo>
                <a:lnTo>
                  <a:pt x="717195" y="628650"/>
                </a:lnTo>
                <a:lnTo>
                  <a:pt x="717517" y="629920"/>
                </a:lnTo>
                <a:close/>
              </a:path>
              <a:path w="919480" h="910589">
                <a:moveTo>
                  <a:pt x="751916" y="842010"/>
                </a:moveTo>
                <a:lnTo>
                  <a:pt x="749579" y="838200"/>
                </a:lnTo>
                <a:lnTo>
                  <a:pt x="747928" y="834390"/>
                </a:lnTo>
                <a:lnTo>
                  <a:pt x="744970" y="831850"/>
                </a:lnTo>
                <a:lnTo>
                  <a:pt x="742379" y="829310"/>
                </a:lnTo>
                <a:lnTo>
                  <a:pt x="738353" y="828040"/>
                </a:lnTo>
                <a:lnTo>
                  <a:pt x="735127" y="826770"/>
                </a:lnTo>
                <a:lnTo>
                  <a:pt x="737412" y="814070"/>
                </a:lnTo>
                <a:lnTo>
                  <a:pt x="737324" y="811530"/>
                </a:lnTo>
                <a:lnTo>
                  <a:pt x="721918" y="802640"/>
                </a:lnTo>
                <a:lnTo>
                  <a:pt x="717537" y="797560"/>
                </a:lnTo>
                <a:lnTo>
                  <a:pt x="712254" y="791210"/>
                </a:lnTo>
                <a:lnTo>
                  <a:pt x="711048" y="787400"/>
                </a:lnTo>
                <a:lnTo>
                  <a:pt x="709003" y="787400"/>
                </a:lnTo>
                <a:lnTo>
                  <a:pt x="699907" y="781050"/>
                </a:lnTo>
                <a:lnTo>
                  <a:pt x="692690" y="773430"/>
                </a:lnTo>
                <a:lnTo>
                  <a:pt x="686197" y="765810"/>
                </a:lnTo>
                <a:lnTo>
                  <a:pt x="679273" y="758190"/>
                </a:lnTo>
                <a:lnTo>
                  <a:pt x="675144" y="754380"/>
                </a:lnTo>
                <a:lnTo>
                  <a:pt x="672414" y="749300"/>
                </a:lnTo>
                <a:lnTo>
                  <a:pt x="664210" y="745490"/>
                </a:lnTo>
                <a:lnTo>
                  <a:pt x="662877" y="741680"/>
                </a:lnTo>
                <a:lnTo>
                  <a:pt x="660820" y="739140"/>
                </a:lnTo>
                <a:lnTo>
                  <a:pt x="655706" y="734060"/>
                </a:lnTo>
                <a:lnTo>
                  <a:pt x="650572" y="727710"/>
                </a:lnTo>
                <a:lnTo>
                  <a:pt x="640219" y="717550"/>
                </a:lnTo>
                <a:lnTo>
                  <a:pt x="639419" y="716280"/>
                </a:lnTo>
                <a:lnTo>
                  <a:pt x="637044" y="716280"/>
                </a:lnTo>
                <a:lnTo>
                  <a:pt x="633781" y="706120"/>
                </a:lnTo>
                <a:lnTo>
                  <a:pt x="626364" y="703580"/>
                </a:lnTo>
                <a:lnTo>
                  <a:pt x="785363" y="703580"/>
                </a:lnTo>
                <a:lnTo>
                  <a:pt x="790271" y="708660"/>
                </a:lnTo>
                <a:lnTo>
                  <a:pt x="793319" y="712470"/>
                </a:lnTo>
                <a:lnTo>
                  <a:pt x="802281" y="712470"/>
                </a:lnTo>
                <a:lnTo>
                  <a:pt x="800100" y="716280"/>
                </a:lnTo>
                <a:lnTo>
                  <a:pt x="800963" y="720090"/>
                </a:lnTo>
                <a:lnTo>
                  <a:pt x="811246" y="730250"/>
                </a:lnTo>
                <a:lnTo>
                  <a:pt x="830898" y="749300"/>
                </a:lnTo>
                <a:lnTo>
                  <a:pt x="843876" y="749300"/>
                </a:lnTo>
                <a:lnTo>
                  <a:pt x="839305" y="754380"/>
                </a:lnTo>
                <a:lnTo>
                  <a:pt x="841057" y="756920"/>
                </a:lnTo>
                <a:lnTo>
                  <a:pt x="841971" y="759460"/>
                </a:lnTo>
                <a:lnTo>
                  <a:pt x="849388" y="760730"/>
                </a:lnTo>
                <a:lnTo>
                  <a:pt x="853592" y="764540"/>
                </a:lnTo>
                <a:lnTo>
                  <a:pt x="859333" y="777240"/>
                </a:lnTo>
                <a:lnTo>
                  <a:pt x="865620" y="779780"/>
                </a:lnTo>
                <a:lnTo>
                  <a:pt x="872960" y="779780"/>
                </a:lnTo>
                <a:lnTo>
                  <a:pt x="878154" y="792480"/>
                </a:lnTo>
                <a:lnTo>
                  <a:pt x="892441" y="792480"/>
                </a:lnTo>
                <a:lnTo>
                  <a:pt x="893826" y="793750"/>
                </a:lnTo>
                <a:lnTo>
                  <a:pt x="894041" y="795020"/>
                </a:lnTo>
                <a:lnTo>
                  <a:pt x="895772" y="802640"/>
                </a:lnTo>
                <a:lnTo>
                  <a:pt x="897960" y="807720"/>
                </a:lnTo>
                <a:lnTo>
                  <a:pt x="902071" y="812800"/>
                </a:lnTo>
                <a:lnTo>
                  <a:pt x="909574" y="819150"/>
                </a:lnTo>
                <a:lnTo>
                  <a:pt x="918947" y="819150"/>
                </a:lnTo>
                <a:lnTo>
                  <a:pt x="918032" y="826770"/>
                </a:lnTo>
                <a:lnTo>
                  <a:pt x="907225" y="826770"/>
                </a:lnTo>
                <a:lnTo>
                  <a:pt x="903859" y="834390"/>
                </a:lnTo>
                <a:lnTo>
                  <a:pt x="905781" y="835660"/>
                </a:lnTo>
                <a:lnTo>
                  <a:pt x="755688" y="835660"/>
                </a:lnTo>
                <a:lnTo>
                  <a:pt x="753492" y="839470"/>
                </a:lnTo>
                <a:lnTo>
                  <a:pt x="751916" y="842010"/>
                </a:lnTo>
                <a:close/>
              </a:path>
              <a:path w="919480" h="910589">
                <a:moveTo>
                  <a:pt x="802881" y="712470"/>
                </a:moveTo>
                <a:lnTo>
                  <a:pt x="802281" y="712470"/>
                </a:lnTo>
                <a:lnTo>
                  <a:pt x="803008" y="711200"/>
                </a:lnTo>
                <a:lnTo>
                  <a:pt x="802881" y="712470"/>
                </a:lnTo>
                <a:close/>
              </a:path>
              <a:path w="919480" h="910589">
                <a:moveTo>
                  <a:pt x="843876" y="749300"/>
                </a:moveTo>
                <a:lnTo>
                  <a:pt x="830898" y="749300"/>
                </a:lnTo>
                <a:lnTo>
                  <a:pt x="845922" y="742950"/>
                </a:lnTo>
                <a:lnTo>
                  <a:pt x="847013" y="744220"/>
                </a:lnTo>
                <a:lnTo>
                  <a:pt x="847827" y="744220"/>
                </a:lnTo>
                <a:lnTo>
                  <a:pt x="845019" y="748030"/>
                </a:lnTo>
                <a:lnTo>
                  <a:pt x="843876" y="749300"/>
                </a:lnTo>
                <a:close/>
              </a:path>
              <a:path w="919480" h="910589">
                <a:moveTo>
                  <a:pt x="918947" y="819150"/>
                </a:moveTo>
                <a:lnTo>
                  <a:pt x="909574" y="819150"/>
                </a:lnTo>
                <a:lnTo>
                  <a:pt x="919328" y="815340"/>
                </a:lnTo>
                <a:lnTo>
                  <a:pt x="918947" y="819150"/>
                </a:lnTo>
                <a:close/>
              </a:path>
              <a:path w="919480" h="910589">
                <a:moveTo>
                  <a:pt x="917880" y="828040"/>
                </a:moveTo>
                <a:lnTo>
                  <a:pt x="907225" y="826770"/>
                </a:lnTo>
                <a:lnTo>
                  <a:pt x="918032" y="826770"/>
                </a:lnTo>
                <a:lnTo>
                  <a:pt x="917880" y="828040"/>
                </a:lnTo>
                <a:close/>
              </a:path>
              <a:path w="919480" h="910589">
                <a:moveTo>
                  <a:pt x="776086" y="867118"/>
                </a:moveTo>
                <a:lnTo>
                  <a:pt x="755688" y="835660"/>
                </a:lnTo>
                <a:lnTo>
                  <a:pt x="894995" y="835660"/>
                </a:lnTo>
                <a:lnTo>
                  <a:pt x="888904" y="857250"/>
                </a:lnTo>
                <a:lnTo>
                  <a:pt x="876326" y="857250"/>
                </a:lnTo>
                <a:lnTo>
                  <a:pt x="877221" y="862330"/>
                </a:lnTo>
                <a:lnTo>
                  <a:pt x="781913" y="862330"/>
                </a:lnTo>
                <a:lnTo>
                  <a:pt x="778650" y="864870"/>
                </a:lnTo>
                <a:lnTo>
                  <a:pt x="776086" y="867118"/>
                </a:lnTo>
                <a:close/>
              </a:path>
              <a:path w="919480" h="910589">
                <a:moveTo>
                  <a:pt x="904989" y="839470"/>
                </a:moveTo>
                <a:lnTo>
                  <a:pt x="900252" y="838200"/>
                </a:lnTo>
                <a:lnTo>
                  <a:pt x="897788" y="836930"/>
                </a:lnTo>
                <a:lnTo>
                  <a:pt x="894995" y="835660"/>
                </a:lnTo>
                <a:lnTo>
                  <a:pt x="905781" y="835660"/>
                </a:lnTo>
                <a:lnTo>
                  <a:pt x="909625" y="838200"/>
                </a:lnTo>
                <a:lnTo>
                  <a:pt x="907326" y="838200"/>
                </a:lnTo>
                <a:lnTo>
                  <a:pt x="904989" y="839470"/>
                </a:lnTo>
                <a:close/>
              </a:path>
              <a:path w="919480" h="910589">
                <a:moveTo>
                  <a:pt x="888187" y="859790"/>
                </a:moveTo>
                <a:lnTo>
                  <a:pt x="876566" y="857250"/>
                </a:lnTo>
                <a:lnTo>
                  <a:pt x="888904" y="857250"/>
                </a:lnTo>
                <a:lnTo>
                  <a:pt x="888187" y="859790"/>
                </a:lnTo>
                <a:close/>
              </a:path>
              <a:path w="919480" h="910589">
                <a:moveTo>
                  <a:pt x="790105" y="876300"/>
                </a:moveTo>
                <a:lnTo>
                  <a:pt x="788480" y="872490"/>
                </a:lnTo>
                <a:lnTo>
                  <a:pt x="787311" y="868680"/>
                </a:lnTo>
                <a:lnTo>
                  <a:pt x="781913" y="862330"/>
                </a:lnTo>
                <a:lnTo>
                  <a:pt x="877221" y="862330"/>
                </a:lnTo>
                <a:lnTo>
                  <a:pt x="878116" y="867410"/>
                </a:lnTo>
                <a:lnTo>
                  <a:pt x="865327" y="868680"/>
                </a:lnTo>
                <a:lnTo>
                  <a:pt x="866356" y="875030"/>
                </a:lnTo>
                <a:lnTo>
                  <a:pt x="790156" y="875030"/>
                </a:lnTo>
                <a:lnTo>
                  <a:pt x="790105" y="876300"/>
                </a:lnTo>
                <a:close/>
              </a:path>
              <a:path w="919480" h="910589">
                <a:moveTo>
                  <a:pt x="776275" y="867410"/>
                </a:moveTo>
                <a:lnTo>
                  <a:pt x="775754" y="867410"/>
                </a:lnTo>
                <a:lnTo>
                  <a:pt x="776086" y="867118"/>
                </a:lnTo>
                <a:lnTo>
                  <a:pt x="776275" y="867410"/>
                </a:lnTo>
                <a:close/>
              </a:path>
              <a:path w="919480" h="910589">
                <a:moveTo>
                  <a:pt x="837389" y="910464"/>
                </a:moveTo>
                <a:lnTo>
                  <a:pt x="831138" y="909320"/>
                </a:lnTo>
                <a:lnTo>
                  <a:pt x="824573" y="909320"/>
                </a:lnTo>
                <a:lnTo>
                  <a:pt x="816368" y="899160"/>
                </a:lnTo>
                <a:lnTo>
                  <a:pt x="812215" y="896620"/>
                </a:lnTo>
                <a:lnTo>
                  <a:pt x="803554" y="891540"/>
                </a:lnTo>
                <a:lnTo>
                  <a:pt x="800926" y="889000"/>
                </a:lnTo>
                <a:lnTo>
                  <a:pt x="796087" y="881380"/>
                </a:lnTo>
                <a:lnTo>
                  <a:pt x="792962" y="878840"/>
                </a:lnTo>
                <a:lnTo>
                  <a:pt x="790156" y="875030"/>
                </a:lnTo>
                <a:lnTo>
                  <a:pt x="866356" y="875030"/>
                </a:lnTo>
                <a:lnTo>
                  <a:pt x="866368" y="873760"/>
                </a:lnTo>
                <a:lnTo>
                  <a:pt x="866584" y="880110"/>
                </a:lnTo>
                <a:lnTo>
                  <a:pt x="869125" y="886460"/>
                </a:lnTo>
                <a:lnTo>
                  <a:pt x="847497" y="886460"/>
                </a:lnTo>
                <a:lnTo>
                  <a:pt x="833488" y="896620"/>
                </a:lnTo>
                <a:lnTo>
                  <a:pt x="833870" y="897890"/>
                </a:lnTo>
                <a:lnTo>
                  <a:pt x="834313" y="899160"/>
                </a:lnTo>
                <a:lnTo>
                  <a:pt x="834784" y="901700"/>
                </a:lnTo>
                <a:lnTo>
                  <a:pt x="835621" y="904240"/>
                </a:lnTo>
                <a:lnTo>
                  <a:pt x="837389" y="910464"/>
                </a:lnTo>
                <a:close/>
              </a:path>
              <a:path w="919480" h="910589">
                <a:moveTo>
                  <a:pt x="860158" y="890270"/>
                </a:moveTo>
                <a:lnTo>
                  <a:pt x="847497" y="886460"/>
                </a:lnTo>
                <a:lnTo>
                  <a:pt x="869125" y="886460"/>
                </a:lnTo>
                <a:lnTo>
                  <a:pt x="860158" y="890270"/>
                </a:lnTo>
                <a:close/>
              </a:path>
              <a:path w="919480" h="910589">
                <a:moveTo>
                  <a:pt x="838072" y="910590"/>
                </a:moveTo>
                <a:lnTo>
                  <a:pt x="837424" y="910590"/>
                </a:lnTo>
                <a:lnTo>
                  <a:pt x="838072" y="91059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142377" y="1308735"/>
            <a:ext cx="866140" cy="877569"/>
          </a:xfrm>
          <a:custGeom>
            <a:avLst/>
            <a:gdLst/>
            <a:ahLst/>
            <a:cxnLst/>
            <a:rect l="l" t="t" r="r" b="b"/>
            <a:pathLst>
              <a:path w="866140" h="877569">
                <a:moveTo>
                  <a:pt x="277164" y="368299"/>
                </a:moveTo>
                <a:lnTo>
                  <a:pt x="275476" y="361949"/>
                </a:lnTo>
                <a:lnTo>
                  <a:pt x="266585" y="355599"/>
                </a:lnTo>
                <a:lnTo>
                  <a:pt x="271716" y="351789"/>
                </a:lnTo>
                <a:lnTo>
                  <a:pt x="270929" y="347979"/>
                </a:lnTo>
                <a:lnTo>
                  <a:pt x="243963" y="321309"/>
                </a:lnTo>
                <a:lnTo>
                  <a:pt x="230702" y="308609"/>
                </a:lnTo>
                <a:lnTo>
                  <a:pt x="217665" y="294639"/>
                </a:lnTo>
                <a:lnTo>
                  <a:pt x="208089" y="287019"/>
                </a:lnTo>
                <a:lnTo>
                  <a:pt x="201257" y="287019"/>
                </a:lnTo>
                <a:lnTo>
                  <a:pt x="200583" y="281939"/>
                </a:lnTo>
                <a:lnTo>
                  <a:pt x="203593" y="275589"/>
                </a:lnTo>
                <a:lnTo>
                  <a:pt x="191008" y="269239"/>
                </a:lnTo>
                <a:lnTo>
                  <a:pt x="187985" y="261619"/>
                </a:lnTo>
                <a:lnTo>
                  <a:pt x="176415" y="259079"/>
                </a:lnTo>
                <a:lnTo>
                  <a:pt x="174383" y="253999"/>
                </a:lnTo>
                <a:lnTo>
                  <a:pt x="172225" y="250189"/>
                </a:lnTo>
                <a:lnTo>
                  <a:pt x="145222" y="223519"/>
                </a:lnTo>
                <a:lnTo>
                  <a:pt x="138734" y="218439"/>
                </a:lnTo>
                <a:lnTo>
                  <a:pt x="133218" y="213359"/>
                </a:lnTo>
                <a:lnTo>
                  <a:pt x="129463" y="205739"/>
                </a:lnTo>
                <a:lnTo>
                  <a:pt x="121451" y="200659"/>
                </a:lnTo>
                <a:lnTo>
                  <a:pt x="114715" y="193039"/>
                </a:lnTo>
                <a:lnTo>
                  <a:pt x="107804" y="185419"/>
                </a:lnTo>
                <a:lnTo>
                  <a:pt x="99263" y="180339"/>
                </a:lnTo>
                <a:lnTo>
                  <a:pt x="92674" y="176529"/>
                </a:lnTo>
                <a:lnTo>
                  <a:pt x="87499" y="170179"/>
                </a:lnTo>
                <a:lnTo>
                  <a:pt x="83453" y="163829"/>
                </a:lnTo>
                <a:lnTo>
                  <a:pt x="80250" y="157479"/>
                </a:lnTo>
                <a:lnTo>
                  <a:pt x="74703" y="144779"/>
                </a:lnTo>
                <a:lnTo>
                  <a:pt x="70455" y="137159"/>
                </a:lnTo>
                <a:lnTo>
                  <a:pt x="65008" y="132079"/>
                </a:lnTo>
                <a:lnTo>
                  <a:pt x="55867" y="125729"/>
                </a:lnTo>
                <a:lnTo>
                  <a:pt x="57238" y="118109"/>
                </a:lnTo>
                <a:lnTo>
                  <a:pt x="50063" y="115569"/>
                </a:lnTo>
                <a:lnTo>
                  <a:pt x="45682" y="109219"/>
                </a:lnTo>
                <a:lnTo>
                  <a:pt x="40969" y="102869"/>
                </a:lnTo>
                <a:lnTo>
                  <a:pt x="35478" y="96519"/>
                </a:lnTo>
                <a:lnTo>
                  <a:pt x="29501" y="90169"/>
                </a:lnTo>
                <a:lnTo>
                  <a:pt x="23296" y="85089"/>
                </a:lnTo>
                <a:lnTo>
                  <a:pt x="17119" y="78739"/>
                </a:lnTo>
                <a:lnTo>
                  <a:pt x="13512" y="74929"/>
                </a:lnTo>
                <a:lnTo>
                  <a:pt x="9512" y="72389"/>
                </a:lnTo>
                <a:lnTo>
                  <a:pt x="1702" y="63499"/>
                </a:lnTo>
                <a:lnTo>
                  <a:pt x="0" y="58419"/>
                </a:lnTo>
                <a:lnTo>
                  <a:pt x="1168" y="52069"/>
                </a:lnTo>
                <a:lnTo>
                  <a:pt x="10312" y="50799"/>
                </a:lnTo>
                <a:lnTo>
                  <a:pt x="16574" y="46989"/>
                </a:lnTo>
                <a:lnTo>
                  <a:pt x="13499" y="35559"/>
                </a:lnTo>
                <a:lnTo>
                  <a:pt x="16953" y="33019"/>
                </a:lnTo>
                <a:lnTo>
                  <a:pt x="19025" y="30479"/>
                </a:lnTo>
                <a:lnTo>
                  <a:pt x="17821" y="25399"/>
                </a:lnTo>
                <a:lnTo>
                  <a:pt x="16040" y="19049"/>
                </a:lnTo>
                <a:lnTo>
                  <a:pt x="15163" y="13969"/>
                </a:lnTo>
                <a:lnTo>
                  <a:pt x="16674" y="7619"/>
                </a:lnTo>
                <a:lnTo>
                  <a:pt x="17107" y="6349"/>
                </a:lnTo>
                <a:lnTo>
                  <a:pt x="14465" y="5079"/>
                </a:lnTo>
                <a:lnTo>
                  <a:pt x="13436" y="2539"/>
                </a:lnTo>
                <a:lnTo>
                  <a:pt x="14312" y="0"/>
                </a:lnTo>
                <a:lnTo>
                  <a:pt x="23228" y="0"/>
                </a:lnTo>
                <a:lnTo>
                  <a:pt x="22721" y="11429"/>
                </a:lnTo>
                <a:lnTo>
                  <a:pt x="38176" y="11429"/>
                </a:lnTo>
                <a:lnTo>
                  <a:pt x="58852" y="36829"/>
                </a:lnTo>
                <a:lnTo>
                  <a:pt x="64147" y="45719"/>
                </a:lnTo>
                <a:lnTo>
                  <a:pt x="66992" y="46989"/>
                </a:lnTo>
                <a:lnTo>
                  <a:pt x="69722" y="46989"/>
                </a:lnTo>
                <a:lnTo>
                  <a:pt x="68681" y="50799"/>
                </a:lnTo>
                <a:lnTo>
                  <a:pt x="75145" y="58419"/>
                </a:lnTo>
                <a:lnTo>
                  <a:pt x="78244" y="67309"/>
                </a:lnTo>
                <a:lnTo>
                  <a:pt x="88405" y="67309"/>
                </a:lnTo>
                <a:lnTo>
                  <a:pt x="93002" y="71119"/>
                </a:lnTo>
                <a:lnTo>
                  <a:pt x="99745" y="74929"/>
                </a:lnTo>
                <a:lnTo>
                  <a:pt x="101751" y="81279"/>
                </a:lnTo>
                <a:lnTo>
                  <a:pt x="104986" y="87629"/>
                </a:lnTo>
                <a:lnTo>
                  <a:pt x="109283" y="92709"/>
                </a:lnTo>
                <a:lnTo>
                  <a:pt x="114189" y="96519"/>
                </a:lnTo>
                <a:lnTo>
                  <a:pt x="119253" y="100329"/>
                </a:lnTo>
                <a:lnTo>
                  <a:pt x="120344" y="101599"/>
                </a:lnTo>
                <a:lnTo>
                  <a:pt x="130874" y="101599"/>
                </a:lnTo>
                <a:lnTo>
                  <a:pt x="129032" y="110489"/>
                </a:lnTo>
                <a:lnTo>
                  <a:pt x="131864" y="115569"/>
                </a:lnTo>
                <a:lnTo>
                  <a:pt x="155464" y="115569"/>
                </a:lnTo>
                <a:lnTo>
                  <a:pt x="157517" y="116839"/>
                </a:lnTo>
                <a:lnTo>
                  <a:pt x="161479" y="118109"/>
                </a:lnTo>
                <a:lnTo>
                  <a:pt x="179508" y="118109"/>
                </a:lnTo>
                <a:lnTo>
                  <a:pt x="179368" y="120649"/>
                </a:lnTo>
                <a:lnTo>
                  <a:pt x="175654" y="120649"/>
                </a:lnTo>
                <a:lnTo>
                  <a:pt x="173876" y="121919"/>
                </a:lnTo>
                <a:lnTo>
                  <a:pt x="172769" y="123189"/>
                </a:lnTo>
                <a:lnTo>
                  <a:pt x="159055" y="123189"/>
                </a:lnTo>
                <a:lnTo>
                  <a:pt x="158610" y="124459"/>
                </a:lnTo>
                <a:lnTo>
                  <a:pt x="158368" y="125729"/>
                </a:lnTo>
                <a:lnTo>
                  <a:pt x="170555" y="125729"/>
                </a:lnTo>
                <a:lnTo>
                  <a:pt x="168340" y="128269"/>
                </a:lnTo>
                <a:lnTo>
                  <a:pt x="166257" y="134619"/>
                </a:lnTo>
                <a:lnTo>
                  <a:pt x="167720" y="142239"/>
                </a:lnTo>
                <a:lnTo>
                  <a:pt x="172821" y="149859"/>
                </a:lnTo>
                <a:lnTo>
                  <a:pt x="178791" y="154939"/>
                </a:lnTo>
                <a:lnTo>
                  <a:pt x="184868" y="161289"/>
                </a:lnTo>
                <a:lnTo>
                  <a:pt x="197001" y="171449"/>
                </a:lnTo>
                <a:lnTo>
                  <a:pt x="198119" y="172719"/>
                </a:lnTo>
                <a:lnTo>
                  <a:pt x="168047" y="172719"/>
                </a:lnTo>
                <a:lnTo>
                  <a:pt x="166547" y="175259"/>
                </a:lnTo>
                <a:lnTo>
                  <a:pt x="173697" y="180339"/>
                </a:lnTo>
                <a:lnTo>
                  <a:pt x="218427" y="180339"/>
                </a:lnTo>
                <a:lnTo>
                  <a:pt x="223304" y="184149"/>
                </a:lnTo>
                <a:lnTo>
                  <a:pt x="224815" y="191769"/>
                </a:lnTo>
                <a:lnTo>
                  <a:pt x="227466" y="198119"/>
                </a:lnTo>
                <a:lnTo>
                  <a:pt x="194056" y="198119"/>
                </a:lnTo>
                <a:lnTo>
                  <a:pt x="193726" y="199389"/>
                </a:lnTo>
                <a:lnTo>
                  <a:pt x="193383" y="199389"/>
                </a:lnTo>
                <a:lnTo>
                  <a:pt x="193293" y="200659"/>
                </a:lnTo>
                <a:lnTo>
                  <a:pt x="194563" y="201929"/>
                </a:lnTo>
                <a:lnTo>
                  <a:pt x="230546" y="201929"/>
                </a:lnTo>
                <a:lnTo>
                  <a:pt x="233095" y="204469"/>
                </a:lnTo>
                <a:lnTo>
                  <a:pt x="239613" y="207009"/>
                </a:lnTo>
                <a:lnTo>
                  <a:pt x="247053" y="208279"/>
                </a:lnTo>
                <a:lnTo>
                  <a:pt x="246671" y="208279"/>
                </a:lnTo>
                <a:lnTo>
                  <a:pt x="244856" y="210819"/>
                </a:lnTo>
                <a:lnTo>
                  <a:pt x="245707" y="214629"/>
                </a:lnTo>
                <a:lnTo>
                  <a:pt x="251497" y="219709"/>
                </a:lnTo>
                <a:lnTo>
                  <a:pt x="214007" y="219709"/>
                </a:lnTo>
                <a:lnTo>
                  <a:pt x="214224" y="220979"/>
                </a:lnTo>
                <a:lnTo>
                  <a:pt x="252944" y="220979"/>
                </a:lnTo>
                <a:lnTo>
                  <a:pt x="261629" y="228599"/>
                </a:lnTo>
                <a:lnTo>
                  <a:pt x="266703" y="232409"/>
                </a:lnTo>
                <a:lnTo>
                  <a:pt x="234504" y="232409"/>
                </a:lnTo>
                <a:lnTo>
                  <a:pt x="233298" y="233679"/>
                </a:lnTo>
                <a:lnTo>
                  <a:pt x="234377" y="234949"/>
                </a:lnTo>
                <a:lnTo>
                  <a:pt x="270142" y="234949"/>
                </a:lnTo>
                <a:lnTo>
                  <a:pt x="275386" y="238759"/>
                </a:lnTo>
                <a:lnTo>
                  <a:pt x="280212" y="242569"/>
                </a:lnTo>
                <a:lnTo>
                  <a:pt x="286791" y="243839"/>
                </a:lnTo>
                <a:lnTo>
                  <a:pt x="292171" y="246204"/>
                </a:lnTo>
                <a:lnTo>
                  <a:pt x="291478" y="247649"/>
                </a:lnTo>
                <a:lnTo>
                  <a:pt x="290673" y="248919"/>
                </a:lnTo>
                <a:lnTo>
                  <a:pt x="253466" y="248919"/>
                </a:lnTo>
                <a:lnTo>
                  <a:pt x="253339" y="250189"/>
                </a:lnTo>
                <a:lnTo>
                  <a:pt x="289869" y="250189"/>
                </a:lnTo>
                <a:lnTo>
                  <a:pt x="289064" y="251459"/>
                </a:lnTo>
                <a:lnTo>
                  <a:pt x="295629" y="255269"/>
                </a:lnTo>
                <a:lnTo>
                  <a:pt x="303153" y="255269"/>
                </a:lnTo>
                <a:lnTo>
                  <a:pt x="302558" y="256539"/>
                </a:lnTo>
                <a:lnTo>
                  <a:pt x="260070" y="256539"/>
                </a:lnTo>
                <a:lnTo>
                  <a:pt x="263448" y="262889"/>
                </a:lnTo>
                <a:lnTo>
                  <a:pt x="268684" y="267969"/>
                </a:lnTo>
                <a:lnTo>
                  <a:pt x="274258" y="273049"/>
                </a:lnTo>
                <a:lnTo>
                  <a:pt x="278651" y="278129"/>
                </a:lnTo>
                <a:lnTo>
                  <a:pt x="280987" y="283209"/>
                </a:lnTo>
                <a:lnTo>
                  <a:pt x="286804" y="285749"/>
                </a:lnTo>
                <a:lnTo>
                  <a:pt x="291045" y="289559"/>
                </a:lnTo>
                <a:lnTo>
                  <a:pt x="325078" y="289559"/>
                </a:lnTo>
                <a:lnTo>
                  <a:pt x="328079" y="293369"/>
                </a:lnTo>
                <a:lnTo>
                  <a:pt x="330784" y="298449"/>
                </a:lnTo>
                <a:lnTo>
                  <a:pt x="302615" y="298449"/>
                </a:lnTo>
                <a:lnTo>
                  <a:pt x="306502" y="304799"/>
                </a:lnTo>
                <a:lnTo>
                  <a:pt x="316230" y="309879"/>
                </a:lnTo>
                <a:lnTo>
                  <a:pt x="351675" y="309879"/>
                </a:lnTo>
                <a:lnTo>
                  <a:pt x="356096" y="313689"/>
                </a:lnTo>
                <a:lnTo>
                  <a:pt x="358070" y="316229"/>
                </a:lnTo>
                <a:lnTo>
                  <a:pt x="320902" y="316229"/>
                </a:lnTo>
                <a:lnTo>
                  <a:pt x="321450" y="318769"/>
                </a:lnTo>
                <a:lnTo>
                  <a:pt x="360044" y="318769"/>
                </a:lnTo>
                <a:lnTo>
                  <a:pt x="365200" y="325119"/>
                </a:lnTo>
                <a:lnTo>
                  <a:pt x="331215" y="325119"/>
                </a:lnTo>
                <a:lnTo>
                  <a:pt x="331978" y="326389"/>
                </a:lnTo>
                <a:lnTo>
                  <a:pt x="333108" y="327659"/>
                </a:lnTo>
                <a:lnTo>
                  <a:pt x="367262" y="327659"/>
                </a:lnTo>
                <a:lnTo>
                  <a:pt x="372417" y="334009"/>
                </a:lnTo>
                <a:lnTo>
                  <a:pt x="341630" y="334009"/>
                </a:lnTo>
                <a:lnTo>
                  <a:pt x="340994" y="335279"/>
                </a:lnTo>
                <a:lnTo>
                  <a:pt x="345426" y="340359"/>
                </a:lnTo>
                <a:lnTo>
                  <a:pt x="379395" y="340359"/>
                </a:lnTo>
                <a:lnTo>
                  <a:pt x="386373" y="346709"/>
                </a:lnTo>
                <a:lnTo>
                  <a:pt x="387832" y="347979"/>
                </a:lnTo>
                <a:lnTo>
                  <a:pt x="353390" y="347979"/>
                </a:lnTo>
                <a:lnTo>
                  <a:pt x="369640" y="364489"/>
                </a:lnTo>
                <a:lnTo>
                  <a:pt x="285991" y="364489"/>
                </a:lnTo>
                <a:lnTo>
                  <a:pt x="284060" y="365759"/>
                </a:lnTo>
                <a:lnTo>
                  <a:pt x="277164" y="368299"/>
                </a:lnTo>
                <a:close/>
              </a:path>
              <a:path w="866140" h="877569">
                <a:moveTo>
                  <a:pt x="38176" y="11429"/>
                </a:moveTo>
                <a:lnTo>
                  <a:pt x="22721" y="11429"/>
                </a:lnTo>
                <a:lnTo>
                  <a:pt x="26669" y="10159"/>
                </a:lnTo>
                <a:lnTo>
                  <a:pt x="31089" y="8889"/>
                </a:lnTo>
                <a:lnTo>
                  <a:pt x="38176" y="11429"/>
                </a:lnTo>
                <a:close/>
              </a:path>
              <a:path w="866140" h="877569">
                <a:moveTo>
                  <a:pt x="69733" y="44865"/>
                </a:moveTo>
                <a:lnTo>
                  <a:pt x="69735" y="44449"/>
                </a:lnTo>
                <a:lnTo>
                  <a:pt x="70268" y="44449"/>
                </a:lnTo>
                <a:lnTo>
                  <a:pt x="69733" y="44865"/>
                </a:lnTo>
                <a:close/>
              </a:path>
              <a:path w="866140" h="877569">
                <a:moveTo>
                  <a:pt x="69722" y="46989"/>
                </a:moveTo>
                <a:lnTo>
                  <a:pt x="66992" y="46989"/>
                </a:lnTo>
                <a:lnTo>
                  <a:pt x="69733" y="44865"/>
                </a:lnTo>
                <a:lnTo>
                  <a:pt x="69722" y="46989"/>
                </a:lnTo>
                <a:close/>
              </a:path>
              <a:path w="866140" h="877569">
                <a:moveTo>
                  <a:pt x="130874" y="101599"/>
                </a:moveTo>
                <a:lnTo>
                  <a:pt x="122936" y="101599"/>
                </a:lnTo>
                <a:lnTo>
                  <a:pt x="127038" y="100329"/>
                </a:lnTo>
                <a:lnTo>
                  <a:pt x="126669" y="92709"/>
                </a:lnTo>
                <a:lnTo>
                  <a:pt x="132053" y="97789"/>
                </a:lnTo>
                <a:lnTo>
                  <a:pt x="130874" y="101599"/>
                </a:lnTo>
                <a:close/>
              </a:path>
              <a:path w="866140" h="877569">
                <a:moveTo>
                  <a:pt x="179508" y="118109"/>
                </a:moveTo>
                <a:lnTo>
                  <a:pt x="161479" y="118109"/>
                </a:lnTo>
                <a:lnTo>
                  <a:pt x="161531" y="105409"/>
                </a:lnTo>
                <a:lnTo>
                  <a:pt x="170420" y="116839"/>
                </a:lnTo>
                <a:lnTo>
                  <a:pt x="179578" y="116839"/>
                </a:lnTo>
                <a:lnTo>
                  <a:pt x="179508" y="118109"/>
                </a:lnTo>
                <a:close/>
              </a:path>
              <a:path w="866140" h="877569">
                <a:moveTo>
                  <a:pt x="155464" y="115569"/>
                </a:moveTo>
                <a:lnTo>
                  <a:pt x="131864" y="115569"/>
                </a:lnTo>
                <a:lnTo>
                  <a:pt x="144907" y="111759"/>
                </a:lnTo>
                <a:lnTo>
                  <a:pt x="151358" y="113029"/>
                </a:lnTo>
                <a:lnTo>
                  <a:pt x="155464" y="115569"/>
                </a:lnTo>
                <a:close/>
              </a:path>
              <a:path w="866140" h="877569">
                <a:moveTo>
                  <a:pt x="179299" y="121919"/>
                </a:moveTo>
                <a:lnTo>
                  <a:pt x="175654" y="120649"/>
                </a:lnTo>
                <a:lnTo>
                  <a:pt x="179368" y="120649"/>
                </a:lnTo>
                <a:lnTo>
                  <a:pt x="179299" y="121919"/>
                </a:lnTo>
                <a:close/>
              </a:path>
              <a:path w="866140" h="877569">
                <a:moveTo>
                  <a:pt x="170555" y="125729"/>
                </a:moveTo>
                <a:lnTo>
                  <a:pt x="160476" y="125729"/>
                </a:lnTo>
                <a:lnTo>
                  <a:pt x="160934" y="124459"/>
                </a:lnTo>
                <a:lnTo>
                  <a:pt x="159055" y="123189"/>
                </a:lnTo>
                <a:lnTo>
                  <a:pt x="172769" y="123189"/>
                </a:lnTo>
                <a:lnTo>
                  <a:pt x="170555" y="125729"/>
                </a:lnTo>
                <a:close/>
              </a:path>
              <a:path w="866140" h="877569">
                <a:moveTo>
                  <a:pt x="218427" y="180339"/>
                </a:moveTo>
                <a:lnTo>
                  <a:pt x="174700" y="180339"/>
                </a:lnTo>
                <a:lnTo>
                  <a:pt x="168047" y="172719"/>
                </a:lnTo>
                <a:lnTo>
                  <a:pt x="198119" y="172719"/>
                </a:lnTo>
                <a:lnTo>
                  <a:pt x="200355" y="175259"/>
                </a:lnTo>
                <a:lnTo>
                  <a:pt x="203708" y="177799"/>
                </a:lnTo>
                <a:lnTo>
                  <a:pt x="216802" y="179069"/>
                </a:lnTo>
                <a:lnTo>
                  <a:pt x="218427" y="180339"/>
                </a:lnTo>
                <a:close/>
              </a:path>
              <a:path w="866140" h="877569">
                <a:moveTo>
                  <a:pt x="230546" y="201929"/>
                </a:moveTo>
                <a:lnTo>
                  <a:pt x="196837" y="201929"/>
                </a:lnTo>
                <a:lnTo>
                  <a:pt x="196404" y="200659"/>
                </a:lnTo>
                <a:lnTo>
                  <a:pt x="196101" y="200659"/>
                </a:lnTo>
                <a:lnTo>
                  <a:pt x="195313" y="198119"/>
                </a:lnTo>
                <a:lnTo>
                  <a:pt x="227466" y="198119"/>
                </a:lnTo>
                <a:lnTo>
                  <a:pt x="227997" y="199389"/>
                </a:lnTo>
                <a:lnTo>
                  <a:pt x="230546" y="201929"/>
                </a:lnTo>
                <a:close/>
              </a:path>
              <a:path w="866140" h="877569">
                <a:moveTo>
                  <a:pt x="252944" y="220979"/>
                </a:moveTo>
                <a:lnTo>
                  <a:pt x="215824" y="220979"/>
                </a:lnTo>
                <a:lnTo>
                  <a:pt x="215557" y="219709"/>
                </a:lnTo>
                <a:lnTo>
                  <a:pt x="251497" y="219709"/>
                </a:lnTo>
                <a:lnTo>
                  <a:pt x="252944" y="220979"/>
                </a:lnTo>
                <a:close/>
              </a:path>
              <a:path w="866140" h="877569">
                <a:moveTo>
                  <a:pt x="270142" y="234949"/>
                </a:moveTo>
                <a:lnTo>
                  <a:pt x="235128" y="234949"/>
                </a:lnTo>
                <a:lnTo>
                  <a:pt x="235635" y="233679"/>
                </a:lnTo>
                <a:lnTo>
                  <a:pt x="235394" y="233679"/>
                </a:lnTo>
                <a:lnTo>
                  <a:pt x="234874" y="232409"/>
                </a:lnTo>
                <a:lnTo>
                  <a:pt x="266703" y="232409"/>
                </a:lnTo>
                <a:lnTo>
                  <a:pt x="268394" y="233679"/>
                </a:lnTo>
                <a:lnTo>
                  <a:pt x="270142" y="234949"/>
                </a:lnTo>
                <a:close/>
              </a:path>
              <a:path w="866140" h="877569">
                <a:moveTo>
                  <a:pt x="292569" y="246379"/>
                </a:moveTo>
                <a:lnTo>
                  <a:pt x="292171" y="246204"/>
                </a:lnTo>
                <a:lnTo>
                  <a:pt x="292696" y="245109"/>
                </a:lnTo>
                <a:lnTo>
                  <a:pt x="292569" y="246379"/>
                </a:lnTo>
                <a:close/>
              </a:path>
              <a:path w="866140" h="877569">
                <a:moveTo>
                  <a:pt x="303153" y="255269"/>
                </a:moveTo>
                <a:lnTo>
                  <a:pt x="295629" y="255269"/>
                </a:lnTo>
                <a:lnTo>
                  <a:pt x="300189" y="248919"/>
                </a:lnTo>
                <a:lnTo>
                  <a:pt x="300825" y="248919"/>
                </a:lnTo>
                <a:lnTo>
                  <a:pt x="301319" y="247649"/>
                </a:lnTo>
                <a:lnTo>
                  <a:pt x="300913" y="248919"/>
                </a:lnTo>
                <a:lnTo>
                  <a:pt x="301916" y="250189"/>
                </a:lnTo>
                <a:lnTo>
                  <a:pt x="304342" y="252729"/>
                </a:lnTo>
                <a:lnTo>
                  <a:pt x="303153" y="255269"/>
                </a:lnTo>
                <a:close/>
              </a:path>
              <a:path w="866140" h="877569">
                <a:moveTo>
                  <a:pt x="289869" y="250189"/>
                </a:moveTo>
                <a:lnTo>
                  <a:pt x="255345" y="250189"/>
                </a:lnTo>
                <a:lnTo>
                  <a:pt x="255650" y="248919"/>
                </a:lnTo>
                <a:lnTo>
                  <a:pt x="290673" y="248919"/>
                </a:lnTo>
                <a:lnTo>
                  <a:pt x="289869" y="250189"/>
                </a:lnTo>
                <a:close/>
              </a:path>
              <a:path w="866140" h="877569">
                <a:moveTo>
                  <a:pt x="325078" y="289559"/>
                </a:moveTo>
                <a:lnTo>
                  <a:pt x="291045" y="289559"/>
                </a:lnTo>
                <a:lnTo>
                  <a:pt x="283812" y="276859"/>
                </a:lnTo>
                <a:lnTo>
                  <a:pt x="276329" y="266699"/>
                </a:lnTo>
                <a:lnTo>
                  <a:pt x="268461" y="260349"/>
                </a:lnTo>
                <a:lnTo>
                  <a:pt x="260070" y="256539"/>
                </a:lnTo>
                <a:lnTo>
                  <a:pt x="302558" y="256539"/>
                </a:lnTo>
                <a:lnTo>
                  <a:pt x="300773" y="260349"/>
                </a:lnTo>
                <a:lnTo>
                  <a:pt x="302921" y="265429"/>
                </a:lnTo>
                <a:lnTo>
                  <a:pt x="303161" y="270509"/>
                </a:lnTo>
                <a:lnTo>
                  <a:pt x="310176" y="275589"/>
                </a:lnTo>
                <a:lnTo>
                  <a:pt x="316963" y="280669"/>
                </a:lnTo>
                <a:lnTo>
                  <a:pt x="323078" y="287019"/>
                </a:lnTo>
                <a:lnTo>
                  <a:pt x="325078" y="289559"/>
                </a:lnTo>
                <a:close/>
              </a:path>
              <a:path w="866140" h="877569">
                <a:moveTo>
                  <a:pt x="351675" y="309879"/>
                </a:moveTo>
                <a:lnTo>
                  <a:pt x="316230" y="309879"/>
                </a:lnTo>
                <a:lnTo>
                  <a:pt x="309219" y="300989"/>
                </a:lnTo>
                <a:lnTo>
                  <a:pt x="302615" y="298449"/>
                </a:lnTo>
                <a:lnTo>
                  <a:pt x="330784" y="298449"/>
                </a:lnTo>
                <a:lnTo>
                  <a:pt x="336715" y="303529"/>
                </a:lnTo>
                <a:lnTo>
                  <a:pt x="350201" y="308609"/>
                </a:lnTo>
                <a:lnTo>
                  <a:pt x="351675" y="309879"/>
                </a:lnTo>
                <a:close/>
              </a:path>
              <a:path w="866140" h="877569">
                <a:moveTo>
                  <a:pt x="360044" y="318769"/>
                </a:moveTo>
                <a:lnTo>
                  <a:pt x="321450" y="318769"/>
                </a:lnTo>
                <a:lnTo>
                  <a:pt x="322389" y="317499"/>
                </a:lnTo>
                <a:lnTo>
                  <a:pt x="324294" y="317499"/>
                </a:lnTo>
                <a:lnTo>
                  <a:pt x="324040" y="316229"/>
                </a:lnTo>
                <a:lnTo>
                  <a:pt x="358070" y="316229"/>
                </a:lnTo>
                <a:lnTo>
                  <a:pt x="360044" y="318769"/>
                </a:lnTo>
                <a:close/>
              </a:path>
              <a:path w="866140" h="877569">
                <a:moveTo>
                  <a:pt x="367262" y="327659"/>
                </a:moveTo>
                <a:lnTo>
                  <a:pt x="333692" y="327659"/>
                </a:lnTo>
                <a:lnTo>
                  <a:pt x="333692" y="326389"/>
                </a:lnTo>
                <a:lnTo>
                  <a:pt x="333819" y="326389"/>
                </a:lnTo>
                <a:lnTo>
                  <a:pt x="332880" y="325119"/>
                </a:lnTo>
                <a:lnTo>
                  <a:pt x="365200" y="325119"/>
                </a:lnTo>
                <a:lnTo>
                  <a:pt x="367262" y="327659"/>
                </a:lnTo>
                <a:close/>
              </a:path>
              <a:path w="866140" h="877569">
                <a:moveTo>
                  <a:pt x="379395" y="340359"/>
                </a:moveTo>
                <a:lnTo>
                  <a:pt x="345426" y="340359"/>
                </a:lnTo>
                <a:lnTo>
                  <a:pt x="346050" y="339089"/>
                </a:lnTo>
                <a:lnTo>
                  <a:pt x="346380" y="339089"/>
                </a:lnTo>
                <a:lnTo>
                  <a:pt x="341630" y="334009"/>
                </a:lnTo>
                <a:lnTo>
                  <a:pt x="372417" y="334009"/>
                </a:lnTo>
                <a:lnTo>
                  <a:pt x="379395" y="340359"/>
                </a:lnTo>
                <a:close/>
              </a:path>
              <a:path w="866140" h="877569">
                <a:moveTo>
                  <a:pt x="418248" y="374649"/>
                </a:moveTo>
                <a:lnTo>
                  <a:pt x="379640" y="374649"/>
                </a:lnTo>
                <a:lnTo>
                  <a:pt x="381088" y="372109"/>
                </a:lnTo>
                <a:lnTo>
                  <a:pt x="377125" y="368299"/>
                </a:lnTo>
                <a:lnTo>
                  <a:pt x="373353" y="364489"/>
                </a:lnTo>
                <a:lnTo>
                  <a:pt x="364883" y="356869"/>
                </a:lnTo>
                <a:lnTo>
                  <a:pt x="362343" y="351789"/>
                </a:lnTo>
                <a:lnTo>
                  <a:pt x="353390" y="347979"/>
                </a:lnTo>
                <a:lnTo>
                  <a:pt x="387832" y="347979"/>
                </a:lnTo>
                <a:lnTo>
                  <a:pt x="400969" y="359409"/>
                </a:lnTo>
                <a:lnTo>
                  <a:pt x="415264" y="372109"/>
                </a:lnTo>
                <a:lnTo>
                  <a:pt x="418248" y="374649"/>
                </a:lnTo>
                <a:close/>
              </a:path>
              <a:path w="866140" h="877569">
                <a:moveTo>
                  <a:pt x="368935" y="468629"/>
                </a:moveTo>
                <a:lnTo>
                  <a:pt x="361314" y="466089"/>
                </a:lnTo>
                <a:lnTo>
                  <a:pt x="363892" y="457199"/>
                </a:lnTo>
                <a:lnTo>
                  <a:pt x="352603" y="454659"/>
                </a:lnTo>
                <a:lnTo>
                  <a:pt x="349377" y="449579"/>
                </a:lnTo>
                <a:lnTo>
                  <a:pt x="346584" y="446619"/>
                </a:lnTo>
                <a:lnTo>
                  <a:pt x="360553" y="439419"/>
                </a:lnTo>
                <a:lnTo>
                  <a:pt x="360146" y="439419"/>
                </a:lnTo>
                <a:lnTo>
                  <a:pt x="359993" y="436879"/>
                </a:lnTo>
                <a:lnTo>
                  <a:pt x="359129" y="436879"/>
                </a:lnTo>
                <a:lnTo>
                  <a:pt x="349692" y="429259"/>
                </a:lnTo>
                <a:lnTo>
                  <a:pt x="341298" y="421639"/>
                </a:lnTo>
                <a:lnTo>
                  <a:pt x="333368" y="412749"/>
                </a:lnTo>
                <a:lnTo>
                  <a:pt x="325322" y="403859"/>
                </a:lnTo>
                <a:lnTo>
                  <a:pt x="316699" y="394969"/>
                </a:lnTo>
                <a:lnTo>
                  <a:pt x="307917" y="387349"/>
                </a:lnTo>
                <a:lnTo>
                  <a:pt x="299498" y="378459"/>
                </a:lnTo>
                <a:lnTo>
                  <a:pt x="291960" y="369569"/>
                </a:lnTo>
                <a:lnTo>
                  <a:pt x="290461" y="367029"/>
                </a:lnTo>
                <a:lnTo>
                  <a:pt x="285991" y="364489"/>
                </a:lnTo>
                <a:lnTo>
                  <a:pt x="369640" y="364489"/>
                </a:lnTo>
                <a:lnTo>
                  <a:pt x="379640" y="374649"/>
                </a:lnTo>
                <a:lnTo>
                  <a:pt x="418248" y="374649"/>
                </a:lnTo>
                <a:lnTo>
                  <a:pt x="421233" y="377189"/>
                </a:lnTo>
                <a:lnTo>
                  <a:pt x="428052" y="382269"/>
                </a:lnTo>
                <a:lnTo>
                  <a:pt x="434771" y="387349"/>
                </a:lnTo>
                <a:lnTo>
                  <a:pt x="443862" y="387349"/>
                </a:lnTo>
                <a:lnTo>
                  <a:pt x="446315" y="394969"/>
                </a:lnTo>
                <a:lnTo>
                  <a:pt x="454304" y="394969"/>
                </a:lnTo>
                <a:lnTo>
                  <a:pt x="456972" y="396239"/>
                </a:lnTo>
                <a:lnTo>
                  <a:pt x="458038" y="402589"/>
                </a:lnTo>
                <a:lnTo>
                  <a:pt x="459981" y="411479"/>
                </a:lnTo>
                <a:lnTo>
                  <a:pt x="471805" y="414019"/>
                </a:lnTo>
                <a:lnTo>
                  <a:pt x="473887" y="419099"/>
                </a:lnTo>
                <a:lnTo>
                  <a:pt x="474060" y="419099"/>
                </a:lnTo>
                <a:lnTo>
                  <a:pt x="474801" y="424179"/>
                </a:lnTo>
                <a:lnTo>
                  <a:pt x="475704" y="429259"/>
                </a:lnTo>
                <a:lnTo>
                  <a:pt x="486984" y="436879"/>
                </a:lnTo>
                <a:lnTo>
                  <a:pt x="492305" y="441959"/>
                </a:lnTo>
                <a:lnTo>
                  <a:pt x="497183" y="447039"/>
                </a:lnTo>
                <a:lnTo>
                  <a:pt x="501498" y="453389"/>
                </a:lnTo>
                <a:lnTo>
                  <a:pt x="376859" y="453389"/>
                </a:lnTo>
                <a:lnTo>
                  <a:pt x="366966" y="458469"/>
                </a:lnTo>
                <a:lnTo>
                  <a:pt x="368935" y="468629"/>
                </a:lnTo>
                <a:close/>
              </a:path>
              <a:path w="866140" h="877569">
                <a:moveTo>
                  <a:pt x="443862" y="387349"/>
                </a:moveTo>
                <a:lnTo>
                  <a:pt x="434771" y="387349"/>
                </a:lnTo>
                <a:lnTo>
                  <a:pt x="442227" y="382269"/>
                </a:lnTo>
                <a:lnTo>
                  <a:pt x="443862" y="387349"/>
                </a:lnTo>
                <a:close/>
              </a:path>
              <a:path w="866140" h="877569">
                <a:moveTo>
                  <a:pt x="474060" y="419099"/>
                </a:moveTo>
                <a:lnTo>
                  <a:pt x="473887" y="419099"/>
                </a:lnTo>
                <a:lnTo>
                  <a:pt x="473874" y="417829"/>
                </a:lnTo>
                <a:lnTo>
                  <a:pt x="474060" y="419099"/>
                </a:lnTo>
                <a:close/>
              </a:path>
              <a:path w="866140" h="877569">
                <a:moveTo>
                  <a:pt x="345769" y="447039"/>
                </a:moveTo>
                <a:lnTo>
                  <a:pt x="345783" y="445769"/>
                </a:lnTo>
                <a:lnTo>
                  <a:pt x="346584" y="446619"/>
                </a:lnTo>
                <a:lnTo>
                  <a:pt x="345769" y="447039"/>
                </a:lnTo>
                <a:close/>
              </a:path>
              <a:path w="866140" h="877569">
                <a:moveTo>
                  <a:pt x="662215" y="609599"/>
                </a:moveTo>
                <a:lnTo>
                  <a:pt x="634364" y="609599"/>
                </a:lnTo>
                <a:lnTo>
                  <a:pt x="638999" y="605789"/>
                </a:lnTo>
                <a:lnTo>
                  <a:pt x="636841" y="601979"/>
                </a:lnTo>
                <a:lnTo>
                  <a:pt x="631316" y="596899"/>
                </a:lnTo>
                <a:lnTo>
                  <a:pt x="626656" y="596899"/>
                </a:lnTo>
                <a:lnTo>
                  <a:pt x="621309" y="591819"/>
                </a:lnTo>
                <a:lnTo>
                  <a:pt x="620179" y="586739"/>
                </a:lnTo>
                <a:lnTo>
                  <a:pt x="616216" y="581659"/>
                </a:lnTo>
                <a:lnTo>
                  <a:pt x="613271" y="580389"/>
                </a:lnTo>
                <a:lnTo>
                  <a:pt x="499629" y="580389"/>
                </a:lnTo>
                <a:lnTo>
                  <a:pt x="496089" y="572769"/>
                </a:lnTo>
                <a:lnTo>
                  <a:pt x="491397" y="567689"/>
                </a:lnTo>
                <a:lnTo>
                  <a:pt x="485168" y="565149"/>
                </a:lnTo>
                <a:lnTo>
                  <a:pt x="477012" y="563879"/>
                </a:lnTo>
                <a:lnTo>
                  <a:pt x="477443" y="563879"/>
                </a:lnTo>
                <a:lnTo>
                  <a:pt x="474713" y="560069"/>
                </a:lnTo>
                <a:lnTo>
                  <a:pt x="471754" y="557529"/>
                </a:lnTo>
                <a:lnTo>
                  <a:pt x="469341" y="553719"/>
                </a:lnTo>
                <a:lnTo>
                  <a:pt x="465976" y="548639"/>
                </a:lnTo>
                <a:lnTo>
                  <a:pt x="464312" y="543559"/>
                </a:lnTo>
                <a:lnTo>
                  <a:pt x="451752" y="542289"/>
                </a:lnTo>
                <a:lnTo>
                  <a:pt x="448983" y="535939"/>
                </a:lnTo>
                <a:lnTo>
                  <a:pt x="447242" y="530859"/>
                </a:lnTo>
                <a:lnTo>
                  <a:pt x="445008" y="524509"/>
                </a:lnTo>
                <a:lnTo>
                  <a:pt x="441413" y="519429"/>
                </a:lnTo>
                <a:lnTo>
                  <a:pt x="428573" y="510539"/>
                </a:lnTo>
                <a:lnTo>
                  <a:pt x="423913" y="504189"/>
                </a:lnTo>
                <a:lnTo>
                  <a:pt x="393941" y="474979"/>
                </a:lnTo>
                <a:lnTo>
                  <a:pt x="390512" y="473709"/>
                </a:lnTo>
                <a:lnTo>
                  <a:pt x="387832" y="471169"/>
                </a:lnTo>
                <a:lnTo>
                  <a:pt x="380175" y="466089"/>
                </a:lnTo>
                <a:lnTo>
                  <a:pt x="379373" y="463549"/>
                </a:lnTo>
                <a:lnTo>
                  <a:pt x="380554" y="458469"/>
                </a:lnTo>
                <a:lnTo>
                  <a:pt x="380821" y="457199"/>
                </a:lnTo>
                <a:lnTo>
                  <a:pt x="378421" y="455929"/>
                </a:lnTo>
                <a:lnTo>
                  <a:pt x="376859" y="453389"/>
                </a:lnTo>
                <a:lnTo>
                  <a:pt x="501498" y="453389"/>
                </a:lnTo>
                <a:lnTo>
                  <a:pt x="506196" y="459739"/>
                </a:lnTo>
                <a:lnTo>
                  <a:pt x="515315" y="461009"/>
                </a:lnTo>
                <a:lnTo>
                  <a:pt x="521081" y="476249"/>
                </a:lnTo>
                <a:lnTo>
                  <a:pt x="529018" y="481329"/>
                </a:lnTo>
                <a:lnTo>
                  <a:pt x="546735" y="497839"/>
                </a:lnTo>
                <a:lnTo>
                  <a:pt x="555383" y="505459"/>
                </a:lnTo>
                <a:lnTo>
                  <a:pt x="558761" y="505459"/>
                </a:lnTo>
                <a:lnTo>
                  <a:pt x="564756" y="511809"/>
                </a:lnTo>
                <a:lnTo>
                  <a:pt x="572008" y="513079"/>
                </a:lnTo>
                <a:lnTo>
                  <a:pt x="567295" y="520699"/>
                </a:lnTo>
                <a:lnTo>
                  <a:pt x="572465" y="525779"/>
                </a:lnTo>
                <a:lnTo>
                  <a:pt x="574369" y="534669"/>
                </a:lnTo>
                <a:lnTo>
                  <a:pt x="597363" y="534669"/>
                </a:lnTo>
                <a:lnTo>
                  <a:pt x="598042" y="535939"/>
                </a:lnTo>
                <a:lnTo>
                  <a:pt x="592518" y="539749"/>
                </a:lnTo>
                <a:lnTo>
                  <a:pt x="585926" y="546099"/>
                </a:lnTo>
                <a:lnTo>
                  <a:pt x="593903" y="546099"/>
                </a:lnTo>
                <a:lnTo>
                  <a:pt x="600189" y="548639"/>
                </a:lnTo>
                <a:lnTo>
                  <a:pt x="602958" y="551179"/>
                </a:lnTo>
                <a:lnTo>
                  <a:pt x="608037" y="554989"/>
                </a:lnTo>
                <a:lnTo>
                  <a:pt x="615493" y="554989"/>
                </a:lnTo>
                <a:lnTo>
                  <a:pt x="616318" y="557529"/>
                </a:lnTo>
                <a:lnTo>
                  <a:pt x="622303" y="568959"/>
                </a:lnTo>
                <a:lnTo>
                  <a:pt x="602907" y="568959"/>
                </a:lnTo>
                <a:lnTo>
                  <a:pt x="601104" y="571499"/>
                </a:lnTo>
                <a:lnTo>
                  <a:pt x="604876" y="576579"/>
                </a:lnTo>
                <a:lnTo>
                  <a:pt x="639471" y="576579"/>
                </a:lnTo>
                <a:lnTo>
                  <a:pt x="640650" y="577849"/>
                </a:lnTo>
                <a:lnTo>
                  <a:pt x="642849" y="579119"/>
                </a:lnTo>
                <a:lnTo>
                  <a:pt x="644600" y="579119"/>
                </a:lnTo>
                <a:lnTo>
                  <a:pt x="642073" y="585469"/>
                </a:lnTo>
                <a:lnTo>
                  <a:pt x="646709" y="589279"/>
                </a:lnTo>
                <a:lnTo>
                  <a:pt x="651713" y="591819"/>
                </a:lnTo>
                <a:lnTo>
                  <a:pt x="657694" y="598169"/>
                </a:lnTo>
                <a:lnTo>
                  <a:pt x="657872" y="600709"/>
                </a:lnTo>
                <a:lnTo>
                  <a:pt x="658203" y="601979"/>
                </a:lnTo>
                <a:lnTo>
                  <a:pt x="657225" y="601979"/>
                </a:lnTo>
                <a:lnTo>
                  <a:pt x="657364" y="603249"/>
                </a:lnTo>
                <a:lnTo>
                  <a:pt x="657891" y="603249"/>
                </a:lnTo>
                <a:lnTo>
                  <a:pt x="658079" y="603607"/>
                </a:lnTo>
                <a:lnTo>
                  <a:pt x="658443" y="604519"/>
                </a:lnTo>
                <a:lnTo>
                  <a:pt x="662215" y="609599"/>
                </a:lnTo>
                <a:close/>
              </a:path>
              <a:path w="866140" h="877569">
                <a:moveTo>
                  <a:pt x="597363" y="534669"/>
                </a:moveTo>
                <a:lnTo>
                  <a:pt x="574369" y="534669"/>
                </a:lnTo>
                <a:lnTo>
                  <a:pt x="584200" y="533399"/>
                </a:lnTo>
                <a:lnTo>
                  <a:pt x="583654" y="533399"/>
                </a:lnTo>
                <a:lnTo>
                  <a:pt x="587323" y="532129"/>
                </a:lnTo>
                <a:lnTo>
                  <a:pt x="590994" y="532129"/>
                </a:lnTo>
                <a:lnTo>
                  <a:pt x="594461" y="530859"/>
                </a:lnTo>
                <a:lnTo>
                  <a:pt x="596684" y="533399"/>
                </a:lnTo>
                <a:lnTo>
                  <a:pt x="597363" y="534669"/>
                </a:lnTo>
                <a:close/>
              </a:path>
              <a:path w="866140" h="877569">
                <a:moveTo>
                  <a:pt x="615493" y="554989"/>
                </a:moveTo>
                <a:lnTo>
                  <a:pt x="608037" y="554989"/>
                </a:lnTo>
                <a:lnTo>
                  <a:pt x="606361" y="542289"/>
                </a:lnTo>
                <a:lnTo>
                  <a:pt x="611035" y="541019"/>
                </a:lnTo>
                <a:lnTo>
                  <a:pt x="612902" y="543559"/>
                </a:lnTo>
                <a:lnTo>
                  <a:pt x="614667" y="552449"/>
                </a:lnTo>
                <a:lnTo>
                  <a:pt x="615493" y="554989"/>
                </a:lnTo>
                <a:close/>
              </a:path>
              <a:path w="866140" h="877569">
                <a:moveTo>
                  <a:pt x="639471" y="576579"/>
                </a:moveTo>
                <a:lnTo>
                  <a:pt x="604876" y="576579"/>
                </a:lnTo>
                <a:lnTo>
                  <a:pt x="607046" y="574039"/>
                </a:lnTo>
                <a:lnTo>
                  <a:pt x="602907" y="568959"/>
                </a:lnTo>
                <a:lnTo>
                  <a:pt x="622303" y="568959"/>
                </a:lnTo>
                <a:lnTo>
                  <a:pt x="623633" y="571499"/>
                </a:lnTo>
                <a:lnTo>
                  <a:pt x="633628" y="571499"/>
                </a:lnTo>
                <a:lnTo>
                  <a:pt x="639471" y="576579"/>
                </a:lnTo>
                <a:close/>
              </a:path>
              <a:path w="866140" h="877569">
                <a:moveTo>
                  <a:pt x="505167" y="591819"/>
                </a:moveTo>
                <a:lnTo>
                  <a:pt x="502767" y="590549"/>
                </a:lnTo>
                <a:lnTo>
                  <a:pt x="504125" y="582929"/>
                </a:lnTo>
                <a:lnTo>
                  <a:pt x="501294" y="581659"/>
                </a:lnTo>
                <a:lnTo>
                  <a:pt x="499834" y="580389"/>
                </a:lnTo>
                <a:lnTo>
                  <a:pt x="613271" y="580389"/>
                </a:lnTo>
                <a:lnTo>
                  <a:pt x="611226" y="584199"/>
                </a:lnTo>
                <a:lnTo>
                  <a:pt x="611353" y="584199"/>
                </a:lnTo>
                <a:lnTo>
                  <a:pt x="611060" y="586739"/>
                </a:lnTo>
                <a:lnTo>
                  <a:pt x="612316" y="588009"/>
                </a:lnTo>
                <a:lnTo>
                  <a:pt x="511390" y="588009"/>
                </a:lnTo>
                <a:lnTo>
                  <a:pt x="505167" y="591819"/>
                </a:lnTo>
                <a:close/>
              </a:path>
              <a:path w="866140" h="877569">
                <a:moveTo>
                  <a:pt x="789330" y="877569"/>
                </a:moveTo>
                <a:lnTo>
                  <a:pt x="784209" y="871219"/>
                </a:lnTo>
                <a:lnTo>
                  <a:pt x="778854" y="863599"/>
                </a:lnTo>
                <a:lnTo>
                  <a:pt x="772729" y="858519"/>
                </a:lnTo>
                <a:lnTo>
                  <a:pt x="765302" y="853439"/>
                </a:lnTo>
                <a:lnTo>
                  <a:pt x="763384" y="852169"/>
                </a:lnTo>
                <a:lnTo>
                  <a:pt x="762699" y="849629"/>
                </a:lnTo>
                <a:lnTo>
                  <a:pt x="761148" y="847089"/>
                </a:lnTo>
                <a:lnTo>
                  <a:pt x="757986" y="843279"/>
                </a:lnTo>
                <a:lnTo>
                  <a:pt x="755307" y="838199"/>
                </a:lnTo>
                <a:lnTo>
                  <a:pt x="742798" y="833119"/>
                </a:lnTo>
                <a:lnTo>
                  <a:pt x="739114" y="826769"/>
                </a:lnTo>
                <a:lnTo>
                  <a:pt x="732549" y="812799"/>
                </a:lnTo>
                <a:lnTo>
                  <a:pt x="727392" y="807719"/>
                </a:lnTo>
                <a:lnTo>
                  <a:pt x="722045" y="801369"/>
                </a:lnTo>
                <a:lnTo>
                  <a:pt x="713072" y="792479"/>
                </a:lnTo>
                <a:lnTo>
                  <a:pt x="704191" y="783589"/>
                </a:lnTo>
                <a:lnTo>
                  <a:pt x="695340" y="773429"/>
                </a:lnTo>
                <a:lnTo>
                  <a:pt x="686460" y="764539"/>
                </a:lnTo>
                <a:lnTo>
                  <a:pt x="681634" y="759459"/>
                </a:lnTo>
                <a:lnTo>
                  <a:pt x="677163" y="754379"/>
                </a:lnTo>
                <a:lnTo>
                  <a:pt x="666977" y="749299"/>
                </a:lnTo>
                <a:lnTo>
                  <a:pt x="665467" y="744219"/>
                </a:lnTo>
                <a:lnTo>
                  <a:pt x="662305" y="740409"/>
                </a:lnTo>
                <a:lnTo>
                  <a:pt x="654255" y="732789"/>
                </a:lnTo>
                <a:lnTo>
                  <a:pt x="646800" y="725169"/>
                </a:lnTo>
                <a:lnTo>
                  <a:pt x="639661" y="716279"/>
                </a:lnTo>
                <a:lnTo>
                  <a:pt x="632561" y="708659"/>
                </a:lnTo>
                <a:lnTo>
                  <a:pt x="627278" y="702309"/>
                </a:lnTo>
                <a:lnTo>
                  <a:pt x="619824" y="697229"/>
                </a:lnTo>
                <a:lnTo>
                  <a:pt x="609372" y="685799"/>
                </a:lnTo>
                <a:lnTo>
                  <a:pt x="604837" y="679449"/>
                </a:lnTo>
                <a:lnTo>
                  <a:pt x="597484" y="676909"/>
                </a:lnTo>
                <a:lnTo>
                  <a:pt x="593725" y="674369"/>
                </a:lnTo>
                <a:lnTo>
                  <a:pt x="590994" y="670559"/>
                </a:lnTo>
                <a:lnTo>
                  <a:pt x="588340" y="666749"/>
                </a:lnTo>
                <a:lnTo>
                  <a:pt x="583051" y="660399"/>
                </a:lnTo>
                <a:lnTo>
                  <a:pt x="559790" y="640079"/>
                </a:lnTo>
                <a:lnTo>
                  <a:pt x="558748" y="637539"/>
                </a:lnTo>
                <a:lnTo>
                  <a:pt x="552923" y="629919"/>
                </a:lnTo>
                <a:lnTo>
                  <a:pt x="545598" y="622299"/>
                </a:lnTo>
                <a:lnTo>
                  <a:pt x="538253" y="615949"/>
                </a:lnTo>
                <a:lnTo>
                  <a:pt x="532370" y="607059"/>
                </a:lnTo>
                <a:lnTo>
                  <a:pt x="529400" y="601979"/>
                </a:lnTo>
                <a:lnTo>
                  <a:pt x="520915" y="600709"/>
                </a:lnTo>
                <a:lnTo>
                  <a:pt x="512737" y="600709"/>
                </a:lnTo>
                <a:lnTo>
                  <a:pt x="514374" y="594359"/>
                </a:lnTo>
                <a:lnTo>
                  <a:pt x="514286" y="590549"/>
                </a:lnTo>
                <a:lnTo>
                  <a:pt x="511390" y="588009"/>
                </a:lnTo>
                <a:lnTo>
                  <a:pt x="612316" y="588009"/>
                </a:lnTo>
                <a:lnTo>
                  <a:pt x="617341" y="593089"/>
                </a:lnTo>
                <a:lnTo>
                  <a:pt x="623007" y="598169"/>
                </a:lnTo>
                <a:lnTo>
                  <a:pt x="634364" y="609599"/>
                </a:lnTo>
                <a:lnTo>
                  <a:pt x="662215" y="609599"/>
                </a:lnTo>
                <a:lnTo>
                  <a:pt x="663205" y="610869"/>
                </a:lnTo>
                <a:lnTo>
                  <a:pt x="641768" y="610869"/>
                </a:lnTo>
                <a:lnTo>
                  <a:pt x="646576" y="621029"/>
                </a:lnTo>
                <a:lnTo>
                  <a:pt x="650832" y="626109"/>
                </a:lnTo>
                <a:lnTo>
                  <a:pt x="655290" y="627379"/>
                </a:lnTo>
                <a:lnTo>
                  <a:pt x="675492" y="627379"/>
                </a:lnTo>
                <a:lnTo>
                  <a:pt x="676922" y="628649"/>
                </a:lnTo>
                <a:lnTo>
                  <a:pt x="683006" y="629919"/>
                </a:lnTo>
                <a:lnTo>
                  <a:pt x="691865" y="629919"/>
                </a:lnTo>
                <a:lnTo>
                  <a:pt x="693228" y="631189"/>
                </a:lnTo>
                <a:lnTo>
                  <a:pt x="693220" y="633729"/>
                </a:lnTo>
                <a:lnTo>
                  <a:pt x="666661" y="633729"/>
                </a:lnTo>
                <a:lnTo>
                  <a:pt x="666381" y="634999"/>
                </a:lnTo>
                <a:lnTo>
                  <a:pt x="665671" y="636269"/>
                </a:lnTo>
                <a:lnTo>
                  <a:pt x="666204" y="637539"/>
                </a:lnTo>
                <a:lnTo>
                  <a:pt x="667689" y="638809"/>
                </a:lnTo>
                <a:lnTo>
                  <a:pt x="687139" y="638809"/>
                </a:lnTo>
                <a:lnTo>
                  <a:pt x="690701" y="642619"/>
                </a:lnTo>
                <a:lnTo>
                  <a:pt x="696734" y="648969"/>
                </a:lnTo>
                <a:lnTo>
                  <a:pt x="702886" y="655319"/>
                </a:lnTo>
                <a:lnTo>
                  <a:pt x="715784" y="668019"/>
                </a:lnTo>
                <a:lnTo>
                  <a:pt x="726327" y="668019"/>
                </a:lnTo>
                <a:lnTo>
                  <a:pt x="726824" y="670559"/>
                </a:lnTo>
                <a:lnTo>
                  <a:pt x="700366" y="670559"/>
                </a:lnTo>
                <a:lnTo>
                  <a:pt x="698372" y="674369"/>
                </a:lnTo>
                <a:lnTo>
                  <a:pt x="700926" y="674369"/>
                </a:lnTo>
                <a:lnTo>
                  <a:pt x="702499" y="675639"/>
                </a:lnTo>
                <a:lnTo>
                  <a:pt x="728202" y="675639"/>
                </a:lnTo>
                <a:lnTo>
                  <a:pt x="730098" y="679449"/>
                </a:lnTo>
                <a:lnTo>
                  <a:pt x="739292" y="681989"/>
                </a:lnTo>
                <a:lnTo>
                  <a:pt x="740905" y="683259"/>
                </a:lnTo>
                <a:lnTo>
                  <a:pt x="742022" y="684529"/>
                </a:lnTo>
                <a:lnTo>
                  <a:pt x="746486" y="690879"/>
                </a:lnTo>
                <a:lnTo>
                  <a:pt x="751282" y="695959"/>
                </a:lnTo>
                <a:lnTo>
                  <a:pt x="756719" y="701039"/>
                </a:lnTo>
                <a:lnTo>
                  <a:pt x="763105" y="703579"/>
                </a:lnTo>
                <a:lnTo>
                  <a:pt x="765250" y="704849"/>
                </a:lnTo>
                <a:lnTo>
                  <a:pt x="766660" y="707389"/>
                </a:lnTo>
                <a:lnTo>
                  <a:pt x="770343" y="712469"/>
                </a:lnTo>
                <a:lnTo>
                  <a:pt x="771143" y="713739"/>
                </a:lnTo>
                <a:lnTo>
                  <a:pt x="735824" y="713739"/>
                </a:lnTo>
                <a:lnTo>
                  <a:pt x="736206" y="715009"/>
                </a:lnTo>
                <a:lnTo>
                  <a:pt x="771943" y="715009"/>
                </a:lnTo>
                <a:lnTo>
                  <a:pt x="774318" y="717549"/>
                </a:lnTo>
                <a:lnTo>
                  <a:pt x="780370" y="722629"/>
                </a:lnTo>
                <a:lnTo>
                  <a:pt x="786221" y="727709"/>
                </a:lnTo>
                <a:lnTo>
                  <a:pt x="791877" y="734059"/>
                </a:lnTo>
                <a:lnTo>
                  <a:pt x="797343" y="739139"/>
                </a:lnTo>
                <a:lnTo>
                  <a:pt x="802705" y="745489"/>
                </a:lnTo>
                <a:lnTo>
                  <a:pt x="808594" y="749299"/>
                </a:lnTo>
                <a:lnTo>
                  <a:pt x="814719" y="754379"/>
                </a:lnTo>
                <a:lnTo>
                  <a:pt x="821779" y="759459"/>
                </a:lnTo>
                <a:lnTo>
                  <a:pt x="823569" y="759459"/>
                </a:lnTo>
                <a:lnTo>
                  <a:pt x="824039" y="760729"/>
                </a:lnTo>
                <a:lnTo>
                  <a:pt x="831761" y="772159"/>
                </a:lnTo>
                <a:lnTo>
                  <a:pt x="841427" y="782319"/>
                </a:lnTo>
                <a:lnTo>
                  <a:pt x="851648" y="791209"/>
                </a:lnTo>
                <a:lnTo>
                  <a:pt x="861034" y="801369"/>
                </a:lnTo>
                <a:lnTo>
                  <a:pt x="862596" y="803909"/>
                </a:lnTo>
                <a:lnTo>
                  <a:pt x="864057" y="806449"/>
                </a:lnTo>
                <a:lnTo>
                  <a:pt x="866012" y="808989"/>
                </a:lnTo>
                <a:lnTo>
                  <a:pt x="839520" y="835659"/>
                </a:lnTo>
                <a:lnTo>
                  <a:pt x="839787" y="839469"/>
                </a:lnTo>
                <a:lnTo>
                  <a:pt x="850709" y="840739"/>
                </a:lnTo>
                <a:lnTo>
                  <a:pt x="832243" y="840739"/>
                </a:lnTo>
                <a:lnTo>
                  <a:pt x="824763" y="844549"/>
                </a:lnTo>
                <a:lnTo>
                  <a:pt x="821461" y="850899"/>
                </a:lnTo>
                <a:lnTo>
                  <a:pt x="821726" y="857249"/>
                </a:lnTo>
                <a:lnTo>
                  <a:pt x="813345" y="857249"/>
                </a:lnTo>
                <a:lnTo>
                  <a:pt x="819524" y="864869"/>
                </a:lnTo>
                <a:lnTo>
                  <a:pt x="807022" y="864869"/>
                </a:lnTo>
                <a:lnTo>
                  <a:pt x="789330" y="877569"/>
                </a:lnTo>
                <a:close/>
              </a:path>
              <a:path w="866140" h="877569">
                <a:moveTo>
                  <a:pt x="658863" y="604519"/>
                </a:moveTo>
                <a:lnTo>
                  <a:pt x="658558" y="604519"/>
                </a:lnTo>
                <a:lnTo>
                  <a:pt x="658079" y="603607"/>
                </a:lnTo>
                <a:lnTo>
                  <a:pt x="657936" y="603249"/>
                </a:lnTo>
                <a:lnTo>
                  <a:pt x="657225" y="601979"/>
                </a:lnTo>
                <a:lnTo>
                  <a:pt x="658203" y="601979"/>
                </a:lnTo>
                <a:lnTo>
                  <a:pt x="658863" y="604519"/>
                </a:lnTo>
                <a:close/>
              </a:path>
              <a:path w="866140" h="877569">
                <a:moveTo>
                  <a:pt x="675492" y="627379"/>
                </a:moveTo>
                <a:lnTo>
                  <a:pt x="660705" y="627379"/>
                </a:lnTo>
                <a:lnTo>
                  <a:pt x="656640" y="621029"/>
                </a:lnTo>
                <a:lnTo>
                  <a:pt x="651586" y="617219"/>
                </a:lnTo>
                <a:lnTo>
                  <a:pt x="641768" y="610869"/>
                </a:lnTo>
                <a:lnTo>
                  <a:pt x="663205" y="610869"/>
                </a:lnTo>
                <a:lnTo>
                  <a:pt x="666177" y="614679"/>
                </a:lnTo>
                <a:lnTo>
                  <a:pt x="672630" y="624839"/>
                </a:lnTo>
                <a:lnTo>
                  <a:pt x="675492" y="627379"/>
                </a:lnTo>
                <a:close/>
              </a:path>
              <a:path w="866140" h="877569">
                <a:moveTo>
                  <a:pt x="691865" y="629919"/>
                </a:moveTo>
                <a:lnTo>
                  <a:pt x="683006" y="629919"/>
                </a:lnTo>
                <a:lnTo>
                  <a:pt x="684530" y="623569"/>
                </a:lnTo>
                <a:lnTo>
                  <a:pt x="674915" y="622299"/>
                </a:lnTo>
                <a:lnTo>
                  <a:pt x="676871" y="615949"/>
                </a:lnTo>
                <a:lnTo>
                  <a:pt x="691865" y="629919"/>
                </a:lnTo>
                <a:close/>
              </a:path>
              <a:path w="866140" h="877569">
                <a:moveTo>
                  <a:pt x="687139" y="638809"/>
                </a:moveTo>
                <a:lnTo>
                  <a:pt x="668616" y="638809"/>
                </a:lnTo>
                <a:lnTo>
                  <a:pt x="668997" y="637539"/>
                </a:lnTo>
                <a:lnTo>
                  <a:pt x="669937" y="636269"/>
                </a:lnTo>
                <a:lnTo>
                  <a:pt x="669100" y="634999"/>
                </a:lnTo>
                <a:lnTo>
                  <a:pt x="667689" y="634999"/>
                </a:lnTo>
                <a:lnTo>
                  <a:pt x="666661" y="633729"/>
                </a:lnTo>
                <a:lnTo>
                  <a:pt x="693220" y="633729"/>
                </a:lnTo>
                <a:lnTo>
                  <a:pt x="693216" y="634999"/>
                </a:lnTo>
                <a:lnTo>
                  <a:pt x="685951" y="637539"/>
                </a:lnTo>
                <a:lnTo>
                  <a:pt x="687139" y="638809"/>
                </a:lnTo>
                <a:close/>
              </a:path>
              <a:path w="866140" h="877569">
                <a:moveTo>
                  <a:pt x="722105" y="661965"/>
                </a:moveTo>
                <a:lnTo>
                  <a:pt x="721931" y="661669"/>
                </a:lnTo>
                <a:lnTo>
                  <a:pt x="722414" y="661669"/>
                </a:lnTo>
                <a:lnTo>
                  <a:pt x="722105" y="661965"/>
                </a:lnTo>
                <a:close/>
              </a:path>
              <a:path w="866140" h="877569">
                <a:moveTo>
                  <a:pt x="726327" y="668019"/>
                </a:moveTo>
                <a:lnTo>
                  <a:pt x="715784" y="668019"/>
                </a:lnTo>
                <a:lnTo>
                  <a:pt x="722105" y="661965"/>
                </a:lnTo>
                <a:lnTo>
                  <a:pt x="723430" y="664209"/>
                </a:lnTo>
                <a:lnTo>
                  <a:pt x="725830" y="665479"/>
                </a:lnTo>
                <a:lnTo>
                  <a:pt x="726327" y="668019"/>
                </a:lnTo>
                <a:close/>
              </a:path>
              <a:path w="866140" h="877569">
                <a:moveTo>
                  <a:pt x="728202" y="675639"/>
                </a:moveTo>
                <a:lnTo>
                  <a:pt x="702499" y="675639"/>
                </a:lnTo>
                <a:lnTo>
                  <a:pt x="704417" y="674369"/>
                </a:lnTo>
                <a:lnTo>
                  <a:pt x="705001" y="671829"/>
                </a:lnTo>
                <a:lnTo>
                  <a:pt x="703428" y="670559"/>
                </a:lnTo>
                <a:lnTo>
                  <a:pt x="726824" y="670559"/>
                </a:lnTo>
                <a:lnTo>
                  <a:pt x="727571" y="674369"/>
                </a:lnTo>
                <a:lnTo>
                  <a:pt x="728202" y="675639"/>
                </a:lnTo>
                <a:close/>
              </a:path>
              <a:path w="866140" h="877569">
                <a:moveTo>
                  <a:pt x="771943" y="715009"/>
                </a:moveTo>
                <a:lnTo>
                  <a:pt x="736917" y="715009"/>
                </a:lnTo>
                <a:lnTo>
                  <a:pt x="735824" y="713739"/>
                </a:lnTo>
                <a:lnTo>
                  <a:pt x="771143" y="713739"/>
                </a:lnTo>
                <a:lnTo>
                  <a:pt x="771943" y="715009"/>
                </a:lnTo>
                <a:close/>
              </a:path>
              <a:path w="866140" h="877569">
                <a:moveTo>
                  <a:pt x="842937" y="847089"/>
                </a:moveTo>
                <a:lnTo>
                  <a:pt x="832243" y="840739"/>
                </a:lnTo>
                <a:lnTo>
                  <a:pt x="850709" y="840739"/>
                </a:lnTo>
                <a:lnTo>
                  <a:pt x="842937" y="847089"/>
                </a:lnTo>
                <a:close/>
              </a:path>
              <a:path w="866140" h="877569">
                <a:moveTo>
                  <a:pt x="821779" y="858519"/>
                </a:moveTo>
                <a:lnTo>
                  <a:pt x="813345" y="857249"/>
                </a:lnTo>
                <a:lnTo>
                  <a:pt x="821726" y="857249"/>
                </a:lnTo>
                <a:lnTo>
                  <a:pt x="821779" y="858519"/>
                </a:lnTo>
                <a:close/>
              </a:path>
              <a:path w="866140" h="877569">
                <a:moveTo>
                  <a:pt x="825703" y="872489"/>
                </a:moveTo>
                <a:lnTo>
                  <a:pt x="807022" y="864869"/>
                </a:lnTo>
                <a:lnTo>
                  <a:pt x="819524" y="864869"/>
                </a:lnTo>
                <a:lnTo>
                  <a:pt x="825703" y="872489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02741" y="1144167"/>
            <a:ext cx="414655" cy="358140"/>
          </a:xfrm>
          <a:custGeom>
            <a:avLst/>
            <a:gdLst/>
            <a:ahLst/>
            <a:cxnLst/>
            <a:rect l="l" t="t" r="r" b="b"/>
            <a:pathLst>
              <a:path w="414655" h="358140">
                <a:moveTo>
                  <a:pt x="291245" y="47015"/>
                </a:moveTo>
                <a:lnTo>
                  <a:pt x="59968" y="47015"/>
                </a:lnTo>
                <a:lnTo>
                  <a:pt x="59435" y="42824"/>
                </a:lnTo>
                <a:lnTo>
                  <a:pt x="60743" y="39078"/>
                </a:lnTo>
                <a:lnTo>
                  <a:pt x="81508" y="37224"/>
                </a:lnTo>
                <a:lnTo>
                  <a:pt x="80441" y="26810"/>
                </a:lnTo>
                <a:lnTo>
                  <a:pt x="79908" y="21387"/>
                </a:lnTo>
                <a:lnTo>
                  <a:pt x="80796" y="20282"/>
                </a:lnTo>
                <a:lnTo>
                  <a:pt x="81826" y="18720"/>
                </a:lnTo>
                <a:lnTo>
                  <a:pt x="83108" y="17386"/>
                </a:lnTo>
                <a:lnTo>
                  <a:pt x="87755" y="12459"/>
                </a:lnTo>
                <a:lnTo>
                  <a:pt x="92481" y="7607"/>
                </a:lnTo>
                <a:lnTo>
                  <a:pt x="97764" y="2121"/>
                </a:lnTo>
                <a:lnTo>
                  <a:pt x="109121" y="0"/>
                </a:lnTo>
                <a:lnTo>
                  <a:pt x="120498" y="1637"/>
                </a:lnTo>
                <a:lnTo>
                  <a:pt x="132002" y="4777"/>
                </a:lnTo>
                <a:lnTo>
                  <a:pt x="143738" y="7163"/>
                </a:lnTo>
                <a:lnTo>
                  <a:pt x="150634" y="7899"/>
                </a:lnTo>
                <a:lnTo>
                  <a:pt x="157402" y="10122"/>
                </a:lnTo>
                <a:lnTo>
                  <a:pt x="170205" y="13310"/>
                </a:lnTo>
                <a:lnTo>
                  <a:pt x="176135" y="15024"/>
                </a:lnTo>
                <a:lnTo>
                  <a:pt x="183336" y="16878"/>
                </a:lnTo>
                <a:lnTo>
                  <a:pt x="185396" y="16878"/>
                </a:lnTo>
                <a:lnTo>
                  <a:pt x="185850" y="17158"/>
                </a:lnTo>
                <a:lnTo>
                  <a:pt x="200770" y="23908"/>
                </a:lnTo>
                <a:lnTo>
                  <a:pt x="216456" y="27505"/>
                </a:lnTo>
                <a:lnTo>
                  <a:pt x="232473" y="29745"/>
                </a:lnTo>
                <a:lnTo>
                  <a:pt x="248386" y="32423"/>
                </a:lnTo>
                <a:lnTo>
                  <a:pt x="251434" y="33109"/>
                </a:lnTo>
                <a:lnTo>
                  <a:pt x="254227" y="34823"/>
                </a:lnTo>
                <a:lnTo>
                  <a:pt x="257224" y="35916"/>
                </a:lnTo>
                <a:lnTo>
                  <a:pt x="264386" y="38844"/>
                </a:lnTo>
                <a:lnTo>
                  <a:pt x="271542" y="41896"/>
                </a:lnTo>
                <a:lnTo>
                  <a:pt x="278744" y="44440"/>
                </a:lnTo>
                <a:lnTo>
                  <a:pt x="286041" y="45847"/>
                </a:lnTo>
                <a:lnTo>
                  <a:pt x="291245" y="47015"/>
                </a:lnTo>
                <a:close/>
              </a:path>
              <a:path w="414655" h="358140">
                <a:moveTo>
                  <a:pt x="185396" y="16878"/>
                </a:moveTo>
                <a:lnTo>
                  <a:pt x="183336" y="16878"/>
                </a:lnTo>
                <a:lnTo>
                  <a:pt x="184860" y="16548"/>
                </a:lnTo>
                <a:lnTo>
                  <a:pt x="185396" y="16878"/>
                </a:lnTo>
                <a:close/>
              </a:path>
              <a:path w="414655" h="358140">
                <a:moveTo>
                  <a:pt x="356075" y="67793"/>
                </a:moveTo>
                <a:lnTo>
                  <a:pt x="30657" y="67793"/>
                </a:lnTo>
                <a:lnTo>
                  <a:pt x="50952" y="54750"/>
                </a:lnTo>
                <a:lnTo>
                  <a:pt x="51688" y="51740"/>
                </a:lnTo>
                <a:lnTo>
                  <a:pt x="48411" y="46533"/>
                </a:lnTo>
                <a:lnTo>
                  <a:pt x="59968" y="47015"/>
                </a:lnTo>
                <a:lnTo>
                  <a:pt x="291245" y="47015"/>
                </a:lnTo>
                <a:lnTo>
                  <a:pt x="293000" y="47410"/>
                </a:lnTo>
                <a:lnTo>
                  <a:pt x="299672" y="49879"/>
                </a:lnTo>
                <a:lnTo>
                  <a:pt x="306433" y="51816"/>
                </a:lnTo>
                <a:lnTo>
                  <a:pt x="316991" y="51816"/>
                </a:lnTo>
                <a:lnTo>
                  <a:pt x="319467" y="53759"/>
                </a:lnTo>
                <a:lnTo>
                  <a:pt x="328307" y="57188"/>
                </a:lnTo>
                <a:lnTo>
                  <a:pt x="334466" y="58979"/>
                </a:lnTo>
                <a:lnTo>
                  <a:pt x="345667" y="64872"/>
                </a:lnTo>
                <a:lnTo>
                  <a:pt x="355036" y="64872"/>
                </a:lnTo>
                <a:lnTo>
                  <a:pt x="356075" y="67793"/>
                </a:lnTo>
                <a:close/>
              </a:path>
              <a:path w="414655" h="358140">
                <a:moveTo>
                  <a:pt x="316991" y="51816"/>
                </a:moveTo>
                <a:lnTo>
                  <a:pt x="306433" y="51816"/>
                </a:lnTo>
                <a:lnTo>
                  <a:pt x="313664" y="51778"/>
                </a:lnTo>
                <a:lnTo>
                  <a:pt x="316280" y="51257"/>
                </a:lnTo>
                <a:lnTo>
                  <a:pt x="316991" y="51816"/>
                </a:lnTo>
                <a:close/>
              </a:path>
              <a:path w="414655" h="358140">
                <a:moveTo>
                  <a:pt x="379876" y="82245"/>
                </a:moveTo>
                <a:lnTo>
                  <a:pt x="12788" y="82245"/>
                </a:lnTo>
                <a:lnTo>
                  <a:pt x="15442" y="77673"/>
                </a:lnTo>
                <a:lnTo>
                  <a:pt x="12382" y="75730"/>
                </a:lnTo>
                <a:lnTo>
                  <a:pt x="1776" y="66739"/>
                </a:lnTo>
                <a:lnTo>
                  <a:pt x="1827" y="65875"/>
                </a:lnTo>
                <a:lnTo>
                  <a:pt x="6526" y="55677"/>
                </a:lnTo>
                <a:lnTo>
                  <a:pt x="11886" y="56617"/>
                </a:lnTo>
                <a:lnTo>
                  <a:pt x="14566" y="58915"/>
                </a:lnTo>
                <a:lnTo>
                  <a:pt x="11607" y="64453"/>
                </a:lnTo>
                <a:lnTo>
                  <a:pt x="11518" y="64618"/>
                </a:lnTo>
                <a:lnTo>
                  <a:pt x="15200" y="67450"/>
                </a:lnTo>
                <a:lnTo>
                  <a:pt x="28664" y="67450"/>
                </a:lnTo>
                <a:lnTo>
                  <a:pt x="30657" y="67793"/>
                </a:lnTo>
                <a:lnTo>
                  <a:pt x="356075" y="67793"/>
                </a:lnTo>
                <a:lnTo>
                  <a:pt x="357046" y="70523"/>
                </a:lnTo>
                <a:lnTo>
                  <a:pt x="379876" y="82245"/>
                </a:lnTo>
                <a:close/>
              </a:path>
              <a:path w="414655" h="358140">
                <a:moveTo>
                  <a:pt x="355036" y="64872"/>
                </a:moveTo>
                <a:lnTo>
                  <a:pt x="345667" y="64872"/>
                </a:lnTo>
                <a:lnTo>
                  <a:pt x="354138" y="62344"/>
                </a:lnTo>
                <a:lnTo>
                  <a:pt x="355036" y="64872"/>
                </a:lnTo>
                <a:close/>
              </a:path>
              <a:path w="414655" h="358140">
                <a:moveTo>
                  <a:pt x="11598" y="64469"/>
                </a:moveTo>
                <a:close/>
              </a:path>
              <a:path w="414655" h="358140">
                <a:moveTo>
                  <a:pt x="28664" y="67450"/>
                </a:moveTo>
                <a:lnTo>
                  <a:pt x="15200" y="67450"/>
                </a:lnTo>
                <a:lnTo>
                  <a:pt x="11718" y="64618"/>
                </a:lnTo>
                <a:lnTo>
                  <a:pt x="11598" y="64469"/>
                </a:lnTo>
                <a:lnTo>
                  <a:pt x="28664" y="67450"/>
                </a:lnTo>
                <a:close/>
              </a:path>
              <a:path w="414655" h="358140">
                <a:moveTo>
                  <a:pt x="23773" y="106972"/>
                </a:moveTo>
                <a:lnTo>
                  <a:pt x="22262" y="103670"/>
                </a:lnTo>
                <a:lnTo>
                  <a:pt x="19862" y="100470"/>
                </a:lnTo>
                <a:lnTo>
                  <a:pt x="19036" y="93510"/>
                </a:lnTo>
                <a:lnTo>
                  <a:pt x="20586" y="89789"/>
                </a:lnTo>
                <a:lnTo>
                  <a:pt x="21170" y="86639"/>
                </a:lnTo>
                <a:lnTo>
                  <a:pt x="14667" y="86154"/>
                </a:lnTo>
                <a:lnTo>
                  <a:pt x="8779" y="85792"/>
                </a:lnTo>
                <a:lnTo>
                  <a:pt x="3794" y="83625"/>
                </a:lnTo>
                <a:lnTo>
                  <a:pt x="0" y="77724"/>
                </a:lnTo>
                <a:lnTo>
                  <a:pt x="12788" y="82245"/>
                </a:lnTo>
                <a:lnTo>
                  <a:pt x="379876" y="82245"/>
                </a:lnTo>
                <a:lnTo>
                  <a:pt x="388632" y="86741"/>
                </a:lnTo>
                <a:lnTo>
                  <a:pt x="390117" y="93637"/>
                </a:lnTo>
                <a:lnTo>
                  <a:pt x="390918" y="102286"/>
                </a:lnTo>
                <a:lnTo>
                  <a:pt x="397910" y="106324"/>
                </a:lnTo>
                <a:lnTo>
                  <a:pt x="23748" y="106324"/>
                </a:lnTo>
                <a:lnTo>
                  <a:pt x="23773" y="106972"/>
                </a:lnTo>
                <a:close/>
              </a:path>
              <a:path w="414655" h="358140">
                <a:moveTo>
                  <a:pt x="148605" y="357930"/>
                </a:moveTo>
                <a:lnTo>
                  <a:pt x="142273" y="356729"/>
                </a:lnTo>
                <a:lnTo>
                  <a:pt x="136156" y="354687"/>
                </a:lnTo>
                <a:lnTo>
                  <a:pt x="130224" y="353492"/>
                </a:lnTo>
                <a:lnTo>
                  <a:pt x="125617" y="346470"/>
                </a:lnTo>
                <a:lnTo>
                  <a:pt x="121163" y="339522"/>
                </a:lnTo>
                <a:lnTo>
                  <a:pt x="116520" y="332907"/>
                </a:lnTo>
                <a:lnTo>
                  <a:pt x="111340" y="326885"/>
                </a:lnTo>
                <a:lnTo>
                  <a:pt x="106526" y="322021"/>
                </a:lnTo>
                <a:lnTo>
                  <a:pt x="105384" y="316611"/>
                </a:lnTo>
                <a:lnTo>
                  <a:pt x="101930" y="307607"/>
                </a:lnTo>
                <a:lnTo>
                  <a:pt x="101866" y="302362"/>
                </a:lnTo>
                <a:lnTo>
                  <a:pt x="99401" y="300787"/>
                </a:lnTo>
                <a:lnTo>
                  <a:pt x="93837" y="295567"/>
                </a:lnTo>
                <a:lnTo>
                  <a:pt x="90670" y="289279"/>
                </a:lnTo>
                <a:lnTo>
                  <a:pt x="88875" y="282493"/>
                </a:lnTo>
                <a:lnTo>
                  <a:pt x="87425" y="275781"/>
                </a:lnTo>
                <a:lnTo>
                  <a:pt x="83859" y="264894"/>
                </a:lnTo>
                <a:lnTo>
                  <a:pt x="78871" y="255026"/>
                </a:lnTo>
                <a:lnTo>
                  <a:pt x="72508" y="246020"/>
                </a:lnTo>
                <a:lnTo>
                  <a:pt x="64820" y="237719"/>
                </a:lnTo>
                <a:lnTo>
                  <a:pt x="66254" y="232880"/>
                </a:lnTo>
                <a:lnTo>
                  <a:pt x="70941" y="228702"/>
                </a:lnTo>
                <a:lnTo>
                  <a:pt x="60489" y="219710"/>
                </a:lnTo>
                <a:lnTo>
                  <a:pt x="65734" y="209906"/>
                </a:lnTo>
                <a:lnTo>
                  <a:pt x="56819" y="207607"/>
                </a:lnTo>
                <a:lnTo>
                  <a:pt x="55878" y="202082"/>
                </a:lnTo>
                <a:lnTo>
                  <a:pt x="54971" y="196380"/>
                </a:lnTo>
                <a:lnTo>
                  <a:pt x="53836" y="189929"/>
                </a:lnTo>
                <a:lnTo>
                  <a:pt x="53821" y="186652"/>
                </a:lnTo>
                <a:lnTo>
                  <a:pt x="46150" y="179222"/>
                </a:lnTo>
                <a:lnTo>
                  <a:pt x="42544" y="172695"/>
                </a:lnTo>
                <a:lnTo>
                  <a:pt x="42501" y="161811"/>
                </a:lnTo>
                <a:lnTo>
                  <a:pt x="41840" y="156325"/>
                </a:lnTo>
                <a:lnTo>
                  <a:pt x="39894" y="149944"/>
                </a:lnTo>
                <a:lnTo>
                  <a:pt x="34847" y="137274"/>
                </a:lnTo>
                <a:lnTo>
                  <a:pt x="33362" y="133248"/>
                </a:lnTo>
                <a:lnTo>
                  <a:pt x="30441" y="129781"/>
                </a:lnTo>
                <a:lnTo>
                  <a:pt x="27506" y="122606"/>
                </a:lnTo>
                <a:lnTo>
                  <a:pt x="28154" y="116815"/>
                </a:lnTo>
                <a:lnTo>
                  <a:pt x="26300" y="116040"/>
                </a:lnTo>
                <a:lnTo>
                  <a:pt x="20319" y="113475"/>
                </a:lnTo>
                <a:lnTo>
                  <a:pt x="25627" y="109144"/>
                </a:lnTo>
                <a:lnTo>
                  <a:pt x="23748" y="106324"/>
                </a:lnTo>
                <a:lnTo>
                  <a:pt x="397910" y="106324"/>
                </a:lnTo>
                <a:lnTo>
                  <a:pt x="405319" y="110604"/>
                </a:lnTo>
                <a:lnTo>
                  <a:pt x="408723" y="116751"/>
                </a:lnTo>
                <a:lnTo>
                  <a:pt x="412736" y="121285"/>
                </a:lnTo>
                <a:lnTo>
                  <a:pt x="412660" y="126302"/>
                </a:lnTo>
                <a:lnTo>
                  <a:pt x="401383" y="128803"/>
                </a:lnTo>
                <a:lnTo>
                  <a:pt x="410157" y="135128"/>
                </a:lnTo>
                <a:lnTo>
                  <a:pt x="408120" y="143067"/>
                </a:lnTo>
                <a:lnTo>
                  <a:pt x="408806" y="151060"/>
                </a:lnTo>
                <a:lnTo>
                  <a:pt x="411187" y="159435"/>
                </a:lnTo>
                <a:lnTo>
                  <a:pt x="411984" y="161811"/>
                </a:lnTo>
                <a:lnTo>
                  <a:pt x="402386" y="161811"/>
                </a:lnTo>
                <a:lnTo>
                  <a:pt x="398900" y="166522"/>
                </a:lnTo>
                <a:lnTo>
                  <a:pt x="395511" y="171231"/>
                </a:lnTo>
                <a:lnTo>
                  <a:pt x="393681" y="176630"/>
                </a:lnTo>
                <a:lnTo>
                  <a:pt x="394867" y="183413"/>
                </a:lnTo>
                <a:lnTo>
                  <a:pt x="395870" y="185801"/>
                </a:lnTo>
                <a:lnTo>
                  <a:pt x="394720" y="188951"/>
                </a:lnTo>
                <a:lnTo>
                  <a:pt x="381786" y="188951"/>
                </a:lnTo>
                <a:lnTo>
                  <a:pt x="375995" y="193421"/>
                </a:lnTo>
                <a:lnTo>
                  <a:pt x="367131" y="196380"/>
                </a:lnTo>
                <a:lnTo>
                  <a:pt x="363562" y="197155"/>
                </a:lnTo>
                <a:lnTo>
                  <a:pt x="359320" y="198272"/>
                </a:lnTo>
                <a:lnTo>
                  <a:pt x="357903" y="200812"/>
                </a:lnTo>
                <a:lnTo>
                  <a:pt x="339444" y="200812"/>
                </a:lnTo>
                <a:lnTo>
                  <a:pt x="334199" y="202197"/>
                </a:lnTo>
                <a:lnTo>
                  <a:pt x="334142" y="202895"/>
                </a:lnTo>
                <a:lnTo>
                  <a:pt x="314120" y="202895"/>
                </a:lnTo>
                <a:lnTo>
                  <a:pt x="311929" y="208661"/>
                </a:lnTo>
                <a:lnTo>
                  <a:pt x="302652" y="208661"/>
                </a:lnTo>
                <a:lnTo>
                  <a:pt x="293201" y="220788"/>
                </a:lnTo>
                <a:lnTo>
                  <a:pt x="277357" y="220788"/>
                </a:lnTo>
                <a:lnTo>
                  <a:pt x="272274" y="222555"/>
                </a:lnTo>
                <a:lnTo>
                  <a:pt x="271360" y="228676"/>
                </a:lnTo>
                <a:lnTo>
                  <a:pt x="278435" y="228676"/>
                </a:lnTo>
                <a:lnTo>
                  <a:pt x="280060" y="233426"/>
                </a:lnTo>
                <a:lnTo>
                  <a:pt x="279182" y="234226"/>
                </a:lnTo>
                <a:lnTo>
                  <a:pt x="278826" y="234785"/>
                </a:lnTo>
                <a:lnTo>
                  <a:pt x="269391" y="234785"/>
                </a:lnTo>
                <a:lnTo>
                  <a:pt x="266369" y="239535"/>
                </a:lnTo>
                <a:lnTo>
                  <a:pt x="262686" y="249949"/>
                </a:lnTo>
                <a:lnTo>
                  <a:pt x="261765" y="255026"/>
                </a:lnTo>
                <a:lnTo>
                  <a:pt x="260475" y="260121"/>
                </a:lnTo>
                <a:lnTo>
                  <a:pt x="261720" y="263004"/>
                </a:lnTo>
                <a:lnTo>
                  <a:pt x="266482" y="264414"/>
                </a:lnTo>
                <a:lnTo>
                  <a:pt x="262470" y="274092"/>
                </a:lnTo>
                <a:lnTo>
                  <a:pt x="262013" y="279222"/>
                </a:lnTo>
                <a:lnTo>
                  <a:pt x="260323" y="287185"/>
                </a:lnTo>
                <a:lnTo>
                  <a:pt x="258914" y="290487"/>
                </a:lnTo>
                <a:lnTo>
                  <a:pt x="260005" y="296939"/>
                </a:lnTo>
                <a:lnTo>
                  <a:pt x="263574" y="300215"/>
                </a:lnTo>
                <a:lnTo>
                  <a:pt x="263384" y="306731"/>
                </a:lnTo>
                <a:lnTo>
                  <a:pt x="259638" y="309677"/>
                </a:lnTo>
                <a:lnTo>
                  <a:pt x="258202" y="315062"/>
                </a:lnTo>
                <a:lnTo>
                  <a:pt x="259650" y="318008"/>
                </a:lnTo>
                <a:lnTo>
                  <a:pt x="262872" y="322796"/>
                </a:lnTo>
                <a:lnTo>
                  <a:pt x="250404" y="322796"/>
                </a:lnTo>
                <a:lnTo>
                  <a:pt x="246735" y="325501"/>
                </a:lnTo>
                <a:lnTo>
                  <a:pt x="250554" y="331292"/>
                </a:lnTo>
                <a:lnTo>
                  <a:pt x="236689" y="331292"/>
                </a:lnTo>
                <a:lnTo>
                  <a:pt x="234581" y="337579"/>
                </a:lnTo>
                <a:lnTo>
                  <a:pt x="233362" y="341059"/>
                </a:lnTo>
                <a:lnTo>
                  <a:pt x="231291" y="344221"/>
                </a:lnTo>
                <a:lnTo>
                  <a:pt x="229119" y="348552"/>
                </a:lnTo>
                <a:lnTo>
                  <a:pt x="223142" y="348780"/>
                </a:lnTo>
                <a:lnTo>
                  <a:pt x="210976" y="352300"/>
                </a:lnTo>
                <a:lnTo>
                  <a:pt x="204176" y="352908"/>
                </a:lnTo>
                <a:lnTo>
                  <a:pt x="198041" y="353160"/>
                </a:lnTo>
                <a:lnTo>
                  <a:pt x="191754" y="354325"/>
                </a:lnTo>
                <a:lnTo>
                  <a:pt x="187777" y="355296"/>
                </a:lnTo>
                <a:lnTo>
                  <a:pt x="161185" y="355296"/>
                </a:lnTo>
                <a:lnTo>
                  <a:pt x="155181" y="356603"/>
                </a:lnTo>
                <a:lnTo>
                  <a:pt x="148605" y="357930"/>
                </a:lnTo>
                <a:close/>
              </a:path>
              <a:path w="414655" h="358140">
                <a:moveTo>
                  <a:pt x="414235" y="168516"/>
                </a:moveTo>
                <a:lnTo>
                  <a:pt x="402386" y="161811"/>
                </a:lnTo>
                <a:lnTo>
                  <a:pt x="411984" y="161811"/>
                </a:lnTo>
                <a:lnTo>
                  <a:pt x="414235" y="168516"/>
                </a:lnTo>
                <a:close/>
              </a:path>
              <a:path w="414655" h="358140">
                <a:moveTo>
                  <a:pt x="393825" y="191402"/>
                </a:moveTo>
                <a:lnTo>
                  <a:pt x="381786" y="188951"/>
                </a:lnTo>
                <a:lnTo>
                  <a:pt x="394720" y="188951"/>
                </a:lnTo>
                <a:lnTo>
                  <a:pt x="393825" y="191402"/>
                </a:lnTo>
                <a:close/>
              </a:path>
              <a:path w="414655" h="358140">
                <a:moveTo>
                  <a:pt x="354125" y="207632"/>
                </a:moveTo>
                <a:lnTo>
                  <a:pt x="344881" y="200812"/>
                </a:lnTo>
                <a:lnTo>
                  <a:pt x="357903" y="200812"/>
                </a:lnTo>
                <a:lnTo>
                  <a:pt x="354367" y="207150"/>
                </a:lnTo>
                <a:lnTo>
                  <a:pt x="354125" y="207632"/>
                </a:lnTo>
                <a:close/>
              </a:path>
              <a:path w="414655" h="358140">
                <a:moveTo>
                  <a:pt x="319924" y="203695"/>
                </a:moveTo>
                <a:lnTo>
                  <a:pt x="314120" y="202895"/>
                </a:lnTo>
                <a:lnTo>
                  <a:pt x="334142" y="202895"/>
                </a:lnTo>
                <a:lnTo>
                  <a:pt x="334103" y="203365"/>
                </a:lnTo>
                <a:lnTo>
                  <a:pt x="325525" y="203365"/>
                </a:lnTo>
                <a:lnTo>
                  <a:pt x="319924" y="203695"/>
                </a:lnTo>
                <a:close/>
              </a:path>
              <a:path w="414655" h="358140">
                <a:moveTo>
                  <a:pt x="333514" y="210503"/>
                </a:moveTo>
                <a:lnTo>
                  <a:pt x="326237" y="204076"/>
                </a:lnTo>
                <a:lnTo>
                  <a:pt x="325525" y="203365"/>
                </a:lnTo>
                <a:lnTo>
                  <a:pt x="334103" y="203365"/>
                </a:lnTo>
                <a:lnTo>
                  <a:pt x="333514" y="210503"/>
                </a:lnTo>
                <a:close/>
              </a:path>
              <a:path w="414655" h="358140">
                <a:moveTo>
                  <a:pt x="310438" y="212585"/>
                </a:moveTo>
                <a:lnTo>
                  <a:pt x="309396" y="212217"/>
                </a:lnTo>
                <a:lnTo>
                  <a:pt x="302652" y="208661"/>
                </a:lnTo>
                <a:lnTo>
                  <a:pt x="311929" y="208661"/>
                </a:lnTo>
                <a:lnTo>
                  <a:pt x="310438" y="212585"/>
                </a:lnTo>
                <a:close/>
              </a:path>
              <a:path w="414655" h="358140">
                <a:moveTo>
                  <a:pt x="287577" y="228003"/>
                </a:moveTo>
                <a:lnTo>
                  <a:pt x="284474" y="227370"/>
                </a:lnTo>
                <a:lnTo>
                  <a:pt x="281245" y="223679"/>
                </a:lnTo>
                <a:lnTo>
                  <a:pt x="277357" y="220788"/>
                </a:lnTo>
                <a:lnTo>
                  <a:pt x="293201" y="220788"/>
                </a:lnTo>
                <a:lnTo>
                  <a:pt x="287577" y="228003"/>
                </a:lnTo>
                <a:close/>
              </a:path>
              <a:path w="414655" h="358140">
                <a:moveTo>
                  <a:pt x="278435" y="228676"/>
                </a:moveTo>
                <a:lnTo>
                  <a:pt x="271360" y="228676"/>
                </a:lnTo>
                <a:lnTo>
                  <a:pt x="278370" y="228486"/>
                </a:lnTo>
                <a:lnTo>
                  <a:pt x="278435" y="228676"/>
                </a:lnTo>
                <a:close/>
              </a:path>
              <a:path w="414655" h="358140">
                <a:moveTo>
                  <a:pt x="277837" y="236334"/>
                </a:moveTo>
                <a:lnTo>
                  <a:pt x="269391" y="234785"/>
                </a:lnTo>
                <a:lnTo>
                  <a:pt x="278826" y="234785"/>
                </a:lnTo>
                <a:lnTo>
                  <a:pt x="277837" y="236334"/>
                </a:lnTo>
                <a:close/>
              </a:path>
              <a:path w="414655" h="358140">
                <a:moveTo>
                  <a:pt x="254291" y="329578"/>
                </a:moveTo>
                <a:lnTo>
                  <a:pt x="252703" y="326962"/>
                </a:lnTo>
                <a:lnTo>
                  <a:pt x="251852" y="323393"/>
                </a:lnTo>
                <a:lnTo>
                  <a:pt x="251764" y="323088"/>
                </a:lnTo>
                <a:lnTo>
                  <a:pt x="250938" y="322999"/>
                </a:lnTo>
                <a:lnTo>
                  <a:pt x="250404" y="322796"/>
                </a:lnTo>
                <a:lnTo>
                  <a:pt x="262872" y="322796"/>
                </a:lnTo>
                <a:lnTo>
                  <a:pt x="263650" y="323952"/>
                </a:lnTo>
                <a:lnTo>
                  <a:pt x="261365" y="325971"/>
                </a:lnTo>
                <a:lnTo>
                  <a:pt x="254291" y="329578"/>
                </a:lnTo>
                <a:close/>
              </a:path>
              <a:path w="414655" h="358140">
                <a:moveTo>
                  <a:pt x="245426" y="333934"/>
                </a:moveTo>
                <a:lnTo>
                  <a:pt x="240969" y="332664"/>
                </a:lnTo>
                <a:lnTo>
                  <a:pt x="236689" y="331292"/>
                </a:lnTo>
                <a:lnTo>
                  <a:pt x="250554" y="331292"/>
                </a:lnTo>
                <a:lnTo>
                  <a:pt x="251065" y="332067"/>
                </a:lnTo>
                <a:lnTo>
                  <a:pt x="245197" y="333743"/>
                </a:lnTo>
                <a:lnTo>
                  <a:pt x="245426" y="333934"/>
                </a:lnTo>
                <a:close/>
              </a:path>
              <a:path w="414655" h="358140">
                <a:moveTo>
                  <a:pt x="172946" y="357277"/>
                </a:moveTo>
                <a:lnTo>
                  <a:pt x="167041" y="356068"/>
                </a:lnTo>
                <a:lnTo>
                  <a:pt x="161185" y="355296"/>
                </a:lnTo>
                <a:lnTo>
                  <a:pt x="187777" y="355296"/>
                </a:lnTo>
                <a:lnTo>
                  <a:pt x="185408" y="355874"/>
                </a:lnTo>
                <a:lnTo>
                  <a:pt x="179094" y="357276"/>
                </a:lnTo>
                <a:lnTo>
                  <a:pt x="172946" y="357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885568" y="2309088"/>
            <a:ext cx="382270" cy="351155"/>
          </a:xfrm>
          <a:custGeom>
            <a:avLst/>
            <a:gdLst/>
            <a:ahLst/>
            <a:cxnLst/>
            <a:rect l="l" t="t" r="r" b="b"/>
            <a:pathLst>
              <a:path w="382269" h="351155">
                <a:moveTo>
                  <a:pt x="325266" y="21272"/>
                </a:moveTo>
                <a:lnTo>
                  <a:pt x="274928" y="21272"/>
                </a:lnTo>
                <a:lnTo>
                  <a:pt x="277672" y="13132"/>
                </a:lnTo>
                <a:lnTo>
                  <a:pt x="291058" y="12382"/>
                </a:lnTo>
                <a:lnTo>
                  <a:pt x="286993" y="0"/>
                </a:lnTo>
                <a:lnTo>
                  <a:pt x="311060" y="5854"/>
                </a:lnTo>
                <a:lnTo>
                  <a:pt x="311987" y="13690"/>
                </a:lnTo>
                <a:lnTo>
                  <a:pt x="315658" y="18948"/>
                </a:lnTo>
                <a:lnTo>
                  <a:pt x="324458" y="18948"/>
                </a:lnTo>
                <a:lnTo>
                  <a:pt x="325266" y="21272"/>
                </a:lnTo>
                <a:close/>
              </a:path>
              <a:path w="382269" h="351155">
                <a:moveTo>
                  <a:pt x="323977" y="17563"/>
                </a:moveTo>
                <a:lnTo>
                  <a:pt x="324662" y="17449"/>
                </a:lnTo>
                <a:lnTo>
                  <a:pt x="323977" y="17563"/>
                </a:lnTo>
                <a:close/>
              </a:path>
              <a:path w="382269" h="351155">
                <a:moveTo>
                  <a:pt x="334586" y="17598"/>
                </a:moveTo>
                <a:lnTo>
                  <a:pt x="334263" y="17462"/>
                </a:lnTo>
                <a:lnTo>
                  <a:pt x="334733" y="17475"/>
                </a:lnTo>
                <a:lnTo>
                  <a:pt x="334586" y="17598"/>
                </a:lnTo>
                <a:close/>
              </a:path>
              <a:path w="382269" h="351155">
                <a:moveTo>
                  <a:pt x="324458" y="18948"/>
                </a:moveTo>
                <a:lnTo>
                  <a:pt x="315658" y="18948"/>
                </a:lnTo>
                <a:lnTo>
                  <a:pt x="323977" y="17563"/>
                </a:lnTo>
                <a:lnTo>
                  <a:pt x="324458" y="18948"/>
                </a:lnTo>
                <a:close/>
              </a:path>
              <a:path w="382269" h="351155">
                <a:moveTo>
                  <a:pt x="341852" y="24536"/>
                </a:moveTo>
                <a:lnTo>
                  <a:pt x="326364" y="24536"/>
                </a:lnTo>
                <a:lnTo>
                  <a:pt x="334586" y="17598"/>
                </a:lnTo>
                <a:lnTo>
                  <a:pt x="343927" y="21539"/>
                </a:lnTo>
                <a:lnTo>
                  <a:pt x="341852" y="24536"/>
                </a:lnTo>
                <a:close/>
              </a:path>
              <a:path w="382269" h="351155">
                <a:moveTo>
                  <a:pt x="378248" y="98882"/>
                </a:moveTo>
                <a:lnTo>
                  <a:pt x="203924" y="98882"/>
                </a:lnTo>
                <a:lnTo>
                  <a:pt x="206515" y="92091"/>
                </a:lnTo>
                <a:lnTo>
                  <a:pt x="210022" y="86334"/>
                </a:lnTo>
                <a:lnTo>
                  <a:pt x="214638" y="81587"/>
                </a:lnTo>
                <a:lnTo>
                  <a:pt x="220560" y="77825"/>
                </a:lnTo>
                <a:lnTo>
                  <a:pt x="218261" y="74777"/>
                </a:lnTo>
                <a:lnTo>
                  <a:pt x="215780" y="71432"/>
                </a:lnTo>
                <a:lnTo>
                  <a:pt x="226813" y="67310"/>
                </a:lnTo>
                <a:lnTo>
                  <a:pt x="236822" y="61172"/>
                </a:lnTo>
                <a:lnTo>
                  <a:pt x="245165" y="52905"/>
                </a:lnTo>
                <a:lnTo>
                  <a:pt x="251688" y="42214"/>
                </a:lnTo>
                <a:lnTo>
                  <a:pt x="254151" y="36906"/>
                </a:lnTo>
                <a:lnTo>
                  <a:pt x="262762" y="35369"/>
                </a:lnTo>
                <a:lnTo>
                  <a:pt x="261898" y="26543"/>
                </a:lnTo>
                <a:lnTo>
                  <a:pt x="265022" y="25438"/>
                </a:lnTo>
                <a:lnTo>
                  <a:pt x="274928" y="21247"/>
                </a:lnTo>
                <a:lnTo>
                  <a:pt x="325266" y="21272"/>
                </a:lnTo>
                <a:lnTo>
                  <a:pt x="326364" y="24536"/>
                </a:lnTo>
                <a:lnTo>
                  <a:pt x="341852" y="24536"/>
                </a:lnTo>
                <a:lnTo>
                  <a:pt x="339152" y="28435"/>
                </a:lnTo>
                <a:lnTo>
                  <a:pt x="337565" y="34887"/>
                </a:lnTo>
                <a:lnTo>
                  <a:pt x="349122" y="40424"/>
                </a:lnTo>
                <a:lnTo>
                  <a:pt x="365464" y="40424"/>
                </a:lnTo>
                <a:lnTo>
                  <a:pt x="368591" y="42075"/>
                </a:lnTo>
                <a:lnTo>
                  <a:pt x="366203" y="45478"/>
                </a:lnTo>
                <a:lnTo>
                  <a:pt x="363714" y="48780"/>
                </a:lnTo>
                <a:lnTo>
                  <a:pt x="358863" y="56184"/>
                </a:lnTo>
                <a:lnTo>
                  <a:pt x="361072" y="62102"/>
                </a:lnTo>
                <a:lnTo>
                  <a:pt x="363131" y="62407"/>
                </a:lnTo>
                <a:lnTo>
                  <a:pt x="368434" y="65066"/>
                </a:lnTo>
                <a:lnTo>
                  <a:pt x="370888" y="69729"/>
                </a:lnTo>
                <a:lnTo>
                  <a:pt x="372654" y="74859"/>
                </a:lnTo>
                <a:lnTo>
                  <a:pt x="375893" y="78917"/>
                </a:lnTo>
                <a:lnTo>
                  <a:pt x="377646" y="80060"/>
                </a:lnTo>
                <a:lnTo>
                  <a:pt x="376973" y="84645"/>
                </a:lnTo>
                <a:lnTo>
                  <a:pt x="378928" y="90335"/>
                </a:lnTo>
                <a:lnTo>
                  <a:pt x="380555" y="92964"/>
                </a:lnTo>
                <a:lnTo>
                  <a:pt x="381740" y="95402"/>
                </a:lnTo>
                <a:lnTo>
                  <a:pt x="379373" y="97917"/>
                </a:lnTo>
                <a:lnTo>
                  <a:pt x="378248" y="98882"/>
                </a:lnTo>
                <a:close/>
              </a:path>
              <a:path w="382269" h="351155">
                <a:moveTo>
                  <a:pt x="365464" y="40424"/>
                </a:moveTo>
                <a:lnTo>
                  <a:pt x="349122" y="40424"/>
                </a:lnTo>
                <a:lnTo>
                  <a:pt x="354252" y="34569"/>
                </a:lnTo>
                <a:lnTo>
                  <a:pt x="365464" y="40424"/>
                </a:lnTo>
                <a:close/>
              </a:path>
              <a:path w="382269" h="351155">
                <a:moveTo>
                  <a:pt x="215289" y="71615"/>
                </a:moveTo>
                <a:lnTo>
                  <a:pt x="215379" y="70891"/>
                </a:lnTo>
                <a:lnTo>
                  <a:pt x="215780" y="71432"/>
                </a:lnTo>
                <a:lnTo>
                  <a:pt x="215289" y="71615"/>
                </a:lnTo>
                <a:close/>
              </a:path>
              <a:path w="382269" h="351155">
                <a:moveTo>
                  <a:pt x="381888" y="95707"/>
                </a:moveTo>
                <a:lnTo>
                  <a:pt x="381740" y="95402"/>
                </a:lnTo>
                <a:lnTo>
                  <a:pt x="381990" y="95135"/>
                </a:lnTo>
                <a:lnTo>
                  <a:pt x="381888" y="95707"/>
                </a:lnTo>
                <a:close/>
              </a:path>
              <a:path w="382269" h="351155">
                <a:moveTo>
                  <a:pt x="355579" y="121259"/>
                </a:moveTo>
                <a:lnTo>
                  <a:pt x="170902" y="121259"/>
                </a:lnTo>
                <a:lnTo>
                  <a:pt x="179654" y="111760"/>
                </a:lnTo>
                <a:lnTo>
                  <a:pt x="183489" y="108483"/>
                </a:lnTo>
                <a:lnTo>
                  <a:pt x="191070" y="107086"/>
                </a:lnTo>
                <a:lnTo>
                  <a:pt x="192175" y="101600"/>
                </a:lnTo>
                <a:lnTo>
                  <a:pt x="194208" y="97396"/>
                </a:lnTo>
                <a:lnTo>
                  <a:pt x="203924" y="98882"/>
                </a:lnTo>
                <a:lnTo>
                  <a:pt x="378248" y="98882"/>
                </a:lnTo>
                <a:lnTo>
                  <a:pt x="376428" y="100444"/>
                </a:lnTo>
                <a:lnTo>
                  <a:pt x="372109" y="106540"/>
                </a:lnTo>
                <a:lnTo>
                  <a:pt x="371448" y="111010"/>
                </a:lnTo>
                <a:lnTo>
                  <a:pt x="366013" y="115379"/>
                </a:lnTo>
                <a:lnTo>
                  <a:pt x="361632" y="115608"/>
                </a:lnTo>
                <a:lnTo>
                  <a:pt x="357156" y="116954"/>
                </a:lnTo>
                <a:lnTo>
                  <a:pt x="355579" y="121259"/>
                </a:lnTo>
                <a:close/>
              </a:path>
              <a:path w="382269" h="351155">
                <a:moveTo>
                  <a:pt x="350084" y="139103"/>
                </a:moveTo>
                <a:lnTo>
                  <a:pt x="153999" y="139103"/>
                </a:lnTo>
                <a:lnTo>
                  <a:pt x="157517" y="133235"/>
                </a:lnTo>
                <a:lnTo>
                  <a:pt x="161035" y="127304"/>
                </a:lnTo>
                <a:lnTo>
                  <a:pt x="158013" y="122453"/>
                </a:lnTo>
                <a:lnTo>
                  <a:pt x="159232" y="116954"/>
                </a:lnTo>
                <a:lnTo>
                  <a:pt x="165442" y="120459"/>
                </a:lnTo>
                <a:lnTo>
                  <a:pt x="170902" y="121259"/>
                </a:lnTo>
                <a:lnTo>
                  <a:pt x="355579" y="121259"/>
                </a:lnTo>
                <a:lnTo>
                  <a:pt x="355289" y="122050"/>
                </a:lnTo>
                <a:lnTo>
                  <a:pt x="354587" y="127690"/>
                </a:lnTo>
                <a:lnTo>
                  <a:pt x="353455" y="133424"/>
                </a:lnTo>
                <a:lnTo>
                  <a:pt x="350290" y="138811"/>
                </a:lnTo>
                <a:lnTo>
                  <a:pt x="350084" y="139103"/>
                </a:lnTo>
                <a:close/>
              </a:path>
              <a:path w="382269" h="351155">
                <a:moveTo>
                  <a:pt x="344398" y="148361"/>
                </a:moveTo>
                <a:lnTo>
                  <a:pt x="140233" y="148361"/>
                </a:lnTo>
                <a:lnTo>
                  <a:pt x="147828" y="138696"/>
                </a:lnTo>
                <a:lnTo>
                  <a:pt x="153999" y="139103"/>
                </a:lnTo>
                <a:lnTo>
                  <a:pt x="350084" y="139103"/>
                </a:lnTo>
                <a:lnTo>
                  <a:pt x="346481" y="144208"/>
                </a:lnTo>
                <a:lnTo>
                  <a:pt x="344398" y="148361"/>
                </a:lnTo>
                <a:close/>
              </a:path>
              <a:path w="382269" h="351155">
                <a:moveTo>
                  <a:pt x="316218" y="182524"/>
                </a:moveTo>
                <a:lnTo>
                  <a:pt x="107720" y="182524"/>
                </a:lnTo>
                <a:lnTo>
                  <a:pt x="129908" y="160109"/>
                </a:lnTo>
                <a:lnTo>
                  <a:pt x="129361" y="155219"/>
                </a:lnTo>
                <a:lnTo>
                  <a:pt x="128269" y="144983"/>
                </a:lnTo>
                <a:lnTo>
                  <a:pt x="134377" y="146380"/>
                </a:lnTo>
                <a:lnTo>
                  <a:pt x="140233" y="148361"/>
                </a:lnTo>
                <a:lnTo>
                  <a:pt x="344398" y="148361"/>
                </a:lnTo>
                <a:lnTo>
                  <a:pt x="343420" y="150312"/>
                </a:lnTo>
                <a:lnTo>
                  <a:pt x="340311" y="156332"/>
                </a:lnTo>
                <a:lnTo>
                  <a:pt x="336359" y="161480"/>
                </a:lnTo>
                <a:lnTo>
                  <a:pt x="332813" y="166241"/>
                </a:lnTo>
                <a:lnTo>
                  <a:pt x="329513" y="171499"/>
                </a:lnTo>
                <a:lnTo>
                  <a:pt x="325146" y="175487"/>
                </a:lnTo>
                <a:lnTo>
                  <a:pt x="318400" y="176441"/>
                </a:lnTo>
                <a:lnTo>
                  <a:pt x="316218" y="182524"/>
                </a:lnTo>
                <a:close/>
              </a:path>
              <a:path w="382269" h="351155">
                <a:moveTo>
                  <a:pt x="284216" y="217296"/>
                </a:moveTo>
                <a:lnTo>
                  <a:pt x="63664" y="217296"/>
                </a:lnTo>
                <a:lnTo>
                  <a:pt x="68732" y="212953"/>
                </a:lnTo>
                <a:lnTo>
                  <a:pt x="74206" y="208927"/>
                </a:lnTo>
                <a:lnTo>
                  <a:pt x="76860" y="196850"/>
                </a:lnTo>
                <a:lnTo>
                  <a:pt x="85292" y="196392"/>
                </a:lnTo>
                <a:lnTo>
                  <a:pt x="84962" y="196329"/>
                </a:lnTo>
                <a:lnTo>
                  <a:pt x="90143" y="194970"/>
                </a:lnTo>
                <a:lnTo>
                  <a:pt x="86562" y="189128"/>
                </a:lnTo>
                <a:lnTo>
                  <a:pt x="91478" y="185674"/>
                </a:lnTo>
                <a:lnTo>
                  <a:pt x="93789" y="185204"/>
                </a:lnTo>
                <a:lnTo>
                  <a:pt x="95832" y="184391"/>
                </a:lnTo>
                <a:lnTo>
                  <a:pt x="92454" y="176466"/>
                </a:lnTo>
                <a:lnTo>
                  <a:pt x="107720" y="182524"/>
                </a:lnTo>
                <a:lnTo>
                  <a:pt x="316218" y="182524"/>
                </a:lnTo>
                <a:lnTo>
                  <a:pt x="314027" y="188633"/>
                </a:lnTo>
                <a:lnTo>
                  <a:pt x="306158" y="188633"/>
                </a:lnTo>
                <a:lnTo>
                  <a:pt x="300697" y="191325"/>
                </a:lnTo>
                <a:lnTo>
                  <a:pt x="298005" y="194576"/>
                </a:lnTo>
                <a:lnTo>
                  <a:pt x="293763" y="200672"/>
                </a:lnTo>
                <a:lnTo>
                  <a:pt x="293470" y="206045"/>
                </a:lnTo>
                <a:lnTo>
                  <a:pt x="284822" y="210578"/>
                </a:lnTo>
                <a:lnTo>
                  <a:pt x="284216" y="217296"/>
                </a:lnTo>
                <a:close/>
              </a:path>
              <a:path w="382269" h="351155">
                <a:moveTo>
                  <a:pt x="313307" y="190639"/>
                </a:moveTo>
                <a:lnTo>
                  <a:pt x="309726" y="190195"/>
                </a:lnTo>
                <a:lnTo>
                  <a:pt x="306158" y="188633"/>
                </a:lnTo>
                <a:lnTo>
                  <a:pt x="314027" y="188633"/>
                </a:lnTo>
                <a:lnTo>
                  <a:pt x="313307" y="190639"/>
                </a:lnTo>
                <a:close/>
              </a:path>
              <a:path w="382269" h="351155">
                <a:moveTo>
                  <a:pt x="270120" y="228841"/>
                </a:moveTo>
                <a:lnTo>
                  <a:pt x="48767" y="228841"/>
                </a:lnTo>
                <a:lnTo>
                  <a:pt x="54368" y="228727"/>
                </a:lnTo>
                <a:lnTo>
                  <a:pt x="54533" y="220319"/>
                </a:lnTo>
                <a:lnTo>
                  <a:pt x="54596" y="215836"/>
                </a:lnTo>
                <a:lnTo>
                  <a:pt x="57353" y="216268"/>
                </a:lnTo>
                <a:lnTo>
                  <a:pt x="60261" y="216763"/>
                </a:lnTo>
                <a:lnTo>
                  <a:pt x="63664" y="217296"/>
                </a:lnTo>
                <a:lnTo>
                  <a:pt x="284216" y="217296"/>
                </a:lnTo>
                <a:lnTo>
                  <a:pt x="284148" y="218046"/>
                </a:lnTo>
                <a:lnTo>
                  <a:pt x="270408" y="224079"/>
                </a:lnTo>
                <a:lnTo>
                  <a:pt x="270120" y="228841"/>
                </a:lnTo>
                <a:close/>
              </a:path>
              <a:path w="382269" h="351155">
                <a:moveTo>
                  <a:pt x="269854" y="233235"/>
                </a:moveTo>
                <a:lnTo>
                  <a:pt x="37146" y="233235"/>
                </a:lnTo>
                <a:lnTo>
                  <a:pt x="42696" y="227215"/>
                </a:lnTo>
                <a:lnTo>
                  <a:pt x="48767" y="228841"/>
                </a:lnTo>
                <a:lnTo>
                  <a:pt x="270120" y="228841"/>
                </a:lnTo>
                <a:lnTo>
                  <a:pt x="269854" y="233235"/>
                </a:lnTo>
                <a:close/>
              </a:path>
              <a:path w="382269" h="351155">
                <a:moveTo>
                  <a:pt x="247052" y="249301"/>
                </a:moveTo>
                <a:lnTo>
                  <a:pt x="25945" y="249301"/>
                </a:lnTo>
                <a:lnTo>
                  <a:pt x="28117" y="246977"/>
                </a:lnTo>
                <a:lnTo>
                  <a:pt x="28624" y="237858"/>
                </a:lnTo>
                <a:lnTo>
                  <a:pt x="28714" y="236613"/>
                </a:lnTo>
                <a:lnTo>
                  <a:pt x="28905" y="235394"/>
                </a:lnTo>
                <a:lnTo>
                  <a:pt x="29032" y="234150"/>
                </a:lnTo>
                <a:lnTo>
                  <a:pt x="31266" y="229095"/>
                </a:lnTo>
                <a:lnTo>
                  <a:pt x="37146" y="233235"/>
                </a:lnTo>
                <a:lnTo>
                  <a:pt x="269854" y="233235"/>
                </a:lnTo>
                <a:lnTo>
                  <a:pt x="269811" y="233946"/>
                </a:lnTo>
                <a:lnTo>
                  <a:pt x="259359" y="240703"/>
                </a:lnTo>
                <a:lnTo>
                  <a:pt x="259678" y="247320"/>
                </a:lnTo>
                <a:lnTo>
                  <a:pt x="247217" y="247320"/>
                </a:lnTo>
                <a:lnTo>
                  <a:pt x="247052" y="249301"/>
                </a:lnTo>
                <a:close/>
              </a:path>
              <a:path w="382269" h="351155">
                <a:moveTo>
                  <a:pt x="259714" y="248056"/>
                </a:moveTo>
                <a:lnTo>
                  <a:pt x="247217" y="247320"/>
                </a:lnTo>
                <a:lnTo>
                  <a:pt x="259678" y="247320"/>
                </a:lnTo>
                <a:lnTo>
                  <a:pt x="259714" y="248056"/>
                </a:lnTo>
                <a:close/>
              </a:path>
              <a:path w="382269" h="351155">
                <a:moveTo>
                  <a:pt x="113639" y="351155"/>
                </a:moveTo>
                <a:lnTo>
                  <a:pt x="106705" y="348831"/>
                </a:lnTo>
                <a:lnTo>
                  <a:pt x="101396" y="348475"/>
                </a:lnTo>
                <a:lnTo>
                  <a:pt x="96697" y="343814"/>
                </a:lnTo>
                <a:lnTo>
                  <a:pt x="91541" y="340017"/>
                </a:lnTo>
                <a:lnTo>
                  <a:pt x="88200" y="335026"/>
                </a:lnTo>
                <a:lnTo>
                  <a:pt x="84911" y="330162"/>
                </a:lnTo>
                <a:lnTo>
                  <a:pt x="82753" y="325767"/>
                </a:lnTo>
                <a:lnTo>
                  <a:pt x="72401" y="323799"/>
                </a:lnTo>
                <a:lnTo>
                  <a:pt x="69595" y="318782"/>
                </a:lnTo>
                <a:lnTo>
                  <a:pt x="38862" y="297703"/>
                </a:lnTo>
                <a:lnTo>
                  <a:pt x="32516" y="294562"/>
                </a:lnTo>
                <a:lnTo>
                  <a:pt x="26539" y="290409"/>
                </a:lnTo>
                <a:lnTo>
                  <a:pt x="21437" y="284378"/>
                </a:lnTo>
                <a:lnTo>
                  <a:pt x="16362" y="277858"/>
                </a:lnTo>
                <a:lnTo>
                  <a:pt x="10442" y="271786"/>
                </a:lnTo>
                <a:lnTo>
                  <a:pt x="4660" y="265476"/>
                </a:lnTo>
                <a:lnTo>
                  <a:pt x="0" y="258241"/>
                </a:lnTo>
                <a:lnTo>
                  <a:pt x="4139" y="255727"/>
                </a:lnTo>
                <a:lnTo>
                  <a:pt x="10222" y="255079"/>
                </a:lnTo>
                <a:lnTo>
                  <a:pt x="6477" y="248208"/>
                </a:lnTo>
                <a:lnTo>
                  <a:pt x="10324" y="248500"/>
                </a:lnTo>
                <a:lnTo>
                  <a:pt x="14084" y="248970"/>
                </a:lnTo>
                <a:lnTo>
                  <a:pt x="25945" y="249301"/>
                </a:lnTo>
                <a:lnTo>
                  <a:pt x="247052" y="249301"/>
                </a:lnTo>
                <a:lnTo>
                  <a:pt x="246735" y="253111"/>
                </a:lnTo>
                <a:lnTo>
                  <a:pt x="243547" y="255854"/>
                </a:lnTo>
                <a:lnTo>
                  <a:pt x="237812" y="261390"/>
                </a:lnTo>
                <a:lnTo>
                  <a:pt x="232249" y="267131"/>
                </a:lnTo>
                <a:lnTo>
                  <a:pt x="226265" y="272377"/>
                </a:lnTo>
                <a:lnTo>
                  <a:pt x="219265" y="276428"/>
                </a:lnTo>
                <a:lnTo>
                  <a:pt x="218147" y="276898"/>
                </a:lnTo>
                <a:lnTo>
                  <a:pt x="216876" y="277926"/>
                </a:lnTo>
                <a:lnTo>
                  <a:pt x="216445" y="278993"/>
                </a:lnTo>
                <a:lnTo>
                  <a:pt x="209777" y="289804"/>
                </a:lnTo>
                <a:lnTo>
                  <a:pt x="200653" y="297894"/>
                </a:lnTo>
                <a:lnTo>
                  <a:pt x="180097" y="311289"/>
                </a:lnTo>
                <a:lnTo>
                  <a:pt x="172495" y="316980"/>
                </a:lnTo>
                <a:lnTo>
                  <a:pt x="135014" y="342731"/>
                </a:lnTo>
                <a:lnTo>
                  <a:pt x="119074" y="349262"/>
                </a:lnTo>
                <a:lnTo>
                  <a:pt x="113639" y="351155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88807" y="2194483"/>
            <a:ext cx="320040" cy="306705"/>
          </a:xfrm>
          <a:custGeom>
            <a:avLst/>
            <a:gdLst/>
            <a:ahLst/>
            <a:cxnLst/>
            <a:rect l="l" t="t" r="r" b="b"/>
            <a:pathLst>
              <a:path w="320040" h="306705">
                <a:moveTo>
                  <a:pt x="314840" y="15811"/>
                </a:moveTo>
                <a:lnTo>
                  <a:pt x="277736" y="15811"/>
                </a:lnTo>
                <a:lnTo>
                  <a:pt x="285677" y="13878"/>
                </a:lnTo>
                <a:lnTo>
                  <a:pt x="291709" y="9386"/>
                </a:lnTo>
                <a:lnTo>
                  <a:pt x="297003" y="4154"/>
                </a:lnTo>
                <a:lnTo>
                  <a:pt x="302730" y="0"/>
                </a:lnTo>
                <a:lnTo>
                  <a:pt x="309537" y="4588"/>
                </a:lnTo>
                <a:lnTo>
                  <a:pt x="313118" y="11239"/>
                </a:lnTo>
                <a:lnTo>
                  <a:pt x="314840" y="15811"/>
                </a:lnTo>
                <a:close/>
              </a:path>
              <a:path w="320040" h="306705">
                <a:moveTo>
                  <a:pt x="157920" y="190715"/>
                </a:moveTo>
                <a:lnTo>
                  <a:pt x="100418" y="190715"/>
                </a:lnTo>
                <a:lnTo>
                  <a:pt x="102057" y="183552"/>
                </a:lnTo>
                <a:lnTo>
                  <a:pt x="101651" y="181686"/>
                </a:lnTo>
                <a:lnTo>
                  <a:pt x="101617" y="180515"/>
                </a:lnTo>
                <a:lnTo>
                  <a:pt x="107340" y="177164"/>
                </a:lnTo>
                <a:lnTo>
                  <a:pt x="114630" y="175132"/>
                </a:lnTo>
                <a:lnTo>
                  <a:pt x="115442" y="165010"/>
                </a:lnTo>
                <a:lnTo>
                  <a:pt x="117690" y="162991"/>
                </a:lnTo>
                <a:lnTo>
                  <a:pt x="126249" y="161747"/>
                </a:lnTo>
                <a:lnTo>
                  <a:pt x="130162" y="156540"/>
                </a:lnTo>
                <a:lnTo>
                  <a:pt x="134404" y="151853"/>
                </a:lnTo>
                <a:lnTo>
                  <a:pt x="139317" y="146003"/>
                </a:lnTo>
                <a:lnTo>
                  <a:pt x="144108" y="140017"/>
                </a:lnTo>
                <a:lnTo>
                  <a:pt x="149082" y="134269"/>
                </a:lnTo>
                <a:lnTo>
                  <a:pt x="154545" y="129133"/>
                </a:lnTo>
                <a:lnTo>
                  <a:pt x="160297" y="124162"/>
                </a:lnTo>
                <a:lnTo>
                  <a:pt x="165684" y="118929"/>
                </a:lnTo>
                <a:lnTo>
                  <a:pt x="170851" y="113495"/>
                </a:lnTo>
                <a:lnTo>
                  <a:pt x="175945" y="107924"/>
                </a:lnTo>
                <a:lnTo>
                  <a:pt x="182504" y="101198"/>
                </a:lnTo>
                <a:lnTo>
                  <a:pt x="189401" y="94772"/>
                </a:lnTo>
                <a:lnTo>
                  <a:pt x="196384" y="88409"/>
                </a:lnTo>
                <a:lnTo>
                  <a:pt x="203200" y="81876"/>
                </a:lnTo>
                <a:lnTo>
                  <a:pt x="212147" y="72718"/>
                </a:lnTo>
                <a:lnTo>
                  <a:pt x="238607" y="44868"/>
                </a:lnTo>
                <a:lnTo>
                  <a:pt x="260920" y="21767"/>
                </a:lnTo>
                <a:lnTo>
                  <a:pt x="260577" y="21412"/>
                </a:lnTo>
                <a:lnTo>
                  <a:pt x="272871" y="12737"/>
                </a:lnTo>
                <a:lnTo>
                  <a:pt x="271208" y="9042"/>
                </a:lnTo>
                <a:lnTo>
                  <a:pt x="269989" y="6248"/>
                </a:lnTo>
                <a:lnTo>
                  <a:pt x="268058" y="1943"/>
                </a:lnTo>
                <a:lnTo>
                  <a:pt x="281203" y="3136"/>
                </a:lnTo>
                <a:lnTo>
                  <a:pt x="277736" y="15811"/>
                </a:lnTo>
                <a:lnTo>
                  <a:pt x="314840" y="15811"/>
                </a:lnTo>
                <a:lnTo>
                  <a:pt x="315813" y="18395"/>
                </a:lnTo>
                <a:lnTo>
                  <a:pt x="319963" y="24498"/>
                </a:lnTo>
                <a:lnTo>
                  <a:pt x="316103" y="30492"/>
                </a:lnTo>
                <a:lnTo>
                  <a:pt x="307288" y="33705"/>
                </a:lnTo>
                <a:lnTo>
                  <a:pt x="308328" y="38125"/>
                </a:lnTo>
                <a:lnTo>
                  <a:pt x="295326" y="38125"/>
                </a:lnTo>
                <a:lnTo>
                  <a:pt x="289179" y="39192"/>
                </a:lnTo>
                <a:lnTo>
                  <a:pt x="286447" y="44957"/>
                </a:lnTo>
                <a:lnTo>
                  <a:pt x="286092" y="46278"/>
                </a:lnTo>
                <a:lnTo>
                  <a:pt x="286041" y="47523"/>
                </a:lnTo>
                <a:lnTo>
                  <a:pt x="286117" y="57886"/>
                </a:lnTo>
                <a:lnTo>
                  <a:pt x="280855" y="61876"/>
                </a:lnTo>
                <a:lnTo>
                  <a:pt x="275473" y="66101"/>
                </a:lnTo>
                <a:lnTo>
                  <a:pt x="270775" y="71172"/>
                </a:lnTo>
                <a:lnTo>
                  <a:pt x="267563" y="77698"/>
                </a:lnTo>
                <a:lnTo>
                  <a:pt x="267233" y="78777"/>
                </a:lnTo>
                <a:lnTo>
                  <a:pt x="266103" y="80162"/>
                </a:lnTo>
                <a:lnTo>
                  <a:pt x="265124" y="80390"/>
                </a:lnTo>
                <a:lnTo>
                  <a:pt x="255700" y="84547"/>
                </a:lnTo>
                <a:lnTo>
                  <a:pt x="248254" y="91133"/>
                </a:lnTo>
                <a:lnTo>
                  <a:pt x="241516" y="98584"/>
                </a:lnTo>
                <a:lnTo>
                  <a:pt x="234213" y="105333"/>
                </a:lnTo>
                <a:lnTo>
                  <a:pt x="230148" y="108331"/>
                </a:lnTo>
                <a:lnTo>
                  <a:pt x="226466" y="111797"/>
                </a:lnTo>
                <a:lnTo>
                  <a:pt x="222643" y="115087"/>
                </a:lnTo>
                <a:lnTo>
                  <a:pt x="221195" y="116306"/>
                </a:lnTo>
                <a:lnTo>
                  <a:pt x="218757" y="117601"/>
                </a:lnTo>
                <a:lnTo>
                  <a:pt x="218693" y="118986"/>
                </a:lnTo>
                <a:lnTo>
                  <a:pt x="216403" y="125951"/>
                </a:lnTo>
                <a:lnTo>
                  <a:pt x="211570" y="130566"/>
                </a:lnTo>
                <a:lnTo>
                  <a:pt x="205768" y="134275"/>
                </a:lnTo>
                <a:lnTo>
                  <a:pt x="200570" y="138518"/>
                </a:lnTo>
                <a:lnTo>
                  <a:pt x="190679" y="149677"/>
                </a:lnTo>
                <a:lnTo>
                  <a:pt x="185949" y="155422"/>
                </a:lnTo>
                <a:lnTo>
                  <a:pt x="181623" y="161454"/>
                </a:lnTo>
                <a:lnTo>
                  <a:pt x="173913" y="169278"/>
                </a:lnTo>
                <a:lnTo>
                  <a:pt x="175205" y="178346"/>
                </a:lnTo>
                <a:lnTo>
                  <a:pt x="164566" y="178346"/>
                </a:lnTo>
                <a:lnTo>
                  <a:pt x="163613" y="179222"/>
                </a:lnTo>
                <a:lnTo>
                  <a:pt x="161797" y="180263"/>
                </a:lnTo>
                <a:lnTo>
                  <a:pt x="161949" y="180860"/>
                </a:lnTo>
                <a:lnTo>
                  <a:pt x="160798" y="186821"/>
                </a:lnTo>
                <a:lnTo>
                  <a:pt x="157920" y="190715"/>
                </a:lnTo>
                <a:close/>
              </a:path>
              <a:path w="320040" h="306705">
                <a:moveTo>
                  <a:pt x="305434" y="45567"/>
                </a:moveTo>
                <a:lnTo>
                  <a:pt x="302056" y="45567"/>
                </a:lnTo>
                <a:lnTo>
                  <a:pt x="301001" y="42837"/>
                </a:lnTo>
                <a:lnTo>
                  <a:pt x="295326" y="38125"/>
                </a:lnTo>
                <a:lnTo>
                  <a:pt x="308328" y="38125"/>
                </a:lnTo>
                <a:lnTo>
                  <a:pt x="309613" y="43586"/>
                </a:lnTo>
                <a:lnTo>
                  <a:pt x="305434" y="45567"/>
                </a:lnTo>
                <a:close/>
              </a:path>
              <a:path w="320040" h="306705">
                <a:moveTo>
                  <a:pt x="181622" y="161492"/>
                </a:moveTo>
                <a:close/>
              </a:path>
              <a:path w="320040" h="306705">
                <a:moveTo>
                  <a:pt x="175755" y="182206"/>
                </a:moveTo>
                <a:lnTo>
                  <a:pt x="164566" y="178346"/>
                </a:lnTo>
                <a:lnTo>
                  <a:pt x="175205" y="178346"/>
                </a:lnTo>
                <a:lnTo>
                  <a:pt x="175755" y="182206"/>
                </a:lnTo>
                <a:close/>
              </a:path>
              <a:path w="320040" h="306705">
                <a:moveTo>
                  <a:pt x="101396" y="180644"/>
                </a:moveTo>
                <a:lnTo>
                  <a:pt x="101600" y="179895"/>
                </a:lnTo>
                <a:lnTo>
                  <a:pt x="101617" y="180515"/>
                </a:lnTo>
                <a:lnTo>
                  <a:pt x="101396" y="180644"/>
                </a:lnTo>
                <a:close/>
              </a:path>
              <a:path w="320040" h="306705">
                <a:moveTo>
                  <a:pt x="155033" y="200418"/>
                </a:moveTo>
                <a:lnTo>
                  <a:pt x="91490" y="200418"/>
                </a:lnTo>
                <a:lnTo>
                  <a:pt x="90678" y="184276"/>
                </a:lnTo>
                <a:lnTo>
                  <a:pt x="100418" y="190715"/>
                </a:lnTo>
                <a:lnTo>
                  <a:pt x="157920" y="190715"/>
                </a:lnTo>
                <a:lnTo>
                  <a:pt x="156887" y="192112"/>
                </a:lnTo>
                <a:lnTo>
                  <a:pt x="154108" y="197651"/>
                </a:lnTo>
                <a:lnTo>
                  <a:pt x="155033" y="200418"/>
                </a:lnTo>
                <a:close/>
              </a:path>
              <a:path w="320040" h="306705">
                <a:moveTo>
                  <a:pt x="129435" y="228472"/>
                </a:moveTo>
                <a:lnTo>
                  <a:pt x="58483" y="228472"/>
                </a:lnTo>
                <a:lnTo>
                  <a:pt x="62445" y="222935"/>
                </a:lnTo>
                <a:lnTo>
                  <a:pt x="64744" y="216953"/>
                </a:lnTo>
                <a:lnTo>
                  <a:pt x="73749" y="211619"/>
                </a:lnTo>
                <a:lnTo>
                  <a:pt x="76555" y="207898"/>
                </a:lnTo>
                <a:lnTo>
                  <a:pt x="83286" y="200037"/>
                </a:lnTo>
                <a:lnTo>
                  <a:pt x="91490" y="200418"/>
                </a:lnTo>
                <a:lnTo>
                  <a:pt x="155033" y="200418"/>
                </a:lnTo>
                <a:lnTo>
                  <a:pt x="156350" y="204355"/>
                </a:lnTo>
                <a:lnTo>
                  <a:pt x="143953" y="215442"/>
                </a:lnTo>
                <a:lnTo>
                  <a:pt x="147112" y="221614"/>
                </a:lnTo>
                <a:lnTo>
                  <a:pt x="134962" y="221614"/>
                </a:lnTo>
                <a:lnTo>
                  <a:pt x="131533" y="222796"/>
                </a:lnTo>
                <a:lnTo>
                  <a:pt x="128751" y="227558"/>
                </a:lnTo>
                <a:lnTo>
                  <a:pt x="129435" y="228472"/>
                </a:lnTo>
                <a:close/>
              </a:path>
              <a:path w="320040" h="306705">
                <a:moveTo>
                  <a:pt x="48243" y="222842"/>
                </a:moveTo>
                <a:lnTo>
                  <a:pt x="41109" y="218935"/>
                </a:lnTo>
                <a:lnTo>
                  <a:pt x="40918" y="218173"/>
                </a:lnTo>
                <a:lnTo>
                  <a:pt x="47028" y="221030"/>
                </a:lnTo>
                <a:lnTo>
                  <a:pt x="48243" y="222842"/>
                </a:lnTo>
                <a:close/>
              </a:path>
              <a:path w="320040" h="306705">
                <a:moveTo>
                  <a:pt x="144843" y="230047"/>
                </a:moveTo>
                <a:lnTo>
                  <a:pt x="141972" y="227050"/>
                </a:lnTo>
                <a:lnTo>
                  <a:pt x="138645" y="224446"/>
                </a:lnTo>
                <a:lnTo>
                  <a:pt x="134962" y="221614"/>
                </a:lnTo>
                <a:lnTo>
                  <a:pt x="147112" y="221614"/>
                </a:lnTo>
                <a:lnTo>
                  <a:pt x="150609" y="228447"/>
                </a:lnTo>
                <a:lnTo>
                  <a:pt x="144843" y="230047"/>
                </a:lnTo>
                <a:close/>
              </a:path>
              <a:path w="320040" h="306705">
                <a:moveTo>
                  <a:pt x="93590" y="261238"/>
                </a:moveTo>
                <a:lnTo>
                  <a:pt x="12903" y="261238"/>
                </a:lnTo>
                <a:lnTo>
                  <a:pt x="20598" y="257721"/>
                </a:lnTo>
                <a:lnTo>
                  <a:pt x="23330" y="253593"/>
                </a:lnTo>
                <a:lnTo>
                  <a:pt x="29641" y="247573"/>
                </a:lnTo>
                <a:lnTo>
                  <a:pt x="32525" y="245236"/>
                </a:lnTo>
                <a:lnTo>
                  <a:pt x="43229" y="242049"/>
                </a:lnTo>
                <a:lnTo>
                  <a:pt x="48234" y="236765"/>
                </a:lnTo>
                <a:lnTo>
                  <a:pt x="53987" y="232778"/>
                </a:lnTo>
                <a:lnTo>
                  <a:pt x="50494" y="226199"/>
                </a:lnTo>
                <a:lnTo>
                  <a:pt x="48243" y="222842"/>
                </a:lnTo>
                <a:lnTo>
                  <a:pt x="58483" y="228472"/>
                </a:lnTo>
                <a:lnTo>
                  <a:pt x="129435" y="228472"/>
                </a:lnTo>
                <a:lnTo>
                  <a:pt x="133194" y="233501"/>
                </a:lnTo>
                <a:lnTo>
                  <a:pt x="122465" y="233501"/>
                </a:lnTo>
                <a:lnTo>
                  <a:pt x="117300" y="237342"/>
                </a:lnTo>
                <a:lnTo>
                  <a:pt x="115317" y="242439"/>
                </a:lnTo>
                <a:lnTo>
                  <a:pt x="114555" y="247789"/>
                </a:lnTo>
                <a:lnTo>
                  <a:pt x="113055" y="252387"/>
                </a:lnTo>
                <a:lnTo>
                  <a:pt x="104978" y="256044"/>
                </a:lnTo>
                <a:lnTo>
                  <a:pt x="97688" y="259219"/>
                </a:lnTo>
                <a:lnTo>
                  <a:pt x="93590" y="261238"/>
                </a:lnTo>
                <a:close/>
              </a:path>
              <a:path w="320040" h="306705">
                <a:moveTo>
                  <a:pt x="139687" y="242188"/>
                </a:moveTo>
                <a:lnTo>
                  <a:pt x="122465" y="233501"/>
                </a:lnTo>
                <a:lnTo>
                  <a:pt x="133194" y="233501"/>
                </a:lnTo>
                <a:lnTo>
                  <a:pt x="139687" y="242188"/>
                </a:lnTo>
                <a:close/>
              </a:path>
              <a:path w="320040" h="306705">
                <a:moveTo>
                  <a:pt x="33019" y="300596"/>
                </a:moveTo>
                <a:lnTo>
                  <a:pt x="26610" y="298608"/>
                </a:lnTo>
                <a:lnTo>
                  <a:pt x="20370" y="296267"/>
                </a:lnTo>
                <a:lnTo>
                  <a:pt x="14378" y="293146"/>
                </a:lnTo>
                <a:lnTo>
                  <a:pt x="8712" y="288823"/>
                </a:lnTo>
                <a:lnTo>
                  <a:pt x="9077" y="283362"/>
                </a:lnTo>
                <a:lnTo>
                  <a:pt x="9070" y="278218"/>
                </a:lnTo>
                <a:lnTo>
                  <a:pt x="8965" y="274764"/>
                </a:lnTo>
                <a:lnTo>
                  <a:pt x="6447" y="267870"/>
                </a:lnTo>
                <a:lnTo>
                  <a:pt x="0" y="261429"/>
                </a:lnTo>
                <a:lnTo>
                  <a:pt x="7937" y="260654"/>
                </a:lnTo>
                <a:lnTo>
                  <a:pt x="12903" y="261238"/>
                </a:lnTo>
                <a:lnTo>
                  <a:pt x="93590" y="261238"/>
                </a:lnTo>
                <a:lnTo>
                  <a:pt x="88975" y="263512"/>
                </a:lnTo>
                <a:lnTo>
                  <a:pt x="88073" y="265607"/>
                </a:lnTo>
                <a:lnTo>
                  <a:pt x="86549" y="267512"/>
                </a:lnTo>
                <a:lnTo>
                  <a:pt x="88467" y="269417"/>
                </a:lnTo>
                <a:lnTo>
                  <a:pt x="91299" y="270992"/>
                </a:lnTo>
                <a:lnTo>
                  <a:pt x="92481" y="275119"/>
                </a:lnTo>
                <a:lnTo>
                  <a:pt x="91502" y="277291"/>
                </a:lnTo>
                <a:lnTo>
                  <a:pt x="78091" y="277291"/>
                </a:lnTo>
                <a:lnTo>
                  <a:pt x="79006" y="280555"/>
                </a:lnTo>
                <a:lnTo>
                  <a:pt x="80187" y="283362"/>
                </a:lnTo>
                <a:lnTo>
                  <a:pt x="80359" y="286194"/>
                </a:lnTo>
                <a:lnTo>
                  <a:pt x="73125" y="286194"/>
                </a:lnTo>
                <a:lnTo>
                  <a:pt x="70637" y="287451"/>
                </a:lnTo>
                <a:lnTo>
                  <a:pt x="68020" y="291591"/>
                </a:lnTo>
                <a:lnTo>
                  <a:pt x="66459" y="294106"/>
                </a:lnTo>
                <a:lnTo>
                  <a:pt x="65339" y="294696"/>
                </a:lnTo>
                <a:lnTo>
                  <a:pt x="40823" y="294696"/>
                </a:lnTo>
                <a:lnTo>
                  <a:pt x="33794" y="295681"/>
                </a:lnTo>
                <a:lnTo>
                  <a:pt x="33019" y="300596"/>
                </a:lnTo>
                <a:close/>
              </a:path>
              <a:path w="320040" h="306705">
                <a:moveTo>
                  <a:pt x="84861" y="285381"/>
                </a:moveTo>
                <a:lnTo>
                  <a:pt x="82257" y="278967"/>
                </a:lnTo>
                <a:lnTo>
                  <a:pt x="78091" y="277291"/>
                </a:lnTo>
                <a:lnTo>
                  <a:pt x="91502" y="277291"/>
                </a:lnTo>
                <a:lnTo>
                  <a:pt x="91084" y="278218"/>
                </a:lnTo>
                <a:lnTo>
                  <a:pt x="84861" y="285381"/>
                </a:lnTo>
                <a:close/>
              </a:path>
              <a:path w="320040" h="306705">
                <a:moveTo>
                  <a:pt x="77254" y="289712"/>
                </a:moveTo>
                <a:lnTo>
                  <a:pt x="73125" y="286194"/>
                </a:lnTo>
                <a:lnTo>
                  <a:pt x="80359" y="286194"/>
                </a:lnTo>
                <a:lnTo>
                  <a:pt x="80429" y="287350"/>
                </a:lnTo>
                <a:lnTo>
                  <a:pt x="77254" y="289712"/>
                </a:lnTo>
                <a:close/>
              </a:path>
              <a:path w="320040" h="306705">
                <a:moveTo>
                  <a:pt x="55841" y="306628"/>
                </a:moveTo>
                <a:lnTo>
                  <a:pt x="51148" y="301776"/>
                </a:lnTo>
                <a:lnTo>
                  <a:pt x="46375" y="297264"/>
                </a:lnTo>
                <a:lnTo>
                  <a:pt x="40823" y="294696"/>
                </a:lnTo>
                <a:lnTo>
                  <a:pt x="65339" y="294696"/>
                </a:lnTo>
                <a:lnTo>
                  <a:pt x="63448" y="295693"/>
                </a:lnTo>
                <a:lnTo>
                  <a:pt x="59601" y="300291"/>
                </a:lnTo>
                <a:lnTo>
                  <a:pt x="58216" y="302958"/>
                </a:lnTo>
                <a:lnTo>
                  <a:pt x="55841" y="306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58148" y="2233053"/>
            <a:ext cx="304800" cy="300990"/>
          </a:xfrm>
          <a:custGeom>
            <a:avLst/>
            <a:gdLst/>
            <a:ahLst/>
            <a:cxnLst/>
            <a:rect l="l" t="t" r="r" b="b"/>
            <a:pathLst>
              <a:path w="304800" h="300989">
                <a:moveTo>
                  <a:pt x="287514" y="26187"/>
                </a:moveTo>
                <a:lnTo>
                  <a:pt x="242786" y="26187"/>
                </a:lnTo>
                <a:lnTo>
                  <a:pt x="243312" y="19189"/>
                </a:lnTo>
                <a:lnTo>
                  <a:pt x="243484" y="16573"/>
                </a:lnTo>
                <a:lnTo>
                  <a:pt x="253366" y="14909"/>
                </a:lnTo>
                <a:lnTo>
                  <a:pt x="252857" y="6527"/>
                </a:lnTo>
                <a:lnTo>
                  <a:pt x="264079" y="1366"/>
                </a:lnTo>
                <a:lnTo>
                  <a:pt x="275404" y="0"/>
                </a:lnTo>
                <a:lnTo>
                  <a:pt x="286928" y="1634"/>
                </a:lnTo>
                <a:lnTo>
                  <a:pt x="298742" y="5473"/>
                </a:lnTo>
                <a:lnTo>
                  <a:pt x="297701" y="19189"/>
                </a:lnTo>
                <a:lnTo>
                  <a:pt x="287540" y="22479"/>
                </a:lnTo>
                <a:lnTo>
                  <a:pt x="287514" y="26187"/>
                </a:lnTo>
                <a:close/>
              </a:path>
              <a:path w="304800" h="300989">
                <a:moveTo>
                  <a:pt x="223431" y="34328"/>
                </a:moveTo>
                <a:lnTo>
                  <a:pt x="223710" y="34175"/>
                </a:lnTo>
                <a:lnTo>
                  <a:pt x="225285" y="24180"/>
                </a:lnTo>
                <a:lnTo>
                  <a:pt x="242786" y="26187"/>
                </a:lnTo>
                <a:lnTo>
                  <a:pt x="287514" y="26187"/>
                </a:lnTo>
                <a:lnTo>
                  <a:pt x="287461" y="33934"/>
                </a:lnTo>
                <a:lnTo>
                  <a:pt x="234289" y="33934"/>
                </a:lnTo>
                <a:lnTo>
                  <a:pt x="223431" y="34328"/>
                </a:lnTo>
                <a:close/>
              </a:path>
              <a:path w="304800" h="300989">
                <a:moveTo>
                  <a:pt x="270700" y="69278"/>
                </a:moveTo>
                <a:lnTo>
                  <a:pt x="213969" y="69278"/>
                </a:lnTo>
                <a:lnTo>
                  <a:pt x="214275" y="63563"/>
                </a:lnTo>
                <a:lnTo>
                  <a:pt x="218414" y="62191"/>
                </a:lnTo>
                <a:lnTo>
                  <a:pt x="218363" y="61188"/>
                </a:lnTo>
                <a:lnTo>
                  <a:pt x="218554" y="59766"/>
                </a:lnTo>
                <a:lnTo>
                  <a:pt x="210591" y="55524"/>
                </a:lnTo>
                <a:lnTo>
                  <a:pt x="210274" y="53327"/>
                </a:lnTo>
                <a:lnTo>
                  <a:pt x="209968" y="49174"/>
                </a:lnTo>
                <a:lnTo>
                  <a:pt x="208050" y="41008"/>
                </a:lnTo>
                <a:lnTo>
                  <a:pt x="206426" y="36995"/>
                </a:lnTo>
                <a:lnTo>
                  <a:pt x="204990" y="32677"/>
                </a:lnTo>
                <a:lnTo>
                  <a:pt x="217017" y="32067"/>
                </a:lnTo>
                <a:lnTo>
                  <a:pt x="218313" y="33934"/>
                </a:lnTo>
                <a:lnTo>
                  <a:pt x="217563" y="50533"/>
                </a:lnTo>
                <a:lnTo>
                  <a:pt x="227266" y="54724"/>
                </a:lnTo>
                <a:lnTo>
                  <a:pt x="281448" y="54724"/>
                </a:lnTo>
                <a:lnTo>
                  <a:pt x="283819" y="61379"/>
                </a:lnTo>
                <a:lnTo>
                  <a:pt x="283032" y="62522"/>
                </a:lnTo>
                <a:lnTo>
                  <a:pt x="282523" y="63766"/>
                </a:lnTo>
                <a:lnTo>
                  <a:pt x="277731" y="67818"/>
                </a:lnTo>
                <a:lnTo>
                  <a:pt x="271132" y="67818"/>
                </a:lnTo>
                <a:lnTo>
                  <a:pt x="270700" y="69278"/>
                </a:lnTo>
                <a:close/>
              </a:path>
              <a:path w="304800" h="300989">
                <a:moveTo>
                  <a:pt x="281448" y="54724"/>
                </a:moveTo>
                <a:lnTo>
                  <a:pt x="227266" y="54724"/>
                </a:lnTo>
                <a:lnTo>
                  <a:pt x="234226" y="42176"/>
                </a:lnTo>
                <a:lnTo>
                  <a:pt x="235458" y="38582"/>
                </a:lnTo>
                <a:lnTo>
                  <a:pt x="234289" y="33934"/>
                </a:lnTo>
                <a:lnTo>
                  <a:pt x="287461" y="33934"/>
                </a:lnTo>
                <a:lnTo>
                  <a:pt x="287456" y="34651"/>
                </a:lnTo>
                <a:lnTo>
                  <a:pt x="289443" y="41727"/>
                </a:lnTo>
                <a:lnTo>
                  <a:pt x="294720" y="45547"/>
                </a:lnTo>
                <a:lnTo>
                  <a:pt x="303788" y="47777"/>
                </a:lnTo>
                <a:lnTo>
                  <a:pt x="301066" y="49822"/>
                </a:lnTo>
                <a:lnTo>
                  <a:pt x="300745" y="50190"/>
                </a:lnTo>
                <a:lnTo>
                  <a:pt x="287489" y="50190"/>
                </a:lnTo>
                <a:lnTo>
                  <a:pt x="287273" y="50964"/>
                </a:lnTo>
                <a:lnTo>
                  <a:pt x="281393" y="54572"/>
                </a:lnTo>
                <a:lnTo>
                  <a:pt x="281448" y="54724"/>
                </a:lnTo>
                <a:close/>
              </a:path>
              <a:path w="304800" h="300989">
                <a:moveTo>
                  <a:pt x="304508" y="47955"/>
                </a:moveTo>
                <a:lnTo>
                  <a:pt x="303788" y="47777"/>
                </a:lnTo>
                <a:lnTo>
                  <a:pt x="304482" y="47256"/>
                </a:lnTo>
                <a:lnTo>
                  <a:pt x="304508" y="47955"/>
                </a:lnTo>
                <a:close/>
              </a:path>
              <a:path w="304800" h="300989">
                <a:moveTo>
                  <a:pt x="298285" y="53009"/>
                </a:moveTo>
                <a:lnTo>
                  <a:pt x="287489" y="50190"/>
                </a:lnTo>
                <a:lnTo>
                  <a:pt x="300745" y="50190"/>
                </a:lnTo>
                <a:lnTo>
                  <a:pt x="298285" y="53009"/>
                </a:lnTo>
                <a:close/>
              </a:path>
              <a:path w="304800" h="300989">
                <a:moveTo>
                  <a:pt x="277521" y="67995"/>
                </a:moveTo>
                <a:lnTo>
                  <a:pt x="271132" y="67818"/>
                </a:lnTo>
                <a:lnTo>
                  <a:pt x="277731" y="67818"/>
                </a:lnTo>
                <a:lnTo>
                  <a:pt x="277521" y="67995"/>
                </a:lnTo>
                <a:close/>
              </a:path>
              <a:path w="304800" h="300989">
                <a:moveTo>
                  <a:pt x="258566" y="83413"/>
                </a:moveTo>
                <a:lnTo>
                  <a:pt x="198437" y="83413"/>
                </a:lnTo>
                <a:lnTo>
                  <a:pt x="200621" y="81394"/>
                </a:lnTo>
                <a:lnTo>
                  <a:pt x="201079" y="80949"/>
                </a:lnTo>
                <a:lnTo>
                  <a:pt x="201460" y="80327"/>
                </a:lnTo>
                <a:lnTo>
                  <a:pt x="207264" y="77711"/>
                </a:lnTo>
                <a:lnTo>
                  <a:pt x="200190" y="67970"/>
                </a:lnTo>
                <a:lnTo>
                  <a:pt x="213969" y="69278"/>
                </a:lnTo>
                <a:lnTo>
                  <a:pt x="270700" y="69278"/>
                </a:lnTo>
                <a:lnTo>
                  <a:pt x="267575" y="79844"/>
                </a:lnTo>
                <a:lnTo>
                  <a:pt x="258850" y="80187"/>
                </a:lnTo>
                <a:lnTo>
                  <a:pt x="258566" y="83413"/>
                </a:lnTo>
                <a:close/>
              </a:path>
              <a:path w="304800" h="300989">
                <a:moveTo>
                  <a:pt x="202139" y="146418"/>
                </a:moveTo>
                <a:lnTo>
                  <a:pt x="136321" y="146418"/>
                </a:lnTo>
                <a:lnTo>
                  <a:pt x="148892" y="133172"/>
                </a:lnTo>
                <a:lnTo>
                  <a:pt x="163184" y="118179"/>
                </a:lnTo>
                <a:lnTo>
                  <a:pt x="172085" y="109016"/>
                </a:lnTo>
                <a:lnTo>
                  <a:pt x="181213" y="99868"/>
                </a:lnTo>
                <a:lnTo>
                  <a:pt x="185665" y="95181"/>
                </a:lnTo>
                <a:lnTo>
                  <a:pt x="189903" y="90271"/>
                </a:lnTo>
                <a:lnTo>
                  <a:pt x="191808" y="87909"/>
                </a:lnTo>
                <a:lnTo>
                  <a:pt x="193814" y="86931"/>
                </a:lnTo>
                <a:lnTo>
                  <a:pt x="193371" y="77749"/>
                </a:lnTo>
                <a:lnTo>
                  <a:pt x="198437" y="83413"/>
                </a:lnTo>
                <a:lnTo>
                  <a:pt x="258566" y="83413"/>
                </a:lnTo>
                <a:lnTo>
                  <a:pt x="258241" y="87109"/>
                </a:lnTo>
                <a:lnTo>
                  <a:pt x="250570" y="91643"/>
                </a:lnTo>
                <a:lnTo>
                  <a:pt x="247904" y="99174"/>
                </a:lnTo>
                <a:lnTo>
                  <a:pt x="246177" y="108356"/>
                </a:lnTo>
                <a:lnTo>
                  <a:pt x="247040" y="109601"/>
                </a:lnTo>
                <a:lnTo>
                  <a:pt x="247298" y="110449"/>
                </a:lnTo>
                <a:lnTo>
                  <a:pt x="246634" y="115544"/>
                </a:lnTo>
                <a:lnTo>
                  <a:pt x="246027" y="116903"/>
                </a:lnTo>
                <a:lnTo>
                  <a:pt x="236486" y="116903"/>
                </a:lnTo>
                <a:lnTo>
                  <a:pt x="235191" y="118656"/>
                </a:lnTo>
                <a:lnTo>
                  <a:pt x="236461" y="119265"/>
                </a:lnTo>
                <a:lnTo>
                  <a:pt x="244971" y="119265"/>
                </a:lnTo>
                <a:lnTo>
                  <a:pt x="244017" y="121399"/>
                </a:lnTo>
                <a:lnTo>
                  <a:pt x="240358" y="127038"/>
                </a:lnTo>
                <a:lnTo>
                  <a:pt x="230823" y="127038"/>
                </a:lnTo>
                <a:lnTo>
                  <a:pt x="229685" y="132905"/>
                </a:lnTo>
                <a:lnTo>
                  <a:pt x="217830" y="132905"/>
                </a:lnTo>
                <a:lnTo>
                  <a:pt x="217386" y="133172"/>
                </a:lnTo>
                <a:lnTo>
                  <a:pt x="211925" y="136220"/>
                </a:lnTo>
                <a:lnTo>
                  <a:pt x="201066" y="142519"/>
                </a:lnTo>
                <a:lnTo>
                  <a:pt x="202139" y="146418"/>
                </a:lnTo>
                <a:close/>
              </a:path>
              <a:path w="304800" h="300989">
                <a:moveTo>
                  <a:pt x="244971" y="119265"/>
                </a:moveTo>
                <a:lnTo>
                  <a:pt x="236461" y="119265"/>
                </a:lnTo>
                <a:lnTo>
                  <a:pt x="236740" y="118897"/>
                </a:lnTo>
                <a:lnTo>
                  <a:pt x="237261" y="118529"/>
                </a:lnTo>
                <a:lnTo>
                  <a:pt x="237236" y="117754"/>
                </a:lnTo>
                <a:lnTo>
                  <a:pt x="236753" y="117335"/>
                </a:lnTo>
                <a:lnTo>
                  <a:pt x="236486" y="116903"/>
                </a:lnTo>
                <a:lnTo>
                  <a:pt x="246027" y="116903"/>
                </a:lnTo>
                <a:lnTo>
                  <a:pt x="244971" y="119265"/>
                </a:lnTo>
                <a:close/>
              </a:path>
              <a:path w="304800" h="300989">
                <a:moveTo>
                  <a:pt x="237985" y="130695"/>
                </a:moveTo>
                <a:lnTo>
                  <a:pt x="230823" y="127038"/>
                </a:lnTo>
                <a:lnTo>
                  <a:pt x="240358" y="127038"/>
                </a:lnTo>
                <a:lnTo>
                  <a:pt x="237985" y="130695"/>
                </a:lnTo>
                <a:close/>
              </a:path>
              <a:path w="304800" h="300989">
                <a:moveTo>
                  <a:pt x="227648" y="143243"/>
                </a:moveTo>
                <a:lnTo>
                  <a:pt x="219240" y="133362"/>
                </a:lnTo>
                <a:lnTo>
                  <a:pt x="218617" y="133273"/>
                </a:lnTo>
                <a:lnTo>
                  <a:pt x="217830" y="132905"/>
                </a:lnTo>
                <a:lnTo>
                  <a:pt x="229685" y="132905"/>
                </a:lnTo>
                <a:lnTo>
                  <a:pt x="227648" y="143243"/>
                </a:lnTo>
                <a:close/>
              </a:path>
              <a:path w="304800" h="300989">
                <a:moveTo>
                  <a:pt x="149284" y="185483"/>
                </a:moveTo>
                <a:lnTo>
                  <a:pt x="106083" y="185483"/>
                </a:lnTo>
                <a:lnTo>
                  <a:pt x="107798" y="185089"/>
                </a:lnTo>
                <a:lnTo>
                  <a:pt x="108793" y="184327"/>
                </a:lnTo>
                <a:lnTo>
                  <a:pt x="114236" y="180289"/>
                </a:lnTo>
                <a:lnTo>
                  <a:pt x="110604" y="169938"/>
                </a:lnTo>
                <a:lnTo>
                  <a:pt x="119698" y="168135"/>
                </a:lnTo>
                <a:lnTo>
                  <a:pt x="128727" y="150507"/>
                </a:lnTo>
                <a:lnTo>
                  <a:pt x="119797" y="148386"/>
                </a:lnTo>
                <a:lnTo>
                  <a:pt x="122186" y="141096"/>
                </a:lnTo>
                <a:lnTo>
                  <a:pt x="136321" y="146418"/>
                </a:lnTo>
                <a:lnTo>
                  <a:pt x="202139" y="146418"/>
                </a:lnTo>
                <a:lnTo>
                  <a:pt x="203903" y="152831"/>
                </a:lnTo>
                <a:lnTo>
                  <a:pt x="190360" y="152831"/>
                </a:lnTo>
                <a:lnTo>
                  <a:pt x="185864" y="158203"/>
                </a:lnTo>
                <a:lnTo>
                  <a:pt x="189941" y="159626"/>
                </a:lnTo>
                <a:lnTo>
                  <a:pt x="192321" y="160947"/>
                </a:lnTo>
                <a:lnTo>
                  <a:pt x="179629" y="160947"/>
                </a:lnTo>
                <a:lnTo>
                  <a:pt x="167196" y="174841"/>
                </a:lnTo>
                <a:lnTo>
                  <a:pt x="155601" y="174841"/>
                </a:lnTo>
                <a:lnTo>
                  <a:pt x="160146" y="184327"/>
                </a:lnTo>
                <a:lnTo>
                  <a:pt x="158891" y="184721"/>
                </a:lnTo>
                <a:lnTo>
                  <a:pt x="149212" y="184721"/>
                </a:lnTo>
                <a:lnTo>
                  <a:pt x="149284" y="185483"/>
                </a:lnTo>
                <a:close/>
              </a:path>
              <a:path w="304800" h="300989">
                <a:moveTo>
                  <a:pt x="119622" y="148920"/>
                </a:moveTo>
                <a:lnTo>
                  <a:pt x="119583" y="148336"/>
                </a:lnTo>
                <a:lnTo>
                  <a:pt x="119797" y="148386"/>
                </a:lnTo>
                <a:lnTo>
                  <a:pt x="119622" y="148920"/>
                </a:lnTo>
                <a:close/>
              </a:path>
              <a:path w="304800" h="300989">
                <a:moveTo>
                  <a:pt x="203987" y="153136"/>
                </a:moveTo>
                <a:lnTo>
                  <a:pt x="190360" y="152831"/>
                </a:lnTo>
                <a:lnTo>
                  <a:pt x="203903" y="152831"/>
                </a:lnTo>
                <a:lnTo>
                  <a:pt x="203987" y="153136"/>
                </a:lnTo>
                <a:close/>
              </a:path>
              <a:path w="304800" h="300989">
                <a:moveTo>
                  <a:pt x="192963" y="171500"/>
                </a:moveTo>
                <a:lnTo>
                  <a:pt x="190906" y="169811"/>
                </a:lnTo>
                <a:lnTo>
                  <a:pt x="189521" y="168897"/>
                </a:lnTo>
                <a:lnTo>
                  <a:pt x="182359" y="161251"/>
                </a:lnTo>
                <a:lnTo>
                  <a:pt x="179629" y="160947"/>
                </a:lnTo>
                <a:lnTo>
                  <a:pt x="192321" y="160947"/>
                </a:lnTo>
                <a:lnTo>
                  <a:pt x="200330" y="165392"/>
                </a:lnTo>
                <a:lnTo>
                  <a:pt x="195047" y="167741"/>
                </a:lnTo>
                <a:lnTo>
                  <a:pt x="192963" y="171500"/>
                </a:lnTo>
                <a:close/>
              </a:path>
              <a:path w="304800" h="300989">
                <a:moveTo>
                  <a:pt x="163741" y="178739"/>
                </a:moveTo>
                <a:lnTo>
                  <a:pt x="155601" y="174841"/>
                </a:lnTo>
                <a:lnTo>
                  <a:pt x="167196" y="174841"/>
                </a:lnTo>
                <a:lnTo>
                  <a:pt x="163741" y="178739"/>
                </a:lnTo>
                <a:close/>
              </a:path>
              <a:path w="304800" h="300989">
                <a:moveTo>
                  <a:pt x="129446" y="209448"/>
                </a:moveTo>
                <a:lnTo>
                  <a:pt x="85979" y="209448"/>
                </a:lnTo>
                <a:lnTo>
                  <a:pt x="86106" y="209423"/>
                </a:lnTo>
                <a:lnTo>
                  <a:pt x="85972" y="209395"/>
                </a:lnTo>
                <a:lnTo>
                  <a:pt x="84746" y="199720"/>
                </a:lnTo>
                <a:lnTo>
                  <a:pt x="85560" y="196926"/>
                </a:lnTo>
                <a:lnTo>
                  <a:pt x="89978" y="194957"/>
                </a:lnTo>
                <a:lnTo>
                  <a:pt x="93688" y="194373"/>
                </a:lnTo>
                <a:lnTo>
                  <a:pt x="97282" y="193421"/>
                </a:lnTo>
                <a:lnTo>
                  <a:pt x="98831" y="188595"/>
                </a:lnTo>
                <a:lnTo>
                  <a:pt x="94474" y="181660"/>
                </a:lnTo>
                <a:lnTo>
                  <a:pt x="102412" y="179184"/>
                </a:lnTo>
                <a:lnTo>
                  <a:pt x="100902" y="182359"/>
                </a:lnTo>
                <a:lnTo>
                  <a:pt x="102742" y="184073"/>
                </a:lnTo>
                <a:lnTo>
                  <a:pt x="106083" y="185483"/>
                </a:lnTo>
                <a:lnTo>
                  <a:pt x="149284" y="185483"/>
                </a:lnTo>
                <a:lnTo>
                  <a:pt x="150074" y="193916"/>
                </a:lnTo>
                <a:lnTo>
                  <a:pt x="140881" y="193916"/>
                </a:lnTo>
                <a:lnTo>
                  <a:pt x="140284" y="200736"/>
                </a:lnTo>
                <a:lnTo>
                  <a:pt x="135230" y="203073"/>
                </a:lnTo>
                <a:lnTo>
                  <a:pt x="129083" y="205714"/>
                </a:lnTo>
                <a:lnTo>
                  <a:pt x="129446" y="209448"/>
                </a:lnTo>
                <a:close/>
              </a:path>
              <a:path w="304800" h="300989">
                <a:moveTo>
                  <a:pt x="156705" y="185407"/>
                </a:moveTo>
                <a:lnTo>
                  <a:pt x="149212" y="184721"/>
                </a:lnTo>
                <a:lnTo>
                  <a:pt x="158891" y="184721"/>
                </a:lnTo>
                <a:lnTo>
                  <a:pt x="156705" y="185407"/>
                </a:lnTo>
                <a:close/>
              </a:path>
              <a:path w="304800" h="300989">
                <a:moveTo>
                  <a:pt x="150139" y="194614"/>
                </a:moveTo>
                <a:lnTo>
                  <a:pt x="140881" y="193916"/>
                </a:lnTo>
                <a:lnTo>
                  <a:pt x="150074" y="193916"/>
                </a:lnTo>
                <a:lnTo>
                  <a:pt x="150139" y="194614"/>
                </a:lnTo>
                <a:close/>
              </a:path>
              <a:path w="304800" h="300989">
                <a:moveTo>
                  <a:pt x="130478" y="219646"/>
                </a:moveTo>
                <a:lnTo>
                  <a:pt x="69876" y="219646"/>
                </a:lnTo>
                <a:lnTo>
                  <a:pt x="71298" y="217030"/>
                </a:lnTo>
                <a:lnTo>
                  <a:pt x="72542" y="214960"/>
                </a:lnTo>
                <a:lnTo>
                  <a:pt x="74308" y="211099"/>
                </a:lnTo>
                <a:lnTo>
                  <a:pt x="74739" y="209296"/>
                </a:lnTo>
                <a:lnTo>
                  <a:pt x="75311" y="207581"/>
                </a:lnTo>
                <a:lnTo>
                  <a:pt x="76848" y="207746"/>
                </a:lnTo>
                <a:lnTo>
                  <a:pt x="78041" y="207771"/>
                </a:lnTo>
                <a:lnTo>
                  <a:pt x="85972" y="209395"/>
                </a:lnTo>
                <a:lnTo>
                  <a:pt x="129446" y="209448"/>
                </a:lnTo>
                <a:lnTo>
                  <a:pt x="130478" y="219646"/>
                </a:lnTo>
                <a:close/>
              </a:path>
              <a:path w="304800" h="300989">
                <a:moveTo>
                  <a:pt x="83880" y="243256"/>
                </a:moveTo>
                <a:lnTo>
                  <a:pt x="43175" y="243256"/>
                </a:lnTo>
                <a:lnTo>
                  <a:pt x="46139" y="237566"/>
                </a:lnTo>
                <a:lnTo>
                  <a:pt x="46342" y="236702"/>
                </a:lnTo>
                <a:lnTo>
                  <a:pt x="49339" y="236245"/>
                </a:lnTo>
                <a:lnTo>
                  <a:pt x="58546" y="235686"/>
                </a:lnTo>
                <a:lnTo>
                  <a:pt x="62421" y="231140"/>
                </a:lnTo>
                <a:lnTo>
                  <a:pt x="64783" y="224548"/>
                </a:lnTo>
                <a:lnTo>
                  <a:pt x="60554" y="215963"/>
                </a:lnTo>
                <a:lnTo>
                  <a:pt x="69876" y="219646"/>
                </a:lnTo>
                <a:lnTo>
                  <a:pt x="130478" y="219646"/>
                </a:lnTo>
                <a:lnTo>
                  <a:pt x="130520" y="220065"/>
                </a:lnTo>
                <a:lnTo>
                  <a:pt x="115151" y="220065"/>
                </a:lnTo>
                <a:lnTo>
                  <a:pt x="109346" y="223723"/>
                </a:lnTo>
                <a:lnTo>
                  <a:pt x="107328" y="229235"/>
                </a:lnTo>
                <a:lnTo>
                  <a:pt x="99314" y="231063"/>
                </a:lnTo>
                <a:lnTo>
                  <a:pt x="95998" y="233171"/>
                </a:lnTo>
                <a:lnTo>
                  <a:pt x="87503" y="238467"/>
                </a:lnTo>
                <a:lnTo>
                  <a:pt x="83425" y="240880"/>
                </a:lnTo>
                <a:lnTo>
                  <a:pt x="83880" y="243256"/>
                </a:lnTo>
                <a:close/>
              </a:path>
              <a:path w="304800" h="300989">
                <a:moveTo>
                  <a:pt x="130810" y="222910"/>
                </a:moveTo>
                <a:lnTo>
                  <a:pt x="127635" y="221983"/>
                </a:lnTo>
                <a:lnTo>
                  <a:pt x="124866" y="220713"/>
                </a:lnTo>
                <a:lnTo>
                  <a:pt x="118910" y="220268"/>
                </a:lnTo>
                <a:lnTo>
                  <a:pt x="115151" y="220065"/>
                </a:lnTo>
                <a:lnTo>
                  <a:pt x="130520" y="220065"/>
                </a:lnTo>
                <a:lnTo>
                  <a:pt x="130810" y="222910"/>
                </a:lnTo>
                <a:close/>
              </a:path>
              <a:path w="304800" h="300989">
                <a:moveTo>
                  <a:pt x="18364" y="300570"/>
                </a:moveTo>
                <a:lnTo>
                  <a:pt x="12509" y="297510"/>
                </a:lnTo>
                <a:lnTo>
                  <a:pt x="5525" y="295529"/>
                </a:lnTo>
                <a:lnTo>
                  <a:pt x="12369" y="282498"/>
                </a:lnTo>
                <a:lnTo>
                  <a:pt x="10478" y="277749"/>
                </a:lnTo>
                <a:lnTo>
                  <a:pt x="1575" y="272554"/>
                </a:lnTo>
                <a:lnTo>
                  <a:pt x="1626" y="267271"/>
                </a:lnTo>
                <a:lnTo>
                  <a:pt x="0" y="261416"/>
                </a:lnTo>
                <a:lnTo>
                  <a:pt x="12814" y="258584"/>
                </a:lnTo>
                <a:lnTo>
                  <a:pt x="32195" y="238975"/>
                </a:lnTo>
                <a:lnTo>
                  <a:pt x="35887" y="240464"/>
                </a:lnTo>
                <a:lnTo>
                  <a:pt x="39652" y="243057"/>
                </a:lnTo>
                <a:lnTo>
                  <a:pt x="43175" y="243256"/>
                </a:lnTo>
                <a:lnTo>
                  <a:pt x="83880" y="243256"/>
                </a:lnTo>
                <a:lnTo>
                  <a:pt x="84861" y="248386"/>
                </a:lnTo>
                <a:lnTo>
                  <a:pt x="83909" y="250659"/>
                </a:lnTo>
                <a:lnTo>
                  <a:pt x="75896" y="251167"/>
                </a:lnTo>
                <a:lnTo>
                  <a:pt x="74536" y="260718"/>
                </a:lnTo>
                <a:lnTo>
                  <a:pt x="64872" y="261620"/>
                </a:lnTo>
                <a:lnTo>
                  <a:pt x="62509" y="262344"/>
                </a:lnTo>
                <a:lnTo>
                  <a:pt x="60845" y="262686"/>
                </a:lnTo>
                <a:lnTo>
                  <a:pt x="58140" y="267614"/>
                </a:lnTo>
                <a:lnTo>
                  <a:pt x="61493" y="269087"/>
                </a:lnTo>
                <a:lnTo>
                  <a:pt x="63157" y="271399"/>
                </a:lnTo>
                <a:lnTo>
                  <a:pt x="58495" y="271399"/>
                </a:lnTo>
                <a:lnTo>
                  <a:pt x="52629" y="271576"/>
                </a:lnTo>
                <a:lnTo>
                  <a:pt x="43205" y="278002"/>
                </a:lnTo>
                <a:lnTo>
                  <a:pt x="45516" y="287820"/>
                </a:lnTo>
                <a:lnTo>
                  <a:pt x="38138" y="289298"/>
                </a:lnTo>
                <a:lnTo>
                  <a:pt x="30855" y="291176"/>
                </a:lnTo>
                <a:lnTo>
                  <a:pt x="24114" y="294563"/>
                </a:lnTo>
                <a:lnTo>
                  <a:pt x="18364" y="300570"/>
                </a:lnTo>
                <a:close/>
              </a:path>
              <a:path w="304800" h="300989">
                <a:moveTo>
                  <a:pt x="57391" y="280771"/>
                </a:moveTo>
                <a:lnTo>
                  <a:pt x="58495" y="271399"/>
                </a:lnTo>
                <a:lnTo>
                  <a:pt x="63157" y="271399"/>
                </a:lnTo>
                <a:lnTo>
                  <a:pt x="64757" y="273621"/>
                </a:lnTo>
                <a:lnTo>
                  <a:pt x="64656" y="276770"/>
                </a:lnTo>
                <a:lnTo>
                  <a:pt x="65354" y="279971"/>
                </a:lnTo>
                <a:lnTo>
                  <a:pt x="57391" y="280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415909" y="14682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14" y="228"/>
                </a:moveTo>
                <a:lnTo>
                  <a:pt x="139" y="0"/>
                </a:lnTo>
                <a:lnTo>
                  <a:pt x="114" y="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26208" y="18427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38"/>
                </a:moveTo>
                <a:lnTo>
                  <a:pt x="0" y="38"/>
                </a:lnTo>
                <a:lnTo>
                  <a:pt x="229" y="63"/>
                </a:lnTo>
                <a:lnTo>
                  <a:pt x="368" y="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30247" y="25313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6" y="177"/>
                </a:moveTo>
                <a:lnTo>
                  <a:pt x="342" y="152"/>
                </a:lnTo>
                <a:lnTo>
                  <a:pt x="0" y="139"/>
                </a:lnTo>
                <a:lnTo>
                  <a:pt x="316" y="0"/>
                </a:lnTo>
                <a:lnTo>
                  <a:pt x="506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620229" y="1054569"/>
            <a:ext cx="1697989" cy="1651000"/>
          </a:xfrm>
          <a:custGeom>
            <a:avLst/>
            <a:gdLst/>
            <a:ahLst/>
            <a:cxnLst/>
            <a:rect l="l" t="t" r="r" b="b"/>
            <a:pathLst>
              <a:path w="1697990" h="1651000">
                <a:moveTo>
                  <a:pt x="145377" y="25399"/>
                </a:moveTo>
                <a:lnTo>
                  <a:pt x="4727" y="25399"/>
                </a:lnTo>
                <a:lnTo>
                  <a:pt x="10094" y="12699"/>
                </a:lnTo>
                <a:lnTo>
                  <a:pt x="17361" y="0"/>
                </a:lnTo>
                <a:lnTo>
                  <a:pt x="84762" y="0"/>
                </a:lnTo>
                <a:lnTo>
                  <a:pt x="92417" y="12699"/>
                </a:lnTo>
                <a:lnTo>
                  <a:pt x="143650" y="12699"/>
                </a:lnTo>
                <a:lnTo>
                  <a:pt x="145377" y="25399"/>
                </a:lnTo>
                <a:close/>
              </a:path>
              <a:path w="1697990" h="1651000">
                <a:moveTo>
                  <a:pt x="161893" y="25399"/>
                </a:moveTo>
                <a:lnTo>
                  <a:pt x="148794" y="25399"/>
                </a:lnTo>
                <a:lnTo>
                  <a:pt x="155704" y="12699"/>
                </a:lnTo>
                <a:lnTo>
                  <a:pt x="161893" y="25399"/>
                </a:lnTo>
                <a:close/>
              </a:path>
              <a:path w="1697990" h="1651000">
                <a:moveTo>
                  <a:pt x="228815" y="38099"/>
                </a:moveTo>
                <a:lnTo>
                  <a:pt x="0" y="38099"/>
                </a:lnTo>
                <a:lnTo>
                  <a:pt x="994" y="25399"/>
                </a:lnTo>
                <a:lnTo>
                  <a:pt x="217961" y="25399"/>
                </a:lnTo>
                <a:lnTo>
                  <a:pt x="228815" y="38099"/>
                </a:lnTo>
                <a:close/>
              </a:path>
              <a:path w="1697990" h="1651000">
                <a:moveTo>
                  <a:pt x="262585" y="50799"/>
                </a:moveTo>
                <a:lnTo>
                  <a:pt x="8446" y="50799"/>
                </a:lnTo>
                <a:lnTo>
                  <a:pt x="8763" y="38099"/>
                </a:lnTo>
                <a:lnTo>
                  <a:pt x="258317" y="38099"/>
                </a:lnTo>
                <a:lnTo>
                  <a:pt x="262585" y="50799"/>
                </a:lnTo>
                <a:close/>
              </a:path>
              <a:path w="1697990" h="1651000">
                <a:moveTo>
                  <a:pt x="365937" y="76199"/>
                </a:moveTo>
                <a:lnTo>
                  <a:pt x="7013" y="76199"/>
                </a:lnTo>
                <a:lnTo>
                  <a:pt x="1638" y="50799"/>
                </a:lnTo>
                <a:lnTo>
                  <a:pt x="326115" y="50799"/>
                </a:lnTo>
                <a:lnTo>
                  <a:pt x="334174" y="63499"/>
                </a:lnTo>
                <a:lnTo>
                  <a:pt x="358422" y="63499"/>
                </a:lnTo>
                <a:lnTo>
                  <a:pt x="365937" y="76199"/>
                </a:lnTo>
                <a:close/>
              </a:path>
              <a:path w="1697990" h="1651000">
                <a:moveTo>
                  <a:pt x="400439" y="88899"/>
                </a:moveTo>
                <a:lnTo>
                  <a:pt x="9994" y="88899"/>
                </a:lnTo>
                <a:lnTo>
                  <a:pt x="8737" y="76199"/>
                </a:lnTo>
                <a:lnTo>
                  <a:pt x="393274" y="76199"/>
                </a:lnTo>
                <a:lnTo>
                  <a:pt x="400439" y="88899"/>
                </a:lnTo>
                <a:close/>
              </a:path>
              <a:path w="1697990" h="1651000">
                <a:moveTo>
                  <a:pt x="139332" y="292099"/>
                </a:moveTo>
                <a:lnTo>
                  <a:pt x="85737" y="292099"/>
                </a:lnTo>
                <a:lnTo>
                  <a:pt x="76864" y="266699"/>
                </a:lnTo>
                <a:lnTo>
                  <a:pt x="68110" y="241299"/>
                </a:lnTo>
                <a:lnTo>
                  <a:pt x="59013" y="215899"/>
                </a:lnTo>
                <a:lnTo>
                  <a:pt x="49111" y="190499"/>
                </a:lnTo>
                <a:lnTo>
                  <a:pt x="40374" y="165099"/>
                </a:lnTo>
                <a:lnTo>
                  <a:pt x="31948" y="139699"/>
                </a:lnTo>
                <a:lnTo>
                  <a:pt x="23049" y="114299"/>
                </a:lnTo>
                <a:lnTo>
                  <a:pt x="12890" y="88899"/>
                </a:lnTo>
                <a:lnTo>
                  <a:pt x="174994" y="88899"/>
                </a:lnTo>
                <a:lnTo>
                  <a:pt x="170268" y="101599"/>
                </a:lnTo>
                <a:lnTo>
                  <a:pt x="162421" y="101599"/>
                </a:lnTo>
                <a:lnTo>
                  <a:pt x="162954" y="114299"/>
                </a:lnTo>
                <a:lnTo>
                  <a:pt x="164021" y="114299"/>
                </a:lnTo>
                <a:lnTo>
                  <a:pt x="143256" y="126999"/>
                </a:lnTo>
                <a:lnTo>
                  <a:pt x="122301" y="126999"/>
                </a:lnTo>
                <a:lnTo>
                  <a:pt x="123177" y="139699"/>
                </a:lnTo>
                <a:lnTo>
                  <a:pt x="47091" y="139699"/>
                </a:lnTo>
                <a:lnTo>
                  <a:pt x="43053" y="152399"/>
                </a:lnTo>
                <a:lnTo>
                  <a:pt x="84289" y="152399"/>
                </a:lnTo>
                <a:lnTo>
                  <a:pt x="94895" y="165099"/>
                </a:lnTo>
                <a:lnTo>
                  <a:pt x="103683" y="165099"/>
                </a:lnTo>
                <a:lnTo>
                  <a:pt x="103099" y="177799"/>
                </a:lnTo>
                <a:lnTo>
                  <a:pt x="102336" y="177799"/>
                </a:lnTo>
                <a:lnTo>
                  <a:pt x="104457" y="190499"/>
                </a:lnTo>
                <a:lnTo>
                  <a:pt x="102832" y="190499"/>
                </a:lnTo>
                <a:lnTo>
                  <a:pt x="110667" y="203199"/>
                </a:lnTo>
                <a:lnTo>
                  <a:pt x="110019" y="203199"/>
                </a:lnTo>
                <a:lnTo>
                  <a:pt x="112954" y="215899"/>
                </a:lnTo>
                <a:lnTo>
                  <a:pt x="117360" y="215899"/>
                </a:lnTo>
                <a:lnTo>
                  <a:pt x="122407" y="228599"/>
                </a:lnTo>
                <a:lnTo>
                  <a:pt x="124353" y="241299"/>
                </a:lnTo>
                <a:lnTo>
                  <a:pt x="125121" y="241299"/>
                </a:lnTo>
                <a:lnTo>
                  <a:pt x="125057" y="253999"/>
                </a:lnTo>
                <a:lnTo>
                  <a:pt x="128663" y="266699"/>
                </a:lnTo>
                <a:lnTo>
                  <a:pt x="136221" y="266699"/>
                </a:lnTo>
                <a:lnTo>
                  <a:pt x="136537" y="279399"/>
                </a:lnTo>
                <a:lnTo>
                  <a:pt x="138391" y="279399"/>
                </a:lnTo>
                <a:lnTo>
                  <a:pt x="139332" y="292099"/>
                </a:lnTo>
                <a:close/>
              </a:path>
              <a:path w="1697990" h="1651000">
                <a:moveTo>
                  <a:pt x="310350" y="101599"/>
                </a:moveTo>
                <a:lnTo>
                  <a:pt x="252717" y="101599"/>
                </a:lnTo>
                <a:lnTo>
                  <a:pt x="239915" y="88899"/>
                </a:lnTo>
                <a:lnTo>
                  <a:pt x="310629" y="88899"/>
                </a:lnTo>
                <a:lnTo>
                  <a:pt x="310350" y="101599"/>
                </a:lnTo>
                <a:close/>
              </a:path>
              <a:path w="1697990" h="1651000">
                <a:moveTo>
                  <a:pt x="431315" y="101599"/>
                </a:moveTo>
                <a:lnTo>
                  <a:pt x="310350" y="101599"/>
                </a:lnTo>
                <a:lnTo>
                  <a:pt x="313816" y="88899"/>
                </a:lnTo>
                <a:lnTo>
                  <a:pt x="423532" y="88899"/>
                </a:lnTo>
                <a:lnTo>
                  <a:pt x="431315" y="101599"/>
                </a:lnTo>
                <a:close/>
              </a:path>
              <a:path w="1697990" h="1651000">
                <a:moveTo>
                  <a:pt x="454494" y="114299"/>
                </a:moveTo>
                <a:lnTo>
                  <a:pt x="298969" y="114299"/>
                </a:lnTo>
                <a:lnTo>
                  <a:pt x="283283" y="101599"/>
                </a:lnTo>
                <a:lnTo>
                  <a:pt x="446733" y="101599"/>
                </a:lnTo>
                <a:lnTo>
                  <a:pt x="454494" y="114299"/>
                </a:lnTo>
                <a:close/>
              </a:path>
              <a:path w="1697990" h="1651000">
                <a:moveTo>
                  <a:pt x="484492" y="126999"/>
                </a:moveTo>
                <a:lnTo>
                  <a:pt x="346899" y="126999"/>
                </a:lnTo>
                <a:lnTo>
                  <a:pt x="339737" y="114299"/>
                </a:lnTo>
                <a:lnTo>
                  <a:pt x="480745" y="114299"/>
                </a:lnTo>
                <a:lnTo>
                  <a:pt x="484492" y="126999"/>
                </a:lnTo>
                <a:close/>
              </a:path>
              <a:path w="1697990" h="1651000">
                <a:moveTo>
                  <a:pt x="134201" y="139699"/>
                </a:moveTo>
                <a:lnTo>
                  <a:pt x="124942" y="139699"/>
                </a:lnTo>
                <a:lnTo>
                  <a:pt x="125057" y="126999"/>
                </a:lnTo>
                <a:lnTo>
                  <a:pt x="130923" y="126999"/>
                </a:lnTo>
                <a:lnTo>
                  <a:pt x="134201" y="139699"/>
                </a:lnTo>
                <a:close/>
              </a:path>
              <a:path w="1697990" h="1651000">
                <a:moveTo>
                  <a:pt x="501781" y="139699"/>
                </a:moveTo>
                <a:lnTo>
                  <a:pt x="388946" y="139699"/>
                </a:lnTo>
                <a:lnTo>
                  <a:pt x="382185" y="126999"/>
                </a:lnTo>
                <a:lnTo>
                  <a:pt x="496299" y="126999"/>
                </a:lnTo>
                <a:lnTo>
                  <a:pt x="501781" y="139699"/>
                </a:lnTo>
                <a:close/>
              </a:path>
              <a:path w="1697990" h="1651000">
                <a:moveTo>
                  <a:pt x="84340" y="152399"/>
                </a:moveTo>
                <a:lnTo>
                  <a:pt x="43053" y="152399"/>
                </a:lnTo>
                <a:lnTo>
                  <a:pt x="47397" y="139699"/>
                </a:lnTo>
                <a:lnTo>
                  <a:pt x="89039" y="139699"/>
                </a:lnTo>
                <a:lnTo>
                  <a:pt x="84340" y="152399"/>
                </a:lnTo>
                <a:close/>
              </a:path>
              <a:path w="1697990" h="1651000">
                <a:moveTo>
                  <a:pt x="113169" y="152399"/>
                </a:moveTo>
                <a:lnTo>
                  <a:pt x="94081" y="152399"/>
                </a:lnTo>
                <a:lnTo>
                  <a:pt x="97003" y="139699"/>
                </a:lnTo>
                <a:lnTo>
                  <a:pt x="133464" y="139699"/>
                </a:lnTo>
                <a:lnTo>
                  <a:pt x="113169" y="152399"/>
                </a:lnTo>
                <a:close/>
              </a:path>
              <a:path w="1697990" h="1651000">
                <a:moveTo>
                  <a:pt x="428180" y="152399"/>
                </a:moveTo>
                <a:lnTo>
                  <a:pt x="416979" y="139699"/>
                </a:lnTo>
                <a:lnTo>
                  <a:pt x="436650" y="139699"/>
                </a:lnTo>
                <a:lnTo>
                  <a:pt x="428180" y="152399"/>
                </a:lnTo>
                <a:close/>
              </a:path>
              <a:path w="1697990" h="1651000">
                <a:moveTo>
                  <a:pt x="485102" y="190499"/>
                </a:moveTo>
                <a:lnTo>
                  <a:pt x="473431" y="190499"/>
                </a:lnTo>
                <a:lnTo>
                  <a:pt x="472630" y="177799"/>
                </a:lnTo>
                <a:lnTo>
                  <a:pt x="471144" y="165099"/>
                </a:lnTo>
                <a:lnTo>
                  <a:pt x="439559" y="152399"/>
                </a:lnTo>
                <a:lnTo>
                  <a:pt x="436650" y="139699"/>
                </a:lnTo>
                <a:lnTo>
                  <a:pt x="506204" y="139699"/>
                </a:lnTo>
                <a:lnTo>
                  <a:pt x="509866" y="152399"/>
                </a:lnTo>
                <a:lnTo>
                  <a:pt x="513689" y="152399"/>
                </a:lnTo>
                <a:lnTo>
                  <a:pt x="519569" y="165099"/>
                </a:lnTo>
                <a:lnTo>
                  <a:pt x="495402" y="165099"/>
                </a:lnTo>
                <a:lnTo>
                  <a:pt x="496024" y="177799"/>
                </a:lnTo>
                <a:lnTo>
                  <a:pt x="475374" y="177799"/>
                </a:lnTo>
                <a:lnTo>
                  <a:pt x="485102" y="190499"/>
                </a:lnTo>
                <a:close/>
              </a:path>
              <a:path w="1697990" h="1651000">
                <a:moveTo>
                  <a:pt x="543115" y="165099"/>
                </a:moveTo>
                <a:lnTo>
                  <a:pt x="529894" y="165099"/>
                </a:lnTo>
                <a:lnTo>
                  <a:pt x="521475" y="152399"/>
                </a:lnTo>
                <a:lnTo>
                  <a:pt x="540092" y="152399"/>
                </a:lnTo>
                <a:lnTo>
                  <a:pt x="543115" y="165099"/>
                </a:lnTo>
                <a:close/>
              </a:path>
              <a:path w="1697990" h="1651000">
                <a:moveTo>
                  <a:pt x="559577" y="177799"/>
                </a:moveTo>
                <a:lnTo>
                  <a:pt x="497841" y="177799"/>
                </a:lnTo>
                <a:lnTo>
                  <a:pt x="498017" y="165099"/>
                </a:lnTo>
                <a:lnTo>
                  <a:pt x="552907" y="165099"/>
                </a:lnTo>
                <a:lnTo>
                  <a:pt x="559577" y="177799"/>
                </a:lnTo>
                <a:close/>
              </a:path>
              <a:path w="1697990" h="1651000">
                <a:moveTo>
                  <a:pt x="502195" y="190499"/>
                </a:moveTo>
                <a:lnTo>
                  <a:pt x="485102" y="190499"/>
                </a:lnTo>
                <a:lnTo>
                  <a:pt x="488632" y="177799"/>
                </a:lnTo>
                <a:lnTo>
                  <a:pt x="504927" y="177799"/>
                </a:lnTo>
                <a:lnTo>
                  <a:pt x="505345" y="178386"/>
                </a:lnTo>
                <a:lnTo>
                  <a:pt x="502195" y="190499"/>
                </a:lnTo>
                <a:close/>
              </a:path>
              <a:path w="1697990" h="1651000">
                <a:moveTo>
                  <a:pt x="530377" y="190499"/>
                </a:moveTo>
                <a:lnTo>
                  <a:pt x="513982" y="190499"/>
                </a:lnTo>
                <a:lnTo>
                  <a:pt x="505345" y="178386"/>
                </a:lnTo>
                <a:lnTo>
                  <a:pt x="505497" y="177799"/>
                </a:lnTo>
                <a:lnTo>
                  <a:pt x="529958" y="177799"/>
                </a:lnTo>
                <a:lnTo>
                  <a:pt x="530377" y="190499"/>
                </a:lnTo>
                <a:close/>
              </a:path>
              <a:path w="1697990" h="1651000">
                <a:moveTo>
                  <a:pt x="559676" y="203199"/>
                </a:moveTo>
                <a:lnTo>
                  <a:pt x="491236" y="203199"/>
                </a:lnTo>
                <a:lnTo>
                  <a:pt x="487832" y="190499"/>
                </a:lnTo>
                <a:lnTo>
                  <a:pt x="531888" y="190499"/>
                </a:lnTo>
                <a:lnTo>
                  <a:pt x="532269" y="177799"/>
                </a:lnTo>
                <a:lnTo>
                  <a:pt x="543013" y="177799"/>
                </a:lnTo>
                <a:lnTo>
                  <a:pt x="553134" y="190499"/>
                </a:lnTo>
                <a:lnTo>
                  <a:pt x="559676" y="203199"/>
                </a:lnTo>
                <a:close/>
              </a:path>
              <a:path w="1697990" h="1651000">
                <a:moveTo>
                  <a:pt x="586499" y="203199"/>
                </a:moveTo>
                <a:lnTo>
                  <a:pt x="568770" y="203199"/>
                </a:lnTo>
                <a:lnTo>
                  <a:pt x="563461" y="190499"/>
                </a:lnTo>
                <a:lnTo>
                  <a:pt x="556248" y="177799"/>
                </a:lnTo>
                <a:lnTo>
                  <a:pt x="565261" y="177799"/>
                </a:lnTo>
                <a:lnTo>
                  <a:pt x="570903" y="190499"/>
                </a:lnTo>
                <a:lnTo>
                  <a:pt x="582282" y="190499"/>
                </a:lnTo>
                <a:lnTo>
                  <a:pt x="586499" y="203199"/>
                </a:lnTo>
                <a:close/>
              </a:path>
              <a:path w="1697990" h="1651000">
                <a:moveTo>
                  <a:pt x="573202" y="215899"/>
                </a:moveTo>
                <a:lnTo>
                  <a:pt x="495172" y="215899"/>
                </a:lnTo>
                <a:lnTo>
                  <a:pt x="495248" y="203199"/>
                </a:lnTo>
                <a:lnTo>
                  <a:pt x="566341" y="203199"/>
                </a:lnTo>
                <a:lnTo>
                  <a:pt x="573202" y="215899"/>
                </a:lnTo>
                <a:close/>
              </a:path>
              <a:path w="1697990" h="1651000">
                <a:moveTo>
                  <a:pt x="608609" y="228599"/>
                </a:moveTo>
                <a:lnTo>
                  <a:pt x="517766" y="228599"/>
                </a:lnTo>
                <a:lnTo>
                  <a:pt x="520255" y="215899"/>
                </a:lnTo>
                <a:lnTo>
                  <a:pt x="576529" y="215899"/>
                </a:lnTo>
                <a:lnTo>
                  <a:pt x="578498" y="203199"/>
                </a:lnTo>
                <a:lnTo>
                  <a:pt x="597129" y="203199"/>
                </a:lnTo>
                <a:lnTo>
                  <a:pt x="604203" y="215899"/>
                </a:lnTo>
                <a:lnTo>
                  <a:pt x="608609" y="228599"/>
                </a:lnTo>
                <a:close/>
              </a:path>
              <a:path w="1697990" h="1651000">
                <a:moveTo>
                  <a:pt x="505181" y="228599"/>
                </a:moveTo>
                <a:lnTo>
                  <a:pt x="490632" y="228599"/>
                </a:lnTo>
                <a:lnTo>
                  <a:pt x="492670" y="215899"/>
                </a:lnTo>
                <a:lnTo>
                  <a:pt x="506679" y="215899"/>
                </a:lnTo>
                <a:lnTo>
                  <a:pt x="505181" y="228599"/>
                </a:lnTo>
                <a:close/>
              </a:path>
              <a:path w="1697990" h="1651000">
                <a:moveTo>
                  <a:pt x="582066" y="253999"/>
                </a:moveTo>
                <a:lnTo>
                  <a:pt x="496748" y="253999"/>
                </a:lnTo>
                <a:lnTo>
                  <a:pt x="493700" y="241299"/>
                </a:lnTo>
                <a:lnTo>
                  <a:pt x="491318" y="228599"/>
                </a:lnTo>
                <a:lnTo>
                  <a:pt x="547269" y="228599"/>
                </a:lnTo>
                <a:lnTo>
                  <a:pt x="547586" y="241299"/>
                </a:lnTo>
                <a:lnTo>
                  <a:pt x="575116" y="241299"/>
                </a:lnTo>
                <a:lnTo>
                  <a:pt x="582066" y="253999"/>
                </a:lnTo>
                <a:close/>
              </a:path>
              <a:path w="1697990" h="1651000">
                <a:moveTo>
                  <a:pt x="569248" y="241299"/>
                </a:moveTo>
                <a:lnTo>
                  <a:pt x="551980" y="241299"/>
                </a:lnTo>
                <a:lnTo>
                  <a:pt x="551332" y="228599"/>
                </a:lnTo>
                <a:lnTo>
                  <a:pt x="563963" y="228599"/>
                </a:lnTo>
                <a:lnTo>
                  <a:pt x="569248" y="241299"/>
                </a:lnTo>
                <a:close/>
              </a:path>
              <a:path w="1697990" h="1651000">
                <a:moveTo>
                  <a:pt x="633260" y="253999"/>
                </a:moveTo>
                <a:lnTo>
                  <a:pt x="596658" y="253999"/>
                </a:lnTo>
                <a:lnTo>
                  <a:pt x="596900" y="241299"/>
                </a:lnTo>
                <a:lnTo>
                  <a:pt x="574405" y="241299"/>
                </a:lnTo>
                <a:lnTo>
                  <a:pt x="567279" y="228599"/>
                </a:lnTo>
                <a:lnTo>
                  <a:pt x="621272" y="228599"/>
                </a:lnTo>
                <a:lnTo>
                  <a:pt x="626670" y="241299"/>
                </a:lnTo>
                <a:lnTo>
                  <a:pt x="633260" y="253999"/>
                </a:lnTo>
                <a:close/>
              </a:path>
              <a:path w="1697990" h="1651000">
                <a:moveTo>
                  <a:pt x="496748" y="253999"/>
                </a:moveTo>
                <a:lnTo>
                  <a:pt x="481412" y="253999"/>
                </a:lnTo>
                <a:lnTo>
                  <a:pt x="484899" y="241299"/>
                </a:lnTo>
                <a:lnTo>
                  <a:pt x="496748" y="253999"/>
                </a:lnTo>
                <a:close/>
              </a:path>
              <a:path w="1697990" h="1651000">
                <a:moveTo>
                  <a:pt x="596658" y="253999"/>
                </a:moveTo>
                <a:lnTo>
                  <a:pt x="582066" y="253999"/>
                </a:lnTo>
                <a:lnTo>
                  <a:pt x="579536" y="241299"/>
                </a:lnTo>
                <a:lnTo>
                  <a:pt x="595731" y="241299"/>
                </a:lnTo>
                <a:lnTo>
                  <a:pt x="596658" y="253999"/>
                </a:lnTo>
                <a:close/>
              </a:path>
              <a:path w="1697990" h="1651000">
                <a:moveTo>
                  <a:pt x="512114" y="266699"/>
                </a:moveTo>
                <a:lnTo>
                  <a:pt x="477380" y="266699"/>
                </a:lnTo>
                <a:lnTo>
                  <a:pt x="476193" y="253999"/>
                </a:lnTo>
                <a:lnTo>
                  <a:pt x="506628" y="253999"/>
                </a:lnTo>
                <a:lnTo>
                  <a:pt x="512114" y="266699"/>
                </a:lnTo>
                <a:close/>
              </a:path>
              <a:path w="1697990" h="1651000">
                <a:moveTo>
                  <a:pt x="537311" y="266699"/>
                </a:moveTo>
                <a:lnTo>
                  <a:pt x="514743" y="266699"/>
                </a:lnTo>
                <a:lnTo>
                  <a:pt x="508152" y="253999"/>
                </a:lnTo>
                <a:lnTo>
                  <a:pt x="538823" y="253999"/>
                </a:lnTo>
                <a:lnTo>
                  <a:pt x="537311" y="266699"/>
                </a:lnTo>
                <a:close/>
              </a:path>
              <a:path w="1697990" h="1651000">
                <a:moveTo>
                  <a:pt x="632815" y="266699"/>
                </a:moveTo>
                <a:lnTo>
                  <a:pt x="563867" y="266699"/>
                </a:lnTo>
                <a:lnTo>
                  <a:pt x="553237" y="253999"/>
                </a:lnTo>
                <a:lnTo>
                  <a:pt x="635305" y="253999"/>
                </a:lnTo>
                <a:lnTo>
                  <a:pt x="632815" y="266699"/>
                </a:lnTo>
                <a:close/>
              </a:path>
              <a:path w="1697990" h="1651000">
                <a:moveTo>
                  <a:pt x="655166" y="266699"/>
                </a:moveTo>
                <a:lnTo>
                  <a:pt x="640537" y="266699"/>
                </a:lnTo>
                <a:lnTo>
                  <a:pt x="638302" y="253999"/>
                </a:lnTo>
                <a:lnTo>
                  <a:pt x="647915" y="253999"/>
                </a:lnTo>
                <a:lnTo>
                  <a:pt x="655166" y="266699"/>
                </a:lnTo>
                <a:close/>
              </a:path>
              <a:path w="1697990" h="1651000">
                <a:moveTo>
                  <a:pt x="469036" y="279399"/>
                </a:moveTo>
                <a:lnTo>
                  <a:pt x="458508" y="279399"/>
                </a:lnTo>
                <a:lnTo>
                  <a:pt x="464298" y="266699"/>
                </a:lnTo>
                <a:lnTo>
                  <a:pt x="469036" y="279399"/>
                </a:lnTo>
                <a:close/>
              </a:path>
              <a:path w="1697990" h="1651000">
                <a:moveTo>
                  <a:pt x="499147" y="279399"/>
                </a:moveTo>
                <a:lnTo>
                  <a:pt x="476338" y="279399"/>
                </a:lnTo>
                <a:lnTo>
                  <a:pt x="478383" y="266699"/>
                </a:lnTo>
                <a:lnTo>
                  <a:pt x="503085" y="266699"/>
                </a:lnTo>
                <a:lnTo>
                  <a:pt x="499147" y="279399"/>
                </a:lnTo>
                <a:close/>
              </a:path>
              <a:path w="1697990" h="1651000">
                <a:moveTo>
                  <a:pt x="539969" y="279399"/>
                </a:moveTo>
                <a:lnTo>
                  <a:pt x="514235" y="279399"/>
                </a:lnTo>
                <a:lnTo>
                  <a:pt x="503085" y="266699"/>
                </a:lnTo>
                <a:lnTo>
                  <a:pt x="538188" y="266699"/>
                </a:lnTo>
                <a:lnTo>
                  <a:pt x="539969" y="279399"/>
                </a:lnTo>
                <a:close/>
              </a:path>
              <a:path w="1697990" h="1651000">
                <a:moveTo>
                  <a:pt x="676033" y="292099"/>
                </a:moveTo>
                <a:lnTo>
                  <a:pt x="670331" y="292099"/>
                </a:lnTo>
                <a:lnTo>
                  <a:pt x="667943" y="279399"/>
                </a:lnTo>
                <a:lnTo>
                  <a:pt x="578143" y="279399"/>
                </a:lnTo>
                <a:lnTo>
                  <a:pt x="574471" y="266699"/>
                </a:lnTo>
                <a:lnTo>
                  <a:pt x="662105" y="266699"/>
                </a:lnTo>
                <a:lnTo>
                  <a:pt x="676033" y="292099"/>
                </a:lnTo>
                <a:close/>
              </a:path>
              <a:path w="1697990" h="1651000">
                <a:moveTo>
                  <a:pt x="433730" y="292099"/>
                </a:moveTo>
                <a:lnTo>
                  <a:pt x="416027" y="292099"/>
                </a:lnTo>
                <a:lnTo>
                  <a:pt x="416712" y="279399"/>
                </a:lnTo>
                <a:lnTo>
                  <a:pt x="427394" y="279399"/>
                </a:lnTo>
                <a:lnTo>
                  <a:pt x="433730" y="292099"/>
                </a:lnTo>
                <a:close/>
              </a:path>
              <a:path w="1697990" h="1651000">
                <a:moveTo>
                  <a:pt x="456488" y="292099"/>
                </a:moveTo>
                <a:lnTo>
                  <a:pt x="436880" y="292099"/>
                </a:lnTo>
                <a:lnTo>
                  <a:pt x="441833" y="279399"/>
                </a:lnTo>
                <a:lnTo>
                  <a:pt x="456514" y="279399"/>
                </a:lnTo>
                <a:lnTo>
                  <a:pt x="456488" y="292099"/>
                </a:lnTo>
                <a:close/>
              </a:path>
              <a:path w="1697990" h="1651000">
                <a:moveTo>
                  <a:pt x="505370" y="330199"/>
                </a:moveTo>
                <a:lnTo>
                  <a:pt x="500634" y="330199"/>
                </a:lnTo>
                <a:lnTo>
                  <a:pt x="491503" y="317499"/>
                </a:lnTo>
                <a:lnTo>
                  <a:pt x="370090" y="317499"/>
                </a:lnTo>
                <a:lnTo>
                  <a:pt x="385165" y="292099"/>
                </a:lnTo>
                <a:lnTo>
                  <a:pt x="465900" y="292099"/>
                </a:lnTo>
                <a:lnTo>
                  <a:pt x="465683" y="279399"/>
                </a:lnTo>
                <a:lnTo>
                  <a:pt x="535648" y="279399"/>
                </a:lnTo>
                <a:lnTo>
                  <a:pt x="538722" y="292099"/>
                </a:lnTo>
                <a:lnTo>
                  <a:pt x="532460" y="304799"/>
                </a:lnTo>
                <a:lnTo>
                  <a:pt x="502755" y="304799"/>
                </a:lnTo>
                <a:lnTo>
                  <a:pt x="503504" y="317499"/>
                </a:lnTo>
                <a:lnTo>
                  <a:pt x="505370" y="330199"/>
                </a:lnTo>
                <a:close/>
              </a:path>
              <a:path w="1697990" h="1651000">
                <a:moveTo>
                  <a:pt x="622199" y="292099"/>
                </a:moveTo>
                <a:lnTo>
                  <a:pt x="586296" y="292099"/>
                </a:lnTo>
                <a:lnTo>
                  <a:pt x="581000" y="279399"/>
                </a:lnTo>
                <a:lnTo>
                  <a:pt x="623850" y="279399"/>
                </a:lnTo>
                <a:lnTo>
                  <a:pt x="622199" y="292099"/>
                </a:lnTo>
                <a:close/>
              </a:path>
              <a:path w="1697990" h="1651000">
                <a:moveTo>
                  <a:pt x="661759" y="292099"/>
                </a:moveTo>
                <a:lnTo>
                  <a:pt x="627888" y="292099"/>
                </a:lnTo>
                <a:lnTo>
                  <a:pt x="625957" y="279399"/>
                </a:lnTo>
                <a:lnTo>
                  <a:pt x="662013" y="279399"/>
                </a:lnTo>
                <a:lnTo>
                  <a:pt x="661759" y="292099"/>
                </a:lnTo>
                <a:close/>
              </a:path>
              <a:path w="1697990" h="1651000">
                <a:moveTo>
                  <a:pt x="153454" y="317499"/>
                </a:moveTo>
                <a:lnTo>
                  <a:pt x="93629" y="317499"/>
                </a:lnTo>
                <a:lnTo>
                  <a:pt x="90993" y="304799"/>
                </a:lnTo>
                <a:lnTo>
                  <a:pt x="88327" y="292099"/>
                </a:lnTo>
                <a:lnTo>
                  <a:pt x="148246" y="292099"/>
                </a:lnTo>
                <a:lnTo>
                  <a:pt x="143002" y="304799"/>
                </a:lnTo>
                <a:lnTo>
                  <a:pt x="153454" y="317499"/>
                </a:lnTo>
                <a:close/>
              </a:path>
              <a:path w="1697990" h="1651000">
                <a:moveTo>
                  <a:pt x="617537" y="304799"/>
                </a:moveTo>
                <a:lnTo>
                  <a:pt x="590829" y="304799"/>
                </a:lnTo>
                <a:lnTo>
                  <a:pt x="591870" y="292099"/>
                </a:lnTo>
                <a:lnTo>
                  <a:pt x="617931" y="292099"/>
                </a:lnTo>
                <a:lnTo>
                  <a:pt x="617537" y="304799"/>
                </a:lnTo>
                <a:close/>
              </a:path>
              <a:path w="1697990" h="1651000">
                <a:moveTo>
                  <a:pt x="689801" y="304799"/>
                </a:moveTo>
                <a:lnTo>
                  <a:pt x="625284" y="304799"/>
                </a:lnTo>
                <a:lnTo>
                  <a:pt x="622135" y="292099"/>
                </a:lnTo>
                <a:lnTo>
                  <a:pt x="688429" y="292099"/>
                </a:lnTo>
                <a:lnTo>
                  <a:pt x="689801" y="304799"/>
                </a:lnTo>
                <a:close/>
              </a:path>
              <a:path w="1697990" h="1651000">
                <a:moveTo>
                  <a:pt x="370090" y="317499"/>
                </a:moveTo>
                <a:lnTo>
                  <a:pt x="353873" y="317499"/>
                </a:lnTo>
                <a:lnTo>
                  <a:pt x="354787" y="304799"/>
                </a:lnTo>
                <a:lnTo>
                  <a:pt x="366986" y="304799"/>
                </a:lnTo>
                <a:lnTo>
                  <a:pt x="370090" y="317499"/>
                </a:lnTo>
                <a:close/>
              </a:path>
              <a:path w="1697990" h="1651000">
                <a:moveTo>
                  <a:pt x="523850" y="317499"/>
                </a:moveTo>
                <a:lnTo>
                  <a:pt x="515519" y="317499"/>
                </a:lnTo>
                <a:lnTo>
                  <a:pt x="511111" y="304799"/>
                </a:lnTo>
                <a:lnTo>
                  <a:pt x="522148" y="304799"/>
                </a:lnTo>
                <a:lnTo>
                  <a:pt x="523850" y="317499"/>
                </a:lnTo>
                <a:close/>
              </a:path>
              <a:path w="1697990" h="1651000">
                <a:moveTo>
                  <a:pt x="619125" y="317499"/>
                </a:moveTo>
                <a:lnTo>
                  <a:pt x="600392" y="317499"/>
                </a:lnTo>
                <a:lnTo>
                  <a:pt x="597293" y="304799"/>
                </a:lnTo>
                <a:lnTo>
                  <a:pt x="620306" y="304799"/>
                </a:lnTo>
                <a:lnTo>
                  <a:pt x="619125" y="317499"/>
                </a:lnTo>
                <a:close/>
              </a:path>
              <a:path w="1697990" h="1651000">
                <a:moveTo>
                  <a:pt x="631964" y="317499"/>
                </a:moveTo>
                <a:lnTo>
                  <a:pt x="625551" y="317499"/>
                </a:lnTo>
                <a:lnTo>
                  <a:pt x="626377" y="304799"/>
                </a:lnTo>
                <a:lnTo>
                  <a:pt x="630288" y="304799"/>
                </a:lnTo>
                <a:lnTo>
                  <a:pt x="631964" y="317499"/>
                </a:lnTo>
                <a:close/>
              </a:path>
              <a:path w="1697990" h="1651000">
                <a:moveTo>
                  <a:pt x="671639" y="317499"/>
                </a:moveTo>
                <a:lnTo>
                  <a:pt x="635572" y="317499"/>
                </a:lnTo>
                <a:lnTo>
                  <a:pt x="631990" y="304799"/>
                </a:lnTo>
                <a:lnTo>
                  <a:pt x="667779" y="304799"/>
                </a:lnTo>
                <a:lnTo>
                  <a:pt x="671639" y="317499"/>
                </a:lnTo>
                <a:close/>
              </a:path>
              <a:path w="1697990" h="1651000">
                <a:moveTo>
                  <a:pt x="696379" y="317499"/>
                </a:moveTo>
                <a:lnTo>
                  <a:pt x="682294" y="317499"/>
                </a:lnTo>
                <a:lnTo>
                  <a:pt x="679602" y="304799"/>
                </a:lnTo>
                <a:lnTo>
                  <a:pt x="693877" y="304799"/>
                </a:lnTo>
                <a:lnTo>
                  <a:pt x="696379" y="317499"/>
                </a:lnTo>
                <a:close/>
              </a:path>
              <a:path w="1697990" h="1651000">
                <a:moveTo>
                  <a:pt x="199032" y="419099"/>
                </a:moveTo>
                <a:lnTo>
                  <a:pt x="129159" y="419099"/>
                </a:lnTo>
                <a:lnTo>
                  <a:pt x="112747" y="368299"/>
                </a:lnTo>
                <a:lnTo>
                  <a:pt x="104466" y="342899"/>
                </a:lnTo>
                <a:lnTo>
                  <a:pt x="96125" y="317499"/>
                </a:lnTo>
                <a:lnTo>
                  <a:pt x="147333" y="317499"/>
                </a:lnTo>
                <a:lnTo>
                  <a:pt x="155021" y="330199"/>
                </a:lnTo>
                <a:lnTo>
                  <a:pt x="161384" y="342899"/>
                </a:lnTo>
                <a:lnTo>
                  <a:pt x="166372" y="342899"/>
                </a:lnTo>
                <a:lnTo>
                  <a:pt x="169938" y="355599"/>
                </a:lnTo>
                <a:lnTo>
                  <a:pt x="171388" y="368299"/>
                </a:lnTo>
                <a:lnTo>
                  <a:pt x="173183" y="368299"/>
                </a:lnTo>
                <a:lnTo>
                  <a:pt x="176350" y="380999"/>
                </a:lnTo>
                <a:lnTo>
                  <a:pt x="184379" y="380999"/>
                </a:lnTo>
                <a:lnTo>
                  <a:pt x="184443" y="393699"/>
                </a:lnTo>
                <a:lnTo>
                  <a:pt x="187897" y="393699"/>
                </a:lnTo>
                <a:lnTo>
                  <a:pt x="189039" y="406399"/>
                </a:lnTo>
                <a:lnTo>
                  <a:pt x="193853" y="406399"/>
                </a:lnTo>
                <a:lnTo>
                  <a:pt x="199032" y="419099"/>
                </a:lnTo>
                <a:close/>
              </a:path>
              <a:path w="1697990" h="1651000">
                <a:moveTo>
                  <a:pt x="431762" y="355599"/>
                </a:moveTo>
                <a:lnTo>
                  <a:pt x="415634" y="355599"/>
                </a:lnTo>
                <a:lnTo>
                  <a:pt x="409229" y="342899"/>
                </a:lnTo>
                <a:lnTo>
                  <a:pt x="344296" y="342899"/>
                </a:lnTo>
                <a:lnTo>
                  <a:pt x="345199" y="330199"/>
                </a:lnTo>
                <a:lnTo>
                  <a:pt x="348882" y="317499"/>
                </a:lnTo>
                <a:lnTo>
                  <a:pt x="441591" y="317499"/>
                </a:lnTo>
                <a:lnTo>
                  <a:pt x="443052" y="330199"/>
                </a:lnTo>
                <a:lnTo>
                  <a:pt x="424319" y="330199"/>
                </a:lnTo>
                <a:lnTo>
                  <a:pt x="417855" y="342899"/>
                </a:lnTo>
                <a:lnTo>
                  <a:pt x="431762" y="355599"/>
                </a:lnTo>
                <a:close/>
              </a:path>
              <a:path w="1697990" h="1651000">
                <a:moveTo>
                  <a:pt x="490740" y="330199"/>
                </a:moveTo>
                <a:lnTo>
                  <a:pt x="455080" y="330199"/>
                </a:lnTo>
                <a:lnTo>
                  <a:pt x="450443" y="317499"/>
                </a:lnTo>
                <a:lnTo>
                  <a:pt x="491503" y="317499"/>
                </a:lnTo>
                <a:lnTo>
                  <a:pt x="490740" y="330199"/>
                </a:lnTo>
                <a:close/>
              </a:path>
              <a:path w="1697990" h="1651000">
                <a:moveTo>
                  <a:pt x="539267" y="330199"/>
                </a:moveTo>
                <a:lnTo>
                  <a:pt x="509232" y="330199"/>
                </a:lnTo>
                <a:lnTo>
                  <a:pt x="515365" y="317499"/>
                </a:lnTo>
                <a:lnTo>
                  <a:pt x="535660" y="317499"/>
                </a:lnTo>
                <a:lnTo>
                  <a:pt x="539267" y="330199"/>
                </a:lnTo>
                <a:close/>
              </a:path>
              <a:path w="1697990" h="1651000">
                <a:moveTo>
                  <a:pt x="647179" y="330199"/>
                </a:moveTo>
                <a:lnTo>
                  <a:pt x="621893" y="330199"/>
                </a:lnTo>
                <a:lnTo>
                  <a:pt x="615150" y="317499"/>
                </a:lnTo>
                <a:lnTo>
                  <a:pt x="646417" y="317499"/>
                </a:lnTo>
                <a:lnTo>
                  <a:pt x="647179" y="330199"/>
                </a:lnTo>
                <a:close/>
              </a:path>
              <a:path w="1697990" h="1651000">
                <a:moveTo>
                  <a:pt x="719756" y="330199"/>
                </a:moveTo>
                <a:lnTo>
                  <a:pt x="647179" y="330199"/>
                </a:lnTo>
                <a:lnTo>
                  <a:pt x="653198" y="317499"/>
                </a:lnTo>
                <a:lnTo>
                  <a:pt x="714947" y="317499"/>
                </a:lnTo>
                <a:lnTo>
                  <a:pt x="719756" y="330199"/>
                </a:lnTo>
                <a:close/>
              </a:path>
              <a:path w="1697990" h="1651000">
                <a:moveTo>
                  <a:pt x="523887" y="342899"/>
                </a:moveTo>
                <a:lnTo>
                  <a:pt x="503758" y="342899"/>
                </a:lnTo>
                <a:lnTo>
                  <a:pt x="496379" y="330199"/>
                </a:lnTo>
                <a:lnTo>
                  <a:pt x="523710" y="330199"/>
                </a:lnTo>
                <a:lnTo>
                  <a:pt x="523887" y="342899"/>
                </a:lnTo>
                <a:close/>
              </a:path>
              <a:path w="1697990" h="1651000">
                <a:moveTo>
                  <a:pt x="551649" y="342899"/>
                </a:moveTo>
                <a:lnTo>
                  <a:pt x="527798" y="342899"/>
                </a:lnTo>
                <a:lnTo>
                  <a:pt x="528752" y="330199"/>
                </a:lnTo>
                <a:lnTo>
                  <a:pt x="545444" y="330199"/>
                </a:lnTo>
                <a:lnTo>
                  <a:pt x="551649" y="342899"/>
                </a:lnTo>
                <a:close/>
              </a:path>
              <a:path w="1697990" h="1651000">
                <a:moveTo>
                  <a:pt x="666534" y="342899"/>
                </a:moveTo>
                <a:lnTo>
                  <a:pt x="631431" y="342899"/>
                </a:lnTo>
                <a:lnTo>
                  <a:pt x="627134" y="330199"/>
                </a:lnTo>
                <a:lnTo>
                  <a:pt x="661302" y="330199"/>
                </a:lnTo>
                <a:lnTo>
                  <a:pt x="666534" y="342899"/>
                </a:lnTo>
                <a:close/>
              </a:path>
              <a:path w="1697990" h="1651000">
                <a:moveTo>
                  <a:pt x="675729" y="342899"/>
                </a:moveTo>
                <a:lnTo>
                  <a:pt x="670458" y="342899"/>
                </a:lnTo>
                <a:lnTo>
                  <a:pt x="668782" y="330199"/>
                </a:lnTo>
                <a:lnTo>
                  <a:pt x="675208" y="330199"/>
                </a:lnTo>
                <a:lnTo>
                  <a:pt x="675729" y="342899"/>
                </a:lnTo>
                <a:close/>
              </a:path>
              <a:path w="1697990" h="1651000">
                <a:moveTo>
                  <a:pt x="711162" y="342899"/>
                </a:moveTo>
                <a:lnTo>
                  <a:pt x="675729" y="342899"/>
                </a:lnTo>
                <a:lnTo>
                  <a:pt x="680225" y="330199"/>
                </a:lnTo>
                <a:lnTo>
                  <a:pt x="710502" y="330199"/>
                </a:lnTo>
                <a:lnTo>
                  <a:pt x="711162" y="342899"/>
                </a:lnTo>
                <a:close/>
              </a:path>
              <a:path w="1697990" h="1651000">
                <a:moveTo>
                  <a:pt x="729425" y="342899"/>
                </a:moveTo>
                <a:lnTo>
                  <a:pt x="716788" y="342899"/>
                </a:lnTo>
                <a:lnTo>
                  <a:pt x="723518" y="330199"/>
                </a:lnTo>
                <a:lnTo>
                  <a:pt x="724104" y="330199"/>
                </a:lnTo>
                <a:lnTo>
                  <a:pt x="729425" y="342899"/>
                </a:lnTo>
                <a:close/>
              </a:path>
              <a:path w="1697990" h="1651000">
                <a:moveTo>
                  <a:pt x="400595" y="380999"/>
                </a:moveTo>
                <a:lnTo>
                  <a:pt x="342518" y="380999"/>
                </a:lnTo>
                <a:lnTo>
                  <a:pt x="341427" y="368299"/>
                </a:lnTo>
                <a:lnTo>
                  <a:pt x="344526" y="368299"/>
                </a:lnTo>
                <a:lnTo>
                  <a:pt x="344983" y="355599"/>
                </a:lnTo>
                <a:lnTo>
                  <a:pt x="348995" y="342899"/>
                </a:lnTo>
                <a:lnTo>
                  <a:pt x="401930" y="342899"/>
                </a:lnTo>
                <a:lnTo>
                  <a:pt x="396214" y="355599"/>
                </a:lnTo>
                <a:lnTo>
                  <a:pt x="391985" y="355599"/>
                </a:lnTo>
                <a:lnTo>
                  <a:pt x="400595" y="380999"/>
                </a:lnTo>
                <a:close/>
              </a:path>
              <a:path w="1697990" h="1651000">
                <a:moveTo>
                  <a:pt x="563117" y="355599"/>
                </a:moveTo>
                <a:lnTo>
                  <a:pt x="504000" y="355599"/>
                </a:lnTo>
                <a:lnTo>
                  <a:pt x="505752" y="342899"/>
                </a:lnTo>
                <a:lnTo>
                  <a:pt x="557626" y="342899"/>
                </a:lnTo>
                <a:lnTo>
                  <a:pt x="563117" y="355599"/>
                </a:lnTo>
                <a:close/>
              </a:path>
              <a:path w="1697990" h="1651000">
                <a:moveTo>
                  <a:pt x="645084" y="355599"/>
                </a:moveTo>
                <a:lnTo>
                  <a:pt x="642492" y="355599"/>
                </a:lnTo>
                <a:lnTo>
                  <a:pt x="641401" y="342899"/>
                </a:lnTo>
                <a:lnTo>
                  <a:pt x="649186" y="342899"/>
                </a:lnTo>
                <a:lnTo>
                  <a:pt x="645084" y="355599"/>
                </a:lnTo>
                <a:close/>
              </a:path>
              <a:path w="1697990" h="1651000">
                <a:moveTo>
                  <a:pt x="663981" y="355599"/>
                </a:moveTo>
                <a:lnTo>
                  <a:pt x="653022" y="355599"/>
                </a:lnTo>
                <a:lnTo>
                  <a:pt x="654202" y="342899"/>
                </a:lnTo>
                <a:lnTo>
                  <a:pt x="661848" y="342899"/>
                </a:lnTo>
                <a:lnTo>
                  <a:pt x="663981" y="355599"/>
                </a:lnTo>
                <a:close/>
              </a:path>
              <a:path w="1697990" h="1651000">
                <a:moveTo>
                  <a:pt x="687006" y="355599"/>
                </a:moveTo>
                <a:lnTo>
                  <a:pt x="673926" y="355599"/>
                </a:lnTo>
                <a:lnTo>
                  <a:pt x="672439" y="342899"/>
                </a:lnTo>
                <a:lnTo>
                  <a:pt x="687145" y="342899"/>
                </a:lnTo>
                <a:lnTo>
                  <a:pt x="687006" y="355599"/>
                </a:lnTo>
                <a:close/>
              </a:path>
              <a:path w="1697990" h="1651000">
                <a:moveTo>
                  <a:pt x="731482" y="355599"/>
                </a:moveTo>
                <a:lnTo>
                  <a:pt x="691058" y="355599"/>
                </a:lnTo>
                <a:lnTo>
                  <a:pt x="690981" y="342899"/>
                </a:lnTo>
                <a:lnTo>
                  <a:pt x="722808" y="342899"/>
                </a:lnTo>
                <a:lnTo>
                  <a:pt x="731482" y="355599"/>
                </a:lnTo>
                <a:close/>
              </a:path>
              <a:path w="1697990" h="1651000">
                <a:moveTo>
                  <a:pt x="738975" y="355599"/>
                </a:moveTo>
                <a:lnTo>
                  <a:pt x="735508" y="355599"/>
                </a:lnTo>
                <a:lnTo>
                  <a:pt x="736841" y="342899"/>
                </a:lnTo>
                <a:lnTo>
                  <a:pt x="738975" y="355599"/>
                </a:lnTo>
                <a:close/>
              </a:path>
              <a:path w="1697990" h="1651000">
                <a:moveTo>
                  <a:pt x="537323" y="368299"/>
                </a:moveTo>
                <a:lnTo>
                  <a:pt x="519087" y="368299"/>
                </a:lnTo>
                <a:lnTo>
                  <a:pt x="509599" y="355599"/>
                </a:lnTo>
                <a:lnTo>
                  <a:pt x="541973" y="355599"/>
                </a:lnTo>
                <a:lnTo>
                  <a:pt x="537323" y="368299"/>
                </a:lnTo>
                <a:close/>
              </a:path>
              <a:path w="1697990" h="1651000">
                <a:moveTo>
                  <a:pt x="572211" y="368299"/>
                </a:moveTo>
                <a:lnTo>
                  <a:pt x="542213" y="368299"/>
                </a:lnTo>
                <a:lnTo>
                  <a:pt x="541973" y="355599"/>
                </a:lnTo>
                <a:lnTo>
                  <a:pt x="567830" y="355599"/>
                </a:lnTo>
                <a:lnTo>
                  <a:pt x="572211" y="368299"/>
                </a:lnTo>
                <a:close/>
              </a:path>
              <a:path w="1697990" h="1651000">
                <a:moveTo>
                  <a:pt x="654012" y="368299"/>
                </a:moveTo>
                <a:lnTo>
                  <a:pt x="651180" y="355599"/>
                </a:lnTo>
                <a:lnTo>
                  <a:pt x="667055" y="355599"/>
                </a:lnTo>
                <a:lnTo>
                  <a:pt x="654012" y="368299"/>
                </a:lnTo>
                <a:close/>
              </a:path>
              <a:path w="1697990" h="1651000">
                <a:moveTo>
                  <a:pt x="683628" y="368299"/>
                </a:moveTo>
                <a:lnTo>
                  <a:pt x="679665" y="368299"/>
                </a:lnTo>
                <a:lnTo>
                  <a:pt x="673506" y="355599"/>
                </a:lnTo>
                <a:lnTo>
                  <a:pt x="683679" y="355599"/>
                </a:lnTo>
                <a:lnTo>
                  <a:pt x="683628" y="368299"/>
                </a:lnTo>
                <a:close/>
              </a:path>
              <a:path w="1697990" h="1651000">
                <a:moveTo>
                  <a:pt x="752690" y="380999"/>
                </a:moveTo>
                <a:lnTo>
                  <a:pt x="732955" y="380999"/>
                </a:lnTo>
                <a:lnTo>
                  <a:pt x="730695" y="368299"/>
                </a:lnTo>
                <a:lnTo>
                  <a:pt x="692568" y="368299"/>
                </a:lnTo>
                <a:lnTo>
                  <a:pt x="683679" y="355599"/>
                </a:lnTo>
                <a:lnTo>
                  <a:pt x="750772" y="355599"/>
                </a:lnTo>
                <a:lnTo>
                  <a:pt x="752690" y="380999"/>
                </a:lnTo>
                <a:close/>
              </a:path>
              <a:path w="1697990" h="1651000">
                <a:moveTo>
                  <a:pt x="407530" y="393699"/>
                </a:moveTo>
                <a:lnTo>
                  <a:pt x="357035" y="393699"/>
                </a:lnTo>
                <a:lnTo>
                  <a:pt x="357175" y="380999"/>
                </a:lnTo>
                <a:lnTo>
                  <a:pt x="400595" y="380999"/>
                </a:lnTo>
                <a:lnTo>
                  <a:pt x="401866" y="368299"/>
                </a:lnTo>
                <a:lnTo>
                  <a:pt x="408533" y="368299"/>
                </a:lnTo>
                <a:lnTo>
                  <a:pt x="412483" y="380999"/>
                </a:lnTo>
                <a:lnTo>
                  <a:pt x="407530" y="393699"/>
                </a:lnTo>
                <a:close/>
              </a:path>
              <a:path w="1697990" h="1651000">
                <a:moveTo>
                  <a:pt x="587156" y="380999"/>
                </a:moveTo>
                <a:lnTo>
                  <a:pt x="531291" y="380999"/>
                </a:lnTo>
                <a:lnTo>
                  <a:pt x="526250" y="368299"/>
                </a:lnTo>
                <a:lnTo>
                  <a:pt x="578015" y="368299"/>
                </a:lnTo>
                <a:lnTo>
                  <a:pt x="587156" y="380999"/>
                </a:lnTo>
                <a:close/>
              </a:path>
              <a:path w="1697990" h="1651000">
                <a:moveTo>
                  <a:pt x="732955" y="380999"/>
                </a:moveTo>
                <a:lnTo>
                  <a:pt x="690489" y="380999"/>
                </a:lnTo>
                <a:lnTo>
                  <a:pt x="696024" y="368299"/>
                </a:lnTo>
                <a:lnTo>
                  <a:pt x="722376" y="368299"/>
                </a:lnTo>
                <a:lnTo>
                  <a:pt x="732955" y="380999"/>
                </a:lnTo>
                <a:close/>
              </a:path>
              <a:path w="1697990" h="1651000">
                <a:moveTo>
                  <a:pt x="765620" y="380999"/>
                </a:moveTo>
                <a:lnTo>
                  <a:pt x="752690" y="380999"/>
                </a:lnTo>
                <a:lnTo>
                  <a:pt x="760311" y="368299"/>
                </a:lnTo>
                <a:lnTo>
                  <a:pt x="765620" y="380999"/>
                </a:lnTo>
                <a:close/>
              </a:path>
              <a:path w="1697990" h="1651000">
                <a:moveTo>
                  <a:pt x="357035" y="393699"/>
                </a:moveTo>
                <a:lnTo>
                  <a:pt x="345896" y="393699"/>
                </a:lnTo>
                <a:lnTo>
                  <a:pt x="346087" y="380999"/>
                </a:lnTo>
                <a:lnTo>
                  <a:pt x="355333" y="380999"/>
                </a:lnTo>
                <a:lnTo>
                  <a:pt x="357035" y="393699"/>
                </a:lnTo>
                <a:close/>
              </a:path>
              <a:path w="1697990" h="1651000">
                <a:moveTo>
                  <a:pt x="545045" y="393699"/>
                </a:moveTo>
                <a:lnTo>
                  <a:pt x="543624" y="393699"/>
                </a:lnTo>
                <a:lnTo>
                  <a:pt x="541070" y="380999"/>
                </a:lnTo>
                <a:lnTo>
                  <a:pt x="545833" y="380999"/>
                </a:lnTo>
                <a:lnTo>
                  <a:pt x="545045" y="393699"/>
                </a:lnTo>
                <a:close/>
              </a:path>
              <a:path w="1697990" h="1651000">
                <a:moveTo>
                  <a:pt x="602398" y="406399"/>
                </a:moveTo>
                <a:lnTo>
                  <a:pt x="546131" y="406399"/>
                </a:lnTo>
                <a:lnTo>
                  <a:pt x="542723" y="393699"/>
                </a:lnTo>
                <a:lnTo>
                  <a:pt x="552513" y="393699"/>
                </a:lnTo>
                <a:lnTo>
                  <a:pt x="552183" y="380999"/>
                </a:lnTo>
                <a:lnTo>
                  <a:pt x="592603" y="380999"/>
                </a:lnTo>
                <a:lnTo>
                  <a:pt x="596851" y="393699"/>
                </a:lnTo>
                <a:lnTo>
                  <a:pt x="602398" y="406399"/>
                </a:lnTo>
                <a:close/>
              </a:path>
              <a:path w="1697990" h="1651000">
                <a:moveTo>
                  <a:pt x="729729" y="393699"/>
                </a:moveTo>
                <a:lnTo>
                  <a:pt x="689868" y="393699"/>
                </a:lnTo>
                <a:lnTo>
                  <a:pt x="688405" y="380999"/>
                </a:lnTo>
                <a:lnTo>
                  <a:pt x="729805" y="380999"/>
                </a:lnTo>
                <a:lnTo>
                  <a:pt x="729729" y="393699"/>
                </a:lnTo>
                <a:close/>
              </a:path>
              <a:path w="1697990" h="1651000">
                <a:moveTo>
                  <a:pt x="778535" y="393699"/>
                </a:moveTo>
                <a:lnTo>
                  <a:pt x="730822" y="393699"/>
                </a:lnTo>
                <a:lnTo>
                  <a:pt x="729805" y="380999"/>
                </a:lnTo>
                <a:lnTo>
                  <a:pt x="770013" y="380999"/>
                </a:lnTo>
                <a:lnTo>
                  <a:pt x="778535" y="393699"/>
                </a:lnTo>
                <a:close/>
              </a:path>
              <a:path w="1697990" h="1651000">
                <a:moveTo>
                  <a:pt x="403567" y="406399"/>
                </a:moveTo>
                <a:lnTo>
                  <a:pt x="342163" y="406399"/>
                </a:lnTo>
                <a:lnTo>
                  <a:pt x="340715" y="393699"/>
                </a:lnTo>
                <a:lnTo>
                  <a:pt x="403518" y="393699"/>
                </a:lnTo>
                <a:lnTo>
                  <a:pt x="403567" y="406399"/>
                </a:lnTo>
                <a:close/>
              </a:path>
              <a:path w="1697990" h="1651000">
                <a:moveTo>
                  <a:pt x="408877" y="406399"/>
                </a:moveTo>
                <a:lnTo>
                  <a:pt x="403518" y="393699"/>
                </a:lnTo>
                <a:lnTo>
                  <a:pt x="411886" y="393699"/>
                </a:lnTo>
                <a:lnTo>
                  <a:pt x="408877" y="406399"/>
                </a:lnTo>
                <a:close/>
              </a:path>
              <a:path w="1697990" h="1651000">
                <a:moveTo>
                  <a:pt x="717486" y="406399"/>
                </a:moveTo>
                <a:lnTo>
                  <a:pt x="700939" y="406399"/>
                </a:lnTo>
                <a:lnTo>
                  <a:pt x="694970" y="393699"/>
                </a:lnTo>
                <a:lnTo>
                  <a:pt x="716801" y="393699"/>
                </a:lnTo>
                <a:lnTo>
                  <a:pt x="717486" y="406399"/>
                </a:lnTo>
                <a:close/>
              </a:path>
              <a:path w="1697990" h="1651000">
                <a:moveTo>
                  <a:pt x="774548" y="406399"/>
                </a:moveTo>
                <a:lnTo>
                  <a:pt x="718298" y="406399"/>
                </a:lnTo>
                <a:lnTo>
                  <a:pt x="716801" y="393699"/>
                </a:lnTo>
                <a:lnTo>
                  <a:pt x="774687" y="393699"/>
                </a:lnTo>
                <a:lnTo>
                  <a:pt x="774548" y="406399"/>
                </a:lnTo>
                <a:close/>
              </a:path>
              <a:path w="1697990" h="1651000">
                <a:moveTo>
                  <a:pt x="784276" y="406399"/>
                </a:moveTo>
                <a:lnTo>
                  <a:pt x="775639" y="406399"/>
                </a:lnTo>
                <a:lnTo>
                  <a:pt x="776262" y="393699"/>
                </a:lnTo>
                <a:lnTo>
                  <a:pt x="782231" y="393699"/>
                </a:lnTo>
                <a:lnTo>
                  <a:pt x="784276" y="406399"/>
                </a:lnTo>
                <a:close/>
              </a:path>
              <a:path w="1697990" h="1651000">
                <a:moveTo>
                  <a:pt x="336804" y="419099"/>
                </a:moveTo>
                <a:lnTo>
                  <a:pt x="333578" y="419099"/>
                </a:lnTo>
                <a:lnTo>
                  <a:pt x="329248" y="406399"/>
                </a:lnTo>
                <a:lnTo>
                  <a:pt x="335216" y="406399"/>
                </a:lnTo>
                <a:lnTo>
                  <a:pt x="336804" y="419099"/>
                </a:lnTo>
                <a:close/>
              </a:path>
              <a:path w="1697990" h="1651000">
                <a:moveTo>
                  <a:pt x="412737" y="419099"/>
                </a:moveTo>
                <a:lnTo>
                  <a:pt x="336804" y="419099"/>
                </a:lnTo>
                <a:lnTo>
                  <a:pt x="343878" y="406399"/>
                </a:lnTo>
                <a:lnTo>
                  <a:pt x="405942" y="406399"/>
                </a:lnTo>
                <a:lnTo>
                  <a:pt x="412737" y="419099"/>
                </a:lnTo>
                <a:close/>
              </a:path>
              <a:path w="1697990" h="1651000">
                <a:moveTo>
                  <a:pt x="609647" y="419099"/>
                </a:moveTo>
                <a:lnTo>
                  <a:pt x="559829" y="419099"/>
                </a:lnTo>
                <a:lnTo>
                  <a:pt x="555282" y="406399"/>
                </a:lnTo>
                <a:lnTo>
                  <a:pt x="605601" y="406399"/>
                </a:lnTo>
                <a:lnTo>
                  <a:pt x="609647" y="419099"/>
                </a:lnTo>
                <a:close/>
              </a:path>
              <a:path w="1697990" h="1651000">
                <a:moveTo>
                  <a:pt x="736854" y="419099"/>
                </a:moveTo>
                <a:lnTo>
                  <a:pt x="713116" y="419099"/>
                </a:lnTo>
                <a:lnTo>
                  <a:pt x="707016" y="406399"/>
                </a:lnTo>
                <a:lnTo>
                  <a:pt x="737857" y="406399"/>
                </a:lnTo>
                <a:lnTo>
                  <a:pt x="736854" y="419099"/>
                </a:lnTo>
                <a:close/>
              </a:path>
              <a:path w="1697990" h="1651000">
                <a:moveTo>
                  <a:pt x="789381" y="419099"/>
                </a:moveTo>
                <a:lnTo>
                  <a:pt x="742912" y="419099"/>
                </a:lnTo>
                <a:lnTo>
                  <a:pt x="739775" y="406399"/>
                </a:lnTo>
                <a:lnTo>
                  <a:pt x="794092" y="406399"/>
                </a:lnTo>
                <a:lnTo>
                  <a:pt x="789381" y="419099"/>
                </a:lnTo>
                <a:close/>
              </a:path>
              <a:path w="1697990" h="1651000">
                <a:moveTo>
                  <a:pt x="799045" y="419099"/>
                </a:moveTo>
                <a:lnTo>
                  <a:pt x="796264" y="419099"/>
                </a:lnTo>
                <a:lnTo>
                  <a:pt x="798081" y="406399"/>
                </a:lnTo>
                <a:lnTo>
                  <a:pt x="799045" y="419099"/>
                </a:lnTo>
                <a:close/>
              </a:path>
              <a:path w="1697990" h="1651000">
                <a:moveTo>
                  <a:pt x="208129" y="431799"/>
                </a:moveTo>
                <a:lnTo>
                  <a:pt x="141783" y="431799"/>
                </a:lnTo>
                <a:lnTo>
                  <a:pt x="141223" y="419099"/>
                </a:lnTo>
                <a:lnTo>
                  <a:pt x="203676" y="419099"/>
                </a:lnTo>
                <a:lnTo>
                  <a:pt x="208129" y="431799"/>
                </a:lnTo>
                <a:close/>
              </a:path>
              <a:path w="1697990" h="1651000">
                <a:moveTo>
                  <a:pt x="360795" y="431799"/>
                </a:moveTo>
                <a:lnTo>
                  <a:pt x="313804" y="431799"/>
                </a:lnTo>
                <a:lnTo>
                  <a:pt x="315875" y="419099"/>
                </a:lnTo>
                <a:lnTo>
                  <a:pt x="362788" y="419099"/>
                </a:lnTo>
                <a:lnTo>
                  <a:pt x="360795" y="431799"/>
                </a:lnTo>
                <a:close/>
              </a:path>
              <a:path w="1697990" h="1651000">
                <a:moveTo>
                  <a:pt x="432245" y="431799"/>
                </a:moveTo>
                <a:lnTo>
                  <a:pt x="370320" y="431799"/>
                </a:lnTo>
                <a:lnTo>
                  <a:pt x="367436" y="419099"/>
                </a:lnTo>
                <a:lnTo>
                  <a:pt x="434136" y="419099"/>
                </a:lnTo>
                <a:lnTo>
                  <a:pt x="432245" y="431799"/>
                </a:lnTo>
                <a:close/>
              </a:path>
              <a:path w="1697990" h="1651000">
                <a:moveTo>
                  <a:pt x="621411" y="431799"/>
                </a:moveTo>
                <a:lnTo>
                  <a:pt x="581482" y="431799"/>
                </a:lnTo>
                <a:lnTo>
                  <a:pt x="574077" y="419099"/>
                </a:lnTo>
                <a:lnTo>
                  <a:pt x="614822" y="419099"/>
                </a:lnTo>
                <a:lnTo>
                  <a:pt x="621411" y="431799"/>
                </a:lnTo>
                <a:close/>
              </a:path>
              <a:path w="1697990" h="1651000">
                <a:moveTo>
                  <a:pt x="807770" y="431799"/>
                </a:moveTo>
                <a:lnTo>
                  <a:pt x="725856" y="431799"/>
                </a:lnTo>
                <a:lnTo>
                  <a:pt x="722503" y="419099"/>
                </a:lnTo>
                <a:lnTo>
                  <a:pt x="808088" y="419099"/>
                </a:lnTo>
                <a:lnTo>
                  <a:pt x="807770" y="431799"/>
                </a:lnTo>
                <a:close/>
              </a:path>
              <a:path w="1697990" h="1651000">
                <a:moveTo>
                  <a:pt x="224786" y="444499"/>
                </a:moveTo>
                <a:lnTo>
                  <a:pt x="140690" y="444499"/>
                </a:lnTo>
                <a:lnTo>
                  <a:pt x="142316" y="431799"/>
                </a:lnTo>
                <a:lnTo>
                  <a:pt x="218669" y="431799"/>
                </a:lnTo>
                <a:lnTo>
                  <a:pt x="224786" y="444499"/>
                </a:lnTo>
                <a:close/>
              </a:path>
              <a:path w="1697990" h="1651000">
                <a:moveTo>
                  <a:pt x="342748" y="444499"/>
                </a:moveTo>
                <a:lnTo>
                  <a:pt x="267921" y="444499"/>
                </a:lnTo>
                <a:lnTo>
                  <a:pt x="274267" y="431799"/>
                </a:lnTo>
                <a:lnTo>
                  <a:pt x="339852" y="431799"/>
                </a:lnTo>
                <a:lnTo>
                  <a:pt x="342748" y="444499"/>
                </a:lnTo>
                <a:close/>
              </a:path>
              <a:path w="1697990" h="1651000">
                <a:moveTo>
                  <a:pt x="375095" y="457199"/>
                </a:moveTo>
                <a:lnTo>
                  <a:pt x="148531" y="457199"/>
                </a:lnTo>
                <a:lnTo>
                  <a:pt x="139332" y="444499"/>
                </a:lnTo>
                <a:lnTo>
                  <a:pt x="342938" y="444499"/>
                </a:lnTo>
                <a:lnTo>
                  <a:pt x="343090" y="431799"/>
                </a:lnTo>
                <a:lnTo>
                  <a:pt x="371411" y="431799"/>
                </a:lnTo>
                <a:lnTo>
                  <a:pt x="375095" y="457199"/>
                </a:lnTo>
                <a:close/>
              </a:path>
              <a:path w="1697990" h="1651000">
                <a:moveTo>
                  <a:pt x="450964" y="457199"/>
                </a:moveTo>
                <a:lnTo>
                  <a:pt x="384201" y="457199"/>
                </a:lnTo>
                <a:lnTo>
                  <a:pt x="383171" y="444499"/>
                </a:lnTo>
                <a:lnTo>
                  <a:pt x="383463" y="431799"/>
                </a:lnTo>
                <a:lnTo>
                  <a:pt x="432879" y="431799"/>
                </a:lnTo>
                <a:lnTo>
                  <a:pt x="438049" y="444499"/>
                </a:lnTo>
                <a:lnTo>
                  <a:pt x="447041" y="444499"/>
                </a:lnTo>
                <a:lnTo>
                  <a:pt x="450964" y="457199"/>
                </a:lnTo>
                <a:close/>
              </a:path>
              <a:path w="1697990" h="1651000">
                <a:moveTo>
                  <a:pt x="636863" y="444499"/>
                </a:moveTo>
                <a:lnTo>
                  <a:pt x="589609" y="444499"/>
                </a:lnTo>
                <a:lnTo>
                  <a:pt x="584352" y="431799"/>
                </a:lnTo>
                <a:lnTo>
                  <a:pt x="629952" y="431799"/>
                </a:lnTo>
                <a:lnTo>
                  <a:pt x="636863" y="444499"/>
                </a:lnTo>
                <a:close/>
              </a:path>
              <a:path w="1697990" h="1651000">
                <a:moveTo>
                  <a:pt x="758024" y="444499"/>
                </a:moveTo>
                <a:lnTo>
                  <a:pt x="746963" y="444499"/>
                </a:lnTo>
                <a:lnTo>
                  <a:pt x="745452" y="431799"/>
                </a:lnTo>
                <a:lnTo>
                  <a:pt x="754634" y="431799"/>
                </a:lnTo>
                <a:lnTo>
                  <a:pt x="758024" y="444499"/>
                </a:lnTo>
                <a:close/>
              </a:path>
              <a:path w="1697990" h="1651000">
                <a:moveTo>
                  <a:pt x="829105" y="444499"/>
                </a:moveTo>
                <a:lnTo>
                  <a:pt x="764248" y="444499"/>
                </a:lnTo>
                <a:lnTo>
                  <a:pt x="761809" y="431799"/>
                </a:lnTo>
                <a:lnTo>
                  <a:pt x="826933" y="431799"/>
                </a:lnTo>
                <a:lnTo>
                  <a:pt x="829105" y="444499"/>
                </a:lnTo>
                <a:close/>
              </a:path>
              <a:path w="1697990" h="1651000">
                <a:moveTo>
                  <a:pt x="660882" y="469899"/>
                </a:moveTo>
                <a:lnTo>
                  <a:pt x="611708" y="469899"/>
                </a:lnTo>
                <a:lnTo>
                  <a:pt x="604980" y="457199"/>
                </a:lnTo>
                <a:lnTo>
                  <a:pt x="597049" y="444499"/>
                </a:lnTo>
                <a:lnTo>
                  <a:pt x="643599" y="444499"/>
                </a:lnTo>
                <a:lnTo>
                  <a:pt x="651611" y="457199"/>
                </a:lnTo>
                <a:lnTo>
                  <a:pt x="655366" y="457199"/>
                </a:lnTo>
                <a:lnTo>
                  <a:pt x="660882" y="469899"/>
                </a:lnTo>
                <a:close/>
              </a:path>
              <a:path w="1697990" h="1651000">
                <a:moveTo>
                  <a:pt x="763619" y="457199"/>
                </a:moveTo>
                <a:lnTo>
                  <a:pt x="754999" y="457199"/>
                </a:lnTo>
                <a:lnTo>
                  <a:pt x="750060" y="444499"/>
                </a:lnTo>
                <a:lnTo>
                  <a:pt x="760592" y="444499"/>
                </a:lnTo>
                <a:lnTo>
                  <a:pt x="763619" y="457199"/>
                </a:lnTo>
                <a:close/>
              </a:path>
              <a:path w="1697990" h="1651000">
                <a:moveTo>
                  <a:pt x="809155" y="457199"/>
                </a:moveTo>
                <a:lnTo>
                  <a:pt x="768388" y="457199"/>
                </a:lnTo>
                <a:lnTo>
                  <a:pt x="766254" y="444499"/>
                </a:lnTo>
                <a:lnTo>
                  <a:pt x="812736" y="444499"/>
                </a:lnTo>
                <a:lnTo>
                  <a:pt x="809155" y="457199"/>
                </a:lnTo>
                <a:close/>
              </a:path>
              <a:path w="1697990" h="1651000">
                <a:moveTo>
                  <a:pt x="829423" y="457199"/>
                </a:moveTo>
                <a:lnTo>
                  <a:pt x="815353" y="457199"/>
                </a:lnTo>
                <a:lnTo>
                  <a:pt x="812736" y="444499"/>
                </a:lnTo>
                <a:lnTo>
                  <a:pt x="829450" y="444499"/>
                </a:lnTo>
                <a:lnTo>
                  <a:pt x="829423" y="457199"/>
                </a:lnTo>
                <a:close/>
              </a:path>
              <a:path w="1697990" h="1651000">
                <a:moveTo>
                  <a:pt x="162687" y="469899"/>
                </a:moveTo>
                <a:lnTo>
                  <a:pt x="158661" y="469899"/>
                </a:lnTo>
                <a:lnTo>
                  <a:pt x="153281" y="457199"/>
                </a:lnTo>
                <a:lnTo>
                  <a:pt x="162343" y="457199"/>
                </a:lnTo>
                <a:lnTo>
                  <a:pt x="163289" y="459529"/>
                </a:lnTo>
                <a:lnTo>
                  <a:pt x="162687" y="469899"/>
                </a:lnTo>
                <a:close/>
              </a:path>
              <a:path w="1697990" h="1651000">
                <a:moveTo>
                  <a:pt x="365213" y="469899"/>
                </a:moveTo>
                <a:lnTo>
                  <a:pt x="167499" y="469899"/>
                </a:lnTo>
                <a:lnTo>
                  <a:pt x="163289" y="459529"/>
                </a:lnTo>
                <a:lnTo>
                  <a:pt x="163424" y="457199"/>
                </a:lnTo>
                <a:lnTo>
                  <a:pt x="364349" y="457199"/>
                </a:lnTo>
                <a:lnTo>
                  <a:pt x="365213" y="469899"/>
                </a:lnTo>
                <a:close/>
              </a:path>
              <a:path w="1697990" h="1651000">
                <a:moveTo>
                  <a:pt x="473735" y="469899"/>
                </a:moveTo>
                <a:lnTo>
                  <a:pt x="404125" y="469899"/>
                </a:lnTo>
                <a:lnTo>
                  <a:pt x="398501" y="457199"/>
                </a:lnTo>
                <a:lnTo>
                  <a:pt x="466445" y="457199"/>
                </a:lnTo>
                <a:lnTo>
                  <a:pt x="473735" y="469899"/>
                </a:lnTo>
                <a:close/>
              </a:path>
              <a:path w="1697990" h="1651000">
                <a:moveTo>
                  <a:pt x="793280" y="482599"/>
                </a:moveTo>
                <a:lnTo>
                  <a:pt x="783777" y="482599"/>
                </a:lnTo>
                <a:lnTo>
                  <a:pt x="767855" y="457199"/>
                </a:lnTo>
                <a:lnTo>
                  <a:pt x="846137" y="457199"/>
                </a:lnTo>
                <a:lnTo>
                  <a:pt x="848341" y="469899"/>
                </a:lnTo>
                <a:lnTo>
                  <a:pt x="793446" y="469899"/>
                </a:lnTo>
                <a:lnTo>
                  <a:pt x="793280" y="482599"/>
                </a:lnTo>
                <a:close/>
              </a:path>
              <a:path w="1697990" h="1651000">
                <a:moveTo>
                  <a:pt x="307505" y="482599"/>
                </a:moveTo>
                <a:lnTo>
                  <a:pt x="173284" y="482599"/>
                </a:lnTo>
                <a:lnTo>
                  <a:pt x="171142" y="469899"/>
                </a:lnTo>
                <a:lnTo>
                  <a:pt x="307390" y="469899"/>
                </a:lnTo>
                <a:lnTo>
                  <a:pt x="307505" y="482599"/>
                </a:lnTo>
                <a:close/>
              </a:path>
              <a:path w="1697990" h="1651000">
                <a:moveTo>
                  <a:pt x="325525" y="482599"/>
                </a:moveTo>
                <a:lnTo>
                  <a:pt x="311289" y="482599"/>
                </a:lnTo>
                <a:lnTo>
                  <a:pt x="313016" y="469899"/>
                </a:lnTo>
                <a:lnTo>
                  <a:pt x="332816" y="469899"/>
                </a:lnTo>
                <a:lnTo>
                  <a:pt x="325525" y="482599"/>
                </a:lnTo>
                <a:close/>
              </a:path>
              <a:path w="1697990" h="1651000">
                <a:moveTo>
                  <a:pt x="341197" y="482599"/>
                </a:moveTo>
                <a:lnTo>
                  <a:pt x="337109" y="482599"/>
                </a:lnTo>
                <a:lnTo>
                  <a:pt x="332816" y="469899"/>
                </a:lnTo>
                <a:lnTo>
                  <a:pt x="358114" y="469899"/>
                </a:lnTo>
                <a:lnTo>
                  <a:pt x="341197" y="482599"/>
                </a:lnTo>
                <a:close/>
              </a:path>
              <a:path w="1697990" h="1651000">
                <a:moveTo>
                  <a:pt x="483311" y="482599"/>
                </a:moveTo>
                <a:lnTo>
                  <a:pt x="414973" y="482599"/>
                </a:lnTo>
                <a:lnTo>
                  <a:pt x="409709" y="469899"/>
                </a:lnTo>
                <a:lnTo>
                  <a:pt x="480021" y="469899"/>
                </a:lnTo>
                <a:lnTo>
                  <a:pt x="483311" y="482599"/>
                </a:lnTo>
                <a:close/>
              </a:path>
              <a:path w="1697990" h="1651000">
                <a:moveTo>
                  <a:pt x="650735" y="482599"/>
                </a:moveTo>
                <a:lnTo>
                  <a:pt x="633972" y="482599"/>
                </a:lnTo>
                <a:lnTo>
                  <a:pt x="633133" y="469899"/>
                </a:lnTo>
                <a:lnTo>
                  <a:pt x="650316" y="469899"/>
                </a:lnTo>
                <a:lnTo>
                  <a:pt x="650735" y="482599"/>
                </a:lnTo>
                <a:close/>
              </a:path>
              <a:path w="1697990" h="1651000">
                <a:moveTo>
                  <a:pt x="680172" y="482599"/>
                </a:moveTo>
                <a:lnTo>
                  <a:pt x="655446" y="482599"/>
                </a:lnTo>
                <a:lnTo>
                  <a:pt x="654761" y="469899"/>
                </a:lnTo>
                <a:lnTo>
                  <a:pt x="674039" y="469899"/>
                </a:lnTo>
                <a:lnTo>
                  <a:pt x="680172" y="482599"/>
                </a:lnTo>
                <a:close/>
              </a:path>
              <a:path w="1697990" h="1651000">
                <a:moveTo>
                  <a:pt x="798258" y="482599"/>
                </a:moveTo>
                <a:lnTo>
                  <a:pt x="793280" y="482599"/>
                </a:lnTo>
                <a:lnTo>
                  <a:pt x="796137" y="469899"/>
                </a:lnTo>
                <a:lnTo>
                  <a:pt x="798258" y="482599"/>
                </a:lnTo>
                <a:close/>
              </a:path>
              <a:path w="1697990" h="1651000">
                <a:moveTo>
                  <a:pt x="857795" y="482599"/>
                </a:moveTo>
                <a:lnTo>
                  <a:pt x="798258" y="482599"/>
                </a:lnTo>
                <a:lnTo>
                  <a:pt x="801636" y="469899"/>
                </a:lnTo>
                <a:lnTo>
                  <a:pt x="851582" y="469899"/>
                </a:lnTo>
                <a:lnTo>
                  <a:pt x="857795" y="482599"/>
                </a:lnTo>
                <a:close/>
              </a:path>
              <a:path w="1697990" h="1651000">
                <a:moveTo>
                  <a:pt x="867931" y="482599"/>
                </a:moveTo>
                <a:lnTo>
                  <a:pt x="857795" y="482599"/>
                </a:lnTo>
                <a:lnTo>
                  <a:pt x="862317" y="469899"/>
                </a:lnTo>
                <a:lnTo>
                  <a:pt x="864933" y="469899"/>
                </a:lnTo>
                <a:lnTo>
                  <a:pt x="867931" y="482599"/>
                </a:lnTo>
                <a:close/>
              </a:path>
              <a:path w="1697990" h="1651000">
                <a:moveTo>
                  <a:pt x="216293" y="495299"/>
                </a:moveTo>
                <a:lnTo>
                  <a:pt x="185140" y="495299"/>
                </a:lnTo>
                <a:lnTo>
                  <a:pt x="173939" y="482599"/>
                </a:lnTo>
                <a:lnTo>
                  <a:pt x="217272" y="482599"/>
                </a:lnTo>
                <a:lnTo>
                  <a:pt x="216293" y="495299"/>
                </a:lnTo>
                <a:close/>
              </a:path>
              <a:path w="1697990" h="1651000">
                <a:moveTo>
                  <a:pt x="278350" y="495299"/>
                </a:moveTo>
                <a:lnTo>
                  <a:pt x="220650" y="495299"/>
                </a:lnTo>
                <a:lnTo>
                  <a:pt x="220295" y="482599"/>
                </a:lnTo>
                <a:lnTo>
                  <a:pt x="283722" y="482599"/>
                </a:lnTo>
                <a:lnTo>
                  <a:pt x="278350" y="495299"/>
                </a:lnTo>
                <a:close/>
              </a:path>
              <a:path w="1697990" h="1651000">
                <a:moveTo>
                  <a:pt x="492239" y="495299"/>
                </a:moveTo>
                <a:lnTo>
                  <a:pt x="423659" y="495299"/>
                </a:lnTo>
                <a:lnTo>
                  <a:pt x="422744" y="482599"/>
                </a:lnTo>
                <a:lnTo>
                  <a:pt x="487032" y="482599"/>
                </a:lnTo>
                <a:lnTo>
                  <a:pt x="492239" y="495299"/>
                </a:lnTo>
                <a:close/>
              </a:path>
              <a:path w="1697990" h="1651000">
                <a:moveTo>
                  <a:pt x="656907" y="507999"/>
                </a:moveTo>
                <a:lnTo>
                  <a:pt x="648093" y="507999"/>
                </a:lnTo>
                <a:lnTo>
                  <a:pt x="645160" y="495299"/>
                </a:lnTo>
                <a:lnTo>
                  <a:pt x="643649" y="482599"/>
                </a:lnTo>
                <a:lnTo>
                  <a:pt x="685649" y="482599"/>
                </a:lnTo>
                <a:lnTo>
                  <a:pt x="690404" y="495299"/>
                </a:lnTo>
                <a:lnTo>
                  <a:pt x="658533" y="495299"/>
                </a:lnTo>
                <a:lnTo>
                  <a:pt x="656907" y="507999"/>
                </a:lnTo>
                <a:close/>
              </a:path>
              <a:path w="1697990" h="1651000">
                <a:moveTo>
                  <a:pt x="815251" y="495299"/>
                </a:moveTo>
                <a:lnTo>
                  <a:pt x="802284" y="495299"/>
                </a:lnTo>
                <a:lnTo>
                  <a:pt x="797534" y="482599"/>
                </a:lnTo>
                <a:lnTo>
                  <a:pt x="819519" y="482599"/>
                </a:lnTo>
                <a:lnTo>
                  <a:pt x="815251" y="495299"/>
                </a:lnTo>
                <a:close/>
              </a:path>
              <a:path w="1697990" h="1651000">
                <a:moveTo>
                  <a:pt x="833170" y="495299"/>
                </a:moveTo>
                <a:lnTo>
                  <a:pt x="821740" y="495299"/>
                </a:lnTo>
                <a:lnTo>
                  <a:pt x="819519" y="482599"/>
                </a:lnTo>
                <a:lnTo>
                  <a:pt x="833019" y="482599"/>
                </a:lnTo>
                <a:lnTo>
                  <a:pt x="833170" y="495299"/>
                </a:lnTo>
                <a:close/>
              </a:path>
              <a:path w="1697990" h="1651000">
                <a:moveTo>
                  <a:pt x="846289" y="495299"/>
                </a:moveTo>
                <a:lnTo>
                  <a:pt x="833170" y="495299"/>
                </a:lnTo>
                <a:lnTo>
                  <a:pt x="837069" y="482599"/>
                </a:lnTo>
                <a:lnTo>
                  <a:pt x="840854" y="482599"/>
                </a:lnTo>
                <a:lnTo>
                  <a:pt x="846289" y="495299"/>
                </a:lnTo>
                <a:close/>
              </a:path>
              <a:path w="1697990" h="1651000">
                <a:moveTo>
                  <a:pt x="876948" y="495299"/>
                </a:moveTo>
                <a:lnTo>
                  <a:pt x="850582" y="495299"/>
                </a:lnTo>
                <a:lnTo>
                  <a:pt x="845146" y="482599"/>
                </a:lnTo>
                <a:lnTo>
                  <a:pt x="872503" y="482599"/>
                </a:lnTo>
                <a:lnTo>
                  <a:pt x="876948" y="495299"/>
                </a:lnTo>
                <a:close/>
              </a:path>
              <a:path w="1697990" h="1651000">
                <a:moveTo>
                  <a:pt x="250800" y="507999"/>
                </a:moveTo>
                <a:lnTo>
                  <a:pt x="184646" y="507999"/>
                </a:lnTo>
                <a:lnTo>
                  <a:pt x="184264" y="495299"/>
                </a:lnTo>
                <a:lnTo>
                  <a:pt x="246583" y="495299"/>
                </a:lnTo>
                <a:lnTo>
                  <a:pt x="250800" y="507999"/>
                </a:lnTo>
                <a:close/>
              </a:path>
              <a:path w="1697990" h="1651000">
                <a:moveTo>
                  <a:pt x="506133" y="507999"/>
                </a:moveTo>
                <a:lnTo>
                  <a:pt x="444321" y="507999"/>
                </a:lnTo>
                <a:lnTo>
                  <a:pt x="432803" y="495299"/>
                </a:lnTo>
                <a:lnTo>
                  <a:pt x="503403" y="495299"/>
                </a:lnTo>
                <a:lnTo>
                  <a:pt x="506133" y="507999"/>
                </a:lnTo>
                <a:close/>
              </a:path>
              <a:path w="1697990" h="1651000">
                <a:moveTo>
                  <a:pt x="696531" y="507999"/>
                </a:moveTo>
                <a:lnTo>
                  <a:pt x="670560" y="507999"/>
                </a:lnTo>
                <a:lnTo>
                  <a:pt x="658533" y="495299"/>
                </a:lnTo>
                <a:lnTo>
                  <a:pt x="694373" y="495299"/>
                </a:lnTo>
                <a:lnTo>
                  <a:pt x="696531" y="507999"/>
                </a:lnTo>
                <a:close/>
              </a:path>
              <a:path w="1697990" h="1651000">
                <a:moveTo>
                  <a:pt x="817778" y="507999"/>
                </a:moveTo>
                <a:lnTo>
                  <a:pt x="811212" y="495299"/>
                </a:lnTo>
                <a:lnTo>
                  <a:pt x="822273" y="495299"/>
                </a:lnTo>
                <a:lnTo>
                  <a:pt x="817778" y="507999"/>
                </a:lnTo>
                <a:close/>
              </a:path>
              <a:path w="1697990" h="1651000">
                <a:moveTo>
                  <a:pt x="867867" y="507999"/>
                </a:moveTo>
                <a:lnTo>
                  <a:pt x="822921" y="507999"/>
                </a:lnTo>
                <a:lnTo>
                  <a:pt x="826478" y="495299"/>
                </a:lnTo>
                <a:lnTo>
                  <a:pt x="865747" y="495299"/>
                </a:lnTo>
                <a:lnTo>
                  <a:pt x="867867" y="507999"/>
                </a:lnTo>
                <a:close/>
              </a:path>
              <a:path w="1697990" h="1651000">
                <a:moveTo>
                  <a:pt x="898625" y="507999"/>
                </a:moveTo>
                <a:lnTo>
                  <a:pt x="871894" y="507999"/>
                </a:lnTo>
                <a:lnTo>
                  <a:pt x="870064" y="495299"/>
                </a:lnTo>
                <a:lnTo>
                  <a:pt x="891991" y="495299"/>
                </a:lnTo>
                <a:lnTo>
                  <a:pt x="898625" y="507999"/>
                </a:lnTo>
                <a:close/>
              </a:path>
              <a:path w="1697990" h="1651000">
                <a:moveTo>
                  <a:pt x="201879" y="520699"/>
                </a:moveTo>
                <a:lnTo>
                  <a:pt x="196286" y="520699"/>
                </a:lnTo>
                <a:lnTo>
                  <a:pt x="190966" y="507999"/>
                </a:lnTo>
                <a:lnTo>
                  <a:pt x="200724" y="507999"/>
                </a:lnTo>
                <a:lnTo>
                  <a:pt x="201879" y="520699"/>
                </a:lnTo>
                <a:close/>
              </a:path>
              <a:path w="1697990" h="1651000">
                <a:moveTo>
                  <a:pt x="266452" y="520699"/>
                </a:moveTo>
                <a:lnTo>
                  <a:pt x="204838" y="520699"/>
                </a:lnTo>
                <a:lnTo>
                  <a:pt x="205308" y="507999"/>
                </a:lnTo>
                <a:lnTo>
                  <a:pt x="261953" y="507999"/>
                </a:lnTo>
                <a:lnTo>
                  <a:pt x="266452" y="520699"/>
                </a:lnTo>
                <a:close/>
              </a:path>
              <a:path w="1697990" h="1651000">
                <a:moveTo>
                  <a:pt x="450507" y="520699"/>
                </a:moveTo>
                <a:lnTo>
                  <a:pt x="446989" y="507999"/>
                </a:lnTo>
                <a:lnTo>
                  <a:pt x="455866" y="507999"/>
                </a:lnTo>
                <a:lnTo>
                  <a:pt x="450507" y="520699"/>
                </a:lnTo>
                <a:close/>
              </a:path>
              <a:path w="1697990" h="1651000">
                <a:moveTo>
                  <a:pt x="522020" y="520699"/>
                </a:moveTo>
                <a:lnTo>
                  <a:pt x="461568" y="520699"/>
                </a:lnTo>
                <a:lnTo>
                  <a:pt x="458406" y="507999"/>
                </a:lnTo>
                <a:lnTo>
                  <a:pt x="511886" y="507999"/>
                </a:lnTo>
                <a:lnTo>
                  <a:pt x="522020" y="520699"/>
                </a:lnTo>
                <a:close/>
              </a:path>
              <a:path w="1697990" h="1651000">
                <a:moveTo>
                  <a:pt x="713156" y="520699"/>
                </a:moveTo>
                <a:lnTo>
                  <a:pt x="668325" y="520699"/>
                </a:lnTo>
                <a:lnTo>
                  <a:pt x="670573" y="507999"/>
                </a:lnTo>
                <a:lnTo>
                  <a:pt x="710133" y="507999"/>
                </a:lnTo>
                <a:lnTo>
                  <a:pt x="713156" y="520699"/>
                </a:lnTo>
                <a:close/>
              </a:path>
              <a:path w="1697990" h="1651000">
                <a:moveTo>
                  <a:pt x="841337" y="520699"/>
                </a:moveTo>
                <a:lnTo>
                  <a:pt x="825309" y="520699"/>
                </a:lnTo>
                <a:lnTo>
                  <a:pt x="825069" y="507999"/>
                </a:lnTo>
                <a:lnTo>
                  <a:pt x="840677" y="507999"/>
                </a:lnTo>
                <a:lnTo>
                  <a:pt x="841337" y="520699"/>
                </a:lnTo>
                <a:close/>
              </a:path>
              <a:path w="1697990" h="1651000">
                <a:moveTo>
                  <a:pt x="905599" y="520699"/>
                </a:moveTo>
                <a:lnTo>
                  <a:pt x="846049" y="520699"/>
                </a:lnTo>
                <a:lnTo>
                  <a:pt x="845540" y="507999"/>
                </a:lnTo>
                <a:lnTo>
                  <a:pt x="903074" y="507999"/>
                </a:lnTo>
                <a:lnTo>
                  <a:pt x="905599" y="520699"/>
                </a:lnTo>
                <a:close/>
              </a:path>
              <a:path w="1697990" h="1651000">
                <a:moveTo>
                  <a:pt x="271095" y="533399"/>
                </a:moveTo>
                <a:lnTo>
                  <a:pt x="207467" y="533399"/>
                </a:lnTo>
                <a:lnTo>
                  <a:pt x="201751" y="520699"/>
                </a:lnTo>
                <a:lnTo>
                  <a:pt x="269532" y="520699"/>
                </a:lnTo>
                <a:lnTo>
                  <a:pt x="271095" y="533399"/>
                </a:lnTo>
                <a:close/>
              </a:path>
              <a:path w="1697990" h="1651000">
                <a:moveTo>
                  <a:pt x="476873" y="533399"/>
                </a:moveTo>
                <a:lnTo>
                  <a:pt x="470467" y="533399"/>
                </a:lnTo>
                <a:lnTo>
                  <a:pt x="466521" y="520699"/>
                </a:lnTo>
                <a:lnTo>
                  <a:pt x="476580" y="520699"/>
                </a:lnTo>
                <a:lnTo>
                  <a:pt x="476873" y="533399"/>
                </a:lnTo>
                <a:close/>
              </a:path>
              <a:path w="1697990" h="1651000">
                <a:moveTo>
                  <a:pt x="516140" y="533399"/>
                </a:moveTo>
                <a:lnTo>
                  <a:pt x="478904" y="533399"/>
                </a:lnTo>
                <a:lnTo>
                  <a:pt x="478586" y="520699"/>
                </a:lnTo>
                <a:lnTo>
                  <a:pt x="515670" y="520699"/>
                </a:lnTo>
                <a:lnTo>
                  <a:pt x="516140" y="533399"/>
                </a:lnTo>
                <a:close/>
              </a:path>
              <a:path w="1697990" h="1651000">
                <a:moveTo>
                  <a:pt x="533348" y="533399"/>
                </a:moveTo>
                <a:lnTo>
                  <a:pt x="520776" y="533399"/>
                </a:lnTo>
                <a:lnTo>
                  <a:pt x="520293" y="520699"/>
                </a:lnTo>
                <a:lnTo>
                  <a:pt x="525056" y="520699"/>
                </a:lnTo>
                <a:lnTo>
                  <a:pt x="533348" y="533399"/>
                </a:lnTo>
                <a:close/>
              </a:path>
              <a:path w="1697990" h="1651000">
                <a:moveTo>
                  <a:pt x="710691" y="546099"/>
                </a:moveTo>
                <a:lnTo>
                  <a:pt x="687186" y="546099"/>
                </a:lnTo>
                <a:lnTo>
                  <a:pt x="677596" y="533399"/>
                </a:lnTo>
                <a:lnTo>
                  <a:pt x="667779" y="520699"/>
                </a:lnTo>
                <a:lnTo>
                  <a:pt x="725741" y="520699"/>
                </a:lnTo>
                <a:lnTo>
                  <a:pt x="722731" y="533399"/>
                </a:lnTo>
                <a:lnTo>
                  <a:pt x="710566" y="533399"/>
                </a:lnTo>
                <a:lnTo>
                  <a:pt x="710691" y="546099"/>
                </a:lnTo>
                <a:close/>
              </a:path>
              <a:path w="1697990" h="1651000">
                <a:moveTo>
                  <a:pt x="873963" y="533399"/>
                </a:moveTo>
                <a:lnTo>
                  <a:pt x="839111" y="533399"/>
                </a:lnTo>
                <a:lnTo>
                  <a:pt x="832324" y="520699"/>
                </a:lnTo>
                <a:lnTo>
                  <a:pt x="872286" y="520699"/>
                </a:lnTo>
                <a:lnTo>
                  <a:pt x="873963" y="533399"/>
                </a:lnTo>
                <a:close/>
              </a:path>
              <a:path w="1697990" h="1651000">
                <a:moveTo>
                  <a:pt x="923701" y="533399"/>
                </a:moveTo>
                <a:lnTo>
                  <a:pt x="882155" y="533399"/>
                </a:lnTo>
                <a:lnTo>
                  <a:pt x="885964" y="520699"/>
                </a:lnTo>
                <a:lnTo>
                  <a:pt x="915158" y="520699"/>
                </a:lnTo>
                <a:lnTo>
                  <a:pt x="923701" y="533399"/>
                </a:lnTo>
                <a:close/>
              </a:path>
              <a:path w="1697990" h="1651000">
                <a:moveTo>
                  <a:pt x="297243" y="546099"/>
                </a:moveTo>
                <a:lnTo>
                  <a:pt x="224015" y="546099"/>
                </a:lnTo>
                <a:lnTo>
                  <a:pt x="210731" y="533399"/>
                </a:lnTo>
                <a:lnTo>
                  <a:pt x="292252" y="533399"/>
                </a:lnTo>
                <a:lnTo>
                  <a:pt x="297243" y="546099"/>
                </a:lnTo>
                <a:close/>
              </a:path>
              <a:path w="1697990" h="1651000">
                <a:moveTo>
                  <a:pt x="542149" y="558799"/>
                </a:moveTo>
                <a:lnTo>
                  <a:pt x="487343" y="558799"/>
                </a:lnTo>
                <a:lnTo>
                  <a:pt x="481533" y="546099"/>
                </a:lnTo>
                <a:lnTo>
                  <a:pt x="478216" y="533399"/>
                </a:lnTo>
                <a:lnTo>
                  <a:pt x="538771" y="533399"/>
                </a:lnTo>
                <a:lnTo>
                  <a:pt x="547929" y="546099"/>
                </a:lnTo>
                <a:lnTo>
                  <a:pt x="541718" y="546099"/>
                </a:lnTo>
                <a:lnTo>
                  <a:pt x="542149" y="558799"/>
                </a:lnTo>
                <a:close/>
              </a:path>
              <a:path w="1697990" h="1651000">
                <a:moveTo>
                  <a:pt x="793064" y="596899"/>
                </a:moveTo>
                <a:lnTo>
                  <a:pt x="746151" y="596899"/>
                </a:lnTo>
                <a:lnTo>
                  <a:pt x="737550" y="584199"/>
                </a:lnTo>
                <a:lnTo>
                  <a:pt x="730116" y="584199"/>
                </a:lnTo>
                <a:lnTo>
                  <a:pt x="723368" y="571499"/>
                </a:lnTo>
                <a:lnTo>
                  <a:pt x="716826" y="571499"/>
                </a:lnTo>
                <a:lnTo>
                  <a:pt x="714438" y="558799"/>
                </a:lnTo>
                <a:lnTo>
                  <a:pt x="709155" y="558799"/>
                </a:lnTo>
                <a:lnTo>
                  <a:pt x="697416" y="546099"/>
                </a:lnTo>
                <a:lnTo>
                  <a:pt x="712953" y="546099"/>
                </a:lnTo>
                <a:lnTo>
                  <a:pt x="714387" y="533399"/>
                </a:lnTo>
                <a:lnTo>
                  <a:pt x="735024" y="533399"/>
                </a:lnTo>
                <a:lnTo>
                  <a:pt x="739813" y="546099"/>
                </a:lnTo>
                <a:lnTo>
                  <a:pt x="752850" y="558799"/>
                </a:lnTo>
                <a:lnTo>
                  <a:pt x="766110" y="571499"/>
                </a:lnTo>
                <a:lnTo>
                  <a:pt x="793064" y="596899"/>
                </a:lnTo>
                <a:close/>
              </a:path>
              <a:path w="1697990" h="1651000">
                <a:moveTo>
                  <a:pt x="908749" y="546099"/>
                </a:moveTo>
                <a:lnTo>
                  <a:pt x="850227" y="546099"/>
                </a:lnTo>
                <a:lnTo>
                  <a:pt x="845226" y="533399"/>
                </a:lnTo>
                <a:lnTo>
                  <a:pt x="909815" y="533399"/>
                </a:lnTo>
                <a:lnTo>
                  <a:pt x="908749" y="546099"/>
                </a:lnTo>
                <a:close/>
              </a:path>
              <a:path w="1697990" h="1651000">
                <a:moveTo>
                  <a:pt x="938097" y="546099"/>
                </a:moveTo>
                <a:lnTo>
                  <a:pt x="913879" y="546099"/>
                </a:lnTo>
                <a:lnTo>
                  <a:pt x="914096" y="533399"/>
                </a:lnTo>
                <a:lnTo>
                  <a:pt x="931318" y="533399"/>
                </a:lnTo>
                <a:lnTo>
                  <a:pt x="938097" y="546099"/>
                </a:lnTo>
                <a:close/>
              </a:path>
              <a:path w="1697990" h="1651000">
                <a:moveTo>
                  <a:pt x="300964" y="558799"/>
                </a:moveTo>
                <a:lnTo>
                  <a:pt x="234365" y="558799"/>
                </a:lnTo>
                <a:lnTo>
                  <a:pt x="226504" y="546099"/>
                </a:lnTo>
                <a:lnTo>
                  <a:pt x="300025" y="546099"/>
                </a:lnTo>
                <a:lnTo>
                  <a:pt x="300964" y="558799"/>
                </a:lnTo>
                <a:close/>
              </a:path>
              <a:path w="1697990" h="1651000">
                <a:moveTo>
                  <a:pt x="303161" y="558799"/>
                </a:moveTo>
                <a:lnTo>
                  <a:pt x="302704" y="558799"/>
                </a:lnTo>
                <a:lnTo>
                  <a:pt x="301079" y="546099"/>
                </a:lnTo>
                <a:lnTo>
                  <a:pt x="303161" y="546099"/>
                </a:lnTo>
                <a:lnTo>
                  <a:pt x="303161" y="558799"/>
                </a:lnTo>
                <a:close/>
              </a:path>
              <a:path w="1697990" h="1651000">
                <a:moveTo>
                  <a:pt x="556285" y="558799"/>
                </a:moveTo>
                <a:lnTo>
                  <a:pt x="545008" y="558799"/>
                </a:lnTo>
                <a:lnTo>
                  <a:pt x="544182" y="546099"/>
                </a:lnTo>
                <a:lnTo>
                  <a:pt x="551167" y="546099"/>
                </a:lnTo>
                <a:lnTo>
                  <a:pt x="556285" y="558799"/>
                </a:lnTo>
                <a:close/>
              </a:path>
              <a:path w="1697990" h="1651000">
                <a:moveTo>
                  <a:pt x="943444" y="558799"/>
                </a:moveTo>
                <a:lnTo>
                  <a:pt x="872349" y="558799"/>
                </a:lnTo>
                <a:lnTo>
                  <a:pt x="858863" y="546099"/>
                </a:lnTo>
                <a:lnTo>
                  <a:pt x="940866" y="546099"/>
                </a:lnTo>
                <a:lnTo>
                  <a:pt x="943444" y="558799"/>
                </a:lnTo>
                <a:close/>
              </a:path>
              <a:path w="1697990" h="1651000">
                <a:moveTo>
                  <a:pt x="318191" y="571499"/>
                </a:moveTo>
                <a:lnTo>
                  <a:pt x="242048" y="571499"/>
                </a:lnTo>
                <a:lnTo>
                  <a:pt x="240145" y="558799"/>
                </a:lnTo>
                <a:lnTo>
                  <a:pt x="315319" y="558799"/>
                </a:lnTo>
                <a:lnTo>
                  <a:pt x="318191" y="571499"/>
                </a:lnTo>
                <a:close/>
              </a:path>
              <a:path w="1697990" h="1651000">
                <a:moveTo>
                  <a:pt x="569095" y="571499"/>
                </a:moveTo>
                <a:lnTo>
                  <a:pt x="502977" y="571499"/>
                </a:lnTo>
                <a:lnTo>
                  <a:pt x="494616" y="558799"/>
                </a:lnTo>
                <a:lnTo>
                  <a:pt x="562839" y="558799"/>
                </a:lnTo>
                <a:lnTo>
                  <a:pt x="569095" y="571499"/>
                </a:lnTo>
                <a:close/>
              </a:path>
              <a:path w="1697990" h="1651000">
                <a:moveTo>
                  <a:pt x="1005256" y="622299"/>
                </a:moveTo>
                <a:lnTo>
                  <a:pt x="937412" y="622299"/>
                </a:lnTo>
                <a:lnTo>
                  <a:pt x="923117" y="609599"/>
                </a:lnTo>
                <a:lnTo>
                  <a:pt x="908521" y="596899"/>
                </a:lnTo>
                <a:lnTo>
                  <a:pt x="894565" y="584199"/>
                </a:lnTo>
                <a:lnTo>
                  <a:pt x="882192" y="571499"/>
                </a:lnTo>
                <a:lnTo>
                  <a:pt x="878244" y="558799"/>
                </a:lnTo>
                <a:lnTo>
                  <a:pt x="953033" y="558799"/>
                </a:lnTo>
                <a:lnTo>
                  <a:pt x="953402" y="571499"/>
                </a:lnTo>
                <a:lnTo>
                  <a:pt x="968756" y="571499"/>
                </a:lnTo>
                <a:lnTo>
                  <a:pt x="973442" y="584199"/>
                </a:lnTo>
                <a:lnTo>
                  <a:pt x="978469" y="584199"/>
                </a:lnTo>
                <a:lnTo>
                  <a:pt x="983397" y="596899"/>
                </a:lnTo>
                <a:lnTo>
                  <a:pt x="993190" y="596899"/>
                </a:lnTo>
                <a:lnTo>
                  <a:pt x="991348" y="609599"/>
                </a:lnTo>
                <a:lnTo>
                  <a:pt x="999909" y="609599"/>
                </a:lnTo>
                <a:lnTo>
                  <a:pt x="1005256" y="622299"/>
                </a:lnTo>
                <a:close/>
              </a:path>
              <a:path w="1697990" h="1651000">
                <a:moveTo>
                  <a:pt x="322186" y="584199"/>
                </a:moveTo>
                <a:lnTo>
                  <a:pt x="256451" y="584199"/>
                </a:lnTo>
                <a:lnTo>
                  <a:pt x="249309" y="571499"/>
                </a:lnTo>
                <a:lnTo>
                  <a:pt x="320650" y="571499"/>
                </a:lnTo>
                <a:lnTo>
                  <a:pt x="322186" y="584199"/>
                </a:lnTo>
                <a:close/>
              </a:path>
              <a:path w="1697990" h="1651000">
                <a:moveTo>
                  <a:pt x="583590" y="584199"/>
                </a:moveTo>
                <a:lnTo>
                  <a:pt x="522833" y="584199"/>
                </a:lnTo>
                <a:lnTo>
                  <a:pt x="522465" y="571499"/>
                </a:lnTo>
                <a:lnTo>
                  <a:pt x="575772" y="571499"/>
                </a:lnTo>
                <a:lnTo>
                  <a:pt x="583590" y="584199"/>
                </a:lnTo>
                <a:close/>
              </a:path>
              <a:path w="1697990" h="1651000">
                <a:moveTo>
                  <a:pt x="334340" y="596899"/>
                </a:moveTo>
                <a:lnTo>
                  <a:pt x="273316" y="596899"/>
                </a:lnTo>
                <a:lnTo>
                  <a:pt x="273279" y="584199"/>
                </a:lnTo>
                <a:lnTo>
                  <a:pt x="338480" y="584199"/>
                </a:lnTo>
                <a:lnTo>
                  <a:pt x="334340" y="596899"/>
                </a:lnTo>
                <a:close/>
              </a:path>
              <a:path w="1697990" h="1651000">
                <a:moveTo>
                  <a:pt x="588823" y="596899"/>
                </a:moveTo>
                <a:lnTo>
                  <a:pt x="533032" y="596899"/>
                </a:lnTo>
                <a:lnTo>
                  <a:pt x="531800" y="584199"/>
                </a:lnTo>
                <a:lnTo>
                  <a:pt x="589001" y="584199"/>
                </a:lnTo>
                <a:lnTo>
                  <a:pt x="588823" y="596899"/>
                </a:lnTo>
                <a:close/>
              </a:path>
              <a:path w="1697990" h="1651000">
                <a:moveTo>
                  <a:pt x="349945" y="609599"/>
                </a:moveTo>
                <a:lnTo>
                  <a:pt x="288354" y="609599"/>
                </a:lnTo>
                <a:lnTo>
                  <a:pt x="281501" y="596899"/>
                </a:lnTo>
                <a:lnTo>
                  <a:pt x="339940" y="596899"/>
                </a:lnTo>
                <a:lnTo>
                  <a:pt x="349945" y="609599"/>
                </a:lnTo>
                <a:close/>
              </a:path>
              <a:path w="1697990" h="1651000">
                <a:moveTo>
                  <a:pt x="552234" y="609599"/>
                </a:moveTo>
                <a:lnTo>
                  <a:pt x="544678" y="609599"/>
                </a:lnTo>
                <a:lnTo>
                  <a:pt x="546100" y="596899"/>
                </a:lnTo>
                <a:lnTo>
                  <a:pt x="553986" y="596899"/>
                </a:lnTo>
                <a:lnTo>
                  <a:pt x="552234" y="609599"/>
                </a:lnTo>
                <a:close/>
              </a:path>
              <a:path w="1697990" h="1651000">
                <a:moveTo>
                  <a:pt x="603402" y="609599"/>
                </a:moveTo>
                <a:lnTo>
                  <a:pt x="561353" y="609599"/>
                </a:lnTo>
                <a:lnTo>
                  <a:pt x="559435" y="596899"/>
                </a:lnTo>
                <a:lnTo>
                  <a:pt x="600532" y="596899"/>
                </a:lnTo>
                <a:lnTo>
                  <a:pt x="603402" y="609599"/>
                </a:lnTo>
                <a:close/>
              </a:path>
              <a:path w="1697990" h="1651000">
                <a:moveTo>
                  <a:pt x="788733" y="609599"/>
                </a:moveTo>
                <a:lnTo>
                  <a:pt x="762965" y="609599"/>
                </a:lnTo>
                <a:lnTo>
                  <a:pt x="752741" y="596899"/>
                </a:lnTo>
                <a:lnTo>
                  <a:pt x="793864" y="596899"/>
                </a:lnTo>
                <a:lnTo>
                  <a:pt x="788733" y="609599"/>
                </a:lnTo>
                <a:close/>
              </a:path>
              <a:path w="1697990" h="1651000">
                <a:moveTo>
                  <a:pt x="378866" y="634999"/>
                </a:moveTo>
                <a:lnTo>
                  <a:pt x="314452" y="634999"/>
                </a:lnTo>
                <a:lnTo>
                  <a:pt x="312025" y="622299"/>
                </a:lnTo>
                <a:lnTo>
                  <a:pt x="298919" y="622299"/>
                </a:lnTo>
                <a:lnTo>
                  <a:pt x="294534" y="609599"/>
                </a:lnTo>
                <a:lnTo>
                  <a:pt x="359680" y="609599"/>
                </a:lnTo>
                <a:lnTo>
                  <a:pt x="378866" y="634999"/>
                </a:lnTo>
                <a:close/>
              </a:path>
              <a:path w="1697990" h="1651000">
                <a:moveTo>
                  <a:pt x="614743" y="622299"/>
                </a:moveTo>
                <a:lnTo>
                  <a:pt x="564438" y="622299"/>
                </a:lnTo>
                <a:lnTo>
                  <a:pt x="562420" y="609599"/>
                </a:lnTo>
                <a:lnTo>
                  <a:pt x="609308" y="609599"/>
                </a:lnTo>
                <a:lnTo>
                  <a:pt x="614743" y="622299"/>
                </a:lnTo>
                <a:close/>
              </a:path>
              <a:path w="1697990" h="1651000">
                <a:moveTo>
                  <a:pt x="799300" y="622299"/>
                </a:moveTo>
                <a:lnTo>
                  <a:pt x="774179" y="622299"/>
                </a:lnTo>
                <a:lnTo>
                  <a:pt x="762875" y="609599"/>
                </a:lnTo>
                <a:lnTo>
                  <a:pt x="797624" y="609599"/>
                </a:lnTo>
                <a:lnTo>
                  <a:pt x="799300" y="622299"/>
                </a:lnTo>
                <a:close/>
              </a:path>
              <a:path w="1697990" h="1651000">
                <a:moveTo>
                  <a:pt x="814096" y="622299"/>
                </a:moveTo>
                <a:lnTo>
                  <a:pt x="799300" y="622299"/>
                </a:lnTo>
                <a:lnTo>
                  <a:pt x="808139" y="609599"/>
                </a:lnTo>
                <a:lnTo>
                  <a:pt x="812584" y="609599"/>
                </a:lnTo>
                <a:lnTo>
                  <a:pt x="814096" y="622299"/>
                </a:lnTo>
                <a:close/>
              </a:path>
              <a:path w="1697990" h="1651000">
                <a:moveTo>
                  <a:pt x="574141" y="634999"/>
                </a:moveTo>
                <a:lnTo>
                  <a:pt x="569848" y="634999"/>
                </a:lnTo>
                <a:lnTo>
                  <a:pt x="568337" y="622299"/>
                </a:lnTo>
                <a:lnTo>
                  <a:pt x="572096" y="622299"/>
                </a:lnTo>
                <a:lnTo>
                  <a:pt x="574141" y="634999"/>
                </a:lnTo>
                <a:close/>
              </a:path>
              <a:path w="1697990" h="1651000">
                <a:moveTo>
                  <a:pt x="636197" y="634999"/>
                </a:moveTo>
                <a:lnTo>
                  <a:pt x="576998" y="634999"/>
                </a:lnTo>
                <a:lnTo>
                  <a:pt x="577608" y="622299"/>
                </a:lnTo>
                <a:lnTo>
                  <a:pt x="628325" y="622299"/>
                </a:lnTo>
                <a:lnTo>
                  <a:pt x="636197" y="634999"/>
                </a:lnTo>
                <a:close/>
              </a:path>
              <a:path w="1697990" h="1651000">
                <a:moveTo>
                  <a:pt x="838823" y="647699"/>
                </a:moveTo>
                <a:lnTo>
                  <a:pt x="796494" y="647699"/>
                </a:lnTo>
                <a:lnTo>
                  <a:pt x="794131" y="634999"/>
                </a:lnTo>
                <a:lnTo>
                  <a:pt x="776783" y="634999"/>
                </a:lnTo>
                <a:lnTo>
                  <a:pt x="775754" y="622299"/>
                </a:lnTo>
                <a:lnTo>
                  <a:pt x="821630" y="622299"/>
                </a:lnTo>
                <a:lnTo>
                  <a:pt x="830043" y="634999"/>
                </a:lnTo>
                <a:lnTo>
                  <a:pt x="838823" y="647699"/>
                </a:lnTo>
                <a:close/>
              </a:path>
              <a:path w="1697990" h="1651000">
                <a:moveTo>
                  <a:pt x="1024076" y="634999"/>
                </a:moveTo>
                <a:lnTo>
                  <a:pt x="950200" y="634999"/>
                </a:lnTo>
                <a:lnTo>
                  <a:pt x="943381" y="622299"/>
                </a:lnTo>
                <a:lnTo>
                  <a:pt x="1018470" y="622299"/>
                </a:lnTo>
                <a:lnTo>
                  <a:pt x="1024076" y="634999"/>
                </a:lnTo>
                <a:close/>
              </a:path>
              <a:path w="1697990" h="1651000">
                <a:moveTo>
                  <a:pt x="333768" y="647699"/>
                </a:moveTo>
                <a:lnTo>
                  <a:pt x="325961" y="647699"/>
                </a:lnTo>
                <a:lnTo>
                  <a:pt x="321219" y="634999"/>
                </a:lnTo>
                <a:lnTo>
                  <a:pt x="335774" y="634999"/>
                </a:lnTo>
                <a:lnTo>
                  <a:pt x="333768" y="647699"/>
                </a:lnTo>
                <a:close/>
              </a:path>
              <a:path w="1697990" h="1651000">
                <a:moveTo>
                  <a:pt x="386940" y="647699"/>
                </a:moveTo>
                <a:lnTo>
                  <a:pt x="340563" y="647699"/>
                </a:lnTo>
                <a:lnTo>
                  <a:pt x="341554" y="634999"/>
                </a:lnTo>
                <a:lnTo>
                  <a:pt x="383387" y="634999"/>
                </a:lnTo>
                <a:lnTo>
                  <a:pt x="386940" y="647699"/>
                </a:lnTo>
                <a:close/>
              </a:path>
              <a:path w="1697990" h="1651000">
                <a:moveTo>
                  <a:pt x="646163" y="647699"/>
                </a:moveTo>
                <a:lnTo>
                  <a:pt x="588302" y="647699"/>
                </a:lnTo>
                <a:lnTo>
                  <a:pt x="592442" y="634999"/>
                </a:lnTo>
                <a:lnTo>
                  <a:pt x="641196" y="634999"/>
                </a:lnTo>
                <a:lnTo>
                  <a:pt x="646163" y="647699"/>
                </a:lnTo>
                <a:close/>
              </a:path>
              <a:path w="1697990" h="1651000">
                <a:moveTo>
                  <a:pt x="1014717" y="647699"/>
                </a:moveTo>
                <a:lnTo>
                  <a:pt x="968463" y="647699"/>
                </a:lnTo>
                <a:lnTo>
                  <a:pt x="964375" y="634999"/>
                </a:lnTo>
                <a:lnTo>
                  <a:pt x="1017296" y="634999"/>
                </a:lnTo>
                <a:lnTo>
                  <a:pt x="1014717" y="647699"/>
                </a:lnTo>
                <a:close/>
              </a:path>
              <a:path w="1697990" h="1651000">
                <a:moveTo>
                  <a:pt x="1032586" y="647699"/>
                </a:moveTo>
                <a:lnTo>
                  <a:pt x="1022629" y="647699"/>
                </a:lnTo>
                <a:lnTo>
                  <a:pt x="1017296" y="634999"/>
                </a:lnTo>
                <a:lnTo>
                  <a:pt x="1029056" y="634999"/>
                </a:lnTo>
                <a:lnTo>
                  <a:pt x="1032586" y="647699"/>
                </a:lnTo>
                <a:close/>
              </a:path>
              <a:path w="1697990" h="1651000">
                <a:moveTo>
                  <a:pt x="397661" y="660399"/>
                </a:moveTo>
                <a:lnTo>
                  <a:pt x="353276" y="660399"/>
                </a:lnTo>
                <a:lnTo>
                  <a:pt x="347078" y="647699"/>
                </a:lnTo>
                <a:lnTo>
                  <a:pt x="391683" y="647699"/>
                </a:lnTo>
                <a:lnTo>
                  <a:pt x="397661" y="660399"/>
                </a:lnTo>
                <a:close/>
              </a:path>
              <a:path w="1697990" h="1651000">
                <a:moveTo>
                  <a:pt x="654101" y="660399"/>
                </a:moveTo>
                <a:lnTo>
                  <a:pt x="597060" y="660399"/>
                </a:lnTo>
                <a:lnTo>
                  <a:pt x="590892" y="647699"/>
                </a:lnTo>
                <a:lnTo>
                  <a:pt x="649732" y="647699"/>
                </a:lnTo>
                <a:lnTo>
                  <a:pt x="654101" y="660399"/>
                </a:lnTo>
                <a:close/>
              </a:path>
              <a:path w="1697990" h="1651000">
                <a:moveTo>
                  <a:pt x="863403" y="673099"/>
                </a:moveTo>
                <a:lnTo>
                  <a:pt x="825982" y="673099"/>
                </a:lnTo>
                <a:lnTo>
                  <a:pt x="813296" y="660399"/>
                </a:lnTo>
                <a:lnTo>
                  <a:pt x="813472" y="660399"/>
                </a:lnTo>
                <a:lnTo>
                  <a:pt x="817168" y="647699"/>
                </a:lnTo>
                <a:lnTo>
                  <a:pt x="847458" y="647699"/>
                </a:lnTo>
                <a:lnTo>
                  <a:pt x="855485" y="660399"/>
                </a:lnTo>
                <a:lnTo>
                  <a:pt x="863403" y="673099"/>
                </a:lnTo>
                <a:close/>
              </a:path>
              <a:path w="1697990" h="1651000">
                <a:moveTo>
                  <a:pt x="1005966" y="660399"/>
                </a:moveTo>
                <a:lnTo>
                  <a:pt x="982129" y="660399"/>
                </a:lnTo>
                <a:lnTo>
                  <a:pt x="980186" y="647699"/>
                </a:lnTo>
                <a:lnTo>
                  <a:pt x="1004062" y="647699"/>
                </a:lnTo>
                <a:lnTo>
                  <a:pt x="1005966" y="660399"/>
                </a:lnTo>
                <a:close/>
              </a:path>
              <a:path w="1697990" h="1651000">
                <a:moveTo>
                  <a:pt x="1034687" y="673099"/>
                </a:moveTo>
                <a:lnTo>
                  <a:pt x="1000442" y="673099"/>
                </a:lnTo>
                <a:lnTo>
                  <a:pt x="999566" y="660399"/>
                </a:lnTo>
                <a:lnTo>
                  <a:pt x="1005966" y="660399"/>
                </a:lnTo>
                <a:lnTo>
                  <a:pt x="1006501" y="647699"/>
                </a:lnTo>
                <a:lnTo>
                  <a:pt x="1019601" y="647699"/>
                </a:lnTo>
                <a:lnTo>
                  <a:pt x="1026905" y="660399"/>
                </a:lnTo>
                <a:lnTo>
                  <a:pt x="1034687" y="673099"/>
                </a:lnTo>
                <a:close/>
              </a:path>
              <a:path w="1697990" h="1651000">
                <a:moveTo>
                  <a:pt x="1074483" y="685799"/>
                </a:moveTo>
                <a:lnTo>
                  <a:pt x="1012800" y="685799"/>
                </a:lnTo>
                <a:lnTo>
                  <a:pt x="1014145" y="673099"/>
                </a:lnTo>
                <a:lnTo>
                  <a:pt x="1044384" y="673099"/>
                </a:lnTo>
                <a:lnTo>
                  <a:pt x="1046340" y="660399"/>
                </a:lnTo>
                <a:lnTo>
                  <a:pt x="1029711" y="660399"/>
                </a:lnTo>
                <a:lnTo>
                  <a:pt x="1025943" y="647699"/>
                </a:lnTo>
                <a:lnTo>
                  <a:pt x="1041654" y="647699"/>
                </a:lnTo>
                <a:lnTo>
                  <a:pt x="1048949" y="660399"/>
                </a:lnTo>
                <a:lnTo>
                  <a:pt x="1063623" y="673099"/>
                </a:lnTo>
                <a:lnTo>
                  <a:pt x="1074483" y="685799"/>
                </a:lnTo>
                <a:close/>
              </a:path>
              <a:path w="1697990" h="1651000">
                <a:moveTo>
                  <a:pt x="439598" y="698499"/>
                </a:moveTo>
                <a:lnTo>
                  <a:pt x="376237" y="698499"/>
                </a:lnTo>
                <a:lnTo>
                  <a:pt x="367331" y="685799"/>
                </a:lnTo>
                <a:lnTo>
                  <a:pt x="349312" y="673099"/>
                </a:lnTo>
                <a:lnTo>
                  <a:pt x="340106" y="660399"/>
                </a:lnTo>
                <a:lnTo>
                  <a:pt x="409105" y="660399"/>
                </a:lnTo>
                <a:lnTo>
                  <a:pt x="410731" y="673099"/>
                </a:lnTo>
                <a:lnTo>
                  <a:pt x="386346" y="673099"/>
                </a:lnTo>
                <a:lnTo>
                  <a:pt x="386435" y="685799"/>
                </a:lnTo>
                <a:lnTo>
                  <a:pt x="433321" y="685799"/>
                </a:lnTo>
                <a:lnTo>
                  <a:pt x="439598" y="698499"/>
                </a:lnTo>
                <a:close/>
              </a:path>
              <a:path w="1697990" h="1651000">
                <a:moveTo>
                  <a:pt x="680936" y="685799"/>
                </a:moveTo>
                <a:lnTo>
                  <a:pt x="620306" y="685799"/>
                </a:lnTo>
                <a:lnTo>
                  <a:pt x="611995" y="673099"/>
                </a:lnTo>
                <a:lnTo>
                  <a:pt x="604171" y="660399"/>
                </a:lnTo>
                <a:lnTo>
                  <a:pt x="664198" y="660399"/>
                </a:lnTo>
                <a:lnTo>
                  <a:pt x="666991" y="673099"/>
                </a:lnTo>
                <a:lnTo>
                  <a:pt x="678916" y="673099"/>
                </a:lnTo>
                <a:lnTo>
                  <a:pt x="680936" y="685799"/>
                </a:lnTo>
                <a:close/>
              </a:path>
              <a:path w="1697990" h="1651000">
                <a:moveTo>
                  <a:pt x="1000163" y="673099"/>
                </a:moveTo>
                <a:lnTo>
                  <a:pt x="996289" y="673099"/>
                </a:lnTo>
                <a:lnTo>
                  <a:pt x="992669" y="660399"/>
                </a:lnTo>
                <a:lnTo>
                  <a:pt x="997483" y="660399"/>
                </a:lnTo>
                <a:lnTo>
                  <a:pt x="1000163" y="673099"/>
                </a:lnTo>
                <a:close/>
              </a:path>
              <a:path w="1697990" h="1651000">
                <a:moveTo>
                  <a:pt x="427235" y="685799"/>
                </a:moveTo>
                <a:lnTo>
                  <a:pt x="396329" y="685799"/>
                </a:lnTo>
                <a:lnTo>
                  <a:pt x="398614" y="673099"/>
                </a:lnTo>
                <a:lnTo>
                  <a:pt x="422538" y="673099"/>
                </a:lnTo>
                <a:lnTo>
                  <a:pt x="427235" y="685799"/>
                </a:lnTo>
                <a:close/>
              </a:path>
              <a:path w="1697990" h="1651000">
                <a:moveTo>
                  <a:pt x="881253" y="685799"/>
                </a:moveTo>
                <a:lnTo>
                  <a:pt x="833145" y="685799"/>
                </a:lnTo>
                <a:lnTo>
                  <a:pt x="828840" y="673099"/>
                </a:lnTo>
                <a:lnTo>
                  <a:pt x="871797" y="673099"/>
                </a:lnTo>
                <a:lnTo>
                  <a:pt x="881253" y="685799"/>
                </a:lnTo>
                <a:close/>
              </a:path>
              <a:path w="1697990" h="1651000">
                <a:moveTo>
                  <a:pt x="1012800" y="685799"/>
                </a:moveTo>
                <a:lnTo>
                  <a:pt x="1007530" y="685799"/>
                </a:lnTo>
                <a:lnTo>
                  <a:pt x="1001751" y="673099"/>
                </a:lnTo>
                <a:lnTo>
                  <a:pt x="1011440" y="673099"/>
                </a:lnTo>
                <a:lnTo>
                  <a:pt x="1012800" y="685799"/>
                </a:lnTo>
                <a:close/>
              </a:path>
              <a:path w="1697990" h="1651000">
                <a:moveTo>
                  <a:pt x="686041" y="698499"/>
                </a:moveTo>
                <a:lnTo>
                  <a:pt x="637155" y="698499"/>
                </a:lnTo>
                <a:lnTo>
                  <a:pt x="631640" y="685799"/>
                </a:lnTo>
                <a:lnTo>
                  <a:pt x="684631" y="685799"/>
                </a:lnTo>
                <a:lnTo>
                  <a:pt x="686041" y="698499"/>
                </a:lnTo>
                <a:close/>
              </a:path>
              <a:path w="1697990" h="1651000">
                <a:moveTo>
                  <a:pt x="861403" y="698499"/>
                </a:moveTo>
                <a:lnTo>
                  <a:pt x="844894" y="698499"/>
                </a:lnTo>
                <a:lnTo>
                  <a:pt x="838382" y="685799"/>
                </a:lnTo>
                <a:lnTo>
                  <a:pt x="861200" y="685799"/>
                </a:lnTo>
                <a:lnTo>
                  <a:pt x="861403" y="698499"/>
                </a:lnTo>
                <a:close/>
              </a:path>
              <a:path w="1697990" h="1651000">
                <a:moveTo>
                  <a:pt x="866190" y="698499"/>
                </a:moveTo>
                <a:lnTo>
                  <a:pt x="863384" y="698499"/>
                </a:lnTo>
                <a:lnTo>
                  <a:pt x="864412" y="685799"/>
                </a:lnTo>
                <a:lnTo>
                  <a:pt x="865251" y="685799"/>
                </a:lnTo>
                <a:lnTo>
                  <a:pt x="866190" y="698499"/>
                </a:lnTo>
                <a:close/>
              </a:path>
              <a:path w="1697990" h="1651000">
                <a:moveTo>
                  <a:pt x="870316" y="694776"/>
                </a:moveTo>
                <a:lnTo>
                  <a:pt x="865720" y="685799"/>
                </a:lnTo>
                <a:lnTo>
                  <a:pt x="875727" y="685799"/>
                </a:lnTo>
                <a:lnTo>
                  <a:pt x="870316" y="694776"/>
                </a:lnTo>
                <a:close/>
              </a:path>
              <a:path w="1697990" h="1651000">
                <a:moveTo>
                  <a:pt x="1086764" y="698499"/>
                </a:moveTo>
                <a:lnTo>
                  <a:pt x="1018336" y="698499"/>
                </a:lnTo>
                <a:lnTo>
                  <a:pt x="1013153" y="685799"/>
                </a:lnTo>
                <a:lnTo>
                  <a:pt x="1084428" y="685799"/>
                </a:lnTo>
                <a:lnTo>
                  <a:pt x="1086764" y="698499"/>
                </a:lnTo>
                <a:close/>
              </a:path>
              <a:path w="1697990" h="1651000">
                <a:moveTo>
                  <a:pt x="872222" y="698499"/>
                </a:moveTo>
                <a:lnTo>
                  <a:pt x="868071" y="698499"/>
                </a:lnTo>
                <a:lnTo>
                  <a:pt x="870316" y="694776"/>
                </a:lnTo>
                <a:lnTo>
                  <a:pt x="872222" y="698499"/>
                </a:lnTo>
                <a:close/>
              </a:path>
              <a:path w="1697990" h="1651000">
                <a:moveTo>
                  <a:pt x="456191" y="711199"/>
                </a:moveTo>
                <a:lnTo>
                  <a:pt x="395896" y="711199"/>
                </a:lnTo>
                <a:lnTo>
                  <a:pt x="382575" y="698499"/>
                </a:lnTo>
                <a:lnTo>
                  <a:pt x="445211" y="698499"/>
                </a:lnTo>
                <a:lnTo>
                  <a:pt x="456191" y="711199"/>
                </a:lnTo>
                <a:close/>
              </a:path>
              <a:path w="1697990" h="1651000">
                <a:moveTo>
                  <a:pt x="719188" y="723899"/>
                </a:moveTo>
                <a:lnTo>
                  <a:pt x="657498" y="723899"/>
                </a:lnTo>
                <a:lnTo>
                  <a:pt x="649749" y="711199"/>
                </a:lnTo>
                <a:lnTo>
                  <a:pt x="642442" y="698499"/>
                </a:lnTo>
                <a:lnTo>
                  <a:pt x="702226" y="698499"/>
                </a:lnTo>
                <a:lnTo>
                  <a:pt x="708962" y="711199"/>
                </a:lnTo>
                <a:lnTo>
                  <a:pt x="715236" y="711199"/>
                </a:lnTo>
                <a:lnTo>
                  <a:pt x="719188" y="723899"/>
                </a:lnTo>
                <a:close/>
              </a:path>
              <a:path w="1697990" h="1651000">
                <a:moveTo>
                  <a:pt x="883462" y="711199"/>
                </a:moveTo>
                <a:lnTo>
                  <a:pt x="860564" y="711199"/>
                </a:lnTo>
                <a:lnTo>
                  <a:pt x="853020" y="698499"/>
                </a:lnTo>
                <a:lnTo>
                  <a:pt x="884746" y="698499"/>
                </a:lnTo>
                <a:lnTo>
                  <a:pt x="883462" y="711199"/>
                </a:lnTo>
                <a:close/>
              </a:path>
              <a:path w="1697990" h="1651000">
                <a:moveTo>
                  <a:pt x="902969" y="711199"/>
                </a:moveTo>
                <a:lnTo>
                  <a:pt x="889114" y="711199"/>
                </a:lnTo>
                <a:lnTo>
                  <a:pt x="899007" y="698499"/>
                </a:lnTo>
                <a:lnTo>
                  <a:pt x="900569" y="698499"/>
                </a:lnTo>
                <a:lnTo>
                  <a:pt x="902969" y="711199"/>
                </a:lnTo>
                <a:close/>
              </a:path>
              <a:path w="1697990" h="1651000">
                <a:moveTo>
                  <a:pt x="1096084" y="711199"/>
                </a:moveTo>
                <a:lnTo>
                  <a:pt x="1027481" y="711199"/>
                </a:lnTo>
                <a:lnTo>
                  <a:pt x="1022795" y="698499"/>
                </a:lnTo>
                <a:lnTo>
                  <a:pt x="1090982" y="698499"/>
                </a:lnTo>
                <a:lnTo>
                  <a:pt x="1096084" y="711199"/>
                </a:lnTo>
                <a:close/>
              </a:path>
              <a:path w="1697990" h="1651000">
                <a:moveTo>
                  <a:pt x="467829" y="723899"/>
                </a:moveTo>
                <a:lnTo>
                  <a:pt x="410311" y="723899"/>
                </a:lnTo>
                <a:lnTo>
                  <a:pt x="402298" y="711199"/>
                </a:lnTo>
                <a:lnTo>
                  <a:pt x="461798" y="711199"/>
                </a:lnTo>
                <a:lnTo>
                  <a:pt x="467829" y="723899"/>
                </a:lnTo>
                <a:close/>
              </a:path>
              <a:path w="1697990" h="1651000">
                <a:moveTo>
                  <a:pt x="909980" y="723899"/>
                </a:moveTo>
                <a:lnTo>
                  <a:pt x="877366" y="723899"/>
                </a:lnTo>
                <a:lnTo>
                  <a:pt x="862572" y="711199"/>
                </a:lnTo>
                <a:lnTo>
                  <a:pt x="902323" y="711199"/>
                </a:lnTo>
                <a:lnTo>
                  <a:pt x="909980" y="723899"/>
                </a:lnTo>
                <a:close/>
              </a:path>
              <a:path w="1697990" h="1651000">
                <a:moveTo>
                  <a:pt x="1131341" y="749299"/>
                </a:moveTo>
                <a:lnTo>
                  <a:pt x="1068768" y="749299"/>
                </a:lnTo>
                <a:lnTo>
                  <a:pt x="1062609" y="736599"/>
                </a:lnTo>
                <a:lnTo>
                  <a:pt x="1050963" y="723899"/>
                </a:lnTo>
                <a:lnTo>
                  <a:pt x="1042796" y="723899"/>
                </a:lnTo>
                <a:lnTo>
                  <a:pt x="1037031" y="711199"/>
                </a:lnTo>
                <a:lnTo>
                  <a:pt x="1107389" y="711199"/>
                </a:lnTo>
                <a:lnTo>
                  <a:pt x="1099019" y="723899"/>
                </a:lnTo>
                <a:lnTo>
                  <a:pt x="1108493" y="736599"/>
                </a:lnTo>
                <a:lnTo>
                  <a:pt x="1134223" y="736599"/>
                </a:lnTo>
                <a:lnTo>
                  <a:pt x="1131341" y="749299"/>
                </a:lnTo>
                <a:close/>
              </a:path>
              <a:path w="1697990" h="1651000">
                <a:moveTo>
                  <a:pt x="479176" y="736599"/>
                </a:moveTo>
                <a:lnTo>
                  <a:pt x="423825" y="736599"/>
                </a:lnTo>
                <a:lnTo>
                  <a:pt x="417855" y="723899"/>
                </a:lnTo>
                <a:lnTo>
                  <a:pt x="473880" y="723899"/>
                </a:lnTo>
                <a:lnTo>
                  <a:pt x="479176" y="736599"/>
                </a:lnTo>
                <a:close/>
              </a:path>
              <a:path w="1697990" h="1651000">
                <a:moveTo>
                  <a:pt x="695618" y="749299"/>
                </a:moveTo>
                <a:lnTo>
                  <a:pt x="676859" y="749299"/>
                </a:lnTo>
                <a:lnTo>
                  <a:pt x="680288" y="736599"/>
                </a:lnTo>
                <a:lnTo>
                  <a:pt x="678268" y="723899"/>
                </a:lnTo>
                <a:lnTo>
                  <a:pt x="719721" y="723899"/>
                </a:lnTo>
                <a:lnTo>
                  <a:pt x="723176" y="736599"/>
                </a:lnTo>
                <a:lnTo>
                  <a:pt x="694067" y="736599"/>
                </a:lnTo>
                <a:lnTo>
                  <a:pt x="695618" y="749299"/>
                </a:lnTo>
                <a:close/>
              </a:path>
              <a:path w="1697990" h="1651000">
                <a:moveTo>
                  <a:pt x="930375" y="736599"/>
                </a:moveTo>
                <a:lnTo>
                  <a:pt x="888466" y="736599"/>
                </a:lnTo>
                <a:lnTo>
                  <a:pt x="883919" y="723899"/>
                </a:lnTo>
                <a:lnTo>
                  <a:pt x="923746" y="723899"/>
                </a:lnTo>
                <a:lnTo>
                  <a:pt x="930375" y="736599"/>
                </a:lnTo>
                <a:close/>
              </a:path>
              <a:path w="1697990" h="1651000">
                <a:moveTo>
                  <a:pt x="1116393" y="736599"/>
                </a:moveTo>
                <a:lnTo>
                  <a:pt x="1108493" y="736599"/>
                </a:lnTo>
                <a:lnTo>
                  <a:pt x="1112228" y="723899"/>
                </a:lnTo>
                <a:lnTo>
                  <a:pt x="1116558" y="723899"/>
                </a:lnTo>
                <a:lnTo>
                  <a:pt x="1116393" y="736599"/>
                </a:lnTo>
                <a:close/>
              </a:path>
              <a:path w="1697990" h="1651000">
                <a:moveTo>
                  <a:pt x="494117" y="749299"/>
                </a:moveTo>
                <a:lnTo>
                  <a:pt x="427863" y="749299"/>
                </a:lnTo>
                <a:lnTo>
                  <a:pt x="421247" y="736599"/>
                </a:lnTo>
                <a:lnTo>
                  <a:pt x="487159" y="736599"/>
                </a:lnTo>
                <a:lnTo>
                  <a:pt x="494117" y="749299"/>
                </a:lnTo>
                <a:close/>
              </a:path>
              <a:path w="1697990" h="1651000">
                <a:moveTo>
                  <a:pt x="701278" y="743601"/>
                </a:moveTo>
                <a:lnTo>
                  <a:pt x="697763" y="736599"/>
                </a:lnTo>
                <a:lnTo>
                  <a:pt x="703084" y="736599"/>
                </a:lnTo>
                <a:lnTo>
                  <a:pt x="701278" y="743601"/>
                </a:lnTo>
                <a:close/>
              </a:path>
              <a:path w="1697990" h="1651000">
                <a:moveTo>
                  <a:pt x="751205" y="761999"/>
                </a:moveTo>
                <a:lnTo>
                  <a:pt x="735494" y="761999"/>
                </a:lnTo>
                <a:lnTo>
                  <a:pt x="735114" y="749299"/>
                </a:lnTo>
                <a:lnTo>
                  <a:pt x="704138" y="749299"/>
                </a:lnTo>
                <a:lnTo>
                  <a:pt x="701822" y="744686"/>
                </a:lnTo>
                <a:lnTo>
                  <a:pt x="703084" y="736599"/>
                </a:lnTo>
                <a:lnTo>
                  <a:pt x="736942" y="736599"/>
                </a:lnTo>
                <a:lnTo>
                  <a:pt x="748805" y="749299"/>
                </a:lnTo>
                <a:lnTo>
                  <a:pt x="751205" y="761999"/>
                </a:lnTo>
                <a:close/>
              </a:path>
              <a:path w="1697990" h="1651000">
                <a:moveTo>
                  <a:pt x="941603" y="749299"/>
                </a:moveTo>
                <a:lnTo>
                  <a:pt x="904507" y="749299"/>
                </a:lnTo>
                <a:lnTo>
                  <a:pt x="893725" y="736599"/>
                </a:lnTo>
                <a:lnTo>
                  <a:pt x="936240" y="736599"/>
                </a:lnTo>
                <a:lnTo>
                  <a:pt x="941603" y="749299"/>
                </a:lnTo>
                <a:close/>
              </a:path>
              <a:path w="1697990" h="1651000">
                <a:moveTo>
                  <a:pt x="701102" y="749299"/>
                </a:moveTo>
                <a:lnTo>
                  <a:pt x="699808" y="749299"/>
                </a:lnTo>
                <a:lnTo>
                  <a:pt x="701278" y="743601"/>
                </a:lnTo>
                <a:lnTo>
                  <a:pt x="701822" y="744686"/>
                </a:lnTo>
                <a:lnTo>
                  <a:pt x="701102" y="749299"/>
                </a:lnTo>
                <a:close/>
              </a:path>
              <a:path w="1697990" h="1651000">
                <a:moveTo>
                  <a:pt x="505594" y="761999"/>
                </a:moveTo>
                <a:lnTo>
                  <a:pt x="441657" y="761999"/>
                </a:lnTo>
                <a:lnTo>
                  <a:pt x="431190" y="749299"/>
                </a:lnTo>
                <a:lnTo>
                  <a:pt x="500129" y="749299"/>
                </a:lnTo>
                <a:lnTo>
                  <a:pt x="505594" y="761999"/>
                </a:lnTo>
                <a:close/>
              </a:path>
              <a:path w="1697990" h="1651000">
                <a:moveTo>
                  <a:pt x="733679" y="761999"/>
                </a:moveTo>
                <a:lnTo>
                  <a:pt x="708318" y="761999"/>
                </a:lnTo>
                <a:lnTo>
                  <a:pt x="704646" y="749299"/>
                </a:lnTo>
                <a:lnTo>
                  <a:pt x="733361" y="749299"/>
                </a:lnTo>
                <a:lnTo>
                  <a:pt x="733679" y="761999"/>
                </a:lnTo>
                <a:close/>
              </a:path>
              <a:path w="1697990" h="1651000">
                <a:moveTo>
                  <a:pt x="910234" y="761999"/>
                </a:moveTo>
                <a:lnTo>
                  <a:pt x="909270" y="749299"/>
                </a:lnTo>
                <a:lnTo>
                  <a:pt x="915593" y="749299"/>
                </a:lnTo>
                <a:lnTo>
                  <a:pt x="910234" y="761999"/>
                </a:lnTo>
                <a:close/>
              </a:path>
              <a:path w="1697990" h="1651000">
                <a:moveTo>
                  <a:pt x="971131" y="787399"/>
                </a:moveTo>
                <a:lnTo>
                  <a:pt x="961327" y="787399"/>
                </a:lnTo>
                <a:lnTo>
                  <a:pt x="958088" y="774699"/>
                </a:lnTo>
                <a:lnTo>
                  <a:pt x="924763" y="774699"/>
                </a:lnTo>
                <a:lnTo>
                  <a:pt x="921829" y="761999"/>
                </a:lnTo>
                <a:lnTo>
                  <a:pt x="921601" y="749299"/>
                </a:lnTo>
                <a:lnTo>
                  <a:pt x="946049" y="749299"/>
                </a:lnTo>
                <a:lnTo>
                  <a:pt x="950709" y="761999"/>
                </a:lnTo>
                <a:lnTo>
                  <a:pt x="963561" y="761999"/>
                </a:lnTo>
                <a:lnTo>
                  <a:pt x="967144" y="774699"/>
                </a:lnTo>
                <a:lnTo>
                  <a:pt x="971131" y="787399"/>
                </a:lnTo>
                <a:close/>
              </a:path>
              <a:path w="1697990" h="1651000">
                <a:moveTo>
                  <a:pt x="1151446" y="761999"/>
                </a:moveTo>
                <a:lnTo>
                  <a:pt x="1086840" y="761999"/>
                </a:lnTo>
                <a:lnTo>
                  <a:pt x="1080845" y="749299"/>
                </a:lnTo>
                <a:lnTo>
                  <a:pt x="1142111" y="749299"/>
                </a:lnTo>
                <a:lnTo>
                  <a:pt x="1151446" y="761999"/>
                </a:lnTo>
                <a:close/>
              </a:path>
              <a:path w="1697990" h="1651000">
                <a:moveTo>
                  <a:pt x="572375" y="825499"/>
                </a:moveTo>
                <a:lnTo>
                  <a:pt x="503887" y="825499"/>
                </a:lnTo>
                <a:lnTo>
                  <a:pt x="492582" y="812799"/>
                </a:lnTo>
                <a:lnTo>
                  <a:pt x="469633" y="787399"/>
                </a:lnTo>
                <a:lnTo>
                  <a:pt x="460203" y="774699"/>
                </a:lnTo>
                <a:lnTo>
                  <a:pt x="451102" y="761999"/>
                </a:lnTo>
                <a:lnTo>
                  <a:pt x="510908" y="761999"/>
                </a:lnTo>
                <a:lnTo>
                  <a:pt x="520058" y="774699"/>
                </a:lnTo>
                <a:lnTo>
                  <a:pt x="529342" y="774699"/>
                </a:lnTo>
                <a:lnTo>
                  <a:pt x="538569" y="787399"/>
                </a:lnTo>
                <a:lnTo>
                  <a:pt x="547548" y="800099"/>
                </a:lnTo>
                <a:lnTo>
                  <a:pt x="554424" y="800099"/>
                </a:lnTo>
                <a:lnTo>
                  <a:pt x="561495" y="812799"/>
                </a:lnTo>
                <a:lnTo>
                  <a:pt x="567800" y="812799"/>
                </a:lnTo>
                <a:lnTo>
                  <a:pt x="572375" y="825499"/>
                </a:lnTo>
                <a:close/>
              </a:path>
              <a:path w="1697990" h="1651000">
                <a:moveTo>
                  <a:pt x="767041" y="774699"/>
                </a:moveTo>
                <a:lnTo>
                  <a:pt x="712266" y="774699"/>
                </a:lnTo>
                <a:lnTo>
                  <a:pt x="710488" y="761999"/>
                </a:lnTo>
                <a:lnTo>
                  <a:pt x="763092" y="761999"/>
                </a:lnTo>
                <a:lnTo>
                  <a:pt x="767041" y="774699"/>
                </a:lnTo>
                <a:close/>
              </a:path>
              <a:path w="1697990" h="1651000">
                <a:moveTo>
                  <a:pt x="1137819" y="774699"/>
                </a:moveTo>
                <a:lnTo>
                  <a:pt x="1089418" y="774699"/>
                </a:lnTo>
                <a:lnTo>
                  <a:pt x="1094130" y="761999"/>
                </a:lnTo>
                <a:lnTo>
                  <a:pt x="1138364" y="761999"/>
                </a:lnTo>
                <a:lnTo>
                  <a:pt x="1137819" y="774699"/>
                </a:lnTo>
                <a:close/>
              </a:path>
              <a:path w="1697990" h="1651000">
                <a:moveTo>
                  <a:pt x="1155687" y="774699"/>
                </a:moveTo>
                <a:lnTo>
                  <a:pt x="1144702" y="774699"/>
                </a:lnTo>
                <a:lnTo>
                  <a:pt x="1140587" y="761999"/>
                </a:lnTo>
                <a:lnTo>
                  <a:pt x="1153464" y="761999"/>
                </a:lnTo>
                <a:lnTo>
                  <a:pt x="1155687" y="774699"/>
                </a:lnTo>
                <a:close/>
              </a:path>
              <a:path w="1697990" h="1651000">
                <a:moveTo>
                  <a:pt x="777520" y="787399"/>
                </a:moveTo>
                <a:lnTo>
                  <a:pt x="722833" y="787399"/>
                </a:lnTo>
                <a:lnTo>
                  <a:pt x="722490" y="774699"/>
                </a:lnTo>
                <a:lnTo>
                  <a:pt x="778916" y="774699"/>
                </a:lnTo>
                <a:lnTo>
                  <a:pt x="777520" y="787399"/>
                </a:lnTo>
                <a:close/>
              </a:path>
              <a:path w="1697990" h="1651000">
                <a:moveTo>
                  <a:pt x="958431" y="787399"/>
                </a:moveTo>
                <a:lnTo>
                  <a:pt x="938478" y="787399"/>
                </a:lnTo>
                <a:lnTo>
                  <a:pt x="930989" y="774699"/>
                </a:lnTo>
                <a:lnTo>
                  <a:pt x="958088" y="774699"/>
                </a:lnTo>
                <a:lnTo>
                  <a:pt x="958431" y="787399"/>
                </a:lnTo>
                <a:close/>
              </a:path>
              <a:path w="1697990" h="1651000">
                <a:moveTo>
                  <a:pt x="1103655" y="787399"/>
                </a:moveTo>
                <a:lnTo>
                  <a:pt x="1096492" y="787399"/>
                </a:lnTo>
                <a:lnTo>
                  <a:pt x="1094499" y="774699"/>
                </a:lnTo>
                <a:lnTo>
                  <a:pt x="1103248" y="774699"/>
                </a:lnTo>
                <a:lnTo>
                  <a:pt x="1103655" y="787399"/>
                </a:lnTo>
                <a:close/>
              </a:path>
              <a:path w="1697990" h="1651000">
                <a:moveTo>
                  <a:pt x="1106233" y="787399"/>
                </a:moveTo>
                <a:lnTo>
                  <a:pt x="1106017" y="787399"/>
                </a:lnTo>
                <a:lnTo>
                  <a:pt x="1109535" y="774699"/>
                </a:lnTo>
                <a:lnTo>
                  <a:pt x="1116609" y="774699"/>
                </a:lnTo>
                <a:lnTo>
                  <a:pt x="1106233" y="787399"/>
                </a:lnTo>
                <a:close/>
              </a:path>
              <a:path w="1697990" h="1651000">
                <a:moveTo>
                  <a:pt x="1165085" y="787399"/>
                </a:moveTo>
                <a:lnTo>
                  <a:pt x="1118832" y="787399"/>
                </a:lnTo>
                <a:lnTo>
                  <a:pt x="1116609" y="774699"/>
                </a:lnTo>
                <a:lnTo>
                  <a:pt x="1160907" y="774699"/>
                </a:lnTo>
                <a:lnTo>
                  <a:pt x="1165085" y="787399"/>
                </a:lnTo>
                <a:close/>
              </a:path>
              <a:path w="1697990" h="1651000">
                <a:moveTo>
                  <a:pt x="779081" y="800099"/>
                </a:moveTo>
                <a:lnTo>
                  <a:pt x="741555" y="800099"/>
                </a:lnTo>
                <a:lnTo>
                  <a:pt x="737133" y="787399"/>
                </a:lnTo>
                <a:lnTo>
                  <a:pt x="787730" y="787399"/>
                </a:lnTo>
                <a:lnTo>
                  <a:pt x="779081" y="800099"/>
                </a:lnTo>
                <a:close/>
              </a:path>
              <a:path w="1697990" h="1651000">
                <a:moveTo>
                  <a:pt x="798627" y="800099"/>
                </a:moveTo>
                <a:lnTo>
                  <a:pt x="789547" y="800099"/>
                </a:lnTo>
                <a:lnTo>
                  <a:pt x="787730" y="787399"/>
                </a:lnTo>
                <a:lnTo>
                  <a:pt x="794219" y="787399"/>
                </a:lnTo>
                <a:lnTo>
                  <a:pt x="798627" y="800099"/>
                </a:lnTo>
                <a:close/>
              </a:path>
              <a:path w="1697990" h="1651000">
                <a:moveTo>
                  <a:pt x="988085" y="800099"/>
                </a:moveTo>
                <a:lnTo>
                  <a:pt x="969350" y="800099"/>
                </a:lnTo>
                <a:lnTo>
                  <a:pt x="967072" y="787399"/>
                </a:lnTo>
                <a:lnTo>
                  <a:pt x="986409" y="787399"/>
                </a:lnTo>
                <a:lnTo>
                  <a:pt x="988085" y="800099"/>
                </a:lnTo>
                <a:close/>
              </a:path>
              <a:path w="1697990" h="1651000">
                <a:moveTo>
                  <a:pt x="1130185" y="800099"/>
                </a:moveTo>
                <a:lnTo>
                  <a:pt x="1108075" y="800099"/>
                </a:lnTo>
                <a:lnTo>
                  <a:pt x="1114666" y="787399"/>
                </a:lnTo>
                <a:lnTo>
                  <a:pt x="1128509" y="787399"/>
                </a:lnTo>
                <a:lnTo>
                  <a:pt x="1130185" y="800099"/>
                </a:lnTo>
                <a:close/>
              </a:path>
              <a:path w="1697990" h="1651000">
                <a:moveTo>
                  <a:pt x="1144384" y="800099"/>
                </a:moveTo>
                <a:lnTo>
                  <a:pt x="1136815" y="800099"/>
                </a:lnTo>
                <a:lnTo>
                  <a:pt x="1135050" y="787399"/>
                </a:lnTo>
                <a:lnTo>
                  <a:pt x="1143902" y="787399"/>
                </a:lnTo>
                <a:lnTo>
                  <a:pt x="1144384" y="800099"/>
                </a:lnTo>
                <a:close/>
              </a:path>
              <a:path w="1697990" h="1651000">
                <a:moveTo>
                  <a:pt x="1174585" y="800099"/>
                </a:moveTo>
                <a:lnTo>
                  <a:pt x="1144384" y="800099"/>
                </a:lnTo>
                <a:lnTo>
                  <a:pt x="1144511" y="787399"/>
                </a:lnTo>
                <a:lnTo>
                  <a:pt x="1172604" y="787399"/>
                </a:lnTo>
                <a:lnTo>
                  <a:pt x="1174585" y="800099"/>
                </a:lnTo>
                <a:close/>
              </a:path>
              <a:path w="1697990" h="1651000">
                <a:moveTo>
                  <a:pt x="865923" y="863599"/>
                </a:moveTo>
                <a:lnTo>
                  <a:pt x="798309" y="863599"/>
                </a:lnTo>
                <a:lnTo>
                  <a:pt x="793801" y="850899"/>
                </a:lnTo>
                <a:lnTo>
                  <a:pt x="784264" y="838199"/>
                </a:lnTo>
                <a:lnTo>
                  <a:pt x="774646" y="838199"/>
                </a:lnTo>
                <a:lnTo>
                  <a:pt x="765547" y="825499"/>
                </a:lnTo>
                <a:lnTo>
                  <a:pt x="757567" y="812799"/>
                </a:lnTo>
                <a:lnTo>
                  <a:pt x="752746" y="800099"/>
                </a:lnTo>
                <a:lnTo>
                  <a:pt x="808825" y="800099"/>
                </a:lnTo>
                <a:lnTo>
                  <a:pt x="807656" y="812799"/>
                </a:lnTo>
                <a:lnTo>
                  <a:pt x="824548" y="812799"/>
                </a:lnTo>
                <a:lnTo>
                  <a:pt x="825881" y="825499"/>
                </a:lnTo>
                <a:lnTo>
                  <a:pt x="835452" y="825499"/>
                </a:lnTo>
                <a:lnTo>
                  <a:pt x="844531" y="838199"/>
                </a:lnTo>
                <a:lnTo>
                  <a:pt x="854295" y="850899"/>
                </a:lnTo>
                <a:lnTo>
                  <a:pt x="865923" y="863599"/>
                </a:lnTo>
                <a:close/>
              </a:path>
              <a:path w="1697990" h="1651000">
                <a:moveTo>
                  <a:pt x="982205" y="812799"/>
                </a:moveTo>
                <a:lnTo>
                  <a:pt x="973937" y="812799"/>
                </a:lnTo>
                <a:lnTo>
                  <a:pt x="971603" y="800099"/>
                </a:lnTo>
                <a:lnTo>
                  <a:pt x="981862" y="800099"/>
                </a:lnTo>
                <a:lnTo>
                  <a:pt x="982205" y="812799"/>
                </a:lnTo>
                <a:close/>
              </a:path>
              <a:path w="1697990" h="1651000">
                <a:moveTo>
                  <a:pt x="996771" y="812799"/>
                </a:moveTo>
                <a:lnTo>
                  <a:pt x="987615" y="812799"/>
                </a:lnTo>
                <a:lnTo>
                  <a:pt x="985939" y="800099"/>
                </a:lnTo>
                <a:lnTo>
                  <a:pt x="993851" y="800099"/>
                </a:lnTo>
                <a:lnTo>
                  <a:pt x="996771" y="812799"/>
                </a:lnTo>
                <a:close/>
              </a:path>
              <a:path w="1697990" h="1651000">
                <a:moveTo>
                  <a:pt x="1208278" y="825499"/>
                </a:moveTo>
                <a:lnTo>
                  <a:pt x="1145781" y="825499"/>
                </a:lnTo>
                <a:lnTo>
                  <a:pt x="1138466" y="800099"/>
                </a:lnTo>
                <a:lnTo>
                  <a:pt x="1195475" y="800099"/>
                </a:lnTo>
                <a:lnTo>
                  <a:pt x="1192048" y="812799"/>
                </a:lnTo>
                <a:lnTo>
                  <a:pt x="1201309" y="812799"/>
                </a:lnTo>
                <a:lnTo>
                  <a:pt x="1208278" y="825499"/>
                </a:lnTo>
                <a:close/>
              </a:path>
              <a:path w="1697990" h="1651000">
                <a:moveTo>
                  <a:pt x="1002563" y="825499"/>
                </a:moveTo>
                <a:lnTo>
                  <a:pt x="976287" y="825499"/>
                </a:lnTo>
                <a:lnTo>
                  <a:pt x="968744" y="812799"/>
                </a:lnTo>
                <a:lnTo>
                  <a:pt x="1001306" y="812799"/>
                </a:lnTo>
                <a:lnTo>
                  <a:pt x="1002563" y="825499"/>
                </a:lnTo>
                <a:close/>
              </a:path>
              <a:path w="1697990" h="1651000">
                <a:moveTo>
                  <a:pt x="1018431" y="825499"/>
                </a:moveTo>
                <a:lnTo>
                  <a:pt x="1010488" y="825499"/>
                </a:lnTo>
                <a:lnTo>
                  <a:pt x="1009625" y="812799"/>
                </a:lnTo>
                <a:lnTo>
                  <a:pt x="1013849" y="812799"/>
                </a:lnTo>
                <a:lnTo>
                  <a:pt x="1018431" y="825499"/>
                </a:lnTo>
                <a:close/>
              </a:path>
              <a:path w="1697990" h="1651000">
                <a:moveTo>
                  <a:pt x="583811" y="838199"/>
                </a:moveTo>
                <a:lnTo>
                  <a:pt x="519930" y="838199"/>
                </a:lnTo>
                <a:lnTo>
                  <a:pt x="514922" y="825499"/>
                </a:lnTo>
                <a:lnTo>
                  <a:pt x="574496" y="825499"/>
                </a:lnTo>
                <a:lnTo>
                  <a:pt x="583811" y="838199"/>
                </a:lnTo>
                <a:close/>
              </a:path>
              <a:path w="1697990" h="1651000">
                <a:moveTo>
                  <a:pt x="1015555" y="838199"/>
                </a:moveTo>
                <a:lnTo>
                  <a:pt x="986949" y="838199"/>
                </a:lnTo>
                <a:lnTo>
                  <a:pt x="980465" y="825499"/>
                </a:lnTo>
                <a:lnTo>
                  <a:pt x="1010843" y="825499"/>
                </a:lnTo>
                <a:lnTo>
                  <a:pt x="1015555" y="838199"/>
                </a:lnTo>
                <a:close/>
              </a:path>
              <a:path w="1697990" h="1651000">
                <a:moveTo>
                  <a:pt x="1024737" y="838199"/>
                </a:moveTo>
                <a:lnTo>
                  <a:pt x="1015911" y="838199"/>
                </a:lnTo>
                <a:lnTo>
                  <a:pt x="1021346" y="825499"/>
                </a:lnTo>
                <a:lnTo>
                  <a:pt x="1026084" y="825499"/>
                </a:lnTo>
                <a:lnTo>
                  <a:pt x="1024737" y="838199"/>
                </a:lnTo>
                <a:close/>
              </a:path>
              <a:path w="1697990" h="1651000">
                <a:moveTo>
                  <a:pt x="1185214" y="838199"/>
                </a:moveTo>
                <a:lnTo>
                  <a:pt x="1164221" y="838199"/>
                </a:lnTo>
                <a:lnTo>
                  <a:pt x="1166748" y="825499"/>
                </a:lnTo>
                <a:lnTo>
                  <a:pt x="1184427" y="825499"/>
                </a:lnTo>
                <a:lnTo>
                  <a:pt x="1185214" y="838199"/>
                </a:lnTo>
                <a:close/>
              </a:path>
              <a:path w="1697990" h="1651000">
                <a:moveTo>
                  <a:pt x="1219048" y="838199"/>
                </a:moveTo>
                <a:lnTo>
                  <a:pt x="1187806" y="838199"/>
                </a:lnTo>
                <a:lnTo>
                  <a:pt x="1187513" y="825499"/>
                </a:lnTo>
                <a:lnTo>
                  <a:pt x="1214294" y="825499"/>
                </a:lnTo>
                <a:lnTo>
                  <a:pt x="1219048" y="838199"/>
                </a:lnTo>
                <a:close/>
              </a:path>
              <a:path w="1697990" h="1651000">
                <a:moveTo>
                  <a:pt x="598793" y="850899"/>
                </a:moveTo>
                <a:lnTo>
                  <a:pt x="530114" y="850899"/>
                </a:lnTo>
                <a:lnTo>
                  <a:pt x="525045" y="838199"/>
                </a:lnTo>
                <a:lnTo>
                  <a:pt x="591426" y="838199"/>
                </a:lnTo>
                <a:lnTo>
                  <a:pt x="598793" y="850899"/>
                </a:lnTo>
                <a:close/>
              </a:path>
              <a:path w="1697990" h="1651000">
                <a:moveTo>
                  <a:pt x="1035532" y="850899"/>
                </a:moveTo>
                <a:lnTo>
                  <a:pt x="1011173" y="850899"/>
                </a:lnTo>
                <a:lnTo>
                  <a:pt x="1001346" y="838199"/>
                </a:lnTo>
                <a:lnTo>
                  <a:pt x="1036522" y="838199"/>
                </a:lnTo>
                <a:lnTo>
                  <a:pt x="1035532" y="850899"/>
                </a:lnTo>
                <a:close/>
              </a:path>
              <a:path w="1697990" h="1651000">
                <a:moveTo>
                  <a:pt x="1237773" y="850899"/>
                </a:moveTo>
                <a:lnTo>
                  <a:pt x="1179842" y="850899"/>
                </a:lnTo>
                <a:lnTo>
                  <a:pt x="1173861" y="838199"/>
                </a:lnTo>
                <a:lnTo>
                  <a:pt x="1232302" y="838199"/>
                </a:lnTo>
                <a:lnTo>
                  <a:pt x="1237773" y="850899"/>
                </a:lnTo>
                <a:close/>
              </a:path>
              <a:path w="1697990" h="1651000">
                <a:moveTo>
                  <a:pt x="613271" y="863599"/>
                </a:moveTo>
                <a:lnTo>
                  <a:pt x="545196" y="863599"/>
                </a:lnTo>
                <a:lnTo>
                  <a:pt x="539959" y="850899"/>
                </a:lnTo>
                <a:lnTo>
                  <a:pt x="607364" y="850899"/>
                </a:lnTo>
                <a:lnTo>
                  <a:pt x="613271" y="863599"/>
                </a:lnTo>
                <a:close/>
              </a:path>
              <a:path w="1697990" h="1651000">
                <a:moveTo>
                  <a:pt x="1067746" y="876299"/>
                </a:moveTo>
                <a:lnTo>
                  <a:pt x="1026323" y="876299"/>
                </a:lnTo>
                <a:lnTo>
                  <a:pt x="1019202" y="863599"/>
                </a:lnTo>
                <a:lnTo>
                  <a:pt x="1011122" y="850899"/>
                </a:lnTo>
                <a:lnTo>
                  <a:pt x="1054518" y="850899"/>
                </a:lnTo>
                <a:lnTo>
                  <a:pt x="1060401" y="863599"/>
                </a:lnTo>
                <a:lnTo>
                  <a:pt x="1067746" y="876299"/>
                </a:lnTo>
                <a:close/>
              </a:path>
              <a:path w="1697990" h="1651000">
                <a:moveTo>
                  <a:pt x="1249795" y="863599"/>
                </a:moveTo>
                <a:lnTo>
                  <a:pt x="1182916" y="863599"/>
                </a:lnTo>
                <a:lnTo>
                  <a:pt x="1179270" y="850899"/>
                </a:lnTo>
                <a:lnTo>
                  <a:pt x="1247202" y="850899"/>
                </a:lnTo>
                <a:lnTo>
                  <a:pt x="1249795" y="863599"/>
                </a:lnTo>
                <a:close/>
              </a:path>
              <a:path w="1697990" h="1651000">
                <a:moveTo>
                  <a:pt x="644594" y="901699"/>
                </a:moveTo>
                <a:lnTo>
                  <a:pt x="609181" y="901699"/>
                </a:lnTo>
                <a:lnTo>
                  <a:pt x="609015" y="888999"/>
                </a:lnTo>
                <a:lnTo>
                  <a:pt x="567395" y="888999"/>
                </a:lnTo>
                <a:lnTo>
                  <a:pt x="556006" y="876299"/>
                </a:lnTo>
                <a:lnTo>
                  <a:pt x="550584" y="863599"/>
                </a:lnTo>
                <a:lnTo>
                  <a:pt x="614171" y="863599"/>
                </a:lnTo>
                <a:lnTo>
                  <a:pt x="625973" y="876299"/>
                </a:lnTo>
                <a:lnTo>
                  <a:pt x="635619" y="888999"/>
                </a:lnTo>
                <a:lnTo>
                  <a:pt x="644594" y="901699"/>
                </a:lnTo>
                <a:close/>
              </a:path>
              <a:path w="1697990" h="1651000">
                <a:moveTo>
                  <a:pt x="874394" y="876299"/>
                </a:moveTo>
                <a:lnTo>
                  <a:pt x="816001" y="876299"/>
                </a:lnTo>
                <a:lnTo>
                  <a:pt x="815911" y="863599"/>
                </a:lnTo>
                <a:lnTo>
                  <a:pt x="870585" y="863599"/>
                </a:lnTo>
                <a:lnTo>
                  <a:pt x="874394" y="876299"/>
                </a:lnTo>
                <a:close/>
              </a:path>
              <a:path w="1697990" h="1651000">
                <a:moveTo>
                  <a:pt x="1197699" y="876299"/>
                </a:moveTo>
                <a:lnTo>
                  <a:pt x="1194066" y="876299"/>
                </a:lnTo>
                <a:lnTo>
                  <a:pt x="1187615" y="863599"/>
                </a:lnTo>
                <a:lnTo>
                  <a:pt x="1201585" y="863599"/>
                </a:lnTo>
                <a:lnTo>
                  <a:pt x="1197699" y="876299"/>
                </a:lnTo>
                <a:close/>
              </a:path>
              <a:path w="1697990" h="1651000">
                <a:moveTo>
                  <a:pt x="1227264" y="876299"/>
                </a:moveTo>
                <a:lnTo>
                  <a:pt x="1212546" y="876299"/>
                </a:lnTo>
                <a:lnTo>
                  <a:pt x="1207172" y="863599"/>
                </a:lnTo>
                <a:lnTo>
                  <a:pt x="1227531" y="863599"/>
                </a:lnTo>
                <a:lnTo>
                  <a:pt x="1227264" y="876299"/>
                </a:lnTo>
                <a:close/>
              </a:path>
              <a:path w="1697990" h="1651000">
                <a:moveTo>
                  <a:pt x="1267666" y="888999"/>
                </a:moveTo>
                <a:lnTo>
                  <a:pt x="1213535" y="888999"/>
                </a:lnTo>
                <a:lnTo>
                  <a:pt x="1218018" y="876299"/>
                </a:lnTo>
                <a:lnTo>
                  <a:pt x="1233348" y="876299"/>
                </a:lnTo>
                <a:lnTo>
                  <a:pt x="1233932" y="863599"/>
                </a:lnTo>
                <a:lnTo>
                  <a:pt x="1254100" y="863599"/>
                </a:lnTo>
                <a:lnTo>
                  <a:pt x="1259962" y="876299"/>
                </a:lnTo>
                <a:lnTo>
                  <a:pt x="1267666" y="888999"/>
                </a:lnTo>
                <a:close/>
              </a:path>
              <a:path w="1697990" h="1651000">
                <a:moveTo>
                  <a:pt x="894804" y="901699"/>
                </a:moveTo>
                <a:lnTo>
                  <a:pt x="840384" y="901699"/>
                </a:lnTo>
                <a:lnTo>
                  <a:pt x="837541" y="888999"/>
                </a:lnTo>
                <a:lnTo>
                  <a:pt x="836024" y="888999"/>
                </a:lnTo>
                <a:lnTo>
                  <a:pt x="834146" y="876299"/>
                </a:lnTo>
                <a:lnTo>
                  <a:pt x="886218" y="876299"/>
                </a:lnTo>
                <a:lnTo>
                  <a:pt x="889457" y="888999"/>
                </a:lnTo>
                <a:lnTo>
                  <a:pt x="894804" y="901699"/>
                </a:lnTo>
                <a:close/>
              </a:path>
              <a:path w="1697990" h="1651000">
                <a:moveTo>
                  <a:pt x="1080896" y="888999"/>
                </a:moveTo>
                <a:lnTo>
                  <a:pt x="1040827" y="888999"/>
                </a:lnTo>
                <a:lnTo>
                  <a:pt x="1033518" y="876299"/>
                </a:lnTo>
                <a:lnTo>
                  <a:pt x="1075071" y="876299"/>
                </a:lnTo>
                <a:lnTo>
                  <a:pt x="1080896" y="888999"/>
                </a:lnTo>
                <a:close/>
              </a:path>
              <a:path w="1697990" h="1651000">
                <a:moveTo>
                  <a:pt x="605270" y="927099"/>
                </a:moveTo>
                <a:lnTo>
                  <a:pt x="601205" y="914399"/>
                </a:lnTo>
                <a:lnTo>
                  <a:pt x="590122" y="901699"/>
                </a:lnTo>
                <a:lnTo>
                  <a:pt x="578810" y="888999"/>
                </a:lnTo>
                <a:lnTo>
                  <a:pt x="603822" y="888999"/>
                </a:lnTo>
                <a:lnTo>
                  <a:pt x="609181" y="901699"/>
                </a:lnTo>
                <a:lnTo>
                  <a:pt x="654380" y="901699"/>
                </a:lnTo>
                <a:lnTo>
                  <a:pt x="655028" y="914399"/>
                </a:lnTo>
                <a:lnTo>
                  <a:pt x="609917" y="914399"/>
                </a:lnTo>
                <a:lnTo>
                  <a:pt x="605270" y="927099"/>
                </a:lnTo>
                <a:close/>
              </a:path>
              <a:path w="1697990" h="1651000">
                <a:moveTo>
                  <a:pt x="1093302" y="901699"/>
                </a:moveTo>
                <a:lnTo>
                  <a:pt x="1052157" y="901699"/>
                </a:lnTo>
                <a:lnTo>
                  <a:pt x="1046201" y="888999"/>
                </a:lnTo>
                <a:lnTo>
                  <a:pt x="1086206" y="888999"/>
                </a:lnTo>
                <a:lnTo>
                  <a:pt x="1093302" y="901699"/>
                </a:lnTo>
                <a:close/>
              </a:path>
              <a:path w="1697990" h="1651000">
                <a:moveTo>
                  <a:pt x="1284262" y="901699"/>
                </a:moveTo>
                <a:lnTo>
                  <a:pt x="1220096" y="901699"/>
                </a:lnTo>
                <a:lnTo>
                  <a:pt x="1214170" y="888999"/>
                </a:lnTo>
                <a:lnTo>
                  <a:pt x="1276127" y="888999"/>
                </a:lnTo>
                <a:lnTo>
                  <a:pt x="1284262" y="901699"/>
                </a:lnTo>
                <a:close/>
              </a:path>
              <a:path w="1697990" h="1651000">
                <a:moveTo>
                  <a:pt x="917080" y="914399"/>
                </a:moveTo>
                <a:lnTo>
                  <a:pt x="860094" y="914399"/>
                </a:lnTo>
                <a:lnTo>
                  <a:pt x="855586" y="901699"/>
                </a:lnTo>
                <a:lnTo>
                  <a:pt x="911327" y="901699"/>
                </a:lnTo>
                <a:lnTo>
                  <a:pt x="917080" y="914399"/>
                </a:lnTo>
                <a:close/>
              </a:path>
              <a:path w="1697990" h="1651000">
                <a:moveTo>
                  <a:pt x="1115873" y="927099"/>
                </a:moveTo>
                <a:lnTo>
                  <a:pt x="1078205" y="927099"/>
                </a:lnTo>
                <a:lnTo>
                  <a:pt x="1076503" y="914399"/>
                </a:lnTo>
                <a:lnTo>
                  <a:pt x="1074370" y="901699"/>
                </a:lnTo>
                <a:lnTo>
                  <a:pt x="1099552" y="901699"/>
                </a:lnTo>
                <a:lnTo>
                  <a:pt x="1105199" y="914399"/>
                </a:lnTo>
                <a:lnTo>
                  <a:pt x="1113142" y="914399"/>
                </a:lnTo>
                <a:lnTo>
                  <a:pt x="1115873" y="927099"/>
                </a:lnTo>
                <a:close/>
              </a:path>
              <a:path w="1697990" h="1651000">
                <a:moveTo>
                  <a:pt x="1244778" y="914399"/>
                </a:moveTo>
                <a:lnTo>
                  <a:pt x="1232137" y="914399"/>
                </a:lnTo>
                <a:lnTo>
                  <a:pt x="1226026" y="901699"/>
                </a:lnTo>
                <a:lnTo>
                  <a:pt x="1245489" y="901699"/>
                </a:lnTo>
                <a:lnTo>
                  <a:pt x="1244778" y="914399"/>
                </a:lnTo>
                <a:close/>
              </a:path>
              <a:path w="1697990" h="1651000">
                <a:moveTo>
                  <a:pt x="1293279" y="914399"/>
                </a:moveTo>
                <a:lnTo>
                  <a:pt x="1245972" y="914399"/>
                </a:lnTo>
                <a:lnTo>
                  <a:pt x="1247292" y="901699"/>
                </a:lnTo>
                <a:lnTo>
                  <a:pt x="1291818" y="901699"/>
                </a:lnTo>
                <a:lnTo>
                  <a:pt x="1293279" y="914399"/>
                </a:lnTo>
                <a:close/>
              </a:path>
              <a:path w="1697990" h="1651000">
                <a:moveTo>
                  <a:pt x="684390" y="939799"/>
                </a:moveTo>
                <a:lnTo>
                  <a:pt x="620228" y="939799"/>
                </a:lnTo>
                <a:lnTo>
                  <a:pt x="616862" y="927099"/>
                </a:lnTo>
                <a:lnTo>
                  <a:pt x="613371" y="914399"/>
                </a:lnTo>
                <a:lnTo>
                  <a:pt x="668325" y="914399"/>
                </a:lnTo>
                <a:lnTo>
                  <a:pt x="668756" y="927099"/>
                </a:lnTo>
                <a:lnTo>
                  <a:pt x="681952" y="927099"/>
                </a:lnTo>
                <a:lnTo>
                  <a:pt x="684390" y="939799"/>
                </a:lnTo>
                <a:close/>
              </a:path>
              <a:path w="1697990" h="1651000">
                <a:moveTo>
                  <a:pt x="930266" y="927099"/>
                </a:moveTo>
                <a:lnTo>
                  <a:pt x="866723" y="927099"/>
                </a:lnTo>
                <a:lnTo>
                  <a:pt x="864539" y="914399"/>
                </a:lnTo>
                <a:lnTo>
                  <a:pt x="922503" y="914399"/>
                </a:lnTo>
                <a:lnTo>
                  <a:pt x="930266" y="927099"/>
                </a:lnTo>
                <a:close/>
              </a:path>
              <a:path w="1697990" h="1651000">
                <a:moveTo>
                  <a:pt x="1267294" y="927099"/>
                </a:moveTo>
                <a:lnTo>
                  <a:pt x="1249719" y="927099"/>
                </a:lnTo>
                <a:lnTo>
                  <a:pt x="1247990" y="914399"/>
                </a:lnTo>
                <a:lnTo>
                  <a:pt x="1255103" y="914399"/>
                </a:lnTo>
                <a:lnTo>
                  <a:pt x="1267294" y="927099"/>
                </a:lnTo>
                <a:close/>
              </a:path>
              <a:path w="1697990" h="1651000">
                <a:moveTo>
                  <a:pt x="1277328" y="927099"/>
                </a:moveTo>
                <a:lnTo>
                  <a:pt x="1267294" y="927099"/>
                </a:lnTo>
                <a:lnTo>
                  <a:pt x="1258633" y="914399"/>
                </a:lnTo>
                <a:lnTo>
                  <a:pt x="1278370" y="914399"/>
                </a:lnTo>
                <a:lnTo>
                  <a:pt x="1277328" y="927099"/>
                </a:lnTo>
                <a:close/>
              </a:path>
              <a:path w="1697990" h="1651000">
                <a:moveTo>
                  <a:pt x="1306266" y="927099"/>
                </a:moveTo>
                <a:lnTo>
                  <a:pt x="1290231" y="927099"/>
                </a:lnTo>
                <a:lnTo>
                  <a:pt x="1278370" y="914399"/>
                </a:lnTo>
                <a:lnTo>
                  <a:pt x="1298905" y="914399"/>
                </a:lnTo>
                <a:lnTo>
                  <a:pt x="1306266" y="927099"/>
                </a:lnTo>
                <a:close/>
              </a:path>
              <a:path w="1697990" h="1651000">
                <a:moveTo>
                  <a:pt x="950163" y="952499"/>
                </a:moveTo>
                <a:lnTo>
                  <a:pt x="893089" y="952499"/>
                </a:lnTo>
                <a:lnTo>
                  <a:pt x="885507" y="939799"/>
                </a:lnTo>
                <a:lnTo>
                  <a:pt x="876681" y="939799"/>
                </a:lnTo>
                <a:lnTo>
                  <a:pt x="875030" y="927099"/>
                </a:lnTo>
                <a:lnTo>
                  <a:pt x="937900" y="927099"/>
                </a:lnTo>
                <a:lnTo>
                  <a:pt x="944750" y="939799"/>
                </a:lnTo>
                <a:lnTo>
                  <a:pt x="950163" y="952499"/>
                </a:lnTo>
                <a:close/>
              </a:path>
              <a:path w="1697990" h="1651000">
                <a:moveTo>
                  <a:pt x="1141972" y="952499"/>
                </a:moveTo>
                <a:lnTo>
                  <a:pt x="1136002" y="952499"/>
                </a:lnTo>
                <a:lnTo>
                  <a:pt x="1131214" y="939799"/>
                </a:lnTo>
                <a:lnTo>
                  <a:pt x="1100670" y="939799"/>
                </a:lnTo>
                <a:lnTo>
                  <a:pt x="1090969" y="927099"/>
                </a:lnTo>
                <a:lnTo>
                  <a:pt x="1126985" y="927099"/>
                </a:lnTo>
                <a:lnTo>
                  <a:pt x="1131520" y="939799"/>
                </a:lnTo>
                <a:lnTo>
                  <a:pt x="1141972" y="952499"/>
                </a:lnTo>
                <a:close/>
              </a:path>
              <a:path w="1697990" h="1651000">
                <a:moveTo>
                  <a:pt x="1276108" y="939799"/>
                </a:moveTo>
                <a:lnTo>
                  <a:pt x="1268634" y="939799"/>
                </a:lnTo>
                <a:lnTo>
                  <a:pt x="1264170" y="927099"/>
                </a:lnTo>
                <a:lnTo>
                  <a:pt x="1275601" y="927099"/>
                </a:lnTo>
                <a:lnTo>
                  <a:pt x="1276108" y="939799"/>
                </a:lnTo>
                <a:close/>
              </a:path>
              <a:path w="1697990" h="1651000">
                <a:moveTo>
                  <a:pt x="1316779" y="939799"/>
                </a:moveTo>
                <a:lnTo>
                  <a:pt x="1277695" y="939799"/>
                </a:lnTo>
                <a:lnTo>
                  <a:pt x="1277925" y="927099"/>
                </a:lnTo>
                <a:lnTo>
                  <a:pt x="1311941" y="927099"/>
                </a:lnTo>
                <a:lnTo>
                  <a:pt x="1316779" y="939799"/>
                </a:lnTo>
                <a:close/>
              </a:path>
              <a:path w="1697990" h="1651000">
                <a:moveTo>
                  <a:pt x="729919" y="977899"/>
                </a:moveTo>
                <a:lnTo>
                  <a:pt x="661403" y="977899"/>
                </a:lnTo>
                <a:lnTo>
                  <a:pt x="653656" y="965199"/>
                </a:lnTo>
                <a:lnTo>
                  <a:pt x="650823" y="965199"/>
                </a:lnTo>
                <a:lnTo>
                  <a:pt x="644766" y="952499"/>
                </a:lnTo>
                <a:lnTo>
                  <a:pt x="638010" y="952499"/>
                </a:lnTo>
                <a:lnTo>
                  <a:pt x="632066" y="939799"/>
                </a:lnTo>
                <a:lnTo>
                  <a:pt x="695176" y="939799"/>
                </a:lnTo>
                <a:lnTo>
                  <a:pt x="706354" y="952499"/>
                </a:lnTo>
                <a:lnTo>
                  <a:pt x="717933" y="965199"/>
                </a:lnTo>
                <a:lnTo>
                  <a:pt x="729919" y="977899"/>
                </a:lnTo>
                <a:close/>
              </a:path>
              <a:path w="1697990" h="1651000">
                <a:moveTo>
                  <a:pt x="1126985" y="952499"/>
                </a:moveTo>
                <a:lnTo>
                  <a:pt x="1112406" y="952499"/>
                </a:lnTo>
                <a:lnTo>
                  <a:pt x="1109180" y="939799"/>
                </a:lnTo>
                <a:lnTo>
                  <a:pt x="1120953" y="939799"/>
                </a:lnTo>
                <a:lnTo>
                  <a:pt x="1126985" y="952499"/>
                </a:lnTo>
                <a:close/>
              </a:path>
              <a:path w="1697990" h="1651000">
                <a:moveTo>
                  <a:pt x="1284935" y="952499"/>
                </a:moveTo>
                <a:lnTo>
                  <a:pt x="1278867" y="952499"/>
                </a:lnTo>
                <a:lnTo>
                  <a:pt x="1273430" y="939799"/>
                </a:lnTo>
                <a:lnTo>
                  <a:pt x="1285227" y="939799"/>
                </a:lnTo>
                <a:lnTo>
                  <a:pt x="1284935" y="952499"/>
                </a:lnTo>
                <a:close/>
              </a:path>
              <a:path w="1697990" h="1651000">
                <a:moveTo>
                  <a:pt x="1299292" y="952499"/>
                </a:moveTo>
                <a:lnTo>
                  <a:pt x="1289495" y="952499"/>
                </a:lnTo>
                <a:lnTo>
                  <a:pt x="1285227" y="939799"/>
                </a:lnTo>
                <a:lnTo>
                  <a:pt x="1300695" y="939799"/>
                </a:lnTo>
                <a:lnTo>
                  <a:pt x="1299292" y="952499"/>
                </a:lnTo>
                <a:close/>
              </a:path>
              <a:path w="1697990" h="1651000">
                <a:moveTo>
                  <a:pt x="1327277" y="952499"/>
                </a:moveTo>
                <a:lnTo>
                  <a:pt x="1313955" y="952499"/>
                </a:lnTo>
                <a:lnTo>
                  <a:pt x="1300695" y="939799"/>
                </a:lnTo>
                <a:lnTo>
                  <a:pt x="1325117" y="939799"/>
                </a:lnTo>
                <a:lnTo>
                  <a:pt x="1327277" y="952499"/>
                </a:lnTo>
                <a:close/>
              </a:path>
              <a:path w="1697990" h="1651000">
                <a:moveTo>
                  <a:pt x="971119" y="977899"/>
                </a:moveTo>
                <a:lnTo>
                  <a:pt x="917816" y="977899"/>
                </a:lnTo>
                <a:lnTo>
                  <a:pt x="916838" y="965199"/>
                </a:lnTo>
                <a:lnTo>
                  <a:pt x="905104" y="965199"/>
                </a:lnTo>
                <a:lnTo>
                  <a:pt x="900138" y="952499"/>
                </a:lnTo>
                <a:lnTo>
                  <a:pt x="956741" y="952499"/>
                </a:lnTo>
                <a:lnTo>
                  <a:pt x="963448" y="965199"/>
                </a:lnTo>
                <a:lnTo>
                  <a:pt x="971119" y="977899"/>
                </a:lnTo>
                <a:close/>
              </a:path>
              <a:path w="1697990" h="1651000">
                <a:moveTo>
                  <a:pt x="1168948" y="977899"/>
                </a:moveTo>
                <a:lnTo>
                  <a:pt x="1138149" y="977899"/>
                </a:lnTo>
                <a:lnTo>
                  <a:pt x="1135649" y="965199"/>
                </a:lnTo>
                <a:lnTo>
                  <a:pt x="1125027" y="965199"/>
                </a:lnTo>
                <a:lnTo>
                  <a:pt x="1117320" y="952499"/>
                </a:lnTo>
                <a:lnTo>
                  <a:pt x="1154709" y="952499"/>
                </a:lnTo>
                <a:lnTo>
                  <a:pt x="1168948" y="977899"/>
                </a:lnTo>
                <a:close/>
              </a:path>
              <a:path w="1697990" h="1651000">
                <a:moveTo>
                  <a:pt x="1301666" y="965199"/>
                </a:moveTo>
                <a:lnTo>
                  <a:pt x="1292491" y="965199"/>
                </a:lnTo>
                <a:lnTo>
                  <a:pt x="1288808" y="952499"/>
                </a:lnTo>
                <a:lnTo>
                  <a:pt x="1299265" y="952499"/>
                </a:lnTo>
                <a:lnTo>
                  <a:pt x="1301666" y="965199"/>
                </a:lnTo>
                <a:close/>
              </a:path>
              <a:path w="1697990" h="1651000">
                <a:moveTo>
                  <a:pt x="1313434" y="965199"/>
                </a:moveTo>
                <a:lnTo>
                  <a:pt x="1312367" y="965199"/>
                </a:lnTo>
                <a:lnTo>
                  <a:pt x="1301750" y="952499"/>
                </a:lnTo>
                <a:lnTo>
                  <a:pt x="1311859" y="952499"/>
                </a:lnTo>
                <a:lnTo>
                  <a:pt x="1313434" y="965199"/>
                </a:lnTo>
                <a:close/>
              </a:path>
              <a:path w="1697990" h="1651000">
                <a:moveTo>
                  <a:pt x="1344752" y="965199"/>
                </a:moveTo>
                <a:lnTo>
                  <a:pt x="1313434" y="965199"/>
                </a:lnTo>
                <a:lnTo>
                  <a:pt x="1318527" y="952499"/>
                </a:lnTo>
                <a:lnTo>
                  <a:pt x="1342491" y="952499"/>
                </a:lnTo>
                <a:lnTo>
                  <a:pt x="1344752" y="965199"/>
                </a:lnTo>
                <a:close/>
              </a:path>
              <a:path w="1697990" h="1651000">
                <a:moveTo>
                  <a:pt x="1334617" y="977899"/>
                </a:moveTo>
                <a:lnTo>
                  <a:pt x="1308369" y="977899"/>
                </a:lnTo>
                <a:lnTo>
                  <a:pt x="1302518" y="965199"/>
                </a:lnTo>
                <a:lnTo>
                  <a:pt x="1334236" y="965199"/>
                </a:lnTo>
                <a:lnTo>
                  <a:pt x="1334617" y="977899"/>
                </a:lnTo>
                <a:close/>
              </a:path>
              <a:path w="1697990" h="1651000">
                <a:moveTo>
                  <a:pt x="1356175" y="977899"/>
                </a:moveTo>
                <a:lnTo>
                  <a:pt x="1343381" y="977899"/>
                </a:lnTo>
                <a:lnTo>
                  <a:pt x="1344993" y="965199"/>
                </a:lnTo>
                <a:lnTo>
                  <a:pt x="1350094" y="965199"/>
                </a:lnTo>
                <a:lnTo>
                  <a:pt x="1356175" y="977899"/>
                </a:lnTo>
                <a:close/>
              </a:path>
              <a:path w="1697990" h="1651000">
                <a:moveTo>
                  <a:pt x="743319" y="1003299"/>
                </a:moveTo>
                <a:lnTo>
                  <a:pt x="690308" y="1003299"/>
                </a:lnTo>
                <a:lnTo>
                  <a:pt x="688111" y="990599"/>
                </a:lnTo>
                <a:lnTo>
                  <a:pt x="675881" y="990599"/>
                </a:lnTo>
                <a:lnTo>
                  <a:pt x="668960" y="977899"/>
                </a:lnTo>
                <a:lnTo>
                  <a:pt x="733476" y="977899"/>
                </a:lnTo>
                <a:lnTo>
                  <a:pt x="736041" y="990599"/>
                </a:lnTo>
                <a:lnTo>
                  <a:pt x="743319" y="1003299"/>
                </a:lnTo>
                <a:close/>
              </a:path>
              <a:path w="1697990" h="1651000">
                <a:moveTo>
                  <a:pt x="983081" y="990599"/>
                </a:moveTo>
                <a:lnTo>
                  <a:pt x="932609" y="990599"/>
                </a:lnTo>
                <a:lnTo>
                  <a:pt x="928513" y="977899"/>
                </a:lnTo>
                <a:lnTo>
                  <a:pt x="988339" y="977899"/>
                </a:lnTo>
                <a:lnTo>
                  <a:pt x="983081" y="990599"/>
                </a:lnTo>
                <a:close/>
              </a:path>
              <a:path w="1697990" h="1651000">
                <a:moveTo>
                  <a:pt x="1184453" y="990599"/>
                </a:moveTo>
                <a:lnTo>
                  <a:pt x="1144905" y="990599"/>
                </a:lnTo>
                <a:lnTo>
                  <a:pt x="1139406" y="977899"/>
                </a:lnTo>
                <a:lnTo>
                  <a:pt x="1176403" y="977899"/>
                </a:lnTo>
                <a:lnTo>
                  <a:pt x="1184453" y="990599"/>
                </a:lnTo>
                <a:close/>
              </a:path>
              <a:path w="1697990" h="1651000">
                <a:moveTo>
                  <a:pt x="1339152" y="990599"/>
                </a:moveTo>
                <a:lnTo>
                  <a:pt x="1319491" y="990599"/>
                </a:lnTo>
                <a:lnTo>
                  <a:pt x="1314026" y="977899"/>
                </a:lnTo>
                <a:lnTo>
                  <a:pt x="1338211" y="977899"/>
                </a:lnTo>
                <a:lnTo>
                  <a:pt x="1339152" y="990599"/>
                </a:lnTo>
                <a:close/>
              </a:path>
              <a:path w="1697990" h="1651000">
                <a:moveTo>
                  <a:pt x="1373733" y="990599"/>
                </a:moveTo>
                <a:lnTo>
                  <a:pt x="1354036" y="990599"/>
                </a:lnTo>
                <a:lnTo>
                  <a:pt x="1356143" y="977899"/>
                </a:lnTo>
                <a:lnTo>
                  <a:pt x="1368704" y="977899"/>
                </a:lnTo>
                <a:lnTo>
                  <a:pt x="1373733" y="990599"/>
                </a:lnTo>
                <a:close/>
              </a:path>
              <a:path w="1697990" h="1651000">
                <a:moveTo>
                  <a:pt x="1008341" y="1015999"/>
                </a:moveTo>
                <a:lnTo>
                  <a:pt x="956488" y="1015999"/>
                </a:lnTo>
                <a:lnTo>
                  <a:pt x="949339" y="1003299"/>
                </a:lnTo>
                <a:lnTo>
                  <a:pt x="941883" y="990599"/>
                </a:lnTo>
                <a:lnTo>
                  <a:pt x="994357" y="990599"/>
                </a:lnTo>
                <a:lnTo>
                  <a:pt x="1001826" y="1003299"/>
                </a:lnTo>
                <a:lnTo>
                  <a:pt x="1006237" y="1003299"/>
                </a:lnTo>
                <a:lnTo>
                  <a:pt x="1008341" y="1015999"/>
                </a:lnTo>
                <a:close/>
              </a:path>
              <a:path w="1697990" h="1651000">
                <a:moveTo>
                  <a:pt x="1189125" y="1003299"/>
                </a:moveTo>
                <a:lnTo>
                  <a:pt x="1158301" y="1003299"/>
                </a:lnTo>
                <a:lnTo>
                  <a:pt x="1150061" y="990599"/>
                </a:lnTo>
                <a:lnTo>
                  <a:pt x="1187615" y="990599"/>
                </a:lnTo>
                <a:lnTo>
                  <a:pt x="1189125" y="1003299"/>
                </a:lnTo>
                <a:close/>
              </a:path>
              <a:path w="1697990" h="1651000">
                <a:moveTo>
                  <a:pt x="1358569" y="1003299"/>
                </a:moveTo>
                <a:lnTo>
                  <a:pt x="1330742" y="1003299"/>
                </a:lnTo>
                <a:lnTo>
                  <a:pt x="1324853" y="990599"/>
                </a:lnTo>
                <a:lnTo>
                  <a:pt x="1358569" y="990599"/>
                </a:lnTo>
                <a:lnTo>
                  <a:pt x="1358569" y="1003299"/>
                </a:lnTo>
                <a:close/>
              </a:path>
              <a:path w="1697990" h="1651000">
                <a:moveTo>
                  <a:pt x="1372920" y="1003299"/>
                </a:moveTo>
                <a:lnTo>
                  <a:pt x="1367600" y="1003299"/>
                </a:lnTo>
                <a:lnTo>
                  <a:pt x="1370152" y="990599"/>
                </a:lnTo>
                <a:lnTo>
                  <a:pt x="1377886" y="990599"/>
                </a:lnTo>
                <a:lnTo>
                  <a:pt x="1372920" y="1003299"/>
                </a:lnTo>
                <a:close/>
              </a:path>
              <a:path w="1697990" h="1651000">
                <a:moveTo>
                  <a:pt x="761632" y="1015999"/>
                </a:moveTo>
                <a:lnTo>
                  <a:pt x="698235" y="1015999"/>
                </a:lnTo>
                <a:lnTo>
                  <a:pt x="691934" y="1003299"/>
                </a:lnTo>
                <a:lnTo>
                  <a:pt x="757453" y="1003299"/>
                </a:lnTo>
                <a:lnTo>
                  <a:pt x="761632" y="1015999"/>
                </a:lnTo>
                <a:close/>
              </a:path>
              <a:path w="1697990" h="1651000">
                <a:moveTo>
                  <a:pt x="1222998" y="1066799"/>
                </a:moveTo>
                <a:lnTo>
                  <a:pt x="1203443" y="1041399"/>
                </a:lnTo>
                <a:lnTo>
                  <a:pt x="1196950" y="1041399"/>
                </a:lnTo>
                <a:lnTo>
                  <a:pt x="1193279" y="1028699"/>
                </a:lnTo>
                <a:lnTo>
                  <a:pt x="1182256" y="1028699"/>
                </a:lnTo>
                <a:lnTo>
                  <a:pt x="1174895" y="1015999"/>
                </a:lnTo>
                <a:lnTo>
                  <a:pt x="1166745" y="1003299"/>
                </a:lnTo>
                <a:lnTo>
                  <a:pt x="1203782" y="1003299"/>
                </a:lnTo>
                <a:lnTo>
                  <a:pt x="1208608" y="1015999"/>
                </a:lnTo>
                <a:lnTo>
                  <a:pt x="1217488" y="1015999"/>
                </a:lnTo>
                <a:lnTo>
                  <a:pt x="1235220" y="1041399"/>
                </a:lnTo>
                <a:lnTo>
                  <a:pt x="1244193" y="1054099"/>
                </a:lnTo>
                <a:lnTo>
                  <a:pt x="1237970" y="1054099"/>
                </a:lnTo>
                <a:lnTo>
                  <a:pt x="1222998" y="1066799"/>
                </a:lnTo>
                <a:close/>
              </a:path>
              <a:path w="1697990" h="1651000">
                <a:moveTo>
                  <a:pt x="1447171" y="1054099"/>
                </a:moveTo>
                <a:lnTo>
                  <a:pt x="1383055" y="1054099"/>
                </a:lnTo>
                <a:lnTo>
                  <a:pt x="1373694" y="1041399"/>
                </a:lnTo>
                <a:lnTo>
                  <a:pt x="1363516" y="1028699"/>
                </a:lnTo>
                <a:lnTo>
                  <a:pt x="1353891" y="1015999"/>
                </a:lnTo>
                <a:lnTo>
                  <a:pt x="1346187" y="1003299"/>
                </a:lnTo>
                <a:lnTo>
                  <a:pt x="1361935" y="1003299"/>
                </a:lnTo>
                <a:lnTo>
                  <a:pt x="1361020" y="1015999"/>
                </a:lnTo>
                <a:lnTo>
                  <a:pt x="1400847" y="1015999"/>
                </a:lnTo>
                <a:lnTo>
                  <a:pt x="1400023" y="1028699"/>
                </a:lnTo>
                <a:lnTo>
                  <a:pt x="1397875" y="1028699"/>
                </a:lnTo>
                <a:lnTo>
                  <a:pt x="1396796" y="1041399"/>
                </a:lnTo>
                <a:lnTo>
                  <a:pt x="1437630" y="1041399"/>
                </a:lnTo>
                <a:lnTo>
                  <a:pt x="1447171" y="1054099"/>
                </a:lnTo>
                <a:close/>
              </a:path>
              <a:path w="1697990" h="1651000">
                <a:moveTo>
                  <a:pt x="1385315" y="1015999"/>
                </a:moveTo>
                <a:lnTo>
                  <a:pt x="1364616" y="1015999"/>
                </a:lnTo>
                <a:lnTo>
                  <a:pt x="1364195" y="1003299"/>
                </a:lnTo>
                <a:lnTo>
                  <a:pt x="1375207" y="1003299"/>
                </a:lnTo>
                <a:lnTo>
                  <a:pt x="1385315" y="1015999"/>
                </a:lnTo>
                <a:close/>
              </a:path>
              <a:path w="1697990" h="1651000">
                <a:moveTo>
                  <a:pt x="775627" y="1028699"/>
                </a:moveTo>
                <a:lnTo>
                  <a:pt x="714717" y="1028699"/>
                </a:lnTo>
                <a:lnTo>
                  <a:pt x="706353" y="1015999"/>
                </a:lnTo>
                <a:lnTo>
                  <a:pt x="771062" y="1015999"/>
                </a:lnTo>
                <a:lnTo>
                  <a:pt x="775627" y="1028699"/>
                </a:lnTo>
                <a:close/>
              </a:path>
              <a:path w="1697990" h="1651000">
                <a:moveTo>
                  <a:pt x="1029030" y="1028699"/>
                </a:moveTo>
                <a:lnTo>
                  <a:pt x="974445" y="1028699"/>
                </a:lnTo>
                <a:lnTo>
                  <a:pt x="964475" y="1015999"/>
                </a:lnTo>
                <a:lnTo>
                  <a:pt x="1025766" y="1015999"/>
                </a:lnTo>
                <a:lnTo>
                  <a:pt x="1029030" y="1028699"/>
                </a:lnTo>
                <a:close/>
              </a:path>
              <a:path w="1697990" h="1651000">
                <a:moveTo>
                  <a:pt x="786273" y="1041399"/>
                </a:moveTo>
                <a:lnTo>
                  <a:pt x="728420" y="1041399"/>
                </a:lnTo>
                <a:lnTo>
                  <a:pt x="723951" y="1028699"/>
                </a:lnTo>
                <a:lnTo>
                  <a:pt x="780880" y="1028699"/>
                </a:lnTo>
                <a:lnTo>
                  <a:pt x="786273" y="1041399"/>
                </a:lnTo>
                <a:close/>
              </a:path>
              <a:path w="1697990" h="1651000">
                <a:moveTo>
                  <a:pt x="1037397" y="1041399"/>
                </a:moveTo>
                <a:lnTo>
                  <a:pt x="986460" y="1041399"/>
                </a:lnTo>
                <a:lnTo>
                  <a:pt x="978941" y="1028699"/>
                </a:lnTo>
                <a:lnTo>
                  <a:pt x="1032205" y="1028699"/>
                </a:lnTo>
                <a:lnTo>
                  <a:pt x="1037397" y="1041399"/>
                </a:lnTo>
                <a:close/>
              </a:path>
              <a:path w="1697990" h="1651000">
                <a:moveTo>
                  <a:pt x="1409102" y="1041399"/>
                </a:moveTo>
                <a:lnTo>
                  <a:pt x="1397203" y="1041399"/>
                </a:lnTo>
                <a:lnTo>
                  <a:pt x="1398308" y="1028699"/>
                </a:lnTo>
                <a:lnTo>
                  <a:pt x="1402562" y="1028699"/>
                </a:lnTo>
                <a:lnTo>
                  <a:pt x="1409102" y="1041399"/>
                </a:lnTo>
                <a:close/>
              </a:path>
              <a:path w="1697990" h="1651000">
                <a:moveTo>
                  <a:pt x="802766" y="1054099"/>
                </a:moveTo>
                <a:lnTo>
                  <a:pt x="741438" y="1054099"/>
                </a:lnTo>
                <a:lnTo>
                  <a:pt x="741058" y="1041399"/>
                </a:lnTo>
                <a:lnTo>
                  <a:pt x="799363" y="1041399"/>
                </a:lnTo>
                <a:lnTo>
                  <a:pt x="802766" y="1054099"/>
                </a:lnTo>
                <a:close/>
              </a:path>
              <a:path w="1697990" h="1651000">
                <a:moveTo>
                  <a:pt x="1052805" y="1054099"/>
                </a:moveTo>
                <a:lnTo>
                  <a:pt x="1003693" y="1054099"/>
                </a:lnTo>
                <a:lnTo>
                  <a:pt x="991539" y="1041399"/>
                </a:lnTo>
                <a:lnTo>
                  <a:pt x="1047691" y="1041399"/>
                </a:lnTo>
                <a:lnTo>
                  <a:pt x="1052805" y="1054099"/>
                </a:lnTo>
                <a:close/>
              </a:path>
              <a:path w="1697990" h="1651000">
                <a:moveTo>
                  <a:pt x="815620" y="1066799"/>
                </a:moveTo>
                <a:lnTo>
                  <a:pt x="751224" y="1066799"/>
                </a:lnTo>
                <a:lnTo>
                  <a:pt x="745694" y="1054099"/>
                </a:lnTo>
                <a:lnTo>
                  <a:pt x="812748" y="1054099"/>
                </a:lnTo>
                <a:lnTo>
                  <a:pt x="815620" y="1066799"/>
                </a:lnTo>
                <a:close/>
              </a:path>
              <a:path w="1697990" h="1651000">
                <a:moveTo>
                  <a:pt x="1019162" y="1066799"/>
                </a:moveTo>
                <a:lnTo>
                  <a:pt x="1017829" y="1066799"/>
                </a:lnTo>
                <a:lnTo>
                  <a:pt x="1010716" y="1054099"/>
                </a:lnTo>
                <a:lnTo>
                  <a:pt x="1021956" y="1054099"/>
                </a:lnTo>
                <a:lnTo>
                  <a:pt x="1019162" y="1066799"/>
                </a:lnTo>
                <a:close/>
              </a:path>
              <a:path w="1697990" h="1651000">
                <a:moveTo>
                  <a:pt x="1064400" y="1066799"/>
                </a:moveTo>
                <a:lnTo>
                  <a:pt x="1026261" y="1066799"/>
                </a:lnTo>
                <a:lnTo>
                  <a:pt x="1021956" y="1054099"/>
                </a:lnTo>
                <a:lnTo>
                  <a:pt x="1056196" y="1054099"/>
                </a:lnTo>
                <a:lnTo>
                  <a:pt x="1064400" y="1066799"/>
                </a:lnTo>
                <a:close/>
              </a:path>
              <a:path w="1697990" h="1651000">
                <a:moveTo>
                  <a:pt x="1261262" y="1079499"/>
                </a:moveTo>
                <a:lnTo>
                  <a:pt x="1241373" y="1079499"/>
                </a:lnTo>
                <a:lnTo>
                  <a:pt x="1233969" y="1066799"/>
                </a:lnTo>
                <a:lnTo>
                  <a:pt x="1237043" y="1066799"/>
                </a:lnTo>
                <a:lnTo>
                  <a:pt x="1239837" y="1054099"/>
                </a:lnTo>
                <a:lnTo>
                  <a:pt x="1249540" y="1054099"/>
                </a:lnTo>
                <a:lnTo>
                  <a:pt x="1254697" y="1066799"/>
                </a:lnTo>
                <a:lnTo>
                  <a:pt x="1261262" y="1079499"/>
                </a:lnTo>
                <a:close/>
              </a:path>
              <a:path w="1697990" h="1651000">
                <a:moveTo>
                  <a:pt x="1377134" y="1104899"/>
                </a:moveTo>
                <a:lnTo>
                  <a:pt x="1343558" y="1104899"/>
                </a:lnTo>
                <a:lnTo>
                  <a:pt x="1346860" y="1092199"/>
                </a:lnTo>
                <a:lnTo>
                  <a:pt x="1364916" y="1092199"/>
                </a:lnTo>
                <a:lnTo>
                  <a:pt x="1361427" y="1079499"/>
                </a:lnTo>
                <a:lnTo>
                  <a:pt x="1387907" y="1054099"/>
                </a:lnTo>
                <a:lnTo>
                  <a:pt x="1455493" y="1054099"/>
                </a:lnTo>
                <a:lnTo>
                  <a:pt x="1462951" y="1066799"/>
                </a:lnTo>
                <a:lnTo>
                  <a:pt x="1467916" y="1066799"/>
                </a:lnTo>
                <a:lnTo>
                  <a:pt x="1470787" y="1079499"/>
                </a:lnTo>
                <a:lnTo>
                  <a:pt x="1384185" y="1079499"/>
                </a:lnTo>
                <a:lnTo>
                  <a:pt x="1383945" y="1092199"/>
                </a:lnTo>
                <a:lnTo>
                  <a:pt x="1377134" y="1104899"/>
                </a:lnTo>
                <a:close/>
              </a:path>
              <a:path w="1697990" h="1651000">
                <a:moveTo>
                  <a:pt x="840325" y="1092199"/>
                </a:moveTo>
                <a:lnTo>
                  <a:pt x="777139" y="1092199"/>
                </a:lnTo>
                <a:lnTo>
                  <a:pt x="771245" y="1079499"/>
                </a:lnTo>
                <a:lnTo>
                  <a:pt x="764908" y="1079499"/>
                </a:lnTo>
                <a:lnTo>
                  <a:pt x="760363" y="1066799"/>
                </a:lnTo>
                <a:lnTo>
                  <a:pt x="826669" y="1066799"/>
                </a:lnTo>
                <a:lnTo>
                  <a:pt x="835031" y="1079499"/>
                </a:lnTo>
                <a:lnTo>
                  <a:pt x="840325" y="1092199"/>
                </a:lnTo>
                <a:close/>
              </a:path>
              <a:path w="1697990" h="1651000">
                <a:moveTo>
                  <a:pt x="1084675" y="1092199"/>
                </a:moveTo>
                <a:lnTo>
                  <a:pt x="1043356" y="1092199"/>
                </a:lnTo>
                <a:lnTo>
                  <a:pt x="1037987" y="1079499"/>
                </a:lnTo>
                <a:lnTo>
                  <a:pt x="1030954" y="1079499"/>
                </a:lnTo>
                <a:lnTo>
                  <a:pt x="1029957" y="1066799"/>
                </a:lnTo>
                <a:lnTo>
                  <a:pt x="1071258" y="1066799"/>
                </a:lnTo>
                <a:lnTo>
                  <a:pt x="1078182" y="1079499"/>
                </a:lnTo>
                <a:lnTo>
                  <a:pt x="1084675" y="1092199"/>
                </a:lnTo>
                <a:close/>
              </a:path>
              <a:path w="1697990" h="1651000">
                <a:moveTo>
                  <a:pt x="1277455" y="1092199"/>
                </a:moveTo>
                <a:lnTo>
                  <a:pt x="1251319" y="1092199"/>
                </a:lnTo>
                <a:lnTo>
                  <a:pt x="1245578" y="1079499"/>
                </a:lnTo>
                <a:lnTo>
                  <a:pt x="1264946" y="1079499"/>
                </a:lnTo>
                <a:lnTo>
                  <a:pt x="1277455" y="1092199"/>
                </a:lnTo>
                <a:close/>
              </a:path>
              <a:path w="1697990" h="1651000">
                <a:moveTo>
                  <a:pt x="1515795" y="1130299"/>
                </a:moveTo>
                <a:lnTo>
                  <a:pt x="1418552" y="1130299"/>
                </a:lnTo>
                <a:lnTo>
                  <a:pt x="1430388" y="1117599"/>
                </a:lnTo>
                <a:lnTo>
                  <a:pt x="1432306" y="1104899"/>
                </a:lnTo>
                <a:lnTo>
                  <a:pt x="1421373" y="1104899"/>
                </a:lnTo>
                <a:lnTo>
                  <a:pt x="1416980" y="1092199"/>
                </a:lnTo>
                <a:lnTo>
                  <a:pt x="1389783" y="1092199"/>
                </a:lnTo>
                <a:lnTo>
                  <a:pt x="1384185" y="1079499"/>
                </a:lnTo>
                <a:lnTo>
                  <a:pt x="1484102" y="1079499"/>
                </a:lnTo>
                <a:lnTo>
                  <a:pt x="1494499" y="1092199"/>
                </a:lnTo>
                <a:lnTo>
                  <a:pt x="1512469" y="1117599"/>
                </a:lnTo>
                <a:lnTo>
                  <a:pt x="1515795" y="1130299"/>
                </a:lnTo>
                <a:close/>
              </a:path>
              <a:path w="1697990" h="1651000">
                <a:moveTo>
                  <a:pt x="800518" y="1104899"/>
                </a:moveTo>
                <a:lnTo>
                  <a:pt x="794677" y="1104899"/>
                </a:lnTo>
                <a:lnTo>
                  <a:pt x="786686" y="1092199"/>
                </a:lnTo>
                <a:lnTo>
                  <a:pt x="802310" y="1092199"/>
                </a:lnTo>
                <a:lnTo>
                  <a:pt x="800518" y="1104899"/>
                </a:lnTo>
                <a:close/>
              </a:path>
              <a:path w="1697990" h="1651000">
                <a:moveTo>
                  <a:pt x="834606" y="1104899"/>
                </a:moveTo>
                <a:lnTo>
                  <a:pt x="809321" y="1104899"/>
                </a:lnTo>
                <a:lnTo>
                  <a:pt x="807186" y="1092199"/>
                </a:lnTo>
                <a:lnTo>
                  <a:pt x="833476" y="1092199"/>
                </a:lnTo>
                <a:lnTo>
                  <a:pt x="834606" y="1104899"/>
                </a:lnTo>
                <a:close/>
              </a:path>
              <a:path w="1697990" h="1651000">
                <a:moveTo>
                  <a:pt x="853605" y="1104899"/>
                </a:moveTo>
                <a:lnTo>
                  <a:pt x="842238" y="1104899"/>
                </a:lnTo>
                <a:lnTo>
                  <a:pt x="842328" y="1092199"/>
                </a:lnTo>
                <a:lnTo>
                  <a:pt x="853605" y="1104899"/>
                </a:lnTo>
                <a:close/>
              </a:path>
              <a:path w="1697990" h="1651000">
                <a:moveTo>
                  <a:pt x="1100988" y="1104899"/>
                </a:moveTo>
                <a:lnTo>
                  <a:pt x="1065479" y="1104899"/>
                </a:lnTo>
                <a:lnTo>
                  <a:pt x="1056907" y="1092199"/>
                </a:lnTo>
                <a:lnTo>
                  <a:pt x="1091892" y="1092199"/>
                </a:lnTo>
                <a:lnTo>
                  <a:pt x="1100988" y="1104899"/>
                </a:lnTo>
                <a:close/>
              </a:path>
              <a:path w="1697990" h="1651000">
                <a:moveTo>
                  <a:pt x="1285532" y="1104899"/>
                </a:moveTo>
                <a:lnTo>
                  <a:pt x="1270139" y="1104899"/>
                </a:lnTo>
                <a:lnTo>
                  <a:pt x="1264946" y="1092199"/>
                </a:lnTo>
                <a:lnTo>
                  <a:pt x="1284847" y="1092199"/>
                </a:lnTo>
                <a:lnTo>
                  <a:pt x="1285532" y="1104899"/>
                </a:lnTo>
                <a:close/>
              </a:path>
              <a:path w="1697990" h="1651000">
                <a:moveTo>
                  <a:pt x="873290" y="1130299"/>
                </a:moveTo>
                <a:lnTo>
                  <a:pt x="818247" y="1130299"/>
                </a:lnTo>
                <a:lnTo>
                  <a:pt x="818426" y="1117599"/>
                </a:lnTo>
                <a:lnTo>
                  <a:pt x="810220" y="1117599"/>
                </a:lnTo>
                <a:lnTo>
                  <a:pt x="805205" y="1104899"/>
                </a:lnTo>
                <a:lnTo>
                  <a:pt x="870839" y="1104899"/>
                </a:lnTo>
                <a:lnTo>
                  <a:pt x="873290" y="1130299"/>
                </a:lnTo>
                <a:close/>
              </a:path>
              <a:path w="1697990" h="1651000">
                <a:moveTo>
                  <a:pt x="1100494" y="1117599"/>
                </a:moveTo>
                <a:lnTo>
                  <a:pt x="1068565" y="1117599"/>
                </a:lnTo>
                <a:lnTo>
                  <a:pt x="1067575" y="1104899"/>
                </a:lnTo>
                <a:lnTo>
                  <a:pt x="1099604" y="1104899"/>
                </a:lnTo>
                <a:lnTo>
                  <a:pt x="1100494" y="1117599"/>
                </a:lnTo>
                <a:close/>
              </a:path>
              <a:path w="1697990" h="1651000">
                <a:moveTo>
                  <a:pt x="1109523" y="1117599"/>
                </a:moveTo>
                <a:lnTo>
                  <a:pt x="1100494" y="1117599"/>
                </a:lnTo>
                <a:lnTo>
                  <a:pt x="1101534" y="1104899"/>
                </a:lnTo>
                <a:lnTo>
                  <a:pt x="1104239" y="1104899"/>
                </a:lnTo>
                <a:lnTo>
                  <a:pt x="1109523" y="1117599"/>
                </a:lnTo>
                <a:close/>
              </a:path>
              <a:path w="1697990" h="1651000">
                <a:moveTo>
                  <a:pt x="1301002" y="1117599"/>
                </a:moveTo>
                <a:lnTo>
                  <a:pt x="1287758" y="1117599"/>
                </a:lnTo>
                <a:lnTo>
                  <a:pt x="1286027" y="1104899"/>
                </a:lnTo>
                <a:lnTo>
                  <a:pt x="1294878" y="1104899"/>
                </a:lnTo>
                <a:lnTo>
                  <a:pt x="1301002" y="1117599"/>
                </a:lnTo>
                <a:close/>
              </a:path>
              <a:path w="1697990" h="1651000">
                <a:moveTo>
                  <a:pt x="1362656" y="1117599"/>
                </a:moveTo>
                <a:lnTo>
                  <a:pt x="1341983" y="1117599"/>
                </a:lnTo>
                <a:lnTo>
                  <a:pt x="1335468" y="1104899"/>
                </a:lnTo>
                <a:lnTo>
                  <a:pt x="1369714" y="1104899"/>
                </a:lnTo>
                <a:lnTo>
                  <a:pt x="1362656" y="1117599"/>
                </a:lnTo>
                <a:close/>
              </a:path>
              <a:path w="1697990" h="1651000">
                <a:moveTo>
                  <a:pt x="1096683" y="1130299"/>
                </a:moveTo>
                <a:lnTo>
                  <a:pt x="1078555" y="1130299"/>
                </a:lnTo>
                <a:lnTo>
                  <a:pt x="1069353" y="1117599"/>
                </a:lnTo>
                <a:lnTo>
                  <a:pt x="1098638" y="1117599"/>
                </a:lnTo>
                <a:lnTo>
                  <a:pt x="1096683" y="1130299"/>
                </a:lnTo>
                <a:close/>
              </a:path>
              <a:path w="1697990" h="1651000">
                <a:moveTo>
                  <a:pt x="1129309" y="1130299"/>
                </a:moveTo>
                <a:lnTo>
                  <a:pt x="1103566" y="1130299"/>
                </a:lnTo>
                <a:lnTo>
                  <a:pt x="1098638" y="1117599"/>
                </a:lnTo>
                <a:lnTo>
                  <a:pt x="1113904" y="1117599"/>
                </a:lnTo>
                <a:lnTo>
                  <a:pt x="1129309" y="1130299"/>
                </a:lnTo>
                <a:close/>
              </a:path>
              <a:path w="1697990" h="1651000">
                <a:moveTo>
                  <a:pt x="1311478" y="1130299"/>
                </a:moveTo>
                <a:lnTo>
                  <a:pt x="1294057" y="1130299"/>
                </a:lnTo>
                <a:lnTo>
                  <a:pt x="1289945" y="1117599"/>
                </a:lnTo>
                <a:lnTo>
                  <a:pt x="1306357" y="1117599"/>
                </a:lnTo>
                <a:lnTo>
                  <a:pt x="1311478" y="1130299"/>
                </a:lnTo>
                <a:close/>
              </a:path>
              <a:path w="1697990" h="1651000">
                <a:moveTo>
                  <a:pt x="1355624" y="1130299"/>
                </a:moveTo>
                <a:lnTo>
                  <a:pt x="1311478" y="1130299"/>
                </a:lnTo>
                <a:lnTo>
                  <a:pt x="1329156" y="1117599"/>
                </a:lnTo>
                <a:lnTo>
                  <a:pt x="1356931" y="1117599"/>
                </a:lnTo>
                <a:lnTo>
                  <a:pt x="1355624" y="1130299"/>
                </a:lnTo>
                <a:close/>
              </a:path>
              <a:path w="1697990" h="1651000">
                <a:moveTo>
                  <a:pt x="854240" y="1142999"/>
                </a:moveTo>
                <a:lnTo>
                  <a:pt x="830972" y="1142999"/>
                </a:lnTo>
                <a:lnTo>
                  <a:pt x="824430" y="1130299"/>
                </a:lnTo>
                <a:lnTo>
                  <a:pt x="854786" y="1130299"/>
                </a:lnTo>
                <a:lnTo>
                  <a:pt x="854240" y="1142999"/>
                </a:lnTo>
                <a:close/>
              </a:path>
              <a:path w="1697990" h="1651000">
                <a:moveTo>
                  <a:pt x="893520" y="1142999"/>
                </a:moveTo>
                <a:lnTo>
                  <a:pt x="864679" y="1142999"/>
                </a:lnTo>
                <a:lnTo>
                  <a:pt x="863930" y="1130299"/>
                </a:lnTo>
                <a:lnTo>
                  <a:pt x="887552" y="1130299"/>
                </a:lnTo>
                <a:lnTo>
                  <a:pt x="893520" y="1142999"/>
                </a:lnTo>
                <a:close/>
              </a:path>
              <a:path w="1697990" h="1651000">
                <a:moveTo>
                  <a:pt x="1127112" y="1142999"/>
                </a:moveTo>
                <a:lnTo>
                  <a:pt x="1092639" y="1142999"/>
                </a:lnTo>
                <a:lnTo>
                  <a:pt x="1085477" y="1130299"/>
                </a:lnTo>
                <a:lnTo>
                  <a:pt x="1129397" y="1130299"/>
                </a:lnTo>
                <a:lnTo>
                  <a:pt x="1127112" y="1142999"/>
                </a:lnTo>
                <a:close/>
              </a:path>
              <a:path w="1697990" h="1651000">
                <a:moveTo>
                  <a:pt x="1339113" y="1142999"/>
                </a:moveTo>
                <a:lnTo>
                  <a:pt x="1309865" y="1142999"/>
                </a:lnTo>
                <a:lnTo>
                  <a:pt x="1311389" y="1130299"/>
                </a:lnTo>
                <a:lnTo>
                  <a:pt x="1336929" y="1130299"/>
                </a:lnTo>
                <a:lnTo>
                  <a:pt x="1339113" y="1142999"/>
                </a:lnTo>
                <a:close/>
              </a:path>
              <a:path w="1697990" h="1651000">
                <a:moveTo>
                  <a:pt x="1438568" y="1142999"/>
                </a:moveTo>
                <a:lnTo>
                  <a:pt x="1419936" y="1142999"/>
                </a:lnTo>
                <a:lnTo>
                  <a:pt x="1420317" y="1130299"/>
                </a:lnTo>
                <a:lnTo>
                  <a:pt x="1436636" y="1130299"/>
                </a:lnTo>
                <a:lnTo>
                  <a:pt x="1438568" y="1142999"/>
                </a:lnTo>
                <a:close/>
              </a:path>
              <a:path w="1697990" h="1651000">
                <a:moveTo>
                  <a:pt x="1446314" y="1155699"/>
                </a:moveTo>
                <a:lnTo>
                  <a:pt x="1449781" y="1142999"/>
                </a:lnTo>
                <a:lnTo>
                  <a:pt x="1445260" y="1130299"/>
                </a:lnTo>
                <a:lnTo>
                  <a:pt x="1471308" y="1130299"/>
                </a:lnTo>
                <a:lnTo>
                  <a:pt x="1465581" y="1142999"/>
                </a:lnTo>
                <a:lnTo>
                  <a:pt x="1454256" y="1142999"/>
                </a:lnTo>
                <a:lnTo>
                  <a:pt x="1446314" y="1155699"/>
                </a:lnTo>
                <a:close/>
              </a:path>
              <a:path w="1697990" h="1651000">
                <a:moveTo>
                  <a:pt x="1533982" y="1155699"/>
                </a:moveTo>
                <a:lnTo>
                  <a:pt x="1484391" y="1155699"/>
                </a:lnTo>
                <a:lnTo>
                  <a:pt x="1481696" y="1142999"/>
                </a:lnTo>
                <a:lnTo>
                  <a:pt x="1478115" y="1142999"/>
                </a:lnTo>
                <a:lnTo>
                  <a:pt x="1471308" y="1130299"/>
                </a:lnTo>
                <a:lnTo>
                  <a:pt x="1515935" y="1130299"/>
                </a:lnTo>
                <a:lnTo>
                  <a:pt x="1517865" y="1142999"/>
                </a:lnTo>
                <a:lnTo>
                  <a:pt x="1533982" y="1155699"/>
                </a:lnTo>
                <a:close/>
              </a:path>
              <a:path w="1697990" h="1651000">
                <a:moveTo>
                  <a:pt x="864514" y="1155699"/>
                </a:moveTo>
                <a:lnTo>
                  <a:pt x="846963" y="1155699"/>
                </a:lnTo>
                <a:lnTo>
                  <a:pt x="838331" y="1142999"/>
                </a:lnTo>
                <a:lnTo>
                  <a:pt x="859142" y="1142999"/>
                </a:lnTo>
                <a:lnTo>
                  <a:pt x="864514" y="1155699"/>
                </a:lnTo>
                <a:close/>
              </a:path>
              <a:path w="1697990" h="1651000">
                <a:moveTo>
                  <a:pt x="875245" y="1155699"/>
                </a:moveTo>
                <a:lnTo>
                  <a:pt x="864514" y="1155699"/>
                </a:lnTo>
                <a:lnTo>
                  <a:pt x="864756" y="1142999"/>
                </a:lnTo>
                <a:lnTo>
                  <a:pt x="875869" y="1142999"/>
                </a:lnTo>
                <a:lnTo>
                  <a:pt x="875245" y="1155699"/>
                </a:lnTo>
                <a:close/>
              </a:path>
              <a:path w="1697990" h="1651000">
                <a:moveTo>
                  <a:pt x="908546" y="1155699"/>
                </a:moveTo>
                <a:lnTo>
                  <a:pt x="877442" y="1155699"/>
                </a:lnTo>
                <a:lnTo>
                  <a:pt x="876972" y="1142999"/>
                </a:lnTo>
                <a:lnTo>
                  <a:pt x="903833" y="1142999"/>
                </a:lnTo>
                <a:lnTo>
                  <a:pt x="908546" y="1155699"/>
                </a:lnTo>
                <a:close/>
              </a:path>
              <a:path w="1697990" h="1651000">
                <a:moveTo>
                  <a:pt x="1168184" y="1181099"/>
                </a:moveTo>
                <a:lnTo>
                  <a:pt x="1135214" y="1181099"/>
                </a:lnTo>
                <a:lnTo>
                  <a:pt x="1131659" y="1168399"/>
                </a:lnTo>
                <a:lnTo>
                  <a:pt x="1115023" y="1168399"/>
                </a:lnTo>
                <a:lnTo>
                  <a:pt x="1107690" y="1155699"/>
                </a:lnTo>
                <a:lnTo>
                  <a:pt x="1100188" y="1142999"/>
                </a:lnTo>
                <a:lnTo>
                  <a:pt x="1139913" y="1142999"/>
                </a:lnTo>
                <a:lnTo>
                  <a:pt x="1141564" y="1155699"/>
                </a:lnTo>
                <a:lnTo>
                  <a:pt x="1147674" y="1155699"/>
                </a:lnTo>
                <a:lnTo>
                  <a:pt x="1168184" y="1181099"/>
                </a:lnTo>
                <a:close/>
              </a:path>
              <a:path w="1697990" h="1651000">
                <a:moveTo>
                  <a:pt x="1295285" y="1168399"/>
                </a:moveTo>
                <a:lnTo>
                  <a:pt x="1280173" y="1168399"/>
                </a:lnTo>
                <a:lnTo>
                  <a:pt x="1286980" y="1142999"/>
                </a:lnTo>
                <a:lnTo>
                  <a:pt x="1289774" y="1155699"/>
                </a:lnTo>
                <a:lnTo>
                  <a:pt x="1295096" y="1155699"/>
                </a:lnTo>
                <a:lnTo>
                  <a:pt x="1295285" y="1168399"/>
                </a:lnTo>
                <a:close/>
              </a:path>
              <a:path w="1697990" h="1651000">
                <a:moveTo>
                  <a:pt x="1315860" y="1168399"/>
                </a:moveTo>
                <a:lnTo>
                  <a:pt x="1298333" y="1168399"/>
                </a:lnTo>
                <a:lnTo>
                  <a:pt x="1295096" y="1155699"/>
                </a:lnTo>
                <a:lnTo>
                  <a:pt x="1301610" y="1155699"/>
                </a:lnTo>
                <a:lnTo>
                  <a:pt x="1295845" y="1142999"/>
                </a:lnTo>
                <a:lnTo>
                  <a:pt x="1328242" y="1142999"/>
                </a:lnTo>
                <a:lnTo>
                  <a:pt x="1322328" y="1155699"/>
                </a:lnTo>
                <a:lnTo>
                  <a:pt x="1315860" y="1168399"/>
                </a:lnTo>
                <a:close/>
              </a:path>
              <a:path w="1697990" h="1651000">
                <a:moveTo>
                  <a:pt x="1433309" y="1155699"/>
                </a:moveTo>
                <a:lnTo>
                  <a:pt x="1401950" y="1155699"/>
                </a:lnTo>
                <a:lnTo>
                  <a:pt x="1403667" y="1142999"/>
                </a:lnTo>
                <a:lnTo>
                  <a:pt x="1441450" y="1142999"/>
                </a:lnTo>
                <a:lnTo>
                  <a:pt x="1433309" y="1155699"/>
                </a:lnTo>
                <a:close/>
              </a:path>
              <a:path w="1697990" h="1651000">
                <a:moveTo>
                  <a:pt x="864057" y="1168399"/>
                </a:moveTo>
                <a:lnTo>
                  <a:pt x="857174" y="1168399"/>
                </a:lnTo>
                <a:lnTo>
                  <a:pt x="852348" y="1155699"/>
                </a:lnTo>
                <a:lnTo>
                  <a:pt x="872210" y="1155699"/>
                </a:lnTo>
                <a:lnTo>
                  <a:pt x="864057" y="1168399"/>
                </a:lnTo>
                <a:close/>
              </a:path>
              <a:path w="1697990" h="1651000">
                <a:moveTo>
                  <a:pt x="921461" y="1168399"/>
                </a:moveTo>
                <a:lnTo>
                  <a:pt x="877696" y="1168399"/>
                </a:lnTo>
                <a:lnTo>
                  <a:pt x="872210" y="1155699"/>
                </a:lnTo>
                <a:lnTo>
                  <a:pt x="917371" y="1155699"/>
                </a:lnTo>
                <a:lnTo>
                  <a:pt x="921461" y="1168399"/>
                </a:lnTo>
                <a:close/>
              </a:path>
              <a:path w="1697990" h="1651000">
                <a:moveTo>
                  <a:pt x="1371778" y="1219199"/>
                </a:moveTo>
                <a:lnTo>
                  <a:pt x="1342607" y="1219199"/>
                </a:lnTo>
                <a:lnTo>
                  <a:pt x="1348110" y="1206499"/>
                </a:lnTo>
                <a:lnTo>
                  <a:pt x="1352512" y="1206499"/>
                </a:lnTo>
                <a:lnTo>
                  <a:pt x="1356524" y="1193799"/>
                </a:lnTo>
                <a:lnTo>
                  <a:pt x="1376426" y="1193799"/>
                </a:lnTo>
                <a:lnTo>
                  <a:pt x="1380960" y="1181099"/>
                </a:lnTo>
                <a:lnTo>
                  <a:pt x="1380770" y="1181099"/>
                </a:lnTo>
                <a:lnTo>
                  <a:pt x="1380134" y="1168399"/>
                </a:lnTo>
                <a:lnTo>
                  <a:pt x="1394466" y="1168399"/>
                </a:lnTo>
                <a:lnTo>
                  <a:pt x="1398651" y="1155699"/>
                </a:lnTo>
                <a:lnTo>
                  <a:pt x="1429498" y="1155699"/>
                </a:lnTo>
                <a:lnTo>
                  <a:pt x="1407185" y="1181099"/>
                </a:lnTo>
                <a:lnTo>
                  <a:pt x="1389567" y="1193799"/>
                </a:lnTo>
                <a:lnTo>
                  <a:pt x="1380725" y="1206499"/>
                </a:lnTo>
                <a:lnTo>
                  <a:pt x="1371778" y="1219199"/>
                </a:lnTo>
                <a:close/>
              </a:path>
              <a:path w="1697990" h="1651000">
                <a:moveTo>
                  <a:pt x="1507273" y="1168399"/>
                </a:moveTo>
                <a:lnTo>
                  <a:pt x="1484681" y="1168399"/>
                </a:lnTo>
                <a:lnTo>
                  <a:pt x="1488541" y="1155699"/>
                </a:lnTo>
                <a:lnTo>
                  <a:pt x="1499629" y="1155699"/>
                </a:lnTo>
                <a:lnTo>
                  <a:pt x="1507273" y="1168399"/>
                </a:lnTo>
                <a:close/>
              </a:path>
              <a:path w="1697990" h="1651000">
                <a:moveTo>
                  <a:pt x="1559039" y="1168399"/>
                </a:moveTo>
                <a:lnTo>
                  <a:pt x="1507273" y="1168399"/>
                </a:lnTo>
                <a:lnTo>
                  <a:pt x="1500175" y="1155699"/>
                </a:lnTo>
                <a:lnTo>
                  <a:pt x="1553179" y="1155699"/>
                </a:lnTo>
                <a:lnTo>
                  <a:pt x="1559039" y="1168399"/>
                </a:lnTo>
                <a:close/>
              </a:path>
              <a:path w="1697990" h="1651000">
                <a:moveTo>
                  <a:pt x="926370" y="1181099"/>
                </a:moveTo>
                <a:lnTo>
                  <a:pt x="870446" y="1181099"/>
                </a:lnTo>
                <a:lnTo>
                  <a:pt x="866165" y="1168399"/>
                </a:lnTo>
                <a:lnTo>
                  <a:pt x="925703" y="1168399"/>
                </a:lnTo>
                <a:lnTo>
                  <a:pt x="926370" y="1181099"/>
                </a:lnTo>
                <a:close/>
              </a:path>
              <a:path w="1697990" h="1651000">
                <a:moveTo>
                  <a:pt x="1285163" y="1181099"/>
                </a:moveTo>
                <a:lnTo>
                  <a:pt x="1270102" y="1181099"/>
                </a:lnTo>
                <a:lnTo>
                  <a:pt x="1268311" y="1168399"/>
                </a:lnTo>
                <a:lnTo>
                  <a:pt x="1285875" y="1168399"/>
                </a:lnTo>
                <a:lnTo>
                  <a:pt x="1285163" y="1181099"/>
                </a:lnTo>
                <a:close/>
              </a:path>
              <a:path w="1697990" h="1651000">
                <a:moveTo>
                  <a:pt x="1469580" y="1181099"/>
                </a:moveTo>
                <a:lnTo>
                  <a:pt x="1455025" y="1181099"/>
                </a:lnTo>
                <a:lnTo>
                  <a:pt x="1457757" y="1168399"/>
                </a:lnTo>
                <a:lnTo>
                  <a:pt x="1463904" y="1168399"/>
                </a:lnTo>
                <a:lnTo>
                  <a:pt x="1469580" y="1181099"/>
                </a:lnTo>
                <a:close/>
              </a:path>
              <a:path w="1697990" h="1651000">
                <a:moveTo>
                  <a:pt x="1490777" y="1181099"/>
                </a:moveTo>
                <a:lnTo>
                  <a:pt x="1478191" y="1181099"/>
                </a:lnTo>
                <a:lnTo>
                  <a:pt x="1475866" y="1168399"/>
                </a:lnTo>
                <a:lnTo>
                  <a:pt x="1501999" y="1168399"/>
                </a:lnTo>
                <a:lnTo>
                  <a:pt x="1490777" y="1181099"/>
                </a:lnTo>
                <a:close/>
              </a:path>
              <a:path w="1697990" h="1651000">
                <a:moveTo>
                  <a:pt x="1581925" y="1193799"/>
                </a:moveTo>
                <a:lnTo>
                  <a:pt x="1535621" y="1193799"/>
                </a:lnTo>
                <a:lnTo>
                  <a:pt x="1536662" y="1181099"/>
                </a:lnTo>
                <a:lnTo>
                  <a:pt x="1524847" y="1168399"/>
                </a:lnTo>
                <a:lnTo>
                  <a:pt x="1564956" y="1168399"/>
                </a:lnTo>
                <a:lnTo>
                  <a:pt x="1570744" y="1181099"/>
                </a:lnTo>
                <a:lnTo>
                  <a:pt x="1576400" y="1181099"/>
                </a:lnTo>
                <a:lnTo>
                  <a:pt x="1581925" y="1193799"/>
                </a:lnTo>
                <a:close/>
              </a:path>
              <a:path w="1697990" h="1651000">
                <a:moveTo>
                  <a:pt x="893458" y="1193799"/>
                </a:moveTo>
                <a:lnTo>
                  <a:pt x="880020" y="1193799"/>
                </a:lnTo>
                <a:lnTo>
                  <a:pt x="878230" y="1181099"/>
                </a:lnTo>
                <a:lnTo>
                  <a:pt x="892251" y="1181099"/>
                </a:lnTo>
                <a:lnTo>
                  <a:pt x="893458" y="1193799"/>
                </a:lnTo>
                <a:close/>
              </a:path>
              <a:path w="1697990" h="1651000">
                <a:moveTo>
                  <a:pt x="938911" y="1193799"/>
                </a:moveTo>
                <a:lnTo>
                  <a:pt x="898131" y="1193799"/>
                </a:lnTo>
                <a:lnTo>
                  <a:pt x="901472" y="1181099"/>
                </a:lnTo>
                <a:lnTo>
                  <a:pt x="937615" y="1181099"/>
                </a:lnTo>
                <a:lnTo>
                  <a:pt x="938911" y="1193799"/>
                </a:lnTo>
                <a:close/>
              </a:path>
              <a:path w="1697990" h="1651000">
                <a:moveTo>
                  <a:pt x="1174140" y="1193799"/>
                </a:moveTo>
                <a:lnTo>
                  <a:pt x="1144609" y="1193799"/>
                </a:lnTo>
                <a:lnTo>
                  <a:pt x="1140091" y="1181099"/>
                </a:lnTo>
                <a:lnTo>
                  <a:pt x="1170089" y="1181099"/>
                </a:lnTo>
                <a:lnTo>
                  <a:pt x="1174140" y="1193799"/>
                </a:lnTo>
                <a:close/>
              </a:path>
              <a:path w="1697990" h="1651000">
                <a:moveTo>
                  <a:pt x="1181848" y="1193799"/>
                </a:moveTo>
                <a:lnTo>
                  <a:pt x="1179094" y="1181099"/>
                </a:lnTo>
                <a:lnTo>
                  <a:pt x="1180376" y="1181099"/>
                </a:lnTo>
                <a:lnTo>
                  <a:pt x="1181848" y="1193799"/>
                </a:lnTo>
                <a:close/>
              </a:path>
              <a:path w="1697990" h="1651000">
                <a:moveTo>
                  <a:pt x="1257769" y="1193799"/>
                </a:moveTo>
                <a:lnTo>
                  <a:pt x="1257312" y="1181099"/>
                </a:lnTo>
                <a:lnTo>
                  <a:pt x="1258062" y="1181099"/>
                </a:lnTo>
                <a:lnTo>
                  <a:pt x="1257769" y="1193799"/>
                </a:lnTo>
                <a:close/>
              </a:path>
              <a:path w="1697990" h="1651000">
                <a:moveTo>
                  <a:pt x="1282929" y="1193799"/>
                </a:moveTo>
                <a:lnTo>
                  <a:pt x="1258341" y="1193799"/>
                </a:lnTo>
                <a:lnTo>
                  <a:pt x="1258062" y="1181099"/>
                </a:lnTo>
                <a:lnTo>
                  <a:pt x="1284529" y="1181099"/>
                </a:lnTo>
                <a:lnTo>
                  <a:pt x="1282929" y="1193799"/>
                </a:lnTo>
                <a:close/>
              </a:path>
              <a:path w="1697990" h="1651000">
                <a:moveTo>
                  <a:pt x="1376426" y="1193799"/>
                </a:moveTo>
                <a:lnTo>
                  <a:pt x="1367727" y="1193799"/>
                </a:lnTo>
                <a:lnTo>
                  <a:pt x="1370241" y="1181099"/>
                </a:lnTo>
                <a:lnTo>
                  <a:pt x="1376426" y="1193799"/>
                </a:lnTo>
                <a:close/>
              </a:path>
              <a:path w="1697990" h="1651000">
                <a:moveTo>
                  <a:pt x="1484528" y="1193799"/>
                </a:moveTo>
                <a:lnTo>
                  <a:pt x="1454695" y="1193799"/>
                </a:lnTo>
                <a:lnTo>
                  <a:pt x="1454658" y="1181099"/>
                </a:lnTo>
                <a:lnTo>
                  <a:pt x="1491285" y="1181099"/>
                </a:lnTo>
                <a:lnTo>
                  <a:pt x="1484528" y="1193799"/>
                </a:lnTo>
                <a:close/>
              </a:path>
              <a:path w="1697990" h="1651000">
                <a:moveTo>
                  <a:pt x="1008549" y="1269999"/>
                </a:moveTo>
                <a:lnTo>
                  <a:pt x="961670" y="1269999"/>
                </a:lnTo>
                <a:lnTo>
                  <a:pt x="958685" y="1257299"/>
                </a:lnTo>
                <a:lnTo>
                  <a:pt x="942756" y="1244599"/>
                </a:lnTo>
                <a:lnTo>
                  <a:pt x="936054" y="1244599"/>
                </a:lnTo>
                <a:lnTo>
                  <a:pt x="929487" y="1231899"/>
                </a:lnTo>
                <a:lnTo>
                  <a:pt x="922852" y="1231899"/>
                </a:lnTo>
                <a:lnTo>
                  <a:pt x="916157" y="1219199"/>
                </a:lnTo>
                <a:lnTo>
                  <a:pt x="910040" y="1219199"/>
                </a:lnTo>
                <a:lnTo>
                  <a:pt x="905141" y="1206499"/>
                </a:lnTo>
                <a:lnTo>
                  <a:pt x="896455" y="1206499"/>
                </a:lnTo>
                <a:lnTo>
                  <a:pt x="891223" y="1193799"/>
                </a:lnTo>
                <a:lnTo>
                  <a:pt x="955205" y="1193799"/>
                </a:lnTo>
                <a:lnTo>
                  <a:pt x="963028" y="1206499"/>
                </a:lnTo>
                <a:lnTo>
                  <a:pt x="971160" y="1219199"/>
                </a:lnTo>
                <a:lnTo>
                  <a:pt x="980281" y="1231899"/>
                </a:lnTo>
                <a:lnTo>
                  <a:pt x="991069" y="1244599"/>
                </a:lnTo>
                <a:lnTo>
                  <a:pt x="999110" y="1257299"/>
                </a:lnTo>
                <a:lnTo>
                  <a:pt x="1008549" y="1269999"/>
                </a:lnTo>
                <a:close/>
              </a:path>
              <a:path w="1697990" h="1651000">
                <a:moveTo>
                  <a:pt x="1197940" y="1219199"/>
                </a:moveTo>
                <a:lnTo>
                  <a:pt x="1178310" y="1219199"/>
                </a:lnTo>
                <a:lnTo>
                  <a:pt x="1171702" y="1206499"/>
                </a:lnTo>
                <a:lnTo>
                  <a:pt x="1169187" y="1193799"/>
                </a:lnTo>
                <a:lnTo>
                  <a:pt x="1190587" y="1193799"/>
                </a:lnTo>
                <a:lnTo>
                  <a:pt x="1193038" y="1206499"/>
                </a:lnTo>
                <a:lnTo>
                  <a:pt x="1197889" y="1206499"/>
                </a:lnTo>
                <a:lnTo>
                  <a:pt x="1197940" y="1219199"/>
                </a:lnTo>
                <a:close/>
              </a:path>
              <a:path w="1697990" h="1651000">
                <a:moveTo>
                  <a:pt x="1264691" y="1206499"/>
                </a:moveTo>
                <a:lnTo>
                  <a:pt x="1260844" y="1206499"/>
                </a:lnTo>
                <a:lnTo>
                  <a:pt x="1258735" y="1193799"/>
                </a:lnTo>
                <a:lnTo>
                  <a:pt x="1265415" y="1193799"/>
                </a:lnTo>
                <a:lnTo>
                  <a:pt x="1264691" y="1206499"/>
                </a:lnTo>
                <a:close/>
              </a:path>
              <a:path w="1697990" h="1651000">
                <a:moveTo>
                  <a:pt x="1461630" y="1206499"/>
                </a:moveTo>
                <a:lnTo>
                  <a:pt x="1439353" y="1206499"/>
                </a:lnTo>
                <a:lnTo>
                  <a:pt x="1444052" y="1193799"/>
                </a:lnTo>
                <a:lnTo>
                  <a:pt x="1463205" y="1193799"/>
                </a:lnTo>
                <a:lnTo>
                  <a:pt x="1461630" y="1206499"/>
                </a:lnTo>
                <a:close/>
              </a:path>
              <a:path w="1697990" h="1651000">
                <a:moveTo>
                  <a:pt x="1558912" y="1219199"/>
                </a:moveTo>
                <a:lnTo>
                  <a:pt x="1527263" y="1219199"/>
                </a:lnTo>
                <a:lnTo>
                  <a:pt x="1525365" y="1206499"/>
                </a:lnTo>
                <a:lnTo>
                  <a:pt x="1525460" y="1193799"/>
                </a:lnTo>
                <a:lnTo>
                  <a:pt x="1572552" y="1193799"/>
                </a:lnTo>
                <a:lnTo>
                  <a:pt x="1575130" y="1206499"/>
                </a:lnTo>
                <a:lnTo>
                  <a:pt x="1559445" y="1206499"/>
                </a:lnTo>
                <a:lnTo>
                  <a:pt x="1558912" y="1219199"/>
                </a:lnTo>
                <a:close/>
              </a:path>
              <a:path w="1697990" h="1651000">
                <a:moveTo>
                  <a:pt x="1212011" y="1219199"/>
                </a:moveTo>
                <a:lnTo>
                  <a:pt x="1207033" y="1219199"/>
                </a:lnTo>
                <a:lnTo>
                  <a:pt x="1197889" y="1206499"/>
                </a:lnTo>
                <a:lnTo>
                  <a:pt x="1208887" y="1206499"/>
                </a:lnTo>
                <a:lnTo>
                  <a:pt x="1212011" y="1219199"/>
                </a:lnTo>
                <a:close/>
              </a:path>
              <a:path w="1697990" h="1651000">
                <a:moveTo>
                  <a:pt x="1247444" y="1219199"/>
                </a:moveTo>
                <a:lnTo>
                  <a:pt x="1226298" y="1219199"/>
                </a:lnTo>
                <a:lnTo>
                  <a:pt x="1225855" y="1206499"/>
                </a:lnTo>
                <a:lnTo>
                  <a:pt x="1247471" y="1206499"/>
                </a:lnTo>
                <a:lnTo>
                  <a:pt x="1247444" y="1219199"/>
                </a:lnTo>
                <a:close/>
              </a:path>
              <a:path w="1697990" h="1651000">
                <a:moveTo>
                  <a:pt x="1252904" y="1219199"/>
                </a:moveTo>
                <a:lnTo>
                  <a:pt x="1247787" y="1219199"/>
                </a:lnTo>
                <a:lnTo>
                  <a:pt x="1247547" y="1206499"/>
                </a:lnTo>
                <a:lnTo>
                  <a:pt x="1257745" y="1206499"/>
                </a:lnTo>
                <a:lnTo>
                  <a:pt x="1252904" y="1219199"/>
                </a:lnTo>
                <a:close/>
              </a:path>
              <a:path w="1697990" h="1651000">
                <a:moveTo>
                  <a:pt x="1445970" y="1219199"/>
                </a:moveTo>
                <a:lnTo>
                  <a:pt x="1434681" y="1219199"/>
                </a:lnTo>
                <a:lnTo>
                  <a:pt x="1435811" y="1206499"/>
                </a:lnTo>
                <a:lnTo>
                  <a:pt x="1444345" y="1206499"/>
                </a:lnTo>
                <a:lnTo>
                  <a:pt x="1445970" y="1219199"/>
                </a:lnTo>
                <a:close/>
              </a:path>
              <a:path w="1697990" h="1651000">
                <a:moveTo>
                  <a:pt x="1465186" y="1231899"/>
                </a:moveTo>
                <a:lnTo>
                  <a:pt x="1455483" y="1219199"/>
                </a:lnTo>
                <a:lnTo>
                  <a:pt x="1456233" y="1206499"/>
                </a:lnTo>
                <a:lnTo>
                  <a:pt x="1473378" y="1206499"/>
                </a:lnTo>
                <a:lnTo>
                  <a:pt x="1472145" y="1219199"/>
                </a:lnTo>
                <a:lnTo>
                  <a:pt x="1465186" y="1231899"/>
                </a:lnTo>
                <a:close/>
              </a:path>
              <a:path w="1697990" h="1651000">
                <a:moveTo>
                  <a:pt x="1583957" y="1231899"/>
                </a:moveTo>
                <a:lnTo>
                  <a:pt x="1561769" y="1231899"/>
                </a:lnTo>
                <a:lnTo>
                  <a:pt x="1556461" y="1219199"/>
                </a:lnTo>
                <a:lnTo>
                  <a:pt x="1569910" y="1219199"/>
                </a:lnTo>
                <a:lnTo>
                  <a:pt x="1569098" y="1206499"/>
                </a:lnTo>
                <a:lnTo>
                  <a:pt x="1578216" y="1206499"/>
                </a:lnTo>
                <a:lnTo>
                  <a:pt x="1580071" y="1219199"/>
                </a:lnTo>
                <a:lnTo>
                  <a:pt x="1583957" y="1231899"/>
                </a:lnTo>
                <a:close/>
              </a:path>
              <a:path w="1697990" h="1651000">
                <a:moveTo>
                  <a:pt x="1226858" y="1231899"/>
                </a:moveTo>
                <a:lnTo>
                  <a:pt x="1194131" y="1231899"/>
                </a:lnTo>
                <a:lnTo>
                  <a:pt x="1185953" y="1219199"/>
                </a:lnTo>
                <a:lnTo>
                  <a:pt x="1229918" y="1219199"/>
                </a:lnTo>
                <a:lnTo>
                  <a:pt x="1230331" y="1219626"/>
                </a:lnTo>
                <a:lnTo>
                  <a:pt x="1226858" y="1231899"/>
                </a:lnTo>
                <a:close/>
              </a:path>
              <a:path w="1697990" h="1651000">
                <a:moveTo>
                  <a:pt x="1242212" y="1231899"/>
                </a:moveTo>
                <a:lnTo>
                  <a:pt x="1230331" y="1219626"/>
                </a:lnTo>
                <a:lnTo>
                  <a:pt x="1230452" y="1219199"/>
                </a:lnTo>
                <a:lnTo>
                  <a:pt x="1248185" y="1219199"/>
                </a:lnTo>
                <a:lnTo>
                  <a:pt x="1242212" y="1231899"/>
                </a:lnTo>
                <a:close/>
              </a:path>
              <a:path w="1697990" h="1651000">
                <a:moveTo>
                  <a:pt x="1343000" y="1231899"/>
                </a:moveTo>
                <a:lnTo>
                  <a:pt x="1327912" y="1231899"/>
                </a:lnTo>
                <a:lnTo>
                  <a:pt x="1326577" y="1219199"/>
                </a:lnTo>
                <a:lnTo>
                  <a:pt x="1343190" y="1219199"/>
                </a:lnTo>
                <a:lnTo>
                  <a:pt x="1343000" y="1231899"/>
                </a:lnTo>
                <a:close/>
              </a:path>
              <a:path w="1697990" h="1651000">
                <a:moveTo>
                  <a:pt x="1357979" y="1231899"/>
                </a:moveTo>
                <a:lnTo>
                  <a:pt x="1344803" y="1231899"/>
                </a:lnTo>
                <a:lnTo>
                  <a:pt x="1343190" y="1219199"/>
                </a:lnTo>
                <a:lnTo>
                  <a:pt x="1364962" y="1219199"/>
                </a:lnTo>
                <a:lnTo>
                  <a:pt x="1357979" y="1231899"/>
                </a:lnTo>
                <a:close/>
              </a:path>
              <a:path w="1697990" h="1651000">
                <a:moveTo>
                  <a:pt x="1451889" y="1244599"/>
                </a:moveTo>
                <a:lnTo>
                  <a:pt x="1402791" y="1244599"/>
                </a:lnTo>
                <a:lnTo>
                  <a:pt x="1410095" y="1231899"/>
                </a:lnTo>
                <a:lnTo>
                  <a:pt x="1416833" y="1219199"/>
                </a:lnTo>
                <a:lnTo>
                  <a:pt x="1430146" y="1219199"/>
                </a:lnTo>
                <a:lnTo>
                  <a:pt x="1429753" y="1231899"/>
                </a:lnTo>
                <a:lnTo>
                  <a:pt x="1452195" y="1231899"/>
                </a:lnTo>
                <a:lnTo>
                  <a:pt x="1451889" y="1244599"/>
                </a:lnTo>
                <a:close/>
              </a:path>
              <a:path w="1697990" h="1651000">
                <a:moveTo>
                  <a:pt x="1448511" y="1231899"/>
                </a:moveTo>
                <a:lnTo>
                  <a:pt x="1433741" y="1231899"/>
                </a:lnTo>
                <a:lnTo>
                  <a:pt x="1433664" y="1219199"/>
                </a:lnTo>
                <a:lnTo>
                  <a:pt x="1448193" y="1219199"/>
                </a:lnTo>
                <a:lnTo>
                  <a:pt x="1448511" y="1231899"/>
                </a:lnTo>
                <a:close/>
              </a:path>
              <a:path w="1697990" h="1651000">
                <a:moveTo>
                  <a:pt x="1550670" y="1231899"/>
                </a:moveTo>
                <a:lnTo>
                  <a:pt x="1519313" y="1231899"/>
                </a:lnTo>
                <a:lnTo>
                  <a:pt x="1525193" y="1219199"/>
                </a:lnTo>
                <a:lnTo>
                  <a:pt x="1556461" y="1219199"/>
                </a:lnTo>
                <a:lnTo>
                  <a:pt x="1550670" y="1231899"/>
                </a:lnTo>
                <a:close/>
              </a:path>
              <a:path w="1697990" h="1651000">
                <a:moveTo>
                  <a:pt x="1220927" y="1244599"/>
                </a:moveTo>
                <a:lnTo>
                  <a:pt x="1203134" y="1244599"/>
                </a:lnTo>
                <a:lnTo>
                  <a:pt x="1202346" y="1231899"/>
                </a:lnTo>
                <a:lnTo>
                  <a:pt x="1234833" y="1231899"/>
                </a:lnTo>
                <a:lnTo>
                  <a:pt x="1220927" y="1244599"/>
                </a:lnTo>
                <a:close/>
              </a:path>
              <a:path w="1697990" h="1651000">
                <a:moveTo>
                  <a:pt x="1334262" y="1257299"/>
                </a:moveTo>
                <a:lnTo>
                  <a:pt x="1303899" y="1257299"/>
                </a:lnTo>
                <a:lnTo>
                  <a:pt x="1313480" y="1244599"/>
                </a:lnTo>
                <a:lnTo>
                  <a:pt x="1323860" y="1231899"/>
                </a:lnTo>
                <a:lnTo>
                  <a:pt x="1324140" y="1231899"/>
                </a:lnTo>
                <a:lnTo>
                  <a:pt x="1323581" y="1244599"/>
                </a:lnTo>
                <a:lnTo>
                  <a:pt x="1339430" y="1244599"/>
                </a:lnTo>
                <a:lnTo>
                  <a:pt x="1334262" y="1257299"/>
                </a:lnTo>
                <a:close/>
              </a:path>
              <a:path w="1697990" h="1651000">
                <a:moveTo>
                  <a:pt x="1344524" y="1244599"/>
                </a:moveTo>
                <a:lnTo>
                  <a:pt x="1326146" y="1244599"/>
                </a:lnTo>
                <a:lnTo>
                  <a:pt x="1324140" y="1231899"/>
                </a:lnTo>
                <a:lnTo>
                  <a:pt x="1351082" y="1231899"/>
                </a:lnTo>
                <a:lnTo>
                  <a:pt x="1344524" y="1244599"/>
                </a:lnTo>
                <a:close/>
              </a:path>
              <a:path w="1697990" h="1651000">
                <a:moveTo>
                  <a:pt x="1552124" y="1244599"/>
                </a:moveTo>
                <a:lnTo>
                  <a:pt x="1515440" y="1244599"/>
                </a:lnTo>
                <a:lnTo>
                  <a:pt x="1520443" y="1231899"/>
                </a:lnTo>
                <a:lnTo>
                  <a:pt x="1549466" y="1231899"/>
                </a:lnTo>
                <a:lnTo>
                  <a:pt x="1552124" y="1244599"/>
                </a:lnTo>
                <a:close/>
              </a:path>
              <a:path w="1697990" h="1651000">
                <a:moveTo>
                  <a:pt x="1570125" y="1244599"/>
                </a:moveTo>
                <a:lnTo>
                  <a:pt x="1558531" y="1244599"/>
                </a:lnTo>
                <a:lnTo>
                  <a:pt x="1559306" y="1231899"/>
                </a:lnTo>
                <a:lnTo>
                  <a:pt x="1561769" y="1231899"/>
                </a:lnTo>
                <a:lnTo>
                  <a:pt x="1568577" y="1239653"/>
                </a:lnTo>
                <a:lnTo>
                  <a:pt x="1570125" y="1244599"/>
                </a:lnTo>
                <a:close/>
              </a:path>
              <a:path w="1697990" h="1651000">
                <a:moveTo>
                  <a:pt x="1603423" y="1244599"/>
                </a:moveTo>
                <a:lnTo>
                  <a:pt x="1572921" y="1244599"/>
                </a:lnTo>
                <a:lnTo>
                  <a:pt x="1568577" y="1239653"/>
                </a:lnTo>
                <a:lnTo>
                  <a:pt x="1566150" y="1231899"/>
                </a:lnTo>
                <a:lnTo>
                  <a:pt x="1597289" y="1231899"/>
                </a:lnTo>
                <a:lnTo>
                  <a:pt x="1603423" y="1244599"/>
                </a:lnTo>
                <a:close/>
              </a:path>
              <a:path w="1697990" h="1651000">
                <a:moveTo>
                  <a:pt x="1431734" y="1257299"/>
                </a:moveTo>
                <a:lnTo>
                  <a:pt x="1387335" y="1257299"/>
                </a:lnTo>
                <a:lnTo>
                  <a:pt x="1389774" y="1244599"/>
                </a:lnTo>
                <a:lnTo>
                  <a:pt x="1431291" y="1244599"/>
                </a:lnTo>
                <a:lnTo>
                  <a:pt x="1431734" y="1257299"/>
                </a:lnTo>
                <a:close/>
              </a:path>
              <a:path w="1697990" h="1651000">
                <a:moveTo>
                  <a:pt x="1439380" y="1257299"/>
                </a:moveTo>
                <a:lnTo>
                  <a:pt x="1436357" y="1257299"/>
                </a:lnTo>
                <a:lnTo>
                  <a:pt x="1431291" y="1244599"/>
                </a:lnTo>
                <a:lnTo>
                  <a:pt x="1445184" y="1244599"/>
                </a:lnTo>
                <a:lnTo>
                  <a:pt x="1439380" y="1257299"/>
                </a:lnTo>
                <a:close/>
              </a:path>
              <a:path w="1697990" h="1651000">
                <a:moveTo>
                  <a:pt x="1556398" y="1257299"/>
                </a:moveTo>
                <a:lnTo>
                  <a:pt x="1505495" y="1257299"/>
                </a:lnTo>
                <a:lnTo>
                  <a:pt x="1509052" y="1244599"/>
                </a:lnTo>
                <a:lnTo>
                  <a:pt x="1552333" y="1244599"/>
                </a:lnTo>
                <a:lnTo>
                  <a:pt x="1556398" y="1257299"/>
                </a:lnTo>
                <a:close/>
              </a:path>
              <a:path w="1697990" h="1651000">
                <a:moveTo>
                  <a:pt x="1609940" y="1257299"/>
                </a:moveTo>
                <a:lnTo>
                  <a:pt x="1576399" y="1257299"/>
                </a:lnTo>
                <a:lnTo>
                  <a:pt x="1552333" y="1244599"/>
                </a:lnTo>
                <a:lnTo>
                  <a:pt x="1607332" y="1244599"/>
                </a:lnTo>
                <a:lnTo>
                  <a:pt x="1609940" y="1257299"/>
                </a:lnTo>
                <a:close/>
              </a:path>
              <a:path w="1697990" h="1651000">
                <a:moveTo>
                  <a:pt x="1206208" y="1269999"/>
                </a:moveTo>
                <a:lnTo>
                  <a:pt x="1175816" y="1269999"/>
                </a:lnTo>
                <a:lnTo>
                  <a:pt x="1178140" y="1257299"/>
                </a:lnTo>
                <a:lnTo>
                  <a:pt x="1203401" y="1257299"/>
                </a:lnTo>
                <a:lnTo>
                  <a:pt x="1206208" y="1269999"/>
                </a:lnTo>
                <a:close/>
              </a:path>
              <a:path w="1697990" h="1651000">
                <a:moveTo>
                  <a:pt x="1317660" y="1269999"/>
                </a:moveTo>
                <a:lnTo>
                  <a:pt x="1288147" y="1269999"/>
                </a:lnTo>
                <a:lnTo>
                  <a:pt x="1295371" y="1257299"/>
                </a:lnTo>
                <a:lnTo>
                  <a:pt x="1323123" y="1257299"/>
                </a:lnTo>
                <a:lnTo>
                  <a:pt x="1317660" y="1269999"/>
                </a:lnTo>
                <a:close/>
              </a:path>
              <a:path w="1697990" h="1651000">
                <a:moveTo>
                  <a:pt x="1423585" y="1269999"/>
                </a:moveTo>
                <a:lnTo>
                  <a:pt x="1379774" y="1269999"/>
                </a:lnTo>
                <a:lnTo>
                  <a:pt x="1384864" y="1257299"/>
                </a:lnTo>
                <a:lnTo>
                  <a:pt x="1427823" y="1257299"/>
                </a:lnTo>
                <a:lnTo>
                  <a:pt x="1423585" y="1269999"/>
                </a:lnTo>
                <a:close/>
              </a:path>
              <a:path w="1697990" h="1651000">
                <a:moveTo>
                  <a:pt x="1540268" y="1269999"/>
                </a:moveTo>
                <a:lnTo>
                  <a:pt x="1488490" y="1269999"/>
                </a:lnTo>
                <a:lnTo>
                  <a:pt x="1496161" y="1257299"/>
                </a:lnTo>
                <a:lnTo>
                  <a:pt x="1543012" y="1257299"/>
                </a:lnTo>
                <a:lnTo>
                  <a:pt x="1540268" y="1269999"/>
                </a:lnTo>
                <a:close/>
              </a:path>
              <a:path w="1697990" h="1651000">
                <a:moveTo>
                  <a:pt x="1589430" y="1269999"/>
                </a:moveTo>
                <a:lnTo>
                  <a:pt x="1580819" y="1269999"/>
                </a:lnTo>
                <a:lnTo>
                  <a:pt x="1577302" y="1257299"/>
                </a:lnTo>
                <a:lnTo>
                  <a:pt x="1587918" y="1257299"/>
                </a:lnTo>
                <a:lnTo>
                  <a:pt x="1589430" y="1269999"/>
                </a:lnTo>
                <a:close/>
              </a:path>
              <a:path w="1697990" h="1651000">
                <a:moveTo>
                  <a:pt x="1599908" y="1269999"/>
                </a:moveTo>
                <a:lnTo>
                  <a:pt x="1589430" y="1269999"/>
                </a:lnTo>
                <a:lnTo>
                  <a:pt x="1589963" y="1257299"/>
                </a:lnTo>
                <a:lnTo>
                  <a:pt x="1595539" y="1257299"/>
                </a:lnTo>
                <a:lnTo>
                  <a:pt x="1599908" y="1269999"/>
                </a:lnTo>
                <a:close/>
              </a:path>
              <a:path w="1697990" h="1651000">
                <a:moveTo>
                  <a:pt x="1638960" y="1282699"/>
                </a:moveTo>
                <a:lnTo>
                  <a:pt x="1624635" y="1282699"/>
                </a:lnTo>
                <a:lnTo>
                  <a:pt x="1624927" y="1269999"/>
                </a:lnTo>
                <a:lnTo>
                  <a:pt x="1599908" y="1269999"/>
                </a:lnTo>
                <a:lnTo>
                  <a:pt x="1604619" y="1257299"/>
                </a:lnTo>
                <a:lnTo>
                  <a:pt x="1625575" y="1257299"/>
                </a:lnTo>
                <a:lnTo>
                  <a:pt x="1631746" y="1269999"/>
                </a:lnTo>
                <a:lnTo>
                  <a:pt x="1638960" y="1282699"/>
                </a:lnTo>
                <a:close/>
              </a:path>
              <a:path w="1697990" h="1651000">
                <a:moveTo>
                  <a:pt x="1092720" y="1333499"/>
                </a:moveTo>
                <a:lnTo>
                  <a:pt x="1036129" y="1333499"/>
                </a:lnTo>
                <a:lnTo>
                  <a:pt x="1017875" y="1320799"/>
                </a:lnTo>
                <a:lnTo>
                  <a:pt x="999368" y="1295399"/>
                </a:lnTo>
                <a:lnTo>
                  <a:pt x="981153" y="1282699"/>
                </a:lnTo>
                <a:lnTo>
                  <a:pt x="963778" y="1269999"/>
                </a:lnTo>
                <a:lnTo>
                  <a:pt x="1018281" y="1269999"/>
                </a:lnTo>
                <a:lnTo>
                  <a:pt x="1027200" y="1282699"/>
                </a:lnTo>
                <a:lnTo>
                  <a:pt x="1030211" y="1282699"/>
                </a:lnTo>
                <a:lnTo>
                  <a:pt x="1033691" y="1295399"/>
                </a:lnTo>
                <a:lnTo>
                  <a:pt x="1045410" y="1295399"/>
                </a:lnTo>
                <a:lnTo>
                  <a:pt x="1051669" y="1308099"/>
                </a:lnTo>
                <a:lnTo>
                  <a:pt x="1057187" y="1308099"/>
                </a:lnTo>
                <a:lnTo>
                  <a:pt x="1063497" y="1320799"/>
                </a:lnTo>
                <a:lnTo>
                  <a:pt x="1087504" y="1320799"/>
                </a:lnTo>
                <a:lnTo>
                  <a:pt x="1092720" y="1333499"/>
                </a:lnTo>
                <a:close/>
              </a:path>
              <a:path w="1697990" h="1651000">
                <a:moveTo>
                  <a:pt x="1191742" y="1282699"/>
                </a:moveTo>
                <a:lnTo>
                  <a:pt x="1161022" y="1282699"/>
                </a:lnTo>
                <a:lnTo>
                  <a:pt x="1162025" y="1269999"/>
                </a:lnTo>
                <a:lnTo>
                  <a:pt x="1193305" y="1269999"/>
                </a:lnTo>
                <a:lnTo>
                  <a:pt x="1191742" y="1282699"/>
                </a:lnTo>
                <a:close/>
              </a:path>
              <a:path w="1697990" h="1651000">
                <a:moveTo>
                  <a:pt x="1307895" y="1282699"/>
                </a:moveTo>
                <a:lnTo>
                  <a:pt x="1284896" y="1282699"/>
                </a:lnTo>
                <a:lnTo>
                  <a:pt x="1286967" y="1269999"/>
                </a:lnTo>
                <a:lnTo>
                  <a:pt x="1312686" y="1269999"/>
                </a:lnTo>
                <a:lnTo>
                  <a:pt x="1307895" y="1282699"/>
                </a:lnTo>
                <a:close/>
              </a:path>
              <a:path w="1697990" h="1651000">
                <a:moveTo>
                  <a:pt x="1401104" y="1295399"/>
                </a:moveTo>
                <a:lnTo>
                  <a:pt x="1352543" y="1295399"/>
                </a:lnTo>
                <a:lnTo>
                  <a:pt x="1357696" y="1282699"/>
                </a:lnTo>
                <a:lnTo>
                  <a:pt x="1363168" y="1282699"/>
                </a:lnTo>
                <a:lnTo>
                  <a:pt x="1368400" y="1269999"/>
                </a:lnTo>
                <a:lnTo>
                  <a:pt x="1419133" y="1269999"/>
                </a:lnTo>
                <a:lnTo>
                  <a:pt x="1410005" y="1282699"/>
                </a:lnTo>
                <a:lnTo>
                  <a:pt x="1401104" y="1295399"/>
                </a:lnTo>
                <a:close/>
              </a:path>
              <a:path w="1697990" h="1651000">
                <a:moveTo>
                  <a:pt x="1489557" y="1282699"/>
                </a:moveTo>
                <a:lnTo>
                  <a:pt x="1484109" y="1282699"/>
                </a:lnTo>
                <a:lnTo>
                  <a:pt x="1485824" y="1269999"/>
                </a:lnTo>
                <a:lnTo>
                  <a:pt x="1492795" y="1269999"/>
                </a:lnTo>
                <a:lnTo>
                  <a:pt x="1489557" y="1282699"/>
                </a:lnTo>
                <a:close/>
              </a:path>
              <a:path w="1697990" h="1651000">
                <a:moveTo>
                  <a:pt x="1528102" y="1282699"/>
                </a:moveTo>
                <a:lnTo>
                  <a:pt x="1498765" y="1282699"/>
                </a:lnTo>
                <a:lnTo>
                  <a:pt x="1492795" y="1269999"/>
                </a:lnTo>
                <a:lnTo>
                  <a:pt x="1527238" y="1269999"/>
                </a:lnTo>
                <a:lnTo>
                  <a:pt x="1528102" y="1282699"/>
                </a:lnTo>
                <a:close/>
              </a:path>
              <a:path w="1697990" h="1651000">
                <a:moveTo>
                  <a:pt x="1624635" y="1282699"/>
                </a:moveTo>
                <a:lnTo>
                  <a:pt x="1604454" y="1282699"/>
                </a:lnTo>
                <a:lnTo>
                  <a:pt x="1609091" y="1269999"/>
                </a:lnTo>
                <a:lnTo>
                  <a:pt x="1620101" y="1269999"/>
                </a:lnTo>
                <a:lnTo>
                  <a:pt x="1624635" y="1282699"/>
                </a:lnTo>
                <a:close/>
              </a:path>
              <a:path w="1697990" h="1651000">
                <a:moveTo>
                  <a:pt x="1177303" y="1295399"/>
                </a:moveTo>
                <a:lnTo>
                  <a:pt x="1146353" y="1295399"/>
                </a:lnTo>
                <a:lnTo>
                  <a:pt x="1150098" y="1282699"/>
                </a:lnTo>
                <a:lnTo>
                  <a:pt x="1174368" y="1282699"/>
                </a:lnTo>
                <a:lnTo>
                  <a:pt x="1177303" y="1295399"/>
                </a:lnTo>
                <a:close/>
              </a:path>
              <a:path w="1697990" h="1651000">
                <a:moveTo>
                  <a:pt x="1298740" y="1295399"/>
                </a:moveTo>
                <a:lnTo>
                  <a:pt x="1264370" y="1295399"/>
                </a:lnTo>
                <a:lnTo>
                  <a:pt x="1269660" y="1282699"/>
                </a:lnTo>
                <a:lnTo>
                  <a:pt x="1302982" y="1282699"/>
                </a:lnTo>
                <a:lnTo>
                  <a:pt x="1298740" y="1295399"/>
                </a:lnTo>
                <a:close/>
              </a:path>
              <a:path w="1697990" h="1651000">
                <a:moveTo>
                  <a:pt x="1492519" y="1320799"/>
                </a:moveTo>
                <a:lnTo>
                  <a:pt x="1465135" y="1320799"/>
                </a:lnTo>
                <a:lnTo>
                  <a:pt x="1466532" y="1308099"/>
                </a:lnTo>
                <a:lnTo>
                  <a:pt x="1474114" y="1308099"/>
                </a:lnTo>
                <a:lnTo>
                  <a:pt x="1479943" y="1295399"/>
                </a:lnTo>
                <a:lnTo>
                  <a:pt x="1483537" y="1282699"/>
                </a:lnTo>
                <a:lnTo>
                  <a:pt x="1519491" y="1282699"/>
                </a:lnTo>
                <a:lnTo>
                  <a:pt x="1517028" y="1295399"/>
                </a:lnTo>
                <a:lnTo>
                  <a:pt x="1510590" y="1295399"/>
                </a:lnTo>
                <a:lnTo>
                  <a:pt x="1502370" y="1308099"/>
                </a:lnTo>
                <a:lnTo>
                  <a:pt x="1492519" y="1320799"/>
                </a:lnTo>
                <a:close/>
              </a:path>
              <a:path w="1697990" h="1651000">
                <a:moveTo>
                  <a:pt x="1650305" y="1295399"/>
                </a:moveTo>
                <a:lnTo>
                  <a:pt x="1633931" y="1295399"/>
                </a:lnTo>
                <a:lnTo>
                  <a:pt x="1629144" y="1282699"/>
                </a:lnTo>
                <a:lnTo>
                  <a:pt x="1643862" y="1282699"/>
                </a:lnTo>
                <a:lnTo>
                  <a:pt x="1650305" y="1295399"/>
                </a:lnTo>
                <a:close/>
              </a:path>
              <a:path w="1697990" h="1651000">
                <a:moveTo>
                  <a:pt x="1171816" y="1308099"/>
                </a:moveTo>
                <a:lnTo>
                  <a:pt x="1126736" y="1308099"/>
                </a:lnTo>
                <a:lnTo>
                  <a:pt x="1136319" y="1295399"/>
                </a:lnTo>
                <a:lnTo>
                  <a:pt x="1176819" y="1295399"/>
                </a:lnTo>
                <a:lnTo>
                  <a:pt x="1171816" y="1308099"/>
                </a:lnTo>
                <a:close/>
              </a:path>
              <a:path w="1697990" h="1651000">
                <a:moveTo>
                  <a:pt x="1283208" y="1308099"/>
                </a:moveTo>
                <a:lnTo>
                  <a:pt x="1259751" y="1308099"/>
                </a:lnTo>
                <a:lnTo>
                  <a:pt x="1259447" y="1295399"/>
                </a:lnTo>
                <a:lnTo>
                  <a:pt x="1284020" y="1295399"/>
                </a:lnTo>
                <a:lnTo>
                  <a:pt x="1283208" y="1308099"/>
                </a:lnTo>
                <a:close/>
              </a:path>
              <a:path w="1697990" h="1651000">
                <a:moveTo>
                  <a:pt x="1374241" y="1320799"/>
                </a:moveTo>
                <a:lnTo>
                  <a:pt x="1365543" y="1320799"/>
                </a:lnTo>
                <a:lnTo>
                  <a:pt x="1360106" y="1308099"/>
                </a:lnTo>
                <a:lnTo>
                  <a:pt x="1354073" y="1308099"/>
                </a:lnTo>
                <a:lnTo>
                  <a:pt x="1352867" y="1295399"/>
                </a:lnTo>
                <a:lnTo>
                  <a:pt x="1392232" y="1295399"/>
                </a:lnTo>
                <a:lnTo>
                  <a:pt x="1374241" y="1320799"/>
                </a:lnTo>
                <a:close/>
              </a:path>
              <a:path w="1697990" h="1651000">
                <a:moveTo>
                  <a:pt x="1471473" y="1308099"/>
                </a:moveTo>
                <a:lnTo>
                  <a:pt x="1466977" y="1308099"/>
                </a:lnTo>
                <a:lnTo>
                  <a:pt x="1467865" y="1295399"/>
                </a:lnTo>
                <a:lnTo>
                  <a:pt x="1469694" y="1295399"/>
                </a:lnTo>
                <a:lnTo>
                  <a:pt x="1471473" y="1308099"/>
                </a:lnTo>
                <a:close/>
              </a:path>
              <a:path w="1697990" h="1651000">
                <a:moveTo>
                  <a:pt x="1633334" y="1308099"/>
                </a:moveTo>
                <a:lnTo>
                  <a:pt x="1624203" y="1308099"/>
                </a:lnTo>
                <a:lnTo>
                  <a:pt x="1629054" y="1295399"/>
                </a:lnTo>
                <a:lnTo>
                  <a:pt x="1632610" y="1295399"/>
                </a:lnTo>
                <a:lnTo>
                  <a:pt x="1633334" y="1308099"/>
                </a:lnTo>
                <a:close/>
              </a:path>
              <a:path w="1697990" h="1651000">
                <a:moveTo>
                  <a:pt x="1665097" y="1308099"/>
                </a:moveTo>
                <a:lnTo>
                  <a:pt x="1635087" y="1308099"/>
                </a:lnTo>
                <a:lnTo>
                  <a:pt x="1634858" y="1295399"/>
                </a:lnTo>
                <a:lnTo>
                  <a:pt x="1657461" y="1295399"/>
                </a:lnTo>
                <a:lnTo>
                  <a:pt x="1665097" y="1308099"/>
                </a:lnTo>
                <a:close/>
              </a:path>
              <a:path w="1697990" h="1651000">
                <a:moveTo>
                  <a:pt x="1156960" y="1320799"/>
                </a:moveTo>
                <a:lnTo>
                  <a:pt x="1112863" y="1320799"/>
                </a:lnTo>
                <a:lnTo>
                  <a:pt x="1116227" y="1308099"/>
                </a:lnTo>
                <a:lnTo>
                  <a:pt x="1164342" y="1308099"/>
                </a:lnTo>
                <a:lnTo>
                  <a:pt x="1156960" y="1320799"/>
                </a:lnTo>
                <a:close/>
              </a:path>
              <a:path w="1697990" h="1651000">
                <a:moveTo>
                  <a:pt x="1260068" y="1333499"/>
                </a:moveTo>
                <a:lnTo>
                  <a:pt x="1231863" y="1333499"/>
                </a:lnTo>
                <a:lnTo>
                  <a:pt x="1240671" y="1320799"/>
                </a:lnTo>
                <a:lnTo>
                  <a:pt x="1249971" y="1308099"/>
                </a:lnTo>
                <a:lnTo>
                  <a:pt x="1270229" y="1308099"/>
                </a:lnTo>
                <a:lnTo>
                  <a:pt x="1270317" y="1320799"/>
                </a:lnTo>
                <a:lnTo>
                  <a:pt x="1259256" y="1320799"/>
                </a:lnTo>
                <a:lnTo>
                  <a:pt x="1260068" y="1333499"/>
                </a:lnTo>
                <a:close/>
              </a:path>
              <a:path w="1697990" h="1651000">
                <a:moveTo>
                  <a:pt x="1341107" y="1320799"/>
                </a:moveTo>
                <a:lnTo>
                  <a:pt x="1330858" y="1320799"/>
                </a:lnTo>
                <a:lnTo>
                  <a:pt x="1330731" y="1308099"/>
                </a:lnTo>
                <a:lnTo>
                  <a:pt x="1337120" y="1308099"/>
                </a:lnTo>
                <a:lnTo>
                  <a:pt x="1341107" y="1320799"/>
                </a:lnTo>
                <a:close/>
              </a:path>
              <a:path w="1697990" h="1651000">
                <a:moveTo>
                  <a:pt x="1358391" y="1320799"/>
                </a:moveTo>
                <a:lnTo>
                  <a:pt x="1345641" y="1320799"/>
                </a:lnTo>
                <a:lnTo>
                  <a:pt x="1344930" y="1308099"/>
                </a:lnTo>
                <a:lnTo>
                  <a:pt x="1360106" y="1308099"/>
                </a:lnTo>
                <a:lnTo>
                  <a:pt x="1358391" y="1320799"/>
                </a:lnTo>
                <a:close/>
              </a:path>
              <a:path w="1697990" h="1651000">
                <a:moveTo>
                  <a:pt x="1465135" y="1320799"/>
                </a:moveTo>
                <a:lnTo>
                  <a:pt x="1438935" y="1320799"/>
                </a:lnTo>
                <a:lnTo>
                  <a:pt x="1444409" y="1308099"/>
                </a:lnTo>
                <a:lnTo>
                  <a:pt x="1461123" y="1308099"/>
                </a:lnTo>
                <a:lnTo>
                  <a:pt x="1465135" y="1320799"/>
                </a:lnTo>
                <a:close/>
              </a:path>
              <a:path w="1697990" h="1651000">
                <a:moveTo>
                  <a:pt x="1663154" y="1320799"/>
                </a:moveTo>
                <a:lnTo>
                  <a:pt x="1636228" y="1320799"/>
                </a:lnTo>
                <a:lnTo>
                  <a:pt x="1633774" y="1308099"/>
                </a:lnTo>
                <a:lnTo>
                  <a:pt x="1663509" y="1308099"/>
                </a:lnTo>
                <a:lnTo>
                  <a:pt x="1663154" y="1320799"/>
                </a:lnTo>
                <a:close/>
              </a:path>
              <a:path w="1697990" h="1651000">
                <a:moveTo>
                  <a:pt x="1682161" y="1320799"/>
                </a:moveTo>
                <a:lnTo>
                  <a:pt x="1667713" y="1320799"/>
                </a:lnTo>
                <a:lnTo>
                  <a:pt x="1667878" y="1308099"/>
                </a:lnTo>
                <a:lnTo>
                  <a:pt x="1677918" y="1308099"/>
                </a:lnTo>
                <a:lnTo>
                  <a:pt x="1682161" y="1320799"/>
                </a:lnTo>
                <a:close/>
              </a:path>
              <a:path w="1697990" h="1651000">
                <a:moveTo>
                  <a:pt x="1115161" y="1333499"/>
                </a:moveTo>
                <a:lnTo>
                  <a:pt x="1102500" y="1333499"/>
                </a:lnTo>
                <a:lnTo>
                  <a:pt x="1105166" y="1320799"/>
                </a:lnTo>
                <a:lnTo>
                  <a:pt x="1114501" y="1320799"/>
                </a:lnTo>
                <a:lnTo>
                  <a:pt x="1115161" y="1333499"/>
                </a:lnTo>
                <a:close/>
              </a:path>
              <a:path w="1697990" h="1651000">
                <a:moveTo>
                  <a:pt x="1142542" y="1333499"/>
                </a:moveTo>
                <a:lnTo>
                  <a:pt x="1116648" y="1333499"/>
                </a:lnTo>
                <a:lnTo>
                  <a:pt x="1116748" y="1320799"/>
                </a:lnTo>
                <a:lnTo>
                  <a:pt x="1149688" y="1320799"/>
                </a:lnTo>
                <a:lnTo>
                  <a:pt x="1142542" y="1333499"/>
                </a:lnTo>
                <a:close/>
              </a:path>
              <a:path w="1697990" h="1651000">
                <a:moveTo>
                  <a:pt x="1333538" y="1333499"/>
                </a:moveTo>
                <a:lnTo>
                  <a:pt x="1322880" y="1333499"/>
                </a:lnTo>
                <a:lnTo>
                  <a:pt x="1325713" y="1320799"/>
                </a:lnTo>
                <a:lnTo>
                  <a:pt x="1334693" y="1320799"/>
                </a:lnTo>
                <a:lnTo>
                  <a:pt x="1333538" y="1333499"/>
                </a:lnTo>
                <a:close/>
              </a:path>
              <a:path w="1697990" h="1651000">
                <a:moveTo>
                  <a:pt x="1362647" y="1333499"/>
                </a:moveTo>
                <a:lnTo>
                  <a:pt x="1343304" y="1333499"/>
                </a:lnTo>
                <a:lnTo>
                  <a:pt x="1334693" y="1320799"/>
                </a:lnTo>
                <a:lnTo>
                  <a:pt x="1366037" y="1320799"/>
                </a:lnTo>
                <a:lnTo>
                  <a:pt x="1362647" y="1333499"/>
                </a:lnTo>
                <a:close/>
              </a:path>
              <a:path w="1697990" h="1651000">
                <a:moveTo>
                  <a:pt x="1454480" y="1333499"/>
                </a:moveTo>
                <a:lnTo>
                  <a:pt x="1423759" y="1333499"/>
                </a:lnTo>
                <a:lnTo>
                  <a:pt x="1428267" y="1320799"/>
                </a:lnTo>
                <a:lnTo>
                  <a:pt x="1454734" y="1320799"/>
                </a:lnTo>
                <a:lnTo>
                  <a:pt x="1454480" y="1333499"/>
                </a:lnTo>
                <a:close/>
              </a:path>
              <a:path w="1697990" h="1651000">
                <a:moveTo>
                  <a:pt x="1479978" y="1333499"/>
                </a:moveTo>
                <a:lnTo>
                  <a:pt x="1457439" y="1333499"/>
                </a:lnTo>
                <a:lnTo>
                  <a:pt x="1457667" y="1320799"/>
                </a:lnTo>
                <a:lnTo>
                  <a:pt x="1485900" y="1320799"/>
                </a:lnTo>
                <a:lnTo>
                  <a:pt x="1479978" y="1333499"/>
                </a:lnTo>
                <a:close/>
              </a:path>
              <a:path w="1697990" h="1651000">
                <a:moveTo>
                  <a:pt x="1684070" y="1333499"/>
                </a:moveTo>
                <a:lnTo>
                  <a:pt x="1642986" y="1333499"/>
                </a:lnTo>
                <a:lnTo>
                  <a:pt x="1641233" y="1320799"/>
                </a:lnTo>
                <a:lnTo>
                  <a:pt x="1684587" y="1320799"/>
                </a:lnTo>
                <a:lnTo>
                  <a:pt x="1684070" y="1333499"/>
                </a:lnTo>
                <a:close/>
              </a:path>
              <a:path w="1697990" h="1651000">
                <a:moveTo>
                  <a:pt x="1051751" y="1346199"/>
                </a:moveTo>
                <a:lnTo>
                  <a:pt x="1048016" y="1346199"/>
                </a:lnTo>
                <a:lnTo>
                  <a:pt x="1041196" y="1333499"/>
                </a:lnTo>
                <a:lnTo>
                  <a:pt x="1056259" y="1333499"/>
                </a:lnTo>
                <a:lnTo>
                  <a:pt x="1051751" y="1346199"/>
                </a:lnTo>
                <a:close/>
              </a:path>
              <a:path w="1697990" h="1651000">
                <a:moveTo>
                  <a:pt x="1095731" y="1346199"/>
                </a:moveTo>
                <a:lnTo>
                  <a:pt x="1057720" y="1346199"/>
                </a:lnTo>
                <a:lnTo>
                  <a:pt x="1056259" y="1333499"/>
                </a:lnTo>
                <a:lnTo>
                  <a:pt x="1095451" y="1333499"/>
                </a:lnTo>
                <a:lnTo>
                  <a:pt x="1095731" y="1346199"/>
                </a:lnTo>
                <a:close/>
              </a:path>
              <a:path w="1697990" h="1651000">
                <a:moveTo>
                  <a:pt x="1137095" y="1346199"/>
                </a:moveTo>
                <a:lnTo>
                  <a:pt x="1096644" y="1346199"/>
                </a:lnTo>
                <a:lnTo>
                  <a:pt x="1095451" y="1333499"/>
                </a:lnTo>
                <a:lnTo>
                  <a:pt x="1137095" y="1333499"/>
                </a:lnTo>
                <a:lnTo>
                  <a:pt x="1137095" y="1346199"/>
                </a:lnTo>
                <a:close/>
              </a:path>
              <a:path w="1697990" h="1651000">
                <a:moveTo>
                  <a:pt x="1245133" y="1346199"/>
                </a:moveTo>
                <a:lnTo>
                  <a:pt x="1212888" y="1346199"/>
                </a:lnTo>
                <a:lnTo>
                  <a:pt x="1222838" y="1333499"/>
                </a:lnTo>
                <a:lnTo>
                  <a:pt x="1251864" y="1333499"/>
                </a:lnTo>
                <a:lnTo>
                  <a:pt x="1245133" y="1346199"/>
                </a:lnTo>
                <a:close/>
              </a:path>
              <a:path w="1697990" h="1651000">
                <a:moveTo>
                  <a:pt x="1356397" y="1346199"/>
                </a:moveTo>
                <a:lnTo>
                  <a:pt x="1320978" y="1346199"/>
                </a:lnTo>
                <a:lnTo>
                  <a:pt x="1325092" y="1333499"/>
                </a:lnTo>
                <a:lnTo>
                  <a:pt x="1359205" y="1333499"/>
                </a:lnTo>
                <a:lnTo>
                  <a:pt x="1356397" y="1346199"/>
                </a:lnTo>
                <a:close/>
              </a:path>
              <a:path w="1697990" h="1651000">
                <a:moveTo>
                  <a:pt x="1427441" y="1346199"/>
                </a:moveTo>
                <a:lnTo>
                  <a:pt x="1405318" y="1346199"/>
                </a:lnTo>
                <a:lnTo>
                  <a:pt x="1417549" y="1333499"/>
                </a:lnTo>
                <a:lnTo>
                  <a:pt x="1420279" y="1333499"/>
                </a:lnTo>
                <a:lnTo>
                  <a:pt x="1427441" y="1346199"/>
                </a:lnTo>
                <a:close/>
              </a:path>
              <a:path w="1697990" h="1651000">
                <a:moveTo>
                  <a:pt x="1471844" y="1346199"/>
                </a:moveTo>
                <a:lnTo>
                  <a:pt x="1432966" y="1346199"/>
                </a:lnTo>
                <a:lnTo>
                  <a:pt x="1438237" y="1333499"/>
                </a:lnTo>
                <a:lnTo>
                  <a:pt x="1475358" y="1333499"/>
                </a:lnTo>
                <a:lnTo>
                  <a:pt x="1471844" y="1346199"/>
                </a:lnTo>
                <a:close/>
              </a:path>
              <a:path w="1697990" h="1651000">
                <a:moveTo>
                  <a:pt x="1671853" y="1346199"/>
                </a:moveTo>
                <a:lnTo>
                  <a:pt x="1647443" y="1346199"/>
                </a:lnTo>
                <a:lnTo>
                  <a:pt x="1644065" y="1333499"/>
                </a:lnTo>
                <a:lnTo>
                  <a:pt x="1671167" y="1333499"/>
                </a:lnTo>
                <a:lnTo>
                  <a:pt x="1671853" y="1346199"/>
                </a:lnTo>
                <a:close/>
              </a:path>
              <a:path w="1697990" h="1651000">
                <a:moveTo>
                  <a:pt x="1693392" y="1346199"/>
                </a:moveTo>
                <a:lnTo>
                  <a:pt x="1680667" y="1346199"/>
                </a:lnTo>
                <a:lnTo>
                  <a:pt x="1679790" y="1333499"/>
                </a:lnTo>
                <a:lnTo>
                  <a:pt x="1685582" y="1333499"/>
                </a:lnTo>
                <a:lnTo>
                  <a:pt x="1693392" y="1346199"/>
                </a:lnTo>
                <a:close/>
              </a:path>
              <a:path w="1697990" h="1651000">
                <a:moveTo>
                  <a:pt x="1126349" y="1358899"/>
                </a:moveTo>
                <a:lnTo>
                  <a:pt x="1058761" y="1358899"/>
                </a:lnTo>
                <a:lnTo>
                  <a:pt x="1059422" y="1346199"/>
                </a:lnTo>
                <a:lnTo>
                  <a:pt x="1132065" y="1346199"/>
                </a:lnTo>
                <a:lnTo>
                  <a:pt x="1126349" y="1358899"/>
                </a:lnTo>
                <a:close/>
              </a:path>
              <a:path w="1697990" h="1651000">
                <a:moveTo>
                  <a:pt x="1231024" y="1358899"/>
                </a:moveTo>
                <a:lnTo>
                  <a:pt x="1201877" y="1358899"/>
                </a:lnTo>
                <a:lnTo>
                  <a:pt x="1209496" y="1346199"/>
                </a:lnTo>
                <a:lnTo>
                  <a:pt x="1233323" y="1346199"/>
                </a:lnTo>
                <a:lnTo>
                  <a:pt x="1231024" y="1358899"/>
                </a:lnTo>
                <a:close/>
              </a:path>
              <a:path w="1697990" h="1651000">
                <a:moveTo>
                  <a:pt x="1330325" y="1358899"/>
                </a:moveTo>
                <a:lnTo>
                  <a:pt x="1319224" y="1358899"/>
                </a:lnTo>
                <a:lnTo>
                  <a:pt x="1312595" y="1346199"/>
                </a:lnTo>
                <a:lnTo>
                  <a:pt x="1330325" y="1346199"/>
                </a:lnTo>
                <a:lnTo>
                  <a:pt x="1330325" y="1358899"/>
                </a:lnTo>
                <a:close/>
              </a:path>
              <a:path w="1697990" h="1651000">
                <a:moveTo>
                  <a:pt x="1344167" y="1358899"/>
                </a:moveTo>
                <a:lnTo>
                  <a:pt x="1332597" y="1358899"/>
                </a:lnTo>
                <a:lnTo>
                  <a:pt x="1340002" y="1346199"/>
                </a:lnTo>
                <a:lnTo>
                  <a:pt x="1349731" y="1346199"/>
                </a:lnTo>
                <a:lnTo>
                  <a:pt x="1344167" y="1358899"/>
                </a:lnTo>
                <a:close/>
              </a:path>
              <a:path w="1697990" h="1651000">
                <a:moveTo>
                  <a:pt x="1456410" y="1358899"/>
                </a:moveTo>
                <a:lnTo>
                  <a:pt x="1398066" y="1358899"/>
                </a:lnTo>
                <a:lnTo>
                  <a:pt x="1393521" y="1346199"/>
                </a:lnTo>
                <a:lnTo>
                  <a:pt x="1457515" y="1346199"/>
                </a:lnTo>
                <a:lnTo>
                  <a:pt x="1456410" y="1358899"/>
                </a:lnTo>
                <a:close/>
              </a:path>
              <a:path w="1697990" h="1651000">
                <a:moveTo>
                  <a:pt x="1689709" y="1358899"/>
                </a:moveTo>
                <a:lnTo>
                  <a:pt x="1639913" y="1358899"/>
                </a:lnTo>
                <a:lnTo>
                  <a:pt x="1644192" y="1346199"/>
                </a:lnTo>
                <a:lnTo>
                  <a:pt x="1697533" y="1346199"/>
                </a:lnTo>
                <a:lnTo>
                  <a:pt x="1689709" y="1358899"/>
                </a:lnTo>
                <a:close/>
              </a:path>
              <a:path w="1697990" h="1651000">
                <a:moveTo>
                  <a:pt x="1133171" y="1371599"/>
                </a:moveTo>
                <a:lnTo>
                  <a:pt x="1068438" y="1371599"/>
                </a:lnTo>
                <a:lnTo>
                  <a:pt x="1068514" y="1358899"/>
                </a:lnTo>
                <a:lnTo>
                  <a:pt x="1131633" y="1358899"/>
                </a:lnTo>
                <a:lnTo>
                  <a:pt x="1133171" y="1371599"/>
                </a:lnTo>
                <a:close/>
              </a:path>
              <a:path w="1697990" h="1651000">
                <a:moveTo>
                  <a:pt x="1222565" y="1371599"/>
                </a:moveTo>
                <a:lnTo>
                  <a:pt x="1202894" y="1371599"/>
                </a:lnTo>
                <a:lnTo>
                  <a:pt x="1198943" y="1358899"/>
                </a:lnTo>
                <a:lnTo>
                  <a:pt x="1220229" y="1358899"/>
                </a:lnTo>
                <a:lnTo>
                  <a:pt x="1222565" y="1371599"/>
                </a:lnTo>
                <a:close/>
              </a:path>
              <a:path w="1697990" h="1651000">
                <a:moveTo>
                  <a:pt x="1335202" y="1371599"/>
                </a:moveTo>
                <a:lnTo>
                  <a:pt x="1308265" y="1371599"/>
                </a:lnTo>
                <a:lnTo>
                  <a:pt x="1297344" y="1358899"/>
                </a:lnTo>
                <a:lnTo>
                  <a:pt x="1336701" y="1358899"/>
                </a:lnTo>
                <a:lnTo>
                  <a:pt x="1335202" y="1371599"/>
                </a:lnTo>
                <a:close/>
              </a:path>
              <a:path w="1697990" h="1651000">
                <a:moveTo>
                  <a:pt x="1423275" y="1371599"/>
                </a:moveTo>
                <a:lnTo>
                  <a:pt x="1388059" y="1371599"/>
                </a:lnTo>
                <a:lnTo>
                  <a:pt x="1387132" y="1358899"/>
                </a:lnTo>
                <a:lnTo>
                  <a:pt x="1424508" y="1358899"/>
                </a:lnTo>
                <a:lnTo>
                  <a:pt x="1423275" y="1371599"/>
                </a:lnTo>
                <a:close/>
              </a:path>
              <a:path w="1697990" h="1651000">
                <a:moveTo>
                  <a:pt x="1436230" y="1371599"/>
                </a:moveTo>
                <a:lnTo>
                  <a:pt x="1430718" y="1371599"/>
                </a:lnTo>
                <a:lnTo>
                  <a:pt x="1424508" y="1358899"/>
                </a:lnTo>
                <a:lnTo>
                  <a:pt x="1444955" y="1358899"/>
                </a:lnTo>
                <a:lnTo>
                  <a:pt x="1436230" y="1371599"/>
                </a:lnTo>
                <a:close/>
              </a:path>
              <a:path w="1697990" h="1651000">
                <a:moveTo>
                  <a:pt x="1693074" y="1371599"/>
                </a:moveTo>
                <a:lnTo>
                  <a:pt x="1621209" y="1371599"/>
                </a:lnTo>
                <a:lnTo>
                  <a:pt x="1623136" y="1358899"/>
                </a:lnTo>
                <a:lnTo>
                  <a:pt x="1690853" y="1358899"/>
                </a:lnTo>
                <a:lnTo>
                  <a:pt x="1693074" y="1371599"/>
                </a:lnTo>
                <a:close/>
              </a:path>
              <a:path w="1697990" h="1651000">
                <a:moveTo>
                  <a:pt x="1153464" y="1384299"/>
                </a:moveTo>
                <a:lnTo>
                  <a:pt x="1085113" y="1384299"/>
                </a:lnTo>
                <a:lnTo>
                  <a:pt x="1080084" y="1371599"/>
                </a:lnTo>
                <a:lnTo>
                  <a:pt x="1149692" y="1371599"/>
                </a:lnTo>
                <a:lnTo>
                  <a:pt x="1153464" y="1384299"/>
                </a:lnTo>
                <a:close/>
              </a:path>
              <a:path w="1697990" h="1651000">
                <a:moveTo>
                  <a:pt x="1173404" y="1384299"/>
                </a:moveTo>
                <a:lnTo>
                  <a:pt x="1153464" y="1384299"/>
                </a:lnTo>
                <a:lnTo>
                  <a:pt x="1163294" y="1371599"/>
                </a:lnTo>
                <a:lnTo>
                  <a:pt x="1168006" y="1371599"/>
                </a:lnTo>
                <a:lnTo>
                  <a:pt x="1173404" y="1384299"/>
                </a:lnTo>
                <a:close/>
              </a:path>
              <a:path w="1697990" h="1651000">
                <a:moveTo>
                  <a:pt x="1201103" y="1384299"/>
                </a:moveTo>
                <a:lnTo>
                  <a:pt x="1177100" y="1384299"/>
                </a:lnTo>
                <a:lnTo>
                  <a:pt x="1175994" y="1371599"/>
                </a:lnTo>
                <a:lnTo>
                  <a:pt x="1211808" y="1371599"/>
                </a:lnTo>
                <a:lnTo>
                  <a:pt x="1201103" y="1384299"/>
                </a:lnTo>
                <a:close/>
              </a:path>
              <a:path w="1697990" h="1651000">
                <a:moveTo>
                  <a:pt x="1323899" y="1384299"/>
                </a:moveTo>
                <a:lnTo>
                  <a:pt x="1283134" y="1384299"/>
                </a:lnTo>
                <a:lnTo>
                  <a:pt x="1283895" y="1371599"/>
                </a:lnTo>
                <a:lnTo>
                  <a:pt x="1322896" y="1371599"/>
                </a:lnTo>
                <a:lnTo>
                  <a:pt x="1323899" y="1384299"/>
                </a:lnTo>
                <a:close/>
              </a:path>
              <a:path w="1697990" h="1651000">
                <a:moveTo>
                  <a:pt x="1405318" y="1396999"/>
                </a:moveTo>
                <a:lnTo>
                  <a:pt x="1368730" y="1396999"/>
                </a:lnTo>
                <a:lnTo>
                  <a:pt x="1367510" y="1384299"/>
                </a:lnTo>
                <a:lnTo>
                  <a:pt x="1367003" y="1371599"/>
                </a:lnTo>
                <a:lnTo>
                  <a:pt x="1426260" y="1371599"/>
                </a:lnTo>
                <a:lnTo>
                  <a:pt x="1419225" y="1384299"/>
                </a:lnTo>
                <a:lnTo>
                  <a:pt x="1412926" y="1384299"/>
                </a:lnTo>
                <a:lnTo>
                  <a:pt x="1405318" y="1396999"/>
                </a:lnTo>
                <a:close/>
              </a:path>
              <a:path w="1697990" h="1651000">
                <a:moveTo>
                  <a:pt x="1692377" y="1384299"/>
                </a:moveTo>
                <a:lnTo>
                  <a:pt x="1619160" y="1384299"/>
                </a:lnTo>
                <a:lnTo>
                  <a:pt x="1620399" y="1371599"/>
                </a:lnTo>
                <a:lnTo>
                  <a:pt x="1693126" y="1371599"/>
                </a:lnTo>
                <a:lnTo>
                  <a:pt x="1692377" y="1384299"/>
                </a:lnTo>
                <a:close/>
              </a:path>
              <a:path w="1697990" h="1651000">
                <a:moveTo>
                  <a:pt x="1693798" y="1384299"/>
                </a:moveTo>
                <a:lnTo>
                  <a:pt x="1693304" y="1384299"/>
                </a:lnTo>
                <a:lnTo>
                  <a:pt x="1693595" y="1371599"/>
                </a:lnTo>
                <a:lnTo>
                  <a:pt x="1694065" y="1371599"/>
                </a:lnTo>
                <a:lnTo>
                  <a:pt x="1693798" y="1384299"/>
                </a:lnTo>
                <a:close/>
              </a:path>
              <a:path w="1697990" h="1651000">
                <a:moveTo>
                  <a:pt x="1189177" y="1396999"/>
                </a:moveTo>
                <a:lnTo>
                  <a:pt x="1095654" y="1396999"/>
                </a:lnTo>
                <a:lnTo>
                  <a:pt x="1092466" y="1384299"/>
                </a:lnTo>
                <a:lnTo>
                  <a:pt x="1191908" y="1384299"/>
                </a:lnTo>
                <a:lnTo>
                  <a:pt x="1189177" y="1396999"/>
                </a:lnTo>
                <a:close/>
              </a:path>
              <a:path w="1697990" h="1651000">
                <a:moveTo>
                  <a:pt x="1300188" y="1396999"/>
                </a:moveTo>
                <a:lnTo>
                  <a:pt x="1266266" y="1396999"/>
                </a:lnTo>
                <a:lnTo>
                  <a:pt x="1273556" y="1384299"/>
                </a:lnTo>
                <a:lnTo>
                  <a:pt x="1298689" y="1384299"/>
                </a:lnTo>
                <a:lnTo>
                  <a:pt x="1300188" y="1396999"/>
                </a:lnTo>
                <a:close/>
              </a:path>
              <a:path w="1697990" h="1651000">
                <a:moveTo>
                  <a:pt x="1307909" y="1396999"/>
                </a:moveTo>
                <a:lnTo>
                  <a:pt x="1304379" y="1384299"/>
                </a:lnTo>
                <a:lnTo>
                  <a:pt x="1309332" y="1384299"/>
                </a:lnTo>
                <a:lnTo>
                  <a:pt x="1307909" y="1396999"/>
                </a:lnTo>
                <a:close/>
              </a:path>
              <a:path w="1697990" h="1651000">
                <a:moveTo>
                  <a:pt x="1686636" y="1396999"/>
                </a:moveTo>
                <a:lnTo>
                  <a:pt x="1612113" y="1396999"/>
                </a:lnTo>
                <a:lnTo>
                  <a:pt x="1615947" y="1384299"/>
                </a:lnTo>
                <a:lnTo>
                  <a:pt x="1694243" y="1384299"/>
                </a:lnTo>
                <a:lnTo>
                  <a:pt x="1686636" y="1396999"/>
                </a:lnTo>
                <a:close/>
              </a:path>
              <a:path w="1697990" h="1651000">
                <a:moveTo>
                  <a:pt x="1177544" y="1409699"/>
                </a:moveTo>
                <a:lnTo>
                  <a:pt x="1105141" y="1409699"/>
                </a:lnTo>
                <a:lnTo>
                  <a:pt x="1107453" y="1396999"/>
                </a:lnTo>
                <a:lnTo>
                  <a:pt x="1175025" y="1396999"/>
                </a:lnTo>
                <a:lnTo>
                  <a:pt x="1177544" y="1409699"/>
                </a:lnTo>
                <a:close/>
              </a:path>
              <a:path w="1697990" h="1651000">
                <a:moveTo>
                  <a:pt x="1300759" y="1409699"/>
                </a:moveTo>
                <a:lnTo>
                  <a:pt x="1259878" y="1409699"/>
                </a:lnTo>
                <a:lnTo>
                  <a:pt x="1257045" y="1396999"/>
                </a:lnTo>
                <a:lnTo>
                  <a:pt x="1303122" y="1396999"/>
                </a:lnTo>
                <a:lnTo>
                  <a:pt x="1300759" y="1409699"/>
                </a:lnTo>
                <a:close/>
              </a:path>
              <a:path w="1697990" h="1651000">
                <a:moveTo>
                  <a:pt x="1372096" y="1435099"/>
                </a:moveTo>
                <a:lnTo>
                  <a:pt x="1364411" y="1422399"/>
                </a:lnTo>
                <a:lnTo>
                  <a:pt x="1361033" y="1422399"/>
                </a:lnTo>
                <a:lnTo>
                  <a:pt x="1369479" y="1409699"/>
                </a:lnTo>
                <a:lnTo>
                  <a:pt x="1333918" y="1409699"/>
                </a:lnTo>
                <a:lnTo>
                  <a:pt x="1337234" y="1396999"/>
                </a:lnTo>
                <a:lnTo>
                  <a:pt x="1393710" y="1396999"/>
                </a:lnTo>
                <a:lnTo>
                  <a:pt x="1396441" y="1409699"/>
                </a:lnTo>
                <a:lnTo>
                  <a:pt x="1372096" y="1435099"/>
                </a:lnTo>
                <a:close/>
              </a:path>
              <a:path w="1697990" h="1651000">
                <a:moveTo>
                  <a:pt x="1663002" y="1409699"/>
                </a:moveTo>
                <a:lnTo>
                  <a:pt x="1605829" y="1409699"/>
                </a:lnTo>
                <a:lnTo>
                  <a:pt x="1608995" y="1396999"/>
                </a:lnTo>
                <a:lnTo>
                  <a:pt x="1667574" y="1396999"/>
                </a:lnTo>
                <a:lnTo>
                  <a:pt x="1663002" y="1409699"/>
                </a:lnTo>
                <a:close/>
              </a:path>
              <a:path w="1697990" h="1651000">
                <a:moveTo>
                  <a:pt x="1676184" y="1409699"/>
                </a:moveTo>
                <a:lnTo>
                  <a:pt x="1670825" y="1409699"/>
                </a:lnTo>
                <a:lnTo>
                  <a:pt x="1668259" y="1396999"/>
                </a:lnTo>
                <a:lnTo>
                  <a:pt x="1678648" y="1396999"/>
                </a:lnTo>
                <a:lnTo>
                  <a:pt x="1676184" y="1409699"/>
                </a:lnTo>
                <a:close/>
              </a:path>
              <a:path w="1697990" h="1651000">
                <a:moveTo>
                  <a:pt x="1177291" y="1422399"/>
                </a:moveTo>
                <a:lnTo>
                  <a:pt x="1120241" y="1422399"/>
                </a:lnTo>
                <a:lnTo>
                  <a:pt x="1113270" y="1409699"/>
                </a:lnTo>
                <a:lnTo>
                  <a:pt x="1177758" y="1409699"/>
                </a:lnTo>
                <a:lnTo>
                  <a:pt x="1177291" y="1422399"/>
                </a:lnTo>
                <a:close/>
              </a:path>
              <a:path w="1697990" h="1651000">
                <a:moveTo>
                  <a:pt x="1253439" y="1422399"/>
                </a:moveTo>
                <a:lnTo>
                  <a:pt x="1248765" y="1422399"/>
                </a:lnTo>
                <a:lnTo>
                  <a:pt x="1247584" y="1409699"/>
                </a:lnTo>
                <a:lnTo>
                  <a:pt x="1250835" y="1409699"/>
                </a:lnTo>
                <a:lnTo>
                  <a:pt x="1253439" y="1422399"/>
                </a:lnTo>
                <a:close/>
              </a:path>
              <a:path w="1697990" h="1651000">
                <a:moveTo>
                  <a:pt x="1254213" y="1435099"/>
                </a:moveTo>
                <a:lnTo>
                  <a:pt x="1232027" y="1435099"/>
                </a:lnTo>
                <a:lnTo>
                  <a:pt x="1235037" y="1422399"/>
                </a:lnTo>
                <a:lnTo>
                  <a:pt x="1253439" y="1422399"/>
                </a:lnTo>
                <a:lnTo>
                  <a:pt x="1259662" y="1409699"/>
                </a:lnTo>
                <a:lnTo>
                  <a:pt x="1273620" y="1409699"/>
                </a:lnTo>
                <a:lnTo>
                  <a:pt x="1254213" y="1435099"/>
                </a:lnTo>
                <a:close/>
              </a:path>
              <a:path w="1697990" h="1651000">
                <a:moveTo>
                  <a:pt x="1282799" y="1422399"/>
                </a:moveTo>
                <a:lnTo>
                  <a:pt x="1279356" y="1422399"/>
                </a:lnTo>
                <a:lnTo>
                  <a:pt x="1276090" y="1409699"/>
                </a:lnTo>
                <a:lnTo>
                  <a:pt x="1285799" y="1409699"/>
                </a:lnTo>
                <a:lnTo>
                  <a:pt x="1282799" y="1422399"/>
                </a:lnTo>
                <a:close/>
              </a:path>
              <a:path w="1697990" h="1651000">
                <a:moveTo>
                  <a:pt x="1361033" y="1422399"/>
                </a:moveTo>
                <a:lnTo>
                  <a:pt x="1322781" y="1422399"/>
                </a:lnTo>
                <a:lnTo>
                  <a:pt x="1321345" y="1409699"/>
                </a:lnTo>
                <a:lnTo>
                  <a:pt x="1355267" y="1409699"/>
                </a:lnTo>
                <a:lnTo>
                  <a:pt x="1361033" y="1422399"/>
                </a:lnTo>
                <a:close/>
              </a:path>
              <a:path w="1697990" h="1651000">
                <a:moveTo>
                  <a:pt x="1648040" y="1435099"/>
                </a:moveTo>
                <a:lnTo>
                  <a:pt x="1637576" y="1435099"/>
                </a:lnTo>
                <a:lnTo>
                  <a:pt x="1636331" y="1422399"/>
                </a:lnTo>
                <a:lnTo>
                  <a:pt x="1594972" y="1422399"/>
                </a:lnTo>
                <a:lnTo>
                  <a:pt x="1598299" y="1409699"/>
                </a:lnTo>
                <a:lnTo>
                  <a:pt x="1657819" y="1409699"/>
                </a:lnTo>
                <a:lnTo>
                  <a:pt x="1655077" y="1422399"/>
                </a:lnTo>
                <a:lnTo>
                  <a:pt x="1648040" y="1435099"/>
                </a:lnTo>
                <a:close/>
              </a:path>
              <a:path w="1697990" h="1651000">
                <a:moveTo>
                  <a:pt x="1667560" y="1422399"/>
                </a:moveTo>
                <a:lnTo>
                  <a:pt x="1657819" y="1409699"/>
                </a:lnTo>
                <a:lnTo>
                  <a:pt x="1668068" y="1409699"/>
                </a:lnTo>
                <a:lnTo>
                  <a:pt x="1667560" y="1422399"/>
                </a:lnTo>
                <a:close/>
              </a:path>
              <a:path w="1697990" h="1651000">
                <a:moveTo>
                  <a:pt x="1188949" y="1435099"/>
                </a:moveTo>
                <a:lnTo>
                  <a:pt x="1128636" y="1435099"/>
                </a:lnTo>
                <a:lnTo>
                  <a:pt x="1125283" y="1422399"/>
                </a:lnTo>
                <a:lnTo>
                  <a:pt x="1182956" y="1422399"/>
                </a:lnTo>
                <a:lnTo>
                  <a:pt x="1188949" y="1435099"/>
                </a:lnTo>
                <a:close/>
              </a:path>
              <a:path w="1697990" h="1651000">
                <a:moveTo>
                  <a:pt x="1214954" y="1435099"/>
                </a:moveTo>
                <a:lnTo>
                  <a:pt x="1202373" y="1435099"/>
                </a:lnTo>
                <a:lnTo>
                  <a:pt x="1209402" y="1422399"/>
                </a:lnTo>
                <a:lnTo>
                  <a:pt x="1214954" y="1435099"/>
                </a:lnTo>
                <a:close/>
              </a:path>
              <a:path w="1697990" h="1651000">
                <a:moveTo>
                  <a:pt x="1360323" y="1435099"/>
                </a:moveTo>
                <a:lnTo>
                  <a:pt x="1312456" y="1435099"/>
                </a:lnTo>
                <a:lnTo>
                  <a:pt x="1313816" y="1422399"/>
                </a:lnTo>
                <a:lnTo>
                  <a:pt x="1358951" y="1422399"/>
                </a:lnTo>
                <a:lnTo>
                  <a:pt x="1360323" y="1435099"/>
                </a:lnTo>
                <a:close/>
              </a:path>
              <a:path w="1697990" h="1651000">
                <a:moveTo>
                  <a:pt x="1634273" y="1435099"/>
                </a:moveTo>
                <a:lnTo>
                  <a:pt x="1578674" y="1435099"/>
                </a:lnTo>
                <a:lnTo>
                  <a:pt x="1583816" y="1422399"/>
                </a:lnTo>
                <a:lnTo>
                  <a:pt x="1633359" y="1422399"/>
                </a:lnTo>
                <a:lnTo>
                  <a:pt x="1634273" y="1435099"/>
                </a:lnTo>
                <a:close/>
              </a:path>
              <a:path w="1697990" h="1651000">
                <a:moveTo>
                  <a:pt x="1239494" y="1447799"/>
                </a:moveTo>
                <a:lnTo>
                  <a:pt x="1143555" y="1447799"/>
                </a:lnTo>
                <a:lnTo>
                  <a:pt x="1140573" y="1435099"/>
                </a:lnTo>
                <a:lnTo>
                  <a:pt x="1241297" y="1435099"/>
                </a:lnTo>
                <a:lnTo>
                  <a:pt x="1239494" y="1447799"/>
                </a:lnTo>
                <a:close/>
              </a:path>
              <a:path w="1697990" h="1651000">
                <a:moveTo>
                  <a:pt x="1355394" y="1447799"/>
                </a:moveTo>
                <a:lnTo>
                  <a:pt x="1302677" y="1447799"/>
                </a:lnTo>
                <a:lnTo>
                  <a:pt x="1299413" y="1435099"/>
                </a:lnTo>
                <a:lnTo>
                  <a:pt x="1351965" y="1435099"/>
                </a:lnTo>
                <a:lnTo>
                  <a:pt x="1355394" y="1447799"/>
                </a:lnTo>
                <a:close/>
              </a:path>
              <a:path w="1697990" h="1651000">
                <a:moveTo>
                  <a:pt x="1642923" y="1447799"/>
                </a:moveTo>
                <a:lnTo>
                  <a:pt x="1563369" y="1447799"/>
                </a:lnTo>
                <a:lnTo>
                  <a:pt x="1566062" y="1435099"/>
                </a:lnTo>
                <a:lnTo>
                  <a:pt x="1650352" y="1435099"/>
                </a:lnTo>
                <a:lnTo>
                  <a:pt x="1642923" y="1447799"/>
                </a:lnTo>
                <a:close/>
              </a:path>
              <a:path w="1697990" h="1651000">
                <a:moveTo>
                  <a:pt x="1243445" y="1473199"/>
                </a:moveTo>
                <a:lnTo>
                  <a:pt x="1185168" y="1473199"/>
                </a:lnTo>
                <a:lnTo>
                  <a:pt x="1182103" y="1460499"/>
                </a:lnTo>
                <a:lnTo>
                  <a:pt x="1157172" y="1460499"/>
                </a:lnTo>
                <a:lnTo>
                  <a:pt x="1153170" y="1447799"/>
                </a:lnTo>
                <a:lnTo>
                  <a:pt x="1248398" y="1447799"/>
                </a:lnTo>
                <a:lnTo>
                  <a:pt x="1250289" y="1460499"/>
                </a:lnTo>
                <a:lnTo>
                  <a:pt x="1243445" y="1473199"/>
                </a:lnTo>
                <a:close/>
              </a:path>
              <a:path w="1697990" h="1651000">
                <a:moveTo>
                  <a:pt x="1339546" y="1460499"/>
                </a:moveTo>
                <a:lnTo>
                  <a:pt x="1283436" y="1460499"/>
                </a:lnTo>
                <a:lnTo>
                  <a:pt x="1281124" y="1447799"/>
                </a:lnTo>
                <a:lnTo>
                  <a:pt x="1342200" y="1447799"/>
                </a:lnTo>
                <a:lnTo>
                  <a:pt x="1339546" y="1460499"/>
                </a:lnTo>
                <a:close/>
              </a:path>
              <a:path w="1697990" h="1651000">
                <a:moveTo>
                  <a:pt x="1620521" y="1460499"/>
                </a:moveTo>
                <a:lnTo>
                  <a:pt x="1558810" y="1460499"/>
                </a:lnTo>
                <a:lnTo>
                  <a:pt x="1559115" y="1447799"/>
                </a:lnTo>
                <a:lnTo>
                  <a:pt x="1623786" y="1447799"/>
                </a:lnTo>
                <a:lnTo>
                  <a:pt x="1620521" y="1460499"/>
                </a:lnTo>
                <a:close/>
              </a:path>
              <a:path w="1697990" h="1651000">
                <a:moveTo>
                  <a:pt x="1173152" y="1473107"/>
                </a:moveTo>
                <a:lnTo>
                  <a:pt x="1166482" y="1460499"/>
                </a:lnTo>
                <a:lnTo>
                  <a:pt x="1182103" y="1460499"/>
                </a:lnTo>
                <a:lnTo>
                  <a:pt x="1173152" y="1473107"/>
                </a:lnTo>
                <a:close/>
              </a:path>
              <a:path w="1697990" h="1651000">
                <a:moveTo>
                  <a:pt x="1319873" y="1473199"/>
                </a:moveTo>
                <a:lnTo>
                  <a:pt x="1256284" y="1473199"/>
                </a:lnTo>
                <a:lnTo>
                  <a:pt x="1262034" y="1460499"/>
                </a:lnTo>
                <a:lnTo>
                  <a:pt x="1319936" y="1460499"/>
                </a:lnTo>
                <a:lnTo>
                  <a:pt x="1319873" y="1473199"/>
                </a:lnTo>
                <a:close/>
              </a:path>
              <a:path w="1697990" h="1651000">
                <a:moveTo>
                  <a:pt x="1587602" y="1485899"/>
                </a:moveTo>
                <a:lnTo>
                  <a:pt x="1535151" y="1485899"/>
                </a:lnTo>
                <a:lnTo>
                  <a:pt x="1535748" y="1473199"/>
                </a:lnTo>
                <a:lnTo>
                  <a:pt x="1549488" y="1460499"/>
                </a:lnTo>
                <a:lnTo>
                  <a:pt x="1602257" y="1460499"/>
                </a:lnTo>
                <a:lnTo>
                  <a:pt x="1611528" y="1473199"/>
                </a:lnTo>
                <a:lnTo>
                  <a:pt x="1587869" y="1473199"/>
                </a:lnTo>
                <a:lnTo>
                  <a:pt x="1587602" y="1485899"/>
                </a:lnTo>
                <a:close/>
              </a:path>
              <a:path w="1697990" h="1651000">
                <a:moveTo>
                  <a:pt x="1611921" y="1473199"/>
                </a:moveTo>
                <a:lnTo>
                  <a:pt x="1609687" y="1460499"/>
                </a:lnTo>
                <a:lnTo>
                  <a:pt x="1617249" y="1460499"/>
                </a:lnTo>
                <a:lnTo>
                  <a:pt x="1611921" y="1473199"/>
                </a:lnTo>
                <a:close/>
              </a:path>
              <a:path w="1697990" h="1651000">
                <a:moveTo>
                  <a:pt x="1173201" y="1473199"/>
                </a:moveTo>
                <a:close/>
              </a:path>
              <a:path w="1697990" h="1651000">
                <a:moveTo>
                  <a:pt x="1294372" y="1485899"/>
                </a:moveTo>
                <a:lnTo>
                  <a:pt x="1194399" y="1485899"/>
                </a:lnTo>
                <a:lnTo>
                  <a:pt x="1189347" y="1473199"/>
                </a:lnTo>
                <a:lnTo>
                  <a:pt x="1296606" y="1473199"/>
                </a:lnTo>
                <a:lnTo>
                  <a:pt x="1294372" y="1485899"/>
                </a:lnTo>
                <a:close/>
              </a:path>
              <a:path w="1697990" h="1651000">
                <a:moveTo>
                  <a:pt x="1302486" y="1485899"/>
                </a:moveTo>
                <a:lnTo>
                  <a:pt x="1296606" y="1473199"/>
                </a:lnTo>
                <a:lnTo>
                  <a:pt x="1308036" y="1473199"/>
                </a:lnTo>
                <a:lnTo>
                  <a:pt x="1302486" y="1485899"/>
                </a:lnTo>
                <a:close/>
              </a:path>
              <a:path w="1697990" h="1651000">
                <a:moveTo>
                  <a:pt x="1265339" y="1511299"/>
                </a:moveTo>
                <a:lnTo>
                  <a:pt x="1215479" y="1511299"/>
                </a:lnTo>
                <a:lnTo>
                  <a:pt x="1209357" y="1498599"/>
                </a:lnTo>
                <a:lnTo>
                  <a:pt x="1203083" y="1485899"/>
                </a:lnTo>
                <a:lnTo>
                  <a:pt x="1293964" y="1485899"/>
                </a:lnTo>
                <a:lnTo>
                  <a:pt x="1293457" y="1498599"/>
                </a:lnTo>
                <a:lnTo>
                  <a:pt x="1269479" y="1498599"/>
                </a:lnTo>
                <a:lnTo>
                  <a:pt x="1265339" y="1511299"/>
                </a:lnTo>
                <a:close/>
              </a:path>
              <a:path w="1697990" h="1651000">
                <a:moveTo>
                  <a:pt x="1573936" y="1498599"/>
                </a:moveTo>
                <a:lnTo>
                  <a:pt x="1525054" y="1498599"/>
                </a:lnTo>
                <a:lnTo>
                  <a:pt x="1524699" y="1485899"/>
                </a:lnTo>
                <a:lnTo>
                  <a:pt x="1581607" y="1485899"/>
                </a:lnTo>
                <a:lnTo>
                  <a:pt x="1573936" y="1498599"/>
                </a:lnTo>
                <a:close/>
              </a:path>
              <a:path w="1697990" h="1651000">
                <a:moveTo>
                  <a:pt x="1566850" y="1511299"/>
                </a:moveTo>
                <a:lnTo>
                  <a:pt x="1503151" y="1511299"/>
                </a:lnTo>
                <a:lnTo>
                  <a:pt x="1508887" y="1498599"/>
                </a:lnTo>
                <a:lnTo>
                  <a:pt x="1568082" y="1498599"/>
                </a:lnTo>
                <a:lnTo>
                  <a:pt x="1566850" y="1511299"/>
                </a:lnTo>
                <a:close/>
              </a:path>
              <a:path w="1697990" h="1651000">
                <a:moveTo>
                  <a:pt x="1275782" y="1523999"/>
                </a:moveTo>
                <a:lnTo>
                  <a:pt x="1236650" y="1523999"/>
                </a:lnTo>
                <a:lnTo>
                  <a:pt x="1233589" y="1511299"/>
                </a:lnTo>
                <a:lnTo>
                  <a:pt x="1270000" y="1511299"/>
                </a:lnTo>
                <a:lnTo>
                  <a:pt x="1275782" y="1523999"/>
                </a:lnTo>
                <a:close/>
              </a:path>
              <a:path w="1697990" h="1651000">
                <a:moveTo>
                  <a:pt x="1511275" y="1562099"/>
                </a:moveTo>
                <a:lnTo>
                  <a:pt x="1445437" y="1562099"/>
                </a:lnTo>
                <a:lnTo>
                  <a:pt x="1465993" y="1549399"/>
                </a:lnTo>
                <a:lnTo>
                  <a:pt x="1475117" y="1536699"/>
                </a:lnTo>
                <a:lnTo>
                  <a:pt x="1481785" y="1523999"/>
                </a:lnTo>
                <a:lnTo>
                  <a:pt x="1491605" y="1523999"/>
                </a:lnTo>
                <a:lnTo>
                  <a:pt x="1497589" y="1511299"/>
                </a:lnTo>
                <a:lnTo>
                  <a:pt x="1548587" y="1511299"/>
                </a:lnTo>
                <a:lnTo>
                  <a:pt x="1545082" y="1523999"/>
                </a:lnTo>
                <a:lnTo>
                  <a:pt x="1538893" y="1536699"/>
                </a:lnTo>
                <a:lnTo>
                  <a:pt x="1532090" y="1536699"/>
                </a:lnTo>
                <a:lnTo>
                  <a:pt x="1524115" y="1549399"/>
                </a:lnTo>
                <a:lnTo>
                  <a:pt x="1512405" y="1549399"/>
                </a:lnTo>
                <a:lnTo>
                  <a:pt x="1511275" y="1562099"/>
                </a:lnTo>
                <a:close/>
              </a:path>
              <a:path w="1697990" h="1651000">
                <a:moveTo>
                  <a:pt x="1286777" y="1536699"/>
                </a:moveTo>
                <a:lnTo>
                  <a:pt x="1246073" y="1536699"/>
                </a:lnTo>
                <a:lnTo>
                  <a:pt x="1241030" y="1523999"/>
                </a:lnTo>
                <a:lnTo>
                  <a:pt x="1281702" y="1523999"/>
                </a:lnTo>
                <a:lnTo>
                  <a:pt x="1286777" y="1536699"/>
                </a:lnTo>
                <a:close/>
              </a:path>
              <a:path w="1697990" h="1651000">
                <a:moveTo>
                  <a:pt x="1304202" y="1549399"/>
                </a:moveTo>
                <a:lnTo>
                  <a:pt x="1257782" y="1549399"/>
                </a:lnTo>
                <a:lnTo>
                  <a:pt x="1251687" y="1536699"/>
                </a:lnTo>
                <a:lnTo>
                  <a:pt x="1297856" y="1536699"/>
                </a:lnTo>
                <a:lnTo>
                  <a:pt x="1304202" y="1549399"/>
                </a:lnTo>
                <a:close/>
              </a:path>
              <a:path w="1697990" h="1651000">
                <a:moveTo>
                  <a:pt x="1327196" y="1562099"/>
                </a:moveTo>
                <a:lnTo>
                  <a:pt x="1268615" y="1562099"/>
                </a:lnTo>
                <a:lnTo>
                  <a:pt x="1264679" y="1549399"/>
                </a:lnTo>
                <a:lnTo>
                  <a:pt x="1321917" y="1549399"/>
                </a:lnTo>
                <a:lnTo>
                  <a:pt x="1327196" y="1562099"/>
                </a:lnTo>
                <a:close/>
              </a:path>
              <a:path w="1697990" h="1651000">
                <a:moveTo>
                  <a:pt x="1337741" y="1574799"/>
                </a:moveTo>
                <a:lnTo>
                  <a:pt x="1287614" y="1574799"/>
                </a:lnTo>
                <a:lnTo>
                  <a:pt x="1286623" y="1562099"/>
                </a:lnTo>
                <a:lnTo>
                  <a:pt x="1334935" y="1562099"/>
                </a:lnTo>
                <a:lnTo>
                  <a:pt x="1337741" y="1574799"/>
                </a:lnTo>
                <a:close/>
              </a:path>
              <a:path w="1697990" h="1651000">
                <a:moveTo>
                  <a:pt x="1497066" y="1574799"/>
                </a:moveTo>
                <a:lnTo>
                  <a:pt x="1430318" y="1574799"/>
                </a:lnTo>
                <a:lnTo>
                  <a:pt x="1437835" y="1562099"/>
                </a:lnTo>
                <a:lnTo>
                  <a:pt x="1509687" y="1562099"/>
                </a:lnTo>
                <a:lnTo>
                  <a:pt x="1497066" y="1574799"/>
                </a:lnTo>
                <a:close/>
              </a:path>
              <a:path w="1697990" h="1651000">
                <a:moveTo>
                  <a:pt x="1366736" y="1600199"/>
                </a:moveTo>
                <a:lnTo>
                  <a:pt x="1306779" y="1600199"/>
                </a:lnTo>
                <a:lnTo>
                  <a:pt x="1302804" y="1587499"/>
                </a:lnTo>
                <a:lnTo>
                  <a:pt x="1291767" y="1574799"/>
                </a:lnTo>
                <a:lnTo>
                  <a:pt x="1350250" y="1574799"/>
                </a:lnTo>
                <a:lnTo>
                  <a:pt x="1353540" y="1587499"/>
                </a:lnTo>
                <a:lnTo>
                  <a:pt x="1362037" y="1587499"/>
                </a:lnTo>
                <a:lnTo>
                  <a:pt x="1366736" y="1600199"/>
                </a:lnTo>
                <a:close/>
              </a:path>
              <a:path w="1697990" h="1651000">
                <a:moveTo>
                  <a:pt x="1484236" y="1587499"/>
                </a:moveTo>
                <a:lnTo>
                  <a:pt x="1415161" y="1587499"/>
                </a:lnTo>
                <a:lnTo>
                  <a:pt x="1422792" y="1574799"/>
                </a:lnTo>
                <a:lnTo>
                  <a:pt x="1490703" y="1574799"/>
                </a:lnTo>
                <a:lnTo>
                  <a:pt x="1484236" y="1587499"/>
                </a:lnTo>
                <a:close/>
              </a:path>
              <a:path w="1697990" h="1651000">
                <a:moveTo>
                  <a:pt x="1474987" y="1600199"/>
                </a:moveTo>
                <a:lnTo>
                  <a:pt x="1392456" y="1600199"/>
                </a:lnTo>
                <a:lnTo>
                  <a:pt x="1400354" y="1587499"/>
                </a:lnTo>
                <a:lnTo>
                  <a:pt x="1479762" y="1587499"/>
                </a:lnTo>
                <a:lnTo>
                  <a:pt x="1474987" y="1600199"/>
                </a:lnTo>
                <a:close/>
              </a:path>
              <a:path w="1697990" h="1651000">
                <a:moveTo>
                  <a:pt x="1458442" y="1612899"/>
                </a:moveTo>
                <a:lnTo>
                  <a:pt x="1319729" y="1612899"/>
                </a:lnTo>
                <a:lnTo>
                  <a:pt x="1311123" y="1600199"/>
                </a:lnTo>
                <a:lnTo>
                  <a:pt x="1464081" y="1600199"/>
                </a:lnTo>
                <a:lnTo>
                  <a:pt x="1458442" y="1612899"/>
                </a:lnTo>
                <a:close/>
              </a:path>
              <a:path w="1697990" h="1651000">
                <a:moveTo>
                  <a:pt x="1380616" y="1638299"/>
                </a:moveTo>
                <a:lnTo>
                  <a:pt x="1345184" y="1638299"/>
                </a:lnTo>
                <a:lnTo>
                  <a:pt x="1337599" y="1625599"/>
                </a:lnTo>
                <a:lnTo>
                  <a:pt x="1328834" y="1612899"/>
                </a:lnTo>
                <a:lnTo>
                  <a:pt x="1448169" y="1612899"/>
                </a:lnTo>
                <a:lnTo>
                  <a:pt x="1441785" y="1625599"/>
                </a:lnTo>
                <a:lnTo>
                  <a:pt x="1381455" y="1625599"/>
                </a:lnTo>
                <a:lnTo>
                  <a:pt x="1380616" y="1638299"/>
                </a:lnTo>
                <a:close/>
              </a:path>
              <a:path w="1697990" h="1651000">
                <a:moveTo>
                  <a:pt x="1419073" y="1638299"/>
                </a:moveTo>
                <a:lnTo>
                  <a:pt x="1390680" y="1638299"/>
                </a:lnTo>
                <a:lnTo>
                  <a:pt x="1381455" y="1625599"/>
                </a:lnTo>
                <a:lnTo>
                  <a:pt x="1426807" y="1625599"/>
                </a:lnTo>
                <a:lnTo>
                  <a:pt x="1419073" y="1638299"/>
                </a:lnTo>
                <a:close/>
              </a:path>
              <a:path w="1697990" h="1651000">
                <a:moveTo>
                  <a:pt x="1362481" y="1650999"/>
                </a:moveTo>
                <a:lnTo>
                  <a:pt x="1360856" y="1638299"/>
                </a:lnTo>
                <a:lnTo>
                  <a:pt x="1372539" y="1638299"/>
                </a:lnTo>
                <a:lnTo>
                  <a:pt x="1362481" y="1650999"/>
                </a:lnTo>
                <a:close/>
              </a:path>
              <a:path w="1697990" h="1651000">
                <a:moveTo>
                  <a:pt x="1377302" y="1650999"/>
                </a:moveTo>
                <a:lnTo>
                  <a:pt x="1372539" y="1638299"/>
                </a:lnTo>
                <a:lnTo>
                  <a:pt x="1379029" y="1638299"/>
                </a:lnTo>
                <a:lnTo>
                  <a:pt x="1377302" y="165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726031" y="18427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7"/>
                </a:moveTo>
                <a:lnTo>
                  <a:pt x="176" y="0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783257" y="2423147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6057" y="6299"/>
                </a:moveTo>
                <a:lnTo>
                  <a:pt x="3911" y="5092"/>
                </a:lnTo>
                <a:lnTo>
                  <a:pt x="1993" y="4241"/>
                </a:lnTo>
                <a:lnTo>
                  <a:pt x="0" y="2654"/>
                </a:lnTo>
                <a:lnTo>
                  <a:pt x="648" y="1041"/>
                </a:lnTo>
                <a:lnTo>
                  <a:pt x="812" y="0"/>
                </a:lnTo>
                <a:lnTo>
                  <a:pt x="2933" y="558"/>
                </a:lnTo>
                <a:lnTo>
                  <a:pt x="5053" y="1041"/>
                </a:lnTo>
                <a:lnTo>
                  <a:pt x="7225" y="1828"/>
                </a:lnTo>
                <a:lnTo>
                  <a:pt x="6629" y="3860"/>
                </a:lnTo>
                <a:lnTo>
                  <a:pt x="6057" y="6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62340" y="239816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678" y="2717"/>
                </a:moveTo>
                <a:lnTo>
                  <a:pt x="1447" y="2692"/>
                </a:lnTo>
                <a:lnTo>
                  <a:pt x="736" y="2095"/>
                </a:lnTo>
                <a:lnTo>
                  <a:pt x="0" y="1562"/>
                </a:lnTo>
                <a:lnTo>
                  <a:pt x="1472" y="546"/>
                </a:lnTo>
                <a:lnTo>
                  <a:pt x="2641" y="0"/>
                </a:lnTo>
                <a:lnTo>
                  <a:pt x="3263" y="317"/>
                </a:lnTo>
                <a:lnTo>
                  <a:pt x="3771" y="419"/>
                </a:lnTo>
                <a:lnTo>
                  <a:pt x="3238" y="1231"/>
                </a:lnTo>
                <a:lnTo>
                  <a:pt x="2678" y="2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803742" y="231357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320" y="2438"/>
                </a:moveTo>
                <a:lnTo>
                  <a:pt x="533" y="2209"/>
                </a:lnTo>
                <a:lnTo>
                  <a:pt x="303" y="1549"/>
                </a:lnTo>
                <a:lnTo>
                  <a:pt x="0" y="1130"/>
                </a:lnTo>
                <a:lnTo>
                  <a:pt x="203" y="749"/>
                </a:lnTo>
                <a:lnTo>
                  <a:pt x="430" y="380"/>
                </a:lnTo>
                <a:lnTo>
                  <a:pt x="633" y="0"/>
                </a:lnTo>
                <a:lnTo>
                  <a:pt x="2297" y="1777"/>
                </a:lnTo>
                <a:lnTo>
                  <a:pt x="1840" y="1981"/>
                </a:lnTo>
                <a:lnTo>
                  <a:pt x="1320" y="2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020787" y="1423136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5" h="7619">
                <a:moveTo>
                  <a:pt x="2323" y="7556"/>
                </a:moveTo>
                <a:lnTo>
                  <a:pt x="1435" y="5422"/>
                </a:lnTo>
                <a:lnTo>
                  <a:pt x="0" y="3149"/>
                </a:lnTo>
                <a:lnTo>
                  <a:pt x="7619" y="0"/>
                </a:lnTo>
                <a:lnTo>
                  <a:pt x="10489" y="1231"/>
                </a:lnTo>
                <a:lnTo>
                  <a:pt x="11734" y="7416"/>
                </a:lnTo>
                <a:lnTo>
                  <a:pt x="2323" y="7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022527" y="14306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635" y="330"/>
                </a:moveTo>
                <a:lnTo>
                  <a:pt x="371" y="215"/>
                </a:lnTo>
                <a:lnTo>
                  <a:pt x="215" y="101"/>
                </a:lnTo>
                <a:lnTo>
                  <a:pt x="0" y="0"/>
                </a:lnTo>
                <a:lnTo>
                  <a:pt x="590" y="25"/>
                </a:lnTo>
                <a:lnTo>
                  <a:pt x="635" y="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285366" y="15766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323" y="2870"/>
                </a:moveTo>
                <a:lnTo>
                  <a:pt x="0" y="939"/>
                </a:lnTo>
                <a:lnTo>
                  <a:pt x="1154" y="0"/>
                </a:lnTo>
                <a:lnTo>
                  <a:pt x="2323" y="2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402448" y="1566011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5" h="33019">
                <a:moveTo>
                  <a:pt x="30974" y="32524"/>
                </a:moveTo>
                <a:lnTo>
                  <a:pt x="26733" y="28905"/>
                </a:lnTo>
                <a:lnTo>
                  <a:pt x="20916" y="26098"/>
                </a:lnTo>
                <a:lnTo>
                  <a:pt x="18580" y="21526"/>
                </a:lnTo>
                <a:lnTo>
                  <a:pt x="14187" y="16028"/>
                </a:lnTo>
                <a:lnTo>
                  <a:pt x="8613" y="11549"/>
                </a:lnTo>
                <a:lnTo>
                  <a:pt x="3377" y="6676"/>
                </a:lnTo>
                <a:lnTo>
                  <a:pt x="0" y="0"/>
                </a:lnTo>
                <a:lnTo>
                  <a:pt x="8390" y="4181"/>
                </a:lnTo>
                <a:lnTo>
                  <a:pt x="16258" y="10661"/>
                </a:lnTo>
                <a:lnTo>
                  <a:pt x="23741" y="19941"/>
                </a:lnTo>
                <a:lnTo>
                  <a:pt x="30974" y="32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753437" y="1890014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40" h="29210">
                <a:moveTo>
                  <a:pt x="23303" y="28943"/>
                </a:moveTo>
                <a:lnTo>
                  <a:pt x="6281" y="12076"/>
                </a:lnTo>
                <a:lnTo>
                  <a:pt x="0" y="5740"/>
                </a:lnTo>
                <a:lnTo>
                  <a:pt x="292" y="4127"/>
                </a:lnTo>
                <a:lnTo>
                  <a:pt x="165" y="2946"/>
                </a:lnTo>
                <a:lnTo>
                  <a:pt x="2210" y="0"/>
                </a:lnTo>
                <a:lnTo>
                  <a:pt x="5156" y="1079"/>
                </a:lnTo>
                <a:lnTo>
                  <a:pt x="9118" y="6222"/>
                </a:lnTo>
                <a:lnTo>
                  <a:pt x="10249" y="10921"/>
                </a:lnTo>
                <a:lnTo>
                  <a:pt x="15595" y="16370"/>
                </a:lnTo>
                <a:lnTo>
                  <a:pt x="20256" y="16509"/>
                </a:lnTo>
                <a:lnTo>
                  <a:pt x="25781" y="21183"/>
                </a:lnTo>
                <a:lnTo>
                  <a:pt x="27939" y="24879"/>
                </a:lnTo>
                <a:lnTo>
                  <a:pt x="23303" y="28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493214" y="1659686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69">
                <a:moveTo>
                  <a:pt x="26288" y="26288"/>
                </a:moveTo>
                <a:lnTo>
                  <a:pt x="0" y="279"/>
                </a:lnTo>
                <a:lnTo>
                  <a:pt x="12484" y="0"/>
                </a:lnTo>
                <a:lnTo>
                  <a:pt x="12166" y="8826"/>
                </a:lnTo>
                <a:lnTo>
                  <a:pt x="16459" y="12636"/>
                </a:lnTo>
                <a:lnTo>
                  <a:pt x="20625" y="16281"/>
                </a:lnTo>
                <a:lnTo>
                  <a:pt x="25057" y="19748"/>
                </a:lnTo>
                <a:lnTo>
                  <a:pt x="28981" y="23659"/>
                </a:lnTo>
                <a:lnTo>
                  <a:pt x="28511" y="24091"/>
                </a:lnTo>
                <a:lnTo>
                  <a:pt x="26288" y="26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84145" y="1920608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4">
                <a:moveTo>
                  <a:pt x="13522" y="16650"/>
                </a:moveTo>
                <a:lnTo>
                  <a:pt x="9063" y="14739"/>
                </a:lnTo>
                <a:lnTo>
                  <a:pt x="4807" y="9441"/>
                </a:lnTo>
                <a:lnTo>
                  <a:pt x="0" y="0"/>
                </a:lnTo>
                <a:lnTo>
                  <a:pt x="9817" y="5537"/>
                </a:lnTo>
                <a:lnTo>
                  <a:pt x="14871" y="9994"/>
                </a:lnTo>
                <a:lnTo>
                  <a:pt x="18936" y="15925"/>
                </a:lnTo>
                <a:lnTo>
                  <a:pt x="13522" y="16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444992" y="160811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3614" y="11709"/>
                </a:moveTo>
                <a:lnTo>
                  <a:pt x="3886" y="5549"/>
                </a:lnTo>
                <a:lnTo>
                  <a:pt x="0" y="0"/>
                </a:lnTo>
                <a:lnTo>
                  <a:pt x="6604" y="1727"/>
                </a:lnTo>
                <a:lnTo>
                  <a:pt x="13614" y="11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308925" y="148255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7149" y="7759"/>
                </a:moveTo>
                <a:lnTo>
                  <a:pt x="0" y="1625"/>
                </a:lnTo>
                <a:lnTo>
                  <a:pt x="1499" y="0"/>
                </a:lnTo>
                <a:lnTo>
                  <a:pt x="3733" y="2184"/>
                </a:lnTo>
                <a:lnTo>
                  <a:pt x="8153" y="6565"/>
                </a:lnTo>
                <a:lnTo>
                  <a:pt x="7835" y="6972"/>
                </a:lnTo>
                <a:lnTo>
                  <a:pt x="7149" y="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840749" y="1979371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4126" y="5270"/>
                </a:moveTo>
                <a:lnTo>
                  <a:pt x="2553" y="4927"/>
                </a:lnTo>
                <a:lnTo>
                  <a:pt x="0" y="4876"/>
                </a:lnTo>
                <a:lnTo>
                  <a:pt x="1993" y="0"/>
                </a:lnTo>
                <a:lnTo>
                  <a:pt x="3467" y="609"/>
                </a:lnTo>
                <a:lnTo>
                  <a:pt x="5055" y="1041"/>
                </a:lnTo>
                <a:lnTo>
                  <a:pt x="6629" y="2158"/>
                </a:lnTo>
                <a:lnTo>
                  <a:pt x="6044" y="4673"/>
                </a:lnTo>
                <a:lnTo>
                  <a:pt x="4126" y="5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483371" y="164367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432" y="5575"/>
                </a:moveTo>
                <a:lnTo>
                  <a:pt x="0" y="584"/>
                </a:lnTo>
                <a:lnTo>
                  <a:pt x="635" y="0"/>
                </a:lnTo>
                <a:lnTo>
                  <a:pt x="5385" y="4698"/>
                </a:lnTo>
                <a:lnTo>
                  <a:pt x="5055" y="4978"/>
                </a:lnTo>
                <a:lnTo>
                  <a:pt x="4432" y="5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743481" y="1878850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3771" y="6540"/>
                </a:moveTo>
                <a:lnTo>
                  <a:pt x="0" y="1485"/>
                </a:lnTo>
                <a:lnTo>
                  <a:pt x="1803" y="0"/>
                </a:lnTo>
                <a:lnTo>
                  <a:pt x="5942" y="4597"/>
                </a:lnTo>
                <a:lnTo>
                  <a:pt x="3771" y="6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808048" y="194329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80">
                <a:moveTo>
                  <a:pt x="2945" y="4889"/>
                </a:moveTo>
                <a:lnTo>
                  <a:pt x="2018" y="4356"/>
                </a:lnTo>
                <a:lnTo>
                  <a:pt x="533" y="4013"/>
                </a:lnTo>
                <a:lnTo>
                  <a:pt x="0" y="2349"/>
                </a:lnTo>
                <a:lnTo>
                  <a:pt x="710" y="1117"/>
                </a:lnTo>
                <a:lnTo>
                  <a:pt x="990" y="0"/>
                </a:lnTo>
                <a:lnTo>
                  <a:pt x="2018" y="635"/>
                </a:lnTo>
                <a:lnTo>
                  <a:pt x="3429" y="1054"/>
                </a:lnTo>
                <a:lnTo>
                  <a:pt x="4266" y="2565"/>
                </a:lnTo>
                <a:lnTo>
                  <a:pt x="3326" y="3873"/>
                </a:lnTo>
                <a:lnTo>
                  <a:pt x="2945" y="4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463279" y="1625041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547" y="2781"/>
                </a:moveTo>
                <a:lnTo>
                  <a:pt x="0" y="0"/>
                </a:lnTo>
                <a:lnTo>
                  <a:pt x="965" y="63"/>
                </a:lnTo>
                <a:lnTo>
                  <a:pt x="2130" y="63"/>
                </a:lnTo>
                <a:lnTo>
                  <a:pt x="3137" y="342"/>
                </a:lnTo>
                <a:lnTo>
                  <a:pt x="3392" y="1638"/>
                </a:lnTo>
                <a:lnTo>
                  <a:pt x="2438" y="2133"/>
                </a:lnTo>
                <a:lnTo>
                  <a:pt x="1486" y="2425"/>
                </a:lnTo>
                <a:lnTo>
                  <a:pt x="547" y="2781"/>
                </a:lnTo>
                <a:close/>
              </a:path>
              <a:path w="3809" h="3175">
                <a:moveTo>
                  <a:pt x="2130" y="63"/>
                </a:moveTo>
                <a:lnTo>
                  <a:pt x="965" y="63"/>
                </a:lnTo>
                <a:lnTo>
                  <a:pt x="1956" y="12"/>
                </a:lnTo>
                <a:lnTo>
                  <a:pt x="2130" y="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473592" y="163485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477" y="1955"/>
                </a:moveTo>
                <a:lnTo>
                  <a:pt x="1892" y="1815"/>
                </a:lnTo>
                <a:lnTo>
                  <a:pt x="762" y="1498"/>
                </a:lnTo>
                <a:lnTo>
                  <a:pt x="0" y="0"/>
                </a:lnTo>
                <a:lnTo>
                  <a:pt x="813" y="63"/>
                </a:lnTo>
                <a:lnTo>
                  <a:pt x="1812" y="63"/>
                </a:lnTo>
                <a:lnTo>
                  <a:pt x="2604" y="330"/>
                </a:lnTo>
                <a:lnTo>
                  <a:pt x="2477" y="1358"/>
                </a:lnTo>
                <a:lnTo>
                  <a:pt x="2477" y="1955"/>
                </a:lnTo>
                <a:close/>
              </a:path>
              <a:path w="3175" h="2539">
                <a:moveTo>
                  <a:pt x="1812" y="63"/>
                </a:moveTo>
                <a:lnTo>
                  <a:pt x="813" y="63"/>
                </a:lnTo>
                <a:lnTo>
                  <a:pt x="1665" y="12"/>
                </a:lnTo>
                <a:lnTo>
                  <a:pt x="1812" y="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395716" y="155792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041" y="2006"/>
                </a:moveTo>
                <a:lnTo>
                  <a:pt x="469" y="1663"/>
                </a:lnTo>
                <a:lnTo>
                  <a:pt x="0" y="1536"/>
                </a:lnTo>
                <a:lnTo>
                  <a:pt x="127" y="0"/>
                </a:lnTo>
                <a:lnTo>
                  <a:pt x="2311" y="647"/>
                </a:lnTo>
                <a:lnTo>
                  <a:pt x="2006" y="1066"/>
                </a:lnTo>
                <a:lnTo>
                  <a:pt x="1802" y="1689"/>
                </a:lnTo>
                <a:lnTo>
                  <a:pt x="1041" y="2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375676" y="1541716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587" y="2628"/>
                </a:moveTo>
                <a:lnTo>
                  <a:pt x="1078" y="2362"/>
                </a:lnTo>
                <a:lnTo>
                  <a:pt x="0" y="1866"/>
                </a:lnTo>
                <a:lnTo>
                  <a:pt x="1206" y="0"/>
                </a:lnTo>
                <a:lnTo>
                  <a:pt x="1575" y="469"/>
                </a:lnTo>
                <a:lnTo>
                  <a:pt x="2096" y="901"/>
                </a:lnTo>
                <a:lnTo>
                  <a:pt x="2336" y="1739"/>
                </a:lnTo>
                <a:lnTo>
                  <a:pt x="1829" y="2222"/>
                </a:lnTo>
                <a:lnTo>
                  <a:pt x="1587" y="2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356131" y="152850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990" y="2184"/>
                </a:moveTo>
                <a:lnTo>
                  <a:pt x="551" y="1752"/>
                </a:lnTo>
                <a:lnTo>
                  <a:pt x="437" y="1587"/>
                </a:lnTo>
                <a:lnTo>
                  <a:pt x="252" y="1079"/>
                </a:lnTo>
                <a:lnTo>
                  <a:pt x="0" y="584"/>
                </a:lnTo>
                <a:lnTo>
                  <a:pt x="406" y="406"/>
                </a:lnTo>
                <a:lnTo>
                  <a:pt x="1040" y="0"/>
                </a:lnTo>
                <a:lnTo>
                  <a:pt x="1206" y="126"/>
                </a:lnTo>
                <a:lnTo>
                  <a:pt x="1504" y="406"/>
                </a:lnTo>
                <a:lnTo>
                  <a:pt x="1630" y="584"/>
                </a:lnTo>
                <a:lnTo>
                  <a:pt x="1803" y="1092"/>
                </a:lnTo>
                <a:lnTo>
                  <a:pt x="2069" y="1587"/>
                </a:lnTo>
                <a:lnTo>
                  <a:pt x="1637" y="1752"/>
                </a:lnTo>
                <a:lnTo>
                  <a:pt x="990" y="2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335670" y="150809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543" y="3606"/>
                </a:moveTo>
                <a:lnTo>
                  <a:pt x="2426" y="3124"/>
                </a:lnTo>
                <a:lnTo>
                  <a:pt x="1269" y="2743"/>
                </a:lnTo>
                <a:lnTo>
                  <a:pt x="0" y="1917"/>
                </a:lnTo>
                <a:lnTo>
                  <a:pt x="89" y="622"/>
                </a:lnTo>
                <a:lnTo>
                  <a:pt x="432" y="330"/>
                </a:lnTo>
                <a:lnTo>
                  <a:pt x="762" y="0"/>
                </a:lnTo>
                <a:lnTo>
                  <a:pt x="2020" y="25"/>
                </a:lnTo>
                <a:lnTo>
                  <a:pt x="2807" y="1320"/>
                </a:lnTo>
                <a:lnTo>
                  <a:pt x="3111" y="2489"/>
                </a:lnTo>
                <a:lnTo>
                  <a:pt x="3543" y="3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300745" y="143292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889" y="2349"/>
                </a:moveTo>
                <a:lnTo>
                  <a:pt x="420" y="1841"/>
                </a:lnTo>
                <a:lnTo>
                  <a:pt x="0" y="1625"/>
                </a:lnTo>
                <a:lnTo>
                  <a:pt x="241" y="1092"/>
                </a:lnTo>
                <a:lnTo>
                  <a:pt x="686" y="0"/>
                </a:lnTo>
                <a:lnTo>
                  <a:pt x="2565" y="1206"/>
                </a:lnTo>
                <a:lnTo>
                  <a:pt x="2108" y="1574"/>
                </a:lnTo>
                <a:lnTo>
                  <a:pt x="1702" y="2095"/>
                </a:lnTo>
                <a:lnTo>
                  <a:pt x="889" y="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878197" y="202323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387" y="1172"/>
                </a:moveTo>
                <a:lnTo>
                  <a:pt x="0" y="0"/>
                </a:lnTo>
                <a:lnTo>
                  <a:pt x="1102" y="631"/>
                </a:lnTo>
                <a:lnTo>
                  <a:pt x="387" y="1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799602" y="191157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1054" y="1663"/>
                </a:moveTo>
                <a:lnTo>
                  <a:pt x="572" y="1397"/>
                </a:lnTo>
                <a:lnTo>
                  <a:pt x="418" y="1206"/>
                </a:lnTo>
                <a:lnTo>
                  <a:pt x="139" y="914"/>
                </a:lnTo>
                <a:lnTo>
                  <a:pt x="139" y="406"/>
                </a:lnTo>
                <a:lnTo>
                  <a:pt x="0" y="0"/>
                </a:lnTo>
                <a:lnTo>
                  <a:pt x="368" y="546"/>
                </a:lnTo>
                <a:lnTo>
                  <a:pt x="1054" y="1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093340" y="234995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69" y="2362"/>
                </a:moveTo>
                <a:lnTo>
                  <a:pt x="0" y="1752"/>
                </a:lnTo>
                <a:lnTo>
                  <a:pt x="1294" y="0"/>
                </a:lnTo>
                <a:lnTo>
                  <a:pt x="1561" y="431"/>
                </a:lnTo>
                <a:lnTo>
                  <a:pt x="2044" y="850"/>
                </a:lnTo>
                <a:lnTo>
                  <a:pt x="2069" y="1625"/>
                </a:lnTo>
                <a:lnTo>
                  <a:pt x="1548" y="1993"/>
                </a:lnTo>
                <a:lnTo>
                  <a:pt x="1269" y="2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1272" y="4728654"/>
            <a:ext cx="381635" cy="353060"/>
          </a:xfrm>
          <a:custGeom>
            <a:avLst/>
            <a:gdLst/>
            <a:ahLst/>
            <a:cxnLst/>
            <a:rect l="l" t="t" r="r" b="b"/>
            <a:pathLst>
              <a:path w="381634" h="353060">
                <a:moveTo>
                  <a:pt x="65443" y="12700"/>
                </a:moveTo>
                <a:lnTo>
                  <a:pt x="49669" y="12700"/>
                </a:lnTo>
                <a:lnTo>
                  <a:pt x="48526" y="8889"/>
                </a:lnTo>
                <a:lnTo>
                  <a:pt x="51714" y="7620"/>
                </a:lnTo>
                <a:lnTo>
                  <a:pt x="52781" y="5079"/>
                </a:lnTo>
                <a:lnTo>
                  <a:pt x="51320" y="0"/>
                </a:lnTo>
                <a:lnTo>
                  <a:pt x="56095" y="0"/>
                </a:lnTo>
                <a:lnTo>
                  <a:pt x="55981" y="2539"/>
                </a:lnTo>
                <a:lnTo>
                  <a:pt x="56387" y="5079"/>
                </a:lnTo>
                <a:lnTo>
                  <a:pt x="59918" y="6350"/>
                </a:lnTo>
                <a:lnTo>
                  <a:pt x="62636" y="8889"/>
                </a:lnTo>
                <a:lnTo>
                  <a:pt x="65443" y="12700"/>
                </a:lnTo>
                <a:close/>
              </a:path>
              <a:path w="381634" h="353060">
                <a:moveTo>
                  <a:pt x="69049" y="17779"/>
                </a:moveTo>
                <a:lnTo>
                  <a:pt x="39357" y="17779"/>
                </a:lnTo>
                <a:lnTo>
                  <a:pt x="46050" y="13970"/>
                </a:lnTo>
                <a:lnTo>
                  <a:pt x="45211" y="10160"/>
                </a:lnTo>
                <a:lnTo>
                  <a:pt x="49669" y="12700"/>
                </a:lnTo>
                <a:lnTo>
                  <a:pt x="65443" y="12700"/>
                </a:lnTo>
                <a:lnTo>
                  <a:pt x="69049" y="17779"/>
                </a:lnTo>
                <a:close/>
              </a:path>
              <a:path w="381634" h="353060">
                <a:moveTo>
                  <a:pt x="70116" y="19050"/>
                </a:moveTo>
                <a:lnTo>
                  <a:pt x="29108" y="19050"/>
                </a:lnTo>
                <a:lnTo>
                  <a:pt x="31559" y="17779"/>
                </a:lnTo>
                <a:lnTo>
                  <a:pt x="33146" y="15239"/>
                </a:lnTo>
                <a:lnTo>
                  <a:pt x="36042" y="13970"/>
                </a:lnTo>
                <a:lnTo>
                  <a:pt x="37744" y="15239"/>
                </a:lnTo>
                <a:lnTo>
                  <a:pt x="39357" y="17779"/>
                </a:lnTo>
                <a:lnTo>
                  <a:pt x="69049" y="17779"/>
                </a:lnTo>
                <a:lnTo>
                  <a:pt x="70116" y="19050"/>
                </a:lnTo>
                <a:close/>
              </a:path>
              <a:path w="381634" h="353060">
                <a:moveTo>
                  <a:pt x="71916" y="21589"/>
                </a:moveTo>
                <a:lnTo>
                  <a:pt x="13220" y="21589"/>
                </a:lnTo>
                <a:lnTo>
                  <a:pt x="16001" y="20320"/>
                </a:lnTo>
                <a:lnTo>
                  <a:pt x="18592" y="17779"/>
                </a:lnTo>
                <a:lnTo>
                  <a:pt x="23164" y="17779"/>
                </a:lnTo>
                <a:lnTo>
                  <a:pt x="29108" y="19050"/>
                </a:lnTo>
                <a:lnTo>
                  <a:pt x="71758" y="19050"/>
                </a:lnTo>
                <a:lnTo>
                  <a:pt x="71916" y="21589"/>
                </a:lnTo>
                <a:close/>
              </a:path>
              <a:path w="381634" h="353060">
                <a:moveTo>
                  <a:pt x="71758" y="19050"/>
                </a:moveTo>
                <a:lnTo>
                  <a:pt x="70116" y="19050"/>
                </a:lnTo>
                <a:lnTo>
                  <a:pt x="71678" y="17779"/>
                </a:lnTo>
                <a:lnTo>
                  <a:pt x="71758" y="19050"/>
                </a:lnTo>
                <a:close/>
              </a:path>
              <a:path w="381634" h="353060">
                <a:moveTo>
                  <a:pt x="12725" y="36829"/>
                </a:moveTo>
                <a:lnTo>
                  <a:pt x="11633" y="36829"/>
                </a:lnTo>
                <a:lnTo>
                  <a:pt x="11188" y="31750"/>
                </a:lnTo>
                <a:lnTo>
                  <a:pt x="9080" y="29210"/>
                </a:lnTo>
                <a:lnTo>
                  <a:pt x="3568" y="26670"/>
                </a:lnTo>
                <a:lnTo>
                  <a:pt x="1892" y="24129"/>
                </a:lnTo>
                <a:lnTo>
                  <a:pt x="0" y="22860"/>
                </a:lnTo>
                <a:lnTo>
                  <a:pt x="1358" y="21589"/>
                </a:lnTo>
                <a:lnTo>
                  <a:pt x="2095" y="20320"/>
                </a:lnTo>
                <a:lnTo>
                  <a:pt x="5880" y="21589"/>
                </a:lnTo>
                <a:lnTo>
                  <a:pt x="71916" y="21589"/>
                </a:lnTo>
                <a:lnTo>
                  <a:pt x="71996" y="22860"/>
                </a:lnTo>
                <a:lnTo>
                  <a:pt x="75628" y="24129"/>
                </a:lnTo>
                <a:lnTo>
                  <a:pt x="80187" y="26670"/>
                </a:lnTo>
                <a:lnTo>
                  <a:pt x="81241" y="26670"/>
                </a:lnTo>
                <a:lnTo>
                  <a:pt x="82638" y="30479"/>
                </a:lnTo>
                <a:lnTo>
                  <a:pt x="87007" y="30479"/>
                </a:lnTo>
                <a:lnTo>
                  <a:pt x="87960" y="31750"/>
                </a:lnTo>
                <a:lnTo>
                  <a:pt x="91008" y="35560"/>
                </a:lnTo>
                <a:lnTo>
                  <a:pt x="15100" y="35560"/>
                </a:lnTo>
                <a:lnTo>
                  <a:pt x="12725" y="36829"/>
                </a:lnTo>
                <a:close/>
              </a:path>
              <a:path w="381634" h="353060">
                <a:moveTo>
                  <a:pt x="13220" y="21589"/>
                </a:moveTo>
                <a:lnTo>
                  <a:pt x="5880" y="21589"/>
                </a:lnTo>
                <a:lnTo>
                  <a:pt x="7962" y="20320"/>
                </a:lnTo>
                <a:lnTo>
                  <a:pt x="13220" y="21589"/>
                </a:lnTo>
                <a:close/>
              </a:path>
              <a:path w="381634" h="353060">
                <a:moveTo>
                  <a:pt x="87007" y="30479"/>
                </a:moveTo>
                <a:lnTo>
                  <a:pt x="82638" y="30479"/>
                </a:lnTo>
                <a:lnTo>
                  <a:pt x="84747" y="27939"/>
                </a:lnTo>
                <a:lnTo>
                  <a:pt x="87007" y="30479"/>
                </a:lnTo>
                <a:close/>
              </a:path>
              <a:path w="381634" h="353060">
                <a:moveTo>
                  <a:pt x="66890" y="91439"/>
                </a:moveTo>
                <a:lnTo>
                  <a:pt x="66243" y="88900"/>
                </a:lnTo>
                <a:lnTo>
                  <a:pt x="60413" y="86360"/>
                </a:lnTo>
                <a:lnTo>
                  <a:pt x="57632" y="82550"/>
                </a:lnTo>
                <a:lnTo>
                  <a:pt x="55740" y="77470"/>
                </a:lnTo>
                <a:lnTo>
                  <a:pt x="55016" y="76200"/>
                </a:lnTo>
                <a:lnTo>
                  <a:pt x="49187" y="71120"/>
                </a:lnTo>
                <a:lnTo>
                  <a:pt x="44234" y="67310"/>
                </a:lnTo>
                <a:lnTo>
                  <a:pt x="36639" y="60960"/>
                </a:lnTo>
                <a:lnTo>
                  <a:pt x="38277" y="58420"/>
                </a:lnTo>
                <a:lnTo>
                  <a:pt x="34251" y="55879"/>
                </a:lnTo>
                <a:lnTo>
                  <a:pt x="31864" y="55879"/>
                </a:lnTo>
                <a:lnTo>
                  <a:pt x="29794" y="49529"/>
                </a:lnTo>
                <a:lnTo>
                  <a:pt x="26936" y="46989"/>
                </a:lnTo>
                <a:lnTo>
                  <a:pt x="23888" y="45720"/>
                </a:lnTo>
                <a:lnTo>
                  <a:pt x="23253" y="44450"/>
                </a:lnTo>
                <a:lnTo>
                  <a:pt x="22821" y="41910"/>
                </a:lnTo>
                <a:lnTo>
                  <a:pt x="19862" y="39370"/>
                </a:lnTo>
                <a:lnTo>
                  <a:pt x="17564" y="38100"/>
                </a:lnTo>
                <a:lnTo>
                  <a:pt x="15100" y="35560"/>
                </a:lnTo>
                <a:lnTo>
                  <a:pt x="91008" y="35560"/>
                </a:lnTo>
                <a:lnTo>
                  <a:pt x="93332" y="39370"/>
                </a:lnTo>
                <a:lnTo>
                  <a:pt x="97536" y="46989"/>
                </a:lnTo>
                <a:lnTo>
                  <a:pt x="102095" y="49529"/>
                </a:lnTo>
                <a:lnTo>
                  <a:pt x="109435" y="52070"/>
                </a:lnTo>
                <a:lnTo>
                  <a:pt x="111125" y="53339"/>
                </a:lnTo>
                <a:lnTo>
                  <a:pt x="111404" y="58420"/>
                </a:lnTo>
                <a:lnTo>
                  <a:pt x="114820" y="58420"/>
                </a:lnTo>
                <a:lnTo>
                  <a:pt x="115303" y="60960"/>
                </a:lnTo>
                <a:lnTo>
                  <a:pt x="119722" y="60960"/>
                </a:lnTo>
                <a:lnTo>
                  <a:pt x="120484" y="62229"/>
                </a:lnTo>
                <a:lnTo>
                  <a:pt x="119913" y="66039"/>
                </a:lnTo>
                <a:lnTo>
                  <a:pt x="119989" y="67310"/>
                </a:lnTo>
                <a:lnTo>
                  <a:pt x="121297" y="67310"/>
                </a:lnTo>
                <a:lnTo>
                  <a:pt x="123062" y="68579"/>
                </a:lnTo>
                <a:lnTo>
                  <a:pt x="126733" y="68579"/>
                </a:lnTo>
                <a:lnTo>
                  <a:pt x="126949" y="69850"/>
                </a:lnTo>
                <a:lnTo>
                  <a:pt x="127736" y="73660"/>
                </a:lnTo>
                <a:lnTo>
                  <a:pt x="129730" y="73660"/>
                </a:lnTo>
                <a:lnTo>
                  <a:pt x="129298" y="74929"/>
                </a:lnTo>
                <a:lnTo>
                  <a:pt x="129908" y="76200"/>
                </a:lnTo>
                <a:lnTo>
                  <a:pt x="135013" y="80010"/>
                </a:lnTo>
                <a:lnTo>
                  <a:pt x="137185" y="80010"/>
                </a:lnTo>
                <a:lnTo>
                  <a:pt x="141185" y="87629"/>
                </a:lnTo>
                <a:lnTo>
                  <a:pt x="143287" y="90170"/>
                </a:lnTo>
                <a:lnTo>
                  <a:pt x="69875" y="90170"/>
                </a:lnTo>
                <a:lnTo>
                  <a:pt x="66890" y="91439"/>
                </a:lnTo>
                <a:close/>
              </a:path>
              <a:path w="381634" h="353060">
                <a:moveTo>
                  <a:pt x="126733" y="68579"/>
                </a:moveTo>
                <a:lnTo>
                  <a:pt x="123062" y="68579"/>
                </a:lnTo>
                <a:lnTo>
                  <a:pt x="122148" y="66039"/>
                </a:lnTo>
                <a:lnTo>
                  <a:pt x="122910" y="64770"/>
                </a:lnTo>
                <a:lnTo>
                  <a:pt x="123609" y="64770"/>
                </a:lnTo>
                <a:lnTo>
                  <a:pt x="124294" y="63500"/>
                </a:lnTo>
                <a:lnTo>
                  <a:pt x="125755" y="63500"/>
                </a:lnTo>
                <a:lnTo>
                  <a:pt x="126517" y="67310"/>
                </a:lnTo>
                <a:lnTo>
                  <a:pt x="126733" y="68579"/>
                </a:lnTo>
                <a:close/>
              </a:path>
              <a:path w="381634" h="353060">
                <a:moveTo>
                  <a:pt x="138836" y="80010"/>
                </a:moveTo>
                <a:lnTo>
                  <a:pt x="135013" y="80010"/>
                </a:lnTo>
                <a:lnTo>
                  <a:pt x="137452" y="78739"/>
                </a:lnTo>
                <a:lnTo>
                  <a:pt x="138455" y="78739"/>
                </a:lnTo>
                <a:lnTo>
                  <a:pt x="138836" y="80010"/>
                </a:lnTo>
                <a:close/>
              </a:path>
              <a:path w="381634" h="353060">
                <a:moveTo>
                  <a:pt x="307251" y="246379"/>
                </a:moveTo>
                <a:lnTo>
                  <a:pt x="221932" y="246379"/>
                </a:lnTo>
                <a:lnTo>
                  <a:pt x="222122" y="241300"/>
                </a:lnTo>
                <a:lnTo>
                  <a:pt x="220764" y="241300"/>
                </a:lnTo>
                <a:lnTo>
                  <a:pt x="216992" y="237489"/>
                </a:lnTo>
                <a:lnTo>
                  <a:pt x="214096" y="234950"/>
                </a:lnTo>
                <a:lnTo>
                  <a:pt x="209067" y="228600"/>
                </a:lnTo>
                <a:lnTo>
                  <a:pt x="206184" y="227329"/>
                </a:lnTo>
                <a:lnTo>
                  <a:pt x="203631" y="223520"/>
                </a:lnTo>
                <a:lnTo>
                  <a:pt x="202615" y="222250"/>
                </a:lnTo>
                <a:lnTo>
                  <a:pt x="198564" y="220979"/>
                </a:lnTo>
                <a:lnTo>
                  <a:pt x="195681" y="219710"/>
                </a:lnTo>
                <a:lnTo>
                  <a:pt x="194665" y="215900"/>
                </a:lnTo>
                <a:lnTo>
                  <a:pt x="193827" y="214629"/>
                </a:lnTo>
                <a:lnTo>
                  <a:pt x="193255" y="214629"/>
                </a:lnTo>
                <a:lnTo>
                  <a:pt x="188511" y="209550"/>
                </a:lnTo>
                <a:lnTo>
                  <a:pt x="183930" y="205739"/>
                </a:lnTo>
                <a:lnTo>
                  <a:pt x="179507" y="200660"/>
                </a:lnTo>
                <a:lnTo>
                  <a:pt x="175234" y="195579"/>
                </a:lnTo>
                <a:lnTo>
                  <a:pt x="174269" y="194310"/>
                </a:lnTo>
                <a:lnTo>
                  <a:pt x="172923" y="193039"/>
                </a:lnTo>
                <a:lnTo>
                  <a:pt x="169049" y="193039"/>
                </a:lnTo>
                <a:lnTo>
                  <a:pt x="168871" y="190500"/>
                </a:lnTo>
                <a:lnTo>
                  <a:pt x="165163" y="187960"/>
                </a:lnTo>
                <a:lnTo>
                  <a:pt x="163614" y="187960"/>
                </a:lnTo>
                <a:lnTo>
                  <a:pt x="163347" y="185420"/>
                </a:lnTo>
                <a:lnTo>
                  <a:pt x="157708" y="180339"/>
                </a:lnTo>
                <a:lnTo>
                  <a:pt x="154495" y="173989"/>
                </a:lnTo>
                <a:lnTo>
                  <a:pt x="147434" y="170179"/>
                </a:lnTo>
                <a:lnTo>
                  <a:pt x="147167" y="167639"/>
                </a:lnTo>
                <a:lnTo>
                  <a:pt x="147078" y="165100"/>
                </a:lnTo>
                <a:lnTo>
                  <a:pt x="139636" y="162560"/>
                </a:lnTo>
                <a:lnTo>
                  <a:pt x="137350" y="156210"/>
                </a:lnTo>
                <a:lnTo>
                  <a:pt x="131356" y="154939"/>
                </a:lnTo>
                <a:lnTo>
                  <a:pt x="131038" y="153670"/>
                </a:lnTo>
                <a:lnTo>
                  <a:pt x="129095" y="148589"/>
                </a:lnTo>
                <a:lnTo>
                  <a:pt x="124472" y="146050"/>
                </a:lnTo>
                <a:lnTo>
                  <a:pt x="116408" y="137160"/>
                </a:lnTo>
                <a:lnTo>
                  <a:pt x="111315" y="132079"/>
                </a:lnTo>
                <a:lnTo>
                  <a:pt x="106552" y="127000"/>
                </a:lnTo>
                <a:lnTo>
                  <a:pt x="103708" y="124460"/>
                </a:lnTo>
                <a:lnTo>
                  <a:pt x="101142" y="121920"/>
                </a:lnTo>
                <a:lnTo>
                  <a:pt x="96507" y="119379"/>
                </a:lnTo>
                <a:lnTo>
                  <a:pt x="95681" y="119379"/>
                </a:lnTo>
                <a:lnTo>
                  <a:pt x="94030" y="114300"/>
                </a:lnTo>
                <a:lnTo>
                  <a:pt x="90144" y="113029"/>
                </a:lnTo>
                <a:lnTo>
                  <a:pt x="84099" y="106679"/>
                </a:lnTo>
                <a:lnTo>
                  <a:pt x="81330" y="104139"/>
                </a:lnTo>
                <a:lnTo>
                  <a:pt x="75158" y="99060"/>
                </a:lnTo>
                <a:lnTo>
                  <a:pt x="70942" y="96520"/>
                </a:lnTo>
                <a:lnTo>
                  <a:pt x="70700" y="91439"/>
                </a:lnTo>
                <a:lnTo>
                  <a:pt x="69875" y="90170"/>
                </a:lnTo>
                <a:lnTo>
                  <a:pt x="143287" y="90170"/>
                </a:lnTo>
                <a:lnTo>
                  <a:pt x="145389" y="92710"/>
                </a:lnTo>
                <a:lnTo>
                  <a:pt x="152857" y="99060"/>
                </a:lnTo>
                <a:lnTo>
                  <a:pt x="155917" y="101600"/>
                </a:lnTo>
                <a:lnTo>
                  <a:pt x="162483" y="107950"/>
                </a:lnTo>
                <a:lnTo>
                  <a:pt x="166103" y="113029"/>
                </a:lnTo>
                <a:lnTo>
                  <a:pt x="172300" y="114300"/>
                </a:lnTo>
                <a:lnTo>
                  <a:pt x="172808" y="114300"/>
                </a:lnTo>
                <a:lnTo>
                  <a:pt x="173608" y="115570"/>
                </a:lnTo>
                <a:lnTo>
                  <a:pt x="172250" y="120650"/>
                </a:lnTo>
                <a:lnTo>
                  <a:pt x="175996" y="121920"/>
                </a:lnTo>
                <a:lnTo>
                  <a:pt x="178155" y="123189"/>
                </a:lnTo>
                <a:lnTo>
                  <a:pt x="182079" y="123189"/>
                </a:lnTo>
                <a:lnTo>
                  <a:pt x="184632" y="125729"/>
                </a:lnTo>
                <a:lnTo>
                  <a:pt x="185699" y="125729"/>
                </a:lnTo>
                <a:lnTo>
                  <a:pt x="185534" y="129539"/>
                </a:lnTo>
                <a:lnTo>
                  <a:pt x="186258" y="130810"/>
                </a:lnTo>
                <a:lnTo>
                  <a:pt x="190296" y="132079"/>
                </a:lnTo>
                <a:lnTo>
                  <a:pt x="190449" y="135889"/>
                </a:lnTo>
                <a:lnTo>
                  <a:pt x="194944" y="135889"/>
                </a:lnTo>
                <a:lnTo>
                  <a:pt x="195821" y="137160"/>
                </a:lnTo>
                <a:lnTo>
                  <a:pt x="197980" y="142239"/>
                </a:lnTo>
                <a:lnTo>
                  <a:pt x="202056" y="143510"/>
                </a:lnTo>
                <a:lnTo>
                  <a:pt x="208013" y="153670"/>
                </a:lnTo>
                <a:lnTo>
                  <a:pt x="213652" y="158750"/>
                </a:lnTo>
                <a:lnTo>
                  <a:pt x="220332" y="166370"/>
                </a:lnTo>
                <a:lnTo>
                  <a:pt x="222376" y="167639"/>
                </a:lnTo>
                <a:lnTo>
                  <a:pt x="225297" y="167639"/>
                </a:lnTo>
                <a:lnTo>
                  <a:pt x="227304" y="170179"/>
                </a:lnTo>
                <a:lnTo>
                  <a:pt x="227342" y="173989"/>
                </a:lnTo>
                <a:lnTo>
                  <a:pt x="231000" y="175260"/>
                </a:lnTo>
                <a:lnTo>
                  <a:pt x="235534" y="175260"/>
                </a:lnTo>
                <a:lnTo>
                  <a:pt x="234848" y="177800"/>
                </a:lnTo>
                <a:lnTo>
                  <a:pt x="236994" y="180339"/>
                </a:lnTo>
                <a:lnTo>
                  <a:pt x="239953" y="181610"/>
                </a:lnTo>
                <a:lnTo>
                  <a:pt x="242468" y="184150"/>
                </a:lnTo>
                <a:lnTo>
                  <a:pt x="246557" y="190500"/>
                </a:lnTo>
                <a:lnTo>
                  <a:pt x="247421" y="193039"/>
                </a:lnTo>
                <a:lnTo>
                  <a:pt x="250710" y="194310"/>
                </a:lnTo>
                <a:lnTo>
                  <a:pt x="251371" y="198120"/>
                </a:lnTo>
                <a:lnTo>
                  <a:pt x="254863" y="198120"/>
                </a:lnTo>
                <a:lnTo>
                  <a:pt x="257860" y="200660"/>
                </a:lnTo>
                <a:lnTo>
                  <a:pt x="259918" y="201929"/>
                </a:lnTo>
                <a:lnTo>
                  <a:pt x="260654" y="205739"/>
                </a:lnTo>
                <a:lnTo>
                  <a:pt x="262623" y="207010"/>
                </a:lnTo>
                <a:lnTo>
                  <a:pt x="265836" y="208279"/>
                </a:lnTo>
                <a:lnTo>
                  <a:pt x="266458" y="209550"/>
                </a:lnTo>
                <a:lnTo>
                  <a:pt x="267652" y="210820"/>
                </a:lnTo>
                <a:lnTo>
                  <a:pt x="270192" y="210820"/>
                </a:lnTo>
                <a:lnTo>
                  <a:pt x="272580" y="214629"/>
                </a:lnTo>
                <a:lnTo>
                  <a:pt x="274319" y="218439"/>
                </a:lnTo>
                <a:lnTo>
                  <a:pt x="281393" y="224789"/>
                </a:lnTo>
                <a:lnTo>
                  <a:pt x="284086" y="229870"/>
                </a:lnTo>
                <a:lnTo>
                  <a:pt x="290995" y="232410"/>
                </a:lnTo>
                <a:lnTo>
                  <a:pt x="291858" y="233679"/>
                </a:lnTo>
                <a:lnTo>
                  <a:pt x="294830" y="236220"/>
                </a:lnTo>
                <a:lnTo>
                  <a:pt x="296849" y="238760"/>
                </a:lnTo>
                <a:lnTo>
                  <a:pt x="301663" y="242570"/>
                </a:lnTo>
                <a:lnTo>
                  <a:pt x="304431" y="245110"/>
                </a:lnTo>
                <a:lnTo>
                  <a:pt x="307251" y="246379"/>
                </a:lnTo>
                <a:close/>
              </a:path>
              <a:path w="381634" h="353060">
                <a:moveTo>
                  <a:pt x="182079" y="123189"/>
                </a:moveTo>
                <a:lnTo>
                  <a:pt x="178155" y="123189"/>
                </a:lnTo>
                <a:lnTo>
                  <a:pt x="183769" y="120650"/>
                </a:lnTo>
                <a:lnTo>
                  <a:pt x="182727" y="121920"/>
                </a:lnTo>
                <a:lnTo>
                  <a:pt x="182079" y="123189"/>
                </a:lnTo>
                <a:close/>
              </a:path>
              <a:path w="381634" h="353060">
                <a:moveTo>
                  <a:pt x="235534" y="175260"/>
                </a:moveTo>
                <a:lnTo>
                  <a:pt x="231000" y="175260"/>
                </a:lnTo>
                <a:lnTo>
                  <a:pt x="232968" y="172720"/>
                </a:lnTo>
                <a:lnTo>
                  <a:pt x="235877" y="173989"/>
                </a:lnTo>
                <a:lnTo>
                  <a:pt x="235534" y="175260"/>
                </a:lnTo>
                <a:close/>
              </a:path>
              <a:path w="381634" h="353060">
                <a:moveTo>
                  <a:pt x="252717" y="275589"/>
                </a:moveTo>
                <a:lnTo>
                  <a:pt x="251523" y="273050"/>
                </a:lnTo>
                <a:lnTo>
                  <a:pt x="250024" y="271779"/>
                </a:lnTo>
                <a:lnTo>
                  <a:pt x="249047" y="265429"/>
                </a:lnTo>
                <a:lnTo>
                  <a:pt x="243128" y="265429"/>
                </a:lnTo>
                <a:lnTo>
                  <a:pt x="242227" y="261620"/>
                </a:lnTo>
                <a:lnTo>
                  <a:pt x="237782" y="260350"/>
                </a:lnTo>
                <a:lnTo>
                  <a:pt x="236067" y="255270"/>
                </a:lnTo>
                <a:lnTo>
                  <a:pt x="233743" y="250189"/>
                </a:lnTo>
                <a:lnTo>
                  <a:pt x="227215" y="247650"/>
                </a:lnTo>
                <a:lnTo>
                  <a:pt x="226098" y="246379"/>
                </a:lnTo>
                <a:lnTo>
                  <a:pt x="310591" y="246379"/>
                </a:lnTo>
                <a:lnTo>
                  <a:pt x="312051" y="247650"/>
                </a:lnTo>
                <a:lnTo>
                  <a:pt x="312051" y="252729"/>
                </a:lnTo>
                <a:lnTo>
                  <a:pt x="314286" y="255270"/>
                </a:lnTo>
                <a:lnTo>
                  <a:pt x="318681" y="257810"/>
                </a:lnTo>
                <a:lnTo>
                  <a:pt x="319557" y="259079"/>
                </a:lnTo>
                <a:lnTo>
                  <a:pt x="320700" y="261620"/>
                </a:lnTo>
                <a:lnTo>
                  <a:pt x="324421" y="261620"/>
                </a:lnTo>
                <a:lnTo>
                  <a:pt x="326123" y="262889"/>
                </a:lnTo>
                <a:lnTo>
                  <a:pt x="327342" y="267970"/>
                </a:lnTo>
                <a:lnTo>
                  <a:pt x="327647" y="269239"/>
                </a:lnTo>
                <a:lnTo>
                  <a:pt x="332193" y="274320"/>
                </a:lnTo>
                <a:lnTo>
                  <a:pt x="255676" y="274320"/>
                </a:lnTo>
                <a:lnTo>
                  <a:pt x="252717" y="275589"/>
                </a:lnTo>
                <a:close/>
              </a:path>
              <a:path w="381634" h="353060">
                <a:moveTo>
                  <a:pt x="324421" y="261620"/>
                </a:moveTo>
                <a:lnTo>
                  <a:pt x="320700" y="261620"/>
                </a:lnTo>
                <a:lnTo>
                  <a:pt x="322719" y="260350"/>
                </a:lnTo>
                <a:lnTo>
                  <a:pt x="324421" y="261620"/>
                </a:lnTo>
                <a:close/>
              </a:path>
              <a:path w="381634" h="353060">
                <a:moveTo>
                  <a:pt x="269887" y="293370"/>
                </a:moveTo>
                <a:lnTo>
                  <a:pt x="270776" y="289560"/>
                </a:lnTo>
                <a:lnTo>
                  <a:pt x="269100" y="288289"/>
                </a:lnTo>
                <a:lnTo>
                  <a:pt x="267474" y="285750"/>
                </a:lnTo>
                <a:lnTo>
                  <a:pt x="263982" y="281939"/>
                </a:lnTo>
                <a:lnTo>
                  <a:pt x="262115" y="280670"/>
                </a:lnTo>
                <a:lnTo>
                  <a:pt x="258038" y="276860"/>
                </a:lnTo>
                <a:lnTo>
                  <a:pt x="255676" y="274320"/>
                </a:lnTo>
                <a:lnTo>
                  <a:pt x="332193" y="274320"/>
                </a:lnTo>
                <a:lnTo>
                  <a:pt x="335749" y="278129"/>
                </a:lnTo>
                <a:lnTo>
                  <a:pt x="343966" y="284479"/>
                </a:lnTo>
                <a:lnTo>
                  <a:pt x="347256" y="288289"/>
                </a:lnTo>
                <a:lnTo>
                  <a:pt x="353733" y="292100"/>
                </a:lnTo>
                <a:lnTo>
                  <a:pt x="274802" y="292100"/>
                </a:lnTo>
                <a:lnTo>
                  <a:pt x="269887" y="293370"/>
                </a:lnTo>
                <a:close/>
              </a:path>
              <a:path w="381634" h="353060">
                <a:moveTo>
                  <a:pt x="328294" y="351789"/>
                </a:moveTo>
                <a:lnTo>
                  <a:pt x="327101" y="351789"/>
                </a:lnTo>
                <a:lnTo>
                  <a:pt x="326491" y="350520"/>
                </a:lnTo>
                <a:lnTo>
                  <a:pt x="325335" y="350520"/>
                </a:lnTo>
                <a:lnTo>
                  <a:pt x="322135" y="345439"/>
                </a:lnTo>
                <a:lnTo>
                  <a:pt x="319544" y="341629"/>
                </a:lnTo>
                <a:lnTo>
                  <a:pt x="313537" y="337820"/>
                </a:lnTo>
                <a:lnTo>
                  <a:pt x="312153" y="336550"/>
                </a:lnTo>
                <a:lnTo>
                  <a:pt x="306666" y="328929"/>
                </a:lnTo>
                <a:lnTo>
                  <a:pt x="300342" y="325120"/>
                </a:lnTo>
                <a:lnTo>
                  <a:pt x="296659" y="318770"/>
                </a:lnTo>
                <a:lnTo>
                  <a:pt x="290398" y="313689"/>
                </a:lnTo>
                <a:lnTo>
                  <a:pt x="286626" y="307339"/>
                </a:lnTo>
                <a:lnTo>
                  <a:pt x="281304" y="299720"/>
                </a:lnTo>
                <a:lnTo>
                  <a:pt x="279946" y="297179"/>
                </a:lnTo>
                <a:lnTo>
                  <a:pt x="276009" y="297179"/>
                </a:lnTo>
                <a:lnTo>
                  <a:pt x="275488" y="295910"/>
                </a:lnTo>
                <a:lnTo>
                  <a:pt x="275539" y="294639"/>
                </a:lnTo>
                <a:lnTo>
                  <a:pt x="274802" y="292100"/>
                </a:lnTo>
                <a:lnTo>
                  <a:pt x="353733" y="292100"/>
                </a:lnTo>
                <a:lnTo>
                  <a:pt x="354393" y="293370"/>
                </a:lnTo>
                <a:lnTo>
                  <a:pt x="358140" y="297179"/>
                </a:lnTo>
                <a:lnTo>
                  <a:pt x="279946" y="297179"/>
                </a:lnTo>
                <a:lnTo>
                  <a:pt x="276745" y="298450"/>
                </a:lnTo>
                <a:lnTo>
                  <a:pt x="359060" y="298450"/>
                </a:lnTo>
                <a:lnTo>
                  <a:pt x="359981" y="299720"/>
                </a:lnTo>
                <a:lnTo>
                  <a:pt x="365518" y="299720"/>
                </a:lnTo>
                <a:lnTo>
                  <a:pt x="367182" y="300989"/>
                </a:lnTo>
                <a:lnTo>
                  <a:pt x="371297" y="308610"/>
                </a:lnTo>
                <a:lnTo>
                  <a:pt x="376047" y="313689"/>
                </a:lnTo>
                <a:lnTo>
                  <a:pt x="380314" y="316229"/>
                </a:lnTo>
                <a:lnTo>
                  <a:pt x="380619" y="320039"/>
                </a:lnTo>
                <a:lnTo>
                  <a:pt x="381139" y="320039"/>
                </a:lnTo>
                <a:lnTo>
                  <a:pt x="378968" y="321310"/>
                </a:lnTo>
                <a:lnTo>
                  <a:pt x="376910" y="322579"/>
                </a:lnTo>
                <a:lnTo>
                  <a:pt x="375500" y="325120"/>
                </a:lnTo>
                <a:lnTo>
                  <a:pt x="374129" y="325120"/>
                </a:lnTo>
                <a:lnTo>
                  <a:pt x="370725" y="326389"/>
                </a:lnTo>
                <a:lnTo>
                  <a:pt x="370416" y="327660"/>
                </a:lnTo>
                <a:lnTo>
                  <a:pt x="366001" y="327660"/>
                </a:lnTo>
                <a:lnTo>
                  <a:pt x="364337" y="328929"/>
                </a:lnTo>
                <a:lnTo>
                  <a:pt x="363943" y="332739"/>
                </a:lnTo>
                <a:lnTo>
                  <a:pt x="363232" y="332739"/>
                </a:lnTo>
                <a:lnTo>
                  <a:pt x="359625" y="335279"/>
                </a:lnTo>
                <a:lnTo>
                  <a:pt x="358140" y="337820"/>
                </a:lnTo>
                <a:lnTo>
                  <a:pt x="355257" y="339089"/>
                </a:lnTo>
                <a:lnTo>
                  <a:pt x="354164" y="340360"/>
                </a:lnTo>
                <a:lnTo>
                  <a:pt x="349516" y="342900"/>
                </a:lnTo>
                <a:lnTo>
                  <a:pt x="346189" y="344170"/>
                </a:lnTo>
                <a:lnTo>
                  <a:pt x="344766" y="347979"/>
                </a:lnTo>
                <a:lnTo>
                  <a:pt x="331533" y="347979"/>
                </a:lnTo>
                <a:lnTo>
                  <a:pt x="328294" y="351789"/>
                </a:lnTo>
                <a:close/>
              </a:path>
              <a:path w="381634" h="353060">
                <a:moveTo>
                  <a:pt x="369798" y="330200"/>
                </a:moveTo>
                <a:lnTo>
                  <a:pt x="366001" y="327660"/>
                </a:lnTo>
                <a:lnTo>
                  <a:pt x="370416" y="327660"/>
                </a:lnTo>
                <a:lnTo>
                  <a:pt x="369798" y="330200"/>
                </a:lnTo>
                <a:close/>
              </a:path>
              <a:path w="381634" h="353060">
                <a:moveTo>
                  <a:pt x="340779" y="353060"/>
                </a:moveTo>
                <a:lnTo>
                  <a:pt x="339534" y="353060"/>
                </a:lnTo>
                <a:lnTo>
                  <a:pt x="337959" y="351789"/>
                </a:lnTo>
                <a:lnTo>
                  <a:pt x="334111" y="349250"/>
                </a:lnTo>
                <a:lnTo>
                  <a:pt x="331533" y="347979"/>
                </a:lnTo>
                <a:lnTo>
                  <a:pt x="344017" y="347979"/>
                </a:lnTo>
                <a:lnTo>
                  <a:pt x="340829" y="349250"/>
                </a:lnTo>
                <a:lnTo>
                  <a:pt x="341833" y="350520"/>
                </a:lnTo>
                <a:lnTo>
                  <a:pt x="340779" y="35306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0864" y="4984787"/>
            <a:ext cx="121754" cy="117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0733" y="4679226"/>
            <a:ext cx="364490" cy="359410"/>
          </a:xfrm>
          <a:custGeom>
            <a:avLst/>
            <a:gdLst/>
            <a:ahLst/>
            <a:cxnLst/>
            <a:rect l="l" t="t" r="r" b="b"/>
            <a:pathLst>
              <a:path w="364490" h="359410">
                <a:moveTo>
                  <a:pt x="33451" y="8889"/>
                </a:moveTo>
                <a:lnTo>
                  <a:pt x="20218" y="8889"/>
                </a:lnTo>
                <a:lnTo>
                  <a:pt x="19646" y="0"/>
                </a:lnTo>
                <a:lnTo>
                  <a:pt x="22644" y="0"/>
                </a:lnTo>
                <a:lnTo>
                  <a:pt x="25069" y="5079"/>
                </a:lnTo>
                <a:lnTo>
                  <a:pt x="29362" y="6350"/>
                </a:lnTo>
                <a:lnTo>
                  <a:pt x="33451" y="8889"/>
                </a:lnTo>
                <a:close/>
              </a:path>
              <a:path w="364490" h="359410">
                <a:moveTo>
                  <a:pt x="44729" y="16510"/>
                </a:moveTo>
                <a:lnTo>
                  <a:pt x="15747" y="16510"/>
                </a:lnTo>
                <a:lnTo>
                  <a:pt x="10248" y="8889"/>
                </a:lnTo>
                <a:lnTo>
                  <a:pt x="12801" y="3810"/>
                </a:lnTo>
                <a:lnTo>
                  <a:pt x="20218" y="8889"/>
                </a:lnTo>
                <a:lnTo>
                  <a:pt x="44259" y="8889"/>
                </a:lnTo>
                <a:lnTo>
                  <a:pt x="44716" y="11429"/>
                </a:lnTo>
                <a:lnTo>
                  <a:pt x="45046" y="13970"/>
                </a:lnTo>
                <a:lnTo>
                  <a:pt x="42735" y="15239"/>
                </a:lnTo>
                <a:lnTo>
                  <a:pt x="44729" y="16510"/>
                </a:lnTo>
                <a:close/>
              </a:path>
              <a:path w="364490" h="359410">
                <a:moveTo>
                  <a:pt x="39458" y="8889"/>
                </a:moveTo>
                <a:lnTo>
                  <a:pt x="34683" y="8889"/>
                </a:lnTo>
                <a:lnTo>
                  <a:pt x="37579" y="5079"/>
                </a:lnTo>
                <a:lnTo>
                  <a:pt x="39458" y="8889"/>
                </a:lnTo>
                <a:close/>
              </a:path>
              <a:path w="364490" h="359410">
                <a:moveTo>
                  <a:pt x="45650" y="17779"/>
                </a:moveTo>
                <a:lnTo>
                  <a:pt x="5245" y="17779"/>
                </a:lnTo>
                <a:lnTo>
                  <a:pt x="4597" y="15239"/>
                </a:lnTo>
                <a:lnTo>
                  <a:pt x="1676" y="13970"/>
                </a:lnTo>
                <a:lnTo>
                  <a:pt x="3936" y="11429"/>
                </a:lnTo>
                <a:lnTo>
                  <a:pt x="4546" y="11429"/>
                </a:lnTo>
                <a:lnTo>
                  <a:pt x="7302" y="15239"/>
                </a:lnTo>
                <a:lnTo>
                  <a:pt x="10871" y="15239"/>
                </a:lnTo>
                <a:lnTo>
                  <a:pt x="15747" y="16510"/>
                </a:lnTo>
                <a:lnTo>
                  <a:pt x="44729" y="16510"/>
                </a:lnTo>
                <a:lnTo>
                  <a:pt x="45650" y="17779"/>
                </a:lnTo>
                <a:close/>
              </a:path>
              <a:path w="364490" h="359410">
                <a:moveTo>
                  <a:pt x="3416" y="25400"/>
                </a:moveTo>
                <a:lnTo>
                  <a:pt x="0" y="16510"/>
                </a:lnTo>
                <a:lnTo>
                  <a:pt x="5245" y="17779"/>
                </a:lnTo>
                <a:lnTo>
                  <a:pt x="45650" y="17779"/>
                </a:lnTo>
                <a:lnTo>
                  <a:pt x="46570" y="19050"/>
                </a:lnTo>
                <a:lnTo>
                  <a:pt x="6413" y="19050"/>
                </a:lnTo>
                <a:lnTo>
                  <a:pt x="3352" y="20320"/>
                </a:lnTo>
                <a:lnTo>
                  <a:pt x="4000" y="21589"/>
                </a:lnTo>
                <a:lnTo>
                  <a:pt x="4327" y="21705"/>
                </a:lnTo>
                <a:lnTo>
                  <a:pt x="3416" y="25400"/>
                </a:lnTo>
                <a:close/>
              </a:path>
              <a:path w="364490" h="359410">
                <a:moveTo>
                  <a:pt x="63144" y="35560"/>
                </a:moveTo>
                <a:lnTo>
                  <a:pt x="6692" y="35560"/>
                </a:lnTo>
                <a:lnTo>
                  <a:pt x="7886" y="34289"/>
                </a:lnTo>
                <a:lnTo>
                  <a:pt x="8178" y="31750"/>
                </a:lnTo>
                <a:lnTo>
                  <a:pt x="6159" y="30479"/>
                </a:lnTo>
                <a:lnTo>
                  <a:pt x="8153" y="25400"/>
                </a:lnTo>
                <a:lnTo>
                  <a:pt x="6451" y="22860"/>
                </a:lnTo>
                <a:lnTo>
                  <a:pt x="4327" y="21705"/>
                </a:lnTo>
                <a:lnTo>
                  <a:pt x="8039" y="21589"/>
                </a:lnTo>
                <a:lnTo>
                  <a:pt x="7543" y="19050"/>
                </a:lnTo>
                <a:lnTo>
                  <a:pt x="46570" y="19050"/>
                </a:lnTo>
                <a:lnTo>
                  <a:pt x="50330" y="21589"/>
                </a:lnTo>
                <a:lnTo>
                  <a:pt x="53162" y="22860"/>
                </a:lnTo>
                <a:lnTo>
                  <a:pt x="55168" y="29210"/>
                </a:lnTo>
                <a:lnTo>
                  <a:pt x="59569" y="29210"/>
                </a:lnTo>
                <a:lnTo>
                  <a:pt x="60070" y="30479"/>
                </a:lnTo>
                <a:lnTo>
                  <a:pt x="59575" y="33020"/>
                </a:lnTo>
                <a:lnTo>
                  <a:pt x="59613" y="34289"/>
                </a:lnTo>
                <a:lnTo>
                  <a:pt x="63144" y="35560"/>
                </a:lnTo>
                <a:close/>
              </a:path>
              <a:path w="364490" h="359410">
                <a:moveTo>
                  <a:pt x="59569" y="29210"/>
                </a:moveTo>
                <a:lnTo>
                  <a:pt x="55168" y="29210"/>
                </a:lnTo>
                <a:lnTo>
                  <a:pt x="59067" y="27939"/>
                </a:lnTo>
                <a:lnTo>
                  <a:pt x="59569" y="29210"/>
                </a:lnTo>
                <a:close/>
              </a:path>
              <a:path w="364490" h="359410">
                <a:moveTo>
                  <a:pt x="97370" y="127000"/>
                </a:moveTo>
                <a:lnTo>
                  <a:pt x="86042" y="119379"/>
                </a:lnTo>
                <a:lnTo>
                  <a:pt x="83705" y="116839"/>
                </a:lnTo>
                <a:lnTo>
                  <a:pt x="82575" y="111760"/>
                </a:lnTo>
                <a:lnTo>
                  <a:pt x="77939" y="111760"/>
                </a:lnTo>
                <a:lnTo>
                  <a:pt x="78003" y="107950"/>
                </a:lnTo>
                <a:lnTo>
                  <a:pt x="76962" y="105410"/>
                </a:lnTo>
                <a:lnTo>
                  <a:pt x="71310" y="102870"/>
                </a:lnTo>
                <a:lnTo>
                  <a:pt x="68719" y="99060"/>
                </a:lnTo>
                <a:lnTo>
                  <a:pt x="63030" y="92710"/>
                </a:lnTo>
                <a:lnTo>
                  <a:pt x="61747" y="90170"/>
                </a:lnTo>
                <a:lnTo>
                  <a:pt x="58115" y="86360"/>
                </a:lnTo>
                <a:lnTo>
                  <a:pt x="55968" y="85089"/>
                </a:lnTo>
                <a:lnTo>
                  <a:pt x="52692" y="82550"/>
                </a:lnTo>
                <a:lnTo>
                  <a:pt x="51485" y="81279"/>
                </a:lnTo>
                <a:lnTo>
                  <a:pt x="47472" y="78739"/>
                </a:lnTo>
                <a:lnTo>
                  <a:pt x="45199" y="76200"/>
                </a:lnTo>
                <a:lnTo>
                  <a:pt x="44119" y="72389"/>
                </a:lnTo>
                <a:lnTo>
                  <a:pt x="43332" y="71120"/>
                </a:lnTo>
                <a:lnTo>
                  <a:pt x="42544" y="71120"/>
                </a:lnTo>
                <a:lnTo>
                  <a:pt x="39700" y="69850"/>
                </a:lnTo>
                <a:lnTo>
                  <a:pt x="37630" y="68579"/>
                </a:lnTo>
                <a:lnTo>
                  <a:pt x="34861" y="63500"/>
                </a:lnTo>
                <a:lnTo>
                  <a:pt x="32372" y="60960"/>
                </a:lnTo>
                <a:lnTo>
                  <a:pt x="29476" y="58420"/>
                </a:lnTo>
                <a:lnTo>
                  <a:pt x="28549" y="57150"/>
                </a:lnTo>
                <a:lnTo>
                  <a:pt x="24968" y="55879"/>
                </a:lnTo>
                <a:lnTo>
                  <a:pt x="23355" y="54610"/>
                </a:lnTo>
                <a:lnTo>
                  <a:pt x="21805" y="49529"/>
                </a:lnTo>
                <a:lnTo>
                  <a:pt x="18237" y="49529"/>
                </a:lnTo>
                <a:lnTo>
                  <a:pt x="16192" y="48260"/>
                </a:lnTo>
                <a:lnTo>
                  <a:pt x="15938" y="45720"/>
                </a:lnTo>
                <a:lnTo>
                  <a:pt x="16687" y="43179"/>
                </a:lnTo>
                <a:lnTo>
                  <a:pt x="12204" y="43179"/>
                </a:lnTo>
                <a:lnTo>
                  <a:pt x="11582" y="39370"/>
                </a:lnTo>
                <a:lnTo>
                  <a:pt x="8216" y="39370"/>
                </a:lnTo>
                <a:lnTo>
                  <a:pt x="5524" y="36829"/>
                </a:lnTo>
                <a:lnTo>
                  <a:pt x="5054" y="36829"/>
                </a:lnTo>
                <a:lnTo>
                  <a:pt x="4597" y="35560"/>
                </a:lnTo>
                <a:lnTo>
                  <a:pt x="4571" y="34289"/>
                </a:lnTo>
                <a:lnTo>
                  <a:pt x="6692" y="35560"/>
                </a:lnTo>
                <a:lnTo>
                  <a:pt x="64223" y="35560"/>
                </a:lnTo>
                <a:lnTo>
                  <a:pt x="66027" y="41910"/>
                </a:lnTo>
                <a:lnTo>
                  <a:pt x="71247" y="43179"/>
                </a:lnTo>
                <a:lnTo>
                  <a:pt x="75285" y="45720"/>
                </a:lnTo>
                <a:lnTo>
                  <a:pt x="75971" y="46989"/>
                </a:lnTo>
                <a:lnTo>
                  <a:pt x="78003" y="53339"/>
                </a:lnTo>
                <a:lnTo>
                  <a:pt x="84035" y="54610"/>
                </a:lnTo>
                <a:lnTo>
                  <a:pt x="88557" y="63500"/>
                </a:lnTo>
                <a:lnTo>
                  <a:pt x="95465" y="63500"/>
                </a:lnTo>
                <a:lnTo>
                  <a:pt x="95808" y="66039"/>
                </a:lnTo>
                <a:lnTo>
                  <a:pt x="99089" y="66039"/>
                </a:lnTo>
                <a:lnTo>
                  <a:pt x="99631" y="68579"/>
                </a:lnTo>
                <a:lnTo>
                  <a:pt x="100228" y="71120"/>
                </a:lnTo>
                <a:lnTo>
                  <a:pt x="101396" y="74929"/>
                </a:lnTo>
                <a:lnTo>
                  <a:pt x="102857" y="76200"/>
                </a:lnTo>
                <a:lnTo>
                  <a:pt x="110299" y="76200"/>
                </a:lnTo>
                <a:lnTo>
                  <a:pt x="109642" y="80010"/>
                </a:lnTo>
                <a:lnTo>
                  <a:pt x="108153" y="80010"/>
                </a:lnTo>
                <a:lnTo>
                  <a:pt x="109032" y="80889"/>
                </a:lnTo>
                <a:lnTo>
                  <a:pt x="109219" y="81279"/>
                </a:lnTo>
                <a:lnTo>
                  <a:pt x="114617" y="86360"/>
                </a:lnTo>
                <a:lnTo>
                  <a:pt x="118846" y="92710"/>
                </a:lnTo>
                <a:lnTo>
                  <a:pt x="126847" y="97789"/>
                </a:lnTo>
                <a:lnTo>
                  <a:pt x="127685" y="99060"/>
                </a:lnTo>
                <a:lnTo>
                  <a:pt x="132105" y="104139"/>
                </a:lnTo>
                <a:lnTo>
                  <a:pt x="135305" y="109220"/>
                </a:lnTo>
                <a:lnTo>
                  <a:pt x="141693" y="113029"/>
                </a:lnTo>
                <a:lnTo>
                  <a:pt x="142836" y="114300"/>
                </a:lnTo>
                <a:lnTo>
                  <a:pt x="146888" y="118110"/>
                </a:lnTo>
                <a:lnTo>
                  <a:pt x="146850" y="119379"/>
                </a:lnTo>
                <a:lnTo>
                  <a:pt x="151320" y="119379"/>
                </a:lnTo>
                <a:lnTo>
                  <a:pt x="152349" y="124460"/>
                </a:lnTo>
                <a:lnTo>
                  <a:pt x="157581" y="125729"/>
                </a:lnTo>
                <a:lnTo>
                  <a:pt x="97523" y="125729"/>
                </a:lnTo>
                <a:lnTo>
                  <a:pt x="97370" y="127000"/>
                </a:lnTo>
                <a:close/>
              </a:path>
              <a:path w="364490" h="359410">
                <a:moveTo>
                  <a:pt x="95465" y="63500"/>
                </a:moveTo>
                <a:lnTo>
                  <a:pt x="91033" y="63500"/>
                </a:lnTo>
                <a:lnTo>
                  <a:pt x="93840" y="62229"/>
                </a:lnTo>
                <a:lnTo>
                  <a:pt x="95465" y="63500"/>
                </a:lnTo>
                <a:close/>
              </a:path>
              <a:path w="364490" h="359410">
                <a:moveTo>
                  <a:pt x="99089" y="66039"/>
                </a:moveTo>
                <a:lnTo>
                  <a:pt x="95808" y="66039"/>
                </a:lnTo>
                <a:lnTo>
                  <a:pt x="98818" y="64770"/>
                </a:lnTo>
                <a:lnTo>
                  <a:pt x="99089" y="66039"/>
                </a:lnTo>
                <a:close/>
              </a:path>
              <a:path w="364490" h="359410">
                <a:moveTo>
                  <a:pt x="110299" y="76200"/>
                </a:moveTo>
                <a:lnTo>
                  <a:pt x="102857" y="76200"/>
                </a:lnTo>
                <a:lnTo>
                  <a:pt x="104330" y="74929"/>
                </a:lnTo>
                <a:lnTo>
                  <a:pt x="104889" y="74929"/>
                </a:lnTo>
                <a:lnTo>
                  <a:pt x="105537" y="73660"/>
                </a:lnTo>
                <a:lnTo>
                  <a:pt x="110299" y="76200"/>
                </a:lnTo>
                <a:close/>
              </a:path>
              <a:path w="364490" h="359410">
                <a:moveTo>
                  <a:pt x="109423" y="81279"/>
                </a:moveTo>
                <a:lnTo>
                  <a:pt x="109032" y="80889"/>
                </a:lnTo>
                <a:lnTo>
                  <a:pt x="108610" y="80010"/>
                </a:lnTo>
                <a:lnTo>
                  <a:pt x="109642" y="80010"/>
                </a:lnTo>
                <a:lnTo>
                  <a:pt x="109423" y="81279"/>
                </a:lnTo>
                <a:close/>
              </a:path>
              <a:path w="364490" h="359410">
                <a:moveTo>
                  <a:pt x="117182" y="152400"/>
                </a:moveTo>
                <a:lnTo>
                  <a:pt x="116420" y="149860"/>
                </a:lnTo>
                <a:lnTo>
                  <a:pt x="115862" y="148589"/>
                </a:lnTo>
                <a:lnTo>
                  <a:pt x="114401" y="144779"/>
                </a:lnTo>
                <a:lnTo>
                  <a:pt x="113601" y="143510"/>
                </a:lnTo>
                <a:lnTo>
                  <a:pt x="109766" y="142239"/>
                </a:lnTo>
                <a:lnTo>
                  <a:pt x="108889" y="140970"/>
                </a:lnTo>
                <a:lnTo>
                  <a:pt x="107784" y="137160"/>
                </a:lnTo>
                <a:lnTo>
                  <a:pt x="106413" y="135889"/>
                </a:lnTo>
                <a:lnTo>
                  <a:pt x="103784" y="134620"/>
                </a:lnTo>
                <a:lnTo>
                  <a:pt x="102044" y="134620"/>
                </a:lnTo>
                <a:lnTo>
                  <a:pt x="100634" y="133350"/>
                </a:lnTo>
                <a:lnTo>
                  <a:pt x="97523" y="125729"/>
                </a:lnTo>
                <a:lnTo>
                  <a:pt x="157581" y="125729"/>
                </a:lnTo>
                <a:lnTo>
                  <a:pt x="159219" y="128270"/>
                </a:lnTo>
                <a:lnTo>
                  <a:pt x="160159" y="132079"/>
                </a:lnTo>
                <a:lnTo>
                  <a:pt x="163296" y="133350"/>
                </a:lnTo>
                <a:lnTo>
                  <a:pt x="168135" y="133350"/>
                </a:lnTo>
                <a:lnTo>
                  <a:pt x="166877" y="137160"/>
                </a:lnTo>
                <a:lnTo>
                  <a:pt x="171830" y="139700"/>
                </a:lnTo>
                <a:lnTo>
                  <a:pt x="172402" y="140970"/>
                </a:lnTo>
                <a:lnTo>
                  <a:pt x="175056" y="147320"/>
                </a:lnTo>
                <a:lnTo>
                  <a:pt x="176860" y="149860"/>
                </a:lnTo>
                <a:lnTo>
                  <a:pt x="120726" y="149860"/>
                </a:lnTo>
                <a:lnTo>
                  <a:pt x="117182" y="152400"/>
                </a:lnTo>
                <a:close/>
              </a:path>
              <a:path w="364490" h="359410">
                <a:moveTo>
                  <a:pt x="168135" y="133350"/>
                </a:moveTo>
                <a:lnTo>
                  <a:pt x="163296" y="133350"/>
                </a:lnTo>
                <a:lnTo>
                  <a:pt x="168427" y="130810"/>
                </a:lnTo>
                <a:lnTo>
                  <a:pt x="168351" y="132079"/>
                </a:lnTo>
                <a:lnTo>
                  <a:pt x="168135" y="133350"/>
                </a:lnTo>
                <a:close/>
              </a:path>
              <a:path w="364490" h="359410">
                <a:moveTo>
                  <a:pt x="363410" y="327660"/>
                </a:moveTo>
                <a:lnTo>
                  <a:pt x="291058" y="327660"/>
                </a:lnTo>
                <a:lnTo>
                  <a:pt x="291960" y="321310"/>
                </a:lnTo>
                <a:lnTo>
                  <a:pt x="285826" y="317500"/>
                </a:lnTo>
                <a:lnTo>
                  <a:pt x="284098" y="316229"/>
                </a:lnTo>
                <a:lnTo>
                  <a:pt x="282003" y="312420"/>
                </a:lnTo>
                <a:lnTo>
                  <a:pt x="281520" y="311150"/>
                </a:lnTo>
                <a:lnTo>
                  <a:pt x="275209" y="308610"/>
                </a:lnTo>
                <a:lnTo>
                  <a:pt x="272923" y="303529"/>
                </a:lnTo>
                <a:lnTo>
                  <a:pt x="267309" y="298450"/>
                </a:lnTo>
                <a:lnTo>
                  <a:pt x="266230" y="295910"/>
                </a:lnTo>
                <a:lnTo>
                  <a:pt x="262978" y="294639"/>
                </a:lnTo>
                <a:lnTo>
                  <a:pt x="262445" y="293370"/>
                </a:lnTo>
                <a:lnTo>
                  <a:pt x="258940" y="289560"/>
                </a:lnTo>
                <a:lnTo>
                  <a:pt x="256235" y="287020"/>
                </a:lnTo>
                <a:lnTo>
                  <a:pt x="253161" y="283210"/>
                </a:lnTo>
                <a:lnTo>
                  <a:pt x="252222" y="283210"/>
                </a:lnTo>
                <a:lnTo>
                  <a:pt x="250939" y="279400"/>
                </a:lnTo>
                <a:lnTo>
                  <a:pt x="247992" y="278129"/>
                </a:lnTo>
                <a:lnTo>
                  <a:pt x="243903" y="278129"/>
                </a:lnTo>
                <a:lnTo>
                  <a:pt x="243395" y="273050"/>
                </a:lnTo>
                <a:lnTo>
                  <a:pt x="241122" y="267970"/>
                </a:lnTo>
                <a:lnTo>
                  <a:pt x="234035" y="267970"/>
                </a:lnTo>
                <a:lnTo>
                  <a:pt x="236118" y="265429"/>
                </a:lnTo>
                <a:lnTo>
                  <a:pt x="235699" y="264160"/>
                </a:lnTo>
                <a:lnTo>
                  <a:pt x="235330" y="264160"/>
                </a:lnTo>
                <a:lnTo>
                  <a:pt x="232435" y="261620"/>
                </a:lnTo>
                <a:lnTo>
                  <a:pt x="229298" y="260350"/>
                </a:lnTo>
                <a:lnTo>
                  <a:pt x="226263" y="255270"/>
                </a:lnTo>
                <a:lnTo>
                  <a:pt x="223608" y="255270"/>
                </a:lnTo>
                <a:lnTo>
                  <a:pt x="221703" y="251460"/>
                </a:lnTo>
                <a:lnTo>
                  <a:pt x="221208" y="251460"/>
                </a:lnTo>
                <a:lnTo>
                  <a:pt x="218630" y="246379"/>
                </a:lnTo>
                <a:lnTo>
                  <a:pt x="214071" y="243839"/>
                </a:lnTo>
                <a:lnTo>
                  <a:pt x="208915" y="238760"/>
                </a:lnTo>
                <a:lnTo>
                  <a:pt x="207898" y="237489"/>
                </a:lnTo>
                <a:lnTo>
                  <a:pt x="205625" y="233679"/>
                </a:lnTo>
                <a:lnTo>
                  <a:pt x="203962" y="232410"/>
                </a:lnTo>
                <a:lnTo>
                  <a:pt x="199999" y="232410"/>
                </a:lnTo>
                <a:lnTo>
                  <a:pt x="199085" y="231139"/>
                </a:lnTo>
                <a:lnTo>
                  <a:pt x="196964" y="227329"/>
                </a:lnTo>
                <a:lnTo>
                  <a:pt x="195681" y="224789"/>
                </a:lnTo>
                <a:lnTo>
                  <a:pt x="191477" y="223520"/>
                </a:lnTo>
                <a:lnTo>
                  <a:pt x="191008" y="222250"/>
                </a:lnTo>
                <a:lnTo>
                  <a:pt x="189496" y="219710"/>
                </a:lnTo>
                <a:lnTo>
                  <a:pt x="188848" y="218439"/>
                </a:lnTo>
                <a:lnTo>
                  <a:pt x="187655" y="217170"/>
                </a:lnTo>
                <a:lnTo>
                  <a:pt x="180809" y="213360"/>
                </a:lnTo>
                <a:lnTo>
                  <a:pt x="177190" y="205739"/>
                </a:lnTo>
                <a:lnTo>
                  <a:pt x="171259" y="199389"/>
                </a:lnTo>
                <a:lnTo>
                  <a:pt x="170840" y="199389"/>
                </a:lnTo>
                <a:lnTo>
                  <a:pt x="168363" y="198120"/>
                </a:lnTo>
                <a:lnTo>
                  <a:pt x="166458" y="196850"/>
                </a:lnTo>
                <a:lnTo>
                  <a:pt x="164579" y="196850"/>
                </a:lnTo>
                <a:lnTo>
                  <a:pt x="165036" y="194310"/>
                </a:lnTo>
                <a:lnTo>
                  <a:pt x="163715" y="193039"/>
                </a:lnTo>
                <a:lnTo>
                  <a:pt x="161010" y="190500"/>
                </a:lnTo>
                <a:lnTo>
                  <a:pt x="159258" y="189229"/>
                </a:lnTo>
                <a:lnTo>
                  <a:pt x="156629" y="186689"/>
                </a:lnTo>
                <a:lnTo>
                  <a:pt x="152120" y="186689"/>
                </a:lnTo>
                <a:lnTo>
                  <a:pt x="153200" y="182879"/>
                </a:lnTo>
                <a:lnTo>
                  <a:pt x="152082" y="182879"/>
                </a:lnTo>
                <a:lnTo>
                  <a:pt x="148501" y="180339"/>
                </a:lnTo>
                <a:lnTo>
                  <a:pt x="146939" y="177800"/>
                </a:lnTo>
                <a:lnTo>
                  <a:pt x="142227" y="175260"/>
                </a:lnTo>
                <a:lnTo>
                  <a:pt x="141274" y="172720"/>
                </a:lnTo>
                <a:lnTo>
                  <a:pt x="136575" y="168910"/>
                </a:lnTo>
                <a:lnTo>
                  <a:pt x="135191" y="166370"/>
                </a:lnTo>
                <a:lnTo>
                  <a:pt x="131127" y="165100"/>
                </a:lnTo>
                <a:lnTo>
                  <a:pt x="129768" y="163829"/>
                </a:lnTo>
                <a:lnTo>
                  <a:pt x="128409" y="157479"/>
                </a:lnTo>
                <a:lnTo>
                  <a:pt x="122847" y="154939"/>
                </a:lnTo>
                <a:lnTo>
                  <a:pt x="120726" y="149860"/>
                </a:lnTo>
                <a:lnTo>
                  <a:pt x="176860" y="149860"/>
                </a:lnTo>
                <a:lnTo>
                  <a:pt x="177761" y="151129"/>
                </a:lnTo>
                <a:lnTo>
                  <a:pt x="185521" y="154939"/>
                </a:lnTo>
                <a:lnTo>
                  <a:pt x="186321" y="158750"/>
                </a:lnTo>
                <a:lnTo>
                  <a:pt x="192176" y="161289"/>
                </a:lnTo>
                <a:lnTo>
                  <a:pt x="194767" y="162560"/>
                </a:lnTo>
                <a:lnTo>
                  <a:pt x="196570" y="167639"/>
                </a:lnTo>
                <a:lnTo>
                  <a:pt x="198653" y="167639"/>
                </a:lnTo>
                <a:lnTo>
                  <a:pt x="202920" y="170179"/>
                </a:lnTo>
                <a:lnTo>
                  <a:pt x="204812" y="171450"/>
                </a:lnTo>
                <a:lnTo>
                  <a:pt x="205193" y="175260"/>
                </a:lnTo>
                <a:lnTo>
                  <a:pt x="209747" y="175260"/>
                </a:lnTo>
                <a:lnTo>
                  <a:pt x="210096" y="182879"/>
                </a:lnTo>
                <a:lnTo>
                  <a:pt x="216052" y="185420"/>
                </a:lnTo>
                <a:lnTo>
                  <a:pt x="219036" y="189229"/>
                </a:lnTo>
                <a:lnTo>
                  <a:pt x="228066" y="189229"/>
                </a:lnTo>
                <a:lnTo>
                  <a:pt x="229146" y="193039"/>
                </a:lnTo>
                <a:lnTo>
                  <a:pt x="230924" y="196850"/>
                </a:lnTo>
                <a:lnTo>
                  <a:pt x="228358" y="198120"/>
                </a:lnTo>
                <a:lnTo>
                  <a:pt x="231343" y="200660"/>
                </a:lnTo>
                <a:lnTo>
                  <a:pt x="232041" y="201929"/>
                </a:lnTo>
                <a:lnTo>
                  <a:pt x="236448" y="207010"/>
                </a:lnTo>
                <a:lnTo>
                  <a:pt x="240525" y="209550"/>
                </a:lnTo>
                <a:lnTo>
                  <a:pt x="244970" y="212089"/>
                </a:lnTo>
                <a:lnTo>
                  <a:pt x="244995" y="213360"/>
                </a:lnTo>
                <a:lnTo>
                  <a:pt x="249173" y="218439"/>
                </a:lnTo>
                <a:lnTo>
                  <a:pt x="252945" y="222250"/>
                </a:lnTo>
                <a:lnTo>
                  <a:pt x="258978" y="228600"/>
                </a:lnTo>
                <a:lnTo>
                  <a:pt x="261366" y="229870"/>
                </a:lnTo>
                <a:lnTo>
                  <a:pt x="264198" y="232410"/>
                </a:lnTo>
                <a:lnTo>
                  <a:pt x="264807" y="233679"/>
                </a:lnTo>
                <a:lnTo>
                  <a:pt x="270167" y="233679"/>
                </a:lnTo>
                <a:lnTo>
                  <a:pt x="271005" y="237489"/>
                </a:lnTo>
                <a:lnTo>
                  <a:pt x="271780" y="241300"/>
                </a:lnTo>
                <a:lnTo>
                  <a:pt x="272275" y="241300"/>
                </a:lnTo>
                <a:lnTo>
                  <a:pt x="274154" y="243839"/>
                </a:lnTo>
                <a:lnTo>
                  <a:pt x="276745" y="243839"/>
                </a:lnTo>
                <a:lnTo>
                  <a:pt x="280593" y="245110"/>
                </a:lnTo>
                <a:lnTo>
                  <a:pt x="281139" y="248920"/>
                </a:lnTo>
                <a:lnTo>
                  <a:pt x="283959" y="248920"/>
                </a:lnTo>
                <a:lnTo>
                  <a:pt x="285241" y="254000"/>
                </a:lnTo>
                <a:lnTo>
                  <a:pt x="286486" y="254000"/>
                </a:lnTo>
                <a:lnTo>
                  <a:pt x="291617" y="255270"/>
                </a:lnTo>
                <a:lnTo>
                  <a:pt x="294652" y="257810"/>
                </a:lnTo>
                <a:lnTo>
                  <a:pt x="295922" y="265429"/>
                </a:lnTo>
                <a:lnTo>
                  <a:pt x="298107" y="266700"/>
                </a:lnTo>
                <a:lnTo>
                  <a:pt x="304355" y="273050"/>
                </a:lnTo>
                <a:lnTo>
                  <a:pt x="309295" y="275589"/>
                </a:lnTo>
                <a:lnTo>
                  <a:pt x="311216" y="278129"/>
                </a:lnTo>
                <a:lnTo>
                  <a:pt x="247992" y="278129"/>
                </a:lnTo>
                <a:lnTo>
                  <a:pt x="244030" y="279400"/>
                </a:lnTo>
                <a:lnTo>
                  <a:pt x="312176" y="279400"/>
                </a:lnTo>
                <a:lnTo>
                  <a:pt x="314096" y="281939"/>
                </a:lnTo>
                <a:lnTo>
                  <a:pt x="317931" y="281939"/>
                </a:lnTo>
                <a:lnTo>
                  <a:pt x="316788" y="283210"/>
                </a:lnTo>
                <a:lnTo>
                  <a:pt x="317119" y="284479"/>
                </a:lnTo>
                <a:lnTo>
                  <a:pt x="322072" y="289560"/>
                </a:lnTo>
                <a:lnTo>
                  <a:pt x="325450" y="293370"/>
                </a:lnTo>
                <a:lnTo>
                  <a:pt x="328980" y="295910"/>
                </a:lnTo>
                <a:lnTo>
                  <a:pt x="334543" y="295910"/>
                </a:lnTo>
                <a:lnTo>
                  <a:pt x="332308" y="298450"/>
                </a:lnTo>
                <a:lnTo>
                  <a:pt x="332994" y="299720"/>
                </a:lnTo>
                <a:lnTo>
                  <a:pt x="333362" y="299720"/>
                </a:lnTo>
                <a:lnTo>
                  <a:pt x="336295" y="300989"/>
                </a:lnTo>
                <a:lnTo>
                  <a:pt x="337959" y="302260"/>
                </a:lnTo>
                <a:lnTo>
                  <a:pt x="340233" y="307339"/>
                </a:lnTo>
                <a:lnTo>
                  <a:pt x="342722" y="308610"/>
                </a:lnTo>
                <a:lnTo>
                  <a:pt x="345630" y="308610"/>
                </a:lnTo>
                <a:lnTo>
                  <a:pt x="347687" y="313689"/>
                </a:lnTo>
                <a:lnTo>
                  <a:pt x="353898" y="313689"/>
                </a:lnTo>
                <a:lnTo>
                  <a:pt x="355028" y="320039"/>
                </a:lnTo>
                <a:lnTo>
                  <a:pt x="360121" y="323850"/>
                </a:lnTo>
                <a:lnTo>
                  <a:pt x="363867" y="323850"/>
                </a:lnTo>
                <a:lnTo>
                  <a:pt x="363410" y="327660"/>
                </a:lnTo>
                <a:close/>
              </a:path>
              <a:path w="364490" h="359410">
                <a:moveTo>
                  <a:pt x="209747" y="175260"/>
                </a:moveTo>
                <a:lnTo>
                  <a:pt x="205193" y="175260"/>
                </a:lnTo>
                <a:lnTo>
                  <a:pt x="207314" y="173989"/>
                </a:lnTo>
                <a:lnTo>
                  <a:pt x="209689" y="173989"/>
                </a:lnTo>
                <a:lnTo>
                  <a:pt x="209747" y="175260"/>
                </a:lnTo>
                <a:close/>
              </a:path>
              <a:path w="364490" h="359410">
                <a:moveTo>
                  <a:pt x="227524" y="187960"/>
                </a:moveTo>
                <a:lnTo>
                  <a:pt x="224269" y="187960"/>
                </a:lnTo>
                <a:lnTo>
                  <a:pt x="224269" y="186689"/>
                </a:lnTo>
                <a:lnTo>
                  <a:pt x="224129" y="184150"/>
                </a:lnTo>
                <a:lnTo>
                  <a:pt x="225412" y="185420"/>
                </a:lnTo>
                <a:lnTo>
                  <a:pt x="226441" y="185420"/>
                </a:lnTo>
                <a:lnTo>
                  <a:pt x="227524" y="187960"/>
                </a:lnTo>
                <a:close/>
              </a:path>
              <a:path w="364490" h="359410">
                <a:moveTo>
                  <a:pt x="224223" y="186712"/>
                </a:moveTo>
                <a:close/>
              </a:path>
              <a:path w="364490" h="359410">
                <a:moveTo>
                  <a:pt x="228066" y="189229"/>
                </a:moveTo>
                <a:lnTo>
                  <a:pt x="219036" y="189229"/>
                </a:lnTo>
                <a:lnTo>
                  <a:pt x="224223" y="186712"/>
                </a:lnTo>
                <a:lnTo>
                  <a:pt x="224269" y="187960"/>
                </a:lnTo>
                <a:lnTo>
                  <a:pt x="227524" y="187960"/>
                </a:lnTo>
                <a:lnTo>
                  <a:pt x="228066" y="189229"/>
                </a:lnTo>
                <a:close/>
              </a:path>
              <a:path w="364490" h="359410">
                <a:moveTo>
                  <a:pt x="334543" y="295910"/>
                </a:moveTo>
                <a:lnTo>
                  <a:pt x="328980" y="295910"/>
                </a:lnTo>
                <a:lnTo>
                  <a:pt x="334924" y="293370"/>
                </a:lnTo>
                <a:lnTo>
                  <a:pt x="335661" y="294639"/>
                </a:lnTo>
                <a:lnTo>
                  <a:pt x="334543" y="295910"/>
                </a:lnTo>
                <a:close/>
              </a:path>
              <a:path w="364490" h="359410">
                <a:moveTo>
                  <a:pt x="363867" y="323850"/>
                </a:moveTo>
                <a:lnTo>
                  <a:pt x="360121" y="323850"/>
                </a:lnTo>
                <a:lnTo>
                  <a:pt x="363981" y="322579"/>
                </a:lnTo>
                <a:lnTo>
                  <a:pt x="363867" y="323850"/>
                </a:lnTo>
                <a:close/>
              </a:path>
              <a:path w="364490" h="359410">
                <a:moveTo>
                  <a:pt x="297700" y="332739"/>
                </a:moveTo>
                <a:lnTo>
                  <a:pt x="296786" y="331470"/>
                </a:lnTo>
                <a:lnTo>
                  <a:pt x="296125" y="330200"/>
                </a:lnTo>
                <a:lnTo>
                  <a:pt x="293928" y="327660"/>
                </a:lnTo>
                <a:lnTo>
                  <a:pt x="359194" y="327660"/>
                </a:lnTo>
                <a:lnTo>
                  <a:pt x="357860" y="330200"/>
                </a:lnTo>
                <a:lnTo>
                  <a:pt x="299199" y="330200"/>
                </a:lnTo>
                <a:lnTo>
                  <a:pt x="298335" y="331470"/>
                </a:lnTo>
                <a:lnTo>
                  <a:pt x="297700" y="332739"/>
                </a:lnTo>
                <a:close/>
              </a:path>
              <a:path w="364490" h="359410">
                <a:moveTo>
                  <a:pt x="307263" y="342760"/>
                </a:moveTo>
                <a:lnTo>
                  <a:pt x="299199" y="330200"/>
                </a:lnTo>
                <a:lnTo>
                  <a:pt x="354355" y="330200"/>
                </a:lnTo>
                <a:lnTo>
                  <a:pt x="351999" y="339089"/>
                </a:lnTo>
                <a:lnTo>
                  <a:pt x="346964" y="339089"/>
                </a:lnTo>
                <a:lnTo>
                  <a:pt x="347201" y="340360"/>
                </a:lnTo>
                <a:lnTo>
                  <a:pt x="309575" y="340360"/>
                </a:lnTo>
                <a:lnTo>
                  <a:pt x="308292" y="341629"/>
                </a:lnTo>
                <a:lnTo>
                  <a:pt x="307263" y="342760"/>
                </a:lnTo>
                <a:close/>
              </a:path>
              <a:path w="364490" h="359410">
                <a:moveTo>
                  <a:pt x="360146" y="331470"/>
                </a:moveTo>
                <a:lnTo>
                  <a:pt x="355460" y="331470"/>
                </a:lnTo>
                <a:lnTo>
                  <a:pt x="354355" y="330200"/>
                </a:lnTo>
                <a:lnTo>
                  <a:pt x="357860" y="330200"/>
                </a:lnTo>
                <a:lnTo>
                  <a:pt x="360146" y="331470"/>
                </a:lnTo>
                <a:close/>
              </a:path>
              <a:path w="364490" h="359410">
                <a:moveTo>
                  <a:pt x="351662" y="340360"/>
                </a:moveTo>
                <a:lnTo>
                  <a:pt x="347052" y="339089"/>
                </a:lnTo>
                <a:lnTo>
                  <a:pt x="351999" y="339089"/>
                </a:lnTo>
                <a:lnTo>
                  <a:pt x="351662" y="340360"/>
                </a:lnTo>
                <a:close/>
              </a:path>
              <a:path w="364490" h="359410">
                <a:moveTo>
                  <a:pt x="331558" y="359410"/>
                </a:moveTo>
                <a:lnTo>
                  <a:pt x="326466" y="359410"/>
                </a:lnTo>
                <a:lnTo>
                  <a:pt x="323227" y="355600"/>
                </a:lnTo>
                <a:lnTo>
                  <a:pt x="321576" y="354329"/>
                </a:lnTo>
                <a:lnTo>
                  <a:pt x="318147" y="353060"/>
                </a:lnTo>
                <a:lnTo>
                  <a:pt x="317106" y="351789"/>
                </a:lnTo>
                <a:lnTo>
                  <a:pt x="315188" y="349250"/>
                </a:lnTo>
                <a:lnTo>
                  <a:pt x="313956" y="347979"/>
                </a:lnTo>
                <a:lnTo>
                  <a:pt x="312839" y="345439"/>
                </a:lnTo>
                <a:lnTo>
                  <a:pt x="312178" y="345439"/>
                </a:lnTo>
                <a:lnTo>
                  <a:pt x="311721" y="344170"/>
                </a:lnTo>
                <a:lnTo>
                  <a:pt x="309575" y="340360"/>
                </a:lnTo>
                <a:lnTo>
                  <a:pt x="347201" y="340360"/>
                </a:lnTo>
                <a:lnTo>
                  <a:pt x="347675" y="342900"/>
                </a:lnTo>
                <a:lnTo>
                  <a:pt x="342607" y="342900"/>
                </a:lnTo>
                <a:lnTo>
                  <a:pt x="343014" y="345439"/>
                </a:lnTo>
                <a:lnTo>
                  <a:pt x="312839" y="345439"/>
                </a:lnTo>
                <a:lnTo>
                  <a:pt x="312826" y="346710"/>
                </a:lnTo>
                <a:lnTo>
                  <a:pt x="343058" y="346710"/>
                </a:lnTo>
                <a:lnTo>
                  <a:pt x="343103" y="347979"/>
                </a:lnTo>
                <a:lnTo>
                  <a:pt x="344119" y="350520"/>
                </a:lnTo>
                <a:lnTo>
                  <a:pt x="335546" y="350520"/>
                </a:lnTo>
                <a:lnTo>
                  <a:pt x="329996" y="354329"/>
                </a:lnTo>
                <a:lnTo>
                  <a:pt x="330847" y="358139"/>
                </a:lnTo>
                <a:lnTo>
                  <a:pt x="331558" y="359410"/>
                </a:lnTo>
                <a:close/>
              </a:path>
              <a:path w="364490" h="359410">
                <a:moveTo>
                  <a:pt x="307352" y="342900"/>
                </a:moveTo>
                <a:lnTo>
                  <a:pt x="307136" y="342900"/>
                </a:lnTo>
                <a:lnTo>
                  <a:pt x="307263" y="342760"/>
                </a:lnTo>
                <a:lnTo>
                  <a:pt x="307352" y="342900"/>
                </a:lnTo>
                <a:close/>
              </a:path>
              <a:path w="364490" h="359410">
                <a:moveTo>
                  <a:pt x="340563" y="351789"/>
                </a:moveTo>
                <a:lnTo>
                  <a:pt x="335546" y="350520"/>
                </a:lnTo>
                <a:lnTo>
                  <a:pt x="344119" y="350520"/>
                </a:lnTo>
                <a:lnTo>
                  <a:pt x="340563" y="351789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2270" y="4653521"/>
            <a:ext cx="342900" cy="346710"/>
          </a:xfrm>
          <a:custGeom>
            <a:avLst/>
            <a:gdLst/>
            <a:ahLst/>
            <a:cxnLst/>
            <a:rect l="l" t="t" r="r" b="b"/>
            <a:pathLst>
              <a:path w="342900" h="346710">
                <a:moveTo>
                  <a:pt x="52209" y="45720"/>
                </a:moveTo>
                <a:lnTo>
                  <a:pt x="19824" y="45720"/>
                </a:lnTo>
                <a:lnTo>
                  <a:pt x="18084" y="43179"/>
                </a:lnTo>
                <a:lnTo>
                  <a:pt x="13500" y="36829"/>
                </a:lnTo>
                <a:lnTo>
                  <a:pt x="9994" y="34289"/>
                </a:lnTo>
                <a:lnTo>
                  <a:pt x="5359" y="29210"/>
                </a:lnTo>
                <a:lnTo>
                  <a:pt x="3771" y="27939"/>
                </a:lnTo>
                <a:lnTo>
                  <a:pt x="673" y="25400"/>
                </a:lnTo>
                <a:lnTo>
                  <a:pt x="0" y="22860"/>
                </a:lnTo>
                <a:lnTo>
                  <a:pt x="469" y="20320"/>
                </a:lnTo>
                <a:lnTo>
                  <a:pt x="4089" y="20320"/>
                </a:lnTo>
                <a:lnTo>
                  <a:pt x="6565" y="19050"/>
                </a:lnTo>
                <a:lnTo>
                  <a:pt x="5346" y="13970"/>
                </a:lnTo>
                <a:lnTo>
                  <a:pt x="6718" y="12700"/>
                </a:lnTo>
                <a:lnTo>
                  <a:pt x="7531" y="11429"/>
                </a:lnTo>
                <a:lnTo>
                  <a:pt x="7315" y="8889"/>
                </a:lnTo>
                <a:lnTo>
                  <a:pt x="4914" y="6350"/>
                </a:lnTo>
                <a:lnTo>
                  <a:pt x="6769" y="2539"/>
                </a:lnTo>
                <a:lnTo>
                  <a:pt x="5727" y="1270"/>
                </a:lnTo>
                <a:lnTo>
                  <a:pt x="5321" y="0"/>
                </a:lnTo>
                <a:lnTo>
                  <a:pt x="9194" y="0"/>
                </a:lnTo>
                <a:lnTo>
                  <a:pt x="9004" y="3810"/>
                </a:lnTo>
                <a:lnTo>
                  <a:pt x="12318" y="3810"/>
                </a:lnTo>
                <a:lnTo>
                  <a:pt x="16522" y="5079"/>
                </a:lnTo>
                <a:lnTo>
                  <a:pt x="19050" y="6350"/>
                </a:lnTo>
                <a:lnTo>
                  <a:pt x="22174" y="11429"/>
                </a:lnTo>
                <a:lnTo>
                  <a:pt x="23304" y="13970"/>
                </a:lnTo>
                <a:lnTo>
                  <a:pt x="25399" y="17779"/>
                </a:lnTo>
                <a:lnTo>
                  <a:pt x="27609" y="17779"/>
                </a:lnTo>
                <a:lnTo>
                  <a:pt x="27190" y="20320"/>
                </a:lnTo>
                <a:lnTo>
                  <a:pt x="29756" y="22860"/>
                </a:lnTo>
                <a:lnTo>
                  <a:pt x="30975" y="26670"/>
                </a:lnTo>
                <a:lnTo>
                  <a:pt x="35001" y="26670"/>
                </a:lnTo>
                <a:lnTo>
                  <a:pt x="36829" y="27939"/>
                </a:lnTo>
                <a:lnTo>
                  <a:pt x="39496" y="29210"/>
                </a:lnTo>
                <a:lnTo>
                  <a:pt x="41630" y="35560"/>
                </a:lnTo>
                <a:lnTo>
                  <a:pt x="44577" y="36829"/>
                </a:lnTo>
                <a:lnTo>
                  <a:pt x="47650" y="39370"/>
                </a:lnTo>
                <a:lnTo>
                  <a:pt x="51815" y="39370"/>
                </a:lnTo>
                <a:lnTo>
                  <a:pt x="51092" y="43179"/>
                </a:lnTo>
                <a:lnTo>
                  <a:pt x="52209" y="45720"/>
                </a:lnTo>
                <a:close/>
              </a:path>
              <a:path w="342900" h="346710">
                <a:moveTo>
                  <a:pt x="51815" y="39370"/>
                </a:moveTo>
                <a:lnTo>
                  <a:pt x="50292" y="39370"/>
                </a:lnTo>
                <a:lnTo>
                  <a:pt x="50152" y="36829"/>
                </a:lnTo>
                <a:lnTo>
                  <a:pt x="52285" y="38100"/>
                </a:lnTo>
                <a:lnTo>
                  <a:pt x="51815" y="39370"/>
                </a:lnTo>
                <a:close/>
              </a:path>
              <a:path w="342900" h="346710">
                <a:moveTo>
                  <a:pt x="67475" y="45720"/>
                </a:moveTo>
                <a:lnTo>
                  <a:pt x="63931" y="45720"/>
                </a:lnTo>
                <a:lnTo>
                  <a:pt x="63957" y="40639"/>
                </a:lnTo>
                <a:lnTo>
                  <a:pt x="67475" y="45720"/>
                </a:lnTo>
                <a:close/>
              </a:path>
              <a:path w="342900" h="346710">
                <a:moveTo>
                  <a:pt x="62369" y="45720"/>
                </a:moveTo>
                <a:lnTo>
                  <a:pt x="52209" y="45720"/>
                </a:lnTo>
                <a:lnTo>
                  <a:pt x="57378" y="44450"/>
                </a:lnTo>
                <a:lnTo>
                  <a:pt x="59931" y="44450"/>
                </a:lnTo>
                <a:lnTo>
                  <a:pt x="62369" y="45720"/>
                </a:lnTo>
                <a:close/>
              </a:path>
              <a:path w="342900" h="346710">
                <a:moveTo>
                  <a:pt x="109740" y="146050"/>
                </a:moveTo>
                <a:lnTo>
                  <a:pt x="109067" y="143510"/>
                </a:lnTo>
                <a:lnTo>
                  <a:pt x="105549" y="140970"/>
                </a:lnTo>
                <a:lnTo>
                  <a:pt x="107581" y="138429"/>
                </a:lnTo>
                <a:lnTo>
                  <a:pt x="107264" y="137160"/>
                </a:lnTo>
                <a:lnTo>
                  <a:pt x="96589" y="127000"/>
                </a:lnTo>
                <a:lnTo>
                  <a:pt x="91340" y="121920"/>
                </a:lnTo>
                <a:lnTo>
                  <a:pt x="86182" y="116839"/>
                </a:lnTo>
                <a:lnTo>
                  <a:pt x="84289" y="114300"/>
                </a:lnTo>
                <a:lnTo>
                  <a:pt x="82384" y="113029"/>
                </a:lnTo>
                <a:lnTo>
                  <a:pt x="79679" y="113029"/>
                </a:lnTo>
                <a:lnTo>
                  <a:pt x="79413" y="111760"/>
                </a:lnTo>
                <a:lnTo>
                  <a:pt x="80606" y="109220"/>
                </a:lnTo>
                <a:lnTo>
                  <a:pt x="75628" y="106679"/>
                </a:lnTo>
                <a:lnTo>
                  <a:pt x="74434" y="102870"/>
                </a:lnTo>
                <a:lnTo>
                  <a:pt x="69849" y="101600"/>
                </a:lnTo>
                <a:lnTo>
                  <a:pt x="69037" y="100329"/>
                </a:lnTo>
                <a:lnTo>
                  <a:pt x="66319" y="95250"/>
                </a:lnTo>
                <a:lnTo>
                  <a:pt x="63538" y="91439"/>
                </a:lnTo>
                <a:lnTo>
                  <a:pt x="56705" y="87629"/>
                </a:lnTo>
                <a:lnTo>
                  <a:pt x="52641" y="85089"/>
                </a:lnTo>
                <a:lnTo>
                  <a:pt x="51257" y="81279"/>
                </a:lnTo>
                <a:lnTo>
                  <a:pt x="46431" y="78739"/>
                </a:lnTo>
                <a:lnTo>
                  <a:pt x="44500" y="73660"/>
                </a:lnTo>
                <a:lnTo>
                  <a:pt x="35407" y="69850"/>
                </a:lnTo>
                <a:lnTo>
                  <a:pt x="33299" y="66039"/>
                </a:lnTo>
                <a:lnTo>
                  <a:pt x="28067" y="53339"/>
                </a:lnTo>
                <a:lnTo>
                  <a:pt x="28359" y="53339"/>
                </a:lnTo>
                <a:lnTo>
                  <a:pt x="22123" y="49529"/>
                </a:lnTo>
                <a:lnTo>
                  <a:pt x="22669" y="45720"/>
                </a:lnTo>
                <a:lnTo>
                  <a:pt x="71107" y="45720"/>
                </a:lnTo>
                <a:lnTo>
                  <a:pt x="71050" y="46989"/>
                </a:lnTo>
                <a:lnTo>
                  <a:pt x="69545" y="46989"/>
                </a:lnTo>
                <a:lnTo>
                  <a:pt x="68038" y="48260"/>
                </a:lnTo>
                <a:lnTo>
                  <a:pt x="62979" y="48260"/>
                </a:lnTo>
                <a:lnTo>
                  <a:pt x="62699" y="49529"/>
                </a:lnTo>
                <a:lnTo>
                  <a:pt x="66531" y="49529"/>
                </a:lnTo>
                <a:lnTo>
                  <a:pt x="65024" y="50800"/>
                </a:lnTo>
                <a:lnTo>
                  <a:pt x="64757" y="55879"/>
                </a:lnTo>
                <a:lnTo>
                  <a:pt x="71526" y="62229"/>
                </a:lnTo>
                <a:lnTo>
                  <a:pt x="74841" y="64770"/>
                </a:lnTo>
                <a:lnTo>
                  <a:pt x="79324" y="68579"/>
                </a:lnTo>
                <a:lnTo>
                  <a:pt x="65938" y="68579"/>
                </a:lnTo>
                <a:lnTo>
                  <a:pt x="68770" y="71120"/>
                </a:lnTo>
                <a:lnTo>
                  <a:pt x="87128" y="71120"/>
                </a:lnTo>
                <a:lnTo>
                  <a:pt x="88417" y="72389"/>
                </a:lnTo>
                <a:lnTo>
                  <a:pt x="89614" y="78739"/>
                </a:lnTo>
                <a:lnTo>
                  <a:pt x="76530" y="78739"/>
                </a:lnTo>
                <a:lnTo>
                  <a:pt x="77038" y="80010"/>
                </a:lnTo>
                <a:lnTo>
                  <a:pt x="89854" y="80010"/>
                </a:lnTo>
                <a:lnTo>
                  <a:pt x="90093" y="81279"/>
                </a:lnTo>
                <a:lnTo>
                  <a:pt x="93725" y="81279"/>
                </a:lnTo>
                <a:lnTo>
                  <a:pt x="97815" y="82550"/>
                </a:lnTo>
                <a:lnTo>
                  <a:pt x="97663" y="82550"/>
                </a:lnTo>
                <a:lnTo>
                  <a:pt x="96939" y="83820"/>
                </a:lnTo>
                <a:lnTo>
                  <a:pt x="97281" y="83820"/>
                </a:lnTo>
                <a:lnTo>
                  <a:pt x="99567" y="86360"/>
                </a:lnTo>
                <a:lnTo>
                  <a:pt x="84734" y="86360"/>
                </a:lnTo>
                <a:lnTo>
                  <a:pt x="84823" y="87629"/>
                </a:lnTo>
                <a:lnTo>
                  <a:pt x="100710" y="87629"/>
                </a:lnTo>
                <a:lnTo>
                  <a:pt x="101853" y="88900"/>
                </a:lnTo>
                <a:lnTo>
                  <a:pt x="105257" y="91439"/>
                </a:lnTo>
                <a:lnTo>
                  <a:pt x="92849" y="91439"/>
                </a:lnTo>
                <a:lnTo>
                  <a:pt x="92367" y="92710"/>
                </a:lnTo>
                <a:lnTo>
                  <a:pt x="107154" y="92710"/>
                </a:lnTo>
                <a:lnTo>
                  <a:pt x="110947" y="95250"/>
                </a:lnTo>
                <a:lnTo>
                  <a:pt x="113550" y="96520"/>
                </a:lnTo>
                <a:lnTo>
                  <a:pt x="115887" y="96520"/>
                </a:lnTo>
                <a:lnTo>
                  <a:pt x="115169" y="97789"/>
                </a:lnTo>
                <a:lnTo>
                  <a:pt x="100355" y="97789"/>
                </a:lnTo>
                <a:lnTo>
                  <a:pt x="100304" y="99060"/>
                </a:lnTo>
                <a:lnTo>
                  <a:pt x="114452" y="99060"/>
                </a:lnTo>
                <a:lnTo>
                  <a:pt x="117055" y="100329"/>
                </a:lnTo>
                <a:lnTo>
                  <a:pt x="120497" y="100329"/>
                </a:lnTo>
                <a:lnTo>
                  <a:pt x="119792" y="101600"/>
                </a:lnTo>
                <a:lnTo>
                  <a:pt x="102971" y="101600"/>
                </a:lnTo>
                <a:lnTo>
                  <a:pt x="104000" y="105410"/>
                </a:lnTo>
                <a:lnTo>
                  <a:pt x="108585" y="106679"/>
                </a:lnTo>
                <a:lnTo>
                  <a:pt x="111252" y="111760"/>
                </a:lnTo>
                <a:lnTo>
                  <a:pt x="113550" y="113029"/>
                </a:lnTo>
                <a:lnTo>
                  <a:pt x="115227" y="114300"/>
                </a:lnTo>
                <a:lnTo>
                  <a:pt x="128958" y="114300"/>
                </a:lnTo>
                <a:lnTo>
                  <a:pt x="130962" y="118110"/>
                </a:lnTo>
                <a:lnTo>
                  <a:pt x="119811" y="118110"/>
                </a:lnTo>
                <a:lnTo>
                  <a:pt x="121361" y="120650"/>
                </a:lnTo>
                <a:lnTo>
                  <a:pt x="125209" y="121920"/>
                </a:lnTo>
                <a:lnTo>
                  <a:pt x="138658" y="121920"/>
                </a:lnTo>
                <a:lnTo>
                  <a:pt x="140982" y="123189"/>
                </a:lnTo>
                <a:lnTo>
                  <a:pt x="141770" y="124460"/>
                </a:lnTo>
                <a:lnTo>
                  <a:pt x="127050" y="124460"/>
                </a:lnTo>
                <a:lnTo>
                  <a:pt x="127279" y="125729"/>
                </a:lnTo>
                <a:lnTo>
                  <a:pt x="142557" y="125729"/>
                </a:lnTo>
                <a:lnTo>
                  <a:pt x="144515" y="128270"/>
                </a:lnTo>
                <a:lnTo>
                  <a:pt x="131140" y="128270"/>
                </a:lnTo>
                <a:lnTo>
                  <a:pt x="131432" y="129539"/>
                </a:lnTo>
                <a:lnTo>
                  <a:pt x="145494" y="129539"/>
                </a:lnTo>
                <a:lnTo>
                  <a:pt x="147453" y="132079"/>
                </a:lnTo>
                <a:lnTo>
                  <a:pt x="135013" y="132079"/>
                </a:lnTo>
                <a:lnTo>
                  <a:pt x="136766" y="134620"/>
                </a:lnTo>
                <a:lnTo>
                  <a:pt x="150214" y="134620"/>
                </a:lnTo>
                <a:lnTo>
                  <a:pt x="152976" y="137160"/>
                </a:lnTo>
                <a:lnTo>
                  <a:pt x="139915" y="137160"/>
                </a:lnTo>
                <a:lnTo>
                  <a:pt x="146416" y="143510"/>
                </a:lnTo>
                <a:lnTo>
                  <a:pt x="113233" y="143510"/>
                </a:lnTo>
                <a:lnTo>
                  <a:pt x="109740" y="146050"/>
                </a:lnTo>
                <a:close/>
              </a:path>
              <a:path w="342900" h="346710">
                <a:moveTo>
                  <a:pt x="70992" y="48260"/>
                </a:moveTo>
                <a:lnTo>
                  <a:pt x="69545" y="46989"/>
                </a:lnTo>
                <a:lnTo>
                  <a:pt x="71050" y="46989"/>
                </a:lnTo>
                <a:lnTo>
                  <a:pt x="70992" y="48260"/>
                </a:lnTo>
                <a:close/>
              </a:path>
              <a:path w="342900" h="346710">
                <a:moveTo>
                  <a:pt x="66531" y="49529"/>
                </a:moveTo>
                <a:lnTo>
                  <a:pt x="63715" y="49529"/>
                </a:lnTo>
                <a:lnTo>
                  <a:pt x="62979" y="48260"/>
                </a:lnTo>
                <a:lnTo>
                  <a:pt x="68038" y="48260"/>
                </a:lnTo>
                <a:lnTo>
                  <a:pt x="66531" y="49529"/>
                </a:lnTo>
                <a:close/>
              </a:path>
              <a:path w="342900" h="346710">
                <a:moveTo>
                  <a:pt x="87128" y="71120"/>
                </a:moveTo>
                <a:lnTo>
                  <a:pt x="69164" y="71120"/>
                </a:lnTo>
                <a:lnTo>
                  <a:pt x="66535" y="68579"/>
                </a:lnTo>
                <a:lnTo>
                  <a:pt x="79324" y="68579"/>
                </a:lnTo>
                <a:lnTo>
                  <a:pt x="80657" y="69850"/>
                </a:lnTo>
                <a:lnTo>
                  <a:pt x="85839" y="69850"/>
                </a:lnTo>
                <a:lnTo>
                  <a:pt x="87128" y="71120"/>
                </a:lnTo>
                <a:close/>
              </a:path>
              <a:path w="342900" h="346710">
                <a:moveTo>
                  <a:pt x="89854" y="80010"/>
                </a:moveTo>
                <a:lnTo>
                  <a:pt x="77927" y="80010"/>
                </a:lnTo>
                <a:lnTo>
                  <a:pt x="77762" y="78739"/>
                </a:lnTo>
                <a:lnTo>
                  <a:pt x="89614" y="78739"/>
                </a:lnTo>
                <a:lnTo>
                  <a:pt x="89854" y="80010"/>
                </a:lnTo>
                <a:close/>
              </a:path>
              <a:path w="342900" h="346710">
                <a:moveTo>
                  <a:pt x="100710" y="87629"/>
                </a:moveTo>
                <a:lnTo>
                  <a:pt x="85445" y="87629"/>
                </a:lnTo>
                <a:lnTo>
                  <a:pt x="85343" y="86360"/>
                </a:lnTo>
                <a:lnTo>
                  <a:pt x="99567" y="86360"/>
                </a:lnTo>
                <a:lnTo>
                  <a:pt x="100710" y="87629"/>
                </a:lnTo>
                <a:close/>
              </a:path>
              <a:path w="342900" h="346710">
                <a:moveTo>
                  <a:pt x="107154" y="92710"/>
                </a:moveTo>
                <a:lnTo>
                  <a:pt x="93294" y="92710"/>
                </a:lnTo>
                <a:lnTo>
                  <a:pt x="93205" y="91439"/>
                </a:lnTo>
                <a:lnTo>
                  <a:pt x="105257" y="91439"/>
                </a:lnTo>
                <a:lnTo>
                  <a:pt x="107154" y="92710"/>
                </a:lnTo>
                <a:close/>
              </a:path>
              <a:path w="342900" h="346710">
                <a:moveTo>
                  <a:pt x="114452" y="99060"/>
                </a:moveTo>
                <a:lnTo>
                  <a:pt x="101104" y="99060"/>
                </a:lnTo>
                <a:lnTo>
                  <a:pt x="101218" y="97789"/>
                </a:lnTo>
                <a:lnTo>
                  <a:pt x="115169" y="97789"/>
                </a:lnTo>
                <a:lnTo>
                  <a:pt x="114452" y="99060"/>
                </a:lnTo>
                <a:close/>
              </a:path>
              <a:path w="342900" h="346710">
                <a:moveTo>
                  <a:pt x="120497" y="100329"/>
                </a:moveTo>
                <a:lnTo>
                  <a:pt x="117055" y="100329"/>
                </a:lnTo>
                <a:lnTo>
                  <a:pt x="118859" y="97789"/>
                </a:lnTo>
                <a:lnTo>
                  <a:pt x="119138" y="97789"/>
                </a:lnTo>
                <a:lnTo>
                  <a:pt x="119532" y="99060"/>
                </a:lnTo>
                <a:lnTo>
                  <a:pt x="120497" y="100329"/>
                </a:lnTo>
                <a:close/>
              </a:path>
              <a:path w="342900" h="346710">
                <a:moveTo>
                  <a:pt x="128958" y="114300"/>
                </a:moveTo>
                <a:lnTo>
                  <a:pt x="115227" y="114300"/>
                </a:lnTo>
                <a:lnTo>
                  <a:pt x="111455" y="106679"/>
                </a:lnTo>
                <a:lnTo>
                  <a:pt x="107556" y="102870"/>
                </a:lnTo>
                <a:lnTo>
                  <a:pt x="102971" y="101600"/>
                </a:lnTo>
                <a:lnTo>
                  <a:pt x="119792" y="101600"/>
                </a:lnTo>
                <a:lnTo>
                  <a:pt x="119087" y="102870"/>
                </a:lnTo>
                <a:lnTo>
                  <a:pt x="119938" y="104139"/>
                </a:lnTo>
                <a:lnTo>
                  <a:pt x="120027" y="106679"/>
                </a:lnTo>
                <a:lnTo>
                  <a:pt x="123710" y="109220"/>
                </a:lnTo>
                <a:lnTo>
                  <a:pt x="127622" y="111760"/>
                </a:lnTo>
                <a:lnTo>
                  <a:pt x="128958" y="114300"/>
                </a:lnTo>
                <a:close/>
              </a:path>
              <a:path w="342900" h="346710">
                <a:moveTo>
                  <a:pt x="138658" y="121920"/>
                </a:moveTo>
                <a:lnTo>
                  <a:pt x="125209" y="121920"/>
                </a:lnTo>
                <a:lnTo>
                  <a:pt x="122428" y="118110"/>
                </a:lnTo>
                <a:lnTo>
                  <a:pt x="130962" y="118110"/>
                </a:lnTo>
                <a:lnTo>
                  <a:pt x="133311" y="119379"/>
                </a:lnTo>
                <a:lnTo>
                  <a:pt x="138658" y="121920"/>
                </a:lnTo>
                <a:close/>
              </a:path>
              <a:path w="342900" h="346710">
                <a:moveTo>
                  <a:pt x="142557" y="125729"/>
                </a:moveTo>
                <a:lnTo>
                  <a:pt x="128396" y="125729"/>
                </a:lnTo>
                <a:lnTo>
                  <a:pt x="128295" y="124460"/>
                </a:lnTo>
                <a:lnTo>
                  <a:pt x="141770" y="124460"/>
                </a:lnTo>
                <a:lnTo>
                  <a:pt x="142557" y="125729"/>
                </a:lnTo>
                <a:close/>
              </a:path>
              <a:path w="342900" h="346710">
                <a:moveTo>
                  <a:pt x="145494" y="129539"/>
                </a:moveTo>
                <a:lnTo>
                  <a:pt x="132118" y="129539"/>
                </a:lnTo>
                <a:lnTo>
                  <a:pt x="132168" y="128270"/>
                </a:lnTo>
                <a:lnTo>
                  <a:pt x="144515" y="128270"/>
                </a:lnTo>
                <a:lnTo>
                  <a:pt x="145494" y="129539"/>
                </a:lnTo>
                <a:close/>
              </a:path>
              <a:path w="342900" h="346710">
                <a:moveTo>
                  <a:pt x="150214" y="134620"/>
                </a:moveTo>
                <a:lnTo>
                  <a:pt x="136766" y="134620"/>
                </a:lnTo>
                <a:lnTo>
                  <a:pt x="137147" y="133350"/>
                </a:lnTo>
                <a:lnTo>
                  <a:pt x="135267" y="132079"/>
                </a:lnTo>
                <a:lnTo>
                  <a:pt x="147453" y="132079"/>
                </a:lnTo>
                <a:lnTo>
                  <a:pt x="150214" y="134620"/>
                </a:lnTo>
                <a:close/>
              </a:path>
              <a:path w="342900" h="346710">
                <a:moveTo>
                  <a:pt x="164414" y="147320"/>
                </a:moveTo>
                <a:lnTo>
                  <a:pt x="150875" y="147320"/>
                </a:lnTo>
                <a:lnTo>
                  <a:pt x="149313" y="146050"/>
                </a:lnTo>
                <a:lnTo>
                  <a:pt x="147828" y="143510"/>
                </a:lnTo>
                <a:lnTo>
                  <a:pt x="144462" y="140970"/>
                </a:lnTo>
                <a:lnTo>
                  <a:pt x="143459" y="138429"/>
                </a:lnTo>
                <a:lnTo>
                  <a:pt x="139915" y="137160"/>
                </a:lnTo>
                <a:lnTo>
                  <a:pt x="152976" y="137160"/>
                </a:lnTo>
                <a:lnTo>
                  <a:pt x="158754" y="142239"/>
                </a:lnTo>
                <a:lnTo>
                  <a:pt x="164414" y="147320"/>
                </a:lnTo>
                <a:close/>
              </a:path>
              <a:path w="342900" h="346710">
                <a:moveTo>
                  <a:pt x="146075" y="185420"/>
                </a:moveTo>
                <a:lnTo>
                  <a:pt x="143052" y="184150"/>
                </a:lnTo>
                <a:lnTo>
                  <a:pt x="144081" y="180339"/>
                </a:lnTo>
                <a:lnTo>
                  <a:pt x="139598" y="180339"/>
                </a:lnTo>
                <a:lnTo>
                  <a:pt x="138328" y="177800"/>
                </a:lnTo>
                <a:lnTo>
                  <a:pt x="136906" y="176529"/>
                </a:lnTo>
                <a:lnTo>
                  <a:pt x="142748" y="173989"/>
                </a:lnTo>
                <a:lnTo>
                  <a:pt x="142595" y="173989"/>
                </a:lnTo>
                <a:lnTo>
                  <a:pt x="142532" y="172720"/>
                </a:lnTo>
                <a:lnTo>
                  <a:pt x="136829" y="168910"/>
                </a:lnTo>
                <a:lnTo>
                  <a:pt x="133184" y="163829"/>
                </a:lnTo>
                <a:lnTo>
                  <a:pt x="124383" y="154939"/>
                </a:lnTo>
                <a:lnTo>
                  <a:pt x="119253" y="151129"/>
                </a:lnTo>
                <a:lnTo>
                  <a:pt x="114998" y="144779"/>
                </a:lnTo>
                <a:lnTo>
                  <a:pt x="113233" y="143510"/>
                </a:lnTo>
                <a:lnTo>
                  <a:pt x="146416" y="143510"/>
                </a:lnTo>
                <a:lnTo>
                  <a:pt x="150317" y="147320"/>
                </a:lnTo>
                <a:lnTo>
                  <a:pt x="164414" y="147320"/>
                </a:lnTo>
                <a:lnTo>
                  <a:pt x="166776" y="148589"/>
                </a:lnTo>
                <a:lnTo>
                  <a:pt x="169481" y="151129"/>
                </a:lnTo>
                <a:lnTo>
                  <a:pt x="172135" y="152400"/>
                </a:lnTo>
                <a:lnTo>
                  <a:pt x="175498" y="152400"/>
                </a:lnTo>
                <a:lnTo>
                  <a:pt x="176707" y="156210"/>
                </a:lnTo>
                <a:lnTo>
                  <a:pt x="180924" y="156210"/>
                </a:lnTo>
                <a:lnTo>
                  <a:pt x="182117" y="162560"/>
                </a:lnTo>
                <a:lnTo>
                  <a:pt x="186804" y="163829"/>
                </a:lnTo>
                <a:lnTo>
                  <a:pt x="187629" y="165100"/>
                </a:lnTo>
                <a:lnTo>
                  <a:pt x="187985" y="167639"/>
                </a:lnTo>
                <a:lnTo>
                  <a:pt x="188340" y="168910"/>
                </a:lnTo>
                <a:lnTo>
                  <a:pt x="193611" y="172720"/>
                </a:lnTo>
                <a:lnTo>
                  <a:pt x="196456" y="176529"/>
                </a:lnTo>
                <a:lnTo>
                  <a:pt x="198437" y="179070"/>
                </a:lnTo>
                <a:lnTo>
                  <a:pt x="149212" y="179070"/>
                </a:lnTo>
                <a:lnTo>
                  <a:pt x="146608" y="180339"/>
                </a:lnTo>
                <a:lnTo>
                  <a:pt x="145288" y="181610"/>
                </a:lnTo>
                <a:lnTo>
                  <a:pt x="146075" y="185420"/>
                </a:lnTo>
                <a:close/>
              </a:path>
              <a:path w="342900" h="346710">
                <a:moveTo>
                  <a:pt x="175498" y="152400"/>
                </a:moveTo>
                <a:lnTo>
                  <a:pt x="172135" y="152400"/>
                </a:lnTo>
                <a:lnTo>
                  <a:pt x="175094" y="151129"/>
                </a:lnTo>
                <a:lnTo>
                  <a:pt x="175498" y="152400"/>
                </a:lnTo>
                <a:close/>
              </a:path>
              <a:path w="342900" h="346710">
                <a:moveTo>
                  <a:pt x="270421" y="248920"/>
                </a:moveTo>
                <a:lnTo>
                  <a:pt x="258343" y="248920"/>
                </a:lnTo>
                <a:lnTo>
                  <a:pt x="261594" y="247650"/>
                </a:lnTo>
                <a:lnTo>
                  <a:pt x="259981" y="245110"/>
                </a:lnTo>
                <a:lnTo>
                  <a:pt x="257975" y="243839"/>
                </a:lnTo>
                <a:lnTo>
                  <a:pt x="254088" y="241300"/>
                </a:lnTo>
                <a:lnTo>
                  <a:pt x="251155" y="241300"/>
                </a:lnTo>
                <a:lnTo>
                  <a:pt x="252996" y="238760"/>
                </a:lnTo>
                <a:lnTo>
                  <a:pt x="252145" y="237489"/>
                </a:lnTo>
                <a:lnTo>
                  <a:pt x="249961" y="236220"/>
                </a:lnTo>
                <a:lnTo>
                  <a:pt x="248107" y="236220"/>
                </a:lnTo>
                <a:lnTo>
                  <a:pt x="245986" y="233679"/>
                </a:lnTo>
                <a:lnTo>
                  <a:pt x="245541" y="232410"/>
                </a:lnTo>
                <a:lnTo>
                  <a:pt x="243979" y="229870"/>
                </a:lnTo>
                <a:lnTo>
                  <a:pt x="197815" y="229870"/>
                </a:lnTo>
                <a:lnTo>
                  <a:pt x="196189" y="224789"/>
                </a:lnTo>
                <a:lnTo>
                  <a:pt x="193751" y="223520"/>
                </a:lnTo>
                <a:lnTo>
                  <a:pt x="189039" y="223520"/>
                </a:lnTo>
                <a:lnTo>
                  <a:pt x="187960" y="220979"/>
                </a:lnTo>
                <a:lnTo>
                  <a:pt x="186778" y="219710"/>
                </a:lnTo>
                <a:lnTo>
                  <a:pt x="184492" y="217170"/>
                </a:lnTo>
                <a:lnTo>
                  <a:pt x="183832" y="214629"/>
                </a:lnTo>
                <a:lnTo>
                  <a:pt x="178866" y="214629"/>
                </a:lnTo>
                <a:lnTo>
                  <a:pt x="177761" y="212089"/>
                </a:lnTo>
                <a:lnTo>
                  <a:pt x="177076" y="209550"/>
                </a:lnTo>
                <a:lnTo>
                  <a:pt x="176187" y="207010"/>
                </a:lnTo>
                <a:lnTo>
                  <a:pt x="174764" y="204470"/>
                </a:lnTo>
                <a:lnTo>
                  <a:pt x="169684" y="201929"/>
                </a:lnTo>
                <a:lnTo>
                  <a:pt x="167843" y="199389"/>
                </a:lnTo>
                <a:lnTo>
                  <a:pt x="163334" y="193039"/>
                </a:lnTo>
                <a:lnTo>
                  <a:pt x="160324" y="189229"/>
                </a:lnTo>
                <a:lnTo>
                  <a:pt x="154609" y="187960"/>
                </a:lnTo>
                <a:lnTo>
                  <a:pt x="153555" y="186689"/>
                </a:lnTo>
                <a:lnTo>
                  <a:pt x="150520" y="184150"/>
                </a:lnTo>
                <a:lnTo>
                  <a:pt x="150202" y="182879"/>
                </a:lnTo>
                <a:lnTo>
                  <a:pt x="150774" y="180339"/>
                </a:lnTo>
                <a:lnTo>
                  <a:pt x="149821" y="180339"/>
                </a:lnTo>
                <a:lnTo>
                  <a:pt x="149212" y="179070"/>
                </a:lnTo>
                <a:lnTo>
                  <a:pt x="198437" y="179070"/>
                </a:lnTo>
                <a:lnTo>
                  <a:pt x="200418" y="181610"/>
                </a:lnTo>
                <a:lnTo>
                  <a:pt x="204025" y="181610"/>
                </a:lnTo>
                <a:lnTo>
                  <a:pt x="206311" y="187960"/>
                </a:lnTo>
                <a:lnTo>
                  <a:pt x="209461" y="190500"/>
                </a:lnTo>
                <a:lnTo>
                  <a:pt x="214058" y="194310"/>
                </a:lnTo>
                <a:lnTo>
                  <a:pt x="216471" y="196850"/>
                </a:lnTo>
                <a:lnTo>
                  <a:pt x="219887" y="199389"/>
                </a:lnTo>
                <a:lnTo>
                  <a:pt x="221234" y="199389"/>
                </a:lnTo>
                <a:lnTo>
                  <a:pt x="223608" y="201929"/>
                </a:lnTo>
                <a:lnTo>
                  <a:pt x="226479" y="203200"/>
                </a:lnTo>
                <a:lnTo>
                  <a:pt x="224612" y="205739"/>
                </a:lnTo>
                <a:lnTo>
                  <a:pt x="226656" y="208279"/>
                </a:lnTo>
                <a:lnTo>
                  <a:pt x="227406" y="210820"/>
                </a:lnTo>
                <a:lnTo>
                  <a:pt x="236245" y="210820"/>
                </a:lnTo>
                <a:lnTo>
                  <a:pt x="236778" y="212089"/>
                </a:lnTo>
                <a:lnTo>
                  <a:pt x="234594" y="213360"/>
                </a:lnTo>
                <a:lnTo>
                  <a:pt x="231978" y="215900"/>
                </a:lnTo>
                <a:lnTo>
                  <a:pt x="235140" y="215900"/>
                </a:lnTo>
                <a:lnTo>
                  <a:pt x="237629" y="217170"/>
                </a:lnTo>
                <a:lnTo>
                  <a:pt x="238721" y="218439"/>
                </a:lnTo>
                <a:lnTo>
                  <a:pt x="240741" y="219710"/>
                </a:lnTo>
                <a:lnTo>
                  <a:pt x="244017" y="219710"/>
                </a:lnTo>
                <a:lnTo>
                  <a:pt x="246334" y="224789"/>
                </a:lnTo>
                <a:lnTo>
                  <a:pt x="238709" y="224789"/>
                </a:lnTo>
                <a:lnTo>
                  <a:pt x="237998" y="226060"/>
                </a:lnTo>
                <a:lnTo>
                  <a:pt x="239483" y="227329"/>
                </a:lnTo>
                <a:lnTo>
                  <a:pt x="252260" y="227329"/>
                </a:lnTo>
                <a:lnTo>
                  <a:pt x="253644" y="228600"/>
                </a:lnTo>
                <a:lnTo>
                  <a:pt x="255219" y="228600"/>
                </a:lnTo>
                <a:lnTo>
                  <a:pt x="254215" y="231139"/>
                </a:lnTo>
                <a:lnTo>
                  <a:pt x="256044" y="232410"/>
                </a:lnTo>
                <a:lnTo>
                  <a:pt x="258025" y="233679"/>
                </a:lnTo>
                <a:lnTo>
                  <a:pt x="260400" y="236220"/>
                </a:lnTo>
                <a:lnTo>
                  <a:pt x="260464" y="237489"/>
                </a:lnTo>
                <a:lnTo>
                  <a:pt x="260210" y="237489"/>
                </a:lnTo>
                <a:lnTo>
                  <a:pt x="260261" y="238760"/>
                </a:lnTo>
                <a:lnTo>
                  <a:pt x="260743" y="238760"/>
                </a:lnTo>
                <a:lnTo>
                  <a:pt x="262191" y="241300"/>
                </a:lnTo>
                <a:lnTo>
                  <a:pt x="263753" y="242570"/>
                </a:lnTo>
                <a:lnTo>
                  <a:pt x="266319" y="247650"/>
                </a:lnTo>
                <a:lnTo>
                  <a:pt x="268008" y="247650"/>
                </a:lnTo>
                <a:lnTo>
                  <a:pt x="270421" y="248920"/>
                </a:lnTo>
                <a:close/>
              </a:path>
              <a:path w="342900" h="346710">
                <a:moveTo>
                  <a:pt x="236245" y="210820"/>
                </a:moveTo>
                <a:lnTo>
                  <a:pt x="233997" y="210820"/>
                </a:lnTo>
                <a:lnTo>
                  <a:pt x="235369" y="209550"/>
                </a:lnTo>
                <a:lnTo>
                  <a:pt x="236245" y="210820"/>
                </a:lnTo>
                <a:close/>
              </a:path>
              <a:path w="342900" h="346710">
                <a:moveTo>
                  <a:pt x="244017" y="219710"/>
                </a:moveTo>
                <a:lnTo>
                  <a:pt x="240741" y="219710"/>
                </a:lnTo>
                <a:lnTo>
                  <a:pt x="240080" y="214629"/>
                </a:lnTo>
                <a:lnTo>
                  <a:pt x="241922" y="213360"/>
                </a:lnTo>
                <a:lnTo>
                  <a:pt x="242671" y="214629"/>
                </a:lnTo>
                <a:lnTo>
                  <a:pt x="243357" y="218439"/>
                </a:lnTo>
                <a:lnTo>
                  <a:pt x="244017" y="219710"/>
                </a:lnTo>
                <a:close/>
              </a:path>
              <a:path w="342900" h="346710">
                <a:moveTo>
                  <a:pt x="252260" y="227329"/>
                </a:moveTo>
                <a:lnTo>
                  <a:pt x="240347" y="227329"/>
                </a:lnTo>
                <a:lnTo>
                  <a:pt x="238709" y="224789"/>
                </a:lnTo>
                <a:lnTo>
                  <a:pt x="246334" y="224789"/>
                </a:lnTo>
                <a:lnTo>
                  <a:pt x="246913" y="226060"/>
                </a:lnTo>
                <a:lnTo>
                  <a:pt x="250875" y="226060"/>
                </a:lnTo>
                <a:lnTo>
                  <a:pt x="252260" y="227329"/>
                </a:lnTo>
                <a:close/>
              </a:path>
              <a:path w="342900" h="346710">
                <a:moveTo>
                  <a:pt x="200012" y="233679"/>
                </a:moveTo>
                <a:lnTo>
                  <a:pt x="199059" y="233679"/>
                </a:lnTo>
                <a:lnTo>
                  <a:pt x="199593" y="229870"/>
                </a:lnTo>
                <a:lnTo>
                  <a:pt x="242811" y="229870"/>
                </a:lnTo>
                <a:lnTo>
                  <a:pt x="241998" y="231139"/>
                </a:lnTo>
                <a:lnTo>
                  <a:pt x="241935" y="232410"/>
                </a:lnTo>
                <a:lnTo>
                  <a:pt x="202476" y="232410"/>
                </a:lnTo>
                <a:lnTo>
                  <a:pt x="200012" y="233679"/>
                </a:lnTo>
                <a:close/>
              </a:path>
              <a:path w="342900" h="346710">
                <a:moveTo>
                  <a:pt x="312521" y="346710"/>
                </a:moveTo>
                <a:lnTo>
                  <a:pt x="309778" y="342900"/>
                </a:lnTo>
                <a:lnTo>
                  <a:pt x="307365" y="339089"/>
                </a:lnTo>
                <a:lnTo>
                  <a:pt x="302247" y="337820"/>
                </a:lnTo>
                <a:lnTo>
                  <a:pt x="301967" y="335279"/>
                </a:lnTo>
                <a:lnTo>
                  <a:pt x="300100" y="334010"/>
                </a:lnTo>
                <a:lnTo>
                  <a:pt x="299046" y="331470"/>
                </a:lnTo>
                <a:lnTo>
                  <a:pt x="294093" y="328929"/>
                </a:lnTo>
                <a:lnTo>
                  <a:pt x="292633" y="326389"/>
                </a:lnTo>
                <a:lnTo>
                  <a:pt x="290042" y="321310"/>
                </a:lnTo>
                <a:lnTo>
                  <a:pt x="287997" y="318770"/>
                </a:lnTo>
                <a:lnTo>
                  <a:pt x="281101" y="312420"/>
                </a:lnTo>
                <a:lnTo>
                  <a:pt x="276491" y="307339"/>
                </a:lnTo>
                <a:lnTo>
                  <a:pt x="269874" y="299720"/>
                </a:lnTo>
                <a:lnTo>
                  <a:pt x="268109" y="298450"/>
                </a:lnTo>
                <a:lnTo>
                  <a:pt x="264071" y="295910"/>
                </a:lnTo>
                <a:lnTo>
                  <a:pt x="263474" y="294639"/>
                </a:lnTo>
                <a:lnTo>
                  <a:pt x="257771" y="289560"/>
                </a:lnTo>
                <a:lnTo>
                  <a:pt x="254228" y="284479"/>
                </a:lnTo>
                <a:lnTo>
                  <a:pt x="248361" y="278129"/>
                </a:lnTo>
                <a:lnTo>
                  <a:pt x="245402" y="275589"/>
                </a:lnTo>
                <a:lnTo>
                  <a:pt x="241261" y="270510"/>
                </a:lnTo>
                <a:lnTo>
                  <a:pt x="239471" y="269239"/>
                </a:lnTo>
                <a:lnTo>
                  <a:pt x="235064" y="266700"/>
                </a:lnTo>
                <a:lnTo>
                  <a:pt x="233997" y="265429"/>
                </a:lnTo>
                <a:lnTo>
                  <a:pt x="227342" y="256539"/>
                </a:lnTo>
                <a:lnTo>
                  <a:pt x="222503" y="254000"/>
                </a:lnTo>
                <a:lnTo>
                  <a:pt x="221640" y="252729"/>
                </a:lnTo>
                <a:lnTo>
                  <a:pt x="218808" y="247650"/>
                </a:lnTo>
                <a:lnTo>
                  <a:pt x="213232" y="245110"/>
                </a:lnTo>
                <a:lnTo>
                  <a:pt x="209600" y="237489"/>
                </a:lnTo>
                <a:lnTo>
                  <a:pt x="203009" y="237489"/>
                </a:lnTo>
                <a:lnTo>
                  <a:pt x="203263" y="236220"/>
                </a:lnTo>
                <a:lnTo>
                  <a:pt x="203657" y="234950"/>
                </a:lnTo>
                <a:lnTo>
                  <a:pt x="203619" y="233679"/>
                </a:lnTo>
                <a:lnTo>
                  <a:pt x="202476" y="232410"/>
                </a:lnTo>
                <a:lnTo>
                  <a:pt x="241935" y="232410"/>
                </a:lnTo>
                <a:lnTo>
                  <a:pt x="245148" y="234950"/>
                </a:lnTo>
                <a:lnTo>
                  <a:pt x="248170" y="237489"/>
                </a:lnTo>
                <a:lnTo>
                  <a:pt x="251155" y="241300"/>
                </a:lnTo>
                <a:lnTo>
                  <a:pt x="254088" y="241300"/>
                </a:lnTo>
                <a:lnTo>
                  <a:pt x="256908" y="247650"/>
                </a:lnTo>
                <a:lnTo>
                  <a:pt x="258343" y="248920"/>
                </a:lnTo>
                <a:lnTo>
                  <a:pt x="273166" y="248920"/>
                </a:lnTo>
                <a:lnTo>
                  <a:pt x="274459" y="250189"/>
                </a:lnTo>
                <a:lnTo>
                  <a:pt x="263956" y="250189"/>
                </a:lnTo>
                <a:lnTo>
                  <a:pt x="263842" y="251460"/>
                </a:lnTo>
                <a:lnTo>
                  <a:pt x="263563" y="251460"/>
                </a:lnTo>
                <a:lnTo>
                  <a:pt x="263766" y="252729"/>
                </a:lnTo>
                <a:lnTo>
                  <a:pt x="271589" y="252729"/>
                </a:lnTo>
                <a:lnTo>
                  <a:pt x="276631" y="257810"/>
                </a:lnTo>
                <a:lnTo>
                  <a:pt x="279857" y="260350"/>
                </a:lnTo>
                <a:lnTo>
                  <a:pt x="283400" y="264160"/>
                </a:lnTo>
                <a:lnTo>
                  <a:pt x="287604" y="264160"/>
                </a:lnTo>
                <a:lnTo>
                  <a:pt x="287832" y="265429"/>
                </a:lnTo>
                <a:lnTo>
                  <a:pt x="277291" y="265429"/>
                </a:lnTo>
                <a:lnTo>
                  <a:pt x="276504" y="266700"/>
                </a:lnTo>
                <a:lnTo>
                  <a:pt x="288061" y="266700"/>
                </a:lnTo>
                <a:lnTo>
                  <a:pt x="289064" y="269239"/>
                </a:lnTo>
                <a:lnTo>
                  <a:pt x="292696" y="269239"/>
                </a:lnTo>
                <a:lnTo>
                  <a:pt x="293344" y="270510"/>
                </a:lnTo>
                <a:lnTo>
                  <a:pt x="296113" y="274320"/>
                </a:lnTo>
                <a:lnTo>
                  <a:pt x="298462" y="276860"/>
                </a:lnTo>
                <a:lnTo>
                  <a:pt x="302983" y="279400"/>
                </a:lnTo>
                <a:lnTo>
                  <a:pt x="303542" y="279400"/>
                </a:lnTo>
                <a:lnTo>
                  <a:pt x="305003" y="281939"/>
                </a:lnTo>
                <a:lnTo>
                  <a:pt x="291325" y="281939"/>
                </a:lnTo>
                <a:lnTo>
                  <a:pt x="291477" y="283210"/>
                </a:lnTo>
                <a:lnTo>
                  <a:pt x="305625" y="283210"/>
                </a:lnTo>
                <a:lnTo>
                  <a:pt x="309816" y="285750"/>
                </a:lnTo>
                <a:lnTo>
                  <a:pt x="312851" y="289560"/>
                </a:lnTo>
                <a:lnTo>
                  <a:pt x="318325" y="295910"/>
                </a:lnTo>
                <a:lnTo>
                  <a:pt x="321830" y="297179"/>
                </a:lnTo>
                <a:lnTo>
                  <a:pt x="325361" y="300989"/>
                </a:lnTo>
                <a:lnTo>
                  <a:pt x="326072" y="300989"/>
                </a:lnTo>
                <a:lnTo>
                  <a:pt x="329577" y="307339"/>
                </a:lnTo>
                <a:lnTo>
                  <a:pt x="336410" y="311150"/>
                </a:lnTo>
                <a:lnTo>
                  <a:pt x="341528" y="317500"/>
                </a:lnTo>
                <a:lnTo>
                  <a:pt x="342099" y="318770"/>
                </a:lnTo>
                <a:lnTo>
                  <a:pt x="342874" y="320039"/>
                </a:lnTo>
                <a:lnTo>
                  <a:pt x="332384" y="330200"/>
                </a:lnTo>
                <a:lnTo>
                  <a:pt x="332485" y="331470"/>
                </a:lnTo>
                <a:lnTo>
                  <a:pt x="336816" y="332739"/>
                </a:lnTo>
                <a:lnTo>
                  <a:pt x="329501" y="332739"/>
                </a:lnTo>
                <a:lnTo>
                  <a:pt x="326542" y="334010"/>
                </a:lnTo>
                <a:lnTo>
                  <a:pt x="325234" y="336550"/>
                </a:lnTo>
                <a:lnTo>
                  <a:pt x="325361" y="339089"/>
                </a:lnTo>
                <a:lnTo>
                  <a:pt x="322021" y="339089"/>
                </a:lnTo>
                <a:lnTo>
                  <a:pt x="323977" y="341629"/>
                </a:lnTo>
                <a:lnTo>
                  <a:pt x="319519" y="341629"/>
                </a:lnTo>
                <a:lnTo>
                  <a:pt x="312521" y="346710"/>
                </a:lnTo>
                <a:close/>
              </a:path>
              <a:path w="342900" h="346710">
                <a:moveTo>
                  <a:pt x="260857" y="238760"/>
                </a:moveTo>
                <a:lnTo>
                  <a:pt x="260210" y="237489"/>
                </a:lnTo>
                <a:lnTo>
                  <a:pt x="260464" y="237489"/>
                </a:lnTo>
                <a:lnTo>
                  <a:pt x="260857" y="238760"/>
                </a:lnTo>
                <a:close/>
              </a:path>
              <a:path w="342900" h="346710">
                <a:moveTo>
                  <a:pt x="270581" y="246379"/>
                </a:moveTo>
                <a:lnTo>
                  <a:pt x="267220" y="246379"/>
                </a:lnTo>
                <a:lnTo>
                  <a:pt x="267995" y="243839"/>
                </a:lnTo>
                <a:lnTo>
                  <a:pt x="270581" y="246379"/>
                </a:lnTo>
                <a:close/>
              </a:path>
              <a:path w="342900" h="346710">
                <a:moveTo>
                  <a:pt x="270944" y="246737"/>
                </a:moveTo>
                <a:lnTo>
                  <a:pt x="270581" y="246379"/>
                </a:lnTo>
                <a:lnTo>
                  <a:pt x="271030" y="246379"/>
                </a:lnTo>
                <a:lnTo>
                  <a:pt x="270944" y="246737"/>
                </a:lnTo>
                <a:close/>
              </a:path>
              <a:path w="342900" h="346710">
                <a:moveTo>
                  <a:pt x="273166" y="248920"/>
                </a:moveTo>
                <a:lnTo>
                  <a:pt x="270421" y="248920"/>
                </a:lnTo>
                <a:lnTo>
                  <a:pt x="270944" y="246737"/>
                </a:lnTo>
                <a:lnTo>
                  <a:pt x="273166" y="248920"/>
                </a:lnTo>
                <a:close/>
              </a:path>
              <a:path w="342900" h="346710">
                <a:moveTo>
                  <a:pt x="271589" y="252729"/>
                </a:moveTo>
                <a:lnTo>
                  <a:pt x="264871" y="252729"/>
                </a:lnTo>
                <a:lnTo>
                  <a:pt x="265252" y="251460"/>
                </a:lnTo>
                <a:lnTo>
                  <a:pt x="264350" y="251460"/>
                </a:lnTo>
                <a:lnTo>
                  <a:pt x="263956" y="250189"/>
                </a:lnTo>
                <a:lnTo>
                  <a:pt x="274459" y="250189"/>
                </a:lnTo>
                <a:lnTo>
                  <a:pt x="274459" y="251460"/>
                </a:lnTo>
                <a:lnTo>
                  <a:pt x="271589" y="252729"/>
                </a:lnTo>
                <a:close/>
              </a:path>
              <a:path w="342900" h="346710">
                <a:moveTo>
                  <a:pt x="285885" y="261746"/>
                </a:moveTo>
                <a:lnTo>
                  <a:pt x="286016" y="261620"/>
                </a:lnTo>
                <a:lnTo>
                  <a:pt x="285885" y="261746"/>
                </a:lnTo>
                <a:close/>
              </a:path>
              <a:path w="342900" h="346710">
                <a:moveTo>
                  <a:pt x="287604" y="264160"/>
                </a:moveTo>
                <a:lnTo>
                  <a:pt x="283400" y="264160"/>
                </a:lnTo>
                <a:lnTo>
                  <a:pt x="285885" y="261746"/>
                </a:lnTo>
                <a:lnTo>
                  <a:pt x="286423" y="262889"/>
                </a:lnTo>
                <a:lnTo>
                  <a:pt x="287375" y="262889"/>
                </a:lnTo>
                <a:lnTo>
                  <a:pt x="287604" y="264160"/>
                </a:lnTo>
                <a:close/>
              </a:path>
              <a:path w="342900" h="346710">
                <a:moveTo>
                  <a:pt x="288061" y="266700"/>
                </a:moveTo>
                <a:lnTo>
                  <a:pt x="278892" y="266700"/>
                </a:lnTo>
                <a:lnTo>
                  <a:pt x="279133" y="265429"/>
                </a:lnTo>
                <a:lnTo>
                  <a:pt x="287832" y="265429"/>
                </a:lnTo>
                <a:lnTo>
                  <a:pt x="288061" y="266700"/>
                </a:lnTo>
                <a:close/>
              </a:path>
              <a:path w="342900" h="346710">
                <a:moveTo>
                  <a:pt x="305625" y="283210"/>
                </a:moveTo>
                <a:lnTo>
                  <a:pt x="291477" y="283210"/>
                </a:lnTo>
                <a:lnTo>
                  <a:pt x="291769" y="281939"/>
                </a:lnTo>
                <a:lnTo>
                  <a:pt x="305003" y="281939"/>
                </a:lnTo>
                <a:lnTo>
                  <a:pt x="305625" y="283210"/>
                </a:lnTo>
                <a:close/>
              </a:path>
              <a:path w="342900" h="346710">
                <a:moveTo>
                  <a:pt x="333743" y="335279"/>
                </a:moveTo>
                <a:lnTo>
                  <a:pt x="329501" y="332739"/>
                </a:lnTo>
                <a:lnTo>
                  <a:pt x="336816" y="332739"/>
                </a:lnTo>
                <a:lnTo>
                  <a:pt x="333743" y="335279"/>
                </a:lnTo>
                <a:close/>
              </a:path>
              <a:path w="342900" h="346710">
                <a:moveTo>
                  <a:pt x="326910" y="345439"/>
                </a:moveTo>
                <a:lnTo>
                  <a:pt x="319519" y="341629"/>
                </a:lnTo>
                <a:lnTo>
                  <a:pt x="323977" y="341629"/>
                </a:lnTo>
                <a:lnTo>
                  <a:pt x="326910" y="345439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8216" y="4586694"/>
            <a:ext cx="163995" cy="144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6516" y="5049583"/>
            <a:ext cx="151130" cy="139065"/>
          </a:xfrm>
          <a:custGeom>
            <a:avLst/>
            <a:gdLst/>
            <a:ahLst/>
            <a:cxnLst/>
            <a:rect l="l" t="t" r="r" b="b"/>
            <a:pathLst>
              <a:path w="151130" h="139064">
                <a:moveTo>
                  <a:pt x="128783" y="8432"/>
                </a:moveTo>
                <a:lnTo>
                  <a:pt x="108851" y="8432"/>
                </a:lnTo>
                <a:lnTo>
                  <a:pt x="109943" y="5207"/>
                </a:lnTo>
                <a:lnTo>
                  <a:pt x="115239" y="4914"/>
                </a:lnTo>
                <a:lnTo>
                  <a:pt x="113626" y="0"/>
                </a:lnTo>
                <a:lnTo>
                  <a:pt x="123164" y="2323"/>
                </a:lnTo>
                <a:lnTo>
                  <a:pt x="123520" y="5422"/>
                </a:lnTo>
                <a:lnTo>
                  <a:pt x="124980" y="7505"/>
                </a:lnTo>
                <a:lnTo>
                  <a:pt x="128465" y="7505"/>
                </a:lnTo>
                <a:lnTo>
                  <a:pt x="128783" y="8432"/>
                </a:lnTo>
                <a:close/>
              </a:path>
              <a:path w="151130" h="139064">
                <a:moveTo>
                  <a:pt x="128276" y="6954"/>
                </a:moveTo>
                <a:lnTo>
                  <a:pt x="128549" y="6908"/>
                </a:lnTo>
                <a:lnTo>
                  <a:pt x="128276" y="6954"/>
                </a:lnTo>
                <a:close/>
              </a:path>
              <a:path w="151130" h="139064">
                <a:moveTo>
                  <a:pt x="132465" y="6971"/>
                </a:moveTo>
                <a:close/>
              </a:path>
              <a:path w="151130" h="139064">
                <a:moveTo>
                  <a:pt x="128465" y="7505"/>
                </a:moveTo>
                <a:lnTo>
                  <a:pt x="124980" y="7505"/>
                </a:lnTo>
                <a:lnTo>
                  <a:pt x="128276" y="6954"/>
                </a:lnTo>
                <a:lnTo>
                  <a:pt x="128465" y="7505"/>
                </a:lnTo>
                <a:close/>
              </a:path>
              <a:path w="151130" h="139064">
                <a:moveTo>
                  <a:pt x="135350" y="9715"/>
                </a:moveTo>
                <a:lnTo>
                  <a:pt x="129222" y="9715"/>
                </a:lnTo>
                <a:lnTo>
                  <a:pt x="132465" y="6971"/>
                </a:lnTo>
                <a:lnTo>
                  <a:pt x="136169" y="8534"/>
                </a:lnTo>
                <a:lnTo>
                  <a:pt x="135350" y="9715"/>
                </a:lnTo>
                <a:close/>
              </a:path>
              <a:path w="151130" h="139064">
                <a:moveTo>
                  <a:pt x="149764" y="39153"/>
                </a:moveTo>
                <a:lnTo>
                  <a:pt x="80733" y="39153"/>
                </a:lnTo>
                <a:lnTo>
                  <a:pt x="81902" y="35293"/>
                </a:lnTo>
                <a:lnTo>
                  <a:pt x="83819" y="32549"/>
                </a:lnTo>
                <a:lnTo>
                  <a:pt x="87325" y="30822"/>
                </a:lnTo>
                <a:lnTo>
                  <a:pt x="85443" y="28301"/>
                </a:lnTo>
                <a:lnTo>
                  <a:pt x="91693" y="26517"/>
                </a:lnTo>
                <a:lnTo>
                  <a:pt x="96710" y="23050"/>
                </a:lnTo>
                <a:lnTo>
                  <a:pt x="100622" y="14617"/>
                </a:lnTo>
                <a:lnTo>
                  <a:pt x="104038" y="14008"/>
                </a:lnTo>
                <a:lnTo>
                  <a:pt x="103695" y="10515"/>
                </a:lnTo>
                <a:lnTo>
                  <a:pt x="104927" y="10083"/>
                </a:lnTo>
                <a:lnTo>
                  <a:pt x="108851" y="8420"/>
                </a:lnTo>
                <a:lnTo>
                  <a:pt x="128783" y="8432"/>
                </a:lnTo>
                <a:lnTo>
                  <a:pt x="129222" y="9715"/>
                </a:lnTo>
                <a:lnTo>
                  <a:pt x="135350" y="9715"/>
                </a:lnTo>
                <a:lnTo>
                  <a:pt x="134277" y="11264"/>
                </a:lnTo>
                <a:lnTo>
                  <a:pt x="133654" y="13817"/>
                </a:lnTo>
                <a:lnTo>
                  <a:pt x="138226" y="16014"/>
                </a:lnTo>
                <a:lnTo>
                  <a:pt x="144698" y="16014"/>
                </a:lnTo>
                <a:lnTo>
                  <a:pt x="145935" y="16662"/>
                </a:lnTo>
                <a:lnTo>
                  <a:pt x="144995" y="18008"/>
                </a:lnTo>
                <a:lnTo>
                  <a:pt x="144005" y="19316"/>
                </a:lnTo>
                <a:lnTo>
                  <a:pt x="142087" y="22250"/>
                </a:lnTo>
                <a:lnTo>
                  <a:pt x="142963" y="24599"/>
                </a:lnTo>
                <a:lnTo>
                  <a:pt x="147713" y="25310"/>
                </a:lnTo>
                <a:lnTo>
                  <a:pt x="146342" y="29654"/>
                </a:lnTo>
                <a:lnTo>
                  <a:pt x="149517" y="31699"/>
                </a:lnTo>
                <a:lnTo>
                  <a:pt x="149263" y="33515"/>
                </a:lnTo>
                <a:lnTo>
                  <a:pt x="150025" y="35775"/>
                </a:lnTo>
                <a:lnTo>
                  <a:pt x="150672" y="36817"/>
                </a:lnTo>
                <a:lnTo>
                  <a:pt x="151093" y="37668"/>
                </a:lnTo>
                <a:lnTo>
                  <a:pt x="151029" y="37896"/>
                </a:lnTo>
                <a:lnTo>
                  <a:pt x="150202" y="38772"/>
                </a:lnTo>
                <a:lnTo>
                  <a:pt x="149764" y="39153"/>
                </a:lnTo>
                <a:close/>
              </a:path>
              <a:path w="151130" h="139064">
                <a:moveTo>
                  <a:pt x="144698" y="16014"/>
                </a:moveTo>
                <a:lnTo>
                  <a:pt x="138226" y="16014"/>
                </a:lnTo>
                <a:lnTo>
                  <a:pt x="140258" y="13690"/>
                </a:lnTo>
                <a:lnTo>
                  <a:pt x="144698" y="16014"/>
                </a:lnTo>
                <a:close/>
              </a:path>
              <a:path w="151130" h="139064">
                <a:moveTo>
                  <a:pt x="85242" y="28359"/>
                </a:moveTo>
                <a:lnTo>
                  <a:pt x="85267" y="28066"/>
                </a:lnTo>
                <a:lnTo>
                  <a:pt x="85443" y="28301"/>
                </a:lnTo>
                <a:lnTo>
                  <a:pt x="85242" y="28359"/>
                </a:lnTo>
                <a:close/>
              </a:path>
              <a:path w="151130" h="139064">
                <a:moveTo>
                  <a:pt x="140315" y="48018"/>
                </a:moveTo>
                <a:lnTo>
                  <a:pt x="67665" y="48018"/>
                </a:lnTo>
                <a:lnTo>
                  <a:pt x="71132" y="44259"/>
                </a:lnTo>
                <a:lnTo>
                  <a:pt x="72656" y="42951"/>
                </a:lnTo>
                <a:lnTo>
                  <a:pt x="75653" y="42405"/>
                </a:lnTo>
                <a:lnTo>
                  <a:pt x="76085" y="40233"/>
                </a:lnTo>
                <a:lnTo>
                  <a:pt x="76898" y="38569"/>
                </a:lnTo>
                <a:lnTo>
                  <a:pt x="80733" y="39153"/>
                </a:lnTo>
                <a:lnTo>
                  <a:pt x="149764" y="39153"/>
                </a:lnTo>
                <a:lnTo>
                  <a:pt x="149047" y="39776"/>
                </a:lnTo>
                <a:lnTo>
                  <a:pt x="147332" y="42189"/>
                </a:lnTo>
                <a:lnTo>
                  <a:pt x="147065" y="43954"/>
                </a:lnTo>
                <a:lnTo>
                  <a:pt x="144919" y="45681"/>
                </a:lnTo>
                <a:lnTo>
                  <a:pt x="143179" y="45783"/>
                </a:lnTo>
                <a:lnTo>
                  <a:pt x="141406" y="46316"/>
                </a:lnTo>
                <a:lnTo>
                  <a:pt x="140315" y="48018"/>
                </a:lnTo>
                <a:close/>
              </a:path>
              <a:path w="151130" h="139064">
                <a:moveTo>
                  <a:pt x="138583" y="55079"/>
                </a:moveTo>
                <a:lnTo>
                  <a:pt x="60972" y="55079"/>
                </a:lnTo>
                <a:lnTo>
                  <a:pt x="63766" y="50406"/>
                </a:lnTo>
                <a:lnTo>
                  <a:pt x="62744" y="48780"/>
                </a:lnTo>
                <a:lnTo>
                  <a:pt x="62664" y="48018"/>
                </a:lnTo>
                <a:lnTo>
                  <a:pt x="63042" y="46316"/>
                </a:lnTo>
                <a:lnTo>
                  <a:pt x="65506" y="47700"/>
                </a:lnTo>
                <a:lnTo>
                  <a:pt x="67665" y="48018"/>
                </a:lnTo>
                <a:lnTo>
                  <a:pt x="140315" y="48018"/>
                </a:lnTo>
                <a:lnTo>
                  <a:pt x="139826" y="48780"/>
                </a:lnTo>
                <a:lnTo>
                  <a:pt x="141185" y="52285"/>
                </a:lnTo>
                <a:lnTo>
                  <a:pt x="138583" y="55079"/>
                </a:lnTo>
                <a:close/>
              </a:path>
              <a:path w="151130" h="139064">
                <a:moveTo>
                  <a:pt x="136123" y="58749"/>
                </a:moveTo>
                <a:lnTo>
                  <a:pt x="55524" y="58749"/>
                </a:lnTo>
                <a:lnTo>
                  <a:pt x="58534" y="54914"/>
                </a:lnTo>
                <a:lnTo>
                  <a:pt x="60972" y="55079"/>
                </a:lnTo>
                <a:lnTo>
                  <a:pt x="138583" y="55079"/>
                </a:lnTo>
                <a:lnTo>
                  <a:pt x="136347" y="57480"/>
                </a:lnTo>
                <a:lnTo>
                  <a:pt x="136123" y="58749"/>
                </a:lnTo>
                <a:close/>
              </a:path>
              <a:path w="151130" h="139064">
                <a:moveTo>
                  <a:pt x="125199" y="72275"/>
                </a:moveTo>
                <a:lnTo>
                  <a:pt x="42646" y="72275"/>
                </a:lnTo>
                <a:lnTo>
                  <a:pt x="51434" y="63398"/>
                </a:lnTo>
                <a:lnTo>
                  <a:pt x="50787" y="57403"/>
                </a:lnTo>
                <a:lnTo>
                  <a:pt x="53212" y="57962"/>
                </a:lnTo>
                <a:lnTo>
                  <a:pt x="55524" y="58749"/>
                </a:lnTo>
                <a:lnTo>
                  <a:pt x="136123" y="58749"/>
                </a:lnTo>
                <a:lnTo>
                  <a:pt x="135623" y="61594"/>
                </a:lnTo>
                <a:lnTo>
                  <a:pt x="131013" y="66014"/>
                </a:lnTo>
                <a:lnTo>
                  <a:pt x="130552" y="69862"/>
                </a:lnTo>
                <a:lnTo>
                  <a:pt x="126055" y="69875"/>
                </a:lnTo>
                <a:lnTo>
                  <a:pt x="125199" y="72275"/>
                </a:lnTo>
                <a:close/>
              </a:path>
              <a:path w="151130" h="139064">
                <a:moveTo>
                  <a:pt x="130479" y="70472"/>
                </a:moveTo>
                <a:lnTo>
                  <a:pt x="126060" y="69862"/>
                </a:lnTo>
                <a:lnTo>
                  <a:pt x="130552" y="69862"/>
                </a:lnTo>
                <a:lnTo>
                  <a:pt x="130479" y="70472"/>
                </a:lnTo>
                <a:close/>
              </a:path>
              <a:path w="151130" h="139064">
                <a:moveTo>
                  <a:pt x="112535" y="86042"/>
                </a:moveTo>
                <a:lnTo>
                  <a:pt x="25209" y="86042"/>
                </a:lnTo>
                <a:lnTo>
                  <a:pt x="27216" y="84315"/>
                </a:lnTo>
                <a:lnTo>
                  <a:pt x="29387" y="82727"/>
                </a:lnTo>
                <a:lnTo>
                  <a:pt x="30429" y="77939"/>
                </a:lnTo>
                <a:lnTo>
                  <a:pt x="33769" y="77761"/>
                </a:lnTo>
                <a:lnTo>
                  <a:pt x="33642" y="77736"/>
                </a:lnTo>
                <a:lnTo>
                  <a:pt x="35686" y="77203"/>
                </a:lnTo>
                <a:lnTo>
                  <a:pt x="34277" y="74891"/>
                </a:lnTo>
                <a:lnTo>
                  <a:pt x="36220" y="73520"/>
                </a:lnTo>
                <a:lnTo>
                  <a:pt x="37134" y="73329"/>
                </a:lnTo>
                <a:lnTo>
                  <a:pt x="37947" y="73012"/>
                </a:lnTo>
                <a:lnTo>
                  <a:pt x="36601" y="69875"/>
                </a:lnTo>
                <a:lnTo>
                  <a:pt x="42646" y="72275"/>
                </a:lnTo>
                <a:lnTo>
                  <a:pt x="125199" y="72275"/>
                </a:lnTo>
                <a:lnTo>
                  <a:pt x="124339" y="74688"/>
                </a:lnTo>
                <a:lnTo>
                  <a:pt x="121221" y="74688"/>
                </a:lnTo>
                <a:lnTo>
                  <a:pt x="119049" y="75755"/>
                </a:lnTo>
                <a:lnTo>
                  <a:pt x="117982" y="77050"/>
                </a:lnTo>
                <a:lnTo>
                  <a:pt x="116306" y="79450"/>
                </a:lnTo>
                <a:lnTo>
                  <a:pt x="116192" y="81584"/>
                </a:lnTo>
                <a:lnTo>
                  <a:pt x="112775" y="83375"/>
                </a:lnTo>
                <a:lnTo>
                  <a:pt x="112535" y="86042"/>
                </a:lnTo>
                <a:close/>
              </a:path>
              <a:path w="151130" h="139064">
                <a:moveTo>
                  <a:pt x="124053" y="75488"/>
                </a:moveTo>
                <a:lnTo>
                  <a:pt x="122631" y="75310"/>
                </a:lnTo>
                <a:lnTo>
                  <a:pt x="121221" y="74688"/>
                </a:lnTo>
                <a:lnTo>
                  <a:pt x="124339" y="74688"/>
                </a:lnTo>
                <a:lnTo>
                  <a:pt x="124053" y="75488"/>
                </a:lnTo>
                <a:close/>
              </a:path>
              <a:path w="151130" h="139064">
                <a:moveTo>
                  <a:pt x="106945" y="90601"/>
                </a:moveTo>
                <a:lnTo>
                  <a:pt x="19316" y="90601"/>
                </a:lnTo>
                <a:lnTo>
                  <a:pt x="21526" y="90563"/>
                </a:lnTo>
                <a:lnTo>
                  <a:pt x="21615" y="85458"/>
                </a:lnTo>
                <a:lnTo>
                  <a:pt x="25209" y="86042"/>
                </a:lnTo>
                <a:lnTo>
                  <a:pt x="112535" y="86042"/>
                </a:lnTo>
                <a:lnTo>
                  <a:pt x="112509" y="86334"/>
                </a:lnTo>
                <a:lnTo>
                  <a:pt x="107061" y="88722"/>
                </a:lnTo>
                <a:lnTo>
                  <a:pt x="106945" y="90601"/>
                </a:lnTo>
                <a:close/>
              </a:path>
              <a:path w="151130" h="139064">
                <a:moveTo>
                  <a:pt x="106836" y="92354"/>
                </a:moveTo>
                <a:lnTo>
                  <a:pt x="14706" y="92354"/>
                </a:lnTo>
                <a:lnTo>
                  <a:pt x="16903" y="89966"/>
                </a:lnTo>
                <a:lnTo>
                  <a:pt x="19316" y="90601"/>
                </a:lnTo>
                <a:lnTo>
                  <a:pt x="106945" y="90601"/>
                </a:lnTo>
                <a:lnTo>
                  <a:pt x="106836" y="92354"/>
                </a:lnTo>
                <a:close/>
              </a:path>
              <a:path w="151130" h="139064">
                <a:moveTo>
                  <a:pt x="97813" y="98704"/>
                </a:moveTo>
                <a:lnTo>
                  <a:pt x="10274" y="98704"/>
                </a:lnTo>
                <a:lnTo>
                  <a:pt x="11137" y="97789"/>
                </a:lnTo>
                <a:lnTo>
                  <a:pt x="11366" y="93687"/>
                </a:lnTo>
                <a:lnTo>
                  <a:pt x="11527" y="92633"/>
                </a:lnTo>
                <a:lnTo>
                  <a:pt x="12382" y="90703"/>
                </a:lnTo>
                <a:lnTo>
                  <a:pt x="14706" y="92354"/>
                </a:lnTo>
                <a:lnTo>
                  <a:pt x="106836" y="92354"/>
                </a:lnTo>
                <a:lnTo>
                  <a:pt x="106819" y="92633"/>
                </a:lnTo>
                <a:lnTo>
                  <a:pt x="102692" y="95300"/>
                </a:lnTo>
                <a:lnTo>
                  <a:pt x="102817" y="97916"/>
                </a:lnTo>
                <a:lnTo>
                  <a:pt x="97878" y="97916"/>
                </a:lnTo>
                <a:lnTo>
                  <a:pt x="97813" y="98704"/>
                </a:lnTo>
                <a:close/>
              </a:path>
              <a:path w="151130" h="139064">
                <a:moveTo>
                  <a:pt x="102831" y="98221"/>
                </a:moveTo>
                <a:lnTo>
                  <a:pt x="97878" y="97916"/>
                </a:lnTo>
                <a:lnTo>
                  <a:pt x="102817" y="97916"/>
                </a:lnTo>
                <a:lnTo>
                  <a:pt x="102831" y="98221"/>
                </a:lnTo>
                <a:close/>
              </a:path>
              <a:path w="151130" h="139064">
                <a:moveTo>
                  <a:pt x="44996" y="139039"/>
                </a:moveTo>
                <a:lnTo>
                  <a:pt x="42252" y="138112"/>
                </a:lnTo>
                <a:lnTo>
                  <a:pt x="40144" y="137972"/>
                </a:lnTo>
                <a:lnTo>
                  <a:pt x="38290" y="136131"/>
                </a:lnTo>
                <a:lnTo>
                  <a:pt x="36245" y="134632"/>
                </a:lnTo>
                <a:lnTo>
                  <a:pt x="33616" y="130721"/>
                </a:lnTo>
                <a:lnTo>
                  <a:pt x="32765" y="128980"/>
                </a:lnTo>
                <a:lnTo>
                  <a:pt x="28663" y="128206"/>
                </a:lnTo>
                <a:lnTo>
                  <a:pt x="27547" y="126212"/>
                </a:lnTo>
                <a:lnTo>
                  <a:pt x="23990" y="122300"/>
                </a:lnTo>
                <a:lnTo>
                  <a:pt x="20993" y="120751"/>
                </a:lnTo>
                <a:lnTo>
                  <a:pt x="14693" y="117360"/>
                </a:lnTo>
                <a:lnTo>
                  <a:pt x="10858" y="116433"/>
                </a:lnTo>
                <a:lnTo>
                  <a:pt x="6210" y="108915"/>
                </a:lnTo>
                <a:lnTo>
                  <a:pt x="1993" y="106438"/>
                </a:lnTo>
                <a:lnTo>
                  <a:pt x="0" y="102247"/>
                </a:lnTo>
                <a:lnTo>
                  <a:pt x="1638" y="101256"/>
                </a:lnTo>
                <a:lnTo>
                  <a:pt x="4051" y="101003"/>
                </a:lnTo>
                <a:lnTo>
                  <a:pt x="2565" y="98272"/>
                </a:lnTo>
                <a:lnTo>
                  <a:pt x="4089" y="98386"/>
                </a:lnTo>
                <a:lnTo>
                  <a:pt x="5575" y="98577"/>
                </a:lnTo>
                <a:lnTo>
                  <a:pt x="10274" y="98704"/>
                </a:lnTo>
                <a:lnTo>
                  <a:pt x="97813" y="98704"/>
                </a:lnTo>
                <a:lnTo>
                  <a:pt x="97688" y="100215"/>
                </a:lnTo>
                <a:lnTo>
                  <a:pt x="93256" y="104050"/>
                </a:lnTo>
                <a:lnTo>
                  <a:pt x="90881" y="107746"/>
                </a:lnTo>
                <a:lnTo>
                  <a:pt x="86372" y="109639"/>
                </a:lnTo>
                <a:lnTo>
                  <a:pt x="85864" y="110045"/>
                </a:lnTo>
                <a:lnTo>
                  <a:pt x="83045" y="117131"/>
                </a:lnTo>
                <a:lnTo>
                  <a:pt x="76479" y="119494"/>
                </a:lnTo>
                <a:lnTo>
                  <a:pt x="67230" y="126225"/>
                </a:lnTo>
                <a:lnTo>
                  <a:pt x="63398" y="129400"/>
                </a:lnTo>
                <a:lnTo>
                  <a:pt x="55664" y="134861"/>
                </a:lnTo>
                <a:lnTo>
                  <a:pt x="51409" y="136816"/>
                </a:lnTo>
                <a:lnTo>
                  <a:pt x="44996" y="139039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8213" y="5004218"/>
            <a:ext cx="127000" cy="121920"/>
          </a:xfrm>
          <a:custGeom>
            <a:avLst/>
            <a:gdLst/>
            <a:ahLst/>
            <a:cxnLst/>
            <a:rect l="l" t="t" r="r" b="b"/>
            <a:pathLst>
              <a:path w="127000" h="121920">
                <a:moveTo>
                  <a:pt x="123832" y="6248"/>
                </a:moveTo>
                <a:lnTo>
                  <a:pt x="109956" y="6248"/>
                </a:lnTo>
                <a:lnTo>
                  <a:pt x="114858" y="6235"/>
                </a:lnTo>
                <a:lnTo>
                  <a:pt x="116509" y="1587"/>
                </a:lnTo>
                <a:lnTo>
                  <a:pt x="119849" y="0"/>
                </a:lnTo>
                <a:lnTo>
                  <a:pt x="124714" y="1600"/>
                </a:lnTo>
                <a:lnTo>
                  <a:pt x="123832" y="6248"/>
                </a:lnTo>
                <a:close/>
              </a:path>
              <a:path w="127000" h="121920">
                <a:moveTo>
                  <a:pt x="63486" y="75501"/>
                </a:moveTo>
                <a:lnTo>
                  <a:pt x="39751" y="75501"/>
                </a:lnTo>
                <a:lnTo>
                  <a:pt x="40334" y="72949"/>
                </a:lnTo>
                <a:lnTo>
                  <a:pt x="40225" y="71466"/>
                </a:lnTo>
                <a:lnTo>
                  <a:pt x="42494" y="70142"/>
                </a:lnTo>
                <a:lnTo>
                  <a:pt x="45377" y="69329"/>
                </a:lnTo>
                <a:lnTo>
                  <a:pt x="45707" y="65328"/>
                </a:lnTo>
                <a:lnTo>
                  <a:pt x="46596" y="64528"/>
                </a:lnTo>
                <a:lnTo>
                  <a:pt x="49974" y="64033"/>
                </a:lnTo>
                <a:lnTo>
                  <a:pt x="51536" y="61975"/>
                </a:lnTo>
                <a:lnTo>
                  <a:pt x="55892" y="57124"/>
                </a:lnTo>
                <a:lnTo>
                  <a:pt x="58115" y="53606"/>
                </a:lnTo>
                <a:lnTo>
                  <a:pt x="64338" y="48577"/>
                </a:lnTo>
                <a:lnTo>
                  <a:pt x="72986" y="39052"/>
                </a:lnTo>
                <a:lnTo>
                  <a:pt x="76936" y="35941"/>
                </a:lnTo>
                <a:lnTo>
                  <a:pt x="85204" y="27609"/>
                </a:lnTo>
                <a:lnTo>
                  <a:pt x="89789" y="22644"/>
                </a:lnTo>
                <a:lnTo>
                  <a:pt x="97396" y="14694"/>
                </a:lnTo>
                <a:lnTo>
                  <a:pt x="103301" y="8610"/>
                </a:lnTo>
                <a:lnTo>
                  <a:pt x="103162" y="8471"/>
                </a:lnTo>
                <a:lnTo>
                  <a:pt x="108038" y="5041"/>
                </a:lnTo>
                <a:lnTo>
                  <a:pt x="106121" y="762"/>
                </a:lnTo>
                <a:lnTo>
                  <a:pt x="111328" y="1232"/>
                </a:lnTo>
                <a:lnTo>
                  <a:pt x="109956" y="6248"/>
                </a:lnTo>
                <a:lnTo>
                  <a:pt x="123832" y="6248"/>
                </a:lnTo>
                <a:lnTo>
                  <a:pt x="123685" y="7023"/>
                </a:lnTo>
                <a:lnTo>
                  <a:pt x="126669" y="9690"/>
                </a:lnTo>
                <a:lnTo>
                  <a:pt x="125145" y="12065"/>
                </a:lnTo>
                <a:lnTo>
                  <a:pt x="121653" y="13347"/>
                </a:lnTo>
                <a:lnTo>
                  <a:pt x="122065" y="15087"/>
                </a:lnTo>
                <a:lnTo>
                  <a:pt x="116928" y="15087"/>
                </a:lnTo>
                <a:lnTo>
                  <a:pt x="114490" y="15506"/>
                </a:lnTo>
                <a:lnTo>
                  <a:pt x="113411" y="17792"/>
                </a:lnTo>
                <a:lnTo>
                  <a:pt x="113346" y="18034"/>
                </a:lnTo>
                <a:lnTo>
                  <a:pt x="113271" y="22911"/>
                </a:lnTo>
                <a:lnTo>
                  <a:pt x="110667" y="25069"/>
                </a:lnTo>
                <a:lnTo>
                  <a:pt x="107099" y="26822"/>
                </a:lnTo>
                <a:lnTo>
                  <a:pt x="105803" y="31178"/>
                </a:lnTo>
                <a:lnTo>
                  <a:pt x="105346" y="31737"/>
                </a:lnTo>
                <a:lnTo>
                  <a:pt x="99250" y="33096"/>
                </a:lnTo>
                <a:lnTo>
                  <a:pt x="96951" y="38595"/>
                </a:lnTo>
                <a:lnTo>
                  <a:pt x="91122" y="42888"/>
                </a:lnTo>
                <a:lnTo>
                  <a:pt x="89662" y="44259"/>
                </a:lnTo>
                <a:lnTo>
                  <a:pt x="87579" y="46050"/>
                </a:lnTo>
                <a:lnTo>
                  <a:pt x="86601" y="46558"/>
                </a:lnTo>
                <a:lnTo>
                  <a:pt x="86321" y="51651"/>
                </a:lnTo>
                <a:lnTo>
                  <a:pt x="81711" y="52197"/>
                </a:lnTo>
                <a:lnTo>
                  <a:pt x="76809" y="57810"/>
                </a:lnTo>
                <a:lnTo>
                  <a:pt x="74053" y="60617"/>
                </a:lnTo>
                <a:lnTo>
                  <a:pt x="71907" y="63931"/>
                </a:lnTo>
                <a:lnTo>
                  <a:pt x="68859" y="67018"/>
                </a:lnTo>
                <a:lnTo>
                  <a:pt x="69367" y="70612"/>
                </a:lnTo>
                <a:lnTo>
                  <a:pt x="65151" y="70612"/>
                </a:lnTo>
                <a:lnTo>
                  <a:pt x="64770" y="70955"/>
                </a:lnTo>
                <a:lnTo>
                  <a:pt x="64058" y="71361"/>
                </a:lnTo>
                <a:lnTo>
                  <a:pt x="64922" y="75082"/>
                </a:lnTo>
                <a:lnTo>
                  <a:pt x="63486" y="75501"/>
                </a:lnTo>
                <a:close/>
              </a:path>
              <a:path w="127000" h="121920">
                <a:moveTo>
                  <a:pt x="120929" y="18034"/>
                </a:moveTo>
                <a:lnTo>
                  <a:pt x="119583" y="18034"/>
                </a:lnTo>
                <a:lnTo>
                  <a:pt x="119164" y="16954"/>
                </a:lnTo>
                <a:lnTo>
                  <a:pt x="116928" y="15087"/>
                </a:lnTo>
                <a:lnTo>
                  <a:pt x="122065" y="15087"/>
                </a:lnTo>
                <a:lnTo>
                  <a:pt x="122580" y="17259"/>
                </a:lnTo>
                <a:lnTo>
                  <a:pt x="120929" y="18034"/>
                </a:lnTo>
                <a:close/>
              </a:path>
              <a:path w="127000" h="121920">
                <a:moveTo>
                  <a:pt x="71907" y="63931"/>
                </a:moveTo>
                <a:close/>
              </a:path>
              <a:path w="127000" h="121920">
                <a:moveTo>
                  <a:pt x="69583" y="72136"/>
                </a:moveTo>
                <a:lnTo>
                  <a:pt x="65151" y="70612"/>
                </a:lnTo>
                <a:lnTo>
                  <a:pt x="69367" y="70612"/>
                </a:lnTo>
                <a:lnTo>
                  <a:pt x="69583" y="72136"/>
                </a:lnTo>
                <a:close/>
              </a:path>
              <a:path w="127000" h="121920">
                <a:moveTo>
                  <a:pt x="60660" y="79349"/>
                </a:moveTo>
                <a:lnTo>
                  <a:pt x="36220" y="79349"/>
                </a:lnTo>
                <a:lnTo>
                  <a:pt x="35902" y="72949"/>
                </a:lnTo>
                <a:lnTo>
                  <a:pt x="39751" y="75501"/>
                </a:lnTo>
                <a:lnTo>
                  <a:pt x="63486" y="75501"/>
                </a:lnTo>
                <a:lnTo>
                  <a:pt x="58699" y="76898"/>
                </a:lnTo>
                <a:lnTo>
                  <a:pt x="60660" y="79349"/>
                </a:lnTo>
                <a:close/>
              </a:path>
              <a:path w="127000" h="121920">
                <a:moveTo>
                  <a:pt x="51230" y="90449"/>
                </a:moveTo>
                <a:lnTo>
                  <a:pt x="23152" y="90449"/>
                </a:lnTo>
                <a:lnTo>
                  <a:pt x="24714" y="88265"/>
                </a:lnTo>
                <a:lnTo>
                  <a:pt x="25628" y="85890"/>
                </a:lnTo>
                <a:lnTo>
                  <a:pt x="29197" y="83782"/>
                </a:lnTo>
                <a:lnTo>
                  <a:pt x="30302" y="82308"/>
                </a:lnTo>
                <a:lnTo>
                  <a:pt x="32969" y="79197"/>
                </a:lnTo>
                <a:lnTo>
                  <a:pt x="36220" y="79349"/>
                </a:lnTo>
                <a:lnTo>
                  <a:pt x="60660" y="79349"/>
                </a:lnTo>
                <a:lnTo>
                  <a:pt x="61899" y="80899"/>
                </a:lnTo>
                <a:lnTo>
                  <a:pt x="56984" y="85293"/>
                </a:lnTo>
                <a:lnTo>
                  <a:pt x="58237" y="87731"/>
                </a:lnTo>
                <a:lnTo>
                  <a:pt x="53428" y="87731"/>
                </a:lnTo>
                <a:lnTo>
                  <a:pt x="52070" y="88201"/>
                </a:lnTo>
                <a:lnTo>
                  <a:pt x="50965" y="90094"/>
                </a:lnTo>
                <a:lnTo>
                  <a:pt x="51230" y="90449"/>
                </a:lnTo>
                <a:close/>
              </a:path>
              <a:path w="127000" h="121920">
                <a:moveTo>
                  <a:pt x="19108" y="88233"/>
                </a:moveTo>
                <a:lnTo>
                  <a:pt x="16268" y="86677"/>
                </a:lnTo>
                <a:lnTo>
                  <a:pt x="16192" y="86372"/>
                </a:lnTo>
                <a:lnTo>
                  <a:pt x="18618" y="87503"/>
                </a:lnTo>
                <a:lnTo>
                  <a:pt x="19108" y="88233"/>
                </a:lnTo>
                <a:close/>
              </a:path>
              <a:path w="127000" h="121920">
                <a:moveTo>
                  <a:pt x="57340" y="91071"/>
                </a:moveTo>
                <a:lnTo>
                  <a:pt x="56210" y="89890"/>
                </a:lnTo>
                <a:lnTo>
                  <a:pt x="53428" y="87731"/>
                </a:lnTo>
                <a:lnTo>
                  <a:pt x="58237" y="87731"/>
                </a:lnTo>
                <a:lnTo>
                  <a:pt x="59626" y="90436"/>
                </a:lnTo>
                <a:lnTo>
                  <a:pt x="57340" y="91071"/>
                </a:lnTo>
                <a:close/>
              </a:path>
              <a:path w="127000" h="121920">
                <a:moveTo>
                  <a:pt x="37053" y="103428"/>
                </a:moveTo>
                <a:lnTo>
                  <a:pt x="5105" y="103428"/>
                </a:lnTo>
                <a:lnTo>
                  <a:pt x="8153" y="102031"/>
                </a:lnTo>
                <a:lnTo>
                  <a:pt x="9232" y="100393"/>
                </a:lnTo>
                <a:lnTo>
                  <a:pt x="11734" y="98018"/>
                </a:lnTo>
                <a:lnTo>
                  <a:pt x="12877" y="97091"/>
                </a:lnTo>
                <a:lnTo>
                  <a:pt x="14706" y="96532"/>
                </a:lnTo>
                <a:lnTo>
                  <a:pt x="17106" y="95834"/>
                </a:lnTo>
                <a:lnTo>
                  <a:pt x="19088" y="93738"/>
                </a:lnTo>
                <a:lnTo>
                  <a:pt x="21374" y="92151"/>
                </a:lnTo>
                <a:lnTo>
                  <a:pt x="19989" y="89547"/>
                </a:lnTo>
                <a:lnTo>
                  <a:pt x="19108" y="88233"/>
                </a:lnTo>
                <a:lnTo>
                  <a:pt x="23152" y="90449"/>
                </a:lnTo>
                <a:lnTo>
                  <a:pt x="51230" y="90449"/>
                </a:lnTo>
                <a:lnTo>
                  <a:pt x="52722" y="92443"/>
                </a:lnTo>
                <a:lnTo>
                  <a:pt x="48488" y="92443"/>
                </a:lnTo>
                <a:lnTo>
                  <a:pt x="44577" y="93967"/>
                </a:lnTo>
                <a:lnTo>
                  <a:pt x="46088" y="97866"/>
                </a:lnTo>
                <a:lnTo>
                  <a:pt x="44754" y="99923"/>
                </a:lnTo>
                <a:lnTo>
                  <a:pt x="41554" y="101371"/>
                </a:lnTo>
                <a:lnTo>
                  <a:pt x="38671" y="102628"/>
                </a:lnTo>
                <a:lnTo>
                  <a:pt x="37053" y="103428"/>
                </a:lnTo>
                <a:close/>
              </a:path>
              <a:path w="127000" h="121920">
                <a:moveTo>
                  <a:pt x="55295" y="95885"/>
                </a:moveTo>
                <a:lnTo>
                  <a:pt x="48488" y="92443"/>
                </a:lnTo>
                <a:lnTo>
                  <a:pt x="52722" y="92443"/>
                </a:lnTo>
                <a:lnTo>
                  <a:pt x="55295" y="95885"/>
                </a:lnTo>
                <a:close/>
              </a:path>
              <a:path w="127000" h="121920">
                <a:moveTo>
                  <a:pt x="13068" y="119011"/>
                </a:moveTo>
                <a:lnTo>
                  <a:pt x="9652" y="117970"/>
                </a:lnTo>
                <a:lnTo>
                  <a:pt x="6337" y="117030"/>
                </a:lnTo>
                <a:lnTo>
                  <a:pt x="3441" y="114350"/>
                </a:lnTo>
                <a:lnTo>
                  <a:pt x="3568" y="111074"/>
                </a:lnTo>
                <a:lnTo>
                  <a:pt x="3664" y="110439"/>
                </a:lnTo>
                <a:lnTo>
                  <a:pt x="4564" y="107289"/>
                </a:lnTo>
                <a:lnTo>
                  <a:pt x="4631" y="106667"/>
                </a:lnTo>
                <a:lnTo>
                  <a:pt x="0" y="103505"/>
                </a:lnTo>
                <a:lnTo>
                  <a:pt x="3136" y="103187"/>
                </a:lnTo>
                <a:lnTo>
                  <a:pt x="5105" y="103428"/>
                </a:lnTo>
                <a:lnTo>
                  <a:pt x="37053" y="103428"/>
                </a:lnTo>
                <a:lnTo>
                  <a:pt x="35229" y="104330"/>
                </a:lnTo>
                <a:lnTo>
                  <a:pt x="34874" y="105156"/>
                </a:lnTo>
                <a:lnTo>
                  <a:pt x="34264" y="105905"/>
                </a:lnTo>
                <a:lnTo>
                  <a:pt x="35026" y="106667"/>
                </a:lnTo>
                <a:lnTo>
                  <a:pt x="36144" y="107289"/>
                </a:lnTo>
                <a:lnTo>
                  <a:pt x="36614" y="108915"/>
                </a:lnTo>
                <a:lnTo>
                  <a:pt x="36222" y="109778"/>
                </a:lnTo>
                <a:lnTo>
                  <a:pt x="30911" y="109778"/>
                </a:lnTo>
                <a:lnTo>
                  <a:pt x="31280" y="111074"/>
                </a:lnTo>
                <a:lnTo>
                  <a:pt x="31737" y="112191"/>
                </a:lnTo>
                <a:lnTo>
                  <a:pt x="31809" y="113309"/>
                </a:lnTo>
                <a:lnTo>
                  <a:pt x="28943" y="113309"/>
                </a:lnTo>
                <a:lnTo>
                  <a:pt x="27965" y="113804"/>
                </a:lnTo>
                <a:lnTo>
                  <a:pt x="27005" y="115328"/>
                </a:lnTo>
                <a:lnTo>
                  <a:pt x="17602" y="115328"/>
                </a:lnTo>
                <a:lnTo>
                  <a:pt x="13371" y="117068"/>
                </a:lnTo>
                <a:lnTo>
                  <a:pt x="13068" y="119011"/>
                </a:lnTo>
                <a:close/>
              </a:path>
              <a:path w="127000" h="121920">
                <a:moveTo>
                  <a:pt x="33591" y="112979"/>
                </a:moveTo>
                <a:lnTo>
                  <a:pt x="32562" y="110439"/>
                </a:lnTo>
                <a:lnTo>
                  <a:pt x="30911" y="109778"/>
                </a:lnTo>
                <a:lnTo>
                  <a:pt x="36222" y="109778"/>
                </a:lnTo>
                <a:lnTo>
                  <a:pt x="36055" y="110147"/>
                </a:lnTo>
                <a:lnTo>
                  <a:pt x="33591" y="112979"/>
                </a:lnTo>
                <a:close/>
              </a:path>
              <a:path w="127000" h="121920">
                <a:moveTo>
                  <a:pt x="30581" y="114693"/>
                </a:moveTo>
                <a:lnTo>
                  <a:pt x="28943" y="113309"/>
                </a:lnTo>
                <a:lnTo>
                  <a:pt x="31809" y="113309"/>
                </a:lnTo>
                <a:lnTo>
                  <a:pt x="31787" y="113804"/>
                </a:lnTo>
                <a:lnTo>
                  <a:pt x="30581" y="114693"/>
                </a:lnTo>
                <a:close/>
              </a:path>
              <a:path w="127000" h="121920">
                <a:moveTo>
                  <a:pt x="22098" y="121399"/>
                </a:moveTo>
                <a:lnTo>
                  <a:pt x="19519" y="119024"/>
                </a:lnTo>
                <a:lnTo>
                  <a:pt x="17602" y="115328"/>
                </a:lnTo>
                <a:lnTo>
                  <a:pt x="27005" y="115328"/>
                </a:lnTo>
                <a:lnTo>
                  <a:pt x="26301" y="116446"/>
                </a:lnTo>
                <a:lnTo>
                  <a:pt x="25120" y="117068"/>
                </a:lnTo>
                <a:lnTo>
                  <a:pt x="23596" y="118884"/>
                </a:lnTo>
                <a:lnTo>
                  <a:pt x="23037" y="119938"/>
                </a:lnTo>
                <a:lnTo>
                  <a:pt x="22098" y="12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65657" y="5018201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113776" y="11645"/>
                </a:moveTo>
                <a:lnTo>
                  <a:pt x="96126" y="11645"/>
                </a:lnTo>
                <a:lnTo>
                  <a:pt x="96405" y="7848"/>
                </a:lnTo>
                <a:lnTo>
                  <a:pt x="100317" y="7188"/>
                </a:lnTo>
                <a:lnTo>
                  <a:pt x="100114" y="3860"/>
                </a:lnTo>
                <a:lnTo>
                  <a:pt x="106032" y="0"/>
                </a:lnTo>
                <a:lnTo>
                  <a:pt x="111950" y="977"/>
                </a:lnTo>
                <a:lnTo>
                  <a:pt x="118287" y="3454"/>
                </a:lnTo>
                <a:lnTo>
                  <a:pt x="117868" y="8877"/>
                </a:lnTo>
                <a:lnTo>
                  <a:pt x="113842" y="10185"/>
                </a:lnTo>
                <a:lnTo>
                  <a:pt x="113776" y="11645"/>
                </a:lnTo>
                <a:close/>
              </a:path>
              <a:path w="120650" h="120650">
                <a:moveTo>
                  <a:pt x="88468" y="14871"/>
                </a:moveTo>
                <a:lnTo>
                  <a:pt x="88586" y="14719"/>
                </a:lnTo>
                <a:lnTo>
                  <a:pt x="89204" y="10858"/>
                </a:lnTo>
                <a:lnTo>
                  <a:pt x="96126" y="11645"/>
                </a:lnTo>
                <a:lnTo>
                  <a:pt x="113776" y="11645"/>
                </a:lnTo>
                <a:lnTo>
                  <a:pt x="113636" y="14719"/>
                </a:lnTo>
                <a:lnTo>
                  <a:pt x="92760" y="14719"/>
                </a:lnTo>
                <a:lnTo>
                  <a:pt x="88468" y="14871"/>
                </a:lnTo>
                <a:close/>
              </a:path>
              <a:path w="120650" h="120650">
                <a:moveTo>
                  <a:pt x="107180" y="28714"/>
                </a:moveTo>
                <a:lnTo>
                  <a:pt x="84721" y="28714"/>
                </a:lnTo>
                <a:lnTo>
                  <a:pt x="84836" y="26454"/>
                </a:lnTo>
                <a:lnTo>
                  <a:pt x="86486" y="25908"/>
                </a:lnTo>
                <a:lnTo>
                  <a:pt x="86537" y="24942"/>
                </a:lnTo>
                <a:lnTo>
                  <a:pt x="83388" y="23266"/>
                </a:lnTo>
                <a:lnTo>
                  <a:pt x="83252" y="22275"/>
                </a:lnTo>
                <a:lnTo>
                  <a:pt x="83134" y="20751"/>
                </a:lnTo>
                <a:lnTo>
                  <a:pt x="82372" y="17513"/>
                </a:lnTo>
                <a:lnTo>
                  <a:pt x="81737" y="15925"/>
                </a:lnTo>
                <a:lnTo>
                  <a:pt x="81165" y="14224"/>
                </a:lnTo>
                <a:lnTo>
                  <a:pt x="85928" y="13982"/>
                </a:lnTo>
                <a:lnTo>
                  <a:pt x="86436" y="14719"/>
                </a:lnTo>
                <a:lnTo>
                  <a:pt x="86144" y="21285"/>
                </a:lnTo>
                <a:lnTo>
                  <a:pt x="89992" y="22949"/>
                </a:lnTo>
                <a:lnTo>
                  <a:pt x="111439" y="22949"/>
                </a:lnTo>
                <a:lnTo>
                  <a:pt x="112382" y="25590"/>
                </a:lnTo>
                <a:lnTo>
                  <a:pt x="112064" y="26034"/>
                </a:lnTo>
                <a:lnTo>
                  <a:pt x="111861" y="26530"/>
                </a:lnTo>
                <a:lnTo>
                  <a:pt x="109970" y="28130"/>
                </a:lnTo>
                <a:lnTo>
                  <a:pt x="107353" y="28130"/>
                </a:lnTo>
                <a:lnTo>
                  <a:pt x="107180" y="28714"/>
                </a:lnTo>
                <a:close/>
              </a:path>
              <a:path w="120650" h="120650">
                <a:moveTo>
                  <a:pt x="111439" y="22949"/>
                </a:moveTo>
                <a:lnTo>
                  <a:pt x="89992" y="22949"/>
                </a:lnTo>
                <a:lnTo>
                  <a:pt x="92748" y="17983"/>
                </a:lnTo>
                <a:lnTo>
                  <a:pt x="93230" y="16560"/>
                </a:lnTo>
                <a:lnTo>
                  <a:pt x="92760" y="14719"/>
                </a:lnTo>
                <a:lnTo>
                  <a:pt x="113636" y="14719"/>
                </a:lnTo>
                <a:lnTo>
                  <a:pt x="113474" y="18275"/>
                </a:lnTo>
                <a:lnTo>
                  <a:pt x="113995" y="19050"/>
                </a:lnTo>
                <a:lnTo>
                  <a:pt x="120261" y="20213"/>
                </a:lnTo>
                <a:lnTo>
                  <a:pt x="119202" y="21005"/>
                </a:lnTo>
                <a:lnTo>
                  <a:pt x="119071" y="21158"/>
                </a:lnTo>
                <a:lnTo>
                  <a:pt x="113830" y="21158"/>
                </a:lnTo>
                <a:lnTo>
                  <a:pt x="113741" y="21463"/>
                </a:lnTo>
                <a:lnTo>
                  <a:pt x="111417" y="22885"/>
                </a:lnTo>
                <a:close/>
              </a:path>
              <a:path w="120650" h="120650">
                <a:moveTo>
                  <a:pt x="120561" y="20269"/>
                </a:moveTo>
                <a:lnTo>
                  <a:pt x="120261" y="20213"/>
                </a:lnTo>
                <a:lnTo>
                  <a:pt x="120561" y="19989"/>
                </a:lnTo>
                <a:lnTo>
                  <a:pt x="120561" y="20269"/>
                </a:lnTo>
                <a:close/>
              </a:path>
              <a:path w="120650" h="120650">
                <a:moveTo>
                  <a:pt x="118110" y="22275"/>
                </a:moveTo>
                <a:lnTo>
                  <a:pt x="113830" y="21158"/>
                </a:lnTo>
                <a:lnTo>
                  <a:pt x="119071" y="21158"/>
                </a:lnTo>
                <a:lnTo>
                  <a:pt x="118110" y="22275"/>
                </a:lnTo>
                <a:close/>
              </a:path>
              <a:path w="120650" h="120650">
                <a:moveTo>
                  <a:pt x="109880" y="28206"/>
                </a:moveTo>
                <a:lnTo>
                  <a:pt x="107353" y="28130"/>
                </a:lnTo>
                <a:lnTo>
                  <a:pt x="109970" y="28130"/>
                </a:lnTo>
                <a:close/>
              </a:path>
              <a:path w="120650" h="120650">
                <a:moveTo>
                  <a:pt x="102376" y="34315"/>
                </a:moveTo>
                <a:lnTo>
                  <a:pt x="78574" y="34315"/>
                </a:lnTo>
                <a:lnTo>
                  <a:pt x="79616" y="33337"/>
                </a:lnTo>
                <a:lnTo>
                  <a:pt x="79768" y="33083"/>
                </a:lnTo>
                <a:lnTo>
                  <a:pt x="82067" y="32054"/>
                </a:lnTo>
                <a:lnTo>
                  <a:pt x="79260" y="28193"/>
                </a:lnTo>
                <a:lnTo>
                  <a:pt x="84721" y="28714"/>
                </a:lnTo>
                <a:lnTo>
                  <a:pt x="107180" y="28714"/>
                </a:lnTo>
                <a:lnTo>
                  <a:pt x="105943" y="32892"/>
                </a:lnTo>
                <a:lnTo>
                  <a:pt x="102489" y="33032"/>
                </a:lnTo>
                <a:lnTo>
                  <a:pt x="102376" y="34315"/>
                </a:lnTo>
                <a:close/>
              </a:path>
              <a:path w="120650" h="120650">
                <a:moveTo>
                  <a:pt x="80042" y="59258"/>
                </a:moveTo>
                <a:lnTo>
                  <a:pt x="53975" y="59258"/>
                </a:lnTo>
                <a:lnTo>
                  <a:pt x="58931" y="54051"/>
                </a:lnTo>
                <a:lnTo>
                  <a:pt x="63411" y="49250"/>
                </a:lnTo>
                <a:lnTo>
                  <a:pt x="70535" y="42011"/>
                </a:lnTo>
                <a:lnTo>
                  <a:pt x="73025" y="39700"/>
                </a:lnTo>
                <a:lnTo>
                  <a:pt x="75946" y="36093"/>
                </a:lnTo>
                <a:lnTo>
                  <a:pt x="76591" y="35775"/>
                </a:lnTo>
                <a:lnTo>
                  <a:pt x="76678" y="34315"/>
                </a:lnTo>
                <a:lnTo>
                  <a:pt x="76568" y="32067"/>
                </a:lnTo>
                <a:lnTo>
                  <a:pt x="78574" y="34315"/>
                </a:lnTo>
                <a:lnTo>
                  <a:pt x="102376" y="34315"/>
                </a:lnTo>
                <a:lnTo>
                  <a:pt x="102247" y="35775"/>
                </a:lnTo>
                <a:lnTo>
                  <a:pt x="99212" y="37566"/>
                </a:lnTo>
                <a:lnTo>
                  <a:pt x="98158" y="40551"/>
                </a:lnTo>
                <a:lnTo>
                  <a:pt x="97472" y="44183"/>
                </a:lnTo>
                <a:lnTo>
                  <a:pt x="97815" y="44678"/>
                </a:lnTo>
                <a:lnTo>
                  <a:pt x="97897" y="45135"/>
                </a:lnTo>
                <a:lnTo>
                  <a:pt x="97650" y="47028"/>
                </a:lnTo>
                <a:lnTo>
                  <a:pt x="97414" y="47561"/>
                </a:lnTo>
                <a:lnTo>
                  <a:pt x="93637" y="47561"/>
                </a:lnTo>
                <a:lnTo>
                  <a:pt x="93116" y="48259"/>
                </a:lnTo>
                <a:lnTo>
                  <a:pt x="93624" y="48501"/>
                </a:lnTo>
                <a:lnTo>
                  <a:pt x="96998" y="48501"/>
                </a:lnTo>
                <a:lnTo>
                  <a:pt x="96621" y="49352"/>
                </a:lnTo>
                <a:lnTo>
                  <a:pt x="95172" y="51587"/>
                </a:lnTo>
                <a:lnTo>
                  <a:pt x="91389" y="51587"/>
                </a:lnTo>
                <a:lnTo>
                  <a:pt x="90942" y="53911"/>
                </a:lnTo>
                <a:lnTo>
                  <a:pt x="86245" y="53911"/>
                </a:lnTo>
                <a:lnTo>
                  <a:pt x="83908" y="55219"/>
                </a:lnTo>
                <a:lnTo>
                  <a:pt x="79616" y="57708"/>
                </a:lnTo>
                <a:lnTo>
                  <a:pt x="80042" y="59258"/>
                </a:lnTo>
                <a:close/>
              </a:path>
              <a:path w="120650" h="120650">
                <a:moveTo>
                  <a:pt x="96998" y="48501"/>
                </a:moveTo>
                <a:lnTo>
                  <a:pt x="93624" y="48501"/>
                </a:lnTo>
                <a:lnTo>
                  <a:pt x="93738" y="48361"/>
                </a:lnTo>
                <a:lnTo>
                  <a:pt x="93874" y="48259"/>
                </a:lnTo>
                <a:lnTo>
                  <a:pt x="93929" y="47904"/>
                </a:lnTo>
                <a:lnTo>
                  <a:pt x="93738" y="47739"/>
                </a:lnTo>
                <a:lnTo>
                  <a:pt x="93637" y="47561"/>
                </a:lnTo>
                <a:lnTo>
                  <a:pt x="97414" y="47561"/>
                </a:lnTo>
                <a:lnTo>
                  <a:pt x="96998" y="48501"/>
                </a:lnTo>
                <a:close/>
              </a:path>
              <a:path w="120650" h="120650">
                <a:moveTo>
                  <a:pt x="94233" y="53035"/>
                </a:moveTo>
                <a:lnTo>
                  <a:pt x="91389" y="51587"/>
                </a:lnTo>
                <a:lnTo>
                  <a:pt x="95172" y="51587"/>
                </a:lnTo>
                <a:lnTo>
                  <a:pt x="94233" y="53035"/>
                </a:lnTo>
                <a:close/>
              </a:path>
              <a:path w="120650" h="120650">
                <a:moveTo>
                  <a:pt x="90131" y="58000"/>
                </a:moveTo>
                <a:lnTo>
                  <a:pt x="86804" y="54089"/>
                </a:lnTo>
                <a:lnTo>
                  <a:pt x="86563" y="54051"/>
                </a:lnTo>
                <a:lnTo>
                  <a:pt x="86245" y="53911"/>
                </a:lnTo>
                <a:lnTo>
                  <a:pt x="90942" y="53911"/>
                </a:lnTo>
                <a:lnTo>
                  <a:pt x="90131" y="58000"/>
                </a:lnTo>
                <a:close/>
              </a:path>
              <a:path w="120650" h="120650">
                <a:moveTo>
                  <a:pt x="59107" y="74714"/>
                </a:moveTo>
                <a:lnTo>
                  <a:pt x="42011" y="74714"/>
                </a:lnTo>
                <a:lnTo>
                  <a:pt x="42684" y="74561"/>
                </a:lnTo>
                <a:lnTo>
                  <a:pt x="45237" y="72656"/>
                </a:lnTo>
                <a:lnTo>
                  <a:pt x="43789" y="68567"/>
                </a:lnTo>
                <a:lnTo>
                  <a:pt x="47396" y="67855"/>
                </a:lnTo>
                <a:lnTo>
                  <a:pt x="50977" y="60871"/>
                </a:lnTo>
                <a:lnTo>
                  <a:pt x="47441" y="60030"/>
                </a:lnTo>
                <a:lnTo>
                  <a:pt x="48374" y="57150"/>
                </a:lnTo>
                <a:lnTo>
                  <a:pt x="52362" y="58636"/>
                </a:lnTo>
                <a:lnTo>
                  <a:pt x="53975" y="59258"/>
                </a:lnTo>
                <a:lnTo>
                  <a:pt x="80042" y="59258"/>
                </a:lnTo>
                <a:lnTo>
                  <a:pt x="80737" y="61785"/>
                </a:lnTo>
                <a:lnTo>
                  <a:pt x="75374" y="61785"/>
                </a:lnTo>
                <a:lnTo>
                  <a:pt x="73596" y="63918"/>
                </a:lnTo>
                <a:lnTo>
                  <a:pt x="75209" y="64477"/>
                </a:lnTo>
                <a:lnTo>
                  <a:pt x="76169" y="65011"/>
                </a:lnTo>
                <a:lnTo>
                  <a:pt x="71119" y="65011"/>
                </a:lnTo>
                <a:lnTo>
                  <a:pt x="66206" y="70510"/>
                </a:lnTo>
                <a:lnTo>
                  <a:pt x="61607" y="70510"/>
                </a:lnTo>
                <a:lnTo>
                  <a:pt x="63411" y="74256"/>
                </a:lnTo>
                <a:lnTo>
                  <a:pt x="62891" y="74421"/>
                </a:lnTo>
                <a:lnTo>
                  <a:pt x="59080" y="74421"/>
                </a:lnTo>
                <a:lnTo>
                  <a:pt x="59107" y="74714"/>
                </a:lnTo>
                <a:close/>
              </a:path>
              <a:path w="120650" h="120650">
                <a:moveTo>
                  <a:pt x="80771" y="61912"/>
                </a:moveTo>
                <a:lnTo>
                  <a:pt x="75374" y="61785"/>
                </a:lnTo>
                <a:lnTo>
                  <a:pt x="80737" y="61785"/>
                </a:lnTo>
                <a:lnTo>
                  <a:pt x="80771" y="61912"/>
                </a:lnTo>
                <a:close/>
              </a:path>
              <a:path w="120650" h="120650">
                <a:moveTo>
                  <a:pt x="76403" y="69189"/>
                </a:moveTo>
                <a:lnTo>
                  <a:pt x="75590" y="68516"/>
                </a:lnTo>
                <a:lnTo>
                  <a:pt x="75044" y="68148"/>
                </a:lnTo>
                <a:lnTo>
                  <a:pt x="72199" y="65125"/>
                </a:lnTo>
                <a:lnTo>
                  <a:pt x="71119" y="65011"/>
                </a:lnTo>
                <a:lnTo>
                  <a:pt x="76169" y="65011"/>
                </a:lnTo>
                <a:lnTo>
                  <a:pt x="79324" y="66763"/>
                </a:lnTo>
                <a:lnTo>
                  <a:pt x="77228" y="67690"/>
                </a:lnTo>
                <a:lnTo>
                  <a:pt x="76403" y="69189"/>
                </a:lnTo>
                <a:close/>
              </a:path>
              <a:path w="120650" h="120650">
                <a:moveTo>
                  <a:pt x="64833" y="72047"/>
                </a:moveTo>
                <a:lnTo>
                  <a:pt x="61607" y="70510"/>
                </a:lnTo>
                <a:lnTo>
                  <a:pt x="66206" y="70510"/>
                </a:lnTo>
                <a:lnTo>
                  <a:pt x="64833" y="72047"/>
                </a:lnTo>
                <a:close/>
              </a:path>
              <a:path w="120650" h="120650">
                <a:moveTo>
                  <a:pt x="51254" y="84213"/>
                </a:moveTo>
                <a:lnTo>
                  <a:pt x="34048" y="84213"/>
                </a:lnTo>
                <a:lnTo>
                  <a:pt x="33566" y="80352"/>
                </a:lnTo>
                <a:lnTo>
                  <a:pt x="33883" y="79247"/>
                </a:lnTo>
                <a:lnTo>
                  <a:pt x="35636" y="78473"/>
                </a:lnTo>
                <a:lnTo>
                  <a:pt x="37096" y="78232"/>
                </a:lnTo>
                <a:lnTo>
                  <a:pt x="38519" y="77863"/>
                </a:lnTo>
                <a:lnTo>
                  <a:pt x="39128" y="75958"/>
                </a:lnTo>
                <a:lnTo>
                  <a:pt x="37414" y="73202"/>
                </a:lnTo>
                <a:lnTo>
                  <a:pt x="40551" y="72225"/>
                </a:lnTo>
                <a:lnTo>
                  <a:pt x="39954" y="73482"/>
                </a:lnTo>
                <a:lnTo>
                  <a:pt x="40678" y="74167"/>
                </a:lnTo>
                <a:lnTo>
                  <a:pt x="42011" y="74714"/>
                </a:lnTo>
                <a:lnTo>
                  <a:pt x="59107" y="74714"/>
                </a:lnTo>
                <a:lnTo>
                  <a:pt x="59423" y="78067"/>
                </a:lnTo>
                <a:lnTo>
                  <a:pt x="55778" y="78067"/>
                </a:lnTo>
                <a:lnTo>
                  <a:pt x="55549" y="80759"/>
                </a:lnTo>
                <a:lnTo>
                  <a:pt x="53543" y="81686"/>
                </a:lnTo>
                <a:lnTo>
                  <a:pt x="51104" y="82727"/>
                </a:lnTo>
                <a:lnTo>
                  <a:pt x="51254" y="84213"/>
                </a:lnTo>
                <a:close/>
              </a:path>
              <a:path w="120650" h="120650">
                <a:moveTo>
                  <a:pt x="62052" y="74688"/>
                </a:moveTo>
                <a:lnTo>
                  <a:pt x="59080" y="74421"/>
                </a:lnTo>
                <a:lnTo>
                  <a:pt x="62891" y="74421"/>
                </a:lnTo>
                <a:lnTo>
                  <a:pt x="62052" y="74688"/>
                </a:lnTo>
                <a:close/>
              </a:path>
              <a:path w="120650" h="120650">
                <a:moveTo>
                  <a:pt x="59448" y="78333"/>
                </a:moveTo>
                <a:lnTo>
                  <a:pt x="55778" y="78067"/>
                </a:lnTo>
                <a:lnTo>
                  <a:pt x="59423" y="78067"/>
                </a:lnTo>
                <a:lnTo>
                  <a:pt x="59448" y="78333"/>
                </a:lnTo>
                <a:close/>
              </a:path>
              <a:path w="120650" h="120650">
                <a:moveTo>
                  <a:pt x="51660" y="88239"/>
                </a:moveTo>
                <a:lnTo>
                  <a:pt x="27673" y="88239"/>
                </a:lnTo>
                <a:lnTo>
                  <a:pt x="28232" y="87211"/>
                </a:lnTo>
                <a:lnTo>
                  <a:pt x="28727" y="86385"/>
                </a:lnTo>
                <a:lnTo>
                  <a:pt x="29425" y="84861"/>
                </a:lnTo>
                <a:lnTo>
                  <a:pt x="29590" y="84150"/>
                </a:lnTo>
                <a:lnTo>
                  <a:pt x="29819" y="83477"/>
                </a:lnTo>
                <a:lnTo>
                  <a:pt x="30429" y="83527"/>
                </a:lnTo>
                <a:lnTo>
                  <a:pt x="30899" y="83540"/>
                </a:lnTo>
                <a:lnTo>
                  <a:pt x="34045" y="84190"/>
                </a:lnTo>
                <a:lnTo>
                  <a:pt x="51254" y="84213"/>
                </a:lnTo>
                <a:lnTo>
                  <a:pt x="51660" y="88239"/>
                </a:lnTo>
                <a:close/>
              </a:path>
              <a:path w="120650" h="120650">
                <a:moveTo>
                  <a:pt x="33223" y="100520"/>
                </a:moveTo>
                <a:lnTo>
                  <a:pt x="16903" y="100520"/>
                </a:lnTo>
                <a:lnTo>
                  <a:pt x="18275" y="95338"/>
                </a:lnTo>
                <a:lnTo>
                  <a:pt x="18351" y="94996"/>
                </a:lnTo>
                <a:lnTo>
                  <a:pt x="19545" y="94818"/>
                </a:lnTo>
                <a:lnTo>
                  <a:pt x="23190" y="94602"/>
                </a:lnTo>
                <a:lnTo>
                  <a:pt x="24714" y="92799"/>
                </a:lnTo>
                <a:lnTo>
                  <a:pt x="25653" y="90182"/>
                </a:lnTo>
                <a:lnTo>
                  <a:pt x="23977" y="86791"/>
                </a:lnTo>
                <a:lnTo>
                  <a:pt x="27673" y="88239"/>
                </a:lnTo>
                <a:lnTo>
                  <a:pt x="51660" y="88239"/>
                </a:lnTo>
                <a:lnTo>
                  <a:pt x="51678" y="88417"/>
                </a:lnTo>
                <a:lnTo>
                  <a:pt x="45593" y="88417"/>
                </a:lnTo>
                <a:lnTo>
                  <a:pt x="43294" y="89865"/>
                </a:lnTo>
                <a:lnTo>
                  <a:pt x="42494" y="92049"/>
                </a:lnTo>
                <a:lnTo>
                  <a:pt x="39319" y="92760"/>
                </a:lnTo>
                <a:lnTo>
                  <a:pt x="34645" y="95694"/>
                </a:lnTo>
                <a:lnTo>
                  <a:pt x="33032" y="96659"/>
                </a:lnTo>
                <a:lnTo>
                  <a:pt x="33604" y="99618"/>
                </a:lnTo>
                <a:lnTo>
                  <a:pt x="33223" y="100520"/>
                </a:lnTo>
                <a:close/>
              </a:path>
              <a:path w="120650" h="120650">
                <a:moveTo>
                  <a:pt x="51790" y="89534"/>
                </a:moveTo>
                <a:lnTo>
                  <a:pt x="50533" y="89166"/>
                </a:lnTo>
                <a:lnTo>
                  <a:pt x="49441" y="88671"/>
                </a:lnTo>
                <a:lnTo>
                  <a:pt x="47078" y="88493"/>
                </a:lnTo>
                <a:lnTo>
                  <a:pt x="45593" y="88417"/>
                </a:lnTo>
                <a:lnTo>
                  <a:pt x="51678" y="88417"/>
                </a:lnTo>
                <a:lnTo>
                  <a:pt x="51790" y="89534"/>
                </a:lnTo>
                <a:close/>
              </a:path>
              <a:path w="120650" h="120650">
                <a:moveTo>
                  <a:pt x="7277" y="120281"/>
                </a:moveTo>
                <a:lnTo>
                  <a:pt x="4953" y="119075"/>
                </a:lnTo>
                <a:lnTo>
                  <a:pt x="2197" y="118287"/>
                </a:lnTo>
                <a:lnTo>
                  <a:pt x="4902" y="113131"/>
                </a:lnTo>
                <a:lnTo>
                  <a:pt x="4152" y="111252"/>
                </a:lnTo>
                <a:lnTo>
                  <a:pt x="622" y="109194"/>
                </a:lnTo>
                <a:lnTo>
                  <a:pt x="647" y="107098"/>
                </a:lnTo>
                <a:lnTo>
                  <a:pt x="0" y="104787"/>
                </a:lnTo>
                <a:lnTo>
                  <a:pt x="5079" y="103657"/>
                </a:lnTo>
                <a:lnTo>
                  <a:pt x="12750" y="95897"/>
                </a:lnTo>
                <a:lnTo>
                  <a:pt x="14630" y="95783"/>
                </a:lnTo>
                <a:lnTo>
                  <a:pt x="16903" y="100520"/>
                </a:lnTo>
                <a:lnTo>
                  <a:pt x="33223" y="100520"/>
                </a:lnTo>
                <a:lnTo>
                  <a:pt x="30048" y="100723"/>
                </a:lnTo>
                <a:lnTo>
                  <a:pt x="29514" y="104508"/>
                </a:lnTo>
                <a:lnTo>
                  <a:pt x="25692" y="104863"/>
                </a:lnTo>
                <a:lnTo>
                  <a:pt x="24752" y="105143"/>
                </a:lnTo>
                <a:lnTo>
                  <a:pt x="24091" y="105283"/>
                </a:lnTo>
                <a:lnTo>
                  <a:pt x="23025" y="107238"/>
                </a:lnTo>
                <a:lnTo>
                  <a:pt x="24345" y="107822"/>
                </a:lnTo>
                <a:lnTo>
                  <a:pt x="25007" y="108737"/>
                </a:lnTo>
                <a:lnTo>
                  <a:pt x="23164" y="108737"/>
                </a:lnTo>
                <a:lnTo>
                  <a:pt x="20840" y="108813"/>
                </a:lnTo>
                <a:lnTo>
                  <a:pt x="17106" y="111353"/>
                </a:lnTo>
                <a:lnTo>
                  <a:pt x="18021" y="115239"/>
                </a:lnTo>
                <a:lnTo>
                  <a:pt x="14185" y="116103"/>
                </a:lnTo>
                <a:lnTo>
                  <a:pt x="9969" y="116230"/>
                </a:lnTo>
                <a:lnTo>
                  <a:pt x="7277" y="120281"/>
                </a:lnTo>
                <a:close/>
              </a:path>
              <a:path w="120650" h="120650">
                <a:moveTo>
                  <a:pt x="22732" y="112445"/>
                </a:moveTo>
                <a:lnTo>
                  <a:pt x="23164" y="108737"/>
                </a:lnTo>
                <a:lnTo>
                  <a:pt x="25007" y="108737"/>
                </a:lnTo>
                <a:lnTo>
                  <a:pt x="25641" y="109613"/>
                </a:lnTo>
                <a:lnTo>
                  <a:pt x="25712" y="111353"/>
                </a:lnTo>
                <a:lnTo>
                  <a:pt x="25882" y="112128"/>
                </a:lnTo>
                <a:lnTo>
                  <a:pt x="22732" y="1124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3422" y="48649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12"/>
                </a:moveTo>
                <a:lnTo>
                  <a:pt x="0" y="12"/>
                </a:lnTo>
                <a:lnTo>
                  <a:pt x="152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12990" y="51375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90" y="76"/>
                </a:moveTo>
                <a:lnTo>
                  <a:pt x="0" y="50"/>
                </a:lnTo>
                <a:lnTo>
                  <a:pt x="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5145" y="4552899"/>
            <a:ext cx="673100" cy="654050"/>
          </a:xfrm>
          <a:custGeom>
            <a:avLst/>
            <a:gdLst/>
            <a:ahLst/>
            <a:cxnLst/>
            <a:rect l="l" t="t" r="r" b="b"/>
            <a:pathLst>
              <a:path w="673100" h="654050">
                <a:moveTo>
                  <a:pt x="27762" y="3810"/>
                </a:moveTo>
                <a:lnTo>
                  <a:pt x="12636" y="3810"/>
                </a:lnTo>
                <a:lnTo>
                  <a:pt x="13093" y="1270"/>
                </a:lnTo>
                <a:lnTo>
                  <a:pt x="14185" y="0"/>
                </a:lnTo>
                <a:lnTo>
                  <a:pt x="18110" y="1270"/>
                </a:lnTo>
                <a:lnTo>
                  <a:pt x="17386" y="2539"/>
                </a:lnTo>
                <a:lnTo>
                  <a:pt x="26648" y="2539"/>
                </a:lnTo>
                <a:lnTo>
                  <a:pt x="27762" y="3810"/>
                </a:lnTo>
                <a:close/>
              </a:path>
              <a:path w="673100" h="654050">
                <a:moveTo>
                  <a:pt x="26648" y="2539"/>
                </a:moveTo>
                <a:lnTo>
                  <a:pt x="18414" y="2539"/>
                </a:lnTo>
                <a:lnTo>
                  <a:pt x="18122" y="1270"/>
                </a:lnTo>
                <a:lnTo>
                  <a:pt x="20015" y="0"/>
                </a:lnTo>
                <a:lnTo>
                  <a:pt x="24422" y="0"/>
                </a:lnTo>
                <a:lnTo>
                  <a:pt x="26648" y="2539"/>
                </a:lnTo>
                <a:close/>
              </a:path>
              <a:path w="673100" h="654050">
                <a:moveTo>
                  <a:pt x="35767" y="3810"/>
                </a:moveTo>
                <a:lnTo>
                  <a:pt x="27762" y="3810"/>
                </a:lnTo>
                <a:lnTo>
                  <a:pt x="33337" y="1270"/>
                </a:lnTo>
                <a:lnTo>
                  <a:pt x="35767" y="3810"/>
                </a:lnTo>
                <a:close/>
              </a:path>
              <a:path w="673100" h="654050">
                <a:moveTo>
                  <a:pt x="1257" y="19050"/>
                </a:moveTo>
                <a:lnTo>
                  <a:pt x="393" y="17779"/>
                </a:lnTo>
                <a:lnTo>
                  <a:pt x="0" y="11429"/>
                </a:lnTo>
                <a:lnTo>
                  <a:pt x="3670" y="7620"/>
                </a:lnTo>
                <a:lnTo>
                  <a:pt x="7264" y="2539"/>
                </a:lnTo>
                <a:lnTo>
                  <a:pt x="9093" y="2539"/>
                </a:lnTo>
                <a:lnTo>
                  <a:pt x="12636" y="3810"/>
                </a:lnTo>
                <a:lnTo>
                  <a:pt x="35767" y="3810"/>
                </a:lnTo>
                <a:lnTo>
                  <a:pt x="36982" y="5079"/>
                </a:lnTo>
                <a:lnTo>
                  <a:pt x="46304" y="5079"/>
                </a:lnTo>
                <a:lnTo>
                  <a:pt x="50520" y="7620"/>
                </a:lnTo>
                <a:lnTo>
                  <a:pt x="57950" y="8889"/>
                </a:lnTo>
                <a:lnTo>
                  <a:pt x="58800" y="10160"/>
                </a:lnTo>
                <a:lnTo>
                  <a:pt x="66059" y="10160"/>
                </a:lnTo>
                <a:lnTo>
                  <a:pt x="68922" y="12700"/>
                </a:lnTo>
                <a:lnTo>
                  <a:pt x="85432" y="12700"/>
                </a:lnTo>
                <a:lnTo>
                  <a:pt x="91668" y="15239"/>
                </a:lnTo>
                <a:lnTo>
                  <a:pt x="91655" y="16510"/>
                </a:lnTo>
                <a:lnTo>
                  <a:pt x="91998" y="17779"/>
                </a:lnTo>
                <a:lnTo>
                  <a:pt x="3860" y="17779"/>
                </a:lnTo>
                <a:lnTo>
                  <a:pt x="1257" y="19050"/>
                </a:lnTo>
                <a:close/>
              </a:path>
              <a:path w="673100" h="654050">
                <a:moveTo>
                  <a:pt x="46304" y="5079"/>
                </a:moveTo>
                <a:lnTo>
                  <a:pt x="36982" y="5079"/>
                </a:lnTo>
                <a:lnTo>
                  <a:pt x="44195" y="3810"/>
                </a:lnTo>
                <a:lnTo>
                  <a:pt x="46304" y="5079"/>
                </a:lnTo>
                <a:close/>
              </a:path>
              <a:path w="673100" h="654050">
                <a:moveTo>
                  <a:pt x="66059" y="10160"/>
                </a:moveTo>
                <a:lnTo>
                  <a:pt x="58800" y="10160"/>
                </a:lnTo>
                <a:lnTo>
                  <a:pt x="63195" y="7620"/>
                </a:lnTo>
                <a:lnTo>
                  <a:pt x="66059" y="10160"/>
                </a:lnTo>
                <a:close/>
              </a:path>
              <a:path w="673100" h="654050">
                <a:moveTo>
                  <a:pt x="79032" y="12700"/>
                </a:moveTo>
                <a:lnTo>
                  <a:pt x="68922" y="12700"/>
                </a:lnTo>
                <a:lnTo>
                  <a:pt x="70484" y="11429"/>
                </a:lnTo>
                <a:lnTo>
                  <a:pt x="72529" y="10160"/>
                </a:lnTo>
                <a:lnTo>
                  <a:pt x="79032" y="12700"/>
                </a:lnTo>
                <a:close/>
              </a:path>
              <a:path w="673100" h="654050">
                <a:moveTo>
                  <a:pt x="63207" y="186689"/>
                </a:moveTo>
                <a:lnTo>
                  <a:pt x="60413" y="184150"/>
                </a:lnTo>
                <a:lnTo>
                  <a:pt x="57937" y="180339"/>
                </a:lnTo>
                <a:lnTo>
                  <a:pt x="55562" y="177800"/>
                </a:lnTo>
                <a:lnTo>
                  <a:pt x="56095" y="176529"/>
                </a:lnTo>
                <a:lnTo>
                  <a:pt x="56743" y="175260"/>
                </a:lnTo>
                <a:lnTo>
                  <a:pt x="56908" y="172720"/>
                </a:lnTo>
                <a:lnTo>
                  <a:pt x="56527" y="171450"/>
                </a:lnTo>
                <a:lnTo>
                  <a:pt x="56311" y="168910"/>
                </a:lnTo>
                <a:lnTo>
                  <a:pt x="51536" y="168910"/>
                </a:lnTo>
                <a:lnTo>
                  <a:pt x="41756" y="138429"/>
                </a:lnTo>
                <a:lnTo>
                  <a:pt x="37185" y="124460"/>
                </a:lnTo>
                <a:lnTo>
                  <a:pt x="35674" y="120650"/>
                </a:lnTo>
                <a:lnTo>
                  <a:pt x="30826" y="106679"/>
                </a:lnTo>
                <a:lnTo>
                  <a:pt x="27360" y="96520"/>
                </a:lnTo>
                <a:lnTo>
                  <a:pt x="23759" y="85089"/>
                </a:lnTo>
                <a:lnTo>
                  <a:pt x="16380" y="66039"/>
                </a:lnTo>
                <a:lnTo>
                  <a:pt x="13044" y="57150"/>
                </a:lnTo>
                <a:lnTo>
                  <a:pt x="9520" y="48260"/>
                </a:lnTo>
                <a:lnTo>
                  <a:pt x="5499" y="39370"/>
                </a:lnTo>
                <a:lnTo>
                  <a:pt x="4597" y="38100"/>
                </a:lnTo>
                <a:lnTo>
                  <a:pt x="4356" y="35560"/>
                </a:lnTo>
                <a:lnTo>
                  <a:pt x="2933" y="30479"/>
                </a:lnTo>
                <a:lnTo>
                  <a:pt x="1041" y="21589"/>
                </a:lnTo>
                <a:lnTo>
                  <a:pt x="3733" y="20320"/>
                </a:lnTo>
                <a:lnTo>
                  <a:pt x="3860" y="17779"/>
                </a:lnTo>
                <a:lnTo>
                  <a:pt x="93383" y="17779"/>
                </a:lnTo>
                <a:lnTo>
                  <a:pt x="94627" y="16510"/>
                </a:lnTo>
                <a:lnTo>
                  <a:pt x="100787" y="16510"/>
                </a:lnTo>
                <a:lnTo>
                  <a:pt x="102666" y="17779"/>
                </a:lnTo>
                <a:lnTo>
                  <a:pt x="104355" y="20320"/>
                </a:lnTo>
                <a:lnTo>
                  <a:pt x="67068" y="20320"/>
                </a:lnTo>
                <a:lnTo>
                  <a:pt x="65862" y="21589"/>
                </a:lnTo>
                <a:lnTo>
                  <a:pt x="65620" y="21589"/>
                </a:lnTo>
                <a:lnTo>
                  <a:pt x="65608" y="22860"/>
                </a:lnTo>
                <a:lnTo>
                  <a:pt x="110826" y="22860"/>
                </a:lnTo>
                <a:lnTo>
                  <a:pt x="111036" y="24129"/>
                </a:lnTo>
                <a:lnTo>
                  <a:pt x="131339" y="24129"/>
                </a:lnTo>
                <a:lnTo>
                  <a:pt x="137045" y="26670"/>
                </a:lnTo>
                <a:lnTo>
                  <a:pt x="141439" y="27939"/>
                </a:lnTo>
                <a:lnTo>
                  <a:pt x="146608" y="31750"/>
                </a:lnTo>
                <a:lnTo>
                  <a:pt x="72529" y="31750"/>
                </a:lnTo>
                <a:lnTo>
                  <a:pt x="73850" y="33020"/>
                </a:lnTo>
                <a:lnTo>
                  <a:pt x="77774" y="33020"/>
                </a:lnTo>
                <a:lnTo>
                  <a:pt x="71767" y="35560"/>
                </a:lnTo>
                <a:lnTo>
                  <a:pt x="67805" y="39370"/>
                </a:lnTo>
                <a:lnTo>
                  <a:pt x="65468" y="41910"/>
                </a:lnTo>
                <a:lnTo>
                  <a:pt x="65049" y="43179"/>
                </a:lnTo>
                <a:lnTo>
                  <a:pt x="64693" y="43179"/>
                </a:lnTo>
                <a:lnTo>
                  <a:pt x="65328" y="49529"/>
                </a:lnTo>
                <a:lnTo>
                  <a:pt x="57111" y="50800"/>
                </a:lnTo>
                <a:lnTo>
                  <a:pt x="56591" y="52070"/>
                </a:lnTo>
                <a:lnTo>
                  <a:pt x="56807" y="53339"/>
                </a:lnTo>
                <a:lnTo>
                  <a:pt x="52235" y="53339"/>
                </a:lnTo>
                <a:lnTo>
                  <a:pt x="53530" y="55879"/>
                </a:lnTo>
                <a:lnTo>
                  <a:pt x="44589" y="55879"/>
                </a:lnTo>
                <a:lnTo>
                  <a:pt x="44691" y="57150"/>
                </a:lnTo>
                <a:lnTo>
                  <a:pt x="35648" y="57150"/>
                </a:lnTo>
                <a:lnTo>
                  <a:pt x="35030" y="58420"/>
                </a:lnTo>
                <a:lnTo>
                  <a:pt x="19037" y="58420"/>
                </a:lnTo>
                <a:lnTo>
                  <a:pt x="17437" y="59689"/>
                </a:lnTo>
                <a:lnTo>
                  <a:pt x="17386" y="60960"/>
                </a:lnTo>
                <a:lnTo>
                  <a:pt x="17221" y="60960"/>
                </a:lnTo>
                <a:lnTo>
                  <a:pt x="17335" y="62229"/>
                </a:lnTo>
                <a:lnTo>
                  <a:pt x="17868" y="62229"/>
                </a:lnTo>
                <a:lnTo>
                  <a:pt x="18567" y="63500"/>
                </a:lnTo>
                <a:lnTo>
                  <a:pt x="36563" y="63500"/>
                </a:lnTo>
                <a:lnTo>
                  <a:pt x="37960" y="64770"/>
                </a:lnTo>
                <a:lnTo>
                  <a:pt x="39179" y="66039"/>
                </a:lnTo>
                <a:lnTo>
                  <a:pt x="33070" y="66039"/>
                </a:lnTo>
                <a:lnTo>
                  <a:pt x="34709" y="69850"/>
                </a:lnTo>
                <a:lnTo>
                  <a:pt x="41211" y="69850"/>
                </a:lnTo>
                <a:lnTo>
                  <a:pt x="40601" y="72389"/>
                </a:lnTo>
                <a:lnTo>
                  <a:pt x="37045" y="72389"/>
                </a:lnTo>
                <a:lnTo>
                  <a:pt x="37414" y="73660"/>
                </a:lnTo>
                <a:lnTo>
                  <a:pt x="40760" y="73660"/>
                </a:lnTo>
                <a:lnTo>
                  <a:pt x="40919" y="74929"/>
                </a:lnTo>
                <a:lnTo>
                  <a:pt x="40563" y="74929"/>
                </a:lnTo>
                <a:lnTo>
                  <a:pt x="38785" y="77470"/>
                </a:lnTo>
                <a:lnTo>
                  <a:pt x="42506" y="77470"/>
                </a:lnTo>
                <a:lnTo>
                  <a:pt x="41109" y="80010"/>
                </a:lnTo>
                <a:lnTo>
                  <a:pt x="44208" y="81279"/>
                </a:lnTo>
                <a:lnTo>
                  <a:pt x="43954" y="83820"/>
                </a:lnTo>
                <a:lnTo>
                  <a:pt x="45123" y="86360"/>
                </a:lnTo>
                <a:lnTo>
                  <a:pt x="46278" y="87629"/>
                </a:lnTo>
                <a:lnTo>
                  <a:pt x="48082" y="92710"/>
                </a:lnTo>
                <a:lnTo>
                  <a:pt x="49936" y="96520"/>
                </a:lnTo>
                <a:lnTo>
                  <a:pt x="49911" y="102870"/>
                </a:lnTo>
                <a:lnTo>
                  <a:pt x="51333" y="105410"/>
                </a:lnTo>
                <a:lnTo>
                  <a:pt x="54368" y="109220"/>
                </a:lnTo>
                <a:lnTo>
                  <a:pt x="55562" y="116839"/>
                </a:lnTo>
                <a:lnTo>
                  <a:pt x="59093" y="118110"/>
                </a:lnTo>
                <a:lnTo>
                  <a:pt x="57010" y="121920"/>
                </a:lnTo>
                <a:lnTo>
                  <a:pt x="61150" y="125729"/>
                </a:lnTo>
                <a:lnTo>
                  <a:pt x="59296" y="127000"/>
                </a:lnTo>
                <a:lnTo>
                  <a:pt x="58724" y="129539"/>
                </a:lnTo>
                <a:lnTo>
                  <a:pt x="63131" y="133350"/>
                </a:lnTo>
                <a:lnTo>
                  <a:pt x="66179" y="138429"/>
                </a:lnTo>
                <a:lnTo>
                  <a:pt x="68529" y="147320"/>
                </a:lnTo>
                <a:lnTo>
                  <a:pt x="68668" y="151129"/>
                </a:lnTo>
                <a:lnTo>
                  <a:pt x="73393" y="154939"/>
                </a:lnTo>
                <a:lnTo>
                  <a:pt x="73418" y="156210"/>
                </a:lnTo>
                <a:lnTo>
                  <a:pt x="74790" y="160020"/>
                </a:lnTo>
                <a:lnTo>
                  <a:pt x="75247" y="162560"/>
                </a:lnTo>
                <a:lnTo>
                  <a:pt x="77139" y="163829"/>
                </a:lnTo>
                <a:lnTo>
                  <a:pt x="80086" y="167639"/>
                </a:lnTo>
                <a:lnTo>
                  <a:pt x="82092" y="171450"/>
                </a:lnTo>
                <a:lnTo>
                  <a:pt x="82935" y="172720"/>
                </a:lnTo>
                <a:lnTo>
                  <a:pt x="77990" y="172720"/>
                </a:lnTo>
                <a:lnTo>
                  <a:pt x="78130" y="173989"/>
                </a:lnTo>
                <a:lnTo>
                  <a:pt x="83777" y="173989"/>
                </a:lnTo>
                <a:lnTo>
                  <a:pt x="84620" y="175260"/>
                </a:lnTo>
                <a:lnTo>
                  <a:pt x="87706" y="175260"/>
                </a:lnTo>
                <a:lnTo>
                  <a:pt x="90957" y="177800"/>
                </a:lnTo>
                <a:lnTo>
                  <a:pt x="148177" y="177800"/>
                </a:lnTo>
                <a:lnTo>
                  <a:pt x="148542" y="179070"/>
                </a:lnTo>
                <a:lnTo>
                  <a:pt x="93916" y="179070"/>
                </a:lnTo>
                <a:lnTo>
                  <a:pt x="93738" y="180339"/>
                </a:lnTo>
                <a:lnTo>
                  <a:pt x="133845" y="180339"/>
                </a:lnTo>
                <a:lnTo>
                  <a:pt x="133667" y="181610"/>
                </a:lnTo>
                <a:lnTo>
                  <a:pt x="148374" y="181610"/>
                </a:lnTo>
                <a:lnTo>
                  <a:pt x="147840" y="182879"/>
                </a:lnTo>
                <a:lnTo>
                  <a:pt x="64668" y="182879"/>
                </a:lnTo>
                <a:lnTo>
                  <a:pt x="64782" y="184150"/>
                </a:lnTo>
                <a:lnTo>
                  <a:pt x="65100" y="185420"/>
                </a:lnTo>
                <a:lnTo>
                  <a:pt x="64579" y="185420"/>
                </a:lnTo>
                <a:lnTo>
                  <a:pt x="63207" y="186689"/>
                </a:lnTo>
                <a:close/>
              </a:path>
              <a:path w="673100" h="654050">
                <a:moveTo>
                  <a:pt x="110826" y="22860"/>
                </a:moveTo>
                <a:lnTo>
                  <a:pt x="69583" y="22860"/>
                </a:lnTo>
                <a:lnTo>
                  <a:pt x="69227" y="21589"/>
                </a:lnTo>
                <a:lnTo>
                  <a:pt x="68046" y="20320"/>
                </a:lnTo>
                <a:lnTo>
                  <a:pt x="108673" y="20320"/>
                </a:lnTo>
                <a:lnTo>
                  <a:pt x="110616" y="21589"/>
                </a:lnTo>
                <a:lnTo>
                  <a:pt x="110826" y="22860"/>
                </a:lnTo>
                <a:close/>
              </a:path>
              <a:path w="673100" h="654050">
                <a:moveTo>
                  <a:pt x="128485" y="22860"/>
                </a:moveTo>
                <a:lnTo>
                  <a:pt x="119189" y="22860"/>
                </a:lnTo>
                <a:lnTo>
                  <a:pt x="124167" y="20320"/>
                </a:lnTo>
                <a:lnTo>
                  <a:pt x="128485" y="22860"/>
                </a:lnTo>
                <a:close/>
              </a:path>
              <a:path w="673100" h="654050">
                <a:moveTo>
                  <a:pt x="131339" y="24129"/>
                </a:moveTo>
                <a:lnTo>
                  <a:pt x="112255" y="24129"/>
                </a:lnTo>
                <a:lnTo>
                  <a:pt x="115239" y="22860"/>
                </a:lnTo>
                <a:lnTo>
                  <a:pt x="117005" y="21589"/>
                </a:lnTo>
                <a:lnTo>
                  <a:pt x="119189" y="22860"/>
                </a:lnTo>
                <a:lnTo>
                  <a:pt x="128485" y="22860"/>
                </a:lnTo>
                <a:lnTo>
                  <a:pt x="131339" y="24129"/>
                </a:lnTo>
                <a:close/>
              </a:path>
              <a:path w="673100" h="654050">
                <a:moveTo>
                  <a:pt x="121843" y="33020"/>
                </a:moveTo>
                <a:lnTo>
                  <a:pt x="73850" y="33020"/>
                </a:lnTo>
                <a:lnTo>
                  <a:pt x="73952" y="31750"/>
                </a:lnTo>
                <a:lnTo>
                  <a:pt x="121589" y="31750"/>
                </a:lnTo>
                <a:lnTo>
                  <a:pt x="121843" y="33020"/>
                </a:lnTo>
                <a:close/>
              </a:path>
              <a:path w="673100" h="654050">
                <a:moveTo>
                  <a:pt x="153238" y="55879"/>
                </a:moveTo>
                <a:lnTo>
                  <a:pt x="150126" y="53339"/>
                </a:lnTo>
                <a:lnTo>
                  <a:pt x="142430" y="52070"/>
                </a:lnTo>
                <a:lnTo>
                  <a:pt x="138696" y="50800"/>
                </a:lnTo>
                <a:lnTo>
                  <a:pt x="133718" y="48260"/>
                </a:lnTo>
                <a:lnTo>
                  <a:pt x="131406" y="48260"/>
                </a:lnTo>
                <a:lnTo>
                  <a:pt x="112554" y="44450"/>
                </a:lnTo>
                <a:lnTo>
                  <a:pt x="106641" y="41910"/>
                </a:lnTo>
                <a:lnTo>
                  <a:pt x="105651" y="41910"/>
                </a:lnTo>
                <a:lnTo>
                  <a:pt x="102806" y="40639"/>
                </a:lnTo>
                <a:lnTo>
                  <a:pt x="100456" y="40639"/>
                </a:lnTo>
                <a:lnTo>
                  <a:pt x="95377" y="39370"/>
                </a:lnTo>
                <a:lnTo>
                  <a:pt x="92709" y="38100"/>
                </a:lnTo>
                <a:lnTo>
                  <a:pt x="83705" y="36829"/>
                </a:lnTo>
                <a:lnTo>
                  <a:pt x="77774" y="33020"/>
                </a:lnTo>
                <a:lnTo>
                  <a:pt x="121843" y="33020"/>
                </a:lnTo>
                <a:lnTo>
                  <a:pt x="122110" y="31750"/>
                </a:lnTo>
                <a:lnTo>
                  <a:pt x="146608" y="31750"/>
                </a:lnTo>
                <a:lnTo>
                  <a:pt x="148539" y="33020"/>
                </a:lnTo>
                <a:lnTo>
                  <a:pt x="154216" y="34289"/>
                </a:lnTo>
                <a:lnTo>
                  <a:pt x="158089" y="34289"/>
                </a:lnTo>
                <a:lnTo>
                  <a:pt x="163614" y="38100"/>
                </a:lnTo>
                <a:lnTo>
                  <a:pt x="123609" y="38100"/>
                </a:lnTo>
                <a:lnTo>
                  <a:pt x="123431" y="39370"/>
                </a:lnTo>
                <a:lnTo>
                  <a:pt x="169132" y="39370"/>
                </a:lnTo>
                <a:lnTo>
                  <a:pt x="172224" y="40639"/>
                </a:lnTo>
                <a:lnTo>
                  <a:pt x="176212" y="43179"/>
                </a:lnTo>
                <a:lnTo>
                  <a:pt x="182371" y="45720"/>
                </a:lnTo>
                <a:lnTo>
                  <a:pt x="184073" y="46989"/>
                </a:lnTo>
                <a:lnTo>
                  <a:pt x="188366" y="48260"/>
                </a:lnTo>
                <a:lnTo>
                  <a:pt x="190728" y="49529"/>
                </a:lnTo>
                <a:lnTo>
                  <a:pt x="192214" y="52070"/>
                </a:lnTo>
                <a:lnTo>
                  <a:pt x="193306" y="53339"/>
                </a:lnTo>
                <a:lnTo>
                  <a:pt x="198208" y="54610"/>
                </a:lnTo>
                <a:lnTo>
                  <a:pt x="158292" y="54610"/>
                </a:lnTo>
                <a:lnTo>
                  <a:pt x="153238" y="55879"/>
                </a:lnTo>
                <a:close/>
              </a:path>
              <a:path w="673100" h="654050">
                <a:moveTo>
                  <a:pt x="169132" y="39370"/>
                </a:moveTo>
                <a:lnTo>
                  <a:pt x="124650" y="39370"/>
                </a:lnTo>
                <a:lnTo>
                  <a:pt x="124447" y="38100"/>
                </a:lnTo>
                <a:lnTo>
                  <a:pt x="166039" y="38100"/>
                </a:lnTo>
                <a:lnTo>
                  <a:pt x="169132" y="39370"/>
                </a:lnTo>
                <a:close/>
              </a:path>
              <a:path w="673100" h="654050">
                <a:moveTo>
                  <a:pt x="169925" y="60960"/>
                </a:moveTo>
                <a:lnTo>
                  <a:pt x="165493" y="58420"/>
                </a:lnTo>
                <a:lnTo>
                  <a:pt x="163055" y="57150"/>
                </a:lnTo>
                <a:lnTo>
                  <a:pt x="159550" y="55879"/>
                </a:lnTo>
                <a:lnTo>
                  <a:pt x="158292" y="54610"/>
                </a:lnTo>
                <a:lnTo>
                  <a:pt x="198208" y="54610"/>
                </a:lnTo>
                <a:lnTo>
                  <a:pt x="200482" y="58420"/>
                </a:lnTo>
                <a:lnTo>
                  <a:pt x="201142" y="59689"/>
                </a:lnTo>
                <a:lnTo>
                  <a:pt x="173278" y="59689"/>
                </a:lnTo>
                <a:lnTo>
                  <a:pt x="169925" y="60960"/>
                </a:lnTo>
                <a:close/>
              </a:path>
              <a:path w="673100" h="654050">
                <a:moveTo>
                  <a:pt x="45199" y="62229"/>
                </a:moveTo>
                <a:lnTo>
                  <a:pt x="37642" y="60960"/>
                </a:lnTo>
                <a:lnTo>
                  <a:pt x="38798" y="58420"/>
                </a:lnTo>
                <a:lnTo>
                  <a:pt x="37744" y="57150"/>
                </a:lnTo>
                <a:lnTo>
                  <a:pt x="45986" y="57150"/>
                </a:lnTo>
                <a:lnTo>
                  <a:pt x="45516" y="55879"/>
                </a:lnTo>
                <a:lnTo>
                  <a:pt x="53530" y="55879"/>
                </a:lnTo>
                <a:lnTo>
                  <a:pt x="53238" y="57150"/>
                </a:lnTo>
                <a:lnTo>
                  <a:pt x="45199" y="62229"/>
                </a:lnTo>
                <a:close/>
              </a:path>
              <a:path w="673100" h="654050">
                <a:moveTo>
                  <a:pt x="33794" y="60960"/>
                </a:moveTo>
                <a:lnTo>
                  <a:pt x="18795" y="60960"/>
                </a:lnTo>
                <a:lnTo>
                  <a:pt x="18072" y="59689"/>
                </a:lnTo>
                <a:lnTo>
                  <a:pt x="17437" y="59689"/>
                </a:lnTo>
                <a:lnTo>
                  <a:pt x="19164" y="58420"/>
                </a:lnTo>
                <a:lnTo>
                  <a:pt x="35030" y="58420"/>
                </a:lnTo>
                <a:lnTo>
                  <a:pt x="33794" y="60960"/>
                </a:lnTo>
                <a:close/>
              </a:path>
              <a:path w="673100" h="654050">
                <a:moveTo>
                  <a:pt x="212445" y="101600"/>
                </a:moveTo>
                <a:lnTo>
                  <a:pt x="197065" y="101600"/>
                </a:lnTo>
                <a:lnTo>
                  <a:pt x="195465" y="96520"/>
                </a:lnTo>
                <a:lnTo>
                  <a:pt x="193484" y="92710"/>
                </a:lnTo>
                <a:lnTo>
                  <a:pt x="195452" y="88900"/>
                </a:lnTo>
                <a:lnTo>
                  <a:pt x="191973" y="86360"/>
                </a:lnTo>
                <a:lnTo>
                  <a:pt x="196443" y="85089"/>
                </a:lnTo>
                <a:lnTo>
                  <a:pt x="196481" y="82550"/>
                </a:lnTo>
                <a:lnTo>
                  <a:pt x="194881" y="81279"/>
                </a:lnTo>
                <a:lnTo>
                  <a:pt x="193535" y="78739"/>
                </a:lnTo>
                <a:lnTo>
                  <a:pt x="187832" y="74929"/>
                </a:lnTo>
                <a:lnTo>
                  <a:pt x="187515" y="72389"/>
                </a:lnTo>
                <a:lnTo>
                  <a:pt x="186931" y="68579"/>
                </a:lnTo>
                <a:lnTo>
                  <a:pt x="174421" y="62229"/>
                </a:lnTo>
                <a:lnTo>
                  <a:pt x="173278" y="59689"/>
                </a:lnTo>
                <a:lnTo>
                  <a:pt x="201142" y="59689"/>
                </a:lnTo>
                <a:lnTo>
                  <a:pt x="203784" y="64770"/>
                </a:lnTo>
                <a:lnTo>
                  <a:pt x="208483" y="67310"/>
                </a:lnTo>
                <a:lnTo>
                  <a:pt x="208699" y="68579"/>
                </a:lnTo>
                <a:lnTo>
                  <a:pt x="221106" y="68579"/>
                </a:lnTo>
                <a:lnTo>
                  <a:pt x="221839" y="69850"/>
                </a:lnTo>
                <a:lnTo>
                  <a:pt x="190131" y="69850"/>
                </a:lnTo>
                <a:lnTo>
                  <a:pt x="188607" y="71120"/>
                </a:lnTo>
                <a:lnTo>
                  <a:pt x="192455" y="74929"/>
                </a:lnTo>
                <a:lnTo>
                  <a:pt x="199878" y="74929"/>
                </a:lnTo>
                <a:lnTo>
                  <a:pt x="199224" y="76200"/>
                </a:lnTo>
                <a:lnTo>
                  <a:pt x="198488" y="77470"/>
                </a:lnTo>
                <a:lnTo>
                  <a:pt x="212331" y="77470"/>
                </a:lnTo>
                <a:lnTo>
                  <a:pt x="212089" y="78739"/>
                </a:lnTo>
                <a:lnTo>
                  <a:pt x="220256" y="78739"/>
                </a:lnTo>
                <a:lnTo>
                  <a:pt x="221386" y="80010"/>
                </a:lnTo>
                <a:lnTo>
                  <a:pt x="202768" y="80010"/>
                </a:lnTo>
                <a:lnTo>
                  <a:pt x="202653" y="81279"/>
                </a:lnTo>
                <a:lnTo>
                  <a:pt x="222516" y="81279"/>
                </a:lnTo>
                <a:lnTo>
                  <a:pt x="223646" y="82550"/>
                </a:lnTo>
                <a:lnTo>
                  <a:pt x="206730" y="82550"/>
                </a:lnTo>
                <a:lnTo>
                  <a:pt x="206794" y="83820"/>
                </a:lnTo>
                <a:lnTo>
                  <a:pt x="225319" y="83820"/>
                </a:lnTo>
                <a:lnTo>
                  <a:pt x="228663" y="86360"/>
                </a:lnTo>
                <a:lnTo>
                  <a:pt x="215277" y="86360"/>
                </a:lnTo>
                <a:lnTo>
                  <a:pt x="215671" y="87629"/>
                </a:lnTo>
                <a:lnTo>
                  <a:pt x="215963" y="87629"/>
                </a:lnTo>
                <a:lnTo>
                  <a:pt x="216509" y="88900"/>
                </a:lnTo>
                <a:lnTo>
                  <a:pt x="201002" y="88900"/>
                </a:lnTo>
                <a:lnTo>
                  <a:pt x="200405" y="90170"/>
                </a:lnTo>
                <a:lnTo>
                  <a:pt x="200177" y="90170"/>
                </a:lnTo>
                <a:lnTo>
                  <a:pt x="199732" y="92710"/>
                </a:lnTo>
                <a:lnTo>
                  <a:pt x="200329" y="93979"/>
                </a:lnTo>
                <a:lnTo>
                  <a:pt x="217068" y="93979"/>
                </a:lnTo>
                <a:lnTo>
                  <a:pt x="217195" y="96520"/>
                </a:lnTo>
                <a:lnTo>
                  <a:pt x="225226" y="96520"/>
                </a:lnTo>
                <a:lnTo>
                  <a:pt x="226017" y="97789"/>
                </a:lnTo>
                <a:lnTo>
                  <a:pt x="199948" y="97789"/>
                </a:lnTo>
                <a:lnTo>
                  <a:pt x="199847" y="99060"/>
                </a:lnTo>
                <a:lnTo>
                  <a:pt x="226809" y="99060"/>
                </a:lnTo>
                <a:lnTo>
                  <a:pt x="228828" y="100329"/>
                </a:lnTo>
                <a:lnTo>
                  <a:pt x="212788" y="100329"/>
                </a:lnTo>
                <a:lnTo>
                  <a:pt x="212445" y="101600"/>
                </a:lnTo>
                <a:close/>
              </a:path>
              <a:path w="673100" h="654050">
                <a:moveTo>
                  <a:pt x="27431" y="62229"/>
                </a:moveTo>
                <a:lnTo>
                  <a:pt x="19545" y="62229"/>
                </a:lnTo>
                <a:lnTo>
                  <a:pt x="19545" y="60960"/>
                </a:lnTo>
                <a:lnTo>
                  <a:pt x="27482" y="60960"/>
                </a:lnTo>
                <a:lnTo>
                  <a:pt x="27431" y="62229"/>
                </a:lnTo>
                <a:close/>
              </a:path>
              <a:path w="673100" h="654050">
                <a:moveTo>
                  <a:pt x="36563" y="63500"/>
                </a:moveTo>
                <a:lnTo>
                  <a:pt x="18567" y="63500"/>
                </a:lnTo>
                <a:lnTo>
                  <a:pt x="19189" y="62229"/>
                </a:lnTo>
                <a:lnTo>
                  <a:pt x="28028" y="62229"/>
                </a:lnTo>
                <a:lnTo>
                  <a:pt x="27482" y="60960"/>
                </a:lnTo>
                <a:lnTo>
                  <a:pt x="33769" y="60960"/>
                </a:lnTo>
                <a:lnTo>
                  <a:pt x="36563" y="63500"/>
                </a:lnTo>
                <a:close/>
              </a:path>
              <a:path w="673100" h="654050">
                <a:moveTo>
                  <a:pt x="210959" y="63500"/>
                </a:moveTo>
                <a:lnTo>
                  <a:pt x="207441" y="63500"/>
                </a:lnTo>
                <a:lnTo>
                  <a:pt x="207848" y="62229"/>
                </a:lnTo>
                <a:lnTo>
                  <a:pt x="210959" y="63500"/>
                </a:lnTo>
                <a:close/>
              </a:path>
              <a:path w="673100" h="654050">
                <a:moveTo>
                  <a:pt x="215493" y="67310"/>
                </a:moveTo>
                <a:lnTo>
                  <a:pt x="210197" y="67310"/>
                </a:lnTo>
                <a:lnTo>
                  <a:pt x="206857" y="63500"/>
                </a:lnTo>
                <a:lnTo>
                  <a:pt x="214236" y="63500"/>
                </a:lnTo>
                <a:lnTo>
                  <a:pt x="215493" y="67310"/>
                </a:lnTo>
                <a:close/>
              </a:path>
              <a:path w="673100" h="654050">
                <a:moveTo>
                  <a:pt x="38125" y="67310"/>
                </a:moveTo>
                <a:lnTo>
                  <a:pt x="33070" y="66039"/>
                </a:lnTo>
                <a:lnTo>
                  <a:pt x="39179" y="66039"/>
                </a:lnTo>
                <a:lnTo>
                  <a:pt x="38125" y="67310"/>
                </a:lnTo>
                <a:close/>
              </a:path>
              <a:path w="673100" h="654050">
                <a:moveTo>
                  <a:pt x="221106" y="68579"/>
                </a:moveTo>
                <a:lnTo>
                  <a:pt x="208699" y="68579"/>
                </a:lnTo>
                <a:lnTo>
                  <a:pt x="209334" y="67310"/>
                </a:lnTo>
                <a:lnTo>
                  <a:pt x="215722" y="67310"/>
                </a:lnTo>
                <a:lnTo>
                  <a:pt x="221106" y="68579"/>
                </a:lnTo>
                <a:close/>
              </a:path>
              <a:path w="673100" h="654050">
                <a:moveTo>
                  <a:pt x="41211" y="69850"/>
                </a:moveTo>
                <a:lnTo>
                  <a:pt x="34709" y="69850"/>
                </a:lnTo>
                <a:lnTo>
                  <a:pt x="37896" y="68579"/>
                </a:lnTo>
                <a:lnTo>
                  <a:pt x="41440" y="68579"/>
                </a:lnTo>
                <a:lnTo>
                  <a:pt x="41211" y="69850"/>
                </a:lnTo>
                <a:close/>
              </a:path>
              <a:path w="673100" h="654050">
                <a:moveTo>
                  <a:pt x="190153" y="69873"/>
                </a:moveTo>
                <a:close/>
              </a:path>
              <a:path w="673100" h="654050">
                <a:moveTo>
                  <a:pt x="216608" y="74929"/>
                </a:moveTo>
                <a:lnTo>
                  <a:pt x="211137" y="74929"/>
                </a:lnTo>
                <a:lnTo>
                  <a:pt x="210896" y="73660"/>
                </a:lnTo>
                <a:lnTo>
                  <a:pt x="193459" y="73660"/>
                </a:lnTo>
                <a:lnTo>
                  <a:pt x="192277" y="72389"/>
                </a:lnTo>
                <a:lnTo>
                  <a:pt x="191274" y="71120"/>
                </a:lnTo>
                <a:lnTo>
                  <a:pt x="190181" y="69905"/>
                </a:lnTo>
                <a:lnTo>
                  <a:pt x="217170" y="69850"/>
                </a:lnTo>
                <a:lnTo>
                  <a:pt x="215328" y="72389"/>
                </a:lnTo>
                <a:lnTo>
                  <a:pt x="215391" y="73660"/>
                </a:lnTo>
                <a:lnTo>
                  <a:pt x="216608" y="74929"/>
                </a:lnTo>
                <a:close/>
              </a:path>
              <a:path w="673100" h="654050">
                <a:moveTo>
                  <a:pt x="225226" y="96520"/>
                </a:moveTo>
                <a:lnTo>
                  <a:pt x="218693" y="96520"/>
                </a:lnTo>
                <a:lnTo>
                  <a:pt x="218935" y="95250"/>
                </a:lnTo>
                <a:lnTo>
                  <a:pt x="218681" y="95250"/>
                </a:lnTo>
                <a:lnTo>
                  <a:pt x="218503" y="93979"/>
                </a:lnTo>
                <a:lnTo>
                  <a:pt x="203669" y="93979"/>
                </a:lnTo>
                <a:lnTo>
                  <a:pt x="204127" y="92710"/>
                </a:lnTo>
                <a:lnTo>
                  <a:pt x="204965" y="91439"/>
                </a:lnTo>
                <a:lnTo>
                  <a:pt x="205397" y="90170"/>
                </a:lnTo>
                <a:lnTo>
                  <a:pt x="206374" y="88900"/>
                </a:lnTo>
                <a:lnTo>
                  <a:pt x="217690" y="88900"/>
                </a:lnTo>
                <a:lnTo>
                  <a:pt x="217246" y="86360"/>
                </a:lnTo>
                <a:lnTo>
                  <a:pt x="228663" y="86360"/>
                </a:lnTo>
                <a:lnTo>
                  <a:pt x="229438" y="85089"/>
                </a:lnTo>
                <a:lnTo>
                  <a:pt x="229793" y="82550"/>
                </a:lnTo>
                <a:lnTo>
                  <a:pt x="225590" y="82550"/>
                </a:lnTo>
                <a:lnTo>
                  <a:pt x="223481" y="80010"/>
                </a:lnTo>
                <a:lnTo>
                  <a:pt x="220624" y="74929"/>
                </a:lnTo>
                <a:lnTo>
                  <a:pt x="218935" y="72389"/>
                </a:lnTo>
                <a:lnTo>
                  <a:pt x="217170" y="69850"/>
                </a:lnTo>
                <a:lnTo>
                  <a:pt x="221839" y="69850"/>
                </a:lnTo>
                <a:lnTo>
                  <a:pt x="223304" y="72389"/>
                </a:lnTo>
                <a:lnTo>
                  <a:pt x="227469" y="77470"/>
                </a:lnTo>
                <a:lnTo>
                  <a:pt x="228727" y="77470"/>
                </a:lnTo>
                <a:lnTo>
                  <a:pt x="230936" y="80010"/>
                </a:lnTo>
                <a:lnTo>
                  <a:pt x="232600" y="80010"/>
                </a:lnTo>
                <a:lnTo>
                  <a:pt x="233870" y="83820"/>
                </a:lnTo>
                <a:lnTo>
                  <a:pt x="236816" y="85089"/>
                </a:lnTo>
                <a:lnTo>
                  <a:pt x="239610" y="88900"/>
                </a:lnTo>
                <a:lnTo>
                  <a:pt x="240195" y="90170"/>
                </a:lnTo>
                <a:lnTo>
                  <a:pt x="213575" y="90170"/>
                </a:lnTo>
                <a:lnTo>
                  <a:pt x="213753" y="91439"/>
                </a:lnTo>
                <a:lnTo>
                  <a:pt x="221627" y="91439"/>
                </a:lnTo>
                <a:lnTo>
                  <a:pt x="224434" y="95250"/>
                </a:lnTo>
                <a:lnTo>
                  <a:pt x="225226" y="96520"/>
                </a:lnTo>
                <a:close/>
              </a:path>
              <a:path w="673100" h="654050">
                <a:moveTo>
                  <a:pt x="189725" y="71120"/>
                </a:moveTo>
                <a:lnTo>
                  <a:pt x="190114" y="69905"/>
                </a:lnTo>
                <a:lnTo>
                  <a:pt x="189725" y="71120"/>
                </a:lnTo>
                <a:close/>
              </a:path>
              <a:path w="673100" h="654050">
                <a:moveTo>
                  <a:pt x="40760" y="73660"/>
                </a:moveTo>
                <a:lnTo>
                  <a:pt x="37414" y="73660"/>
                </a:lnTo>
                <a:lnTo>
                  <a:pt x="37833" y="72389"/>
                </a:lnTo>
                <a:lnTo>
                  <a:pt x="40601" y="72389"/>
                </a:lnTo>
                <a:lnTo>
                  <a:pt x="40760" y="73660"/>
                </a:lnTo>
                <a:close/>
              </a:path>
              <a:path w="673100" h="654050">
                <a:moveTo>
                  <a:pt x="199878" y="74929"/>
                </a:moveTo>
                <a:lnTo>
                  <a:pt x="192455" y="74929"/>
                </a:lnTo>
                <a:lnTo>
                  <a:pt x="193852" y="73660"/>
                </a:lnTo>
                <a:lnTo>
                  <a:pt x="200304" y="73660"/>
                </a:lnTo>
                <a:lnTo>
                  <a:pt x="200452" y="73816"/>
                </a:lnTo>
                <a:lnTo>
                  <a:pt x="199878" y="74929"/>
                </a:lnTo>
                <a:close/>
              </a:path>
              <a:path w="673100" h="654050">
                <a:moveTo>
                  <a:pt x="212852" y="77470"/>
                </a:moveTo>
                <a:lnTo>
                  <a:pt x="203898" y="77470"/>
                </a:lnTo>
                <a:lnTo>
                  <a:pt x="200452" y="73816"/>
                </a:lnTo>
                <a:lnTo>
                  <a:pt x="200532" y="73660"/>
                </a:lnTo>
                <a:lnTo>
                  <a:pt x="210896" y="73660"/>
                </a:lnTo>
                <a:lnTo>
                  <a:pt x="210210" y="74929"/>
                </a:lnTo>
                <a:lnTo>
                  <a:pt x="216608" y="74929"/>
                </a:lnTo>
                <a:lnTo>
                  <a:pt x="217824" y="76200"/>
                </a:lnTo>
                <a:lnTo>
                  <a:pt x="213131" y="76200"/>
                </a:lnTo>
                <a:lnTo>
                  <a:pt x="212852" y="77470"/>
                </a:lnTo>
                <a:close/>
              </a:path>
              <a:path w="673100" h="654050">
                <a:moveTo>
                  <a:pt x="41757" y="76200"/>
                </a:moveTo>
                <a:lnTo>
                  <a:pt x="41389" y="76200"/>
                </a:lnTo>
                <a:lnTo>
                  <a:pt x="40563" y="74929"/>
                </a:lnTo>
                <a:lnTo>
                  <a:pt x="40919" y="74929"/>
                </a:lnTo>
                <a:lnTo>
                  <a:pt x="41757" y="76200"/>
                </a:lnTo>
                <a:close/>
              </a:path>
              <a:path w="673100" h="654050">
                <a:moveTo>
                  <a:pt x="42176" y="77470"/>
                </a:moveTo>
                <a:lnTo>
                  <a:pt x="40309" y="77470"/>
                </a:lnTo>
                <a:lnTo>
                  <a:pt x="41274" y="76200"/>
                </a:lnTo>
                <a:lnTo>
                  <a:pt x="42176" y="77470"/>
                </a:lnTo>
                <a:close/>
              </a:path>
              <a:path w="673100" h="654050">
                <a:moveTo>
                  <a:pt x="42262" y="77274"/>
                </a:moveTo>
                <a:lnTo>
                  <a:pt x="41757" y="76200"/>
                </a:lnTo>
                <a:lnTo>
                  <a:pt x="42176" y="76200"/>
                </a:lnTo>
                <a:lnTo>
                  <a:pt x="42262" y="77274"/>
                </a:lnTo>
                <a:close/>
              </a:path>
              <a:path w="673100" h="654050">
                <a:moveTo>
                  <a:pt x="42468" y="77470"/>
                </a:moveTo>
                <a:lnTo>
                  <a:pt x="42367" y="76200"/>
                </a:lnTo>
                <a:lnTo>
                  <a:pt x="42468" y="77470"/>
                </a:lnTo>
                <a:close/>
              </a:path>
              <a:path w="673100" h="654050">
                <a:moveTo>
                  <a:pt x="42506" y="77470"/>
                </a:moveTo>
                <a:lnTo>
                  <a:pt x="42430" y="76200"/>
                </a:lnTo>
                <a:lnTo>
                  <a:pt x="43205" y="76200"/>
                </a:lnTo>
                <a:lnTo>
                  <a:pt x="42506" y="77470"/>
                </a:lnTo>
                <a:close/>
              </a:path>
              <a:path w="673100" h="654050">
                <a:moveTo>
                  <a:pt x="203898" y="77470"/>
                </a:moveTo>
                <a:lnTo>
                  <a:pt x="200266" y="77470"/>
                </a:lnTo>
                <a:lnTo>
                  <a:pt x="202615" y="76200"/>
                </a:lnTo>
                <a:lnTo>
                  <a:pt x="203898" y="77470"/>
                </a:lnTo>
                <a:close/>
              </a:path>
              <a:path w="673100" h="654050">
                <a:moveTo>
                  <a:pt x="220256" y="78739"/>
                </a:moveTo>
                <a:lnTo>
                  <a:pt x="213715" y="78739"/>
                </a:lnTo>
                <a:lnTo>
                  <a:pt x="213868" y="77470"/>
                </a:lnTo>
                <a:lnTo>
                  <a:pt x="213652" y="77470"/>
                </a:lnTo>
                <a:lnTo>
                  <a:pt x="213131" y="76200"/>
                </a:lnTo>
                <a:lnTo>
                  <a:pt x="217824" y="76200"/>
                </a:lnTo>
                <a:lnTo>
                  <a:pt x="220256" y="78739"/>
                </a:lnTo>
                <a:close/>
              </a:path>
              <a:path w="673100" h="654050">
                <a:moveTo>
                  <a:pt x="222516" y="81279"/>
                </a:moveTo>
                <a:lnTo>
                  <a:pt x="203720" y="81279"/>
                </a:lnTo>
                <a:lnTo>
                  <a:pt x="203644" y="80010"/>
                </a:lnTo>
                <a:lnTo>
                  <a:pt x="221386" y="80010"/>
                </a:lnTo>
                <a:lnTo>
                  <a:pt x="222516" y="81279"/>
                </a:lnTo>
                <a:close/>
              </a:path>
              <a:path w="673100" h="654050">
                <a:moveTo>
                  <a:pt x="225319" y="83820"/>
                </a:moveTo>
                <a:lnTo>
                  <a:pt x="206959" y="83820"/>
                </a:lnTo>
                <a:lnTo>
                  <a:pt x="208165" y="82550"/>
                </a:lnTo>
                <a:lnTo>
                  <a:pt x="223646" y="82550"/>
                </a:lnTo>
                <a:lnTo>
                  <a:pt x="225319" y="83820"/>
                </a:lnTo>
                <a:close/>
              </a:path>
              <a:path w="673100" h="654050">
                <a:moveTo>
                  <a:pt x="253072" y="101600"/>
                </a:moveTo>
                <a:lnTo>
                  <a:pt x="230847" y="101600"/>
                </a:lnTo>
                <a:lnTo>
                  <a:pt x="230301" y="95250"/>
                </a:lnTo>
                <a:lnTo>
                  <a:pt x="221627" y="91439"/>
                </a:lnTo>
                <a:lnTo>
                  <a:pt x="213753" y="91439"/>
                </a:lnTo>
                <a:lnTo>
                  <a:pt x="213969" y="90170"/>
                </a:lnTo>
                <a:lnTo>
                  <a:pt x="240195" y="90170"/>
                </a:lnTo>
                <a:lnTo>
                  <a:pt x="241363" y="92710"/>
                </a:lnTo>
                <a:lnTo>
                  <a:pt x="245313" y="92710"/>
                </a:lnTo>
                <a:lnTo>
                  <a:pt x="246037" y="93979"/>
                </a:lnTo>
                <a:lnTo>
                  <a:pt x="248818" y="99060"/>
                </a:lnTo>
                <a:lnTo>
                  <a:pt x="235889" y="99060"/>
                </a:lnTo>
                <a:lnTo>
                  <a:pt x="236626" y="100329"/>
                </a:lnTo>
                <a:lnTo>
                  <a:pt x="250945" y="100329"/>
                </a:lnTo>
                <a:lnTo>
                  <a:pt x="253072" y="101600"/>
                </a:lnTo>
                <a:close/>
              </a:path>
              <a:path w="673100" h="654050">
                <a:moveTo>
                  <a:pt x="226809" y="99060"/>
                </a:moveTo>
                <a:lnTo>
                  <a:pt x="200977" y="99060"/>
                </a:lnTo>
                <a:lnTo>
                  <a:pt x="200977" y="97789"/>
                </a:lnTo>
                <a:lnTo>
                  <a:pt x="226017" y="97789"/>
                </a:lnTo>
                <a:lnTo>
                  <a:pt x="226809" y="99060"/>
                </a:lnTo>
                <a:close/>
              </a:path>
              <a:path w="673100" h="654050">
                <a:moveTo>
                  <a:pt x="199059" y="110489"/>
                </a:moveTo>
                <a:lnTo>
                  <a:pt x="188988" y="110489"/>
                </a:lnTo>
                <a:lnTo>
                  <a:pt x="189801" y="107950"/>
                </a:lnTo>
                <a:lnTo>
                  <a:pt x="187718" y="102870"/>
                </a:lnTo>
                <a:lnTo>
                  <a:pt x="190766" y="101600"/>
                </a:lnTo>
                <a:lnTo>
                  <a:pt x="192379" y="99060"/>
                </a:lnTo>
                <a:lnTo>
                  <a:pt x="197065" y="101600"/>
                </a:lnTo>
                <a:lnTo>
                  <a:pt x="193078" y="101600"/>
                </a:lnTo>
                <a:lnTo>
                  <a:pt x="193611" y="102870"/>
                </a:lnTo>
                <a:lnTo>
                  <a:pt x="213893" y="102870"/>
                </a:lnTo>
                <a:lnTo>
                  <a:pt x="213275" y="104139"/>
                </a:lnTo>
                <a:lnTo>
                  <a:pt x="200977" y="104139"/>
                </a:lnTo>
                <a:lnTo>
                  <a:pt x="203149" y="106679"/>
                </a:lnTo>
                <a:lnTo>
                  <a:pt x="212039" y="106679"/>
                </a:lnTo>
                <a:lnTo>
                  <a:pt x="214439" y="109220"/>
                </a:lnTo>
                <a:lnTo>
                  <a:pt x="199580" y="109220"/>
                </a:lnTo>
                <a:lnTo>
                  <a:pt x="199059" y="110489"/>
                </a:lnTo>
                <a:close/>
              </a:path>
              <a:path w="673100" h="654050">
                <a:moveTo>
                  <a:pt x="250945" y="100329"/>
                </a:moveTo>
                <a:lnTo>
                  <a:pt x="236626" y="100329"/>
                </a:lnTo>
                <a:lnTo>
                  <a:pt x="236893" y="99060"/>
                </a:lnTo>
                <a:lnTo>
                  <a:pt x="248818" y="99060"/>
                </a:lnTo>
                <a:lnTo>
                  <a:pt x="250945" y="100329"/>
                </a:lnTo>
                <a:close/>
              </a:path>
              <a:path w="673100" h="654050">
                <a:moveTo>
                  <a:pt x="262005" y="109220"/>
                </a:moveTo>
                <a:lnTo>
                  <a:pt x="257174" y="109220"/>
                </a:lnTo>
                <a:lnTo>
                  <a:pt x="255714" y="107950"/>
                </a:lnTo>
                <a:lnTo>
                  <a:pt x="254990" y="106679"/>
                </a:lnTo>
                <a:lnTo>
                  <a:pt x="253999" y="105410"/>
                </a:lnTo>
                <a:lnTo>
                  <a:pt x="253111" y="104139"/>
                </a:lnTo>
                <a:lnTo>
                  <a:pt x="216128" y="104139"/>
                </a:lnTo>
                <a:lnTo>
                  <a:pt x="216319" y="100329"/>
                </a:lnTo>
                <a:lnTo>
                  <a:pt x="228828" y="100329"/>
                </a:lnTo>
                <a:lnTo>
                  <a:pt x="230847" y="101600"/>
                </a:lnTo>
                <a:lnTo>
                  <a:pt x="253072" y="101600"/>
                </a:lnTo>
                <a:lnTo>
                  <a:pt x="260858" y="107950"/>
                </a:lnTo>
                <a:lnTo>
                  <a:pt x="262005" y="109220"/>
                </a:lnTo>
                <a:close/>
              </a:path>
              <a:path w="673100" h="654050">
                <a:moveTo>
                  <a:pt x="213893" y="102870"/>
                </a:moveTo>
                <a:lnTo>
                  <a:pt x="193954" y="102870"/>
                </a:lnTo>
                <a:lnTo>
                  <a:pt x="193636" y="101600"/>
                </a:lnTo>
                <a:lnTo>
                  <a:pt x="212852" y="101600"/>
                </a:lnTo>
                <a:lnTo>
                  <a:pt x="213893" y="102870"/>
                </a:lnTo>
                <a:close/>
              </a:path>
              <a:path w="673100" h="654050">
                <a:moveTo>
                  <a:pt x="212039" y="106679"/>
                </a:moveTo>
                <a:lnTo>
                  <a:pt x="203149" y="106679"/>
                </a:lnTo>
                <a:lnTo>
                  <a:pt x="204190" y="105410"/>
                </a:lnTo>
                <a:lnTo>
                  <a:pt x="201587" y="104139"/>
                </a:lnTo>
                <a:lnTo>
                  <a:pt x="213275" y="104139"/>
                </a:lnTo>
                <a:lnTo>
                  <a:pt x="212039" y="106679"/>
                </a:lnTo>
                <a:close/>
              </a:path>
              <a:path w="673100" h="654050">
                <a:moveTo>
                  <a:pt x="233641" y="119379"/>
                </a:moveTo>
                <a:lnTo>
                  <a:pt x="232524" y="118110"/>
                </a:lnTo>
                <a:lnTo>
                  <a:pt x="230428" y="114300"/>
                </a:lnTo>
                <a:lnTo>
                  <a:pt x="229298" y="111760"/>
                </a:lnTo>
                <a:lnTo>
                  <a:pt x="226174" y="107950"/>
                </a:lnTo>
                <a:lnTo>
                  <a:pt x="223646" y="105410"/>
                </a:lnTo>
                <a:lnTo>
                  <a:pt x="219443" y="104139"/>
                </a:lnTo>
                <a:lnTo>
                  <a:pt x="251929" y="104139"/>
                </a:lnTo>
                <a:lnTo>
                  <a:pt x="250939" y="105410"/>
                </a:lnTo>
                <a:lnTo>
                  <a:pt x="252348" y="106679"/>
                </a:lnTo>
                <a:lnTo>
                  <a:pt x="236435" y="106679"/>
                </a:lnTo>
                <a:lnTo>
                  <a:pt x="236575" y="107950"/>
                </a:lnTo>
                <a:lnTo>
                  <a:pt x="254279" y="107950"/>
                </a:lnTo>
                <a:lnTo>
                  <a:pt x="257174" y="109220"/>
                </a:lnTo>
                <a:lnTo>
                  <a:pt x="262005" y="109220"/>
                </a:lnTo>
                <a:lnTo>
                  <a:pt x="263152" y="110489"/>
                </a:lnTo>
                <a:lnTo>
                  <a:pt x="249199" y="110489"/>
                </a:lnTo>
                <a:lnTo>
                  <a:pt x="250126" y="111760"/>
                </a:lnTo>
                <a:lnTo>
                  <a:pt x="240563" y="111760"/>
                </a:lnTo>
                <a:lnTo>
                  <a:pt x="240817" y="113029"/>
                </a:lnTo>
                <a:lnTo>
                  <a:pt x="265552" y="113029"/>
                </a:lnTo>
                <a:lnTo>
                  <a:pt x="266805" y="114300"/>
                </a:lnTo>
                <a:lnTo>
                  <a:pt x="247395" y="114300"/>
                </a:lnTo>
                <a:lnTo>
                  <a:pt x="246735" y="115570"/>
                </a:lnTo>
                <a:lnTo>
                  <a:pt x="250126" y="118110"/>
                </a:lnTo>
                <a:lnTo>
                  <a:pt x="234721" y="118110"/>
                </a:lnTo>
                <a:lnTo>
                  <a:pt x="234723" y="118329"/>
                </a:lnTo>
                <a:lnTo>
                  <a:pt x="233641" y="119379"/>
                </a:lnTo>
                <a:close/>
              </a:path>
              <a:path w="673100" h="654050">
                <a:moveTo>
                  <a:pt x="253758" y="107950"/>
                </a:moveTo>
                <a:lnTo>
                  <a:pt x="238340" y="107950"/>
                </a:lnTo>
                <a:lnTo>
                  <a:pt x="238455" y="106679"/>
                </a:lnTo>
                <a:lnTo>
                  <a:pt x="252348" y="106679"/>
                </a:lnTo>
                <a:lnTo>
                  <a:pt x="253758" y="107950"/>
                </a:lnTo>
                <a:close/>
              </a:path>
              <a:path w="673100" h="654050">
                <a:moveTo>
                  <a:pt x="198018" y="113029"/>
                </a:moveTo>
                <a:lnTo>
                  <a:pt x="178422" y="113029"/>
                </a:lnTo>
                <a:lnTo>
                  <a:pt x="181927" y="111760"/>
                </a:lnTo>
                <a:lnTo>
                  <a:pt x="184226" y="109220"/>
                </a:lnTo>
                <a:lnTo>
                  <a:pt x="188988" y="110489"/>
                </a:lnTo>
                <a:lnTo>
                  <a:pt x="199059" y="110489"/>
                </a:lnTo>
                <a:lnTo>
                  <a:pt x="198018" y="113029"/>
                </a:lnTo>
                <a:close/>
              </a:path>
              <a:path w="673100" h="654050">
                <a:moveTo>
                  <a:pt x="214655" y="113029"/>
                </a:moveTo>
                <a:lnTo>
                  <a:pt x="204000" y="113029"/>
                </a:lnTo>
                <a:lnTo>
                  <a:pt x="199580" y="109220"/>
                </a:lnTo>
                <a:lnTo>
                  <a:pt x="214439" y="109220"/>
                </a:lnTo>
                <a:lnTo>
                  <a:pt x="214655" y="113029"/>
                </a:lnTo>
                <a:close/>
              </a:path>
              <a:path w="673100" h="654050">
                <a:moveTo>
                  <a:pt x="265552" y="113029"/>
                </a:moveTo>
                <a:lnTo>
                  <a:pt x="240817" y="113029"/>
                </a:lnTo>
                <a:lnTo>
                  <a:pt x="241223" y="111760"/>
                </a:lnTo>
                <a:lnTo>
                  <a:pt x="251917" y="111760"/>
                </a:lnTo>
                <a:lnTo>
                  <a:pt x="252145" y="110489"/>
                </a:lnTo>
                <a:lnTo>
                  <a:pt x="263152" y="110489"/>
                </a:lnTo>
                <a:lnTo>
                  <a:pt x="264299" y="111760"/>
                </a:lnTo>
                <a:lnTo>
                  <a:pt x="265552" y="113029"/>
                </a:lnTo>
                <a:close/>
              </a:path>
              <a:path w="673100" h="654050">
                <a:moveTo>
                  <a:pt x="182791" y="116839"/>
                </a:moveTo>
                <a:lnTo>
                  <a:pt x="173367" y="116839"/>
                </a:lnTo>
                <a:lnTo>
                  <a:pt x="175323" y="113029"/>
                </a:lnTo>
                <a:lnTo>
                  <a:pt x="213842" y="113029"/>
                </a:lnTo>
                <a:lnTo>
                  <a:pt x="212470" y="114300"/>
                </a:lnTo>
                <a:lnTo>
                  <a:pt x="181140" y="114300"/>
                </a:lnTo>
                <a:lnTo>
                  <a:pt x="181127" y="115570"/>
                </a:lnTo>
                <a:lnTo>
                  <a:pt x="182041" y="115570"/>
                </a:lnTo>
                <a:lnTo>
                  <a:pt x="182791" y="116839"/>
                </a:lnTo>
                <a:close/>
              </a:path>
              <a:path w="673100" h="654050">
                <a:moveTo>
                  <a:pt x="174015" y="118110"/>
                </a:moveTo>
                <a:lnTo>
                  <a:pt x="165112" y="118110"/>
                </a:lnTo>
                <a:lnTo>
                  <a:pt x="165379" y="114300"/>
                </a:lnTo>
                <a:lnTo>
                  <a:pt x="169608" y="114300"/>
                </a:lnTo>
                <a:lnTo>
                  <a:pt x="172123" y="115570"/>
                </a:lnTo>
                <a:lnTo>
                  <a:pt x="173304" y="116839"/>
                </a:lnTo>
                <a:lnTo>
                  <a:pt x="173456" y="116839"/>
                </a:lnTo>
                <a:lnTo>
                  <a:pt x="174015" y="118110"/>
                </a:lnTo>
                <a:close/>
              </a:path>
              <a:path w="673100" h="654050">
                <a:moveTo>
                  <a:pt x="213385" y="118110"/>
                </a:moveTo>
                <a:lnTo>
                  <a:pt x="174015" y="118110"/>
                </a:lnTo>
                <a:lnTo>
                  <a:pt x="174675" y="116839"/>
                </a:lnTo>
                <a:lnTo>
                  <a:pt x="184277" y="116839"/>
                </a:lnTo>
                <a:lnTo>
                  <a:pt x="184848" y="115570"/>
                </a:lnTo>
                <a:lnTo>
                  <a:pt x="184772" y="114300"/>
                </a:lnTo>
                <a:lnTo>
                  <a:pt x="212470" y="114300"/>
                </a:lnTo>
                <a:lnTo>
                  <a:pt x="213385" y="118110"/>
                </a:lnTo>
                <a:close/>
              </a:path>
              <a:path w="673100" h="654050">
                <a:moveTo>
                  <a:pt x="262394" y="115570"/>
                </a:moveTo>
                <a:lnTo>
                  <a:pt x="248234" y="115570"/>
                </a:lnTo>
                <a:lnTo>
                  <a:pt x="247395" y="114300"/>
                </a:lnTo>
                <a:lnTo>
                  <a:pt x="262496" y="114300"/>
                </a:lnTo>
                <a:lnTo>
                  <a:pt x="262394" y="115570"/>
                </a:lnTo>
                <a:close/>
              </a:path>
              <a:path w="673100" h="654050">
                <a:moveTo>
                  <a:pt x="267309" y="116839"/>
                </a:moveTo>
                <a:lnTo>
                  <a:pt x="266217" y="115570"/>
                </a:lnTo>
                <a:lnTo>
                  <a:pt x="263956" y="114300"/>
                </a:lnTo>
                <a:lnTo>
                  <a:pt x="266805" y="114300"/>
                </a:lnTo>
                <a:lnTo>
                  <a:pt x="268058" y="115570"/>
                </a:lnTo>
                <a:lnTo>
                  <a:pt x="267639" y="115570"/>
                </a:lnTo>
                <a:lnTo>
                  <a:pt x="267309" y="116839"/>
                </a:lnTo>
                <a:close/>
              </a:path>
              <a:path w="673100" h="654050">
                <a:moveTo>
                  <a:pt x="159232" y="119379"/>
                </a:moveTo>
                <a:lnTo>
                  <a:pt x="155968" y="119379"/>
                </a:lnTo>
                <a:lnTo>
                  <a:pt x="157429" y="115570"/>
                </a:lnTo>
                <a:lnTo>
                  <a:pt x="160324" y="115570"/>
                </a:lnTo>
                <a:lnTo>
                  <a:pt x="158978" y="116839"/>
                </a:lnTo>
                <a:lnTo>
                  <a:pt x="159232" y="119379"/>
                </a:lnTo>
                <a:close/>
              </a:path>
              <a:path w="673100" h="654050">
                <a:moveTo>
                  <a:pt x="213690" y="119379"/>
                </a:moveTo>
                <a:lnTo>
                  <a:pt x="161823" y="119379"/>
                </a:lnTo>
                <a:lnTo>
                  <a:pt x="162039" y="116839"/>
                </a:lnTo>
                <a:lnTo>
                  <a:pt x="162229" y="115570"/>
                </a:lnTo>
                <a:lnTo>
                  <a:pt x="165112" y="118110"/>
                </a:lnTo>
                <a:lnTo>
                  <a:pt x="213385" y="118110"/>
                </a:lnTo>
                <a:lnTo>
                  <a:pt x="213690" y="119379"/>
                </a:lnTo>
                <a:close/>
              </a:path>
              <a:path w="673100" h="654050">
                <a:moveTo>
                  <a:pt x="255943" y="128270"/>
                </a:moveTo>
                <a:lnTo>
                  <a:pt x="252310" y="128270"/>
                </a:lnTo>
                <a:lnTo>
                  <a:pt x="253428" y="127000"/>
                </a:lnTo>
                <a:lnTo>
                  <a:pt x="252031" y="125729"/>
                </a:lnTo>
                <a:lnTo>
                  <a:pt x="250609" y="123189"/>
                </a:lnTo>
                <a:lnTo>
                  <a:pt x="247954" y="120650"/>
                </a:lnTo>
                <a:lnTo>
                  <a:pt x="246710" y="119379"/>
                </a:lnTo>
                <a:lnTo>
                  <a:pt x="245046" y="118110"/>
                </a:lnTo>
                <a:lnTo>
                  <a:pt x="250126" y="118110"/>
                </a:lnTo>
                <a:lnTo>
                  <a:pt x="252488" y="115570"/>
                </a:lnTo>
                <a:lnTo>
                  <a:pt x="263334" y="115570"/>
                </a:lnTo>
                <a:lnTo>
                  <a:pt x="264159" y="116839"/>
                </a:lnTo>
                <a:lnTo>
                  <a:pt x="269151" y="116839"/>
                </a:lnTo>
                <a:lnTo>
                  <a:pt x="272021" y="118110"/>
                </a:lnTo>
                <a:lnTo>
                  <a:pt x="272961" y="119379"/>
                </a:lnTo>
                <a:lnTo>
                  <a:pt x="273143" y="120650"/>
                </a:lnTo>
                <a:lnTo>
                  <a:pt x="257809" y="120650"/>
                </a:lnTo>
                <a:lnTo>
                  <a:pt x="258051" y="121920"/>
                </a:lnTo>
                <a:lnTo>
                  <a:pt x="273325" y="121920"/>
                </a:lnTo>
                <a:lnTo>
                  <a:pt x="273507" y="123189"/>
                </a:lnTo>
                <a:lnTo>
                  <a:pt x="264782" y="123189"/>
                </a:lnTo>
                <a:lnTo>
                  <a:pt x="265925" y="127000"/>
                </a:lnTo>
                <a:lnTo>
                  <a:pt x="256654" y="127000"/>
                </a:lnTo>
                <a:lnTo>
                  <a:pt x="255943" y="128270"/>
                </a:lnTo>
                <a:close/>
              </a:path>
              <a:path w="673100" h="654050">
                <a:moveTo>
                  <a:pt x="268452" y="116839"/>
                </a:moveTo>
                <a:lnTo>
                  <a:pt x="267614" y="116839"/>
                </a:lnTo>
                <a:lnTo>
                  <a:pt x="267690" y="115570"/>
                </a:lnTo>
                <a:lnTo>
                  <a:pt x="268452" y="116839"/>
                </a:lnTo>
                <a:close/>
              </a:path>
              <a:path w="673100" h="654050">
                <a:moveTo>
                  <a:pt x="197065" y="134620"/>
                </a:moveTo>
                <a:lnTo>
                  <a:pt x="194856" y="134620"/>
                </a:lnTo>
                <a:lnTo>
                  <a:pt x="193039" y="132079"/>
                </a:lnTo>
                <a:lnTo>
                  <a:pt x="180657" y="132079"/>
                </a:lnTo>
                <a:lnTo>
                  <a:pt x="178231" y="127000"/>
                </a:lnTo>
                <a:lnTo>
                  <a:pt x="177190" y="125729"/>
                </a:lnTo>
                <a:lnTo>
                  <a:pt x="146926" y="125729"/>
                </a:lnTo>
                <a:lnTo>
                  <a:pt x="152895" y="116839"/>
                </a:lnTo>
                <a:lnTo>
                  <a:pt x="155562" y="119379"/>
                </a:lnTo>
                <a:lnTo>
                  <a:pt x="213690" y="119379"/>
                </a:lnTo>
                <a:lnTo>
                  <a:pt x="211213" y="120650"/>
                </a:lnTo>
                <a:lnTo>
                  <a:pt x="151904" y="120650"/>
                </a:lnTo>
                <a:lnTo>
                  <a:pt x="150558" y="121920"/>
                </a:lnTo>
                <a:lnTo>
                  <a:pt x="151638" y="121920"/>
                </a:lnTo>
                <a:lnTo>
                  <a:pt x="152234" y="123189"/>
                </a:lnTo>
                <a:lnTo>
                  <a:pt x="154292" y="123189"/>
                </a:lnTo>
                <a:lnTo>
                  <a:pt x="155778" y="124460"/>
                </a:lnTo>
                <a:lnTo>
                  <a:pt x="199542" y="124460"/>
                </a:lnTo>
                <a:lnTo>
                  <a:pt x="199745" y="127000"/>
                </a:lnTo>
                <a:lnTo>
                  <a:pt x="200113" y="128270"/>
                </a:lnTo>
                <a:lnTo>
                  <a:pt x="194995" y="128270"/>
                </a:lnTo>
                <a:lnTo>
                  <a:pt x="194690" y="130810"/>
                </a:lnTo>
                <a:lnTo>
                  <a:pt x="195846" y="132079"/>
                </a:lnTo>
                <a:lnTo>
                  <a:pt x="197065" y="134620"/>
                </a:lnTo>
                <a:close/>
              </a:path>
              <a:path w="673100" h="654050">
                <a:moveTo>
                  <a:pt x="245808" y="127000"/>
                </a:moveTo>
                <a:lnTo>
                  <a:pt x="238099" y="127000"/>
                </a:lnTo>
                <a:lnTo>
                  <a:pt x="236880" y="123189"/>
                </a:lnTo>
                <a:lnTo>
                  <a:pt x="234315" y="120650"/>
                </a:lnTo>
                <a:lnTo>
                  <a:pt x="234734" y="119379"/>
                </a:lnTo>
                <a:lnTo>
                  <a:pt x="234723" y="118329"/>
                </a:lnTo>
                <a:lnTo>
                  <a:pt x="234949" y="118110"/>
                </a:lnTo>
                <a:lnTo>
                  <a:pt x="235204" y="119379"/>
                </a:lnTo>
                <a:lnTo>
                  <a:pt x="244970" y="119379"/>
                </a:lnTo>
                <a:lnTo>
                  <a:pt x="244894" y="120650"/>
                </a:lnTo>
                <a:lnTo>
                  <a:pt x="246240" y="123189"/>
                </a:lnTo>
                <a:lnTo>
                  <a:pt x="248412" y="124460"/>
                </a:lnTo>
                <a:lnTo>
                  <a:pt x="245986" y="124460"/>
                </a:lnTo>
                <a:lnTo>
                  <a:pt x="245516" y="125729"/>
                </a:lnTo>
                <a:lnTo>
                  <a:pt x="245808" y="127000"/>
                </a:lnTo>
                <a:close/>
              </a:path>
              <a:path w="673100" h="654050">
                <a:moveTo>
                  <a:pt x="244970" y="119379"/>
                </a:moveTo>
                <a:lnTo>
                  <a:pt x="235204" y="119379"/>
                </a:lnTo>
                <a:lnTo>
                  <a:pt x="236131" y="118110"/>
                </a:lnTo>
                <a:lnTo>
                  <a:pt x="245046" y="118110"/>
                </a:lnTo>
                <a:lnTo>
                  <a:pt x="244970" y="119379"/>
                </a:lnTo>
                <a:close/>
              </a:path>
              <a:path w="673100" h="654050">
                <a:moveTo>
                  <a:pt x="145224" y="125729"/>
                </a:moveTo>
                <a:lnTo>
                  <a:pt x="140500" y="125729"/>
                </a:lnTo>
                <a:lnTo>
                  <a:pt x="140868" y="123189"/>
                </a:lnTo>
                <a:lnTo>
                  <a:pt x="143954" y="120650"/>
                </a:lnTo>
                <a:lnTo>
                  <a:pt x="145224" y="125729"/>
                </a:lnTo>
                <a:close/>
              </a:path>
              <a:path w="673100" h="654050">
                <a:moveTo>
                  <a:pt x="210743" y="154939"/>
                </a:moveTo>
                <a:lnTo>
                  <a:pt x="208749" y="149860"/>
                </a:lnTo>
                <a:lnTo>
                  <a:pt x="205917" y="148589"/>
                </a:lnTo>
                <a:lnTo>
                  <a:pt x="202158" y="144779"/>
                </a:lnTo>
                <a:lnTo>
                  <a:pt x="200317" y="143510"/>
                </a:lnTo>
                <a:lnTo>
                  <a:pt x="198323" y="140970"/>
                </a:lnTo>
                <a:lnTo>
                  <a:pt x="200634" y="139700"/>
                </a:lnTo>
                <a:lnTo>
                  <a:pt x="200304" y="137160"/>
                </a:lnTo>
                <a:lnTo>
                  <a:pt x="199847" y="135889"/>
                </a:lnTo>
                <a:lnTo>
                  <a:pt x="196926" y="134620"/>
                </a:lnTo>
                <a:lnTo>
                  <a:pt x="197065" y="134620"/>
                </a:lnTo>
                <a:lnTo>
                  <a:pt x="198704" y="130810"/>
                </a:lnTo>
                <a:lnTo>
                  <a:pt x="202006" y="130810"/>
                </a:lnTo>
                <a:lnTo>
                  <a:pt x="204444" y="128270"/>
                </a:lnTo>
                <a:lnTo>
                  <a:pt x="202755" y="124460"/>
                </a:lnTo>
                <a:lnTo>
                  <a:pt x="199440" y="123189"/>
                </a:lnTo>
                <a:lnTo>
                  <a:pt x="157035" y="123189"/>
                </a:lnTo>
                <a:lnTo>
                  <a:pt x="157010" y="121920"/>
                </a:lnTo>
                <a:lnTo>
                  <a:pt x="156260" y="120650"/>
                </a:lnTo>
                <a:lnTo>
                  <a:pt x="204076" y="120650"/>
                </a:lnTo>
                <a:lnTo>
                  <a:pt x="203580" y="121920"/>
                </a:lnTo>
                <a:lnTo>
                  <a:pt x="207359" y="121920"/>
                </a:lnTo>
                <a:lnTo>
                  <a:pt x="207124" y="123189"/>
                </a:lnTo>
                <a:lnTo>
                  <a:pt x="207797" y="125729"/>
                </a:lnTo>
                <a:lnTo>
                  <a:pt x="210896" y="128270"/>
                </a:lnTo>
                <a:lnTo>
                  <a:pt x="212483" y="129539"/>
                </a:lnTo>
                <a:lnTo>
                  <a:pt x="214801" y="132079"/>
                </a:lnTo>
                <a:lnTo>
                  <a:pt x="208533" y="132079"/>
                </a:lnTo>
                <a:lnTo>
                  <a:pt x="207873" y="133350"/>
                </a:lnTo>
                <a:lnTo>
                  <a:pt x="207924" y="135889"/>
                </a:lnTo>
                <a:lnTo>
                  <a:pt x="207670" y="137160"/>
                </a:lnTo>
                <a:lnTo>
                  <a:pt x="204723" y="137160"/>
                </a:lnTo>
                <a:lnTo>
                  <a:pt x="204800" y="139700"/>
                </a:lnTo>
                <a:lnTo>
                  <a:pt x="222458" y="139700"/>
                </a:lnTo>
                <a:lnTo>
                  <a:pt x="225209" y="143510"/>
                </a:lnTo>
                <a:lnTo>
                  <a:pt x="226079" y="144779"/>
                </a:lnTo>
                <a:lnTo>
                  <a:pt x="213131" y="144779"/>
                </a:lnTo>
                <a:lnTo>
                  <a:pt x="215430" y="147320"/>
                </a:lnTo>
                <a:lnTo>
                  <a:pt x="229793" y="147320"/>
                </a:lnTo>
                <a:lnTo>
                  <a:pt x="229247" y="149860"/>
                </a:lnTo>
                <a:lnTo>
                  <a:pt x="235483" y="153670"/>
                </a:lnTo>
                <a:lnTo>
                  <a:pt x="214617" y="153670"/>
                </a:lnTo>
                <a:lnTo>
                  <a:pt x="210743" y="154939"/>
                </a:lnTo>
                <a:close/>
              </a:path>
              <a:path w="673100" h="654050">
                <a:moveTo>
                  <a:pt x="207359" y="121920"/>
                </a:moveTo>
                <a:lnTo>
                  <a:pt x="204241" y="121920"/>
                </a:lnTo>
                <a:lnTo>
                  <a:pt x="204076" y="120650"/>
                </a:lnTo>
                <a:lnTo>
                  <a:pt x="207594" y="120650"/>
                </a:lnTo>
                <a:lnTo>
                  <a:pt x="207359" y="121920"/>
                </a:lnTo>
                <a:close/>
              </a:path>
              <a:path w="673100" h="654050">
                <a:moveTo>
                  <a:pt x="273325" y="121920"/>
                </a:moveTo>
                <a:lnTo>
                  <a:pt x="258051" y="121920"/>
                </a:lnTo>
                <a:lnTo>
                  <a:pt x="258241" y="120650"/>
                </a:lnTo>
                <a:lnTo>
                  <a:pt x="273143" y="120650"/>
                </a:lnTo>
                <a:lnTo>
                  <a:pt x="273325" y="121920"/>
                </a:lnTo>
                <a:close/>
              </a:path>
              <a:path w="673100" h="654050">
                <a:moveTo>
                  <a:pt x="199542" y="124460"/>
                </a:moveTo>
                <a:lnTo>
                  <a:pt x="155778" y="124460"/>
                </a:lnTo>
                <a:lnTo>
                  <a:pt x="156921" y="123189"/>
                </a:lnTo>
                <a:lnTo>
                  <a:pt x="199440" y="123189"/>
                </a:lnTo>
                <a:lnTo>
                  <a:pt x="199542" y="124460"/>
                </a:lnTo>
                <a:close/>
              </a:path>
              <a:path w="673100" h="654050">
                <a:moveTo>
                  <a:pt x="275907" y="129539"/>
                </a:moveTo>
                <a:lnTo>
                  <a:pt x="258838" y="129539"/>
                </a:lnTo>
                <a:lnTo>
                  <a:pt x="258787" y="128270"/>
                </a:lnTo>
                <a:lnTo>
                  <a:pt x="266306" y="128270"/>
                </a:lnTo>
                <a:lnTo>
                  <a:pt x="270535" y="127000"/>
                </a:lnTo>
                <a:lnTo>
                  <a:pt x="269468" y="124460"/>
                </a:lnTo>
                <a:lnTo>
                  <a:pt x="268236" y="123189"/>
                </a:lnTo>
                <a:lnTo>
                  <a:pt x="273507" y="123189"/>
                </a:lnTo>
                <a:lnTo>
                  <a:pt x="275120" y="124460"/>
                </a:lnTo>
                <a:lnTo>
                  <a:pt x="276123" y="125729"/>
                </a:lnTo>
                <a:lnTo>
                  <a:pt x="275907" y="129539"/>
                </a:lnTo>
                <a:close/>
              </a:path>
              <a:path w="673100" h="654050">
                <a:moveTo>
                  <a:pt x="254774" y="140970"/>
                </a:moveTo>
                <a:lnTo>
                  <a:pt x="251701" y="137160"/>
                </a:lnTo>
                <a:lnTo>
                  <a:pt x="248754" y="135889"/>
                </a:lnTo>
                <a:lnTo>
                  <a:pt x="246621" y="129539"/>
                </a:lnTo>
                <a:lnTo>
                  <a:pt x="243954" y="128270"/>
                </a:lnTo>
                <a:lnTo>
                  <a:pt x="242125" y="127000"/>
                </a:lnTo>
                <a:lnTo>
                  <a:pt x="247116" y="127000"/>
                </a:lnTo>
                <a:lnTo>
                  <a:pt x="247802" y="125729"/>
                </a:lnTo>
                <a:lnTo>
                  <a:pt x="248069" y="125729"/>
                </a:lnTo>
                <a:lnTo>
                  <a:pt x="248399" y="124460"/>
                </a:lnTo>
                <a:lnTo>
                  <a:pt x="249948" y="124460"/>
                </a:lnTo>
                <a:lnTo>
                  <a:pt x="250609" y="125729"/>
                </a:lnTo>
                <a:lnTo>
                  <a:pt x="251942" y="127000"/>
                </a:lnTo>
                <a:lnTo>
                  <a:pt x="252310" y="128270"/>
                </a:lnTo>
                <a:lnTo>
                  <a:pt x="255943" y="128270"/>
                </a:lnTo>
                <a:lnTo>
                  <a:pt x="256324" y="129539"/>
                </a:lnTo>
                <a:lnTo>
                  <a:pt x="256628" y="130810"/>
                </a:lnTo>
                <a:lnTo>
                  <a:pt x="267728" y="130810"/>
                </a:lnTo>
                <a:lnTo>
                  <a:pt x="267779" y="132079"/>
                </a:lnTo>
                <a:lnTo>
                  <a:pt x="262826" y="132079"/>
                </a:lnTo>
                <a:lnTo>
                  <a:pt x="262216" y="134620"/>
                </a:lnTo>
                <a:lnTo>
                  <a:pt x="264287" y="135889"/>
                </a:lnTo>
                <a:lnTo>
                  <a:pt x="259854" y="135889"/>
                </a:lnTo>
                <a:lnTo>
                  <a:pt x="261150" y="137160"/>
                </a:lnTo>
                <a:lnTo>
                  <a:pt x="257276" y="137160"/>
                </a:lnTo>
                <a:lnTo>
                  <a:pt x="257416" y="139700"/>
                </a:lnTo>
                <a:lnTo>
                  <a:pt x="255803" y="139700"/>
                </a:lnTo>
                <a:lnTo>
                  <a:pt x="254774" y="140970"/>
                </a:lnTo>
                <a:close/>
              </a:path>
              <a:path w="673100" h="654050">
                <a:moveTo>
                  <a:pt x="158394" y="139700"/>
                </a:moveTo>
                <a:lnTo>
                  <a:pt x="152463" y="139700"/>
                </a:lnTo>
                <a:lnTo>
                  <a:pt x="151942" y="138429"/>
                </a:lnTo>
                <a:lnTo>
                  <a:pt x="136194" y="138429"/>
                </a:lnTo>
                <a:lnTo>
                  <a:pt x="136702" y="135889"/>
                </a:lnTo>
                <a:lnTo>
                  <a:pt x="137071" y="133350"/>
                </a:lnTo>
                <a:lnTo>
                  <a:pt x="138531" y="129539"/>
                </a:lnTo>
                <a:lnTo>
                  <a:pt x="139725" y="128270"/>
                </a:lnTo>
                <a:lnTo>
                  <a:pt x="162217" y="128270"/>
                </a:lnTo>
                <a:lnTo>
                  <a:pt x="162039" y="127000"/>
                </a:lnTo>
                <a:lnTo>
                  <a:pt x="143954" y="127000"/>
                </a:lnTo>
                <a:lnTo>
                  <a:pt x="143281" y="125729"/>
                </a:lnTo>
                <a:lnTo>
                  <a:pt x="177190" y="125729"/>
                </a:lnTo>
                <a:lnTo>
                  <a:pt x="175234" y="127000"/>
                </a:lnTo>
                <a:lnTo>
                  <a:pt x="175520" y="130810"/>
                </a:lnTo>
                <a:lnTo>
                  <a:pt x="168389" y="130810"/>
                </a:lnTo>
                <a:lnTo>
                  <a:pt x="165836" y="135889"/>
                </a:lnTo>
                <a:lnTo>
                  <a:pt x="166936" y="137160"/>
                </a:lnTo>
                <a:lnTo>
                  <a:pt x="160134" y="137160"/>
                </a:lnTo>
                <a:lnTo>
                  <a:pt x="159524" y="138429"/>
                </a:lnTo>
                <a:lnTo>
                  <a:pt x="158394" y="139700"/>
                </a:lnTo>
                <a:close/>
              </a:path>
              <a:path w="673100" h="654050">
                <a:moveTo>
                  <a:pt x="162217" y="128270"/>
                </a:moveTo>
                <a:lnTo>
                  <a:pt x="143065" y="128270"/>
                </a:lnTo>
                <a:lnTo>
                  <a:pt x="143598" y="127000"/>
                </a:lnTo>
                <a:lnTo>
                  <a:pt x="161721" y="127000"/>
                </a:lnTo>
                <a:lnTo>
                  <a:pt x="162217" y="128270"/>
                </a:lnTo>
                <a:close/>
              </a:path>
              <a:path w="673100" h="654050">
                <a:moveTo>
                  <a:pt x="266306" y="128270"/>
                </a:moveTo>
                <a:lnTo>
                  <a:pt x="258470" y="128270"/>
                </a:lnTo>
                <a:lnTo>
                  <a:pt x="257581" y="127000"/>
                </a:lnTo>
                <a:lnTo>
                  <a:pt x="265925" y="127000"/>
                </a:lnTo>
                <a:lnTo>
                  <a:pt x="266306" y="128270"/>
                </a:lnTo>
                <a:close/>
              </a:path>
              <a:path w="673100" h="654050">
                <a:moveTo>
                  <a:pt x="202006" y="130810"/>
                </a:moveTo>
                <a:lnTo>
                  <a:pt x="198615" y="130810"/>
                </a:lnTo>
                <a:lnTo>
                  <a:pt x="194995" y="128270"/>
                </a:lnTo>
                <a:lnTo>
                  <a:pt x="200113" y="128270"/>
                </a:lnTo>
                <a:lnTo>
                  <a:pt x="200482" y="129539"/>
                </a:lnTo>
                <a:lnTo>
                  <a:pt x="202006" y="130810"/>
                </a:lnTo>
                <a:close/>
              </a:path>
              <a:path w="673100" h="654050">
                <a:moveTo>
                  <a:pt x="281965" y="135889"/>
                </a:moveTo>
                <a:lnTo>
                  <a:pt x="267931" y="135889"/>
                </a:lnTo>
                <a:lnTo>
                  <a:pt x="269709" y="134620"/>
                </a:lnTo>
                <a:lnTo>
                  <a:pt x="269519" y="133350"/>
                </a:lnTo>
                <a:lnTo>
                  <a:pt x="270433" y="132079"/>
                </a:lnTo>
                <a:lnTo>
                  <a:pt x="267728" y="130810"/>
                </a:lnTo>
                <a:lnTo>
                  <a:pt x="256628" y="130810"/>
                </a:lnTo>
                <a:lnTo>
                  <a:pt x="259016" y="129539"/>
                </a:lnTo>
                <a:lnTo>
                  <a:pt x="275907" y="129539"/>
                </a:lnTo>
                <a:lnTo>
                  <a:pt x="280809" y="128270"/>
                </a:lnTo>
                <a:lnTo>
                  <a:pt x="285102" y="129539"/>
                </a:lnTo>
                <a:lnTo>
                  <a:pt x="285489" y="132079"/>
                </a:lnTo>
                <a:lnTo>
                  <a:pt x="281152" y="132079"/>
                </a:lnTo>
                <a:lnTo>
                  <a:pt x="281965" y="135889"/>
                </a:lnTo>
                <a:close/>
              </a:path>
              <a:path w="673100" h="654050">
                <a:moveTo>
                  <a:pt x="175806" y="134620"/>
                </a:moveTo>
                <a:lnTo>
                  <a:pt x="168389" y="130810"/>
                </a:lnTo>
                <a:lnTo>
                  <a:pt x="175520" y="130810"/>
                </a:lnTo>
                <a:lnTo>
                  <a:pt x="175806" y="134620"/>
                </a:lnTo>
                <a:close/>
              </a:path>
              <a:path w="673100" h="654050">
                <a:moveTo>
                  <a:pt x="190271" y="134620"/>
                </a:moveTo>
                <a:lnTo>
                  <a:pt x="189039" y="134620"/>
                </a:lnTo>
                <a:lnTo>
                  <a:pt x="184950" y="132079"/>
                </a:lnTo>
                <a:lnTo>
                  <a:pt x="193039" y="132079"/>
                </a:lnTo>
                <a:lnTo>
                  <a:pt x="190271" y="134620"/>
                </a:lnTo>
                <a:close/>
              </a:path>
              <a:path w="673100" h="654050">
                <a:moveTo>
                  <a:pt x="222458" y="139700"/>
                </a:moveTo>
                <a:lnTo>
                  <a:pt x="209943" y="139700"/>
                </a:lnTo>
                <a:lnTo>
                  <a:pt x="211480" y="138429"/>
                </a:lnTo>
                <a:lnTo>
                  <a:pt x="211480" y="137160"/>
                </a:lnTo>
                <a:lnTo>
                  <a:pt x="207937" y="137160"/>
                </a:lnTo>
                <a:lnTo>
                  <a:pt x="207924" y="135889"/>
                </a:lnTo>
                <a:lnTo>
                  <a:pt x="209359" y="135889"/>
                </a:lnTo>
                <a:lnTo>
                  <a:pt x="209740" y="134620"/>
                </a:lnTo>
                <a:lnTo>
                  <a:pt x="209816" y="133350"/>
                </a:lnTo>
                <a:lnTo>
                  <a:pt x="209219" y="132079"/>
                </a:lnTo>
                <a:lnTo>
                  <a:pt x="214801" y="132079"/>
                </a:lnTo>
                <a:lnTo>
                  <a:pt x="217119" y="134620"/>
                </a:lnTo>
                <a:lnTo>
                  <a:pt x="220624" y="137160"/>
                </a:lnTo>
                <a:lnTo>
                  <a:pt x="222458" y="139700"/>
                </a:lnTo>
                <a:close/>
              </a:path>
              <a:path w="673100" h="654050">
                <a:moveTo>
                  <a:pt x="290004" y="142239"/>
                </a:moveTo>
                <a:lnTo>
                  <a:pt x="263283" y="142239"/>
                </a:lnTo>
                <a:lnTo>
                  <a:pt x="267220" y="140970"/>
                </a:lnTo>
                <a:lnTo>
                  <a:pt x="266636" y="139700"/>
                </a:lnTo>
                <a:lnTo>
                  <a:pt x="265849" y="138429"/>
                </a:lnTo>
                <a:lnTo>
                  <a:pt x="265400" y="135889"/>
                </a:lnTo>
                <a:lnTo>
                  <a:pt x="265292" y="134152"/>
                </a:lnTo>
                <a:lnTo>
                  <a:pt x="265811" y="132079"/>
                </a:lnTo>
                <a:lnTo>
                  <a:pt x="267779" y="132079"/>
                </a:lnTo>
                <a:lnTo>
                  <a:pt x="267931" y="135889"/>
                </a:lnTo>
                <a:lnTo>
                  <a:pt x="282003" y="135889"/>
                </a:lnTo>
                <a:lnTo>
                  <a:pt x="281901" y="137160"/>
                </a:lnTo>
                <a:lnTo>
                  <a:pt x="281863" y="138429"/>
                </a:lnTo>
                <a:lnTo>
                  <a:pt x="272630" y="138429"/>
                </a:lnTo>
                <a:lnTo>
                  <a:pt x="272453" y="139700"/>
                </a:lnTo>
                <a:lnTo>
                  <a:pt x="272300" y="140970"/>
                </a:lnTo>
                <a:lnTo>
                  <a:pt x="288289" y="140970"/>
                </a:lnTo>
                <a:lnTo>
                  <a:pt x="290004" y="142239"/>
                </a:lnTo>
                <a:close/>
              </a:path>
              <a:path w="673100" h="654050">
                <a:moveTo>
                  <a:pt x="285805" y="134152"/>
                </a:moveTo>
                <a:lnTo>
                  <a:pt x="281152" y="132079"/>
                </a:lnTo>
                <a:lnTo>
                  <a:pt x="285489" y="132079"/>
                </a:lnTo>
                <a:lnTo>
                  <a:pt x="285805" y="134152"/>
                </a:lnTo>
                <a:close/>
              </a:path>
              <a:path w="673100" h="654050">
                <a:moveTo>
                  <a:pt x="286124" y="134809"/>
                </a:moveTo>
                <a:lnTo>
                  <a:pt x="285876" y="134620"/>
                </a:lnTo>
                <a:lnTo>
                  <a:pt x="285805" y="134152"/>
                </a:lnTo>
                <a:lnTo>
                  <a:pt x="286854" y="134620"/>
                </a:lnTo>
                <a:lnTo>
                  <a:pt x="286124" y="134809"/>
                </a:lnTo>
                <a:close/>
              </a:path>
              <a:path w="673100" h="654050">
                <a:moveTo>
                  <a:pt x="288289" y="140970"/>
                </a:moveTo>
                <a:lnTo>
                  <a:pt x="274002" y="140970"/>
                </a:lnTo>
                <a:lnTo>
                  <a:pt x="273977" y="139700"/>
                </a:lnTo>
                <a:lnTo>
                  <a:pt x="273786" y="138429"/>
                </a:lnTo>
                <a:lnTo>
                  <a:pt x="283057" y="138429"/>
                </a:lnTo>
                <a:lnTo>
                  <a:pt x="282727" y="137160"/>
                </a:lnTo>
                <a:lnTo>
                  <a:pt x="282346" y="135889"/>
                </a:lnTo>
                <a:lnTo>
                  <a:pt x="281965" y="135889"/>
                </a:lnTo>
                <a:lnTo>
                  <a:pt x="286124" y="134809"/>
                </a:lnTo>
                <a:lnTo>
                  <a:pt x="289191" y="137160"/>
                </a:lnTo>
                <a:lnTo>
                  <a:pt x="289407" y="138429"/>
                </a:lnTo>
                <a:lnTo>
                  <a:pt x="286575" y="139700"/>
                </a:lnTo>
                <a:lnTo>
                  <a:pt x="288289" y="140970"/>
                </a:lnTo>
                <a:close/>
              </a:path>
              <a:path w="673100" h="654050">
                <a:moveTo>
                  <a:pt x="262521" y="138429"/>
                </a:moveTo>
                <a:lnTo>
                  <a:pt x="260108" y="135889"/>
                </a:lnTo>
                <a:lnTo>
                  <a:pt x="264287" y="135889"/>
                </a:lnTo>
                <a:lnTo>
                  <a:pt x="262521" y="138429"/>
                </a:lnTo>
                <a:close/>
              </a:path>
              <a:path w="673100" h="654050">
                <a:moveTo>
                  <a:pt x="171335" y="142239"/>
                </a:moveTo>
                <a:lnTo>
                  <a:pt x="166458" y="142239"/>
                </a:lnTo>
                <a:lnTo>
                  <a:pt x="162890" y="140970"/>
                </a:lnTo>
                <a:lnTo>
                  <a:pt x="160134" y="137160"/>
                </a:lnTo>
                <a:lnTo>
                  <a:pt x="166936" y="137160"/>
                </a:lnTo>
                <a:lnTo>
                  <a:pt x="171335" y="142239"/>
                </a:lnTo>
                <a:close/>
              </a:path>
              <a:path w="673100" h="654050">
                <a:moveTo>
                  <a:pt x="209943" y="139700"/>
                </a:moveTo>
                <a:lnTo>
                  <a:pt x="207721" y="139700"/>
                </a:lnTo>
                <a:lnTo>
                  <a:pt x="204723" y="137160"/>
                </a:lnTo>
                <a:lnTo>
                  <a:pt x="208673" y="137160"/>
                </a:lnTo>
                <a:lnTo>
                  <a:pt x="209334" y="138429"/>
                </a:lnTo>
                <a:lnTo>
                  <a:pt x="209943" y="139700"/>
                </a:lnTo>
                <a:close/>
              </a:path>
              <a:path w="673100" h="654050">
                <a:moveTo>
                  <a:pt x="259333" y="146050"/>
                </a:moveTo>
                <a:lnTo>
                  <a:pt x="258216" y="143510"/>
                </a:lnTo>
                <a:lnTo>
                  <a:pt x="258940" y="140970"/>
                </a:lnTo>
                <a:lnTo>
                  <a:pt x="259410" y="139700"/>
                </a:lnTo>
                <a:lnTo>
                  <a:pt x="257276" y="137160"/>
                </a:lnTo>
                <a:lnTo>
                  <a:pt x="261150" y="137160"/>
                </a:lnTo>
                <a:lnTo>
                  <a:pt x="262445" y="138429"/>
                </a:lnTo>
                <a:lnTo>
                  <a:pt x="263283" y="142239"/>
                </a:lnTo>
                <a:lnTo>
                  <a:pt x="271081" y="142239"/>
                </a:lnTo>
                <a:lnTo>
                  <a:pt x="271068" y="144779"/>
                </a:lnTo>
                <a:lnTo>
                  <a:pt x="264502" y="144779"/>
                </a:lnTo>
                <a:lnTo>
                  <a:pt x="259333" y="146050"/>
                </a:lnTo>
                <a:close/>
              </a:path>
              <a:path w="673100" h="654050">
                <a:moveTo>
                  <a:pt x="163804" y="165100"/>
                </a:moveTo>
                <a:lnTo>
                  <a:pt x="133743" y="165100"/>
                </a:lnTo>
                <a:lnTo>
                  <a:pt x="136537" y="163829"/>
                </a:lnTo>
                <a:lnTo>
                  <a:pt x="137452" y="162560"/>
                </a:lnTo>
                <a:lnTo>
                  <a:pt x="135864" y="161289"/>
                </a:lnTo>
                <a:lnTo>
                  <a:pt x="135293" y="160020"/>
                </a:lnTo>
                <a:lnTo>
                  <a:pt x="135864" y="157479"/>
                </a:lnTo>
                <a:lnTo>
                  <a:pt x="137337" y="156210"/>
                </a:lnTo>
                <a:lnTo>
                  <a:pt x="137426" y="153670"/>
                </a:lnTo>
                <a:lnTo>
                  <a:pt x="136004" y="152400"/>
                </a:lnTo>
                <a:lnTo>
                  <a:pt x="135572" y="149860"/>
                </a:lnTo>
                <a:lnTo>
                  <a:pt x="136131" y="148589"/>
                </a:lnTo>
                <a:lnTo>
                  <a:pt x="136804" y="144779"/>
                </a:lnTo>
                <a:lnTo>
                  <a:pt x="136982" y="143510"/>
                </a:lnTo>
                <a:lnTo>
                  <a:pt x="138569" y="139700"/>
                </a:lnTo>
                <a:lnTo>
                  <a:pt x="136690" y="138429"/>
                </a:lnTo>
                <a:lnTo>
                  <a:pt x="151942" y="138429"/>
                </a:lnTo>
                <a:lnTo>
                  <a:pt x="152184" y="139700"/>
                </a:lnTo>
                <a:lnTo>
                  <a:pt x="158394" y="139700"/>
                </a:lnTo>
                <a:lnTo>
                  <a:pt x="157264" y="140970"/>
                </a:lnTo>
                <a:lnTo>
                  <a:pt x="160185" y="140970"/>
                </a:lnTo>
                <a:lnTo>
                  <a:pt x="160508" y="142239"/>
                </a:lnTo>
                <a:lnTo>
                  <a:pt x="149263" y="142239"/>
                </a:lnTo>
                <a:lnTo>
                  <a:pt x="149326" y="143510"/>
                </a:lnTo>
                <a:lnTo>
                  <a:pt x="155587" y="143510"/>
                </a:lnTo>
                <a:lnTo>
                  <a:pt x="159004" y="152400"/>
                </a:lnTo>
                <a:lnTo>
                  <a:pt x="140525" y="152400"/>
                </a:lnTo>
                <a:lnTo>
                  <a:pt x="140779" y="153670"/>
                </a:lnTo>
                <a:lnTo>
                  <a:pt x="141084" y="153670"/>
                </a:lnTo>
                <a:lnTo>
                  <a:pt x="141757" y="156210"/>
                </a:lnTo>
                <a:lnTo>
                  <a:pt x="161747" y="156210"/>
                </a:lnTo>
                <a:lnTo>
                  <a:pt x="163766" y="158750"/>
                </a:lnTo>
                <a:lnTo>
                  <a:pt x="163474" y="160020"/>
                </a:lnTo>
                <a:lnTo>
                  <a:pt x="160159" y="160020"/>
                </a:lnTo>
                <a:lnTo>
                  <a:pt x="160185" y="162560"/>
                </a:lnTo>
                <a:lnTo>
                  <a:pt x="160642" y="162560"/>
                </a:lnTo>
                <a:lnTo>
                  <a:pt x="161112" y="163829"/>
                </a:lnTo>
                <a:lnTo>
                  <a:pt x="163804" y="165100"/>
                </a:lnTo>
                <a:close/>
              </a:path>
              <a:path w="673100" h="654050">
                <a:moveTo>
                  <a:pt x="304393" y="152400"/>
                </a:moveTo>
                <a:lnTo>
                  <a:pt x="278142" y="152400"/>
                </a:lnTo>
                <a:lnTo>
                  <a:pt x="278142" y="151129"/>
                </a:lnTo>
                <a:lnTo>
                  <a:pt x="290588" y="151129"/>
                </a:lnTo>
                <a:lnTo>
                  <a:pt x="289687" y="148589"/>
                </a:lnTo>
                <a:lnTo>
                  <a:pt x="287223" y="147320"/>
                </a:lnTo>
                <a:lnTo>
                  <a:pt x="285165" y="147320"/>
                </a:lnTo>
                <a:lnTo>
                  <a:pt x="285254" y="146050"/>
                </a:lnTo>
                <a:lnTo>
                  <a:pt x="274599" y="146050"/>
                </a:lnTo>
                <a:lnTo>
                  <a:pt x="271081" y="142239"/>
                </a:lnTo>
                <a:lnTo>
                  <a:pt x="291604" y="142239"/>
                </a:lnTo>
                <a:lnTo>
                  <a:pt x="292125" y="139700"/>
                </a:lnTo>
                <a:lnTo>
                  <a:pt x="292976" y="140970"/>
                </a:lnTo>
                <a:lnTo>
                  <a:pt x="293827" y="140970"/>
                </a:lnTo>
                <a:lnTo>
                  <a:pt x="295681" y="143510"/>
                </a:lnTo>
                <a:lnTo>
                  <a:pt x="297649" y="144779"/>
                </a:lnTo>
                <a:lnTo>
                  <a:pt x="298399" y="149860"/>
                </a:lnTo>
                <a:lnTo>
                  <a:pt x="302818" y="149860"/>
                </a:lnTo>
                <a:lnTo>
                  <a:pt x="303517" y="151129"/>
                </a:lnTo>
                <a:lnTo>
                  <a:pt x="304393" y="152400"/>
                </a:lnTo>
                <a:close/>
              </a:path>
              <a:path w="673100" h="654050">
                <a:moveTo>
                  <a:pt x="160832" y="143510"/>
                </a:moveTo>
                <a:lnTo>
                  <a:pt x="150533" y="143510"/>
                </a:lnTo>
                <a:lnTo>
                  <a:pt x="150533" y="142239"/>
                </a:lnTo>
                <a:lnTo>
                  <a:pt x="160508" y="142239"/>
                </a:lnTo>
                <a:lnTo>
                  <a:pt x="160832" y="143510"/>
                </a:lnTo>
                <a:close/>
              </a:path>
              <a:path w="673100" h="654050">
                <a:moveTo>
                  <a:pt x="229793" y="147320"/>
                </a:moveTo>
                <a:lnTo>
                  <a:pt x="215430" y="147320"/>
                </a:lnTo>
                <a:lnTo>
                  <a:pt x="215074" y="146050"/>
                </a:lnTo>
                <a:lnTo>
                  <a:pt x="214972" y="144779"/>
                </a:lnTo>
                <a:lnTo>
                  <a:pt x="226079" y="144779"/>
                </a:lnTo>
                <a:lnTo>
                  <a:pt x="226948" y="146050"/>
                </a:lnTo>
                <a:lnTo>
                  <a:pt x="229793" y="147320"/>
                </a:lnTo>
                <a:close/>
              </a:path>
              <a:path w="673100" h="654050">
                <a:moveTo>
                  <a:pt x="271056" y="147320"/>
                </a:moveTo>
                <a:lnTo>
                  <a:pt x="269494" y="146050"/>
                </a:lnTo>
                <a:lnTo>
                  <a:pt x="267055" y="144779"/>
                </a:lnTo>
                <a:lnTo>
                  <a:pt x="271068" y="144779"/>
                </a:lnTo>
                <a:lnTo>
                  <a:pt x="271056" y="147320"/>
                </a:lnTo>
                <a:close/>
              </a:path>
              <a:path w="673100" h="654050">
                <a:moveTo>
                  <a:pt x="304587" y="182852"/>
                </a:moveTo>
                <a:lnTo>
                  <a:pt x="300710" y="181610"/>
                </a:lnTo>
                <a:lnTo>
                  <a:pt x="297205" y="181610"/>
                </a:lnTo>
                <a:lnTo>
                  <a:pt x="295541" y="173989"/>
                </a:lnTo>
                <a:lnTo>
                  <a:pt x="292963" y="171450"/>
                </a:lnTo>
                <a:lnTo>
                  <a:pt x="287781" y="170179"/>
                </a:lnTo>
                <a:lnTo>
                  <a:pt x="286448" y="168910"/>
                </a:lnTo>
                <a:lnTo>
                  <a:pt x="281965" y="165100"/>
                </a:lnTo>
                <a:lnTo>
                  <a:pt x="278650" y="162560"/>
                </a:lnTo>
                <a:lnTo>
                  <a:pt x="271881" y="156210"/>
                </a:lnTo>
                <a:lnTo>
                  <a:pt x="272148" y="151129"/>
                </a:lnTo>
                <a:lnTo>
                  <a:pt x="276669" y="148589"/>
                </a:lnTo>
                <a:lnTo>
                  <a:pt x="278117" y="148589"/>
                </a:lnTo>
                <a:lnTo>
                  <a:pt x="278231" y="147320"/>
                </a:lnTo>
                <a:lnTo>
                  <a:pt x="276771" y="146050"/>
                </a:lnTo>
                <a:lnTo>
                  <a:pt x="284911" y="146050"/>
                </a:lnTo>
                <a:lnTo>
                  <a:pt x="285165" y="147320"/>
                </a:lnTo>
                <a:lnTo>
                  <a:pt x="284454" y="148589"/>
                </a:lnTo>
                <a:lnTo>
                  <a:pt x="286397" y="149860"/>
                </a:lnTo>
                <a:lnTo>
                  <a:pt x="290588" y="151129"/>
                </a:lnTo>
                <a:lnTo>
                  <a:pt x="277342" y="151129"/>
                </a:lnTo>
                <a:lnTo>
                  <a:pt x="277748" y="152400"/>
                </a:lnTo>
                <a:lnTo>
                  <a:pt x="304393" y="152400"/>
                </a:lnTo>
                <a:lnTo>
                  <a:pt x="305269" y="153670"/>
                </a:lnTo>
                <a:lnTo>
                  <a:pt x="306984" y="154939"/>
                </a:lnTo>
                <a:lnTo>
                  <a:pt x="289344" y="154939"/>
                </a:lnTo>
                <a:lnTo>
                  <a:pt x="289229" y="157479"/>
                </a:lnTo>
                <a:lnTo>
                  <a:pt x="310095" y="157479"/>
                </a:lnTo>
                <a:lnTo>
                  <a:pt x="310502" y="160020"/>
                </a:lnTo>
                <a:lnTo>
                  <a:pt x="284187" y="160020"/>
                </a:lnTo>
                <a:lnTo>
                  <a:pt x="284467" y="161289"/>
                </a:lnTo>
                <a:lnTo>
                  <a:pt x="287985" y="161289"/>
                </a:lnTo>
                <a:lnTo>
                  <a:pt x="288378" y="162560"/>
                </a:lnTo>
                <a:lnTo>
                  <a:pt x="301840" y="162560"/>
                </a:lnTo>
                <a:lnTo>
                  <a:pt x="303682" y="163829"/>
                </a:lnTo>
                <a:lnTo>
                  <a:pt x="314794" y="163829"/>
                </a:lnTo>
                <a:lnTo>
                  <a:pt x="312927" y="165100"/>
                </a:lnTo>
                <a:lnTo>
                  <a:pt x="292138" y="165100"/>
                </a:lnTo>
                <a:lnTo>
                  <a:pt x="292150" y="166370"/>
                </a:lnTo>
                <a:lnTo>
                  <a:pt x="292354" y="166370"/>
                </a:lnTo>
                <a:lnTo>
                  <a:pt x="293281" y="167639"/>
                </a:lnTo>
                <a:lnTo>
                  <a:pt x="294525" y="168910"/>
                </a:lnTo>
                <a:lnTo>
                  <a:pt x="320289" y="168910"/>
                </a:lnTo>
                <a:lnTo>
                  <a:pt x="320205" y="171450"/>
                </a:lnTo>
                <a:lnTo>
                  <a:pt x="310807" y="171450"/>
                </a:lnTo>
                <a:lnTo>
                  <a:pt x="310070" y="172720"/>
                </a:lnTo>
                <a:lnTo>
                  <a:pt x="299173" y="172720"/>
                </a:lnTo>
                <a:lnTo>
                  <a:pt x="301409" y="176529"/>
                </a:lnTo>
                <a:lnTo>
                  <a:pt x="301409" y="180339"/>
                </a:lnTo>
                <a:lnTo>
                  <a:pt x="304587" y="182852"/>
                </a:lnTo>
                <a:close/>
              </a:path>
              <a:path w="673100" h="654050">
                <a:moveTo>
                  <a:pt x="302818" y="149860"/>
                </a:moveTo>
                <a:lnTo>
                  <a:pt x="298399" y="149860"/>
                </a:lnTo>
                <a:lnTo>
                  <a:pt x="301421" y="147320"/>
                </a:lnTo>
                <a:lnTo>
                  <a:pt x="302818" y="149860"/>
                </a:lnTo>
                <a:close/>
              </a:path>
              <a:path w="673100" h="654050">
                <a:moveTo>
                  <a:pt x="161747" y="156210"/>
                </a:moveTo>
                <a:lnTo>
                  <a:pt x="141757" y="156210"/>
                </a:lnTo>
                <a:lnTo>
                  <a:pt x="141808" y="153670"/>
                </a:lnTo>
                <a:lnTo>
                  <a:pt x="141757" y="152400"/>
                </a:lnTo>
                <a:lnTo>
                  <a:pt x="159004" y="152400"/>
                </a:lnTo>
                <a:lnTo>
                  <a:pt x="159931" y="148589"/>
                </a:lnTo>
                <a:lnTo>
                  <a:pt x="162140" y="149860"/>
                </a:lnTo>
                <a:lnTo>
                  <a:pt x="163702" y="151129"/>
                </a:lnTo>
                <a:lnTo>
                  <a:pt x="161747" y="156210"/>
                </a:lnTo>
                <a:close/>
              </a:path>
              <a:path w="673100" h="654050">
                <a:moveTo>
                  <a:pt x="216192" y="156210"/>
                </a:moveTo>
                <a:lnTo>
                  <a:pt x="215633" y="156210"/>
                </a:lnTo>
                <a:lnTo>
                  <a:pt x="214617" y="153670"/>
                </a:lnTo>
                <a:lnTo>
                  <a:pt x="226212" y="153670"/>
                </a:lnTo>
                <a:lnTo>
                  <a:pt x="226021" y="154939"/>
                </a:lnTo>
                <a:lnTo>
                  <a:pt x="216509" y="154939"/>
                </a:lnTo>
                <a:lnTo>
                  <a:pt x="216192" y="156210"/>
                </a:lnTo>
                <a:close/>
              </a:path>
              <a:path w="673100" h="654050">
                <a:moveTo>
                  <a:pt x="246633" y="190500"/>
                </a:moveTo>
                <a:lnTo>
                  <a:pt x="244182" y="189229"/>
                </a:lnTo>
                <a:lnTo>
                  <a:pt x="239648" y="181610"/>
                </a:lnTo>
                <a:lnTo>
                  <a:pt x="233654" y="179070"/>
                </a:lnTo>
                <a:lnTo>
                  <a:pt x="231762" y="172720"/>
                </a:lnTo>
                <a:lnTo>
                  <a:pt x="231013" y="172720"/>
                </a:lnTo>
                <a:lnTo>
                  <a:pt x="226961" y="168910"/>
                </a:lnTo>
                <a:lnTo>
                  <a:pt x="221881" y="167639"/>
                </a:lnTo>
                <a:lnTo>
                  <a:pt x="220078" y="162560"/>
                </a:lnTo>
                <a:lnTo>
                  <a:pt x="219265" y="162560"/>
                </a:lnTo>
                <a:lnTo>
                  <a:pt x="215849" y="161289"/>
                </a:lnTo>
                <a:lnTo>
                  <a:pt x="213118" y="160020"/>
                </a:lnTo>
                <a:lnTo>
                  <a:pt x="216725" y="156210"/>
                </a:lnTo>
                <a:lnTo>
                  <a:pt x="218820" y="156210"/>
                </a:lnTo>
                <a:lnTo>
                  <a:pt x="219303" y="154939"/>
                </a:lnTo>
                <a:lnTo>
                  <a:pt x="226644" y="154939"/>
                </a:lnTo>
                <a:lnTo>
                  <a:pt x="226923" y="153670"/>
                </a:lnTo>
                <a:lnTo>
                  <a:pt x="235191" y="153670"/>
                </a:lnTo>
                <a:lnTo>
                  <a:pt x="240423" y="166370"/>
                </a:lnTo>
                <a:lnTo>
                  <a:pt x="242531" y="170179"/>
                </a:lnTo>
                <a:lnTo>
                  <a:pt x="251625" y="173989"/>
                </a:lnTo>
                <a:lnTo>
                  <a:pt x="253555" y="179070"/>
                </a:lnTo>
                <a:lnTo>
                  <a:pt x="258381" y="181610"/>
                </a:lnTo>
                <a:lnTo>
                  <a:pt x="259765" y="186689"/>
                </a:lnTo>
                <a:lnTo>
                  <a:pt x="263829" y="187960"/>
                </a:lnTo>
                <a:lnTo>
                  <a:pt x="249453" y="187960"/>
                </a:lnTo>
                <a:lnTo>
                  <a:pt x="246633" y="190500"/>
                </a:lnTo>
                <a:close/>
              </a:path>
              <a:path w="673100" h="654050">
                <a:moveTo>
                  <a:pt x="310095" y="157479"/>
                </a:moveTo>
                <a:lnTo>
                  <a:pt x="290474" y="157479"/>
                </a:lnTo>
                <a:lnTo>
                  <a:pt x="290499" y="156210"/>
                </a:lnTo>
                <a:lnTo>
                  <a:pt x="290690" y="156210"/>
                </a:lnTo>
                <a:lnTo>
                  <a:pt x="290283" y="154939"/>
                </a:lnTo>
                <a:lnTo>
                  <a:pt x="306984" y="154939"/>
                </a:lnTo>
                <a:lnTo>
                  <a:pt x="308635" y="156210"/>
                </a:lnTo>
                <a:lnTo>
                  <a:pt x="310095" y="157479"/>
                </a:lnTo>
                <a:close/>
              </a:path>
              <a:path w="673100" h="654050">
                <a:moveTo>
                  <a:pt x="162280" y="161289"/>
                </a:moveTo>
                <a:lnTo>
                  <a:pt x="160159" y="160020"/>
                </a:lnTo>
                <a:lnTo>
                  <a:pt x="163474" y="160020"/>
                </a:lnTo>
                <a:lnTo>
                  <a:pt x="162280" y="161289"/>
                </a:lnTo>
                <a:close/>
              </a:path>
              <a:path w="673100" h="654050">
                <a:moveTo>
                  <a:pt x="314858" y="163829"/>
                </a:moveTo>
                <a:lnTo>
                  <a:pt x="304330" y="163829"/>
                </a:lnTo>
                <a:lnTo>
                  <a:pt x="304190" y="162560"/>
                </a:lnTo>
                <a:lnTo>
                  <a:pt x="303580" y="161289"/>
                </a:lnTo>
                <a:lnTo>
                  <a:pt x="284467" y="161289"/>
                </a:lnTo>
                <a:lnTo>
                  <a:pt x="284784" y="160020"/>
                </a:lnTo>
                <a:lnTo>
                  <a:pt x="310502" y="160020"/>
                </a:lnTo>
                <a:lnTo>
                  <a:pt x="310908" y="162560"/>
                </a:lnTo>
                <a:lnTo>
                  <a:pt x="315264" y="162560"/>
                </a:lnTo>
                <a:lnTo>
                  <a:pt x="314858" y="163829"/>
                </a:lnTo>
                <a:close/>
              </a:path>
              <a:path w="673100" h="654050">
                <a:moveTo>
                  <a:pt x="300647" y="162560"/>
                </a:moveTo>
                <a:lnTo>
                  <a:pt x="288785" y="162560"/>
                </a:lnTo>
                <a:lnTo>
                  <a:pt x="289610" y="161289"/>
                </a:lnTo>
                <a:lnTo>
                  <a:pt x="302526" y="161289"/>
                </a:lnTo>
                <a:lnTo>
                  <a:pt x="300647" y="162560"/>
                </a:lnTo>
                <a:close/>
              </a:path>
              <a:path w="673100" h="654050">
                <a:moveTo>
                  <a:pt x="143243" y="170179"/>
                </a:moveTo>
                <a:lnTo>
                  <a:pt x="132054" y="170179"/>
                </a:lnTo>
                <a:lnTo>
                  <a:pt x="132816" y="168910"/>
                </a:lnTo>
                <a:lnTo>
                  <a:pt x="130403" y="167639"/>
                </a:lnTo>
                <a:lnTo>
                  <a:pt x="130225" y="167639"/>
                </a:lnTo>
                <a:lnTo>
                  <a:pt x="130149" y="166370"/>
                </a:lnTo>
                <a:lnTo>
                  <a:pt x="132461" y="166370"/>
                </a:lnTo>
                <a:lnTo>
                  <a:pt x="130746" y="163829"/>
                </a:lnTo>
                <a:lnTo>
                  <a:pt x="132206" y="162560"/>
                </a:lnTo>
                <a:lnTo>
                  <a:pt x="132740" y="162560"/>
                </a:lnTo>
                <a:lnTo>
                  <a:pt x="133121" y="163829"/>
                </a:lnTo>
                <a:lnTo>
                  <a:pt x="133743" y="165100"/>
                </a:lnTo>
                <a:lnTo>
                  <a:pt x="143179" y="165100"/>
                </a:lnTo>
                <a:lnTo>
                  <a:pt x="144030" y="167639"/>
                </a:lnTo>
                <a:lnTo>
                  <a:pt x="143243" y="170179"/>
                </a:lnTo>
                <a:close/>
              </a:path>
              <a:path w="673100" h="654050">
                <a:moveTo>
                  <a:pt x="171900" y="171450"/>
                </a:moveTo>
                <a:lnTo>
                  <a:pt x="147015" y="171450"/>
                </a:lnTo>
                <a:lnTo>
                  <a:pt x="145859" y="167639"/>
                </a:lnTo>
                <a:lnTo>
                  <a:pt x="143179" y="165100"/>
                </a:lnTo>
                <a:lnTo>
                  <a:pt x="167170" y="165100"/>
                </a:lnTo>
                <a:lnTo>
                  <a:pt x="167792" y="168910"/>
                </a:lnTo>
                <a:lnTo>
                  <a:pt x="168668" y="168910"/>
                </a:lnTo>
                <a:lnTo>
                  <a:pt x="172275" y="170179"/>
                </a:lnTo>
                <a:lnTo>
                  <a:pt x="171900" y="171450"/>
                </a:lnTo>
                <a:close/>
              </a:path>
              <a:path w="673100" h="654050">
                <a:moveTo>
                  <a:pt x="320289" y="168910"/>
                </a:moveTo>
                <a:lnTo>
                  <a:pt x="294525" y="168910"/>
                </a:lnTo>
                <a:lnTo>
                  <a:pt x="296481" y="167639"/>
                </a:lnTo>
                <a:lnTo>
                  <a:pt x="295427" y="166370"/>
                </a:lnTo>
                <a:lnTo>
                  <a:pt x="294538" y="165100"/>
                </a:lnTo>
                <a:lnTo>
                  <a:pt x="312927" y="165100"/>
                </a:lnTo>
                <a:lnTo>
                  <a:pt x="314185" y="166370"/>
                </a:lnTo>
                <a:lnTo>
                  <a:pt x="313677" y="166370"/>
                </a:lnTo>
                <a:lnTo>
                  <a:pt x="315442" y="167639"/>
                </a:lnTo>
                <a:lnTo>
                  <a:pt x="320332" y="167639"/>
                </a:lnTo>
                <a:lnTo>
                  <a:pt x="320289" y="168910"/>
                </a:lnTo>
                <a:close/>
              </a:path>
              <a:path w="673100" h="654050">
                <a:moveTo>
                  <a:pt x="317144" y="167639"/>
                </a:moveTo>
                <a:lnTo>
                  <a:pt x="315442" y="167639"/>
                </a:lnTo>
                <a:lnTo>
                  <a:pt x="314185" y="166370"/>
                </a:lnTo>
                <a:lnTo>
                  <a:pt x="314617" y="166370"/>
                </a:lnTo>
                <a:lnTo>
                  <a:pt x="315658" y="165100"/>
                </a:lnTo>
                <a:lnTo>
                  <a:pt x="316382" y="165100"/>
                </a:lnTo>
                <a:lnTo>
                  <a:pt x="317144" y="167639"/>
                </a:lnTo>
                <a:close/>
              </a:path>
              <a:path w="673100" h="654050">
                <a:moveTo>
                  <a:pt x="173824" y="175260"/>
                </a:moveTo>
                <a:lnTo>
                  <a:pt x="134429" y="175260"/>
                </a:lnTo>
                <a:lnTo>
                  <a:pt x="133311" y="173989"/>
                </a:lnTo>
                <a:lnTo>
                  <a:pt x="131940" y="173989"/>
                </a:lnTo>
                <a:lnTo>
                  <a:pt x="130873" y="172720"/>
                </a:lnTo>
                <a:lnTo>
                  <a:pt x="123774" y="172720"/>
                </a:lnTo>
                <a:lnTo>
                  <a:pt x="124637" y="171450"/>
                </a:lnTo>
                <a:lnTo>
                  <a:pt x="125463" y="170179"/>
                </a:lnTo>
                <a:lnTo>
                  <a:pt x="126758" y="166370"/>
                </a:lnTo>
                <a:lnTo>
                  <a:pt x="130225" y="167639"/>
                </a:lnTo>
                <a:lnTo>
                  <a:pt x="130403" y="167639"/>
                </a:lnTo>
                <a:lnTo>
                  <a:pt x="132054" y="170179"/>
                </a:lnTo>
                <a:lnTo>
                  <a:pt x="143243" y="170179"/>
                </a:lnTo>
                <a:lnTo>
                  <a:pt x="147015" y="171450"/>
                </a:lnTo>
                <a:lnTo>
                  <a:pt x="171900" y="171450"/>
                </a:lnTo>
                <a:lnTo>
                  <a:pt x="171526" y="172720"/>
                </a:lnTo>
                <a:lnTo>
                  <a:pt x="171780" y="173989"/>
                </a:lnTo>
                <a:lnTo>
                  <a:pt x="173824" y="175260"/>
                </a:lnTo>
                <a:close/>
              </a:path>
              <a:path w="673100" h="654050">
                <a:moveTo>
                  <a:pt x="328955" y="175260"/>
                </a:moveTo>
                <a:lnTo>
                  <a:pt x="305727" y="175260"/>
                </a:lnTo>
                <a:lnTo>
                  <a:pt x="306108" y="173989"/>
                </a:lnTo>
                <a:lnTo>
                  <a:pt x="300964" y="173989"/>
                </a:lnTo>
                <a:lnTo>
                  <a:pt x="299173" y="172720"/>
                </a:lnTo>
                <a:lnTo>
                  <a:pt x="310502" y="172720"/>
                </a:lnTo>
                <a:lnTo>
                  <a:pt x="310807" y="171450"/>
                </a:lnTo>
                <a:lnTo>
                  <a:pt x="320205" y="171450"/>
                </a:lnTo>
                <a:lnTo>
                  <a:pt x="328040" y="172720"/>
                </a:lnTo>
                <a:lnTo>
                  <a:pt x="328955" y="175260"/>
                </a:lnTo>
                <a:close/>
              </a:path>
              <a:path w="673100" h="654050">
                <a:moveTo>
                  <a:pt x="83777" y="173989"/>
                </a:moveTo>
                <a:lnTo>
                  <a:pt x="78600" y="173989"/>
                </a:lnTo>
                <a:lnTo>
                  <a:pt x="77990" y="172720"/>
                </a:lnTo>
                <a:lnTo>
                  <a:pt x="82935" y="172720"/>
                </a:lnTo>
                <a:lnTo>
                  <a:pt x="83777" y="173989"/>
                </a:lnTo>
                <a:close/>
              </a:path>
              <a:path w="673100" h="654050">
                <a:moveTo>
                  <a:pt x="132676" y="175260"/>
                </a:moveTo>
                <a:lnTo>
                  <a:pt x="117703" y="175260"/>
                </a:lnTo>
                <a:lnTo>
                  <a:pt x="120561" y="172720"/>
                </a:lnTo>
                <a:lnTo>
                  <a:pt x="130505" y="172720"/>
                </a:lnTo>
                <a:lnTo>
                  <a:pt x="130276" y="173989"/>
                </a:lnTo>
                <a:lnTo>
                  <a:pt x="131940" y="173989"/>
                </a:lnTo>
                <a:lnTo>
                  <a:pt x="132676" y="175260"/>
                </a:lnTo>
                <a:close/>
              </a:path>
              <a:path w="673100" h="654050">
                <a:moveTo>
                  <a:pt x="131914" y="173989"/>
                </a:moveTo>
                <a:lnTo>
                  <a:pt x="130606" y="173989"/>
                </a:lnTo>
                <a:lnTo>
                  <a:pt x="130784" y="172720"/>
                </a:lnTo>
                <a:lnTo>
                  <a:pt x="131914" y="173989"/>
                </a:lnTo>
                <a:close/>
              </a:path>
              <a:path w="673100" h="654050">
                <a:moveTo>
                  <a:pt x="148177" y="177800"/>
                </a:moveTo>
                <a:lnTo>
                  <a:pt x="90957" y="177800"/>
                </a:lnTo>
                <a:lnTo>
                  <a:pt x="97751" y="173989"/>
                </a:lnTo>
                <a:lnTo>
                  <a:pt x="100622" y="176529"/>
                </a:lnTo>
                <a:lnTo>
                  <a:pt x="147812" y="176529"/>
                </a:lnTo>
                <a:lnTo>
                  <a:pt x="148177" y="177800"/>
                </a:lnTo>
                <a:close/>
              </a:path>
              <a:path w="673100" h="654050">
                <a:moveTo>
                  <a:pt x="136093" y="176529"/>
                </a:moveTo>
                <a:lnTo>
                  <a:pt x="100622" y="176529"/>
                </a:lnTo>
                <a:lnTo>
                  <a:pt x="107276" y="175260"/>
                </a:lnTo>
                <a:lnTo>
                  <a:pt x="110718" y="173989"/>
                </a:lnTo>
                <a:lnTo>
                  <a:pt x="117703" y="175260"/>
                </a:lnTo>
                <a:lnTo>
                  <a:pt x="134950" y="175260"/>
                </a:lnTo>
                <a:lnTo>
                  <a:pt x="136093" y="176529"/>
                </a:lnTo>
                <a:close/>
              </a:path>
              <a:path w="673100" h="654050">
                <a:moveTo>
                  <a:pt x="324180" y="200660"/>
                </a:moveTo>
                <a:lnTo>
                  <a:pt x="321576" y="199389"/>
                </a:lnTo>
                <a:lnTo>
                  <a:pt x="322859" y="198120"/>
                </a:lnTo>
                <a:lnTo>
                  <a:pt x="320598" y="196850"/>
                </a:lnTo>
                <a:lnTo>
                  <a:pt x="318033" y="196850"/>
                </a:lnTo>
                <a:lnTo>
                  <a:pt x="312381" y="191770"/>
                </a:lnTo>
                <a:lnTo>
                  <a:pt x="308978" y="189229"/>
                </a:lnTo>
                <a:lnTo>
                  <a:pt x="304406" y="185420"/>
                </a:lnTo>
                <a:lnTo>
                  <a:pt x="304063" y="184150"/>
                </a:lnTo>
                <a:lnTo>
                  <a:pt x="304672" y="182879"/>
                </a:lnTo>
                <a:lnTo>
                  <a:pt x="303771" y="180339"/>
                </a:lnTo>
                <a:lnTo>
                  <a:pt x="301828" y="173989"/>
                </a:lnTo>
                <a:lnTo>
                  <a:pt x="305714" y="173989"/>
                </a:lnTo>
                <a:lnTo>
                  <a:pt x="305727" y="175260"/>
                </a:lnTo>
                <a:lnTo>
                  <a:pt x="328955" y="175260"/>
                </a:lnTo>
                <a:lnTo>
                  <a:pt x="328910" y="176529"/>
                </a:lnTo>
                <a:lnTo>
                  <a:pt x="309219" y="176529"/>
                </a:lnTo>
                <a:lnTo>
                  <a:pt x="309308" y="177800"/>
                </a:lnTo>
                <a:lnTo>
                  <a:pt x="328866" y="177800"/>
                </a:lnTo>
                <a:lnTo>
                  <a:pt x="328777" y="180339"/>
                </a:lnTo>
                <a:lnTo>
                  <a:pt x="322173" y="180339"/>
                </a:lnTo>
                <a:lnTo>
                  <a:pt x="321462" y="181610"/>
                </a:lnTo>
                <a:lnTo>
                  <a:pt x="313181" y="181610"/>
                </a:lnTo>
                <a:lnTo>
                  <a:pt x="313131" y="182879"/>
                </a:lnTo>
                <a:lnTo>
                  <a:pt x="321678" y="182879"/>
                </a:lnTo>
                <a:lnTo>
                  <a:pt x="323392" y="184150"/>
                </a:lnTo>
                <a:lnTo>
                  <a:pt x="335279" y="184150"/>
                </a:lnTo>
                <a:lnTo>
                  <a:pt x="336384" y="185420"/>
                </a:lnTo>
                <a:lnTo>
                  <a:pt x="335868" y="187960"/>
                </a:lnTo>
                <a:lnTo>
                  <a:pt x="314464" y="187960"/>
                </a:lnTo>
                <a:lnTo>
                  <a:pt x="314477" y="190500"/>
                </a:lnTo>
                <a:lnTo>
                  <a:pt x="344030" y="190500"/>
                </a:lnTo>
                <a:lnTo>
                  <a:pt x="344481" y="191770"/>
                </a:lnTo>
                <a:lnTo>
                  <a:pt x="322249" y="191770"/>
                </a:lnTo>
                <a:lnTo>
                  <a:pt x="324802" y="195579"/>
                </a:lnTo>
                <a:lnTo>
                  <a:pt x="323176" y="196850"/>
                </a:lnTo>
                <a:lnTo>
                  <a:pt x="326301" y="198120"/>
                </a:lnTo>
                <a:lnTo>
                  <a:pt x="325945" y="199389"/>
                </a:lnTo>
                <a:lnTo>
                  <a:pt x="324180" y="200660"/>
                </a:lnTo>
                <a:close/>
              </a:path>
              <a:path w="673100" h="654050">
                <a:moveTo>
                  <a:pt x="147812" y="176529"/>
                </a:moveTo>
                <a:lnTo>
                  <a:pt x="136093" y="176529"/>
                </a:lnTo>
                <a:lnTo>
                  <a:pt x="136321" y="175260"/>
                </a:lnTo>
                <a:lnTo>
                  <a:pt x="147446" y="175260"/>
                </a:lnTo>
                <a:lnTo>
                  <a:pt x="147812" y="176529"/>
                </a:lnTo>
                <a:close/>
              </a:path>
              <a:path w="673100" h="654050">
                <a:moveTo>
                  <a:pt x="167728" y="194310"/>
                </a:moveTo>
                <a:lnTo>
                  <a:pt x="164718" y="194310"/>
                </a:lnTo>
                <a:lnTo>
                  <a:pt x="165646" y="193039"/>
                </a:lnTo>
                <a:lnTo>
                  <a:pt x="162052" y="189229"/>
                </a:lnTo>
                <a:lnTo>
                  <a:pt x="158762" y="185420"/>
                </a:lnTo>
                <a:lnTo>
                  <a:pt x="156044" y="181610"/>
                </a:lnTo>
                <a:lnTo>
                  <a:pt x="152514" y="181610"/>
                </a:lnTo>
                <a:lnTo>
                  <a:pt x="152243" y="179070"/>
                </a:lnTo>
                <a:lnTo>
                  <a:pt x="152222" y="175260"/>
                </a:lnTo>
                <a:lnTo>
                  <a:pt x="177393" y="175260"/>
                </a:lnTo>
                <a:lnTo>
                  <a:pt x="178943" y="181610"/>
                </a:lnTo>
                <a:lnTo>
                  <a:pt x="180555" y="182879"/>
                </a:lnTo>
                <a:lnTo>
                  <a:pt x="184137" y="182879"/>
                </a:lnTo>
                <a:lnTo>
                  <a:pt x="185064" y="184150"/>
                </a:lnTo>
                <a:lnTo>
                  <a:pt x="187959" y="187960"/>
                </a:lnTo>
                <a:lnTo>
                  <a:pt x="190449" y="189229"/>
                </a:lnTo>
                <a:lnTo>
                  <a:pt x="191556" y="191770"/>
                </a:lnTo>
                <a:lnTo>
                  <a:pt x="167081" y="191770"/>
                </a:lnTo>
                <a:lnTo>
                  <a:pt x="167081" y="193039"/>
                </a:lnTo>
                <a:lnTo>
                  <a:pt x="167411" y="193039"/>
                </a:lnTo>
                <a:lnTo>
                  <a:pt x="167688" y="193732"/>
                </a:lnTo>
                <a:lnTo>
                  <a:pt x="167728" y="194310"/>
                </a:lnTo>
                <a:close/>
              </a:path>
              <a:path w="673100" h="654050">
                <a:moveTo>
                  <a:pt x="328866" y="177800"/>
                </a:moveTo>
                <a:lnTo>
                  <a:pt x="310438" y="177800"/>
                </a:lnTo>
                <a:lnTo>
                  <a:pt x="310324" y="176529"/>
                </a:lnTo>
                <a:lnTo>
                  <a:pt x="328910" y="176529"/>
                </a:lnTo>
                <a:lnTo>
                  <a:pt x="328866" y="177800"/>
                </a:lnTo>
                <a:close/>
              </a:path>
              <a:path w="673100" h="654050">
                <a:moveTo>
                  <a:pt x="148374" y="181610"/>
                </a:moveTo>
                <a:lnTo>
                  <a:pt x="134543" y="181610"/>
                </a:lnTo>
                <a:lnTo>
                  <a:pt x="134531" y="180339"/>
                </a:lnTo>
                <a:lnTo>
                  <a:pt x="94526" y="180339"/>
                </a:lnTo>
                <a:lnTo>
                  <a:pt x="94030" y="179070"/>
                </a:lnTo>
                <a:lnTo>
                  <a:pt x="148542" y="179070"/>
                </a:lnTo>
                <a:lnTo>
                  <a:pt x="148907" y="180339"/>
                </a:lnTo>
                <a:lnTo>
                  <a:pt x="148374" y="181610"/>
                </a:lnTo>
                <a:close/>
              </a:path>
              <a:path w="673100" h="654050">
                <a:moveTo>
                  <a:pt x="335279" y="184150"/>
                </a:moveTo>
                <a:lnTo>
                  <a:pt x="324840" y="184150"/>
                </a:lnTo>
                <a:lnTo>
                  <a:pt x="325069" y="182879"/>
                </a:lnTo>
                <a:lnTo>
                  <a:pt x="324142" y="181610"/>
                </a:lnTo>
                <a:lnTo>
                  <a:pt x="323215" y="181610"/>
                </a:lnTo>
                <a:lnTo>
                  <a:pt x="322173" y="180339"/>
                </a:lnTo>
                <a:lnTo>
                  <a:pt x="328993" y="180339"/>
                </a:lnTo>
                <a:lnTo>
                  <a:pt x="329323" y="181610"/>
                </a:lnTo>
                <a:lnTo>
                  <a:pt x="334175" y="182879"/>
                </a:lnTo>
                <a:lnTo>
                  <a:pt x="335279" y="184150"/>
                </a:lnTo>
                <a:close/>
              </a:path>
              <a:path w="673100" h="654050">
                <a:moveTo>
                  <a:pt x="320751" y="182879"/>
                </a:moveTo>
                <a:lnTo>
                  <a:pt x="313131" y="182879"/>
                </a:lnTo>
                <a:lnTo>
                  <a:pt x="313512" y="181610"/>
                </a:lnTo>
                <a:lnTo>
                  <a:pt x="321462" y="181610"/>
                </a:lnTo>
                <a:lnTo>
                  <a:pt x="320751" y="182879"/>
                </a:lnTo>
                <a:close/>
              </a:path>
              <a:path w="673100" h="654050">
                <a:moveTo>
                  <a:pt x="105638" y="218439"/>
                </a:moveTo>
                <a:lnTo>
                  <a:pt x="89928" y="218439"/>
                </a:lnTo>
                <a:lnTo>
                  <a:pt x="89928" y="215900"/>
                </a:lnTo>
                <a:lnTo>
                  <a:pt x="89090" y="215900"/>
                </a:lnTo>
                <a:lnTo>
                  <a:pt x="83832" y="213360"/>
                </a:lnTo>
                <a:lnTo>
                  <a:pt x="79438" y="209550"/>
                </a:lnTo>
                <a:lnTo>
                  <a:pt x="76707" y="205739"/>
                </a:lnTo>
                <a:lnTo>
                  <a:pt x="73494" y="201929"/>
                </a:lnTo>
                <a:lnTo>
                  <a:pt x="73469" y="199389"/>
                </a:lnTo>
                <a:lnTo>
                  <a:pt x="73698" y="196850"/>
                </a:lnTo>
                <a:lnTo>
                  <a:pt x="69265" y="195579"/>
                </a:lnTo>
                <a:lnTo>
                  <a:pt x="69303" y="190500"/>
                </a:lnTo>
                <a:lnTo>
                  <a:pt x="67792" y="186689"/>
                </a:lnTo>
                <a:lnTo>
                  <a:pt x="64668" y="182879"/>
                </a:lnTo>
                <a:lnTo>
                  <a:pt x="147840" y="182879"/>
                </a:lnTo>
                <a:lnTo>
                  <a:pt x="144652" y="184150"/>
                </a:lnTo>
                <a:lnTo>
                  <a:pt x="117360" y="184150"/>
                </a:lnTo>
                <a:lnTo>
                  <a:pt x="116801" y="185420"/>
                </a:lnTo>
                <a:lnTo>
                  <a:pt x="144938" y="185420"/>
                </a:lnTo>
                <a:lnTo>
                  <a:pt x="145224" y="186689"/>
                </a:lnTo>
                <a:lnTo>
                  <a:pt x="102577" y="186689"/>
                </a:lnTo>
                <a:lnTo>
                  <a:pt x="103085" y="187960"/>
                </a:lnTo>
                <a:lnTo>
                  <a:pt x="141757" y="187960"/>
                </a:lnTo>
                <a:lnTo>
                  <a:pt x="142176" y="189229"/>
                </a:lnTo>
                <a:lnTo>
                  <a:pt x="122097" y="189229"/>
                </a:lnTo>
                <a:lnTo>
                  <a:pt x="122148" y="190500"/>
                </a:lnTo>
                <a:lnTo>
                  <a:pt x="129273" y="190500"/>
                </a:lnTo>
                <a:lnTo>
                  <a:pt x="127685" y="193039"/>
                </a:lnTo>
                <a:lnTo>
                  <a:pt x="114719" y="193039"/>
                </a:lnTo>
                <a:lnTo>
                  <a:pt x="113423" y="194310"/>
                </a:lnTo>
                <a:lnTo>
                  <a:pt x="86423" y="194310"/>
                </a:lnTo>
                <a:lnTo>
                  <a:pt x="86029" y="196850"/>
                </a:lnTo>
                <a:lnTo>
                  <a:pt x="97485" y="196850"/>
                </a:lnTo>
                <a:lnTo>
                  <a:pt x="96126" y="199389"/>
                </a:lnTo>
                <a:lnTo>
                  <a:pt x="98018" y="200660"/>
                </a:lnTo>
                <a:lnTo>
                  <a:pt x="99695" y="201929"/>
                </a:lnTo>
                <a:lnTo>
                  <a:pt x="103369" y="204470"/>
                </a:lnTo>
                <a:lnTo>
                  <a:pt x="80225" y="204470"/>
                </a:lnTo>
                <a:lnTo>
                  <a:pt x="79870" y="205739"/>
                </a:lnTo>
                <a:lnTo>
                  <a:pt x="105206" y="205739"/>
                </a:lnTo>
                <a:lnTo>
                  <a:pt x="107314" y="208279"/>
                </a:lnTo>
                <a:lnTo>
                  <a:pt x="107734" y="212089"/>
                </a:lnTo>
                <a:lnTo>
                  <a:pt x="86461" y="212089"/>
                </a:lnTo>
                <a:lnTo>
                  <a:pt x="87109" y="213360"/>
                </a:lnTo>
                <a:lnTo>
                  <a:pt x="113741" y="213360"/>
                </a:lnTo>
                <a:lnTo>
                  <a:pt x="116103" y="215900"/>
                </a:lnTo>
                <a:lnTo>
                  <a:pt x="117589" y="217170"/>
                </a:lnTo>
                <a:lnTo>
                  <a:pt x="105892" y="217170"/>
                </a:lnTo>
                <a:lnTo>
                  <a:pt x="105638" y="218439"/>
                </a:lnTo>
                <a:close/>
              </a:path>
              <a:path w="673100" h="654050">
                <a:moveTo>
                  <a:pt x="144938" y="185420"/>
                </a:moveTo>
                <a:lnTo>
                  <a:pt x="117081" y="185420"/>
                </a:lnTo>
                <a:lnTo>
                  <a:pt x="117360" y="184150"/>
                </a:lnTo>
                <a:lnTo>
                  <a:pt x="144652" y="184150"/>
                </a:lnTo>
                <a:lnTo>
                  <a:pt x="144938" y="185420"/>
                </a:lnTo>
                <a:close/>
              </a:path>
              <a:path w="673100" h="654050">
                <a:moveTo>
                  <a:pt x="141757" y="187960"/>
                </a:moveTo>
                <a:lnTo>
                  <a:pt x="103301" y="187960"/>
                </a:lnTo>
                <a:lnTo>
                  <a:pt x="103263" y="186689"/>
                </a:lnTo>
                <a:lnTo>
                  <a:pt x="141338" y="186689"/>
                </a:lnTo>
                <a:lnTo>
                  <a:pt x="141757" y="187960"/>
                </a:lnTo>
                <a:close/>
              </a:path>
              <a:path w="673100" h="654050">
                <a:moveTo>
                  <a:pt x="145795" y="189229"/>
                </a:moveTo>
                <a:lnTo>
                  <a:pt x="141338" y="186689"/>
                </a:lnTo>
                <a:lnTo>
                  <a:pt x="145224" y="186689"/>
                </a:lnTo>
                <a:lnTo>
                  <a:pt x="145795" y="189229"/>
                </a:lnTo>
                <a:close/>
              </a:path>
              <a:path w="673100" h="654050">
                <a:moveTo>
                  <a:pt x="251396" y="193039"/>
                </a:moveTo>
                <a:lnTo>
                  <a:pt x="251066" y="189229"/>
                </a:lnTo>
                <a:lnTo>
                  <a:pt x="249453" y="187960"/>
                </a:lnTo>
                <a:lnTo>
                  <a:pt x="263829" y="187960"/>
                </a:lnTo>
                <a:lnTo>
                  <a:pt x="265537" y="189229"/>
                </a:lnTo>
                <a:lnTo>
                  <a:pt x="258140" y="189229"/>
                </a:lnTo>
                <a:lnTo>
                  <a:pt x="257873" y="190500"/>
                </a:lnTo>
                <a:lnTo>
                  <a:pt x="258686" y="190500"/>
                </a:lnTo>
                <a:lnTo>
                  <a:pt x="259461" y="191770"/>
                </a:lnTo>
                <a:lnTo>
                  <a:pt x="254419" y="191770"/>
                </a:lnTo>
                <a:lnTo>
                  <a:pt x="251396" y="193039"/>
                </a:lnTo>
                <a:close/>
              </a:path>
              <a:path w="673100" h="654050">
                <a:moveTo>
                  <a:pt x="340017" y="190500"/>
                </a:moveTo>
                <a:lnTo>
                  <a:pt x="316445" y="190500"/>
                </a:lnTo>
                <a:lnTo>
                  <a:pt x="317779" y="189229"/>
                </a:lnTo>
                <a:lnTo>
                  <a:pt x="317614" y="187960"/>
                </a:lnTo>
                <a:lnTo>
                  <a:pt x="335868" y="187960"/>
                </a:lnTo>
                <a:lnTo>
                  <a:pt x="335610" y="189229"/>
                </a:lnTo>
                <a:lnTo>
                  <a:pt x="340017" y="190500"/>
                </a:lnTo>
                <a:close/>
              </a:path>
              <a:path w="673100" h="654050">
                <a:moveTo>
                  <a:pt x="344030" y="190500"/>
                </a:moveTo>
                <a:lnTo>
                  <a:pt x="340017" y="190500"/>
                </a:lnTo>
                <a:lnTo>
                  <a:pt x="341807" y="187960"/>
                </a:lnTo>
                <a:lnTo>
                  <a:pt x="342849" y="189229"/>
                </a:lnTo>
                <a:lnTo>
                  <a:pt x="344030" y="190500"/>
                </a:lnTo>
                <a:close/>
              </a:path>
              <a:path w="673100" h="654050">
                <a:moveTo>
                  <a:pt x="135483" y="193039"/>
                </a:moveTo>
                <a:lnTo>
                  <a:pt x="133870" y="191770"/>
                </a:lnTo>
                <a:lnTo>
                  <a:pt x="132168" y="190500"/>
                </a:lnTo>
                <a:lnTo>
                  <a:pt x="124332" y="190500"/>
                </a:lnTo>
                <a:lnTo>
                  <a:pt x="124053" y="189229"/>
                </a:lnTo>
                <a:lnTo>
                  <a:pt x="142176" y="189229"/>
                </a:lnTo>
                <a:lnTo>
                  <a:pt x="135483" y="193039"/>
                </a:lnTo>
                <a:close/>
              </a:path>
              <a:path w="673100" h="654050">
                <a:moveTo>
                  <a:pt x="259930" y="201929"/>
                </a:moveTo>
                <a:lnTo>
                  <a:pt x="256984" y="201929"/>
                </a:lnTo>
                <a:lnTo>
                  <a:pt x="256781" y="200660"/>
                </a:lnTo>
                <a:lnTo>
                  <a:pt x="255828" y="198120"/>
                </a:lnTo>
                <a:lnTo>
                  <a:pt x="255231" y="194310"/>
                </a:lnTo>
                <a:lnTo>
                  <a:pt x="254419" y="191770"/>
                </a:lnTo>
                <a:lnTo>
                  <a:pt x="260197" y="191770"/>
                </a:lnTo>
                <a:lnTo>
                  <a:pt x="259626" y="190500"/>
                </a:lnTo>
                <a:lnTo>
                  <a:pt x="259130" y="189229"/>
                </a:lnTo>
                <a:lnTo>
                  <a:pt x="265537" y="189229"/>
                </a:lnTo>
                <a:lnTo>
                  <a:pt x="267246" y="190500"/>
                </a:lnTo>
                <a:lnTo>
                  <a:pt x="262331" y="190500"/>
                </a:lnTo>
                <a:lnTo>
                  <a:pt x="260476" y="191770"/>
                </a:lnTo>
                <a:lnTo>
                  <a:pt x="264071" y="194310"/>
                </a:lnTo>
                <a:lnTo>
                  <a:pt x="272053" y="194310"/>
                </a:lnTo>
                <a:lnTo>
                  <a:pt x="273443" y="195579"/>
                </a:lnTo>
                <a:lnTo>
                  <a:pt x="275482" y="199389"/>
                </a:lnTo>
                <a:lnTo>
                  <a:pt x="261124" y="199389"/>
                </a:lnTo>
                <a:lnTo>
                  <a:pt x="260476" y="200660"/>
                </a:lnTo>
                <a:lnTo>
                  <a:pt x="259930" y="201929"/>
                </a:lnTo>
                <a:close/>
              </a:path>
              <a:path w="673100" h="654050">
                <a:moveTo>
                  <a:pt x="272053" y="194310"/>
                </a:moveTo>
                <a:lnTo>
                  <a:pt x="264071" y="194310"/>
                </a:lnTo>
                <a:lnTo>
                  <a:pt x="263347" y="191770"/>
                </a:lnTo>
                <a:lnTo>
                  <a:pt x="262331" y="190500"/>
                </a:lnTo>
                <a:lnTo>
                  <a:pt x="267246" y="190500"/>
                </a:lnTo>
                <a:lnTo>
                  <a:pt x="270662" y="193039"/>
                </a:lnTo>
                <a:lnTo>
                  <a:pt x="272053" y="194310"/>
                </a:lnTo>
                <a:close/>
              </a:path>
              <a:path w="673100" h="654050">
                <a:moveTo>
                  <a:pt x="178765" y="205739"/>
                </a:moveTo>
                <a:lnTo>
                  <a:pt x="177368" y="201929"/>
                </a:lnTo>
                <a:lnTo>
                  <a:pt x="176314" y="201929"/>
                </a:lnTo>
                <a:lnTo>
                  <a:pt x="171754" y="199389"/>
                </a:lnTo>
                <a:lnTo>
                  <a:pt x="168135" y="198120"/>
                </a:lnTo>
                <a:lnTo>
                  <a:pt x="167766" y="194310"/>
                </a:lnTo>
                <a:lnTo>
                  <a:pt x="167919" y="194310"/>
                </a:lnTo>
                <a:lnTo>
                  <a:pt x="167688" y="193732"/>
                </a:lnTo>
                <a:lnTo>
                  <a:pt x="167639" y="193039"/>
                </a:lnTo>
                <a:lnTo>
                  <a:pt x="167220" y="193039"/>
                </a:lnTo>
                <a:lnTo>
                  <a:pt x="167081" y="191770"/>
                </a:lnTo>
                <a:lnTo>
                  <a:pt x="191556" y="191770"/>
                </a:lnTo>
                <a:lnTo>
                  <a:pt x="193217" y="195579"/>
                </a:lnTo>
                <a:lnTo>
                  <a:pt x="195287" y="196850"/>
                </a:lnTo>
                <a:lnTo>
                  <a:pt x="198132" y="198120"/>
                </a:lnTo>
                <a:lnTo>
                  <a:pt x="198920" y="198120"/>
                </a:lnTo>
                <a:lnTo>
                  <a:pt x="199707" y="199389"/>
                </a:lnTo>
                <a:lnTo>
                  <a:pt x="182689" y="199389"/>
                </a:lnTo>
                <a:lnTo>
                  <a:pt x="183006" y="200660"/>
                </a:lnTo>
                <a:lnTo>
                  <a:pt x="200067" y="200660"/>
                </a:lnTo>
                <a:lnTo>
                  <a:pt x="200786" y="203200"/>
                </a:lnTo>
                <a:lnTo>
                  <a:pt x="203060" y="204470"/>
                </a:lnTo>
                <a:lnTo>
                  <a:pt x="180886" y="204470"/>
                </a:lnTo>
                <a:lnTo>
                  <a:pt x="178765" y="205739"/>
                </a:lnTo>
                <a:close/>
              </a:path>
              <a:path w="673100" h="654050">
                <a:moveTo>
                  <a:pt x="351523" y="198120"/>
                </a:moveTo>
                <a:lnTo>
                  <a:pt x="336219" y="198120"/>
                </a:lnTo>
                <a:lnTo>
                  <a:pt x="337159" y="196850"/>
                </a:lnTo>
                <a:lnTo>
                  <a:pt x="335013" y="194310"/>
                </a:lnTo>
                <a:lnTo>
                  <a:pt x="334695" y="193039"/>
                </a:lnTo>
                <a:lnTo>
                  <a:pt x="323824" y="193039"/>
                </a:lnTo>
                <a:lnTo>
                  <a:pt x="322249" y="191770"/>
                </a:lnTo>
                <a:lnTo>
                  <a:pt x="344481" y="191770"/>
                </a:lnTo>
                <a:lnTo>
                  <a:pt x="345833" y="195579"/>
                </a:lnTo>
                <a:lnTo>
                  <a:pt x="347598" y="196850"/>
                </a:lnTo>
                <a:lnTo>
                  <a:pt x="351523" y="198120"/>
                </a:lnTo>
                <a:close/>
              </a:path>
              <a:path w="673100" h="654050">
                <a:moveTo>
                  <a:pt x="125234" y="195579"/>
                </a:moveTo>
                <a:lnTo>
                  <a:pt x="119291" y="193039"/>
                </a:lnTo>
                <a:lnTo>
                  <a:pt x="127685" y="193039"/>
                </a:lnTo>
                <a:lnTo>
                  <a:pt x="125234" y="195579"/>
                </a:lnTo>
                <a:close/>
              </a:path>
              <a:path w="673100" h="654050">
                <a:moveTo>
                  <a:pt x="329984" y="196850"/>
                </a:moveTo>
                <a:lnTo>
                  <a:pt x="325742" y="196850"/>
                </a:lnTo>
                <a:lnTo>
                  <a:pt x="324865" y="195579"/>
                </a:lnTo>
                <a:lnTo>
                  <a:pt x="326478" y="193039"/>
                </a:lnTo>
                <a:lnTo>
                  <a:pt x="330136" y="193039"/>
                </a:lnTo>
                <a:lnTo>
                  <a:pt x="330161" y="194310"/>
                </a:lnTo>
                <a:lnTo>
                  <a:pt x="330263" y="195579"/>
                </a:lnTo>
                <a:lnTo>
                  <a:pt x="329984" y="196850"/>
                </a:lnTo>
                <a:close/>
              </a:path>
              <a:path w="673100" h="654050">
                <a:moveTo>
                  <a:pt x="109346" y="196850"/>
                </a:moveTo>
                <a:lnTo>
                  <a:pt x="104089" y="195579"/>
                </a:lnTo>
                <a:lnTo>
                  <a:pt x="87363" y="195579"/>
                </a:lnTo>
                <a:lnTo>
                  <a:pt x="86829" y="194310"/>
                </a:lnTo>
                <a:lnTo>
                  <a:pt x="113423" y="194310"/>
                </a:lnTo>
                <a:lnTo>
                  <a:pt x="112128" y="195579"/>
                </a:lnTo>
                <a:lnTo>
                  <a:pt x="109346" y="196850"/>
                </a:lnTo>
                <a:close/>
              </a:path>
              <a:path w="673100" h="654050">
                <a:moveTo>
                  <a:pt x="97485" y="196850"/>
                </a:moveTo>
                <a:lnTo>
                  <a:pt x="87299" y="196850"/>
                </a:lnTo>
                <a:lnTo>
                  <a:pt x="87414" y="195579"/>
                </a:lnTo>
                <a:lnTo>
                  <a:pt x="98221" y="195579"/>
                </a:lnTo>
                <a:lnTo>
                  <a:pt x="97485" y="196850"/>
                </a:lnTo>
                <a:close/>
              </a:path>
              <a:path w="673100" h="654050">
                <a:moveTo>
                  <a:pt x="102006" y="196850"/>
                </a:moveTo>
                <a:lnTo>
                  <a:pt x="98221" y="195579"/>
                </a:lnTo>
                <a:lnTo>
                  <a:pt x="104089" y="195579"/>
                </a:lnTo>
                <a:lnTo>
                  <a:pt x="102006" y="196850"/>
                </a:lnTo>
                <a:close/>
              </a:path>
              <a:path w="673100" h="654050">
                <a:moveTo>
                  <a:pt x="368439" y="213360"/>
                </a:moveTo>
                <a:lnTo>
                  <a:pt x="356108" y="213360"/>
                </a:lnTo>
                <a:lnTo>
                  <a:pt x="356196" y="212089"/>
                </a:lnTo>
                <a:lnTo>
                  <a:pt x="355790" y="212089"/>
                </a:lnTo>
                <a:lnTo>
                  <a:pt x="355015" y="210820"/>
                </a:lnTo>
                <a:lnTo>
                  <a:pt x="349656" y="210820"/>
                </a:lnTo>
                <a:lnTo>
                  <a:pt x="351167" y="209550"/>
                </a:lnTo>
                <a:lnTo>
                  <a:pt x="350824" y="208279"/>
                </a:lnTo>
                <a:lnTo>
                  <a:pt x="350862" y="207010"/>
                </a:lnTo>
                <a:lnTo>
                  <a:pt x="346316" y="207010"/>
                </a:lnTo>
                <a:lnTo>
                  <a:pt x="346697" y="205739"/>
                </a:lnTo>
                <a:lnTo>
                  <a:pt x="335368" y="205739"/>
                </a:lnTo>
                <a:lnTo>
                  <a:pt x="334695" y="204470"/>
                </a:lnTo>
                <a:lnTo>
                  <a:pt x="334022" y="204470"/>
                </a:lnTo>
                <a:lnTo>
                  <a:pt x="331977" y="203200"/>
                </a:lnTo>
                <a:lnTo>
                  <a:pt x="344741" y="203200"/>
                </a:lnTo>
                <a:lnTo>
                  <a:pt x="345452" y="201929"/>
                </a:lnTo>
                <a:lnTo>
                  <a:pt x="346392" y="201929"/>
                </a:lnTo>
                <a:lnTo>
                  <a:pt x="346430" y="200660"/>
                </a:lnTo>
                <a:lnTo>
                  <a:pt x="345605" y="200660"/>
                </a:lnTo>
                <a:lnTo>
                  <a:pt x="344868" y="199389"/>
                </a:lnTo>
                <a:lnTo>
                  <a:pt x="333222" y="199389"/>
                </a:lnTo>
                <a:lnTo>
                  <a:pt x="330314" y="196850"/>
                </a:lnTo>
                <a:lnTo>
                  <a:pt x="330263" y="195579"/>
                </a:lnTo>
                <a:lnTo>
                  <a:pt x="333311" y="195579"/>
                </a:lnTo>
                <a:lnTo>
                  <a:pt x="336219" y="198120"/>
                </a:lnTo>
                <a:lnTo>
                  <a:pt x="351523" y="198120"/>
                </a:lnTo>
                <a:lnTo>
                  <a:pt x="355447" y="199389"/>
                </a:lnTo>
                <a:lnTo>
                  <a:pt x="358076" y="203200"/>
                </a:lnTo>
                <a:lnTo>
                  <a:pt x="358940" y="208279"/>
                </a:lnTo>
                <a:lnTo>
                  <a:pt x="364274" y="210820"/>
                </a:lnTo>
                <a:lnTo>
                  <a:pt x="368439" y="213360"/>
                </a:lnTo>
                <a:close/>
              </a:path>
              <a:path w="673100" h="654050">
                <a:moveTo>
                  <a:pt x="379260" y="254000"/>
                </a:moveTo>
                <a:lnTo>
                  <a:pt x="376605" y="251460"/>
                </a:lnTo>
                <a:lnTo>
                  <a:pt x="373900" y="250189"/>
                </a:lnTo>
                <a:lnTo>
                  <a:pt x="371538" y="247650"/>
                </a:lnTo>
                <a:lnTo>
                  <a:pt x="365878" y="242570"/>
                </a:lnTo>
                <a:lnTo>
                  <a:pt x="360100" y="237489"/>
                </a:lnTo>
                <a:lnTo>
                  <a:pt x="354577" y="232410"/>
                </a:lnTo>
                <a:lnTo>
                  <a:pt x="349681" y="226060"/>
                </a:lnTo>
                <a:lnTo>
                  <a:pt x="348106" y="224789"/>
                </a:lnTo>
                <a:lnTo>
                  <a:pt x="345782" y="222250"/>
                </a:lnTo>
                <a:lnTo>
                  <a:pt x="340436" y="220979"/>
                </a:lnTo>
                <a:lnTo>
                  <a:pt x="338086" y="218439"/>
                </a:lnTo>
                <a:lnTo>
                  <a:pt x="334746" y="212089"/>
                </a:lnTo>
                <a:lnTo>
                  <a:pt x="330834" y="209550"/>
                </a:lnTo>
                <a:lnTo>
                  <a:pt x="327151" y="207010"/>
                </a:lnTo>
                <a:lnTo>
                  <a:pt x="327063" y="205739"/>
                </a:lnTo>
                <a:lnTo>
                  <a:pt x="326212" y="203200"/>
                </a:lnTo>
                <a:lnTo>
                  <a:pt x="327621" y="200660"/>
                </a:lnTo>
                <a:lnTo>
                  <a:pt x="326707" y="199389"/>
                </a:lnTo>
                <a:lnTo>
                  <a:pt x="326288" y="198120"/>
                </a:lnTo>
                <a:lnTo>
                  <a:pt x="327075" y="196850"/>
                </a:lnTo>
                <a:lnTo>
                  <a:pt x="330314" y="196850"/>
                </a:lnTo>
                <a:lnTo>
                  <a:pt x="330479" y="198120"/>
                </a:lnTo>
                <a:lnTo>
                  <a:pt x="330606" y="199389"/>
                </a:lnTo>
                <a:lnTo>
                  <a:pt x="343141" y="199389"/>
                </a:lnTo>
                <a:lnTo>
                  <a:pt x="344004" y="201929"/>
                </a:lnTo>
                <a:lnTo>
                  <a:pt x="344741" y="203200"/>
                </a:lnTo>
                <a:lnTo>
                  <a:pt x="331977" y="203200"/>
                </a:lnTo>
                <a:lnTo>
                  <a:pt x="333235" y="205739"/>
                </a:lnTo>
                <a:lnTo>
                  <a:pt x="333959" y="205739"/>
                </a:lnTo>
                <a:lnTo>
                  <a:pt x="334175" y="207010"/>
                </a:lnTo>
                <a:lnTo>
                  <a:pt x="345757" y="207010"/>
                </a:lnTo>
                <a:lnTo>
                  <a:pt x="346417" y="212089"/>
                </a:lnTo>
                <a:lnTo>
                  <a:pt x="353822" y="212089"/>
                </a:lnTo>
                <a:lnTo>
                  <a:pt x="353339" y="213360"/>
                </a:lnTo>
                <a:lnTo>
                  <a:pt x="368439" y="213360"/>
                </a:lnTo>
                <a:lnTo>
                  <a:pt x="369333" y="214629"/>
                </a:lnTo>
                <a:lnTo>
                  <a:pt x="360895" y="214629"/>
                </a:lnTo>
                <a:lnTo>
                  <a:pt x="360616" y="215900"/>
                </a:lnTo>
                <a:lnTo>
                  <a:pt x="360159" y="215900"/>
                </a:lnTo>
                <a:lnTo>
                  <a:pt x="359981" y="217170"/>
                </a:lnTo>
                <a:lnTo>
                  <a:pt x="371121" y="217170"/>
                </a:lnTo>
                <a:lnTo>
                  <a:pt x="372015" y="218439"/>
                </a:lnTo>
                <a:lnTo>
                  <a:pt x="347192" y="218439"/>
                </a:lnTo>
                <a:lnTo>
                  <a:pt x="347510" y="219710"/>
                </a:lnTo>
                <a:lnTo>
                  <a:pt x="372910" y="219710"/>
                </a:lnTo>
                <a:lnTo>
                  <a:pt x="373926" y="220979"/>
                </a:lnTo>
                <a:lnTo>
                  <a:pt x="376961" y="223520"/>
                </a:lnTo>
                <a:lnTo>
                  <a:pt x="377723" y="224789"/>
                </a:lnTo>
                <a:lnTo>
                  <a:pt x="377863" y="227329"/>
                </a:lnTo>
                <a:lnTo>
                  <a:pt x="382625" y="227329"/>
                </a:lnTo>
                <a:lnTo>
                  <a:pt x="383946" y="229870"/>
                </a:lnTo>
                <a:lnTo>
                  <a:pt x="385800" y="232410"/>
                </a:lnTo>
                <a:lnTo>
                  <a:pt x="388493" y="234950"/>
                </a:lnTo>
                <a:lnTo>
                  <a:pt x="389756" y="236220"/>
                </a:lnTo>
                <a:lnTo>
                  <a:pt x="362991" y="236220"/>
                </a:lnTo>
                <a:lnTo>
                  <a:pt x="363461" y="237489"/>
                </a:lnTo>
                <a:lnTo>
                  <a:pt x="391020" y="237489"/>
                </a:lnTo>
                <a:lnTo>
                  <a:pt x="393623" y="240029"/>
                </a:lnTo>
                <a:lnTo>
                  <a:pt x="392887" y="243839"/>
                </a:lnTo>
                <a:lnTo>
                  <a:pt x="396278" y="245110"/>
                </a:lnTo>
                <a:lnTo>
                  <a:pt x="402259" y="247650"/>
                </a:lnTo>
                <a:lnTo>
                  <a:pt x="405358" y="250189"/>
                </a:lnTo>
                <a:lnTo>
                  <a:pt x="406130" y="251460"/>
                </a:lnTo>
                <a:lnTo>
                  <a:pt x="382219" y="251460"/>
                </a:lnTo>
                <a:lnTo>
                  <a:pt x="379260" y="254000"/>
                </a:lnTo>
                <a:close/>
              </a:path>
              <a:path w="673100" h="654050">
                <a:moveTo>
                  <a:pt x="200067" y="200660"/>
                </a:moveTo>
                <a:lnTo>
                  <a:pt x="183133" y="200660"/>
                </a:lnTo>
                <a:lnTo>
                  <a:pt x="183591" y="199389"/>
                </a:lnTo>
                <a:lnTo>
                  <a:pt x="199707" y="199389"/>
                </a:lnTo>
                <a:lnTo>
                  <a:pt x="200067" y="200660"/>
                </a:lnTo>
                <a:close/>
              </a:path>
              <a:path w="673100" h="654050">
                <a:moveTo>
                  <a:pt x="318884" y="259079"/>
                </a:moveTo>
                <a:lnTo>
                  <a:pt x="315742" y="257797"/>
                </a:lnTo>
                <a:lnTo>
                  <a:pt x="314807" y="255270"/>
                </a:lnTo>
                <a:lnTo>
                  <a:pt x="313169" y="252729"/>
                </a:lnTo>
                <a:lnTo>
                  <a:pt x="307936" y="251460"/>
                </a:lnTo>
                <a:lnTo>
                  <a:pt x="306908" y="246379"/>
                </a:lnTo>
                <a:lnTo>
                  <a:pt x="302437" y="245110"/>
                </a:lnTo>
                <a:lnTo>
                  <a:pt x="298424" y="240029"/>
                </a:lnTo>
                <a:lnTo>
                  <a:pt x="297281" y="238760"/>
                </a:lnTo>
                <a:lnTo>
                  <a:pt x="290880" y="234950"/>
                </a:lnTo>
                <a:lnTo>
                  <a:pt x="287693" y="231139"/>
                </a:lnTo>
                <a:lnTo>
                  <a:pt x="283260" y="224789"/>
                </a:lnTo>
                <a:lnTo>
                  <a:pt x="282409" y="223520"/>
                </a:lnTo>
                <a:lnTo>
                  <a:pt x="274421" y="219710"/>
                </a:lnTo>
                <a:lnTo>
                  <a:pt x="270179" y="213360"/>
                </a:lnTo>
                <a:lnTo>
                  <a:pt x="264782" y="207010"/>
                </a:lnTo>
                <a:lnTo>
                  <a:pt x="264998" y="207010"/>
                </a:lnTo>
                <a:lnTo>
                  <a:pt x="265887" y="201929"/>
                </a:lnTo>
                <a:lnTo>
                  <a:pt x="261124" y="199389"/>
                </a:lnTo>
                <a:lnTo>
                  <a:pt x="275482" y="199389"/>
                </a:lnTo>
                <a:lnTo>
                  <a:pt x="276161" y="200660"/>
                </a:lnTo>
                <a:lnTo>
                  <a:pt x="276974" y="203200"/>
                </a:lnTo>
                <a:lnTo>
                  <a:pt x="281558" y="204470"/>
                </a:lnTo>
                <a:lnTo>
                  <a:pt x="282752" y="207010"/>
                </a:lnTo>
                <a:lnTo>
                  <a:pt x="287731" y="209550"/>
                </a:lnTo>
                <a:lnTo>
                  <a:pt x="286537" y="212089"/>
                </a:lnTo>
                <a:lnTo>
                  <a:pt x="286804" y="213360"/>
                </a:lnTo>
                <a:lnTo>
                  <a:pt x="281965" y="213360"/>
                </a:lnTo>
                <a:lnTo>
                  <a:pt x="281838" y="214629"/>
                </a:lnTo>
                <a:lnTo>
                  <a:pt x="281647" y="214629"/>
                </a:lnTo>
                <a:lnTo>
                  <a:pt x="281774" y="215900"/>
                </a:lnTo>
                <a:lnTo>
                  <a:pt x="292360" y="215900"/>
                </a:lnTo>
                <a:lnTo>
                  <a:pt x="293306" y="217170"/>
                </a:lnTo>
                <a:lnTo>
                  <a:pt x="298465" y="222250"/>
                </a:lnTo>
                <a:lnTo>
                  <a:pt x="303714" y="227329"/>
                </a:lnTo>
                <a:lnTo>
                  <a:pt x="313202" y="237489"/>
                </a:lnTo>
                <a:lnTo>
                  <a:pt x="305155" y="237489"/>
                </a:lnTo>
                <a:lnTo>
                  <a:pt x="305003" y="238760"/>
                </a:lnTo>
                <a:lnTo>
                  <a:pt x="314388" y="238760"/>
                </a:lnTo>
                <a:lnTo>
                  <a:pt x="314705" y="240029"/>
                </a:lnTo>
                <a:lnTo>
                  <a:pt x="312673" y="241300"/>
                </a:lnTo>
                <a:lnTo>
                  <a:pt x="316191" y="243839"/>
                </a:lnTo>
                <a:lnTo>
                  <a:pt x="316852" y="246379"/>
                </a:lnTo>
                <a:lnTo>
                  <a:pt x="322973" y="246379"/>
                </a:lnTo>
                <a:lnTo>
                  <a:pt x="326377" y="251460"/>
                </a:lnTo>
                <a:lnTo>
                  <a:pt x="331495" y="255270"/>
                </a:lnTo>
                <a:lnTo>
                  <a:pt x="334010" y="257810"/>
                </a:lnTo>
                <a:lnTo>
                  <a:pt x="323913" y="257810"/>
                </a:lnTo>
                <a:lnTo>
                  <a:pt x="318884" y="259079"/>
                </a:lnTo>
                <a:close/>
              </a:path>
              <a:path w="673100" h="654050">
                <a:moveTo>
                  <a:pt x="105206" y="205739"/>
                </a:moveTo>
                <a:lnTo>
                  <a:pt x="81686" y="205739"/>
                </a:lnTo>
                <a:lnTo>
                  <a:pt x="81914" y="204470"/>
                </a:lnTo>
                <a:lnTo>
                  <a:pt x="103369" y="204470"/>
                </a:lnTo>
                <a:lnTo>
                  <a:pt x="105206" y="205739"/>
                </a:lnTo>
                <a:close/>
              </a:path>
              <a:path w="673100" h="654050">
                <a:moveTo>
                  <a:pt x="211861" y="237489"/>
                </a:moveTo>
                <a:lnTo>
                  <a:pt x="211429" y="237489"/>
                </a:lnTo>
                <a:lnTo>
                  <a:pt x="210946" y="234950"/>
                </a:lnTo>
                <a:lnTo>
                  <a:pt x="207530" y="234950"/>
                </a:lnTo>
                <a:lnTo>
                  <a:pt x="207251" y="229870"/>
                </a:lnTo>
                <a:lnTo>
                  <a:pt x="205562" y="228600"/>
                </a:lnTo>
                <a:lnTo>
                  <a:pt x="198221" y="226060"/>
                </a:lnTo>
                <a:lnTo>
                  <a:pt x="193662" y="223520"/>
                </a:lnTo>
                <a:lnTo>
                  <a:pt x="189458" y="214629"/>
                </a:lnTo>
                <a:lnTo>
                  <a:pt x="187134" y="212089"/>
                </a:lnTo>
                <a:lnTo>
                  <a:pt x="184086" y="207010"/>
                </a:lnTo>
                <a:lnTo>
                  <a:pt x="183133" y="205739"/>
                </a:lnTo>
                <a:lnTo>
                  <a:pt x="180886" y="204470"/>
                </a:lnTo>
                <a:lnTo>
                  <a:pt x="194017" y="204470"/>
                </a:lnTo>
                <a:lnTo>
                  <a:pt x="193789" y="205739"/>
                </a:lnTo>
                <a:lnTo>
                  <a:pt x="204398" y="205739"/>
                </a:lnTo>
                <a:lnTo>
                  <a:pt x="207073" y="208279"/>
                </a:lnTo>
                <a:lnTo>
                  <a:pt x="208279" y="209550"/>
                </a:lnTo>
                <a:lnTo>
                  <a:pt x="188925" y="209550"/>
                </a:lnTo>
                <a:lnTo>
                  <a:pt x="189090" y="210820"/>
                </a:lnTo>
                <a:lnTo>
                  <a:pt x="204749" y="210820"/>
                </a:lnTo>
                <a:lnTo>
                  <a:pt x="204812" y="212089"/>
                </a:lnTo>
                <a:lnTo>
                  <a:pt x="211556" y="212089"/>
                </a:lnTo>
                <a:lnTo>
                  <a:pt x="213702" y="213360"/>
                </a:lnTo>
                <a:lnTo>
                  <a:pt x="217335" y="217170"/>
                </a:lnTo>
                <a:lnTo>
                  <a:pt x="218617" y="219710"/>
                </a:lnTo>
                <a:lnTo>
                  <a:pt x="220040" y="220979"/>
                </a:lnTo>
                <a:lnTo>
                  <a:pt x="215112" y="220979"/>
                </a:lnTo>
                <a:lnTo>
                  <a:pt x="215645" y="222250"/>
                </a:lnTo>
                <a:lnTo>
                  <a:pt x="221462" y="222250"/>
                </a:lnTo>
                <a:lnTo>
                  <a:pt x="224307" y="224789"/>
                </a:lnTo>
                <a:lnTo>
                  <a:pt x="226898" y="229870"/>
                </a:lnTo>
                <a:lnTo>
                  <a:pt x="232549" y="232410"/>
                </a:lnTo>
                <a:lnTo>
                  <a:pt x="216166" y="232410"/>
                </a:lnTo>
                <a:lnTo>
                  <a:pt x="216141" y="233679"/>
                </a:lnTo>
                <a:lnTo>
                  <a:pt x="233591" y="233679"/>
                </a:lnTo>
                <a:lnTo>
                  <a:pt x="233548" y="236220"/>
                </a:lnTo>
                <a:lnTo>
                  <a:pt x="212293" y="236220"/>
                </a:lnTo>
                <a:lnTo>
                  <a:pt x="211861" y="237489"/>
                </a:lnTo>
                <a:close/>
              </a:path>
              <a:path w="673100" h="654050">
                <a:moveTo>
                  <a:pt x="204398" y="205739"/>
                </a:moveTo>
                <a:lnTo>
                  <a:pt x="194335" y="205739"/>
                </a:lnTo>
                <a:lnTo>
                  <a:pt x="194017" y="204470"/>
                </a:lnTo>
                <a:lnTo>
                  <a:pt x="203060" y="204470"/>
                </a:lnTo>
                <a:lnTo>
                  <a:pt x="204398" y="205739"/>
                </a:lnTo>
                <a:close/>
              </a:path>
              <a:path w="673100" h="654050">
                <a:moveTo>
                  <a:pt x="345592" y="207010"/>
                </a:moveTo>
                <a:lnTo>
                  <a:pt x="335140" y="207010"/>
                </a:lnTo>
                <a:lnTo>
                  <a:pt x="335165" y="205739"/>
                </a:lnTo>
                <a:lnTo>
                  <a:pt x="345427" y="205739"/>
                </a:lnTo>
                <a:lnTo>
                  <a:pt x="345592" y="207010"/>
                </a:lnTo>
                <a:close/>
              </a:path>
              <a:path w="673100" h="654050">
                <a:moveTo>
                  <a:pt x="204749" y="210820"/>
                </a:moveTo>
                <a:lnTo>
                  <a:pt x="189877" y="210820"/>
                </a:lnTo>
                <a:lnTo>
                  <a:pt x="189611" y="209550"/>
                </a:lnTo>
                <a:lnTo>
                  <a:pt x="204558" y="209550"/>
                </a:lnTo>
                <a:lnTo>
                  <a:pt x="204749" y="210820"/>
                </a:lnTo>
                <a:close/>
              </a:path>
              <a:path w="673100" h="654050">
                <a:moveTo>
                  <a:pt x="211556" y="212089"/>
                </a:moveTo>
                <a:lnTo>
                  <a:pt x="204812" y="212089"/>
                </a:lnTo>
                <a:lnTo>
                  <a:pt x="206578" y="210820"/>
                </a:lnTo>
                <a:lnTo>
                  <a:pt x="206400" y="210820"/>
                </a:lnTo>
                <a:lnTo>
                  <a:pt x="206260" y="209550"/>
                </a:lnTo>
                <a:lnTo>
                  <a:pt x="208279" y="209550"/>
                </a:lnTo>
                <a:lnTo>
                  <a:pt x="211556" y="212089"/>
                </a:lnTo>
                <a:close/>
              </a:path>
              <a:path w="673100" h="654050">
                <a:moveTo>
                  <a:pt x="354037" y="212089"/>
                </a:moveTo>
                <a:lnTo>
                  <a:pt x="346417" y="212089"/>
                </a:lnTo>
                <a:lnTo>
                  <a:pt x="348132" y="210820"/>
                </a:lnTo>
                <a:lnTo>
                  <a:pt x="355015" y="210820"/>
                </a:lnTo>
                <a:lnTo>
                  <a:pt x="354037" y="212089"/>
                </a:lnTo>
                <a:close/>
              </a:path>
              <a:path w="673100" h="654050">
                <a:moveTo>
                  <a:pt x="113741" y="213360"/>
                </a:moveTo>
                <a:lnTo>
                  <a:pt x="87109" y="213360"/>
                </a:lnTo>
                <a:lnTo>
                  <a:pt x="87033" y="212089"/>
                </a:lnTo>
                <a:lnTo>
                  <a:pt x="111290" y="212089"/>
                </a:lnTo>
                <a:lnTo>
                  <a:pt x="113741" y="213360"/>
                </a:lnTo>
                <a:close/>
              </a:path>
              <a:path w="673100" h="654050">
                <a:moveTo>
                  <a:pt x="289509" y="214629"/>
                </a:moveTo>
                <a:lnTo>
                  <a:pt x="282498" y="214629"/>
                </a:lnTo>
                <a:lnTo>
                  <a:pt x="281965" y="213360"/>
                </a:lnTo>
                <a:lnTo>
                  <a:pt x="286804" y="213360"/>
                </a:lnTo>
                <a:lnTo>
                  <a:pt x="289509" y="214629"/>
                </a:lnTo>
                <a:close/>
              </a:path>
              <a:path w="673100" h="654050">
                <a:moveTo>
                  <a:pt x="292360" y="215900"/>
                </a:moveTo>
                <a:lnTo>
                  <a:pt x="283235" y="215900"/>
                </a:lnTo>
                <a:lnTo>
                  <a:pt x="282943" y="214629"/>
                </a:lnTo>
                <a:lnTo>
                  <a:pt x="291414" y="214629"/>
                </a:lnTo>
                <a:lnTo>
                  <a:pt x="292360" y="215900"/>
                </a:lnTo>
                <a:close/>
              </a:path>
              <a:path w="673100" h="654050">
                <a:moveTo>
                  <a:pt x="371121" y="217170"/>
                </a:moveTo>
                <a:lnTo>
                  <a:pt x="362165" y="217170"/>
                </a:lnTo>
                <a:lnTo>
                  <a:pt x="362216" y="215900"/>
                </a:lnTo>
                <a:lnTo>
                  <a:pt x="361734" y="214629"/>
                </a:lnTo>
                <a:lnTo>
                  <a:pt x="369333" y="214629"/>
                </a:lnTo>
                <a:lnTo>
                  <a:pt x="371121" y="217170"/>
                </a:lnTo>
                <a:close/>
              </a:path>
              <a:path w="673100" h="654050">
                <a:moveTo>
                  <a:pt x="130505" y="259079"/>
                </a:moveTo>
                <a:lnTo>
                  <a:pt x="127876" y="256539"/>
                </a:lnTo>
                <a:lnTo>
                  <a:pt x="124891" y="251460"/>
                </a:lnTo>
                <a:lnTo>
                  <a:pt x="123939" y="248920"/>
                </a:lnTo>
                <a:lnTo>
                  <a:pt x="118998" y="248920"/>
                </a:lnTo>
                <a:lnTo>
                  <a:pt x="117093" y="242570"/>
                </a:lnTo>
                <a:lnTo>
                  <a:pt x="112382" y="240029"/>
                </a:lnTo>
                <a:lnTo>
                  <a:pt x="108610" y="236220"/>
                </a:lnTo>
                <a:lnTo>
                  <a:pt x="108597" y="234950"/>
                </a:lnTo>
                <a:lnTo>
                  <a:pt x="108191" y="233679"/>
                </a:lnTo>
                <a:lnTo>
                  <a:pt x="103492" y="232410"/>
                </a:lnTo>
                <a:lnTo>
                  <a:pt x="100177" y="228600"/>
                </a:lnTo>
                <a:lnTo>
                  <a:pt x="96227" y="226060"/>
                </a:lnTo>
                <a:lnTo>
                  <a:pt x="95478" y="223520"/>
                </a:lnTo>
                <a:lnTo>
                  <a:pt x="93179" y="220979"/>
                </a:lnTo>
                <a:lnTo>
                  <a:pt x="90068" y="219710"/>
                </a:lnTo>
                <a:lnTo>
                  <a:pt x="89915" y="218439"/>
                </a:lnTo>
                <a:lnTo>
                  <a:pt x="106552" y="218439"/>
                </a:lnTo>
                <a:lnTo>
                  <a:pt x="105892" y="217170"/>
                </a:lnTo>
                <a:lnTo>
                  <a:pt x="117589" y="217170"/>
                </a:lnTo>
                <a:lnTo>
                  <a:pt x="119075" y="218439"/>
                </a:lnTo>
                <a:lnTo>
                  <a:pt x="119595" y="219710"/>
                </a:lnTo>
                <a:lnTo>
                  <a:pt x="118554" y="219710"/>
                </a:lnTo>
                <a:lnTo>
                  <a:pt x="119189" y="220979"/>
                </a:lnTo>
                <a:lnTo>
                  <a:pt x="119951" y="220979"/>
                </a:lnTo>
                <a:lnTo>
                  <a:pt x="125653" y="222250"/>
                </a:lnTo>
                <a:lnTo>
                  <a:pt x="125882" y="226060"/>
                </a:lnTo>
                <a:lnTo>
                  <a:pt x="127952" y="231139"/>
                </a:lnTo>
                <a:lnTo>
                  <a:pt x="123507" y="231139"/>
                </a:lnTo>
                <a:lnTo>
                  <a:pt x="124142" y="233679"/>
                </a:lnTo>
                <a:lnTo>
                  <a:pt x="134404" y="233679"/>
                </a:lnTo>
                <a:lnTo>
                  <a:pt x="132765" y="237489"/>
                </a:lnTo>
                <a:lnTo>
                  <a:pt x="140360" y="242570"/>
                </a:lnTo>
                <a:lnTo>
                  <a:pt x="145313" y="247650"/>
                </a:lnTo>
                <a:lnTo>
                  <a:pt x="149685" y="251460"/>
                </a:lnTo>
                <a:lnTo>
                  <a:pt x="146723" y="251460"/>
                </a:lnTo>
                <a:lnTo>
                  <a:pt x="146151" y="252729"/>
                </a:lnTo>
                <a:lnTo>
                  <a:pt x="134277" y="252729"/>
                </a:lnTo>
                <a:lnTo>
                  <a:pt x="133337" y="254000"/>
                </a:lnTo>
                <a:lnTo>
                  <a:pt x="132549" y="255270"/>
                </a:lnTo>
                <a:lnTo>
                  <a:pt x="133477" y="256539"/>
                </a:lnTo>
                <a:lnTo>
                  <a:pt x="134470" y="257797"/>
                </a:lnTo>
                <a:lnTo>
                  <a:pt x="130505" y="259079"/>
                </a:lnTo>
                <a:close/>
              </a:path>
              <a:path w="673100" h="654050">
                <a:moveTo>
                  <a:pt x="372910" y="219710"/>
                </a:moveTo>
                <a:lnTo>
                  <a:pt x="348094" y="219710"/>
                </a:lnTo>
                <a:lnTo>
                  <a:pt x="348094" y="218439"/>
                </a:lnTo>
                <a:lnTo>
                  <a:pt x="372015" y="218439"/>
                </a:lnTo>
                <a:lnTo>
                  <a:pt x="372910" y="219710"/>
                </a:lnTo>
                <a:close/>
              </a:path>
              <a:path w="673100" h="654050">
                <a:moveTo>
                  <a:pt x="120421" y="220979"/>
                </a:moveTo>
                <a:lnTo>
                  <a:pt x="120243" y="220979"/>
                </a:lnTo>
                <a:lnTo>
                  <a:pt x="119595" y="219710"/>
                </a:lnTo>
                <a:lnTo>
                  <a:pt x="120421" y="220979"/>
                </a:lnTo>
                <a:close/>
              </a:path>
              <a:path w="673100" h="654050">
                <a:moveTo>
                  <a:pt x="221462" y="222250"/>
                </a:moveTo>
                <a:lnTo>
                  <a:pt x="216509" y="222250"/>
                </a:lnTo>
                <a:lnTo>
                  <a:pt x="216407" y="220979"/>
                </a:lnTo>
                <a:lnTo>
                  <a:pt x="220040" y="220979"/>
                </a:lnTo>
                <a:lnTo>
                  <a:pt x="221462" y="222250"/>
                </a:lnTo>
                <a:close/>
              </a:path>
              <a:path w="673100" h="654050">
                <a:moveTo>
                  <a:pt x="134404" y="233679"/>
                </a:moveTo>
                <a:lnTo>
                  <a:pt x="125577" y="233679"/>
                </a:lnTo>
                <a:lnTo>
                  <a:pt x="126263" y="232410"/>
                </a:lnTo>
                <a:lnTo>
                  <a:pt x="126161" y="231139"/>
                </a:lnTo>
                <a:lnTo>
                  <a:pt x="127952" y="231139"/>
                </a:lnTo>
                <a:lnTo>
                  <a:pt x="130378" y="232410"/>
                </a:lnTo>
                <a:lnTo>
                  <a:pt x="134404" y="233679"/>
                </a:lnTo>
                <a:close/>
              </a:path>
              <a:path w="673100" h="654050">
                <a:moveTo>
                  <a:pt x="233591" y="233679"/>
                </a:moveTo>
                <a:lnTo>
                  <a:pt x="217258" y="233679"/>
                </a:lnTo>
                <a:lnTo>
                  <a:pt x="217119" y="232410"/>
                </a:lnTo>
                <a:lnTo>
                  <a:pt x="232549" y="232410"/>
                </a:lnTo>
                <a:lnTo>
                  <a:pt x="233591" y="233679"/>
                </a:lnTo>
                <a:close/>
              </a:path>
              <a:path w="673100" h="654050">
                <a:moveTo>
                  <a:pt x="219189" y="243839"/>
                </a:moveTo>
                <a:lnTo>
                  <a:pt x="217423" y="243839"/>
                </a:lnTo>
                <a:lnTo>
                  <a:pt x="216115" y="242570"/>
                </a:lnTo>
                <a:lnTo>
                  <a:pt x="216039" y="241300"/>
                </a:lnTo>
                <a:lnTo>
                  <a:pt x="216611" y="237489"/>
                </a:lnTo>
                <a:lnTo>
                  <a:pt x="215849" y="237489"/>
                </a:lnTo>
                <a:lnTo>
                  <a:pt x="212293" y="236220"/>
                </a:lnTo>
                <a:lnTo>
                  <a:pt x="233548" y="236220"/>
                </a:lnTo>
                <a:lnTo>
                  <a:pt x="233527" y="238760"/>
                </a:lnTo>
                <a:lnTo>
                  <a:pt x="220421" y="238760"/>
                </a:lnTo>
                <a:lnTo>
                  <a:pt x="219036" y="241300"/>
                </a:lnTo>
                <a:lnTo>
                  <a:pt x="218274" y="242570"/>
                </a:lnTo>
                <a:lnTo>
                  <a:pt x="219189" y="243839"/>
                </a:lnTo>
                <a:close/>
              </a:path>
              <a:path w="673100" h="654050">
                <a:moveTo>
                  <a:pt x="391020" y="237489"/>
                </a:moveTo>
                <a:lnTo>
                  <a:pt x="363461" y="237489"/>
                </a:lnTo>
                <a:lnTo>
                  <a:pt x="363804" y="236220"/>
                </a:lnTo>
                <a:lnTo>
                  <a:pt x="389756" y="236220"/>
                </a:lnTo>
                <a:lnTo>
                  <a:pt x="391020" y="237489"/>
                </a:lnTo>
                <a:close/>
              </a:path>
              <a:path w="673100" h="654050">
                <a:moveTo>
                  <a:pt x="252958" y="252729"/>
                </a:moveTo>
                <a:lnTo>
                  <a:pt x="228841" y="252729"/>
                </a:lnTo>
                <a:lnTo>
                  <a:pt x="229082" y="250189"/>
                </a:lnTo>
                <a:lnTo>
                  <a:pt x="227202" y="250189"/>
                </a:lnTo>
                <a:lnTo>
                  <a:pt x="226110" y="248920"/>
                </a:lnTo>
                <a:lnTo>
                  <a:pt x="223862" y="248920"/>
                </a:lnTo>
                <a:lnTo>
                  <a:pt x="223075" y="245110"/>
                </a:lnTo>
                <a:lnTo>
                  <a:pt x="222643" y="242570"/>
                </a:lnTo>
                <a:lnTo>
                  <a:pt x="221881" y="240029"/>
                </a:lnTo>
                <a:lnTo>
                  <a:pt x="220979" y="240029"/>
                </a:lnTo>
                <a:lnTo>
                  <a:pt x="220421" y="238760"/>
                </a:lnTo>
                <a:lnTo>
                  <a:pt x="233527" y="238760"/>
                </a:lnTo>
                <a:lnTo>
                  <a:pt x="237274" y="237489"/>
                </a:lnTo>
                <a:lnTo>
                  <a:pt x="238163" y="238760"/>
                </a:lnTo>
                <a:lnTo>
                  <a:pt x="239293" y="242570"/>
                </a:lnTo>
                <a:lnTo>
                  <a:pt x="241630" y="245110"/>
                </a:lnTo>
                <a:lnTo>
                  <a:pt x="252958" y="252729"/>
                </a:lnTo>
                <a:close/>
              </a:path>
              <a:path w="673100" h="654050">
                <a:moveTo>
                  <a:pt x="314388" y="238760"/>
                </a:moveTo>
                <a:lnTo>
                  <a:pt x="305993" y="238760"/>
                </a:lnTo>
                <a:lnTo>
                  <a:pt x="305917" y="237489"/>
                </a:lnTo>
                <a:lnTo>
                  <a:pt x="313202" y="237489"/>
                </a:lnTo>
                <a:lnTo>
                  <a:pt x="314388" y="238760"/>
                </a:lnTo>
                <a:close/>
              </a:path>
              <a:path w="673100" h="654050">
                <a:moveTo>
                  <a:pt x="322973" y="246379"/>
                </a:moveTo>
                <a:lnTo>
                  <a:pt x="316852" y="246379"/>
                </a:lnTo>
                <a:lnTo>
                  <a:pt x="320357" y="245110"/>
                </a:lnTo>
                <a:lnTo>
                  <a:pt x="322122" y="245110"/>
                </a:lnTo>
                <a:lnTo>
                  <a:pt x="322973" y="246379"/>
                </a:lnTo>
                <a:close/>
              </a:path>
              <a:path w="673100" h="654050">
                <a:moveTo>
                  <a:pt x="231139" y="255270"/>
                </a:moveTo>
                <a:lnTo>
                  <a:pt x="229425" y="255270"/>
                </a:lnTo>
                <a:lnTo>
                  <a:pt x="226009" y="252729"/>
                </a:lnTo>
                <a:lnTo>
                  <a:pt x="225412" y="248920"/>
                </a:lnTo>
                <a:lnTo>
                  <a:pt x="226110" y="248920"/>
                </a:lnTo>
                <a:lnTo>
                  <a:pt x="227711" y="251460"/>
                </a:lnTo>
                <a:lnTo>
                  <a:pt x="228841" y="252729"/>
                </a:lnTo>
                <a:lnTo>
                  <a:pt x="253111" y="252729"/>
                </a:lnTo>
                <a:lnTo>
                  <a:pt x="253629" y="254000"/>
                </a:lnTo>
                <a:lnTo>
                  <a:pt x="233578" y="254000"/>
                </a:lnTo>
                <a:lnTo>
                  <a:pt x="231139" y="255270"/>
                </a:lnTo>
                <a:close/>
              </a:path>
              <a:path w="673100" h="654050">
                <a:moveTo>
                  <a:pt x="151142" y="252729"/>
                </a:moveTo>
                <a:lnTo>
                  <a:pt x="148247" y="252729"/>
                </a:lnTo>
                <a:lnTo>
                  <a:pt x="147815" y="251460"/>
                </a:lnTo>
                <a:lnTo>
                  <a:pt x="149685" y="251460"/>
                </a:lnTo>
                <a:lnTo>
                  <a:pt x="151142" y="252729"/>
                </a:lnTo>
                <a:close/>
              </a:path>
              <a:path w="673100" h="654050">
                <a:moveTo>
                  <a:pt x="393115" y="263939"/>
                </a:moveTo>
                <a:lnTo>
                  <a:pt x="389242" y="262889"/>
                </a:lnTo>
                <a:lnTo>
                  <a:pt x="388038" y="257797"/>
                </a:lnTo>
                <a:lnTo>
                  <a:pt x="386994" y="256539"/>
                </a:lnTo>
                <a:lnTo>
                  <a:pt x="383832" y="256539"/>
                </a:lnTo>
                <a:lnTo>
                  <a:pt x="382219" y="251460"/>
                </a:lnTo>
                <a:lnTo>
                  <a:pt x="406130" y="251460"/>
                </a:lnTo>
                <a:lnTo>
                  <a:pt x="408447" y="255270"/>
                </a:lnTo>
                <a:lnTo>
                  <a:pt x="402145" y="255270"/>
                </a:lnTo>
                <a:lnTo>
                  <a:pt x="401298" y="257797"/>
                </a:lnTo>
                <a:lnTo>
                  <a:pt x="403771" y="260350"/>
                </a:lnTo>
                <a:lnTo>
                  <a:pt x="397560" y="260350"/>
                </a:lnTo>
                <a:lnTo>
                  <a:pt x="398678" y="261620"/>
                </a:lnTo>
                <a:lnTo>
                  <a:pt x="405009" y="261620"/>
                </a:lnTo>
                <a:lnTo>
                  <a:pt x="406247" y="262889"/>
                </a:lnTo>
                <a:lnTo>
                  <a:pt x="392722" y="262889"/>
                </a:lnTo>
                <a:lnTo>
                  <a:pt x="392884" y="263143"/>
                </a:lnTo>
                <a:lnTo>
                  <a:pt x="393115" y="263939"/>
                </a:lnTo>
                <a:close/>
              </a:path>
              <a:path w="673100" h="654050">
                <a:moveTo>
                  <a:pt x="153001" y="256539"/>
                </a:moveTo>
                <a:lnTo>
                  <a:pt x="135229" y="256539"/>
                </a:lnTo>
                <a:lnTo>
                  <a:pt x="135953" y="255270"/>
                </a:lnTo>
                <a:lnTo>
                  <a:pt x="135623" y="255270"/>
                </a:lnTo>
                <a:lnTo>
                  <a:pt x="135229" y="254000"/>
                </a:lnTo>
                <a:lnTo>
                  <a:pt x="134277" y="252729"/>
                </a:lnTo>
                <a:lnTo>
                  <a:pt x="146151" y="252729"/>
                </a:lnTo>
                <a:lnTo>
                  <a:pt x="146481" y="254000"/>
                </a:lnTo>
                <a:lnTo>
                  <a:pt x="152245" y="254000"/>
                </a:lnTo>
                <a:lnTo>
                  <a:pt x="152623" y="255270"/>
                </a:lnTo>
                <a:lnTo>
                  <a:pt x="135953" y="255270"/>
                </a:lnTo>
                <a:lnTo>
                  <a:pt x="135253" y="256463"/>
                </a:lnTo>
                <a:lnTo>
                  <a:pt x="152979" y="256463"/>
                </a:lnTo>
                <a:close/>
              </a:path>
              <a:path w="673100" h="654050">
                <a:moveTo>
                  <a:pt x="152245" y="254000"/>
                </a:moveTo>
                <a:lnTo>
                  <a:pt x="148539" y="254000"/>
                </a:lnTo>
                <a:lnTo>
                  <a:pt x="148310" y="252729"/>
                </a:lnTo>
                <a:lnTo>
                  <a:pt x="151866" y="252729"/>
                </a:lnTo>
                <a:lnTo>
                  <a:pt x="152245" y="254000"/>
                </a:lnTo>
                <a:close/>
              </a:path>
              <a:path w="673100" h="654050">
                <a:moveTo>
                  <a:pt x="280733" y="290829"/>
                </a:moveTo>
                <a:lnTo>
                  <a:pt x="268935" y="290829"/>
                </a:lnTo>
                <a:lnTo>
                  <a:pt x="262229" y="289560"/>
                </a:lnTo>
                <a:lnTo>
                  <a:pt x="258610" y="284479"/>
                </a:lnTo>
                <a:lnTo>
                  <a:pt x="252044" y="276860"/>
                </a:lnTo>
                <a:lnTo>
                  <a:pt x="248983" y="274320"/>
                </a:lnTo>
                <a:lnTo>
                  <a:pt x="241515" y="267970"/>
                </a:lnTo>
                <a:lnTo>
                  <a:pt x="237312" y="264160"/>
                </a:lnTo>
                <a:lnTo>
                  <a:pt x="233311" y="256539"/>
                </a:lnTo>
                <a:lnTo>
                  <a:pt x="234962" y="255270"/>
                </a:lnTo>
                <a:lnTo>
                  <a:pt x="234581" y="254000"/>
                </a:lnTo>
                <a:lnTo>
                  <a:pt x="253629" y="254000"/>
                </a:lnTo>
                <a:lnTo>
                  <a:pt x="256222" y="260350"/>
                </a:lnTo>
                <a:lnTo>
                  <a:pt x="257632" y="260350"/>
                </a:lnTo>
                <a:lnTo>
                  <a:pt x="259372" y="261620"/>
                </a:lnTo>
                <a:lnTo>
                  <a:pt x="262001" y="262889"/>
                </a:lnTo>
                <a:lnTo>
                  <a:pt x="263372" y="262889"/>
                </a:lnTo>
                <a:lnTo>
                  <a:pt x="264477" y="266700"/>
                </a:lnTo>
                <a:lnTo>
                  <a:pt x="265353" y="267970"/>
                </a:lnTo>
                <a:lnTo>
                  <a:pt x="269189" y="269239"/>
                </a:lnTo>
                <a:lnTo>
                  <a:pt x="262915" y="269239"/>
                </a:lnTo>
                <a:lnTo>
                  <a:pt x="262242" y="270510"/>
                </a:lnTo>
                <a:lnTo>
                  <a:pt x="269589" y="270510"/>
                </a:lnTo>
                <a:lnTo>
                  <a:pt x="269989" y="271779"/>
                </a:lnTo>
                <a:lnTo>
                  <a:pt x="271449" y="274320"/>
                </a:lnTo>
                <a:lnTo>
                  <a:pt x="272008" y="275589"/>
                </a:lnTo>
                <a:lnTo>
                  <a:pt x="272770" y="278129"/>
                </a:lnTo>
                <a:lnTo>
                  <a:pt x="277020" y="278129"/>
                </a:lnTo>
                <a:lnTo>
                  <a:pt x="278434" y="280670"/>
                </a:lnTo>
                <a:lnTo>
                  <a:pt x="283997" y="283210"/>
                </a:lnTo>
                <a:lnTo>
                  <a:pt x="276834" y="283210"/>
                </a:lnTo>
                <a:lnTo>
                  <a:pt x="276733" y="284479"/>
                </a:lnTo>
                <a:lnTo>
                  <a:pt x="284269" y="284479"/>
                </a:lnTo>
                <a:lnTo>
                  <a:pt x="285356" y="289560"/>
                </a:lnTo>
                <a:lnTo>
                  <a:pt x="280415" y="289560"/>
                </a:lnTo>
                <a:lnTo>
                  <a:pt x="280733" y="290829"/>
                </a:lnTo>
                <a:close/>
              </a:path>
              <a:path w="673100" h="654050">
                <a:moveTo>
                  <a:pt x="423189" y="270510"/>
                </a:moveTo>
                <a:lnTo>
                  <a:pt x="401942" y="270510"/>
                </a:lnTo>
                <a:lnTo>
                  <a:pt x="402081" y="269239"/>
                </a:lnTo>
                <a:lnTo>
                  <a:pt x="413397" y="269239"/>
                </a:lnTo>
                <a:lnTo>
                  <a:pt x="414667" y="265429"/>
                </a:lnTo>
                <a:lnTo>
                  <a:pt x="410083" y="265429"/>
                </a:lnTo>
                <a:lnTo>
                  <a:pt x="408660" y="261620"/>
                </a:lnTo>
                <a:lnTo>
                  <a:pt x="405835" y="257797"/>
                </a:lnTo>
                <a:lnTo>
                  <a:pt x="405282" y="256539"/>
                </a:lnTo>
                <a:lnTo>
                  <a:pt x="403161" y="255270"/>
                </a:lnTo>
                <a:lnTo>
                  <a:pt x="408447" y="255270"/>
                </a:lnTo>
                <a:lnTo>
                  <a:pt x="409219" y="256539"/>
                </a:lnTo>
                <a:lnTo>
                  <a:pt x="411082" y="257835"/>
                </a:lnTo>
                <a:lnTo>
                  <a:pt x="416648" y="264160"/>
                </a:lnTo>
                <a:lnTo>
                  <a:pt x="423189" y="270510"/>
                </a:lnTo>
                <a:close/>
              </a:path>
              <a:path w="673100" h="654050">
                <a:moveTo>
                  <a:pt x="240042" y="367029"/>
                </a:moveTo>
                <a:lnTo>
                  <a:pt x="232651" y="358139"/>
                </a:lnTo>
                <a:lnTo>
                  <a:pt x="226517" y="353060"/>
                </a:lnTo>
                <a:lnTo>
                  <a:pt x="214744" y="341629"/>
                </a:lnTo>
                <a:lnTo>
                  <a:pt x="209715" y="336550"/>
                </a:lnTo>
                <a:lnTo>
                  <a:pt x="206857" y="334010"/>
                </a:lnTo>
                <a:lnTo>
                  <a:pt x="198539" y="325120"/>
                </a:lnTo>
                <a:lnTo>
                  <a:pt x="192392" y="318770"/>
                </a:lnTo>
                <a:lnTo>
                  <a:pt x="181152" y="308610"/>
                </a:lnTo>
                <a:lnTo>
                  <a:pt x="177025" y="303529"/>
                </a:lnTo>
                <a:lnTo>
                  <a:pt x="170306" y="298450"/>
                </a:lnTo>
                <a:lnTo>
                  <a:pt x="169798" y="297179"/>
                </a:lnTo>
                <a:lnTo>
                  <a:pt x="167182" y="294639"/>
                </a:lnTo>
                <a:lnTo>
                  <a:pt x="168198" y="292100"/>
                </a:lnTo>
                <a:lnTo>
                  <a:pt x="163969" y="289560"/>
                </a:lnTo>
                <a:lnTo>
                  <a:pt x="162852" y="288289"/>
                </a:lnTo>
                <a:lnTo>
                  <a:pt x="159677" y="284479"/>
                </a:lnTo>
                <a:lnTo>
                  <a:pt x="157137" y="281939"/>
                </a:lnTo>
                <a:lnTo>
                  <a:pt x="151866" y="280670"/>
                </a:lnTo>
                <a:lnTo>
                  <a:pt x="150914" y="278129"/>
                </a:lnTo>
                <a:lnTo>
                  <a:pt x="151383" y="276860"/>
                </a:lnTo>
                <a:lnTo>
                  <a:pt x="149352" y="276860"/>
                </a:lnTo>
                <a:lnTo>
                  <a:pt x="139966" y="269239"/>
                </a:lnTo>
                <a:lnTo>
                  <a:pt x="135051" y="264160"/>
                </a:lnTo>
                <a:lnTo>
                  <a:pt x="136613" y="264160"/>
                </a:lnTo>
                <a:lnTo>
                  <a:pt x="137985" y="262889"/>
                </a:lnTo>
                <a:lnTo>
                  <a:pt x="140258" y="262889"/>
                </a:lnTo>
                <a:lnTo>
                  <a:pt x="137820" y="260350"/>
                </a:lnTo>
                <a:lnTo>
                  <a:pt x="135851" y="260350"/>
                </a:lnTo>
                <a:lnTo>
                  <a:pt x="134073" y="259079"/>
                </a:lnTo>
                <a:lnTo>
                  <a:pt x="133718" y="259079"/>
                </a:lnTo>
                <a:lnTo>
                  <a:pt x="135253" y="256463"/>
                </a:lnTo>
                <a:lnTo>
                  <a:pt x="153001" y="256539"/>
                </a:lnTo>
                <a:lnTo>
                  <a:pt x="153758" y="259079"/>
                </a:lnTo>
                <a:lnTo>
                  <a:pt x="156540" y="261620"/>
                </a:lnTo>
                <a:lnTo>
                  <a:pt x="162369" y="265429"/>
                </a:lnTo>
                <a:lnTo>
                  <a:pt x="163017" y="267970"/>
                </a:lnTo>
                <a:lnTo>
                  <a:pt x="153352" y="267970"/>
                </a:lnTo>
                <a:lnTo>
                  <a:pt x="153390" y="270510"/>
                </a:lnTo>
                <a:lnTo>
                  <a:pt x="155968" y="271779"/>
                </a:lnTo>
                <a:lnTo>
                  <a:pt x="157314" y="273050"/>
                </a:lnTo>
                <a:lnTo>
                  <a:pt x="167068" y="273050"/>
                </a:lnTo>
                <a:lnTo>
                  <a:pt x="171284" y="274320"/>
                </a:lnTo>
                <a:lnTo>
                  <a:pt x="177457" y="279400"/>
                </a:lnTo>
                <a:lnTo>
                  <a:pt x="180225" y="283210"/>
                </a:lnTo>
                <a:lnTo>
                  <a:pt x="186270" y="288289"/>
                </a:lnTo>
                <a:lnTo>
                  <a:pt x="190157" y="290829"/>
                </a:lnTo>
                <a:lnTo>
                  <a:pt x="191808" y="294639"/>
                </a:lnTo>
                <a:lnTo>
                  <a:pt x="192633" y="295910"/>
                </a:lnTo>
                <a:lnTo>
                  <a:pt x="197269" y="297179"/>
                </a:lnTo>
                <a:lnTo>
                  <a:pt x="199834" y="300989"/>
                </a:lnTo>
                <a:lnTo>
                  <a:pt x="202679" y="303529"/>
                </a:lnTo>
                <a:lnTo>
                  <a:pt x="207441" y="308610"/>
                </a:lnTo>
                <a:lnTo>
                  <a:pt x="212534" y="312420"/>
                </a:lnTo>
                <a:lnTo>
                  <a:pt x="220598" y="321310"/>
                </a:lnTo>
                <a:lnTo>
                  <a:pt x="225221" y="323850"/>
                </a:lnTo>
                <a:lnTo>
                  <a:pt x="227164" y="328929"/>
                </a:lnTo>
                <a:lnTo>
                  <a:pt x="227482" y="330200"/>
                </a:lnTo>
                <a:lnTo>
                  <a:pt x="233476" y="331470"/>
                </a:lnTo>
                <a:lnTo>
                  <a:pt x="235762" y="337820"/>
                </a:lnTo>
                <a:lnTo>
                  <a:pt x="243205" y="341629"/>
                </a:lnTo>
                <a:lnTo>
                  <a:pt x="243293" y="344170"/>
                </a:lnTo>
                <a:lnTo>
                  <a:pt x="243560" y="346710"/>
                </a:lnTo>
                <a:lnTo>
                  <a:pt x="250621" y="349250"/>
                </a:lnTo>
                <a:lnTo>
                  <a:pt x="252228" y="353060"/>
                </a:lnTo>
                <a:lnTo>
                  <a:pt x="238290" y="353060"/>
                </a:lnTo>
                <a:lnTo>
                  <a:pt x="238391" y="354329"/>
                </a:lnTo>
                <a:lnTo>
                  <a:pt x="238569" y="354329"/>
                </a:lnTo>
                <a:lnTo>
                  <a:pt x="239064" y="355600"/>
                </a:lnTo>
                <a:lnTo>
                  <a:pt x="239458" y="355600"/>
                </a:lnTo>
                <a:lnTo>
                  <a:pt x="241592" y="356870"/>
                </a:lnTo>
                <a:lnTo>
                  <a:pt x="253834" y="356870"/>
                </a:lnTo>
                <a:lnTo>
                  <a:pt x="259473" y="360679"/>
                </a:lnTo>
                <a:lnTo>
                  <a:pt x="259740" y="363220"/>
                </a:lnTo>
                <a:lnTo>
                  <a:pt x="261289" y="364489"/>
                </a:lnTo>
                <a:lnTo>
                  <a:pt x="241884" y="364489"/>
                </a:lnTo>
                <a:lnTo>
                  <a:pt x="240042" y="367029"/>
                </a:lnTo>
                <a:close/>
              </a:path>
              <a:path w="673100" h="654050">
                <a:moveTo>
                  <a:pt x="374624" y="316229"/>
                </a:moveTo>
                <a:lnTo>
                  <a:pt x="371640" y="311150"/>
                </a:lnTo>
                <a:lnTo>
                  <a:pt x="365683" y="308610"/>
                </a:lnTo>
                <a:lnTo>
                  <a:pt x="365277" y="300989"/>
                </a:lnTo>
                <a:lnTo>
                  <a:pt x="360781" y="300989"/>
                </a:lnTo>
                <a:lnTo>
                  <a:pt x="360400" y="298450"/>
                </a:lnTo>
                <a:lnTo>
                  <a:pt x="358508" y="295910"/>
                </a:lnTo>
                <a:lnTo>
                  <a:pt x="354241" y="294639"/>
                </a:lnTo>
                <a:lnTo>
                  <a:pt x="352158" y="293370"/>
                </a:lnTo>
                <a:lnTo>
                  <a:pt x="350354" y="289560"/>
                </a:lnTo>
                <a:lnTo>
                  <a:pt x="347764" y="287020"/>
                </a:lnTo>
                <a:lnTo>
                  <a:pt x="341909" y="284479"/>
                </a:lnTo>
                <a:lnTo>
                  <a:pt x="341109" y="280670"/>
                </a:lnTo>
                <a:lnTo>
                  <a:pt x="333349" y="278129"/>
                </a:lnTo>
                <a:lnTo>
                  <a:pt x="330644" y="273050"/>
                </a:lnTo>
                <a:lnTo>
                  <a:pt x="327990" y="266700"/>
                </a:lnTo>
                <a:lnTo>
                  <a:pt x="327418" y="266700"/>
                </a:lnTo>
                <a:lnTo>
                  <a:pt x="322402" y="264160"/>
                </a:lnTo>
                <a:lnTo>
                  <a:pt x="322520" y="263939"/>
                </a:lnTo>
                <a:lnTo>
                  <a:pt x="323722" y="259079"/>
                </a:lnTo>
                <a:lnTo>
                  <a:pt x="323938" y="259079"/>
                </a:lnTo>
                <a:lnTo>
                  <a:pt x="324015" y="257810"/>
                </a:lnTo>
                <a:lnTo>
                  <a:pt x="334010" y="257810"/>
                </a:lnTo>
                <a:lnTo>
                  <a:pt x="340296" y="264160"/>
                </a:lnTo>
                <a:lnTo>
                  <a:pt x="343020" y="267970"/>
                </a:lnTo>
                <a:lnTo>
                  <a:pt x="332727" y="267970"/>
                </a:lnTo>
                <a:lnTo>
                  <a:pt x="333171" y="269239"/>
                </a:lnTo>
                <a:lnTo>
                  <a:pt x="343928" y="269239"/>
                </a:lnTo>
                <a:lnTo>
                  <a:pt x="347730" y="271779"/>
                </a:lnTo>
                <a:lnTo>
                  <a:pt x="337083" y="271779"/>
                </a:lnTo>
                <a:lnTo>
                  <a:pt x="336981" y="273050"/>
                </a:lnTo>
                <a:lnTo>
                  <a:pt x="349630" y="273050"/>
                </a:lnTo>
                <a:lnTo>
                  <a:pt x="349669" y="274320"/>
                </a:lnTo>
                <a:lnTo>
                  <a:pt x="342963" y="274320"/>
                </a:lnTo>
                <a:lnTo>
                  <a:pt x="343357" y="275589"/>
                </a:lnTo>
                <a:lnTo>
                  <a:pt x="342963" y="275589"/>
                </a:lnTo>
                <a:lnTo>
                  <a:pt x="343344" y="276860"/>
                </a:lnTo>
                <a:lnTo>
                  <a:pt x="344872" y="276860"/>
                </a:lnTo>
                <a:lnTo>
                  <a:pt x="345732" y="278129"/>
                </a:lnTo>
                <a:lnTo>
                  <a:pt x="346278" y="279400"/>
                </a:lnTo>
                <a:lnTo>
                  <a:pt x="350685" y="279400"/>
                </a:lnTo>
                <a:lnTo>
                  <a:pt x="350177" y="284479"/>
                </a:lnTo>
                <a:lnTo>
                  <a:pt x="353199" y="285750"/>
                </a:lnTo>
                <a:lnTo>
                  <a:pt x="359162" y="285750"/>
                </a:lnTo>
                <a:lnTo>
                  <a:pt x="360680" y="287020"/>
                </a:lnTo>
                <a:lnTo>
                  <a:pt x="361734" y="288289"/>
                </a:lnTo>
                <a:lnTo>
                  <a:pt x="357720" y="288289"/>
                </a:lnTo>
                <a:lnTo>
                  <a:pt x="357631" y="289560"/>
                </a:lnTo>
                <a:lnTo>
                  <a:pt x="364591" y="289560"/>
                </a:lnTo>
                <a:lnTo>
                  <a:pt x="367449" y="290829"/>
                </a:lnTo>
                <a:lnTo>
                  <a:pt x="370458" y="293370"/>
                </a:lnTo>
                <a:lnTo>
                  <a:pt x="373156" y="297179"/>
                </a:lnTo>
                <a:lnTo>
                  <a:pt x="366115" y="297179"/>
                </a:lnTo>
                <a:lnTo>
                  <a:pt x="366153" y="298450"/>
                </a:lnTo>
                <a:lnTo>
                  <a:pt x="367207" y="298450"/>
                </a:lnTo>
                <a:lnTo>
                  <a:pt x="368185" y="299720"/>
                </a:lnTo>
                <a:lnTo>
                  <a:pt x="374954" y="299720"/>
                </a:lnTo>
                <a:lnTo>
                  <a:pt x="376796" y="302260"/>
                </a:lnTo>
                <a:lnTo>
                  <a:pt x="381888" y="306070"/>
                </a:lnTo>
                <a:lnTo>
                  <a:pt x="383311" y="307339"/>
                </a:lnTo>
                <a:lnTo>
                  <a:pt x="384098" y="309879"/>
                </a:lnTo>
                <a:lnTo>
                  <a:pt x="379717" y="309879"/>
                </a:lnTo>
                <a:lnTo>
                  <a:pt x="379856" y="313689"/>
                </a:lnTo>
                <a:lnTo>
                  <a:pt x="374624" y="316229"/>
                </a:lnTo>
                <a:close/>
              </a:path>
              <a:path w="673100" h="654050">
                <a:moveTo>
                  <a:pt x="405009" y="261620"/>
                </a:moveTo>
                <a:lnTo>
                  <a:pt x="398678" y="261620"/>
                </a:lnTo>
                <a:lnTo>
                  <a:pt x="398894" y="260350"/>
                </a:lnTo>
                <a:lnTo>
                  <a:pt x="403771" y="260350"/>
                </a:lnTo>
                <a:lnTo>
                  <a:pt x="405009" y="261620"/>
                </a:lnTo>
                <a:close/>
              </a:path>
              <a:path w="673100" h="654050">
                <a:moveTo>
                  <a:pt x="393641" y="264082"/>
                </a:moveTo>
                <a:lnTo>
                  <a:pt x="393452" y="264030"/>
                </a:lnTo>
                <a:lnTo>
                  <a:pt x="392884" y="263143"/>
                </a:lnTo>
                <a:lnTo>
                  <a:pt x="392811" y="262889"/>
                </a:lnTo>
                <a:lnTo>
                  <a:pt x="393128" y="262889"/>
                </a:lnTo>
                <a:lnTo>
                  <a:pt x="393641" y="264082"/>
                </a:lnTo>
                <a:close/>
              </a:path>
              <a:path w="673100" h="654050">
                <a:moveTo>
                  <a:pt x="394080" y="264160"/>
                </a:moveTo>
                <a:lnTo>
                  <a:pt x="393928" y="264160"/>
                </a:lnTo>
                <a:lnTo>
                  <a:pt x="393767" y="264116"/>
                </a:lnTo>
                <a:lnTo>
                  <a:pt x="393420" y="262889"/>
                </a:lnTo>
                <a:lnTo>
                  <a:pt x="394080" y="264160"/>
                </a:lnTo>
                <a:close/>
              </a:path>
              <a:path w="673100" h="654050">
                <a:moveTo>
                  <a:pt x="410281" y="266700"/>
                </a:moveTo>
                <a:lnTo>
                  <a:pt x="396747" y="266700"/>
                </a:lnTo>
                <a:lnTo>
                  <a:pt x="396494" y="265429"/>
                </a:lnTo>
                <a:lnTo>
                  <a:pt x="394690" y="265429"/>
                </a:lnTo>
                <a:lnTo>
                  <a:pt x="393649" y="262889"/>
                </a:lnTo>
                <a:lnTo>
                  <a:pt x="406247" y="262889"/>
                </a:lnTo>
                <a:lnTo>
                  <a:pt x="408724" y="265429"/>
                </a:lnTo>
                <a:lnTo>
                  <a:pt x="410281" y="266700"/>
                </a:lnTo>
                <a:close/>
              </a:path>
              <a:path w="673100" h="654050">
                <a:moveTo>
                  <a:pt x="393534" y="264160"/>
                </a:moveTo>
                <a:lnTo>
                  <a:pt x="393179" y="264160"/>
                </a:lnTo>
                <a:lnTo>
                  <a:pt x="393115" y="263939"/>
                </a:lnTo>
                <a:lnTo>
                  <a:pt x="393452" y="264030"/>
                </a:lnTo>
                <a:lnTo>
                  <a:pt x="393534" y="264160"/>
                </a:lnTo>
                <a:close/>
              </a:path>
              <a:path w="673100" h="654050">
                <a:moveTo>
                  <a:pt x="393779" y="264160"/>
                </a:moveTo>
                <a:lnTo>
                  <a:pt x="393641" y="264082"/>
                </a:lnTo>
                <a:lnTo>
                  <a:pt x="393779" y="264160"/>
                </a:lnTo>
                <a:close/>
              </a:path>
              <a:path w="673100" h="654050">
                <a:moveTo>
                  <a:pt x="437362" y="311150"/>
                </a:moveTo>
                <a:lnTo>
                  <a:pt x="434517" y="311150"/>
                </a:lnTo>
                <a:lnTo>
                  <a:pt x="433730" y="308610"/>
                </a:lnTo>
                <a:lnTo>
                  <a:pt x="431723" y="306070"/>
                </a:lnTo>
                <a:lnTo>
                  <a:pt x="433590" y="303529"/>
                </a:lnTo>
                <a:lnTo>
                  <a:pt x="430707" y="302260"/>
                </a:lnTo>
                <a:lnTo>
                  <a:pt x="428332" y="300989"/>
                </a:lnTo>
                <a:lnTo>
                  <a:pt x="426973" y="299720"/>
                </a:lnTo>
                <a:lnTo>
                  <a:pt x="423544" y="297179"/>
                </a:lnTo>
                <a:lnTo>
                  <a:pt x="421106" y="294639"/>
                </a:lnTo>
                <a:lnTo>
                  <a:pt x="416496" y="290829"/>
                </a:lnTo>
                <a:lnTo>
                  <a:pt x="413258" y="288289"/>
                </a:lnTo>
                <a:lnTo>
                  <a:pt x="410984" y="281939"/>
                </a:lnTo>
                <a:lnTo>
                  <a:pt x="407200" y="281939"/>
                </a:lnTo>
                <a:lnTo>
                  <a:pt x="403224" y="275589"/>
                </a:lnTo>
                <a:lnTo>
                  <a:pt x="400049" y="271779"/>
                </a:lnTo>
                <a:lnTo>
                  <a:pt x="394855" y="267970"/>
                </a:lnTo>
                <a:lnTo>
                  <a:pt x="393779" y="264160"/>
                </a:lnTo>
                <a:lnTo>
                  <a:pt x="394119" y="264160"/>
                </a:lnTo>
                <a:lnTo>
                  <a:pt x="394550" y="265429"/>
                </a:lnTo>
                <a:lnTo>
                  <a:pt x="395325" y="265429"/>
                </a:lnTo>
                <a:lnTo>
                  <a:pt x="396379" y="266700"/>
                </a:lnTo>
                <a:lnTo>
                  <a:pt x="410281" y="266700"/>
                </a:lnTo>
                <a:lnTo>
                  <a:pt x="413397" y="269239"/>
                </a:lnTo>
                <a:lnTo>
                  <a:pt x="400456" y="269239"/>
                </a:lnTo>
                <a:lnTo>
                  <a:pt x="400443" y="270510"/>
                </a:lnTo>
                <a:lnTo>
                  <a:pt x="423189" y="270510"/>
                </a:lnTo>
                <a:lnTo>
                  <a:pt x="425805" y="273050"/>
                </a:lnTo>
                <a:lnTo>
                  <a:pt x="426821" y="275589"/>
                </a:lnTo>
                <a:lnTo>
                  <a:pt x="429742" y="275589"/>
                </a:lnTo>
                <a:lnTo>
                  <a:pt x="430669" y="276860"/>
                </a:lnTo>
                <a:lnTo>
                  <a:pt x="431770" y="279400"/>
                </a:lnTo>
                <a:lnTo>
                  <a:pt x="411594" y="279400"/>
                </a:lnTo>
                <a:lnTo>
                  <a:pt x="411314" y="280670"/>
                </a:lnTo>
                <a:lnTo>
                  <a:pt x="432320" y="280670"/>
                </a:lnTo>
                <a:lnTo>
                  <a:pt x="436067" y="283210"/>
                </a:lnTo>
                <a:lnTo>
                  <a:pt x="438835" y="285750"/>
                </a:lnTo>
                <a:lnTo>
                  <a:pt x="435521" y="288289"/>
                </a:lnTo>
                <a:lnTo>
                  <a:pt x="439280" y="290829"/>
                </a:lnTo>
                <a:lnTo>
                  <a:pt x="442446" y="290829"/>
                </a:lnTo>
                <a:lnTo>
                  <a:pt x="442404" y="293370"/>
                </a:lnTo>
                <a:lnTo>
                  <a:pt x="435038" y="293370"/>
                </a:lnTo>
                <a:lnTo>
                  <a:pt x="434797" y="294639"/>
                </a:lnTo>
                <a:lnTo>
                  <a:pt x="448741" y="294639"/>
                </a:lnTo>
                <a:lnTo>
                  <a:pt x="449465" y="295910"/>
                </a:lnTo>
                <a:lnTo>
                  <a:pt x="447776" y="298450"/>
                </a:lnTo>
                <a:lnTo>
                  <a:pt x="432536" y="298450"/>
                </a:lnTo>
                <a:lnTo>
                  <a:pt x="433793" y="299720"/>
                </a:lnTo>
                <a:lnTo>
                  <a:pt x="448348" y="299720"/>
                </a:lnTo>
                <a:lnTo>
                  <a:pt x="450634" y="300989"/>
                </a:lnTo>
                <a:lnTo>
                  <a:pt x="452589" y="300989"/>
                </a:lnTo>
                <a:lnTo>
                  <a:pt x="456285" y="302260"/>
                </a:lnTo>
                <a:lnTo>
                  <a:pt x="457085" y="303529"/>
                </a:lnTo>
                <a:lnTo>
                  <a:pt x="443014" y="303529"/>
                </a:lnTo>
                <a:lnTo>
                  <a:pt x="442607" y="304800"/>
                </a:lnTo>
                <a:lnTo>
                  <a:pt x="457377" y="304800"/>
                </a:lnTo>
                <a:lnTo>
                  <a:pt x="457669" y="306070"/>
                </a:lnTo>
                <a:lnTo>
                  <a:pt x="450443" y="306070"/>
                </a:lnTo>
                <a:lnTo>
                  <a:pt x="449986" y="307339"/>
                </a:lnTo>
                <a:lnTo>
                  <a:pt x="450164" y="308610"/>
                </a:lnTo>
                <a:lnTo>
                  <a:pt x="436473" y="308610"/>
                </a:lnTo>
                <a:lnTo>
                  <a:pt x="436702" y="309879"/>
                </a:lnTo>
                <a:lnTo>
                  <a:pt x="436829" y="309879"/>
                </a:lnTo>
                <a:lnTo>
                  <a:pt x="437362" y="311150"/>
                </a:lnTo>
                <a:close/>
              </a:path>
              <a:path w="673100" h="654050">
                <a:moveTo>
                  <a:pt x="167068" y="273050"/>
                </a:moveTo>
                <a:lnTo>
                  <a:pt x="157314" y="273050"/>
                </a:lnTo>
                <a:lnTo>
                  <a:pt x="158216" y="269239"/>
                </a:lnTo>
                <a:lnTo>
                  <a:pt x="153352" y="267970"/>
                </a:lnTo>
                <a:lnTo>
                  <a:pt x="163017" y="267970"/>
                </a:lnTo>
                <a:lnTo>
                  <a:pt x="166001" y="266700"/>
                </a:lnTo>
                <a:lnTo>
                  <a:pt x="166827" y="266700"/>
                </a:lnTo>
                <a:lnTo>
                  <a:pt x="167068" y="273050"/>
                </a:lnTo>
                <a:close/>
              </a:path>
              <a:path w="673100" h="654050">
                <a:moveTo>
                  <a:pt x="343928" y="269239"/>
                </a:moveTo>
                <a:lnTo>
                  <a:pt x="333171" y="269239"/>
                </a:lnTo>
                <a:lnTo>
                  <a:pt x="333425" y="267970"/>
                </a:lnTo>
                <a:lnTo>
                  <a:pt x="343020" y="267970"/>
                </a:lnTo>
                <a:lnTo>
                  <a:pt x="343928" y="269239"/>
                </a:lnTo>
                <a:close/>
              </a:path>
              <a:path w="673100" h="654050">
                <a:moveTo>
                  <a:pt x="269589" y="270510"/>
                </a:moveTo>
                <a:lnTo>
                  <a:pt x="263169" y="270510"/>
                </a:lnTo>
                <a:lnTo>
                  <a:pt x="262915" y="269239"/>
                </a:lnTo>
                <a:lnTo>
                  <a:pt x="269189" y="269239"/>
                </a:lnTo>
                <a:lnTo>
                  <a:pt x="269589" y="270510"/>
                </a:lnTo>
                <a:close/>
              </a:path>
              <a:path w="673100" h="654050">
                <a:moveTo>
                  <a:pt x="349630" y="273050"/>
                </a:moveTo>
                <a:lnTo>
                  <a:pt x="338137" y="273050"/>
                </a:lnTo>
                <a:lnTo>
                  <a:pt x="338086" y="271779"/>
                </a:lnTo>
                <a:lnTo>
                  <a:pt x="347730" y="271779"/>
                </a:lnTo>
                <a:lnTo>
                  <a:pt x="349630" y="273050"/>
                </a:lnTo>
                <a:close/>
              </a:path>
              <a:path w="673100" h="654050">
                <a:moveTo>
                  <a:pt x="344698" y="276601"/>
                </a:moveTo>
                <a:lnTo>
                  <a:pt x="343154" y="274320"/>
                </a:lnTo>
                <a:lnTo>
                  <a:pt x="349834" y="274320"/>
                </a:lnTo>
                <a:lnTo>
                  <a:pt x="347929" y="275589"/>
                </a:lnTo>
                <a:lnTo>
                  <a:pt x="347116" y="275589"/>
                </a:lnTo>
                <a:lnTo>
                  <a:pt x="344698" y="276601"/>
                </a:lnTo>
                <a:close/>
              </a:path>
              <a:path w="673100" h="654050">
                <a:moveTo>
                  <a:pt x="344872" y="276860"/>
                </a:moveTo>
                <a:lnTo>
                  <a:pt x="344081" y="276860"/>
                </a:lnTo>
                <a:lnTo>
                  <a:pt x="344698" y="276601"/>
                </a:lnTo>
                <a:lnTo>
                  <a:pt x="344872" y="276860"/>
                </a:lnTo>
                <a:close/>
              </a:path>
              <a:path w="673100" h="654050">
                <a:moveTo>
                  <a:pt x="277020" y="278129"/>
                </a:moveTo>
                <a:lnTo>
                  <a:pt x="272770" y="278129"/>
                </a:lnTo>
                <a:lnTo>
                  <a:pt x="276313" y="276860"/>
                </a:lnTo>
                <a:lnTo>
                  <a:pt x="277020" y="278129"/>
                </a:lnTo>
                <a:close/>
              </a:path>
              <a:path w="673100" h="654050">
                <a:moveTo>
                  <a:pt x="359162" y="285750"/>
                </a:moveTo>
                <a:lnTo>
                  <a:pt x="353199" y="285750"/>
                </a:lnTo>
                <a:lnTo>
                  <a:pt x="352412" y="281939"/>
                </a:lnTo>
                <a:lnTo>
                  <a:pt x="353733" y="280670"/>
                </a:lnTo>
                <a:lnTo>
                  <a:pt x="356336" y="279400"/>
                </a:lnTo>
                <a:lnTo>
                  <a:pt x="356946" y="280670"/>
                </a:lnTo>
                <a:lnTo>
                  <a:pt x="357898" y="281939"/>
                </a:lnTo>
                <a:lnTo>
                  <a:pt x="357327" y="283210"/>
                </a:lnTo>
                <a:lnTo>
                  <a:pt x="357644" y="284479"/>
                </a:lnTo>
                <a:lnTo>
                  <a:pt x="359162" y="285750"/>
                </a:lnTo>
                <a:close/>
              </a:path>
              <a:path w="673100" h="654050">
                <a:moveTo>
                  <a:pt x="432320" y="280670"/>
                </a:moveTo>
                <a:lnTo>
                  <a:pt x="412788" y="280670"/>
                </a:lnTo>
                <a:lnTo>
                  <a:pt x="412978" y="279400"/>
                </a:lnTo>
                <a:lnTo>
                  <a:pt x="431770" y="279400"/>
                </a:lnTo>
                <a:lnTo>
                  <a:pt x="432320" y="280670"/>
                </a:lnTo>
                <a:close/>
              </a:path>
              <a:path w="673100" h="654050">
                <a:moveTo>
                  <a:pt x="284269" y="284479"/>
                </a:moveTo>
                <a:lnTo>
                  <a:pt x="277520" y="284479"/>
                </a:lnTo>
                <a:lnTo>
                  <a:pt x="277863" y="283210"/>
                </a:lnTo>
                <a:lnTo>
                  <a:pt x="283997" y="283210"/>
                </a:lnTo>
                <a:lnTo>
                  <a:pt x="284269" y="284479"/>
                </a:lnTo>
                <a:close/>
              </a:path>
              <a:path w="673100" h="654050">
                <a:moveTo>
                  <a:pt x="364591" y="289560"/>
                </a:moveTo>
                <a:lnTo>
                  <a:pt x="358432" y="289560"/>
                </a:lnTo>
                <a:lnTo>
                  <a:pt x="358228" y="288289"/>
                </a:lnTo>
                <a:lnTo>
                  <a:pt x="361734" y="288289"/>
                </a:lnTo>
                <a:lnTo>
                  <a:pt x="364591" y="289560"/>
                </a:lnTo>
                <a:close/>
              </a:path>
              <a:path w="673100" h="654050">
                <a:moveTo>
                  <a:pt x="442446" y="290829"/>
                </a:moveTo>
                <a:lnTo>
                  <a:pt x="439280" y="290829"/>
                </a:lnTo>
                <a:lnTo>
                  <a:pt x="440753" y="288289"/>
                </a:lnTo>
                <a:lnTo>
                  <a:pt x="441350" y="288289"/>
                </a:lnTo>
                <a:lnTo>
                  <a:pt x="442468" y="289560"/>
                </a:lnTo>
                <a:lnTo>
                  <a:pt x="442446" y="290829"/>
                </a:lnTo>
                <a:close/>
              </a:path>
              <a:path w="673100" h="654050">
                <a:moveTo>
                  <a:pt x="275793" y="298450"/>
                </a:moveTo>
                <a:lnTo>
                  <a:pt x="273710" y="298450"/>
                </a:lnTo>
                <a:lnTo>
                  <a:pt x="271564" y="297179"/>
                </a:lnTo>
                <a:lnTo>
                  <a:pt x="268376" y="295910"/>
                </a:lnTo>
                <a:lnTo>
                  <a:pt x="269735" y="290829"/>
                </a:lnTo>
                <a:lnTo>
                  <a:pt x="281419" y="290829"/>
                </a:lnTo>
                <a:lnTo>
                  <a:pt x="281457" y="289560"/>
                </a:lnTo>
                <a:lnTo>
                  <a:pt x="285356" y="289560"/>
                </a:lnTo>
                <a:lnTo>
                  <a:pt x="286715" y="290829"/>
                </a:lnTo>
                <a:lnTo>
                  <a:pt x="290779" y="293370"/>
                </a:lnTo>
                <a:lnTo>
                  <a:pt x="274205" y="293370"/>
                </a:lnTo>
                <a:lnTo>
                  <a:pt x="274802" y="294639"/>
                </a:lnTo>
                <a:lnTo>
                  <a:pt x="275196" y="295910"/>
                </a:lnTo>
                <a:lnTo>
                  <a:pt x="275805" y="297179"/>
                </a:lnTo>
                <a:lnTo>
                  <a:pt x="277469" y="297179"/>
                </a:lnTo>
                <a:lnTo>
                  <a:pt x="275793" y="298450"/>
                </a:lnTo>
                <a:close/>
              </a:path>
              <a:path w="673100" h="654050">
                <a:moveTo>
                  <a:pt x="327126" y="350520"/>
                </a:moveTo>
                <a:lnTo>
                  <a:pt x="323469" y="349250"/>
                </a:lnTo>
                <a:lnTo>
                  <a:pt x="323430" y="345439"/>
                </a:lnTo>
                <a:lnTo>
                  <a:pt x="321424" y="342900"/>
                </a:lnTo>
                <a:lnTo>
                  <a:pt x="318503" y="342900"/>
                </a:lnTo>
                <a:lnTo>
                  <a:pt x="316471" y="341629"/>
                </a:lnTo>
                <a:lnTo>
                  <a:pt x="309778" y="334010"/>
                </a:lnTo>
                <a:lnTo>
                  <a:pt x="304152" y="328929"/>
                </a:lnTo>
                <a:lnTo>
                  <a:pt x="298183" y="320039"/>
                </a:lnTo>
                <a:lnTo>
                  <a:pt x="294106" y="317500"/>
                </a:lnTo>
                <a:lnTo>
                  <a:pt x="291960" y="312420"/>
                </a:lnTo>
                <a:lnTo>
                  <a:pt x="286588" y="312420"/>
                </a:lnTo>
                <a:lnTo>
                  <a:pt x="286448" y="307339"/>
                </a:lnTo>
                <a:lnTo>
                  <a:pt x="282968" y="307339"/>
                </a:lnTo>
                <a:lnTo>
                  <a:pt x="282397" y="306070"/>
                </a:lnTo>
                <a:lnTo>
                  <a:pt x="281698" y="304800"/>
                </a:lnTo>
                <a:lnTo>
                  <a:pt x="281863" y="302260"/>
                </a:lnTo>
                <a:lnTo>
                  <a:pt x="278282" y="299720"/>
                </a:lnTo>
                <a:lnTo>
                  <a:pt x="278841" y="297179"/>
                </a:lnTo>
                <a:lnTo>
                  <a:pt x="279184" y="297179"/>
                </a:lnTo>
                <a:lnTo>
                  <a:pt x="278342" y="296324"/>
                </a:lnTo>
                <a:lnTo>
                  <a:pt x="278765" y="295910"/>
                </a:lnTo>
                <a:lnTo>
                  <a:pt x="277920" y="295910"/>
                </a:lnTo>
                <a:lnTo>
                  <a:pt x="276656" y="294639"/>
                </a:lnTo>
                <a:lnTo>
                  <a:pt x="275043" y="293370"/>
                </a:lnTo>
                <a:lnTo>
                  <a:pt x="290779" y="293370"/>
                </a:lnTo>
                <a:lnTo>
                  <a:pt x="292163" y="295910"/>
                </a:lnTo>
                <a:lnTo>
                  <a:pt x="296862" y="298450"/>
                </a:lnTo>
                <a:lnTo>
                  <a:pt x="297815" y="302260"/>
                </a:lnTo>
                <a:lnTo>
                  <a:pt x="302526" y="304800"/>
                </a:lnTo>
                <a:lnTo>
                  <a:pt x="304088" y="307339"/>
                </a:lnTo>
                <a:lnTo>
                  <a:pt x="307670" y="308610"/>
                </a:lnTo>
                <a:lnTo>
                  <a:pt x="308787" y="309879"/>
                </a:lnTo>
                <a:lnTo>
                  <a:pt x="307708" y="312420"/>
                </a:lnTo>
                <a:lnTo>
                  <a:pt x="308330" y="313689"/>
                </a:lnTo>
                <a:lnTo>
                  <a:pt x="312216" y="313689"/>
                </a:lnTo>
                <a:lnTo>
                  <a:pt x="313531" y="314960"/>
                </a:lnTo>
                <a:lnTo>
                  <a:pt x="301294" y="314960"/>
                </a:lnTo>
                <a:lnTo>
                  <a:pt x="301510" y="316229"/>
                </a:lnTo>
                <a:lnTo>
                  <a:pt x="308851" y="316229"/>
                </a:lnTo>
                <a:lnTo>
                  <a:pt x="314109" y="318770"/>
                </a:lnTo>
                <a:lnTo>
                  <a:pt x="317950" y="318770"/>
                </a:lnTo>
                <a:lnTo>
                  <a:pt x="320624" y="321310"/>
                </a:lnTo>
                <a:lnTo>
                  <a:pt x="320166" y="322579"/>
                </a:lnTo>
                <a:lnTo>
                  <a:pt x="322046" y="323850"/>
                </a:lnTo>
                <a:lnTo>
                  <a:pt x="323951" y="323850"/>
                </a:lnTo>
                <a:lnTo>
                  <a:pt x="326428" y="325120"/>
                </a:lnTo>
                <a:lnTo>
                  <a:pt x="326847" y="326389"/>
                </a:lnTo>
                <a:lnTo>
                  <a:pt x="332778" y="332739"/>
                </a:lnTo>
                <a:lnTo>
                  <a:pt x="336397" y="339089"/>
                </a:lnTo>
                <a:lnTo>
                  <a:pt x="343242" y="344170"/>
                </a:lnTo>
                <a:lnTo>
                  <a:pt x="344436" y="344170"/>
                </a:lnTo>
                <a:lnTo>
                  <a:pt x="345084" y="345439"/>
                </a:lnTo>
                <a:lnTo>
                  <a:pt x="346595" y="347979"/>
                </a:lnTo>
                <a:lnTo>
                  <a:pt x="329095" y="347979"/>
                </a:lnTo>
                <a:lnTo>
                  <a:pt x="327126" y="350520"/>
                </a:lnTo>
                <a:close/>
              </a:path>
              <a:path w="673100" h="654050">
                <a:moveTo>
                  <a:pt x="443966" y="294639"/>
                </a:moveTo>
                <a:lnTo>
                  <a:pt x="437489" y="294639"/>
                </a:lnTo>
                <a:lnTo>
                  <a:pt x="437197" y="293370"/>
                </a:lnTo>
                <a:lnTo>
                  <a:pt x="442404" y="293370"/>
                </a:lnTo>
                <a:lnTo>
                  <a:pt x="443966" y="294639"/>
                </a:lnTo>
                <a:close/>
              </a:path>
              <a:path w="673100" h="654050">
                <a:moveTo>
                  <a:pt x="278337" y="296329"/>
                </a:moveTo>
                <a:lnTo>
                  <a:pt x="277920" y="295910"/>
                </a:lnTo>
                <a:lnTo>
                  <a:pt x="278337" y="296329"/>
                </a:lnTo>
                <a:close/>
              </a:path>
              <a:path w="673100" h="654050">
                <a:moveTo>
                  <a:pt x="279095" y="297179"/>
                </a:moveTo>
                <a:lnTo>
                  <a:pt x="277469" y="297179"/>
                </a:lnTo>
                <a:lnTo>
                  <a:pt x="278337" y="296329"/>
                </a:lnTo>
                <a:lnTo>
                  <a:pt x="279095" y="297179"/>
                </a:lnTo>
                <a:close/>
              </a:path>
              <a:path w="673100" h="654050">
                <a:moveTo>
                  <a:pt x="374954" y="299720"/>
                </a:moveTo>
                <a:lnTo>
                  <a:pt x="369862" y="299720"/>
                </a:lnTo>
                <a:lnTo>
                  <a:pt x="369912" y="297179"/>
                </a:lnTo>
                <a:lnTo>
                  <a:pt x="373156" y="297179"/>
                </a:lnTo>
                <a:lnTo>
                  <a:pt x="374954" y="299720"/>
                </a:lnTo>
                <a:close/>
              </a:path>
              <a:path w="673100" h="654050">
                <a:moveTo>
                  <a:pt x="448348" y="299720"/>
                </a:moveTo>
                <a:lnTo>
                  <a:pt x="433793" y="299720"/>
                </a:lnTo>
                <a:lnTo>
                  <a:pt x="433895" y="298450"/>
                </a:lnTo>
                <a:lnTo>
                  <a:pt x="448094" y="298450"/>
                </a:lnTo>
                <a:lnTo>
                  <a:pt x="448348" y="299720"/>
                </a:lnTo>
                <a:close/>
              </a:path>
              <a:path w="673100" h="654050">
                <a:moveTo>
                  <a:pt x="457377" y="304800"/>
                </a:moveTo>
                <a:lnTo>
                  <a:pt x="443115" y="304800"/>
                </a:lnTo>
                <a:lnTo>
                  <a:pt x="443014" y="303529"/>
                </a:lnTo>
                <a:lnTo>
                  <a:pt x="457085" y="303529"/>
                </a:lnTo>
                <a:lnTo>
                  <a:pt x="457377" y="304800"/>
                </a:lnTo>
                <a:close/>
              </a:path>
              <a:path w="673100" h="654050">
                <a:moveTo>
                  <a:pt x="447865" y="320039"/>
                </a:moveTo>
                <a:lnTo>
                  <a:pt x="445846" y="318770"/>
                </a:lnTo>
                <a:lnTo>
                  <a:pt x="444754" y="317500"/>
                </a:lnTo>
                <a:lnTo>
                  <a:pt x="442264" y="316229"/>
                </a:lnTo>
                <a:lnTo>
                  <a:pt x="439102" y="316229"/>
                </a:lnTo>
                <a:lnTo>
                  <a:pt x="441718" y="313689"/>
                </a:lnTo>
                <a:lnTo>
                  <a:pt x="443903" y="312420"/>
                </a:lnTo>
                <a:lnTo>
                  <a:pt x="443369" y="311150"/>
                </a:lnTo>
                <a:lnTo>
                  <a:pt x="456844" y="311150"/>
                </a:lnTo>
                <a:lnTo>
                  <a:pt x="454888" y="308610"/>
                </a:lnTo>
                <a:lnTo>
                  <a:pt x="453605" y="307339"/>
                </a:lnTo>
                <a:lnTo>
                  <a:pt x="451980" y="306070"/>
                </a:lnTo>
                <a:lnTo>
                  <a:pt x="457669" y="306070"/>
                </a:lnTo>
                <a:lnTo>
                  <a:pt x="457962" y="307339"/>
                </a:lnTo>
                <a:lnTo>
                  <a:pt x="460019" y="309879"/>
                </a:lnTo>
                <a:lnTo>
                  <a:pt x="461683" y="312420"/>
                </a:lnTo>
                <a:lnTo>
                  <a:pt x="464680" y="312420"/>
                </a:lnTo>
                <a:lnTo>
                  <a:pt x="465708" y="313689"/>
                </a:lnTo>
                <a:lnTo>
                  <a:pt x="449046" y="313689"/>
                </a:lnTo>
                <a:lnTo>
                  <a:pt x="447205" y="314960"/>
                </a:lnTo>
                <a:lnTo>
                  <a:pt x="447865" y="320039"/>
                </a:lnTo>
                <a:close/>
              </a:path>
              <a:path w="673100" h="654050">
                <a:moveTo>
                  <a:pt x="452132" y="311150"/>
                </a:moveTo>
                <a:lnTo>
                  <a:pt x="439686" y="311150"/>
                </a:lnTo>
                <a:lnTo>
                  <a:pt x="439331" y="309879"/>
                </a:lnTo>
                <a:lnTo>
                  <a:pt x="437997" y="308610"/>
                </a:lnTo>
                <a:lnTo>
                  <a:pt x="450164" y="308610"/>
                </a:lnTo>
                <a:lnTo>
                  <a:pt x="450608" y="309879"/>
                </a:lnTo>
                <a:lnTo>
                  <a:pt x="452132" y="311150"/>
                </a:lnTo>
                <a:close/>
              </a:path>
              <a:path w="673100" h="654050">
                <a:moveTo>
                  <a:pt x="400735" y="339089"/>
                </a:moveTo>
                <a:lnTo>
                  <a:pt x="394843" y="335279"/>
                </a:lnTo>
                <a:lnTo>
                  <a:pt x="392137" y="332739"/>
                </a:lnTo>
                <a:lnTo>
                  <a:pt x="387718" y="328929"/>
                </a:lnTo>
                <a:lnTo>
                  <a:pt x="386930" y="327660"/>
                </a:lnTo>
                <a:lnTo>
                  <a:pt x="383946" y="325120"/>
                </a:lnTo>
                <a:lnTo>
                  <a:pt x="386511" y="323850"/>
                </a:lnTo>
                <a:lnTo>
                  <a:pt x="384733" y="318770"/>
                </a:lnTo>
                <a:lnTo>
                  <a:pt x="383654" y="316229"/>
                </a:lnTo>
                <a:lnTo>
                  <a:pt x="382028" y="311150"/>
                </a:lnTo>
                <a:lnTo>
                  <a:pt x="380999" y="311150"/>
                </a:lnTo>
                <a:lnTo>
                  <a:pt x="379717" y="309879"/>
                </a:lnTo>
                <a:lnTo>
                  <a:pt x="384098" y="309879"/>
                </a:lnTo>
                <a:lnTo>
                  <a:pt x="384886" y="312420"/>
                </a:lnTo>
                <a:lnTo>
                  <a:pt x="385978" y="314960"/>
                </a:lnTo>
                <a:lnTo>
                  <a:pt x="390931" y="314960"/>
                </a:lnTo>
                <a:lnTo>
                  <a:pt x="391604" y="317500"/>
                </a:lnTo>
                <a:lnTo>
                  <a:pt x="393120" y="320039"/>
                </a:lnTo>
                <a:lnTo>
                  <a:pt x="389140" y="320039"/>
                </a:lnTo>
                <a:lnTo>
                  <a:pt x="389280" y="321310"/>
                </a:lnTo>
                <a:lnTo>
                  <a:pt x="389127" y="322579"/>
                </a:lnTo>
                <a:lnTo>
                  <a:pt x="395046" y="322579"/>
                </a:lnTo>
                <a:lnTo>
                  <a:pt x="396125" y="323850"/>
                </a:lnTo>
                <a:lnTo>
                  <a:pt x="396836" y="325120"/>
                </a:lnTo>
                <a:lnTo>
                  <a:pt x="397332" y="327660"/>
                </a:lnTo>
                <a:lnTo>
                  <a:pt x="398475" y="328929"/>
                </a:lnTo>
                <a:lnTo>
                  <a:pt x="399669" y="330200"/>
                </a:lnTo>
                <a:lnTo>
                  <a:pt x="400608" y="330200"/>
                </a:lnTo>
                <a:lnTo>
                  <a:pt x="402475" y="332739"/>
                </a:lnTo>
                <a:lnTo>
                  <a:pt x="406380" y="332739"/>
                </a:lnTo>
                <a:lnTo>
                  <a:pt x="406120" y="334010"/>
                </a:lnTo>
                <a:lnTo>
                  <a:pt x="410743" y="334010"/>
                </a:lnTo>
                <a:lnTo>
                  <a:pt x="410781" y="335279"/>
                </a:lnTo>
                <a:lnTo>
                  <a:pt x="410387" y="336550"/>
                </a:lnTo>
                <a:lnTo>
                  <a:pt x="402412" y="336550"/>
                </a:lnTo>
                <a:lnTo>
                  <a:pt x="401256" y="337820"/>
                </a:lnTo>
                <a:lnTo>
                  <a:pt x="401015" y="337820"/>
                </a:lnTo>
                <a:lnTo>
                  <a:pt x="400735" y="339089"/>
                </a:lnTo>
                <a:close/>
              </a:path>
              <a:path w="673100" h="654050">
                <a:moveTo>
                  <a:pt x="312216" y="313689"/>
                </a:moveTo>
                <a:lnTo>
                  <a:pt x="308330" y="313689"/>
                </a:lnTo>
                <a:lnTo>
                  <a:pt x="311302" y="312420"/>
                </a:lnTo>
                <a:lnTo>
                  <a:pt x="312216" y="313689"/>
                </a:lnTo>
                <a:close/>
              </a:path>
              <a:path w="673100" h="654050">
                <a:moveTo>
                  <a:pt x="488827" y="335279"/>
                </a:moveTo>
                <a:lnTo>
                  <a:pt x="475805" y="335279"/>
                </a:lnTo>
                <a:lnTo>
                  <a:pt x="475716" y="334010"/>
                </a:lnTo>
                <a:lnTo>
                  <a:pt x="463169" y="334010"/>
                </a:lnTo>
                <a:lnTo>
                  <a:pt x="461340" y="332739"/>
                </a:lnTo>
                <a:lnTo>
                  <a:pt x="462343" y="330200"/>
                </a:lnTo>
                <a:lnTo>
                  <a:pt x="461644" y="328929"/>
                </a:lnTo>
                <a:lnTo>
                  <a:pt x="460768" y="328929"/>
                </a:lnTo>
                <a:lnTo>
                  <a:pt x="458000" y="326389"/>
                </a:lnTo>
                <a:lnTo>
                  <a:pt x="454037" y="326389"/>
                </a:lnTo>
                <a:lnTo>
                  <a:pt x="451142" y="321310"/>
                </a:lnTo>
                <a:lnTo>
                  <a:pt x="450481" y="318770"/>
                </a:lnTo>
                <a:lnTo>
                  <a:pt x="449795" y="314960"/>
                </a:lnTo>
                <a:lnTo>
                  <a:pt x="449046" y="313689"/>
                </a:lnTo>
                <a:lnTo>
                  <a:pt x="465708" y="313689"/>
                </a:lnTo>
                <a:lnTo>
                  <a:pt x="464654" y="314960"/>
                </a:lnTo>
                <a:lnTo>
                  <a:pt x="452996" y="314960"/>
                </a:lnTo>
                <a:lnTo>
                  <a:pt x="453288" y="316229"/>
                </a:lnTo>
                <a:lnTo>
                  <a:pt x="453478" y="316229"/>
                </a:lnTo>
                <a:lnTo>
                  <a:pt x="453237" y="317500"/>
                </a:lnTo>
                <a:lnTo>
                  <a:pt x="466775" y="317500"/>
                </a:lnTo>
                <a:lnTo>
                  <a:pt x="468109" y="318770"/>
                </a:lnTo>
                <a:lnTo>
                  <a:pt x="471970" y="318770"/>
                </a:lnTo>
                <a:lnTo>
                  <a:pt x="473735" y="320039"/>
                </a:lnTo>
                <a:lnTo>
                  <a:pt x="473709" y="321310"/>
                </a:lnTo>
                <a:lnTo>
                  <a:pt x="456425" y="321310"/>
                </a:lnTo>
                <a:lnTo>
                  <a:pt x="456755" y="322579"/>
                </a:lnTo>
                <a:lnTo>
                  <a:pt x="456933" y="322579"/>
                </a:lnTo>
                <a:lnTo>
                  <a:pt x="457568" y="323850"/>
                </a:lnTo>
                <a:lnTo>
                  <a:pt x="472681" y="323850"/>
                </a:lnTo>
                <a:lnTo>
                  <a:pt x="477138" y="325120"/>
                </a:lnTo>
                <a:lnTo>
                  <a:pt x="480923" y="327660"/>
                </a:lnTo>
                <a:lnTo>
                  <a:pt x="482337" y="330200"/>
                </a:lnTo>
                <a:lnTo>
                  <a:pt x="469201" y="330200"/>
                </a:lnTo>
                <a:lnTo>
                  <a:pt x="469341" y="331470"/>
                </a:lnTo>
                <a:lnTo>
                  <a:pt x="483044" y="331470"/>
                </a:lnTo>
                <a:lnTo>
                  <a:pt x="487286" y="332739"/>
                </a:lnTo>
                <a:lnTo>
                  <a:pt x="488827" y="335279"/>
                </a:lnTo>
                <a:close/>
              </a:path>
              <a:path w="673100" h="654050">
                <a:moveTo>
                  <a:pt x="308851" y="316229"/>
                </a:moveTo>
                <a:lnTo>
                  <a:pt x="301510" y="316229"/>
                </a:lnTo>
                <a:lnTo>
                  <a:pt x="301980" y="314960"/>
                </a:lnTo>
                <a:lnTo>
                  <a:pt x="312280" y="314960"/>
                </a:lnTo>
                <a:lnTo>
                  <a:pt x="308851" y="316229"/>
                </a:lnTo>
                <a:close/>
              </a:path>
              <a:path w="673100" h="654050">
                <a:moveTo>
                  <a:pt x="317950" y="318770"/>
                </a:moveTo>
                <a:lnTo>
                  <a:pt x="314109" y="318770"/>
                </a:lnTo>
                <a:lnTo>
                  <a:pt x="312991" y="316229"/>
                </a:lnTo>
                <a:lnTo>
                  <a:pt x="312280" y="314960"/>
                </a:lnTo>
                <a:lnTo>
                  <a:pt x="313531" y="314960"/>
                </a:lnTo>
                <a:lnTo>
                  <a:pt x="314845" y="316229"/>
                </a:lnTo>
                <a:lnTo>
                  <a:pt x="316598" y="317500"/>
                </a:lnTo>
                <a:lnTo>
                  <a:pt x="317950" y="318770"/>
                </a:lnTo>
                <a:close/>
              </a:path>
              <a:path w="673100" h="654050">
                <a:moveTo>
                  <a:pt x="466775" y="317500"/>
                </a:moveTo>
                <a:lnTo>
                  <a:pt x="454317" y="317500"/>
                </a:lnTo>
                <a:lnTo>
                  <a:pt x="453478" y="316229"/>
                </a:lnTo>
                <a:lnTo>
                  <a:pt x="452996" y="314960"/>
                </a:lnTo>
                <a:lnTo>
                  <a:pt x="464654" y="314960"/>
                </a:lnTo>
                <a:lnTo>
                  <a:pt x="465442" y="316229"/>
                </a:lnTo>
                <a:lnTo>
                  <a:pt x="466775" y="317500"/>
                </a:lnTo>
                <a:close/>
              </a:path>
              <a:path w="673100" h="654050">
                <a:moveTo>
                  <a:pt x="395046" y="322579"/>
                </a:moveTo>
                <a:lnTo>
                  <a:pt x="391388" y="322579"/>
                </a:lnTo>
                <a:lnTo>
                  <a:pt x="391413" y="321310"/>
                </a:lnTo>
                <a:lnTo>
                  <a:pt x="390753" y="320039"/>
                </a:lnTo>
                <a:lnTo>
                  <a:pt x="393120" y="320039"/>
                </a:lnTo>
                <a:lnTo>
                  <a:pt x="393877" y="321310"/>
                </a:lnTo>
                <a:lnTo>
                  <a:pt x="395046" y="322579"/>
                </a:lnTo>
                <a:close/>
              </a:path>
              <a:path w="673100" h="654050">
                <a:moveTo>
                  <a:pt x="472681" y="323850"/>
                </a:moveTo>
                <a:lnTo>
                  <a:pt x="458558" y="323850"/>
                </a:lnTo>
                <a:lnTo>
                  <a:pt x="458889" y="322579"/>
                </a:lnTo>
                <a:lnTo>
                  <a:pt x="456425" y="321310"/>
                </a:lnTo>
                <a:lnTo>
                  <a:pt x="473709" y="321310"/>
                </a:lnTo>
                <a:lnTo>
                  <a:pt x="472351" y="322579"/>
                </a:lnTo>
                <a:lnTo>
                  <a:pt x="472566" y="322579"/>
                </a:lnTo>
                <a:lnTo>
                  <a:pt x="472681" y="323850"/>
                </a:lnTo>
                <a:close/>
              </a:path>
              <a:path w="673100" h="654050">
                <a:moveTo>
                  <a:pt x="400608" y="330200"/>
                </a:moveTo>
                <a:lnTo>
                  <a:pt x="400469" y="330200"/>
                </a:lnTo>
                <a:lnTo>
                  <a:pt x="400126" y="325120"/>
                </a:lnTo>
                <a:lnTo>
                  <a:pt x="399783" y="325120"/>
                </a:lnTo>
                <a:lnTo>
                  <a:pt x="396214" y="323850"/>
                </a:lnTo>
                <a:lnTo>
                  <a:pt x="400799" y="323850"/>
                </a:lnTo>
                <a:lnTo>
                  <a:pt x="403720" y="326389"/>
                </a:lnTo>
                <a:lnTo>
                  <a:pt x="404054" y="327660"/>
                </a:lnTo>
                <a:lnTo>
                  <a:pt x="402005" y="327660"/>
                </a:lnTo>
                <a:lnTo>
                  <a:pt x="400608" y="330200"/>
                </a:lnTo>
                <a:close/>
              </a:path>
              <a:path w="673100" h="654050">
                <a:moveTo>
                  <a:pt x="404707" y="330138"/>
                </a:moveTo>
                <a:lnTo>
                  <a:pt x="402005" y="327660"/>
                </a:lnTo>
                <a:lnTo>
                  <a:pt x="404054" y="327660"/>
                </a:lnTo>
                <a:lnTo>
                  <a:pt x="404707" y="330138"/>
                </a:lnTo>
                <a:close/>
              </a:path>
              <a:path w="673100" h="654050">
                <a:moveTo>
                  <a:pt x="404774" y="330200"/>
                </a:moveTo>
                <a:close/>
              </a:path>
              <a:path w="673100" h="654050">
                <a:moveTo>
                  <a:pt x="406380" y="332739"/>
                </a:moveTo>
                <a:lnTo>
                  <a:pt x="402615" y="332739"/>
                </a:lnTo>
                <a:lnTo>
                  <a:pt x="404774" y="330200"/>
                </a:lnTo>
                <a:lnTo>
                  <a:pt x="404926" y="330200"/>
                </a:lnTo>
                <a:lnTo>
                  <a:pt x="406641" y="331470"/>
                </a:lnTo>
                <a:lnTo>
                  <a:pt x="406380" y="332739"/>
                </a:lnTo>
                <a:close/>
              </a:path>
              <a:path w="673100" h="654050">
                <a:moveTo>
                  <a:pt x="483044" y="331470"/>
                </a:moveTo>
                <a:lnTo>
                  <a:pt x="470560" y="331470"/>
                </a:lnTo>
                <a:lnTo>
                  <a:pt x="470573" y="330200"/>
                </a:lnTo>
                <a:lnTo>
                  <a:pt x="482337" y="330200"/>
                </a:lnTo>
                <a:lnTo>
                  <a:pt x="483044" y="331470"/>
                </a:lnTo>
                <a:close/>
              </a:path>
              <a:path w="673100" h="654050">
                <a:moveTo>
                  <a:pt x="410743" y="334010"/>
                </a:moveTo>
                <a:lnTo>
                  <a:pt x="407136" y="334010"/>
                </a:lnTo>
                <a:lnTo>
                  <a:pt x="409600" y="332739"/>
                </a:lnTo>
                <a:lnTo>
                  <a:pt x="410743" y="334010"/>
                </a:lnTo>
                <a:close/>
              </a:path>
              <a:path w="673100" h="654050">
                <a:moveTo>
                  <a:pt x="473748" y="339089"/>
                </a:moveTo>
                <a:lnTo>
                  <a:pt x="467982" y="339089"/>
                </a:lnTo>
                <a:lnTo>
                  <a:pt x="467588" y="337820"/>
                </a:lnTo>
                <a:lnTo>
                  <a:pt x="467525" y="336550"/>
                </a:lnTo>
                <a:lnTo>
                  <a:pt x="465150" y="334010"/>
                </a:lnTo>
                <a:lnTo>
                  <a:pt x="475602" y="334010"/>
                </a:lnTo>
                <a:lnTo>
                  <a:pt x="475805" y="335279"/>
                </a:lnTo>
                <a:lnTo>
                  <a:pt x="488827" y="335279"/>
                </a:lnTo>
                <a:lnTo>
                  <a:pt x="489597" y="336550"/>
                </a:lnTo>
                <a:lnTo>
                  <a:pt x="491130" y="337820"/>
                </a:lnTo>
                <a:lnTo>
                  <a:pt x="473430" y="337820"/>
                </a:lnTo>
                <a:lnTo>
                  <a:pt x="473748" y="339089"/>
                </a:lnTo>
                <a:close/>
              </a:path>
              <a:path w="673100" h="654050">
                <a:moveTo>
                  <a:pt x="410133" y="337820"/>
                </a:moveTo>
                <a:lnTo>
                  <a:pt x="403199" y="337820"/>
                </a:lnTo>
                <a:lnTo>
                  <a:pt x="402412" y="336550"/>
                </a:lnTo>
                <a:lnTo>
                  <a:pt x="410387" y="336550"/>
                </a:lnTo>
                <a:lnTo>
                  <a:pt x="410133" y="337820"/>
                </a:lnTo>
                <a:close/>
              </a:path>
              <a:path w="673100" h="654050">
                <a:moveTo>
                  <a:pt x="417935" y="340360"/>
                </a:moveTo>
                <a:lnTo>
                  <a:pt x="403377" y="340360"/>
                </a:lnTo>
                <a:lnTo>
                  <a:pt x="404177" y="339089"/>
                </a:lnTo>
                <a:lnTo>
                  <a:pt x="404101" y="337820"/>
                </a:lnTo>
                <a:lnTo>
                  <a:pt x="416725" y="337820"/>
                </a:lnTo>
                <a:lnTo>
                  <a:pt x="417935" y="340360"/>
                </a:lnTo>
                <a:close/>
              </a:path>
              <a:path w="673100" h="654050">
                <a:moveTo>
                  <a:pt x="477939" y="349250"/>
                </a:moveTo>
                <a:lnTo>
                  <a:pt x="475538" y="347979"/>
                </a:lnTo>
                <a:lnTo>
                  <a:pt x="473151" y="347979"/>
                </a:lnTo>
                <a:lnTo>
                  <a:pt x="470598" y="344170"/>
                </a:lnTo>
                <a:lnTo>
                  <a:pt x="468744" y="341629"/>
                </a:lnTo>
                <a:lnTo>
                  <a:pt x="467296" y="340360"/>
                </a:lnTo>
                <a:lnTo>
                  <a:pt x="475246" y="340360"/>
                </a:lnTo>
                <a:lnTo>
                  <a:pt x="475919" y="339089"/>
                </a:lnTo>
                <a:lnTo>
                  <a:pt x="475487" y="339089"/>
                </a:lnTo>
                <a:lnTo>
                  <a:pt x="475157" y="337820"/>
                </a:lnTo>
                <a:lnTo>
                  <a:pt x="491130" y="337820"/>
                </a:lnTo>
                <a:lnTo>
                  <a:pt x="494195" y="340360"/>
                </a:lnTo>
                <a:lnTo>
                  <a:pt x="495223" y="342900"/>
                </a:lnTo>
                <a:lnTo>
                  <a:pt x="476135" y="342900"/>
                </a:lnTo>
                <a:lnTo>
                  <a:pt x="474598" y="346710"/>
                </a:lnTo>
                <a:lnTo>
                  <a:pt x="478536" y="346710"/>
                </a:lnTo>
                <a:lnTo>
                  <a:pt x="477939" y="349250"/>
                </a:lnTo>
                <a:close/>
              </a:path>
              <a:path w="673100" h="654050">
                <a:moveTo>
                  <a:pt x="443953" y="374650"/>
                </a:moveTo>
                <a:lnTo>
                  <a:pt x="436727" y="374650"/>
                </a:lnTo>
                <a:lnTo>
                  <a:pt x="436181" y="372110"/>
                </a:lnTo>
                <a:lnTo>
                  <a:pt x="432333" y="370839"/>
                </a:lnTo>
                <a:lnTo>
                  <a:pt x="429742" y="370839"/>
                </a:lnTo>
                <a:lnTo>
                  <a:pt x="427862" y="368300"/>
                </a:lnTo>
                <a:lnTo>
                  <a:pt x="427380" y="367029"/>
                </a:lnTo>
                <a:lnTo>
                  <a:pt x="426605" y="363220"/>
                </a:lnTo>
                <a:lnTo>
                  <a:pt x="425767" y="359410"/>
                </a:lnTo>
                <a:lnTo>
                  <a:pt x="419811" y="359410"/>
                </a:lnTo>
                <a:lnTo>
                  <a:pt x="416966" y="356870"/>
                </a:lnTo>
                <a:lnTo>
                  <a:pt x="414616" y="355600"/>
                </a:lnTo>
                <a:lnTo>
                  <a:pt x="408584" y="349250"/>
                </a:lnTo>
                <a:lnTo>
                  <a:pt x="404863" y="345439"/>
                </a:lnTo>
                <a:lnTo>
                  <a:pt x="400723" y="340360"/>
                </a:lnTo>
                <a:lnTo>
                  <a:pt x="400469" y="339089"/>
                </a:lnTo>
                <a:lnTo>
                  <a:pt x="401370" y="339089"/>
                </a:lnTo>
                <a:lnTo>
                  <a:pt x="402602" y="340360"/>
                </a:lnTo>
                <a:lnTo>
                  <a:pt x="417935" y="340360"/>
                </a:lnTo>
                <a:lnTo>
                  <a:pt x="420357" y="345439"/>
                </a:lnTo>
                <a:lnTo>
                  <a:pt x="425932" y="347979"/>
                </a:lnTo>
                <a:lnTo>
                  <a:pt x="426640" y="349250"/>
                </a:lnTo>
                <a:lnTo>
                  <a:pt x="421640" y="349250"/>
                </a:lnTo>
                <a:lnTo>
                  <a:pt x="421474" y="350520"/>
                </a:lnTo>
                <a:lnTo>
                  <a:pt x="421322" y="351789"/>
                </a:lnTo>
                <a:lnTo>
                  <a:pt x="428056" y="351789"/>
                </a:lnTo>
                <a:lnTo>
                  <a:pt x="428764" y="353060"/>
                </a:lnTo>
                <a:lnTo>
                  <a:pt x="429628" y="354329"/>
                </a:lnTo>
                <a:lnTo>
                  <a:pt x="434466" y="356870"/>
                </a:lnTo>
                <a:lnTo>
                  <a:pt x="436368" y="359410"/>
                </a:lnTo>
                <a:lnTo>
                  <a:pt x="425767" y="359410"/>
                </a:lnTo>
                <a:lnTo>
                  <a:pt x="420395" y="360679"/>
                </a:lnTo>
                <a:lnTo>
                  <a:pt x="437319" y="360679"/>
                </a:lnTo>
                <a:lnTo>
                  <a:pt x="438269" y="361950"/>
                </a:lnTo>
                <a:lnTo>
                  <a:pt x="431863" y="361950"/>
                </a:lnTo>
                <a:lnTo>
                  <a:pt x="431685" y="363220"/>
                </a:lnTo>
                <a:lnTo>
                  <a:pt x="439220" y="363220"/>
                </a:lnTo>
                <a:lnTo>
                  <a:pt x="441121" y="365760"/>
                </a:lnTo>
                <a:lnTo>
                  <a:pt x="442188" y="367029"/>
                </a:lnTo>
                <a:lnTo>
                  <a:pt x="446595" y="369570"/>
                </a:lnTo>
                <a:lnTo>
                  <a:pt x="448386" y="372110"/>
                </a:lnTo>
                <a:lnTo>
                  <a:pt x="442201" y="372110"/>
                </a:lnTo>
                <a:lnTo>
                  <a:pt x="442760" y="373379"/>
                </a:lnTo>
                <a:lnTo>
                  <a:pt x="443420" y="373379"/>
                </a:lnTo>
                <a:lnTo>
                  <a:pt x="443953" y="374650"/>
                </a:lnTo>
                <a:close/>
              </a:path>
              <a:path w="673100" h="654050">
                <a:moveTo>
                  <a:pt x="474433" y="340360"/>
                </a:moveTo>
                <a:lnTo>
                  <a:pt x="467258" y="340360"/>
                </a:lnTo>
                <a:lnTo>
                  <a:pt x="467791" y="339089"/>
                </a:lnTo>
                <a:lnTo>
                  <a:pt x="474002" y="339089"/>
                </a:lnTo>
                <a:lnTo>
                  <a:pt x="474433" y="340360"/>
                </a:lnTo>
                <a:close/>
              </a:path>
              <a:path w="673100" h="654050">
                <a:moveTo>
                  <a:pt x="504850" y="353060"/>
                </a:moveTo>
                <a:lnTo>
                  <a:pt x="480860" y="353060"/>
                </a:lnTo>
                <a:lnTo>
                  <a:pt x="482638" y="349250"/>
                </a:lnTo>
                <a:lnTo>
                  <a:pt x="480466" y="346710"/>
                </a:lnTo>
                <a:lnTo>
                  <a:pt x="478345" y="345439"/>
                </a:lnTo>
                <a:lnTo>
                  <a:pt x="476135" y="342900"/>
                </a:lnTo>
                <a:lnTo>
                  <a:pt x="491858" y="342900"/>
                </a:lnTo>
                <a:lnTo>
                  <a:pt x="492899" y="344170"/>
                </a:lnTo>
                <a:lnTo>
                  <a:pt x="486397" y="344170"/>
                </a:lnTo>
                <a:lnTo>
                  <a:pt x="486295" y="346710"/>
                </a:lnTo>
                <a:lnTo>
                  <a:pt x="483539" y="346710"/>
                </a:lnTo>
                <a:lnTo>
                  <a:pt x="483806" y="347979"/>
                </a:lnTo>
                <a:lnTo>
                  <a:pt x="498024" y="347979"/>
                </a:lnTo>
                <a:lnTo>
                  <a:pt x="499338" y="350520"/>
                </a:lnTo>
                <a:lnTo>
                  <a:pt x="504850" y="353060"/>
                </a:lnTo>
                <a:close/>
              </a:path>
              <a:path w="673100" h="654050">
                <a:moveTo>
                  <a:pt x="494944" y="345439"/>
                </a:moveTo>
                <a:lnTo>
                  <a:pt x="493344" y="342900"/>
                </a:lnTo>
                <a:lnTo>
                  <a:pt x="495223" y="342900"/>
                </a:lnTo>
                <a:lnTo>
                  <a:pt x="494944" y="345439"/>
                </a:lnTo>
                <a:close/>
              </a:path>
              <a:path w="673100" h="654050">
                <a:moveTo>
                  <a:pt x="494906" y="345439"/>
                </a:moveTo>
                <a:lnTo>
                  <a:pt x="487210" y="345439"/>
                </a:lnTo>
                <a:lnTo>
                  <a:pt x="486397" y="344170"/>
                </a:lnTo>
                <a:lnTo>
                  <a:pt x="492899" y="344170"/>
                </a:lnTo>
                <a:lnTo>
                  <a:pt x="494906" y="345439"/>
                </a:lnTo>
                <a:close/>
              </a:path>
              <a:path w="673100" h="654050">
                <a:moveTo>
                  <a:pt x="498024" y="347979"/>
                </a:moveTo>
                <a:lnTo>
                  <a:pt x="484466" y="347979"/>
                </a:lnTo>
                <a:lnTo>
                  <a:pt x="484543" y="346710"/>
                </a:lnTo>
                <a:lnTo>
                  <a:pt x="488708" y="346710"/>
                </a:lnTo>
                <a:lnTo>
                  <a:pt x="488937" y="345439"/>
                </a:lnTo>
                <a:lnTo>
                  <a:pt x="496709" y="345439"/>
                </a:lnTo>
                <a:lnTo>
                  <a:pt x="498024" y="347979"/>
                </a:lnTo>
                <a:close/>
              </a:path>
              <a:path w="673100" h="654050">
                <a:moveTo>
                  <a:pt x="368947" y="383539"/>
                </a:moveTo>
                <a:lnTo>
                  <a:pt x="358749" y="383539"/>
                </a:lnTo>
                <a:lnTo>
                  <a:pt x="356781" y="381000"/>
                </a:lnTo>
                <a:lnTo>
                  <a:pt x="356044" y="377189"/>
                </a:lnTo>
                <a:lnTo>
                  <a:pt x="353987" y="377189"/>
                </a:lnTo>
                <a:lnTo>
                  <a:pt x="350989" y="373379"/>
                </a:lnTo>
                <a:lnTo>
                  <a:pt x="347497" y="373379"/>
                </a:lnTo>
                <a:lnTo>
                  <a:pt x="346837" y="369570"/>
                </a:lnTo>
                <a:lnTo>
                  <a:pt x="343547" y="369570"/>
                </a:lnTo>
                <a:lnTo>
                  <a:pt x="342684" y="365760"/>
                </a:lnTo>
                <a:lnTo>
                  <a:pt x="338594" y="360679"/>
                </a:lnTo>
                <a:lnTo>
                  <a:pt x="336080" y="356870"/>
                </a:lnTo>
                <a:lnTo>
                  <a:pt x="333120" y="356870"/>
                </a:lnTo>
                <a:lnTo>
                  <a:pt x="330974" y="353060"/>
                </a:lnTo>
                <a:lnTo>
                  <a:pt x="332003" y="350520"/>
                </a:lnTo>
                <a:lnTo>
                  <a:pt x="329095" y="347979"/>
                </a:lnTo>
                <a:lnTo>
                  <a:pt x="346595" y="347979"/>
                </a:lnTo>
                <a:lnTo>
                  <a:pt x="347065" y="349250"/>
                </a:lnTo>
                <a:lnTo>
                  <a:pt x="351269" y="350520"/>
                </a:lnTo>
                <a:lnTo>
                  <a:pt x="352551" y="354329"/>
                </a:lnTo>
                <a:lnTo>
                  <a:pt x="354672" y="356870"/>
                </a:lnTo>
                <a:lnTo>
                  <a:pt x="355587" y="358139"/>
                </a:lnTo>
                <a:lnTo>
                  <a:pt x="359549" y="358139"/>
                </a:lnTo>
                <a:lnTo>
                  <a:pt x="361213" y="360679"/>
                </a:lnTo>
                <a:lnTo>
                  <a:pt x="363486" y="364489"/>
                </a:lnTo>
                <a:lnTo>
                  <a:pt x="364502" y="365760"/>
                </a:lnTo>
                <a:lnTo>
                  <a:pt x="369658" y="369570"/>
                </a:lnTo>
                <a:lnTo>
                  <a:pt x="374218" y="372110"/>
                </a:lnTo>
                <a:lnTo>
                  <a:pt x="376796" y="378460"/>
                </a:lnTo>
                <a:lnTo>
                  <a:pt x="377291" y="378460"/>
                </a:lnTo>
                <a:lnTo>
                  <a:pt x="379196" y="381000"/>
                </a:lnTo>
                <a:lnTo>
                  <a:pt x="381850" y="382270"/>
                </a:lnTo>
                <a:lnTo>
                  <a:pt x="368719" y="382270"/>
                </a:lnTo>
                <a:lnTo>
                  <a:pt x="368947" y="383539"/>
                </a:lnTo>
                <a:close/>
              </a:path>
              <a:path w="673100" h="654050">
                <a:moveTo>
                  <a:pt x="428056" y="351789"/>
                </a:moveTo>
                <a:lnTo>
                  <a:pt x="422503" y="351789"/>
                </a:lnTo>
                <a:lnTo>
                  <a:pt x="422427" y="350520"/>
                </a:lnTo>
                <a:lnTo>
                  <a:pt x="422224" y="350520"/>
                </a:lnTo>
                <a:lnTo>
                  <a:pt x="421640" y="349250"/>
                </a:lnTo>
                <a:lnTo>
                  <a:pt x="426640" y="349250"/>
                </a:lnTo>
                <a:lnTo>
                  <a:pt x="428056" y="351789"/>
                </a:lnTo>
                <a:close/>
              </a:path>
              <a:path w="673100" h="654050">
                <a:moveTo>
                  <a:pt x="490791" y="364489"/>
                </a:moveTo>
                <a:lnTo>
                  <a:pt x="487248" y="360679"/>
                </a:lnTo>
                <a:lnTo>
                  <a:pt x="484276" y="356870"/>
                </a:lnTo>
                <a:lnTo>
                  <a:pt x="479234" y="351789"/>
                </a:lnTo>
                <a:lnTo>
                  <a:pt x="480860" y="353060"/>
                </a:lnTo>
                <a:lnTo>
                  <a:pt x="504850" y="353060"/>
                </a:lnTo>
                <a:lnTo>
                  <a:pt x="506244" y="354329"/>
                </a:lnTo>
                <a:lnTo>
                  <a:pt x="495084" y="354329"/>
                </a:lnTo>
                <a:lnTo>
                  <a:pt x="494880" y="355600"/>
                </a:lnTo>
                <a:lnTo>
                  <a:pt x="507638" y="355600"/>
                </a:lnTo>
                <a:lnTo>
                  <a:pt x="509031" y="356870"/>
                </a:lnTo>
                <a:lnTo>
                  <a:pt x="490347" y="356870"/>
                </a:lnTo>
                <a:lnTo>
                  <a:pt x="490296" y="358139"/>
                </a:lnTo>
                <a:lnTo>
                  <a:pt x="511860" y="358139"/>
                </a:lnTo>
                <a:lnTo>
                  <a:pt x="512051" y="359410"/>
                </a:lnTo>
                <a:lnTo>
                  <a:pt x="494156" y="359410"/>
                </a:lnTo>
                <a:lnTo>
                  <a:pt x="493776" y="360679"/>
                </a:lnTo>
                <a:lnTo>
                  <a:pt x="493258" y="361883"/>
                </a:lnTo>
                <a:lnTo>
                  <a:pt x="493039" y="361950"/>
                </a:lnTo>
                <a:lnTo>
                  <a:pt x="490791" y="364489"/>
                </a:lnTo>
                <a:close/>
              </a:path>
              <a:path w="673100" h="654050">
                <a:moveTo>
                  <a:pt x="253834" y="356870"/>
                </a:moveTo>
                <a:lnTo>
                  <a:pt x="241592" y="356870"/>
                </a:lnTo>
                <a:lnTo>
                  <a:pt x="241490" y="354329"/>
                </a:lnTo>
                <a:lnTo>
                  <a:pt x="241287" y="354329"/>
                </a:lnTo>
                <a:lnTo>
                  <a:pt x="241185" y="353060"/>
                </a:lnTo>
                <a:lnTo>
                  <a:pt x="252228" y="353060"/>
                </a:lnTo>
                <a:lnTo>
                  <a:pt x="253834" y="356870"/>
                </a:lnTo>
                <a:close/>
              </a:path>
              <a:path w="673100" h="654050">
                <a:moveTo>
                  <a:pt x="507638" y="355600"/>
                </a:moveTo>
                <a:lnTo>
                  <a:pt x="495401" y="355600"/>
                </a:lnTo>
                <a:lnTo>
                  <a:pt x="495693" y="354329"/>
                </a:lnTo>
                <a:lnTo>
                  <a:pt x="506244" y="354329"/>
                </a:lnTo>
                <a:lnTo>
                  <a:pt x="507638" y="355600"/>
                </a:lnTo>
                <a:close/>
              </a:path>
              <a:path w="673100" h="654050">
                <a:moveTo>
                  <a:pt x="510425" y="358139"/>
                </a:moveTo>
                <a:lnTo>
                  <a:pt x="490753" y="358139"/>
                </a:lnTo>
                <a:lnTo>
                  <a:pt x="491223" y="356870"/>
                </a:lnTo>
                <a:lnTo>
                  <a:pt x="509031" y="356870"/>
                </a:lnTo>
                <a:lnTo>
                  <a:pt x="510425" y="358139"/>
                </a:lnTo>
                <a:close/>
              </a:path>
              <a:path w="673100" h="654050">
                <a:moveTo>
                  <a:pt x="519747" y="368300"/>
                </a:moveTo>
                <a:lnTo>
                  <a:pt x="506742" y="368300"/>
                </a:lnTo>
                <a:lnTo>
                  <a:pt x="511225" y="367029"/>
                </a:lnTo>
                <a:lnTo>
                  <a:pt x="506526" y="361950"/>
                </a:lnTo>
                <a:lnTo>
                  <a:pt x="493229" y="361950"/>
                </a:lnTo>
                <a:lnTo>
                  <a:pt x="494233" y="360679"/>
                </a:lnTo>
                <a:lnTo>
                  <a:pt x="494576" y="360679"/>
                </a:lnTo>
                <a:lnTo>
                  <a:pt x="494537" y="359410"/>
                </a:lnTo>
                <a:lnTo>
                  <a:pt x="512051" y="359410"/>
                </a:lnTo>
                <a:lnTo>
                  <a:pt x="512422" y="361883"/>
                </a:lnTo>
                <a:lnTo>
                  <a:pt x="512471" y="362042"/>
                </a:lnTo>
                <a:lnTo>
                  <a:pt x="513511" y="364489"/>
                </a:lnTo>
                <a:lnTo>
                  <a:pt x="519150" y="367029"/>
                </a:lnTo>
                <a:lnTo>
                  <a:pt x="519747" y="368300"/>
                </a:lnTo>
                <a:close/>
              </a:path>
              <a:path w="673100" h="654050">
                <a:moveTo>
                  <a:pt x="439220" y="363220"/>
                </a:moveTo>
                <a:lnTo>
                  <a:pt x="432282" y="363220"/>
                </a:lnTo>
                <a:lnTo>
                  <a:pt x="432549" y="361950"/>
                </a:lnTo>
                <a:lnTo>
                  <a:pt x="438269" y="361950"/>
                </a:lnTo>
                <a:lnTo>
                  <a:pt x="439220" y="363220"/>
                </a:lnTo>
                <a:close/>
              </a:path>
              <a:path w="673100" h="654050">
                <a:moveTo>
                  <a:pt x="544868" y="401320"/>
                </a:moveTo>
                <a:lnTo>
                  <a:pt x="532485" y="401320"/>
                </a:lnTo>
                <a:lnTo>
                  <a:pt x="525449" y="396239"/>
                </a:lnTo>
                <a:lnTo>
                  <a:pt x="519976" y="389889"/>
                </a:lnTo>
                <a:lnTo>
                  <a:pt x="516940" y="387350"/>
                </a:lnTo>
                <a:lnTo>
                  <a:pt x="512749" y="383539"/>
                </a:lnTo>
                <a:lnTo>
                  <a:pt x="512127" y="382270"/>
                </a:lnTo>
                <a:lnTo>
                  <a:pt x="510666" y="381000"/>
                </a:lnTo>
                <a:lnTo>
                  <a:pt x="510108" y="379729"/>
                </a:lnTo>
                <a:lnTo>
                  <a:pt x="505587" y="377189"/>
                </a:lnTo>
                <a:lnTo>
                  <a:pt x="503237" y="374650"/>
                </a:lnTo>
                <a:lnTo>
                  <a:pt x="500468" y="370839"/>
                </a:lnTo>
                <a:lnTo>
                  <a:pt x="499821" y="369570"/>
                </a:lnTo>
                <a:lnTo>
                  <a:pt x="496188" y="369570"/>
                </a:lnTo>
                <a:lnTo>
                  <a:pt x="495185" y="367029"/>
                </a:lnTo>
                <a:lnTo>
                  <a:pt x="494499" y="363220"/>
                </a:lnTo>
                <a:lnTo>
                  <a:pt x="493598" y="363220"/>
                </a:lnTo>
                <a:lnTo>
                  <a:pt x="493080" y="362042"/>
                </a:lnTo>
                <a:lnTo>
                  <a:pt x="498716" y="361950"/>
                </a:lnTo>
                <a:lnTo>
                  <a:pt x="498119" y="363220"/>
                </a:lnTo>
                <a:lnTo>
                  <a:pt x="497319" y="364489"/>
                </a:lnTo>
                <a:lnTo>
                  <a:pt x="502145" y="367029"/>
                </a:lnTo>
                <a:lnTo>
                  <a:pt x="506120" y="367029"/>
                </a:lnTo>
                <a:lnTo>
                  <a:pt x="506742" y="368300"/>
                </a:lnTo>
                <a:lnTo>
                  <a:pt x="519747" y="368300"/>
                </a:lnTo>
                <a:lnTo>
                  <a:pt x="520941" y="370839"/>
                </a:lnTo>
                <a:lnTo>
                  <a:pt x="505434" y="370839"/>
                </a:lnTo>
                <a:lnTo>
                  <a:pt x="505637" y="372110"/>
                </a:lnTo>
                <a:lnTo>
                  <a:pt x="521966" y="372110"/>
                </a:lnTo>
                <a:lnTo>
                  <a:pt x="524017" y="374650"/>
                </a:lnTo>
                <a:lnTo>
                  <a:pt x="515365" y="374650"/>
                </a:lnTo>
                <a:lnTo>
                  <a:pt x="515061" y="375920"/>
                </a:lnTo>
                <a:lnTo>
                  <a:pt x="509244" y="375920"/>
                </a:lnTo>
                <a:lnTo>
                  <a:pt x="509130" y="377189"/>
                </a:lnTo>
                <a:lnTo>
                  <a:pt x="509536" y="377189"/>
                </a:lnTo>
                <a:lnTo>
                  <a:pt x="510082" y="378460"/>
                </a:lnTo>
                <a:lnTo>
                  <a:pt x="514451" y="378460"/>
                </a:lnTo>
                <a:lnTo>
                  <a:pt x="513880" y="381000"/>
                </a:lnTo>
                <a:lnTo>
                  <a:pt x="518083" y="383539"/>
                </a:lnTo>
                <a:lnTo>
                  <a:pt x="527792" y="383539"/>
                </a:lnTo>
                <a:lnTo>
                  <a:pt x="528650" y="384810"/>
                </a:lnTo>
                <a:lnTo>
                  <a:pt x="528802" y="387350"/>
                </a:lnTo>
                <a:lnTo>
                  <a:pt x="532688" y="387350"/>
                </a:lnTo>
                <a:lnTo>
                  <a:pt x="531120" y="388620"/>
                </a:lnTo>
                <a:lnTo>
                  <a:pt x="524852" y="388620"/>
                </a:lnTo>
                <a:lnTo>
                  <a:pt x="525259" y="389889"/>
                </a:lnTo>
                <a:lnTo>
                  <a:pt x="529551" y="389889"/>
                </a:lnTo>
                <a:lnTo>
                  <a:pt x="530224" y="391160"/>
                </a:lnTo>
                <a:lnTo>
                  <a:pt x="530593" y="392429"/>
                </a:lnTo>
                <a:lnTo>
                  <a:pt x="530377" y="392429"/>
                </a:lnTo>
                <a:lnTo>
                  <a:pt x="531596" y="394970"/>
                </a:lnTo>
                <a:lnTo>
                  <a:pt x="537921" y="394970"/>
                </a:lnTo>
                <a:lnTo>
                  <a:pt x="538276" y="396239"/>
                </a:lnTo>
                <a:lnTo>
                  <a:pt x="539762" y="397510"/>
                </a:lnTo>
                <a:lnTo>
                  <a:pt x="544950" y="397510"/>
                </a:lnTo>
                <a:lnTo>
                  <a:pt x="543966" y="400050"/>
                </a:lnTo>
                <a:lnTo>
                  <a:pt x="544868" y="401320"/>
                </a:lnTo>
                <a:close/>
              </a:path>
              <a:path w="673100" h="654050">
                <a:moveTo>
                  <a:pt x="506120" y="367029"/>
                </a:moveTo>
                <a:lnTo>
                  <a:pt x="502145" y="367029"/>
                </a:lnTo>
                <a:lnTo>
                  <a:pt x="498716" y="361950"/>
                </a:lnTo>
                <a:lnTo>
                  <a:pt x="506526" y="361950"/>
                </a:lnTo>
                <a:lnTo>
                  <a:pt x="506120" y="367029"/>
                </a:lnTo>
                <a:close/>
              </a:path>
              <a:path w="673100" h="654050">
                <a:moveTo>
                  <a:pt x="289940" y="391160"/>
                </a:moveTo>
                <a:lnTo>
                  <a:pt x="264960" y="391160"/>
                </a:lnTo>
                <a:lnTo>
                  <a:pt x="266204" y="387350"/>
                </a:lnTo>
                <a:lnTo>
                  <a:pt x="262255" y="387350"/>
                </a:lnTo>
                <a:lnTo>
                  <a:pt x="259194" y="386079"/>
                </a:lnTo>
                <a:lnTo>
                  <a:pt x="258076" y="383539"/>
                </a:lnTo>
                <a:lnTo>
                  <a:pt x="255676" y="379729"/>
                </a:lnTo>
                <a:lnTo>
                  <a:pt x="252996" y="378460"/>
                </a:lnTo>
                <a:lnTo>
                  <a:pt x="245897" y="372110"/>
                </a:lnTo>
                <a:lnTo>
                  <a:pt x="245363" y="372110"/>
                </a:lnTo>
                <a:lnTo>
                  <a:pt x="243243" y="365760"/>
                </a:lnTo>
                <a:lnTo>
                  <a:pt x="241884" y="364489"/>
                </a:lnTo>
                <a:lnTo>
                  <a:pt x="261289" y="364489"/>
                </a:lnTo>
                <a:lnTo>
                  <a:pt x="264998" y="365760"/>
                </a:lnTo>
                <a:lnTo>
                  <a:pt x="265176" y="368300"/>
                </a:lnTo>
                <a:lnTo>
                  <a:pt x="269049" y="369570"/>
                </a:lnTo>
                <a:lnTo>
                  <a:pt x="270395" y="370839"/>
                </a:lnTo>
                <a:lnTo>
                  <a:pt x="271360" y="372110"/>
                </a:lnTo>
                <a:lnTo>
                  <a:pt x="275628" y="375920"/>
                </a:lnTo>
                <a:lnTo>
                  <a:pt x="280052" y="381000"/>
                </a:lnTo>
                <a:lnTo>
                  <a:pt x="284635" y="386079"/>
                </a:lnTo>
                <a:lnTo>
                  <a:pt x="289940" y="391160"/>
                </a:lnTo>
                <a:close/>
              </a:path>
              <a:path w="673100" h="654050">
                <a:moveTo>
                  <a:pt x="521966" y="372110"/>
                </a:moveTo>
                <a:lnTo>
                  <a:pt x="506272" y="372110"/>
                </a:lnTo>
                <a:lnTo>
                  <a:pt x="506348" y="370839"/>
                </a:lnTo>
                <a:lnTo>
                  <a:pt x="520941" y="370839"/>
                </a:lnTo>
                <a:lnTo>
                  <a:pt x="521966" y="372110"/>
                </a:lnTo>
                <a:close/>
              </a:path>
              <a:path w="673100" h="654050">
                <a:moveTo>
                  <a:pt x="444739" y="372729"/>
                </a:moveTo>
                <a:lnTo>
                  <a:pt x="443420" y="372110"/>
                </a:lnTo>
                <a:lnTo>
                  <a:pt x="445173" y="372110"/>
                </a:lnTo>
                <a:lnTo>
                  <a:pt x="444739" y="372729"/>
                </a:lnTo>
                <a:close/>
              </a:path>
              <a:path w="673100" h="654050">
                <a:moveTo>
                  <a:pt x="454005" y="377189"/>
                </a:moveTo>
                <a:lnTo>
                  <a:pt x="450164" y="377189"/>
                </a:lnTo>
                <a:lnTo>
                  <a:pt x="448271" y="374650"/>
                </a:lnTo>
                <a:lnTo>
                  <a:pt x="446976" y="374650"/>
                </a:lnTo>
                <a:lnTo>
                  <a:pt x="445579" y="373379"/>
                </a:lnTo>
                <a:lnTo>
                  <a:pt x="446125" y="373379"/>
                </a:lnTo>
                <a:lnTo>
                  <a:pt x="445147" y="372920"/>
                </a:lnTo>
                <a:lnTo>
                  <a:pt x="445401" y="372110"/>
                </a:lnTo>
                <a:lnTo>
                  <a:pt x="448386" y="372110"/>
                </a:lnTo>
                <a:lnTo>
                  <a:pt x="452526" y="375920"/>
                </a:lnTo>
                <a:lnTo>
                  <a:pt x="454005" y="377189"/>
                </a:lnTo>
                <a:close/>
              </a:path>
              <a:path w="673100" h="654050">
                <a:moveTo>
                  <a:pt x="472554" y="407670"/>
                </a:moveTo>
                <a:lnTo>
                  <a:pt x="469684" y="407670"/>
                </a:lnTo>
                <a:lnTo>
                  <a:pt x="464883" y="402589"/>
                </a:lnTo>
                <a:lnTo>
                  <a:pt x="459943" y="398779"/>
                </a:lnTo>
                <a:lnTo>
                  <a:pt x="453694" y="393700"/>
                </a:lnTo>
                <a:lnTo>
                  <a:pt x="451510" y="391160"/>
                </a:lnTo>
                <a:lnTo>
                  <a:pt x="450240" y="383539"/>
                </a:lnTo>
                <a:lnTo>
                  <a:pt x="447205" y="382270"/>
                </a:lnTo>
                <a:lnTo>
                  <a:pt x="442074" y="381000"/>
                </a:lnTo>
                <a:lnTo>
                  <a:pt x="441464" y="379729"/>
                </a:lnTo>
                <a:lnTo>
                  <a:pt x="440829" y="379729"/>
                </a:lnTo>
                <a:lnTo>
                  <a:pt x="439547" y="374650"/>
                </a:lnTo>
                <a:lnTo>
                  <a:pt x="443953" y="374650"/>
                </a:lnTo>
                <a:lnTo>
                  <a:pt x="444284" y="373379"/>
                </a:lnTo>
                <a:lnTo>
                  <a:pt x="444739" y="372729"/>
                </a:lnTo>
                <a:lnTo>
                  <a:pt x="445147" y="372920"/>
                </a:lnTo>
                <a:lnTo>
                  <a:pt x="444207" y="375920"/>
                </a:lnTo>
                <a:lnTo>
                  <a:pt x="446595" y="377189"/>
                </a:lnTo>
                <a:lnTo>
                  <a:pt x="454005" y="377189"/>
                </a:lnTo>
                <a:lnTo>
                  <a:pt x="455485" y="378460"/>
                </a:lnTo>
                <a:lnTo>
                  <a:pt x="461352" y="384810"/>
                </a:lnTo>
                <a:lnTo>
                  <a:pt x="464896" y="389889"/>
                </a:lnTo>
                <a:lnTo>
                  <a:pt x="467747" y="392429"/>
                </a:lnTo>
                <a:lnTo>
                  <a:pt x="457390" y="392429"/>
                </a:lnTo>
                <a:lnTo>
                  <a:pt x="459536" y="393700"/>
                </a:lnTo>
                <a:lnTo>
                  <a:pt x="469172" y="393700"/>
                </a:lnTo>
                <a:lnTo>
                  <a:pt x="470598" y="394970"/>
                </a:lnTo>
                <a:lnTo>
                  <a:pt x="471195" y="396239"/>
                </a:lnTo>
                <a:lnTo>
                  <a:pt x="467664" y="396239"/>
                </a:lnTo>
                <a:lnTo>
                  <a:pt x="467004" y="397510"/>
                </a:lnTo>
                <a:lnTo>
                  <a:pt x="466572" y="397510"/>
                </a:lnTo>
                <a:lnTo>
                  <a:pt x="466864" y="398779"/>
                </a:lnTo>
                <a:lnTo>
                  <a:pt x="467423" y="400050"/>
                </a:lnTo>
                <a:lnTo>
                  <a:pt x="476116" y="400050"/>
                </a:lnTo>
                <a:lnTo>
                  <a:pt x="476999" y="401320"/>
                </a:lnTo>
                <a:lnTo>
                  <a:pt x="482292" y="406400"/>
                </a:lnTo>
                <a:lnTo>
                  <a:pt x="472960" y="406400"/>
                </a:lnTo>
                <a:lnTo>
                  <a:pt x="472554" y="407670"/>
                </a:lnTo>
                <a:close/>
              </a:path>
              <a:path w="673100" h="654050">
                <a:moveTo>
                  <a:pt x="537921" y="394970"/>
                </a:moveTo>
                <a:lnTo>
                  <a:pt x="533057" y="394970"/>
                </a:lnTo>
                <a:lnTo>
                  <a:pt x="536486" y="393700"/>
                </a:lnTo>
                <a:lnTo>
                  <a:pt x="537324" y="391160"/>
                </a:lnTo>
                <a:lnTo>
                  <a:pt x="534962" y="388620"/>
                </a:lnTo>
                <a:lnTo>
                  <a:pt x="532891" y="387350"/>
                </a:lnTo>
                <a:lnTo>
                  <a:pt x="532269" y="387350"/>
                </a:lnTo>
                <a:lnTo>
                  <a:pt x="532904" y="383539"/>
                </a:lnTo>
                <a:lnTo>
                  <a:pt x="531837" y="382270"/>
                </a:lnTo>
                <a:lnTo>
                  <a:pt x="520420" y="382270"/>
                </a:lnTo>
                <a:lnTo>
                  <a:pt x="522427" y="379729"/>
                </a:lnTo>
                <a:lnTo>
                  <a:pt x="520623" y="377189"/>
                </a:lnTo>
                <a:lnTo>
                  <a:pt x="515365" y="374650"/>
                </a:lnTo>
                <a:lnTo>
                  <a:pt x="524017" y="374650"/>
                </a:lnTo>
                <a:lnTo>
                  <a:pt x="525043" y="375920"/>
                </a:lnTo>
                <a:lnTo>
                  <a:pt x="525894" y="378460"/>
                </a:lnTo>
                <a:lnTo>
                  <a:pt x="530110" y="378460"/>
                </a:lnTo>
                <a:lnTo>
                  <a:pt x="531926" y="379729"/>
                </a:lnTo>
                <a:lnTo>
                  <a:pt x="535355" y="386079"/>
                </a:lnTo>
                <a:lnTo>
                  <a:pt x="539165" y="387350"/>
                </a:lnTo>
                <a:lnTo>
                  <a:pt x="544283" y="393700"/>
                </a:lnTo>
                <a:lnTo>
                  <a:pt x="538784" y="393700"/>
                </a:lnTo>
                <a:lnTo>
                  <a:pt x="537921" y="394970"/>
                </a:lnTo>
                <a:close/>
              </a:path>
              <a:path w="673100" h="654050">
                <a:moveTo>
                  <a:pt x="514451" y="378460"/>
                </a:moveTo>
                <a:lnTo>
                  <a:pt x="510082" y="378460"/>
                </a:lnTo>
                <a:lnTo>
                  <a:pt x="510641" y="377189"/>
                </a:lnTo>
                <a:lnTo>
                  <a:pt x="510933" y="377189"/>
                </a:lnTo>
                <a:lnTo>
                  <a:pt x="509244" y="375920"/>
                </a:lnTo>
                <a:lnTo>
                  <a:pt x="515061" y="375920"/>
                </a:lnTo>
                <a:lnTo>
                  <a:pt x="514451" y="378460"/>
                </a:lnTo>
                <a:close/>
              </a:path>
              <a:path w="673100" h="654050">
                <a:moveTo>
                  <a:pt x="527792" y="383539"/>
                </a:moveTo>
                <a:lnTo>
                  <a:pt x="518083" y="383539"/>
                </a:lnTo>
                <a:lnTo>
                  <a:pt x="519988" y="382270"/>
                </a:lnTo>
                <a:lnTo>
                  <a:pt x="515785" y="381000"/>
                </a:lnTo>
                <a:lnTo>
                  <a:pt x="518172" y="378460"/>
                </a:lnTo>
                <a:lnTo>
                  <a:pt x="519785" y="378460"/>
                </a:lnTo>
                <a:lnTo>
                  <a:pt x="520420" y="382270"/>
                </a:lnTo>
                <a:lnTo>
                  <a:pt x="526935" y="382270"/>
                </a:lnTo>
                <a:lnTo>
                  <a:pt x="527792" y="383539"/>
                </a:lnTo>
                <a:close/>
              </a:path>
              <a:path w="673100" h="654050">
                <a:moveTo>
                  <a:pt x="363778" y="387350"/>
                </a:moveTo>
                <a:lnTo>
                  <a:pt x="362584" y="384810"/>
                </a:lnTo>
                <a:lnTo>
                  <a:pt x="361962" y="383539"/>
                </a:lnTo>
                <a:lnTo>
                  <a:pt x="368947" y="383539"/>
                </a:lnTo>
                <a:lnTo>
                  <a:pt x="369011" y="382270"/>
                </a:lnTo>
                <a:lnTo>
                  <a:pt x="381850" y="382270"/>
                </a:lnTo>
                <a:lnTo>
                  <a:pt x="383368" y="384810"/>
                </a:lnTo>
                <a:lnTo>
                  <a:pt x="372668" y="384810"/>
                </a:lnTo>
                <a:lnTo>
                  <a:pt x="372884" y="386079"/>
                </a:lnTo>
                <a:lnTo>
                  <a:pt x="365645" y="386079"/>
                </a:lnTo>
                <a:lnTo>
                  <a:pt x="363778" y="387350"/>
                </a:lnTo>
                <a:close/>
              </a:path>
              <a:path w="673100" h="654050">
                <a:moveTo>
                  <a:pt x="403910" y="422910"/>
                </a:moveTo>
                <a:lnTo>
                  <a:pt x="403377" y="422910"/>
                </a:lnTo>
                <a:lnTo>
                  <a:pt x="400558" y="420370"/>
                </a:lnTo>
                <a:lnTo>
                  <a:pt x="397789" y="419100"/>
                </a:lnTo>
                <a:lnTo>
                  <a:pt x="392976" y="414020"/>
                </a:lnTo>
                <a:lnTo>
                  <a:pt x="390956" y="411479"/>
                </a:lnTo>
                <a:lnTo>
                  <a:pt x="387984" y="408939"/>
                </a:lnTo>
                <a:lnTo>
                  <a:pt x="387121" y="407670"/>
                </a:lnTo>
                <a:lnTo>
                  <a:pt x="380212" y="406400"/>
                </a:lnTo>
                <a:lnTo>
                  <a:pt x="377520" y="400050"/>
                </a:lnTo>
                <a:lnTo>
                  <a:pt x="370446" y="393700"/>
                </a:lnTo>
                <a:lnTo>
                  <a:pt x="368706" y="389889"/>
                </a:lnTo>
                <a:lnTo>
                  <a:pt x="366318" y="386079"/>
                </a:lnTo>
                <a:lnTo>
                  <a:pt x="372884" y="386079"/>
                </a:lnTo>
                <a:lnTo>
                  <a:pt x="373481" y="384810"/>
                </a:lnTo>
                <a:lnTo>
                  <a:pt x="383368" y="384810"/>
                </a:lnTo>
                <a:lnTo>
                  <a:pt x="384886" y="387350"/>
                </a:lnTo>
                <a:lnTo>
                  <a:pt x="388023" y="388620"/>
                </a:lnTo>
                <a:lnTo>
                  <a:pt x="390918" y="389889"/>
                </a:lnTo>
                <a:lnTo>
                  <a:pt x="391287" y="391160"/>
                </a:lnTo>
                <a:lnTo>
                  <a:pt x="391706" y="391160"/>
                </a:lnTo>
                <a:lnTo>
                  <a:pt x="390664" y="392429"/>
                </a:lnTo>
                <a:lnTo>
                  <a:pt x="373456" y="392429"/>
                </a:lnTo>
                <a:lnTo>
                  <a:pt x="374040" y="393700"/>
                </a:lnTo>
                <a:lnTo>
                  <a:pt x="389623" y="393700"/>
                </a:lnTo>
                <a:lnTo>
                  <a:pt x="396709" y="394970"/>
                </a:lnTo>
                <a:lnTo>
                  <a:pt x="398225" y="397510"/>
                </a:lnTo>
                <a:lnTo>
                  <a:pt x="380999" y="397510"/>
                </a:lnTo>
                <a:lnTo>
                  <a:pt x="380987" y="398779"/>
                </a:lnTo>
                <a:lnTo>
                  <a:pt x="398983" y="398779"/>
                </a:lnTo>
                <a:lnTo>
                  <a:pt x="399618" y="405129"/>
                </a:lnTo>
                <a:lnTo>
                  <a:pt x="393649" y="405129"/>
                </a:lnTo>
                <a:lnTo>
                  <a:pt x="393344" y="406400"/>
                </a:lnTo>
                <a:lnTo>
                  <a:pt x="406954" y="406400"/>
                </a:lnTo>
                <a:lnTo>
                  <a:pt x="407809" y="408939"/>
                </a:lnTo>
                <a:lnTo>
                  <a:pt x="408749" y="408939"/>
                </a:lnTo>
                <a:lnTo>
                  <a:pt x="411822" y="412750"/>
                </a:lnTo>
                <a:lnTo>
                  <a:pt x="413175" y="414020"/>
                </a:lnTo>
                <a:lnTo>
                  <a:pt x="396900" y="414020"/>
                </a:lnTo>
                <a:lnTo>
                  <a:pt x="397129" y="415289"/>
                </a:lnTo>
                <a:lnTo>
                  <a:pt x="400735" y="415289"/>
                </a:lnTo>
                <a:lnTo>
                  <a:pt x="401243" y="416560"/>
                </a:lnTo>
                <a:lnTo>
                  <a:pt x="415696" y="416560"/>
                </a:lnTo>
                <a:lnTo>
                  <a:pt x="418033" y="419100"/>
                </a:lnTo>
                <a:lnTo>
                  <a:pt x="418566" y="421639"/>
                </a:lnTo>
                <a:lnTo>
                  <a:pt x="405015" y="421639"/>
                </a:lnTo>
                <a:lnTo>
                  <a:pt x="403910" y="422910"/>
                </a:lnTo>
                <a:close/>
              </a:path>
              <a:path w="673100" h="654050">
                <a:moveTo>
                  <a:pt x="532256" y="387350"/>
                </a:moveTo>
                <a:lnTo>
                  <a:pt x="528802" y="387350"/>
                </a:lnTo>
                <a:lnTo>
                  <a:pt x="532117" y="386079"/>
                </a:lnTo>
                <a:lnTo>
                  <a:pt x="532256" y="387350"/>
                </a:lnTo>
                <a:close/>
              </a:path>
              <a:path w="673100" h="654050">
                <a:moveTo>
                  <a:pt x="529551" y="389889"/>
                </a:moveTo>
                <a:lnTo>
                  <a:pt x="525259" y="389889"/>
                </a:lnTo>
                <a:lnTo>
                  <a:pt x="524852" y="388620"/>
                </a:lnTo>
                <a:lnTo>
                  <a:pt x="531120" y="388620"/>
                </a:lnTo>
                <a:lnTo>
                  <a:pt x="529551" y="389889"/>
                </a:lnTo>
                <a:close/>
              </a:path>
              <a:path w="673100" h="654050">
                <a:moveTo>
                  <a:pt x="267995" y="394970"/>
                </a:moveTo>
                <a:lnTo>
                  <a:pt x="265252" y="391160"/>
                </a:lnTo>
                <a:lnTo>
                  <a:pt x="290791" y="391160"/>
                </a:lnTo>
                <a:lnTo>
                  <a:pt x="291469" y="393700"/>
                </a:lnTo>
                <a:lnTo>
                  <a:pt x="270167" y="393700"/>
                </a:lnTo>
                <a:lnTo>
                  <a:pt x="267995" y="394970"/>
                </a:lnTo>
                <a:close/>
              </a:path>
              <a:path w="673100" h="654050">
                <a:moveTo>
                  <a:pt x="389623" y="393700"/>
                </a:moveTo>
                <a:lnTo>
                  <a:pt x="375234" y="393700"/>
                </a:lnTo>
                <a:lnTo>
                  <a:pt x="374713" y="392429"/>
                </a:lnTo>
                <a:lnTo>
                  <a:pt x="390664" y="392429"/>
                </a:lnTo>
                <a:lnTo>
                  <a:pt x="389623" y="393700"/>
                </a:lnTo>
                <a:close/>
              </a:path>
              <a:path w="673100" h="654050">
                <a:moveTo>
                  <a:pt x="469172" y="393700"/>
                </a:moveTo>
                <a:lnTo>
                  <a:pt x="459917" y="393700"/>
                </a:lnTo>
                <a:lnTo>
                  <a:pt x="457758" y="392429"/>
                </a:lnTo>
                <a:lnTo>
                  <a:pt x="467747" y="392429"/>
                </a:lnTo>
                <a:lnTo>
                  <a:pt x="469172" y="393700"/>
                </a:lnTo>
                <a:close/>
              </a:path>
              <a:path w="673100" h="654050">
                <a:moveTo>
                  <a:pt x="319239" y="440689"/>
                </a:moveTo>
                <a:lnTo>
                  <a:pt x="316712" y="440689"/>
                </a:lnTo>
                <a:lnTo>
                  <a:pt x="315023" y="439420"/>
                </a:lnTo>
                <a:lnTo>
                  <a:pt x="311289" y="435610"/>
                </a:lnTo>
                <a:lnTo>
                  <a:pt x="309143" y="433070"/>
                </a:lnTo>
                <a:lnTo>
                  <a:pt x="304723" y="430529"/>
                </a:lnTo>
                <a:lnTo>
                  <a:pt x="304126" y="429260"/>
                </a:lnTo>
                <a:lnTo>
                  <a:pt x="300723" y="425450"/>
                </a:lnTo>
                <a:lnTo>
                  <a:pt x="298843" y="422910"/>
                </a:lnTo>
                <a:lnTo>
                  <a:pt x="294741" y="420370"/>
                </a:lnTo>
                <a:lnTo>
                  <a:pt x="293941" y="419100"/>
                </a:lnTo>
                <a:lnTo>
                  <a:pt x="293801" y="415289"/>
                </a:lnTo>
                <a:lnTo>
                  <a:pt x="290893" y="415289"/>
                </a:lnTo>
                <a:lnTo>
                  <a:pt x="291122" y="411479"/>
                </a:lnTo>
                <a:lnTo>
                  <a:pt x="286384" y="411479"/>
                </a:lnTo>
                <a:lnTo>
                  <a:pt x="283070" y="406400"/>
                </a:lnTo>
                <a:lnTo>
                  <a:pt x="276923" y="403860"/>
                </a:lnTo>
                <a:lnTo>
                  <a:pt x="273710" y="397510"/>
                </a:lnTo>
                <a:lnTo>
                  <a:pt x="272834" y="396239"/>
                </a:lnTo>
                <a:lnTo>
                  <a:pt x="272161" y="394970"/>
                </a:lnTo>
                <a:lnTo>
                  <a:pt x="270167" y="393700"/>
                </a:lnTo>
                <a:lnTo>
                  <a:pt x="291469" y="393700"/>
                </a:lnTo>
                <a:lnTo>
                  <a:pt x="291807" y="394970"/>
                </a:lnTo>
                <a:lnTo>
                  <a:pt x="287083" y="394970"/>
                </a:lnTo>
                <a:lnTo>
                  <a:pt x="287591" y="396239"/>
                </a:lnTo>
                <a:lnTo>
                  <a:pt x="293249" y="396239"/>
                </a:lnTo>
                <a:lnTo>
                  <a:pt x="294690" y="397510"/>
                </a:lnTo>
                <a:lnTo>
                  <a:pt x="298742" y="398779"/>
                </a:lnTo>
                <a:lnTo>
                  <a:pt x="299758" y="398779"/>
                </a:lnTo>
                <a:lnTo>
                  <a:pt x="300609" y="400050"/>
                </a:lnTo>
                <a:lnTo>
                  <a:pt x="290106" y="400050"/>
                </a:lnTo>
                <a:lnTo>
                  <a:pt x="290118" y="401320"/>
                </a:lnTo>
                <a:lnTo>
                  <a:pt x="282765" y="401320"/>
                </a:lnTo>
                <a:lnTo>
                  <a:pt x="282892" y="402589"/>
                </a:lnTo>
                <a:lnTo>
                  <a:pt x="302310" y="402589"/>
                </a:lnTo>
                <a:lnTo>
                  <a:pt x="305193" y="405129"/>
                </a:lnTo>
                <a:lnTo>
                  <a:pt x="310222" y="410210"/>
                </a:lnTo>
                <a:lnTo>
                  <a:pt x="313105" y="412750"/>
                </a:lnTo>
                <a:lnTo>
                  <a:pt x="314363" y="414020"/>
                </a:lnTo>
                <a:lnTo>
                  <a:pt x="308876" y="414020"/>
                </a:lnTo>
                <a:lnTo>
                  <a:pt x="308483" y="415289"/>
                </a:lnTo>
                <a:lnTo>
                  <a:pt x="293801" y="415289"/>
                </a:lnTo>
                <a:lnTo>
                  <a:pt x="290817" y="416560"/>
                </a:lnTo>
                <a:lnTo>
                  <a:pt x="316877" y="416560"/>
                </a:lnTo>
                <a:lnTo>
                  <a:pt x="318223" y="417829"/>
                </a:lnTo>
                <a:lnTo>
                  <a:pt x="318046" y="421639"/>
                </a:lnTo>
                <a:lnTo>
                  <a:pt x="322186" y="421639"/>
                </a:lnTo>
                <a:lnTo>
                  <a:pt x="323316" y="424179"/>
                </a:lnTo>
                <a:lnTo>
                  <a:pt x="329793" y="425450"/>
                </a:lnTo>
                <a:lnTo>
                  <a:pt x="333832" y="430529"/>
                </a:lnTo>
                <a:lnTo>
                  <a:pt x="333832" y="434339"/>
                </a:lnTo>
                <a:lnTo>
                  <a:pt x="332689" y="434339"/>
                </a:lnTo>
                <a:lnTo>
                  <a:pt x="330390" y="435610"/>
                </a:lnTo>
                <a:lnTo>
                  <a:pt x="330834" y="436879"/>
                </a:lnTo>
                <a:lnTo>
                  <a:pt x="318046" y="436879"/>
                </a:lnTo>
                <a:lnTo>
                  <a:pt x="317334" y="438150"/>
                </a:lnTo>
                <a:lnTo>
                  <a:pt x="318160" y="439420"/>
                </a:lnTo>
                <a:lnTo>
                  <a:pt x="319239" y="440689"/>
                </a:lnTo>
                <a:close/>
              </a:path>
              <a:path w="673100" h="654050">
                <a:moveTo>
                  <a:pt x="544950" y="397510"/>
                </a:moveTo>
                <a:lnTo>
                  <a:pt x="541858" y="397510"/>
                </a:lnTo>
                <a:lnTo>
                  <a:pt x="542874" y="396239"/>
                </a:lnTo>
                <a:lnTo>
                  <a:pt x="541972" y="394970"/>
                </a:lnTo>
                <a:lnTo>
                  <a:pt x="540245" y="393700"/>
                </a:lnTo>
                <a:lnTo>
                  <a:pt x="544283" y="393700"/>
                </a:lnTo>
                <a:lnTo>
                  <a:pt x="545934" y="394970"/>
                </a:lnTo>
                <a:lnTo>
                  <a:pt x="544950" y="397510"/>
                </a:lnTo>
                <a:close/>
              </a:path>
              <a:path w="673100" h="654050">
                <a:moveTo>
                  <a:pt x="293249" y="396239"/>
                </a:moveTo>
                <a:lnTo>
                  <a:pt x="287591" y="396239"/>
                </a:lnTo>
                <a:lnTo>
                  <a:pt x="287705" y="394970"/>
                </a:lnTo>
                <a:lnTo>
                  <a:pt x="291807" y="394970"/>
                </a:lnTo>
                <a:lnTo>
                  <a:pt x="293249" y="396239"/>
                </a:lnTo>
                <a:close/>
              </a:path>
              <a:path w="673100" h="654050">
                <a:moveTo>
                  <a:pt x="476116" y="400050"/>
                </a:moveTo>
                <a:lnTo>
                  <a:pt x="467423" y="400050"/>
                </a:lnTo>
                <a:lnTo>
                  <a:pt x="468172" y="398779"/>
                </a:lnTo>
                <a:lnTo>
                  <a:pt x="468337" y="398779"/>
                </a:lnTo>
                <a:lnTo>
                  <a:pt x="468109" y="397510"/>
                </a:lnTo>
                <a:lnTo>
                  <a:pt x="467664" y="396239"/>
                </a:lnTo>
                <a:lnTo>
                  <a:pt x="471195" y="396239"/>
                </a:lnTo>
                <a:lnTo>
                  <a:pt x="475233" y="398779"/>
                </a:lnTo>
                <a:lnTo>
                  <a:pt x="476116" y="400050"/>
                </a:lnTo>
                <a:close/>
              </a:path>
              <a:path w="673100" h="654050">
                <a:moveTo>
                  <a:pt x="398983" y="398779"/>
                </a:moveTo>
                <a:lnTo>
                  <a:pt x="381787" y="398779"/>
                </a:lnTo>
                <a:lnTo>
                  <a:pt x="381380" y="397510"/>
                </a:lnTo>
                <a:lnTo>
                  <a:pt x="398225" y="397510"/>
                </a:lnTo>
                <a:lnTo>
                  <a:pt x="398983" y="398779"/>
                </a:lnTo>
                <a:close/>
              </a:path>
              <a:path w="673100" h="654050">
                <a:moveTo>
                  <a:pt x="302310" y="402589"/>
                </a:moveTo>
                <a:lnTo>
                  <a:pt x="283590" y="402589"/>
                </a:lnTo>
                <a:lnTo>
                  <a:pt x="283375" y="401320"/>
                </a:lnTo>
                <a:lnTo>
                  <a:pt x="291261" y="401320"/>
                </a:lnTo>
                <a:lnTo>
                  <a:pt x="291274" y="400050"/>
                </a:lnTo>
                <a:lnTo>
                  <a:pt x="300609" y="400050"/>
                </a:lnTo>
                <a:lnTo>
                  <a:pt x="302310" y="402589"/>
                </a:lnTo>
                <a:close/>
              </a:path>
              <a:path w="673100" h="654050">
                <a:moveTo>
                  <a:pt x="541147" y="434339"/>
                </a:moveTo>
                <a:lnTo>
                  <a:pt x="539419" y="430529"/>
                </a:lnTo>
                <a:lnTo>
                  <a:pt x="549897" y="420370"/>
                </a:lnTo>
                <a:lnTo>
                  <a:pt x="548328" y="418692"/>
                </a:lnTo>
                <a:lnTo>
                  <a:pt x="543496" y="411479"/>
                </a:lnTo>
                <a:lnTo>
                  <a:pt x="536701" y="408939"/>
                </a:lnTo>
                <a:lnTo>
                  <a:pt x="533196" y="401320"/>
                </a:lnTo>
                <a:lnTo>
                  <a:pt x="539280" y="401320"/>
                </a:lnTo>
                <a:lnTo>
                  <a:pt x="539534" y="402589"/>
                </a:lnTo>
                <a:lnTo>
                  <a:pt x="550748" y="402589"/>
                </a:lnTo>
                <a:lnTo>
                  <a:pt x="552615" y="403860"/>
                </a:lnTo>
                <a:lnTo>
                  <a:pt x="555028" y="406400"/>
                </a:lnTo>
                <a:lnTo>
                  <a:pt x="554697" y="407670"/>
                </a:lnTo>
                <a:lnTo>
                  <a:pt x="554647" y="410210"/>
                </a:lnTo>
                <a:lnTo>
                  <a:pt x="554405" y="410210"/>
                </a:lnTo>
                <a:lnTo>
                  <a:pt x="554186" y="410941"/>
                </a:lnTo>
                <a:lnTo>
                  <a:pt x="553847" y="411479"/>
                </a:lnTo>
                <a:lnTo>
                  <a:pt x="553427" y="411479"/>
                </a:lnTo>
                <a:lnTo>
                  <a:pt x="553542" y="412750"/>
                </a:lnTo>
                <a:lnTo>
                  <a:pt x="560457" y="412750"/>
                </a:lnTo>
                <a:lnTo>
                  <a:pt x="561289" y="415289"/>
                </a:lnTo>
                <a:lnTo>
                  <a:pt x="571538" y="415289"/>
                </a:lnTo>
                <a:lnTo>
                  <a:pt x="575843" y="419100"/>
                </a:lnTo>
                <a:lnTo>
                  <a:pt x="580542" y="425450"/>
                </a:lnTo>
                <a:lnTo>
                  <a:pt x="581583" y="426720"/>
                </a:lnTo>
                <a:lnTo>
                  <a:pt x="587713" y="431800"/>
                </a:lnTo>
                <a:lnTo>
                  <a:pt x="548424" y="431800"/>
                </a:lnTo>
                <a:lnTo>
                  <a:pt x="548401" y="433070"/>
                </a:lnTo>
                <a:lnTo>
                  <a:pt x="543902" y="433070"/>
                </a:lnTo>
                <a:lnTo>
                  <a:pt x="541147" y="434339"/>
                </a:lnTo>
                <a:close/>
              </a:path>
              <a:path w="673100" h="654050">
                <a:moveTo>
                  <a:pt x="550748" y="402589"/>
                </a:moveTo>
                <a:lnTo>
                  <a:pt x="540829" y="402589"/>
                </a:lnTo>
                <a:lnTo>
                  <a:pt x="540359" y="401320"/>
                </a:lnTo>
                <a:lnTo>
                  <a:pt x="548881" y="401320"/>
                </a:lnTo>
                <a:lnTo>
                  <a:pt x="550748" y="402589"/>
                </a:lnTo>
                <a:close/>
              </a:path>
              <a:path w="673100" h="654050">
                <a:moveTo>
                  <a:pt x="406954" y="406400"/>
                </a:moveTo>
                <a:lnTo>
                  <a:pt x="394969" y="406400"/>
                </a:lnTo>
                <a:lnTo>
                  <a:pt x="395097" y="405129"/>
                </a:lnTo>
                <a:lnTo>
                  <a:pt x="406526" y="405129"/>
                </a:lnTo>
                <a:lnTo>
                  <a:pt x="406954" y="406400"/>
                </a:lnTo>
                <a:close/>
              </a:path>
              <a:path w="673100" h="654050">
                <a:moveTo>
                  <a:pt x="484606" y="422910"/>
                </a:moveTo>
                <a:lnTo>
                  <a:pt x="481088" y="419100"/>
                </a:lnTo>
                <a:lnTo>
                  <a:pt x="477748" y="415289"/>
                </a:lnTo>
                <a:lnTo>
                  <a:pt x="472846" y="411479"/>
                </a:lnTo>
                <a:lnTo>
                  <a:pt x="472605" y="408939"/>
                </a:lnTo>
                <a:lnTo>
                  <a:pt x="473621" y="407670"/>
                </a:lnTo>
                <a:lnTo>
                  <a:pt x="473367" y="407670"/>
                </a:lnTo>
                <a:lnTo>
                  <a:pt x="472960" y="406400"/>
                </a:lnTo>
                <a:lnTo>
                  <a:pt x="482292" y="406400"/>
                </a:lnTo>
                <a:lnTo>
                  <a:pt x="483615" y="407670"/>
                </a:lnTo>
                <a:lnTo>
                  <a:pt x="484766" y="408939"/>
                </a:lnTo>
                <a:lnTo>
                  <a:pt x="479437" y="408939"/>
                </a:lnTo>
                <a:lnTo>
                  <a:pt x="478675" y="410210"/>
                </a:lnTo>
                <a:lnTo>
                  <a:pt x="478764" y="411479"/>
                </a:lnTo>
                <a:lnTo>
                  <a:pt x="487067" y="411479"/>
                </a:lnTo>
                <a:lnTo>
                  <a:pt x="495122" y="420370"/>
                </a:lnTo>
                <a:lnTo>
                  <a:pt x="490537" y="420370"/>
                </a:lnTo>
                <a:lnTo>
                  <a:pt x="484606" y="422910"/>
                </a:lnTo>
                <a:close/>
              </a:path>
              <a:path w="673100" h="654050">
                <a:moveTo>
                  <a:pt x="487067" y="411479"/>
                </a:moveTo>
                <a:lnTo>
                  <a:pt x="478764" y="411479"/>
                </a:lnTo>
                <a:lnTo>
                  <a:pt x="479031" y="410210"/>
                </a:lnTo>
                <a:lnTo>
                  <a:pt x="479805" y="410210"/>
                </a:lnTo>
                <a:lnTo>
                  <a:pt x="479818" y="408939"/>
                </a:lnTo>
                <a:lnTo>
                  <a:pt x="484766" y="408939"/>
                </a:lnTo>
                <a:lnTo>
                  <a:pt x="487067" y="411479"/>
                </a:lnTo>
                <a:close/>
              </a:path>
              <a:path w="673100" h="654050">
                <a:moveTo>
                  <a:pt x="555459" y="411479"/>
                </a:moveTo>
                <a:lnTo>
                  <a:pt x="554024" y="411479"/>
                </a:lnTo>
                <a:lnTo>
                  <a:pt x="554186" y="410941"/>
                </a:lnTo>
                <a:lnTo>
                  <a:pt x="554647" y="410210"/>
                </a:lnTo>
                <a:lnTo>
                  <a:pt x="555078" y="410210"/>
                </a:lnTo>
                <a:lnTo>
                  <a:pt x="555459" y="411479"/>
                </a:lnTo>
                <a:close/>
              </a:path>
              <a:path w="673100" h="654050">
                <a:moveTo>
                  <a:pt x="560457" y="412750"/>
                </a:moveTo>
                <a:lnTo>
                  <a:pt x="553605" y="412750"/>
                </a:lnTo>
                <a:lnTo>
                  <a:pt x="553580" y="411479"/>
                </a:lnTo>
                <a:lnTo>
                  <a:pt x="555459" y="411479"/>
                </a:lnTo>
                <a:lnTo>
                  <a:pt x="559625" y="410210"/>
                </a:lnTo>
                <a:lnTo>
                  <a:pt x="560457" y="412750"/>
                </a:lnTo>
                <a:close/>
              </a:path>
              <a:path w="673100" h="654050">
                <a:moveTo>
                  <a:pt x="288797" y="412750"/>
                </a:moveTo>
                <a:lnTo>
                  <a:pt x="287032" y="411479"/>
                </a:lnTo>
                <a:lnTo>
                  <a:pt x="291122" y="411479"/>
                </a:lnTo>
                <a:lnTo>
                  <a:pt x="288797" y="412750"/>
                </a:lnTo>
                <a:close/>
              </a:path>
              <a:path w="673100" h="654050">
                <a:moveTo>
                  <a:pt x="316877" y="416560"/>
                </a:moveTo>
                <a:lnTo>
                  <a:pt x="310273" y="416560"/>
                </a:lnTo>
                <a:lnTo>
                  <a:pt x="310870" y="415289"/>
                </a:lnTo>
                <a:lnTo>
                  <a:pt x="308876" y="414020"/>
                </a:lnTo>
                <a:lnTo>
                  <a:pt x="314363" y="414020"/>
                </a:lnTo>
                <a:lnTo>
                  <a:pt x="316877" y="416560"/>
                </a:lnTo>
                <a:close/>
              </a:path>
              <a:path w="673100" h="654050">
                <a:moveTo>
                  <a:pt x="415696" y="416560"/>
                </a:moveTo>
                <a:lnTo>
                  <a:pt x="402056" y="416560"/>
                </a:lnTo>
                <a:lnTo>
                  <a:pt x="401878" y="415289"/>
                </a:lnTo>
                <a:lnTo>
                  <a:pt x="397725" y="415289"/>
                </a:lnTo>
                <a:lnTo>
                  <a:pt x="397763" y="414020"/>
                </a:lnTo>
                <a:lnTo>
                  <a:pt x="413175" y="414020"/>
                </a:lnTo>
                <a:lnTo>
                  <a:pt x="414527" y="415289"/>
                </a:lnTo>
                <a:lnTo>
                  <a:pt x="415696" y="416560"/>
                </a:lnTo>
                <a:close/>
              </a:path>
              <a:path w="673100" h="654050">
                <a:moveTo>
                  <a:pt x="548601" y="419100"/>
                </a:moveTo>
                <a:lnTo>
                  <a:pt x="547522" y="417829"/>
                </a:lnTo>
                <a:lnTo>
                  <a:pt x="548328" y="418692"/>
                </a:lnTo>
                <a:lnTo>
                  <a:pt x="548601" y="419100"/>
                </a:lnTo>
                <a:close/>
              </a:path>
              <a:path w="673100" h="654050">
                <a:moveTo>
                  <a:pt x="515708" y="449579"/>
                </a:moveTo>
                <a:lnTo>
                  <a:pt x="510603" y="445770"/>
                </a:lnTo>
                <a:lnTo>
                  <a:pt x="509485" y="440689"/>
                </a:lnTo>
                <a:lnTo>
                  <a:pt x="508927" y="439420"/>
                </a:lnTo>
                <a:lnTo>
                  <a:pt x="503275" y="439420"/>
                </a:lnTo>
                <a:lnTo>
                  <a:pt x="501218" y="434339"/>
                </a:lnTo>
                <a:lnTo>
                  <a:pt x="495820" y="434339"/>
                </a:lnTo>
                <a:lnTo>
                  <a:pt x="493547" y="429260"/>
                </a:lnTo>
                <a:lnTo>
                  <a:pt x="491883" y="426720"/>
                </a:lnTo>
                <a:lnTo>
                  <a:pt x="488949" y="426720"/>
                </a:lnTo>
                <a:lnTo>
                  <a:pt x="488594" y="425450"/>
                </a:lnTo>
                <a:lnTo>
                  <a:pt x="487895" y="424179"/>
                </a:lnTo>
                <a:lnTo>
                  <a:pt x="490169" y="421639"/>
                </a:lnTo>
                <a:lnTo>
                  <a:pt x="491274" y="420370"/>
                </a:lnTo>
                <a:lnTo>
                  <a:pt x="495122" y="420370"/>
                </a:lnTo>
                <a:lnTo>
                  <a:pt x="497166" y="421639"/>
                </a:lnTo>
                <a:lnTo>
                  <a:pt x="499757" y="427989"/>
                </a:lnTo>
                <a:lnTo>
                  <a:pt x="501218" y="430529"/>
                </a:lnTo>
                <a:lnTo>
                  <a:pt x="506171" y="431800"/>
                </a:lnTo>
                <a:lnTo>
                  <a:pt x="507225" y="434339"/>
                </a:lnTo>
                <a:lnTo>
                  <a:pt x="509092" y="436879"/>
                </a:lnTo>
                <a:lnTo>
                  <a:pt x="509371" y="438150"/>
                </a:lnTo>
                <a:lnTo>
                  <a:pt x="514489" y="440689"/>
                </a:lnTo>
                <a:lnTo>
                  <a:pt x="516902" y="444500"/>
                </a:lnTo>
                <a:lnTo>
                  <a:pt x="519645" y="448310"/>
                </a:lnTo>
                <a:lnTo>
                  <a:pt x="515708" y="449579"/>
                </a:lnTo>
                <a:close/>
              </a:path>
              <a:path w="673100" h="654050">
                <a:moveTo>
                  <a:pt x="456107" y="476250"/>
                </a:moveTo>
                <a:lnTo>
                  <a:pt x="454266" y="472439"/>
                </a:lnTo>
                <a:lnTo>
                  <a:pt x="450519" y="469900"/>
                </a:lnTo>
                <a:lnTo>
                  <a:pt x="449859" y="467360"/>
                </a:lnTo>
                <a:lnTo>
                  <a:pt x="443382" y="464820"/>
                </a:lnTo>
                <a:lnTo>
                  <a:pt x="440093" y="459739"/>
                </a:lnTo>
                <a:lnTo>
                  <a:pt x="431876" y="453389"/>
                </a:lnTo>
                <a:lnTo>
                  <a:pt x="428320" y="449579"/>
                </a:lnTo>
                <a:lnTo>
                  <a:pt x="423773" y="444500"/>
                </a:lnTo>
                <a:lnTo>
                  <a:pt x="423468" y="443229"/>
                </a:lnTo>
                <a:lnTo>
                  <a:pt x="422351" y="439420"/>
                </a:lnTo>
                <a:lnTo>
                  <a:pt x="422249" y="438150"/>
                </a:lnTo>
                <a:lnTo>
                  <a:pt x="418845" y="435610"/>
                </a:lnTo>
                <a:lnTo>
                  <a:pt x="415683" y="435610"/>
                </a:lnTo>
                <a:lnTo>
                  <a:pt x="414807" y="434339"/>
                </a:lnTo>
                <a:lnTo>
                  <a:pt x="410413" y="430529"/>
                </a:lnTo>
                <a:lnTo>
                  <a:pt x="408177" y="427989"/>
                </a:lnTo>
                <a:lnTo>
                  <a:pt x="408177" y="422910"/>
                </a:lnTo>
                <a:lnTo>
                  <a:pt x="406717" y="422910"/>
                </a:lnTo>
                <a:lnTo>
                  <a:pt x="405015" y="421639"/>
                </a:lnTo>
                <a:lnTo>
                  <a:pt x="418566" y="421639"/>
                </a:lnTo>
                <a:lnTo>
                  <a:pt x="421817" y="422910"/>
                </a:lnTo>
                <a:lnTo>
                  <a:pt x="422897" y="424179"/>
                </a:lnTo>
                <a:lnTo>
                  <a:pt x="428510" y="429260"/>
                </a:lnTo>
                <a:lnTo>
                  <a:pt x="430796" y="435610"/>
                </a:lnTo>
                <a:lnTo>
                  <a:pt x="418845" y="435610"/>
                </a:lnTo>
                <a:lnTo>
                  <a:pt x="416826" y="436879"/>
                </a:lnTo>
                <a:lnTo>
                  <a:pt x="433952" y="436879"/>
                </a:lnTo>
                <a:lnTo>
                  <a:pt x="437108" y="438150"/>
                </a:lnTo>
                <a:lnTo>
                  <a:pt x="437591" y="439420"/>
                </a:lnTo>
                <a:lnTo>
                  <a:pt x="438638" y="440689"/>
                </a:lnTo>
                <a:lnTo>
                  <a:pt x="435940" y="440689"/>
                </a:lnTo>
                <a:lnTo>
                  <a:pt x="435762" y="441960"/>
                </a:lnTo>
                <a:lnTo>
                  <a:pt x="439686" y="441960"/>
                </a:lnTo>
                <a:lnTo>
                  <a:pt x="441413" y="443229"/>
                </a:lnTo>
                <a:lnTo>
                  <a:pt x="435368" y="443229"/>
                </a:lnTo>
                <a:lnTo>
                  <a:pt x="434594" y="447039"/>
                </a:lnTo>
                <a:lnTo>
                  <a:pt x="434962" y="448310"/>
                </a:lnTo>
                <a:lnTo>
                  <a:pt x="447547" y="448310"/>
                </a:lnTo>
                <a:lnTo>
                  <a:pt x="446646" y="453389"/>
                </a:lnTo>
                <a:lnTo>
                  <a:pt x="447916" y="453389"/>
                </a:lnTo>
                <a:lnTo>
                  <a:pt x="449516" y="454660"/>
                </a:lnTo>
                <a:lnTo>
                  <a:pt x="451713" y="455929"/>
                </a:lnTo>
                <a:lnTo>
                  <a:pt x="452373" y="457200"/>
                </a:lnTo>
                <a:lnTo>
                  <a:pt x="453288" y="459739"/>
                </a:lnTo>
                <a:lnTo>
                  <a:pt x="456590" y="459739"/>
                </a:lnTo>
                <a:lnTo>
                  <a:pt x="462902" y="468629"/>
                </a:lnTo>
                <a:lnTo>
                  <a:pt x="466242" y="468629"/>
                </a:lnTo>
                <a:lnTo>
                  <a:pt x="467258" y="469900"/>
                </a:lnTo>
                <a:lnTo>
                  <a:pt x="463067" y="469900"/>
                </a:lnTo>
                <a:lnTo>
                  <a:pt x="463410" y="471170"/>
                </a:lnTo>
                <a:lnTo>
                  <a:pt x="463664" y="471170"/>
                </a:lnTo>
                <a:lnTo>
                  <a:pt x="465264" y="473710"/>
                </a:lnTo>
                <a:lnTo>
                  <a:pt x="469569" y="473710"/>
                </a:lnTo>
                <a:lnTo>
                  <a:pt x="470827" y="474979"/>
                </a:lnTo>
                <a:lnTo>
                  <a:pt x="461644" y="474979"/>
                </a:lnTo>
                <a:lnTo>
                  <a:pt x="456107" y="476250"/>
                </a:lnTo>
                <a:close/>
              </a:path>
              <a:path w="673100" h="654050">
                <a:moveTo>
                  <a:pt x="551281" y="435610"/>
                </a:moveTo>
                <a:lnTo>
                  <a:pt x="548424" y="431800"/>
                </a:lnTo>
                <a:lnTo>
                  <a:pt x="587713" y="431800"/>
                </a:lnTo>
                <a:lnTo>
                  <a:pt x="589246" y="433070"/>
                </a:lnTo>
                <a:lnTo>
                  <a:pt x="554583" y="433070"/>
                </a:lnTo>
                <a:lnTo>
                  <a:pt x="551281" y="435610"/>
                </a:lnTo>
                <a:close/>
              </a:path>
              <a:path w="673100" h="654050">
                <a:moveTo>
                  <a:pt x="536638" y="439420"/>
                </a:moveTo>
                <a:lnTo>
                  <a:pt x="532472" y="439420"/>
                </a:lnTo>
                <a:lnTo>
                  <a:pt x="532345" y="436879"/>
                </a:lnTo>
                <a:lnTo>
                  <a:pt x="533641" y="434339"/>
                </a:lnTo>
                <a:lnTo>
                  <a:pt x="536613" y="433070"/>
                </a:lnTo>
                <a:lnTo>
                  <a:pt x="540816" y="435610"/>
                </a:lnTo>
                <a:lnTo>
                  <a:pt x="548357" y="435610"/>
                </a:lnTo>
                <a:lnTo>
                  <a:pt x="548335" y="436879"/>
                </a:lnTo>
                <a:lnTo>
                  <a:pt x="547247" y="438150"/>
                </a:lnTo>
                <a:lnTo>
                  <a:pt x="536727" y="438150"/>
                </a:lnTo>
                <a:lnTo>
                  <a:pt x="536638" y="439420"/>
                </a:lnTo>
                <a:close/>
              </a:path>
              <a:path w="673100" h="654050">
                <a:moveTo>
                  <a:pt x="548357" y="435610"/>
                </a:moveTo>
                <a:lnTo>
                  <a:pt x="540816" y="435610"/>
                </a:lnTo>
                <a:lnTo>
                  <a:pt x="543902" y="433070"/>
                </a:lnTo>
                <a:lnTo>
                  <a:pt x="548401" y="433070"/>
                </a:lnTo>
                <a:lnTo>
                  <a:pt x="548357" y="435610"/>
                </a:lnTo>
                <a:close/>
              </a:path>
              <a:path w="673100" h="654050">
                <a:moveTo>
                  <a:pt x="553943" y="472439"/>
                </a:moveTo>
                <a:lnTo>
                  <a:pt x="545350" y="472439"/>
                </a:lnTo>
                <a:lnTo>
                  <a:pt x="547154" y="471170"/>
                </a:lnTo>
                <a:lnTo>
                  <a:pt x="547077" y="468629"/>
                </a:lnTo>
                <a:lnTo>
                  <a:pt x="546823" y="466089"/>
                </a:lnTo>
                <a:lnTo>
                  <a:pt x="550760" y="464820"/>
                </a:lnTo>
                <a:lnTo>
                  <a:pt x="553008" y="462279"/>
                </a:lnTo>
                <a:lnTo>
                  <a:pt x="555777" y="459739"/>
                </a:lnTo>
                <a:lnTo>
                  <a:pt x="556183" y="454660"/>
                </a:lnTo>
                <a:lnTo>
                  <a:pt x="559003" y="454660"/>
                </a:lnTo>
                <a:lnTo>
                  <a:pt x="560895" y="453389"/>
                </a:lnTo>
                <a:lnTo>
                  <a:pt x="562584" y="453389"/>
                </a:lnTo>
                <a:lnTo>
                  <a:pt x="562737" y="450850"/>
                </a:lnTo>
                <a:lnTo>
                  <a:pt x="562038" y="449579"/>
                </a:lnTo>
                <a:lnTo>
                  <a:pt x="566724" y="445770"/>
                </a:lnTo>
                <a:lnTo>
                  <a:pt x="567474" y="441960"/>
                </a:lnTo>
                <a:lnTo>
                  <a:pt x="561809" y="438150"/>
                </a:lnTo>
                <a:lnTo>
                  <a:pt x="560870" y="434339"/>
                </a:lnTo>
                <a:lnTo>
                  <a:pt x="557809" y="433070"/>
                </a:lnTo>
                <a:lnTo>
                  <a:pt x="575487" y="433070"/>
                </a:lnTo>
                <a:lnTo>
                  <a:pt x="575297" y="434339"/>
                </a:lnTo>
                <a:lnTo>
                  <a:pt x="590778" y="434339"/>
                </a:lnTo>
                <a:lnTo>
                  <a:pt x="594182" y="436879"/>
                </a:lnTo>
                <a:lnTo>
                  <a:pt x="600532" y="448310"/>
                </a:lnTo>
                <a:lnTo>
                  <a:pt x="600557" y="449579"/>
                </a:lnTo>
                <a:lnTo>
                  <a:pt x="587781" y="449579"/>
                </a:lnTo>
                <a:lnTo>
                  <a:pt x="588390" y="450850"/>
                </a:lnTo>
                <a:lnTo>
                  <a:pt x="569188" y="450850"/>
                </a:lnTo>
                <a:lnTo>
                  <a:pt x="571106" y="455929"/>
                </a:lnTo>
                <a:lnTo>
                  <a:pt x="569493" y="457200"/>
                </a:lnTo>
                <a:lnTo>
                  <a:pt x="564845" y="457200"/>
                </a:lnTo>
                <a:lnTo>
                  <a:pt x="565251" y="458470"/>
                </a:lnTo>
                <a:lnTo>
                  <a:pt x="566000" y="458470"/>
                </a:lnTo>
                <a:lnTo>
                  <a:pt x="566165" y="459739"/>
                </a:lnTo>
                <a:lnTo>
                  <a:pt x="566369" y="459739"/>
                </a:lnTo>
                <a:lnTo>
                  <a:pt x="560463" y="464820"/>
                </a:lnTo>
                <a:lnTo>
                  <a:pt x="553943" y="472439"/>
                </a:lnTo>
                <a:close/>
              </a:path>
              <a:path w="673100" h="654050">
                <a:moveTo>
                  <a:pt x="590778" y="434339"/>
                </a:moveTo>
                <a:lnTo>
                  <a:pt x="576656" y="434339"/>
                </a:lnTo>
                <a:lnTo>
                  <a:pt x="576618" y="433070"/>
                </a:lnTo>
                <a:lnTo>
                  <a:pt x="589246" y="433070"/>
                </a:lnTo>
                <a:lnTo>
                  <a:pt x="590778" y="434339"/>
                </a:lnTo>
                <a:close/>
              </a:path>
              <a:path w="673100" h="654050">
                <a:moveTo>
                  <a:pt x="333832" y="435610"/>
                </a:moveTo>
                <a:lnTo>
                  <a:pt x="332689" y="434339"/>
                </a:lnTo>
                <a:lnTo>
                  <a:pt x="333832" y="434339"/>
                </a:lnTo>
                <a:lnTo>
                  <a:pt x="333832" y="435610"/>
                </a:lnTo>
                <a:close/>
              </a:path>
              <a:path w="673100" h="654050">
                <a:moveTo>
                  <a:pt x="338653" y="438150"/>
                </a:moveTo>
                <a:lnTo>
                  <a:pt x="333857" y="438150"/>
                </a:lnTo>
                <a:lnTo>
                  <a:pt x="333908" y="435610"/>
                </a:lnTo>
                <a:lnTo>
                  <a:pt x="338353" y="436879"/>
                </a:lnTo>
                <a:lnTo>
                  <a:pt x="338653" y="438150"/>
                </a:lnTo>
                <a:close/>
              </a:path>
              <a:path w="673100" h="654050">
                <a:moveTo>
                  <a:pt x="339255" y="440689"/>
                </a:moveTo>
                <a:lnTo>
                  <a:pt x="319239" y="440689"/>
                </a:lnTo>
                <a:lnTo>
                  <a:pt x="319773" y="439420"/>
                </a:lnTo>
                <a:lnTo>
                  <a:pt x="320395" y="438150"/>
                </a:lnTo>
                <a:lnTo>
                  <a:pt x="320827" y="436879"/>
                </a:lnTo>
                <a:lnTo>
                  <a:pt x="330834" y="436879"/>
                </a:lnTo>
                <a:lnTo>
                  <a:pt x="333222" y="438150"/>
                </a:lnTo>
                <a:lnTo>
                  <a:pt x="338653" y="438150"/>
                </a:lnTo>
                <a:lnTo>
                  <a:pt x="339255" y="440689"/>
                </a:lnTo>
                <a:close/>
              </a:path>
              <a:path w="673100" h="654050">
                <a:moveTo>
                  <a:pt x="537873" y="445770"/>
                </a:moveTo>
                <a:lnTo>
                  <a:pt x="534034" y="445770"/>
                </a:lnTo>
                <a:lnTo>
                  <a:pt x="529145" y="439420"/>
                </a:lnTo>
                <a:lnTo>
                  <a:pt x="537311" y="439420"/>
                </a:lnTo>
                <a:lnTo>
                  <a:pt x="537387" y="438150"/>
                </a:lnTo>
                <a:lnTo>
                  <a:pt x="547247" y="438150"/>
                </a:lnTo>
                <a:lnTo>
                  <a:pt x="545071" y="440689"/>
                </a:lnTo>
                <a:lnTo>
                  <a:pt x="540130" y="441960"/>
                </a:lnTo>
                <a:lnTo>
                  <a:pt x="537873" y="445770"/>
                </a:lnTo>
                <a:close/>
              </a:path>
              <a:path w="673100" h="654050">
                <a:moveTo>
                  <a:pt x="342493" y="464820"/>
                </a:moveTo>
                <a:lnTo>
                  <a:pt x="341376" y="464820"/>
                </a:lnTo>
                <a:lnTo>
                  <a:pt x="339763" y="463550"/>
                </a:lnTo>
                <a:lnTo>
                  <a:pt x="337858" y="462279"/>
                </a:lnTo>
                <a:lnTo>
                  <a:pt x="337134" y="458470"/>
                </a:lnTo>
                <a:lnTo>
                  <a:pt x="330758" y="455929"/>
                </a:lnTo>
                <a:lnTo>
                  <a:pt x="327609" y="452120"/>
                </a:lnTo>
                <a:lnTo>
                  <a:pt x="324358" y="448310"/>
                </a:lnTo>
                <a:lnTo>
                  <a:pt x="325653" y="443229"/>
                </a:lnTo>
                <a:lnTo>
                  <a:pt x="321563" y="443229"/>
                </a:lnTo>
                <a:lnTo>
                  <a:pt x="319201" y="440689"/>
                </a:lnTo>
                <a:lnTo>
                  <a:pt x="345173" y="440689"/>
                </a:lnTo>
                <a:lnTo>
                  <a:pt x="346151" y="447039"/>
                </a:lnTo>
                <a:lnTo>
                  <a:pt x="347649" y="448310"/>
                </a:lnTo>
                <a:lnTo>
                  <a:pt x="348843" y="450850"/>
                </a:lnTo>
                <a:lnTo>
                  <a:pt x="339356" y="450850"/>
                </a:lnTo>
                <a:lnTo>
                  <a:pt x="338823" y="452120"/>
                </a:lnTo>
                <a:lnTo>
                  <a:pt x="338607" y="452120"/>
                </a:lnTo>
                <a:lnTo>
                  <a:pt x="339597" y="453389"/>
                </a:lnTo>
                <a:lnTo>
                  <a:pt x="340550" y="454660"/>
                </a:lnTo>
                <a:lnTo>
                  <a:pt x="342684" y="457200"/>
                </a:lnTo>
                <a:lnTo>
                  <a:pt x="353021" y="457200"/>
                </a:lnTo>
                <a:lnTo>
                  <a:pt x="353034" y="459739"/>
                </a:lnTo>
                <a:lnTo>
                  <a:pt x="355168" y="461010"/>
                </a:lnTo>
                <a:lnTo>
                  <a:pt x="362436" y="461010"/>
                </a:lnTo>
                <a:lnTo>
                  <a:pt x="363601" y="462279"/>
                </a:lnTo>
                <a:lnTo>
                  <a:pt x="345732" y="462279"/>
                </a:lnTo>
                <a:lnTo>
                  <a:pt x="342493" y="464820"/>
                </a:lnTo>
                <a:close/>
              </a:path>
              <a:path w="673100" h="654050">
                <a:moveTo>
                  <a:pt x="439686" y="441960"/>
                </a:moveTo>
                <a:lnTo>
                  <a:pt x="436346" y="441960"/>
                </a:lnTo>
                <a:lnTo>
                  <a:pt x="436181" y="440689"/>
                </a:lnTo>
                <a:lnTo>
                  <a:pt x="438638" y="440689"/>
                </a:lnTo>
                <a:lnTo>
                  <a:pt x="439686" y="441960"/>
                </a:lnTo>
                <a:close/>
              </a:path>
              <a:path w="673100" h="654050">
                <a:moveTo>
                  <a:pt x="525310" y="448310"/>
                </a:moveTo>
                <a:lnTo>
                  <a:pt x="519645" y="448310"/>
                </a:lnTo>
                <a:lnTo>
                  <a:pt x="526643" y="441960"/>
                </a:lnTo>
                <a:lnTo>
                  <a:pt x="534034" y="445770"/>
                </a:lnTo>
                <a:lnTo>
                  <a:pt x="537873" y="445770"/>
                </a:lnTo>
                <a:lnTo>
                  <a:pt x="537121" y="447039"/>
                </a:lnTo>
                <a:lnTo>
                  <a:pt x="525792" y="447039"/>
                </a:lnTo>
                <a:lnTo>
                  <a:pt x="525310" y="448310"/>
                </a:lnTo>
                <a:close/>
              </a:path>
              <a:path w="673100" h="654050">
                <a:moveTo>
                  <a:pt x="447547" y="448310"/>
                </a:moveTo>
                <a:lnTo>
                  <a:pt x="437324" y="448310"/>
                </a:lnTo>
                <a:lnTo>
                  <a:pt x="435368" y="443229"/>
                </a:lnTo>
                <a:lnTo>
                  <a:pt x="441413" y="443229"/>
                </a:lnTo>
                <a:lnTo>
                  <a:pt x="447509" y="447039"/>
                </a:lnTo>
                <a:lnTo>
                  <a:pt x="447547" y="448310"/>
                </a:lnTo>
                <a:close/>
              </a:path>
              <a:path w="673100" h="654050">
                <a:moveTo>
                  <a:pt x="532980" y="448310"/>
                </a:moveTo>
                <a:lnTo>
                  <a:pt x="526313" y="448310"/>
                </a:lnTo>
                <a:lnTo>
                  <a:pt x="526021" y="447039"/>
                </a:lnTo>
                <a:lnTo>
                  <a:pt x="537121" y="447039"/>
                </a:lnTo>
                <a:lnTo>
                  <a:pt x="532980" y="448310"/>
                </a:lnTo>
                <a:close/>
              </a:path>
              <a:path w="673100" h="654050">
                <a:moveTo>
                  <a:pt x="526275" y="457200"/>
                </a:moveTo>
                <a:lnTo>
                  <a:pt x="521906" y="457200"/>
                </a:lnTo>
                <a:lnTo>
                  <a:pt x="524294" y="454660"/>
                </a:lnTo>
                <a:lnTo>
                  <a:pt x="521754" y="453389"/>
                </a:lnTo>
                <a:lnTo>
                  <a:pt x="518998" y="453389"/>
                </a:lnTo>
                <a:lnTo>
                  <a:pt x="519607" y="448310"/>
                </a:lnTo>
                <a:lnTo>
                  <a:pt x="531368" y="448310"/>
                </a:lnTo>
                <a:lnTo>
                  <a:pt x="529297" y="449579"/>
                </a:lnTo>
                <a:lnTo>
                  <a:pt x="528764" y="449579"/>
                </a:lnTo>
                <a:lnTo>
                  <a:pt x="528447" y="450850"/>
                </a:lnTo>
                <a:lnTo>
                  <a:pt x="529716" y="452120"/>
                </a:lnTo>
                <a:lnTo>
                  <a:pt x="530580" y="452120"/>
                </a:lnTo>
                <a:lnTo>
                  <a:pt x="524751" y="454660"/>
                </a:lnTo>
                <a:lnTo>
                  <a:pt x="525462" y="455929"/>
                </a:lnTo>
                <a:lnTo>
                  <a:pt x="526453" y="455929"/>
                </a:lnTo>
                <a:lnTo>
                  <a:pt x="526275" y="457200"/>
                </a:lnTo>
                <a:close/>
              </a:path>
              <a:path w="673100" h="654050">
                <a:moveTo>
                  <a:pt x="551624" y="516889"/>
                </a:moveTo>
                <a:lnTo>
                  <a:pt x="548894" y="516889"/>
                </a:lnTo>
                <a:lnTo>
                  <a:pt x="549046" y="515620"/>
                </a:lnTo>
                <a:lnTo>
                  <a:pt x="534212" y="515620"/>
                </a:lnTo>
                <a:lnTo>
                  <a:pt x="536130" y="511810"/>
                </a:lnTo>
                <a:lnTo>
                  <a:pt x="539572" y="509270"/>
                </a:lnTo>
                <a:lnTo>
                  <a:pt x="544487" y="502920"/>
                </a:lnTo>
                <a:lnTo>
                  <a:pt x="549389" y="502920"/>
                </a:lnTo>
                <a:lnTo>
                  <a:pt x="549668" y="497839"/>
                </a:lnTo>
                <a:lnTo>
                  <a:pt x="550646" y="496570"/>
                </a:lnTo>
                <a:lnTo>
                  <a:pt x="552729" y="495300"/>
                </a:lnTo>
                <a:lnTo>
                  <a:pt x="560019" y="488950"/>
                </a:lnTo>
                <a:lnTo>
                  <a:pt x="562317" y="483870"/>
                </a:lnTo>
                <a:lnTo>
                  <a:pt x="568413" y="482600"/>
                </a:lnTo>
                <a:lnTo>
                  <a:pt x="570166" y="477520"/>
                </a:lnTo>
                <a:lnTo>
                  <a:pt x="573735" y="476250"/>
                </a:lnTo>
                <a:lnTo>
                  <a:pt x="576338" y="473710"/>
                </a:lnTo>
                <a:lnTo>
                  <a:pt x="576338" y="468629"/>
                </a:lnTo>
                <a:lnTo>
                  <a:pt x="583996" y="468629"/>
                </a:lnTo>
                <a:lnTo>
                  <a:pt x="585647" y="467360"/>
                </a:lnTo>
                <a:lnTo>
                  <a:pt x="584720" y="463550"/>
                </a:lnTo>
                <a:lnTo>
                  <a:pt x="588213" y="462279"/>
                </a:lnTo>
                <a:lnTo>
                  <a:pt x="589737" y="459739"/>
                </a:lnTo>
                <a:lnTo>
                  <a:pt x="586752" y="457200"/>
                </a:lnTo>
                <a:lnTo>
                  <a:pt x="587781" y="452120"/>
                </a:lnTo>
                <a:lnTo>
                  <a:pt x="582917" y="450850"/>
                </a:lnTo>
                <a:lnTo>
                  <a:pt x="588518" y="450850"/>
                </a:lnTo>
                <a:lnTo>
                  <a:pt x="587971" y="449579"/>
                </a:lnTo>
                <a:lnTo>
                  <a:pt x="600557" y="449579"/>
                </a:lnTo>
                <a:lnTo>
                  <a:pt x="600583" y="450850"/>
                </a:lnTo>
                <a:lnTo>
                  <a:pt x="601357" y="453389"/>
                </a:lnTo>
                <a:lnTo>
                  <a:pt x="607733" y="459739"/>
                </a:lnTo>
                <a:lnTo>
                  <a:pt x="615046" y="459739"/>
                </a:lnTo>
                <a:lnTo>
                  <a:pt x="616199" y="461010"/>
                </a:lnTo>
                <a:lnTo>
                  <a:pt x="594131" y="461010"/>
                </a:lnTo>
                <a:lnTo>
                  <a:pt x="597154" y="463550"/>
                </a:lnTo>
                <a:lnTo>
                  <a:pt x="618506" y="463550"/>
                </a:lnTo>
                <a:lnTo>
                  <a:pt x="619660" y="464820"/>
                </a:lnTo>
                <a:lnTo>
                  <a:pt x="596544" y="464820"/>
                </a:lnTo>
                <a:lnTo>
                  <a:pt x="590626" y="468629"/>
                </a:lnTo>
                <a:lnTo>
                  <a:pt x="590829" y="472439"/>
                </a:lnTo>
                <a:lnTo>
                  <a:pt x="586917" y="472439"/>
                </a:lnTo>
                <a:lnTo>
                  <a:pt x="586731" y="474979"/>
                </a:lnTo>
                <a:lnTo>
                  <a:pt x="579716" y="474979"/>
                </a:lnTo>
                <a:lnTo>
                  <a:pt x="579250" y="478789"/>
                </a:lnTo>
                <a:lnTo>
                  <a:pt x="571677" y="478789"/>
                </a:lnTo>
                <a:lnTo>
                  <a:pt x="572249" y="480060"/>
                </a:lnTo>
                <a:lnTo>
                  <a:pt x="572884" y="482600"/>
                </a:lnTo>
                <a:lnTo>
                  <a:pt x="573646" y="485139"/>
                </a:lnTo>
                <a:lnTo>
                  <a:pt x="573709" y="486410"/>
                </a:lnTo>
                <a:lnTo>
                  <a:pt x="566623" y="486410"/>
                </a:lnTo>
                <a:lnTo>
                  <a:pt x="566470" y="487679"/>
                </a:lnTo>
                <a:lnTo>
                  <a:pt x="566254" y="487679"/>
                </a:lnTo>
                <a:lnTo>
                  <a:pt x="567753" y="488950"/>
                </a:lnTo>
                <a:lnTo>
                  <a:pt x="575475" y="488950"/>
                </a:lnTo>
                <a:lnTo>
                  <a:pt x="577049" y="490220"/>
                </a:lnTo>
                <a:lnTo>
                  <a:pt x="562800" y="490220"/>
                </a:lnTo>
                <a:lnTo>
                  <a:pt x="562216" y="491489"/>
                </a:lnTo>
                <a:lnTo>
                  <a:pt x="575348" y="491489"/>
                </a:lnTo>
                <a:lnTo>
                  <a:pt x="575233" y="492760"/>
                </a:lnTo>
                <a:lnTo>
                  <a:pt x="569772" y="492760"/>
                </a:lnTo>
                <a:lnTo>
                  <a:pt x="572579" y="496570"/>
                </a:lnTo>
                <a:lnTo>
                  <a:pt x="567080" y="496570"/>
                </a:lnTo>
                <a:lnTo>
                  <a:pt x="567258" y="500379"/>
                </a:lnTo>
                <a:lnTo>
                  <a:pt x="566458" y="500379"/>
                </a:lnTo>
                <a:lnTo>
                  <a:pt x="563537" y="504189"/>
                </a:lnTo>
                <a:lnTo>
                  <a:pt x="561047" y="506729"/>
                </a:lnTo>
                <a:lnTo>
                  <a:pt x="559860" y="508000"/>
                </a:lnTo>
                <a:lnTo>
                  <a:pt x="548716" y="508000"/>
                </a:lnTo>
                <a:lnTo>
                  <a:pt x="549325" y="509270"/>
                </a:lnTo>
                <a:lnTo>
                  <a:pt x="558672" y="509270"/>
                </a:lnTo>
                <a:lnTo>
                  <a:pt x="553923" y="514350"/>
                </a:lnTo>
                <a:lnTo>
                  <a:pt x="551624" y="516889"/>
                </a:lnTo>
                <a:close/>
              </a:path>
              <a:path w="673100" h="654050">
                <a:moveTo>
                  <a:pt x="362436" y="461010"/>
                </a:moveTo>
                <a:lnTo>
                  <a:pt x="355168" y="461010"/>
                </a:lnTo>
                <a:lnTo>
                  <a:pt x="353021" y="457200"/>
                </a:lnTo>
                <a:lnTo>
                  <a:pt x="342684" y="457200"/>
                </a:lnTo>
                <a:lnTo>
                  <a:pt x="342772" y="454660"/>
                </a:lnTo>
                <a:lnTo>
                  <a:pt x="343128" y="453389"/>
                </a:lnTo>
                <a:lnTo>
                  <a:pt x="342747" y="452120"/>
                </a:lnTo>
                <a:lnTo>
                  <a:pt x="342442" y="452120"/>
                </a:lnTo>
                <a:lnTo>
                  <a:pt x="341248" y="450850"/>
                </a:lnTo>
                <a:lnTo>
                  <a:pt x="351802" y="450850"/>
                </a:lnTo>
                <a:lnTo>
                  <a:pt x="354164" y="452120"/>
                </a:lnTo>
                <a:lnTo>
                  <a:pt x="356400" y="454660"/>
                </a:lnTo>
                <a:lnTo>
                  <a:pt x="360108" y="458470"/>
                </a:lnTo>
                <a:lnTo>
                  <a:pt x="362436" y="461010"/>
                </a:lnTo>
                <a:close/>
              </a:path>
              <a:path w="673100" h="654050">
                <a:moveTo>
                  <a:pt x="577926" y="457200"/>
                </a:moveTo>
                <a:lnTo>
                  <a:pt x="573023" y="457200"/>
                </a:lnTo>
                <a:lnTo>
                  <a:pt x="574395" y="452120"/>
                </a:lnTo>
                <a:lnTo>
                  <a:pt x="569188" y="450850"/>
                </a:lnTo>
                <a:lnTo>
                  <a:pt x="582917" y="450850"/>
                </a:lnTo>
                <a:lnTo>
                  <a:pt x="579577" y="452120"/>
                </a:lnTo>
                <a:lnTo>
                  <a:pt x="577926" y="457200"/>
                </a:lnTo>
                <a:close/>
              </a:path>
              <a:path w="673100" h="654050">
                <a:moveTo>
                  <a:pt x="524327" y="459739"/>
                </a:moveTo>
                <a:lnTo>
                  <a:pt x="516890" y="459739"/>
                </a:lnTo>
                <a:lnTo>
                  <a:pt x="516661" y="458470"/>
                </a:lnTo>
                <a:lnTo>
                  <a:pt x="516229" y="458470"/>
                </a:lnTo>
                <a:lnTo>
                  <a:pt x="515734" y="457200"/>
                </a:lnTo>
                <a:lnTo>
                  <a:pt x="513448" y="455929"/>
                </a:lnTo>
                <a:lnTo>
                  <a:pt x="514781" y="453389"/>
                </a:lnTo>
                <a:lnTo>
                  <a:pt x="521754" y="453389"/>
                </a:lnTo>
                <a:lnTo>
                  <a:pt x="521906" y="457200"/>
                </a:lnTo>
                <a:lnTo>
                  <a:pt x="526275" y="457200"/>
                </a:lnTo>
                <a:lnTo>
                  <a:pt x="524327" y="459739"/>
                </a:lnTo>
                <a:close/>
              </a:path>
              <a:path w="673100" h="654050">
                <a:moveTo>
                  <a:pt x="456590" y="459739"/>
                </a:moveTo>
                <a:lnTo>
                  <a:pt x="453288" y="459739"/>
                </a:lnTo>
                <a:lnTo>
                  <a:pt x="453923" y="458470"/>
                </a:lnTo>
                <a:lnTo>
                  <a:pt x="454787" y="457200"/>
                </a:lnTo>
                <a:lnTo>
                  <a:pt x="456590" y="459739"/>
                </a:lnTo>
                <a:close/>
              </a:path>
              <a:path w="673100" h="654050">
                <a:moveTo>
                  <a:pt x="509498" y="466089"/>
                </a:moveTo>
                <a:lnTo>
                  <a:pt x="507250" y="466089"/>
                </a:lnTo>
                <a:lnTo>
                  <a:pt x="509943" y="457200"/>
                </a:lnTo>
                <a:lnTo>
                  <a:pt x="511047" y="457200"/>
                </a:lnTo>
                <a:lnTo>
                  <a:pt x="512025" y="458470"/>
                </a:lnTo>
                <a:lnTo>
                  <a:pt x="516001" y="458470"/>
                </a:lnTo>
                <a:lnTo>
                  <a:pt x="516407" y="459739"/>
                </a:lnTo>
                <a:lnTo>
                  <a:pt x="524327" y="459739"/>
                </a:lnTo>
                <a:lnTo>
                  <a:pt x="523354" y="461010"/>
                </a:lnTo>
                <a:lnTo>
                  <a:pt x="513156" y="461010"/>
                </a:lnTo>
                <a:lnTo>
                  <a:pt x="513232" y="462279"/>
                </a:lnTo>
                <a:lnTo>
                  <a:pt x="521891" y="462279"/>
                </a:lnTo>
                <a:lnTo>
                  <a:pt x="520428" y="463550"/>
                </a:lnTo>
                <a:lnTo>
                  <a:pt x="512673" y="463550"/>
                </a:lnTo>
                <a:lnTo>
                  <a:pt x="510260" y="464820"/>
                </a:lnTo>
                <a:lnTo>
                  <a:pt x="509498" y="466089"/>
                </a:lnTo>
                <a:close/>
              </a:path>
              <a:path w="673100" h="654050">
                <a:moveTo>
                  <a:pt x="515886" y="458470"/>
                </a:moveTo>
                <a:lnTo>
                  <a:pt x="514819" y="458470"/>
                </a:lnTo>
                <a:lnTo>
                  <a:pt x="515708" y="457200"/>
                </a:lnTo>
                <a:lnTo>
                  <a:pt x="515886" y="458470"/>
                </a:lnTo>
                <a:close/>
              </a:path>
              <a:path w="673100" h="654050">
                <a:moveTo>
                  <a:pt x="566216" y="459739"/>
                </a:moveTo>
                <a:lnTo>
                  <a:pt x="566000" y="458470"/>
                </a:lnTo>
                <a:lnTo>
                  <a:pt x="565327" y="458470"/>
                </a:lnTo>
                <a:lnTo>
                  <a:pt x="565061" y="457200"/>
                </a:lnTo>
                <a:lnTo>
                  <a:pt x="569493" y="457200"/>
                </a:lnTo>
                <a:lnTo>
                  <a:pt x="567880" y="458470"/>
                </a:lnTo>
                <a:lnTo>
                  <a:pt x="566216" y="459739"/>
                </a:lnTo>
                <a:close/>
              </a:path>
              <a:path w="673100" h="654050">
                <a:moveTo>
                  <a:pt x="615046" y="459739"/>
                </a:moveTo>
                <a:lnTo>
                  <a:pt x="607733" y="459739"/>
                </a:lnTo>
                <a:lnTo>
                  <a:pt x="613562" y="458470"/>
                </a:lnTo>
                <a:lnTo>
                  <a:pt x="613892" y="458470"/>
                </a:lnTo>
                <a:lnTo>
                  <a:pt x="615046" y="459739"/>
                </a:lnTo>
                <a:close/>
              </a:path>
              <a:path w="673100" h="654050">
                <a:moveTo>
                  <a:pt x="521891" y="462279"/>
                </a:moveTo>
                <a:lnTo>
                  <a:pt x="514438" y="462279"/>
                </a:lnTo>
                <a:lnTo>
                  <a:pt x="513156" y="461010"/>
                </a:lnTo>
                <a:lnTo>
                  <a:pt x="523354" y="461010"/>
                </a:lnTo>
                <a:lnTo>
                  <a:pt x="521891" y="462279"/>
                </a:lnTo>
                <a:close/>
              </a:path>
              <a:path w="673100" h="654050">
                <a:moveTo>
                  <a:pt x="618506" y="463550"/>
                </a:moveTo>
                <a:lnTo>
                  <a:pt x="597154" y="463550"/>
                </a:lnTo>
                <a:lnTo>
                  <a:pt x="594347" y="461010"/>
                </a:lnTo>
                <a:lnTo>
                  <a:pt x="616199" y="461010"/>
                </a:lnTo>
                <a:lnTo>
                  <a:pt x="618506" y="463550"/>
                </a:lnTo>
                <a:close/>
              </a:path>
              <a:path w="673100" h="654050">
                <a:moveTo>
                  <a:pt x="415328" y="534670"/>
                </a:moveTo>
                <a:lnTo>
                  <a:pt x="412622" y="532129"/>
                </a:lnTo>
                <a:lnTo>
                  <a:pt x="411530" y="530860"/>
                </a:lnTo>
                <a:lnTo>
                  <a:pt x="403394" y="523239"/>
                </a:lnTo>
                <a:lnTo>
                  <a:pt x="396068" y="516889"/>
                </a:lnTo>
                <a:lnTo>
                  <a:pt x="388856" y="510539"/>
                </a:lnTo>
                <a:lnTo>
                  <a:pt x="381977" y="502920"/>
                </a:lnTo>
                <a:lnTo>
                  <a:pt x="381139" y="502920"/>
                </a:lnTo>
                <a:lnTo>
                  <a:pt x="379958" y="501650"/>
                </a:lnTo>
                <a:lnTo>
                  <a:pt x="375450" y="497839"/>
                </a:lnTo>
                <a:lnTo>
                  <a:pt x="371817" y="494029"/>
                </a:lnTo>
                <a:lnTo>
                  <a:pt x="365023" y="487679"/>
                </a:lnTo>
                <a:lnTo>
                  <a:pt x="360908" y="485139"/>
                </a:lnTo>
                <a:lnTo>
                  <a:pt x="358012" y="478789"/>
                </a:lnTo>
                <a:lnTo>
                  <a:pt x="355320" y="478789"/>
                </a:lnTo>
                <a:lnTo>
                  <a:pt x="353250" y="474979"/>
                </a:lnTo>
                <a:lnTo>
                  <a:pt x="352082" y="473710"/>
                </a:lnTo>
                <a:lnTo>
                  <a:pt x="348818" y="472439"/>
                </a:lnTo>
                <a:lnTo>
                  <a:pt x="348106" y="471170"/>
                </a:lnTo>
                <a:lnTo>
                  <a:pt x="346100" y="468629"/>
                </a:lnTo>
                <a:lnTo>
                  <a:pt x="345020" y="467360"/>
                </a:lnTo>
                <a:lnTo>
                  <a:pt x="343331" y="466089"/>
                </a:lnTo>
                <a:lnTo>
                  <a:pt x="347891" y="466089"/>
                </a:lnTo>
                <a:lnTo>
                  <a:pt x="345732" y="462279"/>
                </a:lnTo>
                <a:lnTo>
                  <a:pt x="350621" y="462279"/>
                </a:lnTo>
                <a:lnTo>
                  <a:pt x="350786" y="463550"/>
                </a:lnTo>
                <a:lnTo>
                  <a:pt x="365226" y="463550"/>
                </a:lnTo>
                <a:lnTo>
                  <a:pt x="366902" y="464820"/>
                </a:lnTo>
                <a:lnTo>
                  <a:pt x="366236" y="468629"/>
                </a:lnTo>
                <a:lnTo>
                  <a:pt x="353910" y="468629"/>
                </a:lnTo>
                <a:lnTo>
                  <a:pt x="352894" y="469900"/>
                </a:lnTo>
                <a:lnTo>
                  <a:pt x="353656" y="471170"/>
                </a:lnTo>
                <a:lnTo>
                  <a:pt x="354622" y="473710"/>
                </a:lnTo>
                <a:lnTo>
                  <a:pt x="376751" y="473710"/>
                </a:lnTo>
                <a:lnTo>
                  <a:pt x="377431" y="474979"/>
                </a:lnTo>
                <a:lnTo>
                  <a:pt x="382752" y="482600"/>
                </a:lnTo>
                <a:lnTo>
                  <a:pt x="386524" y="490220"/>
                </a:lnTo>
                <a:lnTo>
                  <a:pt x="392785" y="494029"/>
                </a:lnTo>
                <a:lnTo>
                  <a:pt x="396468" y="500379"/>
                </a:lnTo>
                <a:lnTo>
                  <a:pt x="402793" y="504189"/>
                </a:lnTo>
                <a:lnTo>
                  <a:pt x="408279" y="511810"/>
                </a:lnTo>
                <a:lnTo>
                  <a:pt x="409663" y="513079"/>
                </a:lnTo>
                <a:lnTo>
                  <a:pt x="415670" y="516889"/>
                </a:lnTo>
                <a:lnTo>
                  <a:pt x="418261" y="520700"/>
                </a:lnTo>
                <a:lnTo>
                  <a:pt x="421462" y="525779"/>
                </a:lnTo>
                <a:lnTo>
                  <a:pt x="421995" y="525779"/>
                </a:lnTo>
                <a:lnTo>
                  <a:pt x="423227" y="527050"/>
                </a:lnTo>
                <a:lnTo>
                  <a:pt x="432161" y="527050"/>
                </a:lnTo>
                <a:lnTo>
                  <a:pt x="434086" y="528320"/>
                </a:lnTo>
                <a:lnTo>
                  <a:pt x="453677" y="528320"/>
                </a:lnTo>
                <a:lnTo>
                  <a:pt x="452272" y="529589"/>
                </a:lnTo>
                <a:lnTo>
                  <a:pt x="427558" y="529589"/>
                </a:lnTo>
                <a:lnTo>
                  <a:pt x="427913" y="530860"/>
                </a:lnTo>
                <a:lnTo>
                  <a:pt x="452120" y="530860"/>
                </a:lnTo>
                <a:lnTo>
                  <a:pt x="451967" y="532129"/>
                </a:lnTo>
                <a:lnTo>
                  <a:pt x="418350" y="532129"/>
                </a:lnTo>
                <a:lnTo>
                  <a:pt x="416801" y="533400"/>
                </a:lnTo>
                <a:lnTo>
                  <a:pt x="415328" y="534670"/>
                </a:lnTo>
                <a:close/>
              </a:path>
              <a:path w="673100" h="654050">
                <a:moveTo>
                  <a:pt x="365226" y="463550"/>
                </a:moveTo>
                <a:lnTo>
                  <a:pt x="351129" y="463550"/>
                </a:lnTo>
                <a:lnTo>
                  <a:pt x="351281" y="462279"/>
                </a:lnTo>
                <a:lnTo>
                  <a:pt x="363601" y="462279"/>
                </a:lnTo>
                <a:lnTo>
                  <a:pt x="365226" y="463550"/>
                </a:lnTo>
                <a:close/>
              </a:path>
              <a:path w="673100" h="654050">
                <a:moveTo>
                  <a:pt x="516039" y="467360"/>
                </a:moveTo>
                <a:lnTo>
                  <a:pt x="513499" y="466089"/>
                </a:lnTo>
                <a:lnTo>
                  <a:pt x="512673" y="463550"/>
                </a:lnTo>
                <a:lnTo>
                  <a:pt x="520428" y="463550"/>
                </a:lnTo>
                <a:lnTo>
                  <a:pt x="516039" y="467360"/>
                </a:lnTo>
                <a:close/>
              </a:path>
              <a:path w="673100" h="654050">
                <a:moveTo>
                  <a:pt x="512749" y="471170"/>
                </a:moveTo>
                <a:lnTo>
                  <a:pt x="499884" y="471170"/>
                </a:lnTo>
                <a:lnTo>
                  <a:pt x="503262" y="468629"/>
                </a:lnTo>
                <a:lnTo>
                  <a:pt x="502551" y="464820"/>
                </a:lnTo>
                <a:lnTo>
                  <a:pt x="507250" y="466089"/>
                </a:lnTo>
                <a:lnTo>
                  <a:pt x="509498" y="466089"/>
                </a:lnTo>
                <a:lnTo>
                  <a:pt x="509219" y="467360"/>
                </a:lnTo>
                <a:lnTo>
                  <a:pt x="512267" y="469900"/>
                </a:lnTo>
                <a:lnTo>
                  <a:pt x="512749" y="471170"/>
                </a:lnTo>
                <a:close/>
              </a:path>
              <a:path w="673100" h="654050">
                <a:moveTo>
                  <a:pt x="635812" y="492760"/>
                </a:moveTo>
                <a:lnTo>
                  <a:pt x="623150" y="492760"/>
                </a:lnTo>
                <a:lnTo>
                  <a:pt x="616635" y="486410"/>
                </a:lnTo>
                <a:lnTo>
                  <a:pt x="609536" y="486410"/>
                </a:lnTo>
                <a:lnTo>
                  <a:pt x="610781" y="485139"/>
                </a:lnTo>
                <a:lnTo>
                  <a:pt x="604494" y="483870"/>
                </a:lnTo>
                <a:lnTo>
                  <a:pt x="603986" y="482600"/>
                </a:lnTo>
                <a:lnTo>
                  <a:pt x="604354" y="474979"/>
                </a:lnTo>
                <a:lnTo>
                  <a:pt x="608380" y="473710"/>
                </a:lnTo>
                <a:lnTo>
                  <a:pt x="608799" y="468629"/>
                </a:lnTo>
                <a:lnTo>
                  <a:pt x="602462" y="466089"/>
                </a:lnTo>
                <a:lnTo>
                  <a:pt x="596544" y="464820"/>
                </a:lnTo>
                <a:lnTo>
                  <a:pt x="619660" y="464820"/>
                </a:lnTo>
                <a:lnTo>
                  <a:pt x="620814" y="466089"/>
                </a:lnTo>
                <a:lnTo>
                  <a:pt x="623836" y="468629"/>
                </a:lnTo>
                <a:lnTo>
                  <a:pt x="627367" y="473710"/>
                </a:lnTo>
                <a:lnTo>
                  <a:pt x="624471" y="473710"/>
                </a:lnTo>
                <a:lnTo>
                  <a:pt x="623062" y="474979"/>
                </a:lnTo>
                <a:lnTo>
                  <a:pt x="624027" y="478789"/>
                </a:lnTo>
                <a:lnTo>
                  <a:pt x="619518" y="478789"/>
                </a:lnTo>
                <a:lnTo>
                  <a:pt x="618655" y="480060"/>
                </a:lnTo>
                <a:lnTo>
                  <a:pt x="617727" y="481329"/>
                </a:lnTo>
                <a:lnTo>
                  <a:pt x="617601" y="482600"/>
                </a:lnTo>
                <a:lnTo>
                  <a:pt x="619175" y="482600"/>
                </a:lnTo>
                <a:lnTo>
                  <a:pt x="620204" y="483870"/>
                </a:lnTo>
                <a:lnTo>
                  <a:pt x="612901" y="483870"/>
                </a:lnTo>
                <a:lnTo>
                  <a:pt x="611492" y="485139"/>
                </a:lnTo>
                <a:lnTo>
                  <a:pt x="625798" y="485139"/>
                </a:lnTo>
                <a:lnTo>
                  <a:pt x="625983" y="486410"/>
                </a:lnTo>
                <a:lnTo>
                  <a:pt x="627519" y="488950"/>
                </a:lnTo>
                <a:lnTo>
                  <a:pt x="635012" y="490220"/>
                </a:lnTo>
                <a:lnTo>
                  <a:pt x="635812" y="492760"/>
                </a:lnTo>
                <a:close/>
              </a:path>
              <a:path w="673100" h="654050">
                <a:moveTo>
                  <a:pt x="582650" y="468629"/>
                </a:moveTo>
                <a:lnTo>
                  <a:pt x="576478" y="468629"/>
                </a:lnTo>
                <a:lnTo>
                  <a:pt x="577557" y="466089"/>
                </a:lnTo>
                <a:lnTo>
                  <a:pt x="579996" y="466089"/>
                </a:lnTo>
                <a:lnTo>
                  <a:pt x="582231" y="467360"/>
                </a:lnTo>
                <a:lnTo>
                  <a:pt x="582650" y="468629"/>
                </a:lnTo>
                <a:close/>
              </a:path>
              <a:path w="673100" h="654050">
                <a:moveTo>
                  <a:pt x="372872" y="473710"/>
                </a:moveTo>
                <a:lnTo>
                  <a:pt x="355193" y="473710"/>
                </a:lnTo>
                <a:lnTo>
                  <a:pt x="355980" y="472439"/>
                </a:lnTo>
                <a:lnTo>
                  <a:pt x="357314" y="471170"/>
                </a:lnTo>
                <a:lnTo>
                  <a:pt x="355536" y="469900"/>
                </a:lnTo>
                <a:lnTo>
                  <a:pt x="366013" y="469900"/>
                </a:lnTo>
                <a:lnTo>
                  <a:pt x="370928" y="467360"/>
                </a:lnTo>
                <a:lnTo>
                  <a:pt x="371567" y="470661"/>
                </a:lnTo>
                <a:lnTo>
                  <a:pt x="371614" y="471170"/>
                </a:lnTo>
                <a:lnTo>
                  <a:pt x="372135" y="472439"/>
                </a:lnTo>
                <a:lnTo>
                  <a:pt x="372872" y="473710"/>
                </a:lnTo>
                <a:close/>
              </a:path>
              <a:path w="673100" h="654050">
                <a:moveTo>
                  <a:pt x="466242" y="468629"/>
                </a:moveTo>
                <a:lnTo>
                  <a:pt x="464007" y="468629"/>
                </a:lnTo>
                <a:lnTo>
                  <a:pt x="465226" y="467360"/>
                </a:lnTo>
                <a:lnTo>
                  <a:pt x="466242" y="468629"/>
                </a:lnTo>
                <a:close/>
              </a:path>
              <a:path w="673100" h="654050">
                <a:moveTo>
                  <a:pt x="366013" y="469900"/>
                </a:moveTo>
                <a:lnTo>
                  <a:pt x="354837" y="469900"/>
                </a:lnTo>
                <a:lnTo>
                  <a:pt x="353910" y="468629"/>
                </a:lnTo>
                <a:lnTo>
                  <a:pt x="366236" y="468629"/>
                </a:lnTo>
                <a:lnTo>
                  <a:pt x="366013" y="469900"/>
                </a:lnTo>
                <a:close/>
              </a:path>
              <a:path w="673100" h="654050">
                <a:moveTo>
                  <a:pt x="464616" y="471170"/>
                </a:moveTo>
                <a:lnTo>
                  <a:pt x="463067" y="469900"/>
                </a:lnTo>
                <a:lnTo>
                  <a:pt x="467220" y="469900"/>
                </a:lnTo>
                <a:lnTo>
                  <a:pt x="464616" y="471170"/>
                </a:lnTo>
                <a:close/>
              </a:path>
              <a:path w="673100" h="654050">
                <a:moveTo>
                  <a:pt x="467540" y="470661"/>
                </a:moveTo>
                <a:lnTo>
                  <a:pt x="467220" y="469900"/>
                </a:lnTo>
                <a:lnTo>
                  <a:pt x="467540" y="470661"/>
                </a:lnTo>
                <a:close/>
              </a:path>
              <a:path w="673100" h="654050">
                <a:moveTo>
                  <a:pt x="550564" y="476250"/>
                </a:moveTo>
                <a:lnTo>
                  <a:pt x="543915" y="476250"/>
                </a:lnTo>
                <a:lnTo>
                  <a:pt x="544334" y="474979"/>
                </a:lnTo>
                <a:lnTo>
                  <a:pt x="544728" y="474979"/>
                </a:lnTo>
                <a:lnTo>
                  <a:pt x="541908" y="472439"/>
                </a:lnTo>
                <a:lnTo>
                  <a:pt x="542912" y="469900"/>
                </a:lnTo>
                <a:lnTo>
                  <a:pt x="545350" y="472439"/>
                </a:lnTo>
                <a:lnTo>
                  <a:pt x="553943" y="472439"/>
                </a:lnTo>
                <a:lnTo>
                  <a:pt x="552856" y="473710"/>
                </a:lnTo>
                <a:lnTo>
                  <a:pt x="550564" y="476250"/>
                </a:lnTo>
                <a:close/>
              </a:path>
              <a:path w="673100" h="654050">
                <a:moveTo>
                  <a:pt x="468020" y="471805"/>
                </a:moveTo>
                <a:lnTo>
                  <a:pt x="467728" y="471170"/>
                </a:lnTo>
                <a:lnTo>
                  <a:pt x="467540" y="470661"/>
                </a:lnTo>
                <a:lnTo>
                  <a:pt x="468020" y="471805"/>
                </a:lnTo>
                <a:close/>
              </a:path>
              <a:path w="673100" h="654050">
                <a:moveTo>
                  <a:pt x="498373" y="472439"/>
                </a:moveTo>
                <a:lnTo>
                  <a:pt x="498195" y="471170"/>
                </a:lnTo>
                <a:lnTo>
                  <a:pt x="498487" y="471170"/>
                </a:lnTo>
                <a:lnTo>
                  <a:pt x="498373" y="472439"/>
                </a:lnTo>
                <a:close/>
              </a:path>
              <a:path w="673100" h="654050">
                <a:moveTo>
                  <a:pt x="507377" y="476250"/>
                </a:moveTo>
                <a:lnTo>
                  <a:pt x="502018" y="474979"/>
                </a:lnTo>
                <a:lnTo>
                  <a:pt x="498601" y="474979"/>
                </a:lnTo>
                <a:lnTo>
                  <a:pt x="498487" y="471170"/>
                </a:lnTo>
                <a:lnTo>
                  <a:pt x="508977" y="471170"/>
                </a:lnTo>
                <a:lnTo>
                  <a:pt x="508330" y="473710"/>
                </a:lnTo>
                <a:lnTo>
                  <a:pt x="507377" y="476250"/>
                </a:lnTo>
                <a:close/>
              </a:path>
              <a:path w="673100" h="654050">
                <a:moveTo>
                  <a:pt x="469569" y="473710"/>
                </a:moveTo>
                <a:lnTo>
                  <a:pt x="466051" y="473710"/>
                </a:lnTo>
                <a:lnTo>
                  <a:pt x="468287" y="472439"/>
                </a:lnTo>
                <a:lnTo>
                  <a:pt x="468020" y="471805"/>
                </a:lnTo>
                <a:lnTo>
                  <a:pt x="468312" y="472439"/>
                </a:lnTo>
                <a:lnTo>
                  <a:pt x="468452" y="472439"/>
                </a:lnTo>
                <a:lnTo>
                  <a:pt x="469569" y="473710"/>
                </a:lnTo>
                <a:close/>
              </a:path>
              <a:path w="673100" h="654050">
                <a:moveTo>
                  <a:pt x="376751" y="473710"/>
                </a:moveTo>
                <a:lnTo>
                  <a:pt x="372872" y="473710"/>
                </a:lnTo>
                <a:lnTo>
                  <a:pt x="376072" y="472439"/>
                </a:lnTo>
                <a:lnTo>
                  <a:pt x="376751" y="473710"/>
                </a:lnTo>
                <a:close/>
              </a:path>
              <a:path w="673100" h="654050">
                <a:moveTo>
                  <a:pt x="627532" y="476250"/>
                </a:moveTo>
                <a:lnTo>
                  <a:pt x="624471" y="473710"/>
                </a:lnTo>
                <a:lnTo>
                  <a:pt x="627367" y="473710"/>
                </a:lnTo>
                <a:lnTo>
                  <a:pt x="627189" y="474979"/>
                </a:lnTo>
                <a:lnTo>
                  <a:pt x="627532" y="476250"/>
                </a:lnTo>
                <a:close/>
              </a:path>
              <a:path w="673100" h="654050">
                <a:moveTo>
                  <a:pt x="483793" y="496570"/>
                </a:moveTo>
                <a:lnTo>
                  <a:pt x="476745" y="495300"/>
                </a:lnTo>
                <a:lnTo>
                  <a:pt x="476440" y="491489"/>
                </a:lnTo>
                <a:lnTo>
                  <a:pt x="472173" y="488950"/>
                </a:lnTo>
                <a:lnTo>
                  <a:pt x="467423" y="485139"/>
                </a:lnTo>
                <a:lnTo>
                  <a:pt x="463308" y="477520"/>
                </a:lnTo>
                <a:lnTo>
                  <a:pt x="461644" y="474979"/>
                </a:lnTo>
                <a:lnTo>
                  <a:pt x="470827" y="474979"/>
                </a:lnTo>
                <a:lnTo>
                  <a:pt x="472744" y="477520"/>
                </a:lnTo>
                <a:lnTo>
                  <a:pt x="473837" y="478789"/>
                </a:lnTo>
                <a:lnTo>
                  <a:pt x="477265" y="480060"/>
                </a:lnTo>
                <a:lnTo>
                  <a:pt x="469163" y="480060"/>
                </a:lnTo>
                <a:lnTo>
                  <a:pt x="469480" y="481329"/>
                </a:lnTo>
                <a:lnTo>
                  <a:pt x="474662" y="481329"/>
                </a:lnTo>
                <a:lnTo>
                  <a:pt x="474687" y="486410"/>
                </a:lnTo>
                <a:lnTo>
                  <a:pt x="487349" y="486410"/>
                </a:lnTo>
                <a:lnTo>
                  <a:pt x="487516" y="486497"/>
                </a:lnTo>
                <a:lnTo>
                  <a:pt x="486130" y="488950"/>
                </a:lnTo>
                <a:lnTo>
                  <a:pt x="483006" y="488950"/>
                </a:lnTo>
                <a:lnTo>
                  <a:pt x="483095" y="490220"/>
                </a:lnTo>
                <a:lnTo>
                  <a:pt x="483869" y="491489"/>
                </a:lnTo>
                <a:lnTo>
                  <a:pt x="489292" y="491489"/>
                </a:lnTo>
                <a:lnTo>
                  <a:pt x="483793" y="496570"/>
                </a:lnTo>
                <a:close/>
              </a:path>
              <a:path w="673100" h="654050">
                <a:moveTo>
                  <a:pt x="501243" y="480060"/>
                </a:moveTo>
                <a:lnTo>
                  <a:pt x="496150" y="480060"/>
                </a:lnTo>
                <a:lnTo>
                  <a:pt x="499592" y="478789"/>
                </a:lnTo>
                <a:lnTo>
                  <a:pt x="498754" y="474979"/>
                </a:lnTo>
                <a:lnTo>
                  <a:pt x="499808" y="474979"/>
                </a:lnTo>
                <a:lnTo>
                  <a:pt x="500214" y="476250"/>
                </a:lnTo>
                <a:lnTo>
                  <a:pt x="501408" y="476250"/>
                </a:lnTo>
                <a:lnTo>
                  <a:pt x="501116" y="478789"/>
                </a:lnTo>
                <a:lnTo>
                  <a:pt x="501243" y="480060"/>
                </a:lnTo>
                <a:close/>
              </a:path>
              <a:path w="673100" h="654050">
                <a:moveTo>
                  <a:pt x="501408" y="476250"/>
                </a:moveTo>
                <a:lnTo>
                  <a:pt x="500214" y="476250"/>
                </a:lnTo>
                <a:lnTo>
                  <a:pt x="500252" y="474979"/>
                </a:lnTo>
                <a:lnTo>
                  <a:pt x="502018" y="474979"/>
                </a:lnTo>
                <a:lnTo>
                  <a:pt x="501408" y="476250"/>
                </a:lnTo>
                <a:close/>
              </a:path>
              <a:path w="673100" h="654050">
                <a:moveTo>
                  <a:pt x="537370" y="488950"/>
                </a:moveTo>
                <a:lnTo>
                  <a:pt x="534212" y="488950"/>
                </a:lnTo>
                <a:lnTo>
                  <a:pt x="534327" y="487679"/>
                </a:lnTo>
                <a:lnTo>
                  <a:pt x="532841" y="487679"/>
                </a:lnTo>
                <a:lnTo>
                  <a:pt x="532193" y="486410"/>
                </a:lnTo>
                <a:lnTo>
                  <a:pt x="528662" y="486410"/>
                </a:lnTo>
                <a:lnTo>
                  <a:pt x="529602" y="482600"/>
                </a:lnTo>
                <a:lnTo>
                  <a:pt x="534111" y="482600"/>
                </a:lnTo>
                <a:lnTo>
                  <a:pt x="537476" y="476250"/>
                </a:lnTo>
                <a:lnTo>
                  <a:pt x="540321" y="474979"/>
                </a:lnTo>
                <a:lnTo>
                  <a:pt x="543915" y="476250"/>
                </a:lnTo>
                <a:lnTo>
                  <a:pt x="550564" y="476250"/>
                </a:lnTo>
                <a:lnTo>
                  <a:pt x="548271" y="478789"/>
                </a:lnTo>
                <a:lnTo>
                  <a:pt x="539913" y="486497"/>
                </a:lnTo>
                <a:lnTo>
                  <a:pt x="537370" y="488950"/>
                </a:lnTo>
                <a:close/>
              </a:path>
              <a:path w="673100" h="654050">
                <a:moveTo>
                  <a:pt x="586638" y="476250"/>
                </a:moveTo>
                <a:lnTo>
                  <a:pt x="579716" y="474979"/>
                </a:lnTo>
                <a:lnTo>
                  <a:pt x="586731" y="474979"/>
                </a:lnTo>
                <a:lnTo>
                  <a:pt x="586638" y="476250"/>
                </a:lnTo>
                <a:close/>
              </a:path>
              <a:path w="673100" h="654050">
                <a:moveTo>
                  <a:pt x="496182" y="485139"/>
                </a:moveTo>
                <a:lnTo>
                  <a:pt x="494919" y="485139"/>
                </a:lnTo>
                <a:lnTo>
                  <a:pt x="495172" y="483870"/>
                </a:lnTo>
                <a:lnTo>
                  <a:pt x="495426" y="483870"/>
                </a:lnTo>
                <a:lnTo>
                  <a:pt x="495096" y="482600"/>
                </a:lnTo>
                <a:lnTo>
                  <a:pt x="494423" y="482600"/>
                </a:lnTo>
                <a:lnTo>
                  <a:pt x="494334" y="481329"/>
                </a:lnTo>
                <a:lnTo>
                  <a:pt x="485584" y="481329"/>
                </a:lnTo>
                <a:lnTo>
                  <a:pt x="487589" y="480024"/>
                </a:lnTo>
                <a:lnTo>
                  <a:pt x="489305" y="478789"/>
                </a:lnTo>
                <a:lnTo>
                  <a:pt x="491134" y="477520"/>
                </a:lnTo>
                <a:lnTo>
                  <a:pt x="493039" y="478789"/>
                </a:lnTo>
                <a:lnTo>
                  <a:pt x="494944" y="478789"/>
                </a:lnTo>
                <a:lnTo>
                  <a:pt x="496150" y="480060"/>
                </a:lnTo>
                <a:lnTo>
                  <a:pt x="501243" y="480060"/>
                </a:lnTo>
                <a:lnTo>
                  <a:pt x="496887" y="481329"/>
                </a:lnTo>
                <a:lnTo>
                  <a:pt x="496182" y="485139"/>
                </a:lnTo>
                <a:close/>
              </a:path>
              <a:path w="673100" h="654050">
                <a:moveTo>
                  <a:pt x="580504" y="487679"/>
                </a:moveTo>
                <a:lnTo>
                  <a:pt x="576656" y="486410"/>
                </a:lnTo>
                <a:lnTo>
                  <a:pt x="576948" y="478789"/>
                </a:lnTo>
                <a:lnTo>
                  <a:pt x="578878" y="478789"/>
                </a:lnTo>
                <a:lnTo>
                  <a:pt x="578980" y="480060"/>
                </a:lnTo>
                <a:lnTo>
                  <a:pt x="583507" y="480060"/>
                </a:lnTo>
                <a:lnTo>
                  <a:pt x="583742" y="481329"/>
                </a:lnTo>
                <a:lnTo>
                  <a:pt x="583260" y="482600"/>
                </a:lnTo>
                <a:lnTo>
                  <a:pt x="580504" y="487679"/>
                </a:lnTo>
                <a:close/>
              </a:path>
              <a:path w="673100" h="654050">
                <a:moveTo>
                  <a:pt x="579089" y="480027"/>
                </a:moveTo>
                <a:lnTo>
                  <a:pt x="578878" y="478789"/>
                </a:lnTo>
                <a:lnTo>
                  <a:pt x="579250" y="478789"/>
                </a:lnTo>
                <a:lnTo>
                  <a:pt x="579089" y="480027"/>
                </a:lnTo>
                <a:close/>
              </a:path>
              <a:path w="673100" h="654050">
                <a:moveTo>
                  <a:pt x="583507" y="480060"/>
                </a:moveTo>
                <a:lnTo>
                  <a:pt x="579094" y="480060"/>
                </a:lnTo>
                <a:lnTo>
                  <a:pt x="583272" y="478789"/>
                </a:lnTo>
                <a:lnTo>
                  <a:pt x="583507" y="480060"/>
                </a:lnTo>
                <a:close/>
              </a:path>
              <a:path w="673100" h="654050">
                <a:moveTo>
                  <a:pt x="625798" y="485139"/>
                </a:moveTo>
                <a:lnTo>
                  <a:pt x="614298" y="485139"/>
                </a:lnTo>
                <a:lnTo>
                  <a:pt x="613752" y="483870"/>
                </a:lnTo>
                <a:lnTo>
                  <a:pt x="620204" y="483870"/>
                </a:lnTo>
                <a:lnTo>
                  <a:pt x="620991" y="482600"/>
                </a:lnTo>
                <a:lnTo>
                  <a:pt x="621957" y="482600"/>
                </a:lnTo>
                <a:lnTo>
                  <a:pt x="621639" y="480060"/>
                </a:lnTo>
                <a:lnTo>
                  <a:pt x="619518" y="478789"/>
                </a:lnTo>
                <a:lnTo>
                  <a:pt x="624027" y="478789"/>
                </a:lnTo>
                <a:lnTo>
                  <a:pt x="625246" y="481329"/>
                </a:lnTo>
                <a:lnTo>
                  <a:pt x="625798" y="485139"/>
                </a:lnTo>
                <a:close/>
              </a:path>
              <a:path w="673100" h="654050">
                <a:moveTo>
                  <a:pt x="579094" y="480060"/>
                </a:moveTo>
                <a:close/>
              </a:path>
              <a:path w="673100" h="654050">
                <a:moveTo>
                  <a:pt x="482676" y="486410"/>
                </a:moveTo>
                <a:lnTo>
                  <a:pt x="474687" y="486410"/>
                </a:lnTo>
                <a:lnTo>
                  <a:pt x="478281" y="485139"/>
                </a:lnTo>
                <a:lnTo>
                  <a:pt x="474662" y="481329"/>
                </a:lnTo>
                <a:lnTo>
                  <a:pt x="469480" y="481329"/>
                </a:lnTo>
                <a:lnTo>
                  <a:pt x="469811" y="480060"/>
                </a:lnTo>
                <a:lnTo>
                  <a:pt x="477265" y="480060"/>
                </a:lnTo>
                <a:lnTo>
                  <a:pt x="479018" y="481329"/>
                </a:lnTo>
                <a:lnTo>
                  <a:pt x="482206" y="485139"/>
                </a:lnTo>
                <a:lnTo>
                  <a:pt x="482676" y="486410"/>
                </a:lnTo>
                <a:close/>
              </a:path>
              <a:path w="673100" h="654050">
                <a:moveTo>
                  <a:pt x="492213" y="488950"/>
                </a:moveTo>
                <a:lnTo>
                  <a:pt x="487516" y="486497"/>
                </a:lnTo>
                <a:lnTo>
                  <a:pt x="487108" y="486410"/>
                </a:lnTo>
                <a:lnTo>
                  <a:pt x="486435" y="483870"/>
                </a:lnTo>
                <a:lnTo>
                  <a:pt x="485914" y="482600"/>
                </a:lnTo>
                <a:lnTo>
                  <a:pt x="485736" y="481329"/>
                </a:lnTo>
                <a:lnTo>
                  <a:pt x="494207" y="481329"/>
                </a:lnTo>
                <a:lnTo>
                  <a:pt x="494296" y="482600"/>
                </a:lnTo>
                <a:lnTo>
                  <a:pt x="494830" y="482600"/>
                </a:lnTo>
                <a:lnTo>
                  <a:pt x="495414" y="483870"/>
                </a:lnTo>
                <a:lnTo>
                  <a:pt x="493661" y="483870"/>
                </a:lnTo>
                <a:lnTo>
                  <a:pt x="494017" y="485139"/>
                </a:lnTo>
                <a:lnTo>
                  <a:pt x="496182" y="485139"/>
                </a:lnTo>
                <a:lnTo>
                  <a:pt x="495947" y="486410"/>
                </a:lnTo>
                <a:lnTo>
                  <a:pt x="492213" y="488950"/>
                </a:lnTo>
                <a:close/>
              </a:path>
              <a:path w="673100" h="654050">
                <a:moveTo>
                  <a:pt x="533583" y="492760"/>
                </a:moveTo>
                <a:lnTo>
                  <a:pt x="525449" y="492760"/>
                </a:lnTo>
                <a:lnTo>
                  <a:pt x="524649" y="491489"/>
                </a:lnTo>
                <a:lnTo>
                  <a:pt x="524459" y="491489"/>
                </a:lnTo>
                <a:lnTo>
                  <a:pt x="526148" y="490220"/>
                </a:lnTo>
                <a:lnTo>
                  <a:pt x="525614" y="486410"/>
                </a:lnTo>
                <a:lnTo>
                  <a:pt x="532193" y="486410"/>
                </a:lnTo>
                <a:lnTo>
                  <a:pt x="532117" y="488950"/>
                </a:lnTo>
                <a:lnTo>
                  <a:pt x="537370" y="488950"/>
                </a:lnTo>
                <a:lnTo>
                  <a:pt x="536054" y="490220"/>
                </a:lnTo>
                <a:lnTo>
                  <a:pt x="533583" y="492760"/>
                </a:lnTo>
                <a:close/>
              </a:path>
              <a:path w="673100" h="654050">
                <a:moveTo>
                  <a:pt x="573773" y="487679"/>
                </a:moveTo>
                <a:lnTo>
                  <a:pt x="568045" y="487679"/>
                </a:lnTo>
                <a:lnTo>
                  <a:pt x="568020" y="486410"/>
                </a:lnTo>
                <a:lnTo>
                  <a:pt x="573709" y="486410"/>
                </a:lnTo>
                <a:lnTo>
                  <a:pt x="573773" y="487679"/>
                </a:lnTo>
                <a:close/>
              </a:path>
              <a:path w="673100" h="654050">
                <a:moveTo>
                  <a:pt x="612241" y="492760"/>
                </a:moveTo>
                <a:lnTo>
                  <a:pt x="600392" y="492760"/>
                </a:lnTo>
                <a:lnTo>
                  <a:pt x="602373" y="491489"/>
                </a:lnTo>
                <a:lnTo>
                  <a:pt x="602576" y="490220"/>
                </a:lnTo>
                <a:lnTo>
                  <a:pt x="602894" y="490220"/>
                </a:lnTo>
                <a:lnTo>
                  <a:pt x="601929" y="487679"/>
                </a:lnTo>
                <a:lnTo>
                  <a:pt x="604253" y="486410"/>
                </a:lnTo>
                <a:lnTo>
                  <a:pt x="616635" y="486410"/>
                </a:lnTo>
                <a:lnTo>
                  <a:pt x="612241" y="492760"/>
                </a:lnTo>
                <a:close/>
              </a:path>
              <a:path w="673100" h="654050">
                <a:moveTo>
                  <a:pt x="575475" y="488950"/>
                </a:moveTo>
                <a:lnTo>
                  <a:pt x="567753" y="488950"/>
                </a:lnTo>
                <a:lnTo>
                  <a:pt x="567855" y="487679"/>
                </a:lnTo>
                <a:lnTo>
                  <a:pt x="573900" y="487679"/>
                </a:lnTo>
                <a:lnTo>
                  <a:pt x="575475" y="488950"/>
                </a:lnTo>
                <a:close/>
              </a:path>
              <a:path w="673100" h="654050">
                <a:moveTo>
                  <a:pt x="489292" y="491489"/>
                </a:moveTo>
                <a:lnTo>
                  <a:pt x="485724" y="491489"/>
                </a:lnTo>
                <a:lnTo>
                  <a:pt x="485394" y="490220"/>
                </a:lnTo>
                <a:lnTo>
                  <a:pt x="485381" y="488950"/>
                </a:lnTo>
                <a:lnTo>
                  <a:pt x="486130" y="488950"/>
                </a:lnTo>
                <a:lnTo>
                  <a:pt x="488861" y="490220"/>
                </a:lnTo>
                <a:lnTo>
                  <a:pt x="489292" y="491489"/>
                </a:lnTo>
                <a:close/>
              </a:path>
              <a:path w="673100" h="654050">
                <a:moveTo>
                  <a:pt x="575348" y="491489"/>
                </a:moveTo>
                <a:lnTo>
                  <a:pt x="563791" y="491489"/>
                </a:lnTo>
                <a:lnTo>
                  <a:pt x="563791" y="490220"/>
                </a:lnTo>
                <a:lnTo>
                  <a:pt x="576999" y="490220"/>
                </a:lnTo>
                <a:lnTo>
                  <a:pt x="575348" y="491489"/>
                </a:lnTo>
                <a:close/>
              </a:path>
              <a:path w="673100" h="654050">
                <a:moveTo>
                  <a:pt x="636612" y="495300"/>
                </a:moveTo>
                <a:lnTo>
                  <a:pt x="627646" y="495300"/>
                </a:lnTo>
                <a:lnTo>
                  <a:pt x="627951" y="494029"/>
                </a:lnTo>
                <a:lnTo>
                  <a:pt x="617207" y="494029"/>
                </a:lnTo>
                <a:lnTo>
                  <a:pt x="617448" y="492760"/>
                </a:lnTo>
                <a:lnTo>
                  <a:pt x="617766" y="491489"/>
                </a:lnTo>
                <a:lnTo>
                  <a:pt x="617981" y="490220"/>
                </a:lnTo>
                <a:lnTo>
                  <a:pt x="620471" y="490220"/>
                </a:lnTo>
                <a:lnTo>
                  <a:pt x="622045" y="492760"/>
                </a:lnTo>
                <a:lnTo>
                  <a:pt x="635812" y="492760"/>
                </a:lnTo>
                <a:lnTo>
                  <a:pt x="636612" y="495300"/>
                </a:lnTo>
                <a:close/>
              </a:path>
              <a:path w="673100" h="654050">
                <a:moveTo>
                  <a:pt x="503313" y="521970"/>
                </a:moveTo>
                <a:lnTo>
                  <a:pt x="502335" y="521970"/>
                </a:lnTo>
                <a:lnTo>
                  <a:pt x="500545" y="520700"/>
                </a:lnTo>
                <a:lnTo>
                  <a:pt x="499160" y="519429"/>
                </a:lnTo>
                <a:lnTo>
                  <a:pt x="499046" y="515620"/>
                </a:lnTo>
                <a:lnTo>
                  <a:pt x="501599" y="513079"/>
                </a:lnTo>
                <a:lnTo>
                  <a:pt x="504177" y="509270"/>
                </a:lnTo>
                <a:lnTo>
                  <a:pt x="509117" y="506729"/>
                </a:lnTo>
                <a:lnTo>
                  <a:pt x="509930" y="506729"/>
                </a:lnTo>
                <a:lnTo>
                  <a:pt x="513829" y="499110"/>
                </a:lnTo>
                <a:lnTo>
                  <a:pt x="518896" y="495300"/>
                </a:lnTo>
                <a:lnTo>
                  <a:pt x="524548" y="491489"/>
                </a:lnTo>
                <a:lnTo>
                  <a:pt x="524433" y="492760"/>
                </a:lnTo>
                <a:lnTo>
                  <a:pt x="533583" y="492760"/>
                </a:lnTo>
                <a:lnTo>
                  <a:pt x="527405" y="499110"/>
                </a:lnTo>
                <a:lnTo>
                  <a:pt x="521182" y="504189"/>
                </a:lnTo>
                <a:lnTo>
                  <a:pt x="518960" y="508000"/>
                </a:lnTo>
                <a:lnTo>
                  <a:pt x="514604" y="513079"/>
                </a:lnTo>
                <a:lnTo>
                  <a:pt x="513041" y="514350"/>
                </a:lnTo>
                <a:lnTo>
                  <a:pt x="509663" y="515620"/>
                </a:lnTo>
                <a:lnTo>
                  <a:pt x="508774" y="515620"/>
                </a:lnTo>
                <a:lnTo>
                  <a:pt x="508444" y="519429"/>
                </a:lnTo>
                <a:lnTo>
                  <a:pt x="505637" y="520700"/>
                </a:lnTo>
                <a:lnTo>
                  <a:pt x="503313" y="521970"/>
                </a:lnTo>
                <a:close/>
              </a:path>
              <a:path w="673100" h="654050">
                <a:moveTo>
                  <a:pt x="588695" y="509270"/>
                </a:moveTo>
                <a:lnTo>
                  <a:pt x="587984" y="509270"/>
                </a:lnTo>
                <a:lnTo>
                  <a:pt x="588670" y="505460"/>
                </a:lnTo>
                <a:lnTo>
                  <a:pt x="589724" y="501650"/>
                </a:lnTo>
                <a:lnTo>
                  <a:pt x="592759" y="500379"/>
                </a:lnTo>
                <a:lnTo>
                  <a:pt x="593001" y="497839"/>
                </a:lnTo>
                <a:lnTo>
                  <a:pt x="596455" y="497839"/>
                </a:lnTo>
                <a:lnTo>
                  <a:pt x="597865" y="492760"/>
                </a:lnTo>
                <a:lnTo>
                  <a:pt x="612241" y="492760"/>
                </a:lnTo>
                <a:lnTo>
                  <a:pt x="613448" y="491489"/>
                </a:lnTo>
                <a:lnTo>
                  <a:pt x="617207" y="494029"/>
                </a:lnTo>
                <a:lnTo>
                  <a:pt x="625855" y="494029"/>
                </a:lnTo>
                <a:lnTo>
                  <a:pt x="625576" y="495300"/>
                </a:lnTo>
                <a:lnTo>
                  <a:pt x="636612" y="495300"/>
                </a:lnTo>
                <a:lnTo>
                  <a:pt x="636911" y="496570"/>
                </a:lnTo>
                <a:lnTo>
                  <a:pt x="614997" y="496570"/>
                </a:lnTo>
                <a:lnTo>
                  <a:pt x="616610" y="500379"/>
                </a:lnTo>
                <a:lnTo>
                  <a:pt x="611314" y="501650"/>
                </a:lnTo>
                <a:lnTo>
                  <a:pt x="610222" y="504189"/>
                </a:lnTo>
                <a:lnTo>
                  <a:pt x="602564" y="504189"/>
                </a:lnTo>
                <a:lnTo>
                  <a:pt x="602386" y="505460"/>
                </a:lnTo>
                <a:lnTo>
                  <a:pt x="608260" y="505460"/>
                </a:lnTo>
                <a:lnTo>
                  <a:pt x="606297" y="506729"/>
                </a:lnTo>
                <a:lnTo>
                  <a:pt x="591426" y="506729"/>
                </a:lnTo>
                <a:lnTo>
                  <a:pt x="590143" y="508000"/>
                </a:lnTo>
                <a:lnTo>
                  <a:pt x="588695" y="509270"/>
                </a:lnTo>
                <a:close/>
              </a:path>
              <a:path w="673100" h="654050">
                <a:moveTo>
                  <a:pt x="569087" y="499110"/>
                </a:moveTo>
                <a:lnTo>
                  <a:pt x="567080" y="496570"/>
                </a:lnTo>
                <a:lnTo>
                  <a:pt x="572579" y="496570"/>
                </a:lnTo>
                <a:lnTo>
                  <a:pt x="570280" y="497839"/>
                </a:lnTo>
                <a:lnTo>
                  <a:pt x="570128" y="497839"/>
                </a:lnTo>
                <a:lnTo>
                  <a:pt x="569087" y="499110"/>
                </a:lnTo>
                <a:close/>
              </a:path>
              <a:path w="673100" h="654050">
                <a:moveTo>
                  <a:pt x="629691" y="502920"/>
                </a:moveTo>
                <a:lnTo>
                  <a:pt x="626275" y="502920"/>
                </a:lnTo>
                <a:lnTo>
                  <a:pt x="624890" y="501650"/>
                </a:lnTo>
                <a:lnTo>
                  <a:pt x="624535" y="497839"/>
                </a:lnTo>
                <a:lnTo>
                  <a:pt x="614997" y="496570"/>
                </a:lnTo>
                <a:lnTo>
                  <a:pt x="636911" y="496570"/>
                </a:lnTo>
                <a:lnTo>
                  <a:pt x="637209" y="497839"/>
                </a:lnTo>
                <a:lnTo>
                  <a:pt x="632104" y="497839"/>
                </a:lnTo>
                <a:lnTo>
                  <a:pt x="633399" y="501650"/>
                </a:lnTo>
                <a:lnTo>
                  <a:pt x="629094" y="501650"/>
                </a:lnTo>
                <a:lnTo>
                  <a:pt x="629691" y="502920"/>
                </a:lnTo>
                <a:close/>
              </a:path>
              <a:path w="673100" h="654050">
                <a:moveTo>
                  <a:pt x="639597" y="511810"/>
                </a:moveTo>
                <a:lnTo>
                  <a:pt x="635025" y="509270"/>
                </a:lnTo>
                <a:lnTo>
                  <a:pt x="635634" y="506729"/>
                </a:lnTo>
                <a:lnTo>
                  <a:pt x="637476" y="504189"/>
                </a:lnTo>
                <a:lnTo>
                  <a:pt x="633831" y="502920"/>
                </a:lnTo>
                <a:lnTo>
                  <a:pt x="635698" y="499110"/>
                </a:lnTo>
                <a:lnTo>
                  <a:pt x="635533" y="499110"/>
                </a:lnTo>
                <a:lnTo>
                  <a:pt x="632104" y="497839"/>
                </a:lnTo>
                <a:lnTo>
                  <a:pt x="637209" y="497839"/>
                </a:lnTo>
                <a:lnTo>
                  <a:pt x="637806" y="500379"/>
                </a:lnTo>
                <a:lnTo>
                  <a:pt x="644410" y="500379"/>
                </a:lnTo>
                <a:lnTo>
                  <a:pt x="645629" y="504189"/>
                </a:lnTo>
                <a:lnTo>
                  <a:pt x="642708" y="504189"/>
                </a:lnTo>
                <a:lnTo>
                  <a:pt x="642353" y="505460"/>
                </a:lnTo>
                <a:lnTo>
                  <a:pt x="642111" y="505460"/>
                </a:lnTo>
                <a:lnTo>
                  <a:pt x="641832" y="506729"/>
                </a:lnTo>
                <a:lnTo>
                  <a:pt x="646442" y="506729"/>
                </a:lnTo>
                <a:lnTo>
                  <a:pt x="649300" y="508000"/>
                </a:lnTo>
                <a:lnTo>
                  <a:pt x="650321" y="509270"/>
                </a:lnTo>
                <a:lnTo>
                  <a:pt x="641629" y="509270"/>
                </a:lnTo>
                <a:lnTo>
                  <a:pt x="639597" y="511810"/>
                </a:lnTo>
                <a:close/>
              </a:path>
              <a:path w="673100" h="654050">
                <a:moveTo>
                  <a:pt x="472624" y="506729"/>
                </a:moveTo>
                <a:lnTo>
                  <a:pt x="465924" y="506729"/>
                </a:lnTo>
                <a:lnTo>
                  <a:pt x="466851" y="501650"/>
                </a:lnTo>
                <a:lnTo>
                  <a:pt x="471335" y="501650"/>
                </a:lnTo>
                <a:lnTo>
                  <a:pt x="473011" y="500379"/>
                </a:lnTo>
                <a:lnTo>
                  <a:pt x="475183" y="499110"/>
                </a:lnTo>
                <a:lnTo>
                  <a:pt x="477964" y="502920"/>
                </a:lnTo>
                <a:lnTo>
                  <a:pt x="473532" y="504189"/>
                </a:lnTo>
                <a:lnTo>
                  <a:pt x="472624" y="506729"/>
                </a:lnTo>
                <a:close/>
              </a:path>
              <a:path w="673100" h="654050">
                <a:moveTo>
                  <a:pt x="644410" y="500379"/>
                </a:moveTo>
                <a:lnTo>
                  <a:pt x="637806" y="500379"/>
                </a:lnTo>
                <a:lnTo>
                  <a:pt x="640930" y="499110"/>
                </a:lnTo>
                <a:lnTo>
                  <a:pt x="644004" y="499110"/>
                </a:lnTo>
                <a:lnTo>
                  <a:pt x="644410" y="500379"/>
                </a:lnTo>
                <a:close/>
              </a:path>
              <a:path w="673100" h="654050">
                <a:moveTo>
                  <a:pt x="630593" y="505460"/>
                </a:moveTo>
                <a:lnTo>
                  <a:pt x="629627" y="502920"/>
                </a:lnTo>
                <a:lnTo>
                  <a:pt x="629894" y="501650"/>
                </a:lnTo>
                <a:lnTo>
                  <a:pt x="633399" y="501650"/>
                </a:lnTo>
                <a:lnTo>
                  <a:pt x="633831" y="502920"/>
                </a:lnTo>
                <a:lnTo>
                  <a:pt x="630593" y="505460"/>
                </a:lnTo>
                <a:close/>
              </a:path>
              <a:path w="673100" h="654050">
                <a:moveTo>
                  <a:pt x="453677" y="528320"/>
                </a:moveTo>
                <a:lnTo>
                  <a:pt x="436905" y="528320"/>
                </a:lnTo>
                <a:lnTo>
                  <a:pt x="437959" y="527050"/>
                </a:lnTo>
                <a:lnTo>
                  <a:pt x="436956" y="524510"/>
                </a:lnTo>
                <a:lnTo>
                  <a:pt x="440893" y="524510"/>
                </a:lnTo>
                <a:lnTo>
                  <a:pt x="442315" y="519429"/>
                </a:lnTo>
                <a:lnTo>
                  <a:pt x="445643" y="518160"/>
                </a:lnTo>
                <a:lnTo>
                  <a:pt x="450291" y="516889"/>
                </a:lnTo>
                <a:lnTo>
                  <a:pt x="451383" y="515620"/>
                </a:lnTo>
                <a:lnTo>
                  <a:pt x="454266" y="513079"/>
                </a:lnTo>
                <a:lnTo>
                  <a:pt x="455752" y="510539"/>
                </a:lnTo>
                <a:lnTo>
                  <a:pt x="459358" y="509270"/>
                </a:lnTo>
                <a:lnTo>
                  <a:pt x="460070" y="508000"/>
                </a:lnTo>
                <a:lnTo>
                  <a:pt x="460463" y="505460"/>
                </a:lnTo>
                <a:lnTo>
                  <a:pt x="462127" y="504189"/>
                </a:lnTo>
                <a:lnTo>
                  <a:pt x="465924" y="506729"/>
                </a:lnTo>
                <a:lnTo>
                  <a:pt x="472624" y="506729"/>
                </a:lnTo>
                <a:lnTo>
                  <a:pt x="471716" y="509270"/>
                </a:lnTo>
                <a:lnTo>
                  <a:pt x="465353" y="510539"/>
                </a:lnTo>
                <a:lnTo>
                  <a:pt x="466521" y="513079"/>
                </a:lnTo>
                <a:lnTo>
                  <a:pt x="466318" y="515620"/>
                </a:lnTo>
                <a:lnTo>
                  <a:pt x="460374" y="520700"/>
                </a:lnTo>
                <a:lnTo>
                  <a:pt x="456488" y="525779"/>
                </a:lnTo>
                <a:lnTo>
                  <a:pt x="441299" y="525779"/>
                </a:lnTo>
                <a:lnTo>
                  <a:pt x="441502" y="527050"/>
                </a:lnTo>
                <a:lnTo>
                  <a:pt x="455083" y="527050"/>
                </a:lnTo>
                <a:lnTo>
                  <a:pt x="453677" y="528320"/>
                </a:lnTo>
                <a:close/>
              </a:path>
              <a:path w="673100" h="654050">
                <a:moveTo>
                  <a:pt x="608260" y="505460"/>
                </a:moveTo>
                <a:lnTo>
                  <a:pt x="603173" y="505460"/>
                </a:lnTo>
                <a:lnTo>
                  <a:pt x="603376" y="504189"/>
                </a:lnTo>
                <a:lnTo>
                  <a:pt x="610222" y="504189"/>
                </a:lnTo>
                <a:lnTo>
                  <a:pt x="608260" y="505460"/>
                </a:lnTo>
                <a:close/>
              </a:path>
              <a:path w="673100" h="654050">
                <a:moveTo>
                  <a:pt x="646442" y="506729"/>
                </a:moveTo>
                <a:lnTo>
                  <a:pt x="643737" y="506729"/>
                </a:lnTo>
                <a:lnTo>
                  <a:pt x="643928" y="505460"/>
                </a:lnTo>
                <a:lnTo>
                  <a:pt x="643902" y="504189"/>
                </a:lnTo>
                <a:lnTo>
                  <a:pt x="645629" y="504189"/>
                </a:lnTo>
                <a:lnTo>
                  <a:pt x="646442" y="506729"/>
                </a:lnTo>
                <a:close/>
              </a:path>
              <a:path w="673100" h="654050">
                <a:moveTo>
                  <a:pt x="601439" y="511810"/>
                </a:moveTo>
                <a:lnTo>
                  <a:pt x="590016" y="511810"/>
                </a:lnTo>
                <a:lnTo>
                  <a:pt x="592289" y="510539"/>
                </a:lnTo>
                <a:lnTo>
                  <a:pt x="593788" y="508000"/>
                </a:lnTo>
                <a:lnTo>
                  <a:pt x="591426" y="506729"/>
                </a:lnTo>
                <a:lnTo>
                  <a:pt x="605066" y="506729"/>
                </a:lnTo>
                <a:lnTo>
                  <a:pt x="605408" y="510539"/>
                </a:lnTo>
                <a:lnTo>
                  <a:pt x="601992" y="510539"/>
                </a:lnTo>
                <a:lnTo>
                  <a:pt x="601439" y="511810"/>
                </a:lnTo>
                <a:close/>
              </a:path>
              <a:path w="673100" h="654050">
                <a:moveTo>
                  <a:pt x="558672" y="509270"/>
                </a:moveTo>
                <a:lnTo>
                  <a:pt x="549325" y="509270"/>
                </a:lnTo>
                <a:lnTo>
                  <a:pt x="549274" y="508000"/>
                </a:lnTo>
                <a:lnTo>
                  <a:pt x="559860" y="508000"/>
                </a:lnTo>
                <a:lnTo>
                  <a:pt x="558672" y="509270"/>
                </a:lnTo>
                <a:close/>
              </a:path>
              <a:path w="673100" h="654050">
                <a:moveTo>
                  <a:pt x="663955" y="534670"/>
                </a:moveTo>
                <a:lnTo>
                  <a:pt x="655040" y="534670"/>
                </a:lnTo>
                <a:lnTo>
                  <a:pt x="653691" y="533974"/>
                </a:lnTo>
                <a:lnTo>
                  <a:pt x="654481" y="533400"/>
                </a:lnTo>
                <a:lnTo>
                  <a:pt x="652652" y="533400"/>
                </a:lnTo>
                <a:lnTo>
                  <a:pt x="651319" y="532129"/>
                </a:lnTo>
                <a:lnTo>
                  <a:pt x="650570" y="529589"/>
                </a:lnTo>
                <a:lnTo>
                  <a:pt x="650887" y="528320"/>
                </a:lnTo>
                <a:lnTo>
                  <a:pt x="647712" y="525779"/>
                </a:lnTo>
                <a:lnTo>
                  <a:pt x="649084" y="521970"/>
                </a:lnTo>
                <a:lnTo>
                  <a:pt x="644334" y="520700"/>
                </a:lnTo>
                <a:lnTo>
                  <a:pt x="643458" y="518160"/>
                </a:lnTo>
                <a:lnTo>
                  <a:pt x="645375" y="515620"/>
                </a:lnTo>
                <a:lnTo>
                  <a:pt x="646366" y="514350"/>
                </a:lnTo>
                <a:lnTo>
                  <a:pt x="647306" y="513079"/>
                </a:lnTo>
                <a:lnTo>
                  <a:pt x="641629" y="509270"/>
                </a:lnTo>
                <a:lnTo>
                  <a:pt x="650321" y="509270"/>
                </a:lnTo>
                <a:lnTo>
                  <a:pt x="654405" y="514350"/>
                </a:lnTo>
                <a:lnTo>
                  <a:pt x="658583" y="516889"/>
                </a:lnTo>
                <a:lnTo>
                  <a:pt x="646785" y="516889"/>
                </a:lnTo>
                <a:lnTo>
                  <a:pt x="647064" y="518160"/>
                </a:lnTo>
                <a:lnTo>
                  <a:pt x="660840" y="518160"/>
                </a:lnTo>
                <a:lnTo>
                  <a:pt x="665352" y="520700"/>
                </a:lnTo>
                <a:lnTo>
                  <a:pt x="666876" y="521970"/>
                </a:lnTo>
                <a:lnTo>
                  <a:pt x="659015" y="521970"/>
                </a:lnTo>
                <a:lnTo>
                  <a:pt x="658875" y="523239"/>
                </a:lnTo>
                <a:lnTo>
                  <a:pt x="668400" y="523239"/>
                </a:lnTo>
                <a:lnTo>
                  <a:pt x="667679" y="525779"/>
                </a:lnTo>
                <a:lnTo>
                  <a:pt x="654545" y="525779"/>
                </a:lnTo>
                <a:lnTo>
                  <a:pt x="654037" y="527050"/>
                </a:lnTo>
                <a:lnTo>
                  <a:pt x="657555" y="527050"/>
                </a:lnTo>
                <a:lnTo>
                  <a:pt x="657491" y="528320"/>
                </a:lnTo>
                <a:lnTo>
                  <a:pt x="666958" y="528320"/>
                </a:lnTo>
                <a:lnTo>
                  <a:pt x="666597" y="529589"/>
                </a:lnTo>
                <a:lnTo>
                  <a:pt x="668015" y="530860"/>
                </a:lnTo>
                <a:lnTo>
                  <a:pt x="662152" y="530860"/>
                </a:lnTo>
                <a:lnTo>
                  <a:pt x="662050" y="532129"/>
                </a:lnTo>
                <a:lnTo>
                  <a:pt x="662317" y="533400"/>
                </a:lnTo>
                <a:lnTo>
                  <a:pt x="663955" y="534670"/>
                </a:lnTo>
                <a:close/>
              </a:path>
              <a:path w="673100" h="654050">
                <a:moveTo>
                  <a:pt x="590448" y="518160"/>
                </a:moveTo>
                <a:lnTo>
                  <a:pt x="584034" y="518160"/>
                </a:lnTo>
                <a:lnTo>
                  <a:pt x="586346" y="514350"/>
                </a:lnTo>
                <a:lnTo>
                  <a:pt x="587755" y="511810"/>
                </a:lnTo>
                <a:lnTo>
                  <a:pt x="587019" y="510539"/>
                </a:lnTo>
                <a:lnTo>
                  <a:pt x="587984" y="510539"/>
                </a:lnTo>
                <a:lnTo>
                  <a:pt x="590016" y="511810"/>
                </a:lnTo>
                <a:lnTo>
                  <a:pt x="601439" y="511810"/>
                </a:lnTo>
                <a:lnTo>
                  <a:pt x="599225" y="516889"/>
                </a:lnTo>
                <a:lnTo>
                  <a:pt x="591324" y="516889"/>
                </a:lnTo>
                <a:lnTo>
                  <a:pt x="590448" y="518160"/>
                </a:lnTo>
                <a:close/>
              </a:path>
              <a:path w="673100" h="654050">
                <a:moveTo>
                  <a:pt x="548116" y="520700"/>
                </a:moveTo>
                <a:lnTo>
                  <a:pt x="535990" y="520700"/>
                </a:lnTo>
                <a:lnTo>
                  <a:pt x="535959" y="519429"/>
                </a:lnTo>
                <a:lnTo>
                  <a:pt x="537222" y="519429"/>
                </a:lnTo>
                <a:lnTo>
                  <a:pt x="536714" y="518522"/>
                </a:lnTo>
                <a:lnTo>
                  <a:pt x="537070" y="518160"/>
                </a:lnTo>
                <a:lnTo>
                  <a:pt x="536511" y="518160"/>
                </a:lnTo>
                <a:lnTo>
                  <a:pt x="536028" y="516889"/>
                </a:lnTo>
                <a:lnTo>
                  <a:pt x="535355" y="515620"/>
                </a:lnTo>
                <a:lnTo>
                  <a:pt x="547789" y="515620"/>
                </a:lnTo>
                <a:lnTo>
                  <a:pt x="548106" y="516889"/>
                </a:lnTo>
                <a:lnTo>
                  <a:pt x="551624" y="516889"/>
                </a:lnTo>
                <a:lnTo>
                  <a:pt x="549325" y="519429"/>
                </a:lnTo>
                <a:lnTo>
                  <a:pt x="548116" y="520700"/>
                </a:lnTo>
                <a:close/>
              </a:path>
              <a:path w="673100" h="654050">
                <a:moveTo>
                  <a:pt x="587285" y="524327"/>
                </a:moveTo>
                <a:lnTo>
                  <a:pt x="586828" y="523239"/>
                </a:lnTo>
                <a:lnTo>
                  <a:pt x="580478" y="523239"/>
                </a:lnTo>
                <a:lnTo>
                  <a:pt x="581202" y="518160"/>
                </a:lnTo>
                <a:lnTo>
                  <a:pt x="581558" y="516889"/>
                </a:lnTo>
                <a:lnTo>
                  <a:pt x="582993" y="516889"/>
                </a:lnTo>
                <a:lnTo>
                  <a:pt x="584034" y="518160"/>
                </a:lnTo>
                <a:lnTo>
                  <a:pt x="590321" y="518160"/>
                </a:lnTo>
                <a:lnTo>
                  <a:pt x="589737" y="519429"/>
                </a:lnTo>
                <a:lnTo>
                  <a:pt x="598119" y="519429"/>
                </a:lnTo>
                <a:lnTo>
                  <a:pt x="593178" y="521970"/>
                </a:lnTo>
                <a:lnTo>
                  <a:pt x="587285" y="524327"/>
                </a:lnTo>
                <a:close/>
              </a:path>
              <a:path w="673100" h="654050">
                <a:moveTo>
                  <a:pt x="598119" y="519429"/>
                </a:moveTo>
                <a:lnTo>
                  <a:pt x="591591" y="519429"/>
                </a:lnTo>
                <a:lnTo>
                  <a:pt x="592366" y="518160"/>
                </a:lnTo>
                <a:lnTo>
                  <a:pt x="592035" y="518160"/>
                </a:lnTo>
                <a:lnTo>
                  <a:pt x="591324" y="516889"/>
                </a:lnTo>
                <a:lnTo>
                  <a:pt x="599225" y="516889"/>
                </a:lnTo>
                <a:lnTo>
                  <a:pt x="598119" y="519429"/>
                </a:lnTo>
                <a:close/>
              </a:path>
              <a:path w="673100" h="654050">
                <a:moveTo>
                  <a:pt x="660840" y="518160"/>
                </a:moveTo>
                <a:lnTo>
                  <a:pt x="647763" y="518160"/>
                </a:lnTo>
                <a:lnTo>
                  <a:pt x="647598" y="516889"/>
                </a:lnTo>
                <a:lnTo>
                  <a:pt x="658583" y="516889"/>
                </a:lnTo>
                <a:lnTo>
                  <a:pt x="660840" y="518160"/>
                </a:lnTo>
                <a:close/>
              </a:path>
              <a:path w="673100" h="654050">
                <a:moveTo>
                  <a:pt x="537933" y="524510"/>
                </a:moveTo>
                <a:lnTo>
                  <a:pt x="537298" y="524510"/>
                </a:lnTo>
                <a:lnTo>
                  <a:pt x="536930" y="523239"/>
                </a:lnTo>
                <a:lnTo>
                  <a:pt x="533171" y="523239"/>
                </a:lnTo>
                <a:lnTo>
                  <a:pt x="532879" y="521970"/>
                </a:lnTo>
                <a:lnTo>
                  <a:pt x="533196" y="520700"/>
                </a:lnTo>
                <a:lnTo>
                  <a:pt x="533070" y="519297"/>
                </a:lnTo>
                <a:lnTo>
                  <a:pt x="533946" y="518160"/>
                </a:lnTo>
                <a:lnTo>
                  <a:pt x="535825" y="519429"/>
                </a:lnTo>
                <a:lnTo>
                  <a:pt x="535228" y="519429"/>
                </a:lnTo>
                <a:lnTo>
                  <a:pt x="535990" y="520700"/>
                </a:lnTo>
                <a:lnTo>
                  <a:pt x="548116" y="520700"/>
                </a:lnTo>
                <a:lnTo>
                  <a:pt x="546906" y="521970"/>
                </a:lnTo>
                <a:lnTo>
                  <a:pt x="538886" y="521970"/>
                </a:lnTo>
                <a:lnTo>
                  <a:pt x="538505" y="523239"/>
                </a:lnTo>
                <a:lnTo>
                  <a:pt x="537933" y="524510"/>
                </a:lnTo>
                <a:close/>
              </a:path>
              <a:path w="673100" h="654050">
                <a:moveTo>
                  <a:pt x="535955" y="519297"/>
                </a:moveTo>
                <a:lnTo>
                  <a:pt x="535927" y="518160"/>
                </a:lnTo>
                <a:lnTo>
                  <a:pt x="536511" y="518160"/>
                </a:lnTo>
                <a:lnTo>
                  <a:pt x="536714" y="518522"/>
                </a:lnTo>
                <a:lnTo>
                  <a:pt x="535955" y="519297"/>
                </a:lnTo>
                <a:close/>
              </a:path>
              <a:path w="673100" h="654050">
                <a:moveTo>
                  <a:pt x="585190" y="528320"/>
                </a:moveTo>
                <a:lnTo>
                  <a:pt x="577430" y="528320"/>
                </a:lnTo>
                <a:lnTo>
                  <a:pt x="577430" y="527050"/>
                </a:lnTo>
                <a:lnTo>
                  <a:pt x="571271" y="527050"/>
                </a:lnTo>
                <a:lnTo>
                  <a:pt x="570102" y="521970"/>
                </a:lnTo>
                <a:lnTo>
                  <a:pt x="572274" y="520700"/>
                </a:lnTo>
                <a:lnTo>
                  <a:pt x="574382" y="519429"/>
                </a:lnTo>
                <a:lnTo>
                  <a:pt x="576719" y="518160"/>
                </a:lnTo>
                <a:lnTo>
                  <a:pt x="576986" y="518160"/>
                </a:lnTo>
                <a:lnTo>
                  <a:pt x="577227" y="519429"/>
                </a:lnTo>
                <a:lnTo>
                  <a:pt x="578104" y="519429"/>
                </a:lnTo>
                <a:lnTo>
                  <a:pt x="580478" y="523239"/>
                </a:lnTo>
                <a:lnTo>
                  <a:pt x="586168" y="523239"/>
                </a:lnTo>
                <a:lnTo>
                  <a:pt x="585965" y="524510"/>
                </a:lnTo>
                <a:lnTo>
                  <a:pt x="587362" y="524510"/>
                </a:lnTo>
                <a:lnTo>
                  <a:pt x="587895" y="525779"/>
                </a:lnTo>
                <a:lnTo>
                  <a:pt x="588695" y="527050"/>
                </a:lnTo>
                <a:lnTo>
                  <a:pt x="585190" y="528320"/>
                </a:lnTo>
                <a:close/>
              </a:path>
              <a:path w="673100" h="654050">
                <a:moveTo>
                  <a:pt x="535959" y="519429"/>
                </a:moveTo>
                <a:lnTo>
                  <a:pt x="535825" y="519429"/>
                </a:lnTo>
                <a:lnTo>
                  <a:pt x="535955" y="519297"/>
                </a:lnTo>
                <a:lnTo>
                  <a:pt x="535959" y="519429"/>
                </a:lnTo>
                <a:close/>
              </a:path>
              <a:path w="673100" h="654050">
                <a:moveTo>
                  <a:pt x="473551" y="549910"/>
                </a:moveTo>
                <a:lnTo>
                  <a:pt x="451586" y="549910"/>
                </a:lnTo>
                <a:lnTo>
                  <a:pt x="451408" y="548639"/>
                </a:lnTo>
                <a:lnTo>
                  <a:pt x="466432" y="548639"/>
                </a:lnTo>
                <a:lnTo>
                  <a:pt x="466001" y="544829"/>
                </a:lnTo>
                <a:lnTo>
                  <a:pt x="471551" y="542289"/>
                </a:lnTo>
                <a:lnTo>
                  <a:pt x="476656" y="542289"/>
                </a:lnTo>
                <a:lnTo>
                  <a:pt x="475081" y="539750"/>
                </a:lnTo>
                <a:lnTo>
                  <a:pt x="476249" y="537210"/>
                </a:lnTo>
                <a:lnTo>
                  <a:pt x="479424" y="537210"/>
                </a:lnTo>
                <a:lnTo>
                  <a:pt x="479767" y="535939"/>
                </a:lnTo>
                <a:lnTo>
                  <a:pt x="479958" y="534670"/>
                </a:lnTo>
                <a:lnTo>
                  <a:pt x="486219" y="530860"/>
                </a:lnTo>
                <a:lnTo>
                  <a:pt x="490131" y="524510"/>
                </a:lnTo>
                <a:lnTo>
                  <a:pt x="495287" y="519429"/>
                </a:lnTo>
                <a:lnTo>
                  <a:pt x="498119" y="519429"/>
                </a:lnTo>
                <a:lnTo>
                  <a:pt x="500100" y="520700"/>
                </a:lnTo>
                <a:lnTo>
                  <a:pt x="502335" y="521970"/>
                </a:lnTo>
                <a:lnTo>
                  <a:pt x="503313" y="521970"/>
                </a:lnTo>
                <a:lnTo>
                  <a:pt x="503351" y="523239"/>
                </a:lnTo>
                <a:lnTo>
                  <a:pt x="498970" y="523239"/>
                </a:lnTo>
                <a:lnTo>
                  <a:pt x="499287" y="529589"/>
                </a:lnTo>
                <a:lnTo>
                  <a:pt x="496036" y="529589"/>
                </a:lnTo>
                <a:lnTo>
                  <a:pt x="493369" y="533400"/>
                </a:lnTo>
                <a:lnTo>
                  <a:pt x="492264" y="534670"/>
                </a:lnTo>
                <a:lnTo>
                  <a:pt x="488695" y="535939"/>
                </a:lnTo>
                <a:lnTo>
                  <a:pt x="487781" y="538479"/>
                </a:lnTo>
                <a:lnTo>
                  <a:pt x="481304" y="538479"/>
                </a:lnTo>
                <a:lnTo>
                  <a:pt x="482574" y="539750"/>
                </a:lnTo>
                <a:lnTo>
                  <a:pt x="484441" y="542289"/>
                </a:lnTo>
                <a:lnTo>
                  <a:pt x="482155" y="544829"/>
                </a:lnTo>
                <a:lnTo>
                  <a:pt x="480174" y="546100"/>
                </a:lnTo>
                <a:lnTo>
                  <a:pt x="477773" y="547370"/>
                </a:lnTo>
                <a:lnTo>
                  <a:pt x="475945" y="547370"/>
                </a:lnTo>
                <a:lnTo>
                  <a:pt x="474802" y="548639"/>
                </a:lnTo>
                <a:lnTo>
                  <a:pt x="473551" y="549910"/>
                </a:lnTo>
                <a:close/>
              </a:path>
              <a:path w="673100" h="654050">
                <a:moveTo>
                  <a:pt x="529031" y="542289"/>
                </a:moveTo>
                <a:lnTo>
                  <a:pt x="520420" y="542289"/>
                </a:lnTo>
                <a:lnTo>
                  <a:pt x="522706" y="541020"/>
                </a:lnTo>
                <a:lnTo>
                  <a:pt x="520090" y="535939"/>
                </a:lnTo>
                <a:lnTo>
                  <a:pt x="525030" y="532129"/>
                </a:lnTo>
                <a:lnTo>
                  <a:pt x="521843" y="528320"/>
                </a:lnTo>
                <a:lnTo>
                  <a:pt x="528116" y="525779"/>
                </a:lnTo>
                <a:lnTo>
                  <a:pt x="527265" y="521970"/>
                </a:lnTo>
                <a:lnTo>
                  <a:pt x="529793" y="521970"/>
                </a:lnTo>
                <a:lnTo>
                  <a:pt x="531368" y="523239"/>
                </a:lnTo>
                <a:lnTo>
                  <a:pt x="535482" y="523239"/>
                </a:lnTo>
                <a:lnTo>
                  <a:pt x="535571" y="524510"/>
                </a:lnTo>
                <a:lnTo>
                  <a:pt x="537806" y="524510"/>
                </a:lnTo>
                <a:lnTo>
                  <a:pt x="539991" y="525779"/>
                </a:lnTo>
                <a:lnTo>
                  <a:pt x="541235" y="525779"/>
                </a:lnTo>
                <a:lnTo>
                  <a:pt x="540562" y="527050"/>
                </a:lnTo>
                <a:lnTo>
                  <a:pt x="528827" y="527050"/>
                </a:lnTo>
                <a:lnTo>
                  <a:pt x="528370" y="528320"/>
                </a:lnTo>
                <a:lnTo>
                  <a:pt x="527773" y="529589"/>
                </a:lnTo>
                <a:lnTo>
                  <a:pt x="528002" y="529589"/>
                </a:lnTo>
                <a:lnTo>
                  <a:pt x="528929" y="530860"/>
                </a:lnTo>
                <a:lnTo>
                  <a:pt x="530110" y="530860"/>
                </a:lnTo>
                <a:lnTo>
                  <a:pt x="531202" y="532129"/>
                </a:lnTo>
                <a:lnTo>
                  <a:pt x="537425" y="532129"/>
                </a:lnTo>
                <a:lnTo>
                  <a:pt x="533819" y="533400"/>
                </a:lnTo>
                <a:lnTo>
                  <a:pt x="534140" y="534670"/>
                </a:lnTo>
                <a:lnTo>
                  <a:pt x="528142" y="534670"/>
                </a:lnTo>
                <a:lnTo>
                  <a:pt x="528447" y="537210"/>
                </a:lnTo>
                <a:lnTo>
                  <a:pt x="527100" y="537210"/>
                </a:lnTo>
                <a:lnTo>
                  <a:pt x="528732" y="538164"/>
                </a:lnTo>
                <a:lnTo>
                  <a:pt x="528002" y="538479"/>
                </a:lnTo>
                <a:lnTo>
                  <a:pt x="529628" y="541020"/>
                </a:lnTo>
                <a:lnTo>
                  <a:pt x="529031" y="542289"/>
                </a:lnTo>
                <a:close/>
              </a:path>
              <a:path w="673100" h="654050">
                <a:moveTo>
                  <a:pt x="544487" y="524510"/>
                </a:moveTo>
                <a:lnTo>
                  <a:pt x="542874" y="523239"/>
                </a:lnTo>
                <a:lnTo>
                  <a:pt x="538886" y="521970"/>
                </a:lnTo>
                <a:lnTo>
                  <a:pt x="546906" y="521970"/>
                </a:lnTo>
                <a:lnTo>
                  <a:pt x="544487" y="524510"/>
                </a:lnTo>
                <a:close/>
              </a:path>
              <a:path w="673100" h="654050">
                <a:moveTo>
                  <a:pt x="668400" y="523239"/>
                </a:moveTo>
                <a:lnTo>
                  <a:pt x="660679" y="523239"/>
                </a:lnTo>
                <a:lnTo>
                  <a:pt x="660742" y="521970"/>
                </a:lnTo>
                <a:lnTo>
                  <a:pt x="666876" y="521970"/>
                </a:lnTo>
                <a:lnTo>
                  <a:pt x="668400" y="523239"/>
                </a:lnTo>
                <a:close/>
              </a:path>
              <a:path w="673100" h="654050">
                <a:moveTo>
                  <a:pt x="432161" y="527050"/>
                </a:moveTo>
                <a:lnTo>
                  <a:pt x="424421" y="527050"/>
                </a:lnTo>
                <a:lnTo>
                  <a:pt x="427659" y="523239"/>
                </a:lnTo>
                <a:lnTo>
                  <a:pt x="430237" y="525779"/>
                </a:lnTo>
                <a:lnTo>
                  <a:pt x="432161" y="527050"/>
                </a:lnTo>
                <a:close/>
              </a:path>
              <a:path w="673100" h="654050">
                <a:moveTo>
                  <a:pt x="502818" y="525779"/>
                </a:moveTo>
                <a:lnTo>
                  <a:pt x="498970" y="523239"/>
                </a:lnTo>
                <a:lnTo>
                  <a:pt x="503453" y="523239"/>
                </a:lnTo>
                <a:lnTo>
                  <a:pt x="502818" y="525779"/>
                </a:lnTo>
                <a:close/>
              </a:path>
              <a:path w="673100" h="654050">
                <a:moveTo>
                  <a:pt x="587362" y="524510"/>
                </a:moveTo>
                <a:lnTo>
                  <a:pt x="586828" y="524510"/>
                </a:lnTo>
                <a:lnTo>
                  <a:pt x="587285" y="524327"/>
                </a:lnTo>
                <a:lnTo>
                  <a:pt x="587362" y="524510"/>
                </a:lnTo>
                <a:close/>
              </a:path>
              <a:path w="673100" h="654050">
                <a:moveTo>
                  <a:pt x="455083" y="527050"/>
                </a:moveTo>
                <a:lnTo>
                  <a:pt x="442544" y="527050"/>
                </a:lnTo>
                <a:lnTo>
                  <a:pt x="442518" y="525779"/>
                </a:lnTo>
                <a:lnTo>
                  <a:pt x="456488" y="525779"/>
                </a:lnTo>
                <a:lnTo>
                  <a:pt x="455083" y="527050"/>
                </a:lnTo>
                <a:close/>
              </a:path>
              <a:path w="673100" h="654050">
                <a:moveTo>
                  <a:pt x="666958" y="528320"/>
                </a:moveTo>
                <a:lnTo>
                  <a:pt x="658088" y="528320"/>
                </a:lnTo>
                <a:lnTo>
                  <a:pt x="658190" y="527050"/>
                </a:lnTo>
                <a:lnTo>
                  <a:pt x="654583" y="527050"/>
                </a:lnTo>
                <a:lnTo>
                  <a:pt x="654545" y="525779"/>
                </a:lnTo>
                <a:lnTo>
                  <a:pt x="667679" y="525779"/>
                </a:lnTo>
                <a:lnTo>
                  <a:pt x="666958" y="528320"/>
                </a:lnTo>
                <a:close/>
              </a:path>
              <a:path w="673100" h="654050">
                <a:moveTo>
                  <a:pt x="537425" y="532129"/>
                </a:moveTo>
                <a:lnTo>
                  <a:pt x="531202" y="532129"/>
                </a:lnTo>
                <a:lnTo>
                  <a:pt x="532244" y="530860"/>
                </a:lnTo>
                <a:lnTo>
                  <a:pt x="528827" y="527050"/>
                </a:lnTo>
                <a:lnTo>
                  <a:pt x="540562" y="527050"/>
                </a:lnTo>
                <a:lnTo>
                  <a:pt x="538543" y="530860"/>
                </a:lnTo>
                <a:lnTo>
                  <a:pt x="537425" y="532129"/>
                </a:lnTo>
                <a:close/>
              </a:path>
              <a:path w="673100" h="654050">
                <a:moveTo>
                  <a:pt x="582493" y="533400"/>
                </a:moveTo>
                <a:lnTo>
                  <a:pt x="566915" y="533400"/>
                </a:lnTo>
                <a:lnTo>
                  <a:pt x="567740" y="532129"/>
                </a:lnTo>
                <a:lnTo>
                  <a:pt x="569823" y="530860"/>
                </a:lnTo>
                <a:lnTo>
                  <a:pt x="565721" y="529589"/>
                </a:lnTo>
                <a:lnTo>
                  <a:pt x="564095" y="528320"/>
                </a:lnTo>
                <a:lnTo>
                  <a:pt x="565873" y="527050"/>
                </a:lnTo>
                <a:lnTo>
                  <a:pt x="576262" y="527050"/>
                </a:lnTo>
                <a:lnTo>
                  <a:pt x="577430" y="528320"/>
                </a:lnTo>
                <a:lnTo>
                  <a:pt x="585190" y="528320"/>
                </a:lnTo>
                <a:lnTo>
                  <a:pt x="583272" y="530860"/>
                </a:lnTo>
                <a:lnTo>
                  <a:pt x="582493" y="533400"/>
                </a:lnTo>
                <a:close/>
              </a:path>
              <a:path w="673100" h="654050">
                <a:moveTo>
                  <a:pt x="452120" y="530860"/>
                </a:moveTo>
                <a:lnTo>
                  <a:pt x="427913" y="530860"/>
                </a:lnTo>
                <a:lnTo>
                  <a:pt x="428421" y="529589"/>
                </a:lnTo>
                <a:lnTo>
                  <a:pt x="452272" y="529589"/>
                </a:lnTo>
                <a:lnTo>
                  <a:pt x="452120" y="530860"/>
                </a:lnTo>
                <a:close/>
              </a:path>
              <a:path w="673100" h="654050">
                <a:moveTo>
                  <a:pt x="577240" y="537210"/>
                </a:moveTo>
                <a:lnTo>
                  <a:pt x="555345" y="537210"/>
                </a:lnTo>
                <a:lnTo>
                  <a:pt x="561632" y="529589"/>
                </a:lnTo>
                <a:lnTo>
                  <a:pt x="562711" y="529589"/>
                </a:lnTo>
                <a:lnTo>
                  <a:pt x="565556" y="533400"/>
                </a:lnTo>
                <a:lnTo>
                  <a:pt x="582493" y="533400"/>
                </a:lnTo>
                <a:lnTo>
                  <a:pt x="582104" y="534670"/>
                </a:lnTo>
                <a:lnTo>
                  <a:pt x="578269" y="534670"/>
                </a:lnTo>
                <a:lnTo>
                  <a:pt x="577456" y="535939"/>
                </a:lnTo>
                <a:lnTo>
                  <a:pt x="577240" y="537210"/>
                </a:lnTo>
                <a:close/>
              </a:path>
              <a:path w="673100" h="654050">
                <a:moveTo>
                  <a:pt x="671457" y="537210"/>
                </a:moveTo>
                <a:lnTo>
                  <a:pt x="654659" y="537210"/>
                </a:lnTo>
                <a:lnTo>
                  <a:pt x="655078" y="534670"/>
                </a:lnTo>
                <a:lnTo>
                  <a:pt x="663955" y="534670"/>
                </a:lnTo>
                <a:lnTo>
                  <a:pt x="665746" y="533400"/>
                </a:lnTo>
                <a:lnTo>
                  <a:pt x="665810" y="532129"/>
                </a:lnTo>
                <a:lnTo>
                  <a:pt x="664514" y="532129"/>
                </a:lnTo>
                <a:lnTo>
                  <a:pt x="663740" y="530860"/>
                </a:lnTo>
                <a:lnTo>
                  <a:pt x="668015" y="530860"/>
                </a:lnTo>
                <a:lnTo>
                  <a:pt x="670852" y="533400"/>
                </a:lnTo>
                <a:lnTo>
                  <a:pt x="672490" y="535939"/>
                </a:lnTo>
                <a:lnTo>
                  <a:pt x="671457" y="537210"/>
                </a:lnTo>
                <a:close/>
              </a:path>
              <a:path w="673100" h="654050">
                <a:moveTo>
                  <a:pt x="424599" y="541020"/>
                </a:moveTo>
                <a:lnTo>
                  <a:pt x="419582" y="538479"/>
                </a:lnTo>
                <a:lnTo>
                  <a:pt x="419849" y="533400"/>
                </a:lnTo>
                <a:lnTo>
                  <a:pt x="419176" y="532129"/>
                </a:lnTo>
                <a:lnTo>
                  <a:pt x="450595" y="532129"/>
                </a:lnTo>
                <a:lnTo>
                  <a:pt x="450595" y="533400"/>
                </a:lnTo>
                <a:lnTo>
                  <a:pt x="448602" y="535939"/>
                </a:lnTo>
                <a:lnTo>
                  <a:pt x="446341" y="537210"/>
                </a:lnTo>
                <a:lnTo>
                  <a:pt x="446659" y="538479"/>
                </a:lnTo>
                <a:lnTo>
                  <a:pt x="424980" y="538479"/>
                </a:lnTo>
                <a:lnTo>
                  <a:pt x="424637" y="539750"/>
                </a:lnTo>
                <a:lnTo>
                  <a:pt x="424599" y="541020"/>
                </a:lnTo>
                <a:close/>
              </a:path>
              <a:path w="673100" h="654050">
                <a:moveTo>
                  <a:pt x="653609" y="533932"/>
                </a:moveTo>
                <a:lnTo>
                  <a:pt x="652576" y="533400"/>
                </a:lnTo>
                <a:lnTo>
                  <a:pt x="653605" y="533400"/>
                </a:lnTo>
                <a:lnTo>
                  <a:pt x="653609" y="533932"/>
                </a:lnTo>
                <a:close/>
              </a:path>
              <a:path w="673100" h="654050">
                <a:moveTo>
                  <a:pt x="652894" y="567689"/>
                </a:moveTo>
                <a:lnTo>
                  <a:pt x="648258" y="567689"/>
                </a:lnTo>
                <a:lnTo>
                  <a:pt x="647915" y="566420"/>
                </a:lnTo>
                <a:lnTo>
                  <a:pt x="631888" y="566420"/>
                </a:lnTo>
                <a:lnTo>
                  <a:pt x="632447" y="562610"/>
                </a:lnTo>
                <a:lnTo>
                  <a:pt x="637057" y="557529"/>
                </a:lnTo>
                <a:lnTo>
                  <a:pt x="637844" y="553720"/>
                </a:lnTo>
                <a:lnTo>
                  <a:pt x="642683" y="548639"/>
                </a:lnTo>
                <a:lnTo>
                  <a:pt x="641451" y="544829"/>
                </a:lnTo>
                <a:lnTo>
                  <a:pt x="643026" y="542289"/>
                </a:lnTo>
                <a:lnTo>
                  <a:pt x="644791" y="542289"/>
                </a:lnTo>
                <a:lnTo>
                  <a:pt x="646772" y="541020"/>
                </a:lnTo>
                <a:lnTo>
                  <a:pt x="648931" y="539750"/>
                </a:lnTo>
                <a:lnTo>
                  <a:pt x="649681" y="537210"/>
                </a:lnTo>
                <a:lnTo>
                  <a:pt x="651370" y="535939"/>
                </a:lnTo>
                <a:lnTo>
                  <a:pt x="650316" y="535939"/>
                </a:lnTo>
                <a:lnTo>
                  <a:pt x="653609" y="533932"/>
                </a:lnTo>
                <a:lnTo>
                  <a:pt x="653796" y="534670"/>
                </a:lnTo>
                <a:lnTo>
                  <a:pt x="653059" y="535939"/>
                </a:lnTo>
                <a:lnTo>
                  <a:pt x="654659" y="537210"/>
                </a:lnTo>
                <a:lnTo>
                  <a:pt x="671457" y="537210"/>
                </a:lnTo>
                <a:lnTo>
                  <a:pt x="669391" y="539750"/>
                </a:lnTo>
                <a:lnTo>
                  <a:pt x="670725" y="543560"/>
                </a:lnTo>
                <a:lnTo>
                  <a:pt x="672223" y="544829"/>
                </a:lnTo>
                <a:lnTo>
                  <a:pt x="671055" y="547370"/>
                </a:lnTo>
                <a:lnTo>
                  <a:pt x="670445" y="547370"/>
                </a:lnTo>
                <a:lnTo>
                  <a:pt x="669988" y="548639"/>
                </a:lnTo>
                <a:lnTo>
                  <a:pt x="671017" y="548639"/>
                </a:lnTo>
                <a:lnTo>
                  <a:pt x="671182" y="549910"/>
                </a:lnTo>
                <a:lnTo>
                  <a:pt x="669677" y="551179"/>
                </a:lnTo>
                <a:lnTo>
                  <a:pt x="664667" y="551179"/>
                </a:lnTo>
                <a:lnTo>
                  <a:pt x="664438" y="552450"/>
                </a:lnTo>
                <a:lnTo>
                  <a:pt x="658190" y="552450"/>
                </a:lnTo>
                <a:lnTo>
                  <a:pt x="657847" y="553720"/>
                </a:lnTo>
                <a:lnTo>
                  <a:pt x="657821" y="554989"/>
                </a:lnTo>
                <a:lnTo>
                  <a:pt x="659752" y="554989"/>
                </a:lnTo>
                <a:lnTo>
                  <a:pt x="660628" y="556260"/>
                </a:lnTo>
                <a:lnTo>
                  <a:pt x="658812" y="558800"/>
                </a:lnTo>
                <a:lnTo>
                  <a:pt x="660819" y="560070"/>
                </a:lnTo>
                <a:lnTo>
                  <a:pt x="660683" y="562610"/>
                </a:lnTo>
                <a:lnTo>
                  <a:pt x="656767" y="562610"/>
                </a:lnTo>
                <a:lnTo>
                  <a:pt x="655675" y="566420"/>
                </a:lnTo>
                <a:lnTo>
                  <a:pt x="652894" y="567689"/>
                </a:lnTo>
                <a:close/>
              </a:path>
              <a:path w="673100" h="654050">
                <a:moveTo>
                  <a:pt x="529573" y="536094"/>
                </a:moveTo>
                <a:lnTo>
                  <a:pt x="528142" y="534670"/>
                </a:lnTo>
                <a:lnTo>
                  <a:pt x="534140" y="534670"/>
                </a:lnTo>
                <a:lnTo>
                  <a:pt x="534462" y="535939"/>
                </a:lnTo>
                <a:lnTo>
                  <a:pt x="529729" y="535939"/>
                </a:lnTo>
                <a:lnTo>
                  <a:pt x="529573" y="536094"/>
                </a:lnTo>
                <a:close/>
              </a:path>
              <a:path w="673100" h="654050">
                <a:moveTo>
                  <a:pt x="572490" y="539750"/>
                </a:moveTo>
                <a:lnTo>
                  <a:pt x="552564" y="539750"/>
                </a:lnTo>
                <a:lnTo>
                  <a:pt x="553923" y="538479"/>
                </a:lnTo>
                <a:lnTo>
                  <a:pt x="552119" y="534670"/>
                </a:lnTo>
                <a:lnTo>
                  <a:pt x="555345" y="537210"/>
                </a:lnTo>
                <a:lnTo>
                  <a:pt x="577240" y="537210"/>
                </a:lnTo>
                <a:lnTo>
                  <a:pt x="577024" y="538479"/>
                </a:lnTo>
                <a:lnTo>
                  <a:pt x="574014" y="538479"/>
                </a:lnTo>
                <a:lnTo>
                  <a:pt x="572490" y="539750"/>
                </a:lnTo>
                <a:close/>
              </a:path>
              <a:path w="673100" h="654050">
                <a:moveTo>
                  <a:pt x="532244" y="539750"/>
                </a:moveTo>
                <a:lnTo>
                  <a:pt x="530593" y="539750"/>
                </a:lnTo>
                <a:lnTo>
                  <a:pt x="529272" y="538479"/>
                </a:lnTo>
                <a:lnTo>
                  <a:pt x="528732" y="538164"/>
                </a:lnTo>
                <a:lnTo>
                  <a:pt x="530936" y="537210"/>
                </a:lnTo>
                <a:lnTo>
                  <a:pt x="530694" y="537210"/>
                </a:lnTo>
                <a:lnTo>
                  <a:pt x="529729" y="535939"/>
                </a:lnTo>
                <a:lnTo>
                  <a:pt x="534462" y="535939"/>
                </a:lnTo>
                <a:lnTo>
                  <a:pt x="534784" y="537210"/>
                </a:lnTo>
                <a:lnTo>
                  <a:pt x="532244" y="539750"/>
                </a:lnTo>
                <a:close/>
              </a:path>
              <a:path w="673100" h="654050">
                <a:moveTo>
                  <a:pt x="530694" y="537210"/>
                </a:moveTo>
                <a:lnTo>
                  <a:pt x="528447" y="537210"/>
                </a:lnTo>
                <a:lnTo>
                  <a:pt x="529573" y="536094"/>
                </a:lnTo>
                <a:lnTo>
                  <a:pt x="530694" y="537210"/>
                </a:lnTo>
                <a:close/>
              </a:path>
              <a:path w="673100" h="654050">
                <a:moveTo>
                  <a:pt x="449046" y="542289"/>
                </a:moveTo>
                <a:lnTo>
                  <a:pt x="425551" y="542289"/>
                </a:lnTo>
                <a:lnTo>
                  <a:pt x="427050" y="541020"/>
                </a:lnTo>
                <a:lnTo>
                  <a:pt x="427659" y="539750"/>
                </a:lnTo>
                <a:lnTo>
                  <a:pt x="426402" y="538479"/>
                </a:lnTo>
                <a:lnTo>
                  <a:pt x="446659" y="538479"/>
                </a:lnTo>
                <a:lnTo>
                  <a:pt x="446976" y="539750"/>
                </a:lnTo>
                <a:lnTo>
                  <a:pt x="448437" y="541020"/>
                </a:lnTo>
                <a:lnTo>
                  <a:pt x="449046" y="542289"/>
                </a:lnTo>
                <a:close/>
              </a:path>
              <a:path w="673100" h="654050">
                <a:moveTo>
                  <a:pt x="486219" y="541020"/>
                </a:moveTo>
                <a:lnTo>
                  <a:pt x="481304" y="538479"/>
                </a:lnTo>
                <a:lnTo>
                  <a:pt x="487781" y="538479"/>
                </a:lnTo>
                <a:lnTo>
                  <a:pt x="486219" y="541020"/>
                </a:lnTo>
                <a:close/>
              </a:path>
              <a:path w="673100" h="654050">
                <a:moveTo>
                  <a:pt x="524239" y="546100"/>
                </a:moveTo>
                <a:lnTo>
                  <a:pt x="518363" y="546100"/>
                </a:lnTo>
                <a:lnTo>
                  <a:pt x="514045" y="541020"/>
                </a:lnTo>
                <a:lnTo>
                  <a:pt x="515150" y="538479"/>
                </a:lnTo>
                <a:lnTo>
                  <a:pt x="516508" y="538479"/>
                </a:lnTo>
                <a:lnTo>
                  <a:pt x="519290" y="541020"/>
                </a:lnTo>
                <a:lnTo>
                  <a:pt x="520420" y="542289"/>
                </a:lnTo>
                <a:lnTo>
                  <a:pt x="527608" y="542289"/>
                </a:lnTo>
                <a:lnTo>
                  <a:pt x="526148" y="543560"/>
                </a:lnTo>
                <a:lnTo>
                  <a:pt x="524395" y="543560"/>
                </a:lnTo>
                <a:lnTo>
                  <a:pt x="524078" y="544829"/>
                </a:lnTo>
                <a:lnTo>
                  <a:pt x="524239" y="546100"/>
                </a:lnTo>
                <a:close/>
              </a:path>
              <a:path w="673100" h="654050">
                <a:moveTo>
                  <a:pt x="556069" y="543560"/>
                </a:moveTo>
                <a:lnTo>
                  <a:pt x="549960" y="543560"/>
                </a:lnTo>
                <a:lnTo>
                  <a:pt x="549592" y="538479"/>
                </a:lnTo>
                <a:lnTo>
                  <a:pt x="552564" y="539750"/>
                </a:lnTo>
                <a:lnTo>
                  <a:pt x="572490" y="539750"/>
                </a:lnTo>
                <a:lnTo>
                  <a:pt x="570187" y="542289"/>
                </a:lnTo>
                <a:lnTo>
                  <a:pt x="555866" y="542289"/>
                </a:lnTo>
                <a:lnTo>
                  <a:pt x="556069" y="543560"/>
                </a:lnTo>
                <a:close/>
              </a:path>
              <a:path w="673100" h="654050">
                <a:moveTo>
                  <a:pt x="423439" y="541434"/>
                </a:moveTo>
                <a:lnTo>
                  <a:pt x="422414" y="541020"/>
                </a:lnTo>
                <a:lnTo>
                  <a:pt x="423443" y="541020"/>
                </a:lnTo>
                <a:lnTo>
                  <a:pt x="423439" y="541434"/>
                </a:lnTo>
                <a:close/>
              </a:path>
              <a:path w="673100" h="654050">
                <a:moveTo>
                  <a:pt x="467702" y="570229"/>
                </a:moveTo>
                <a:lnTo>
                  <a:pt x="450354" y="570229"/>
                </a:lnTo>
                <a:lnTo>
                  <a:pt x="448589" y="568960"/>
                </a:lnTo>
                <a:lnTo>
                  <a:pt x="447255" y="567689"/>
                </a:lnTo>
                <a:lnTo>
                  <a:pt x="445922" y="563879"/>
                </a:lnTo>
                <a:lnTo>
                  <a:pt x="443928" y="563879"/>
                </a:lnTo>
                <a:lnTo>
                  <a:pt x="441159" y="561339"/>
                </a:lnTo>
                <a:lnTo>
                  <a:pt x="437946" y="557529"/>
                </a:lnTo>
                <a:lnTo>
                  <a:pt x="438861" y="554989"/>
                </a:lnTo>
                <a:lnTo>
                  <a:pt x="435432" y="554989"/>
                </a:lnTo>
                <a:lnTo>
                  <a:pt x="434187" y="553720"/>
                </a:lnTo>
                <a:lnTo>
                  <a:pt x="432930" y="551179"/>
                </a:lnTo>
                <a:lnTo>
                  <a:pt x="430009" y="548639"/>
                </a:lnTo>
                <a:lnTo>
                  <a:pt x="428028" y="547370"/>
                </a:lnTo>
                <a:lnTo>
                  <a:pt x="423418" y="543560"/>
                </a:lnTo>
                <a:lnTo>
                  <a:pt x="423439" y="541434"/>
                </a:lnTo>
                <a:lnTo>
                  <a:pt x="425551" y="542289"/>
                </a:lnTo>
                <a:lnTo>
                  <a:pt x="449046" y="542289"/>
                </a:lnTo>
                <a:lnTo>
                  <a:pt x="445719" y="544829"/>
                </a:lnTo>
                <a:lnTo>
                  <a:pt x="448818" y="544829"/>
                </a:lnTo>
                <a:lnTo>
                  <a:pt x="451586" y="546100"/>
                </a:lnTo>
                <a:lnTo>
                  <a:pt x="455587" y="547370"/>
                </a:lnTo>
                <a:lnTo>
                  <a:pt x="462838" y="547370"/>
                </a:lnTo>
                <a:lnTo>
                  <a:pt x="464972" y="548639"/>
                </a:lnTo>
                <a:lnTo>
                  <a:pt x="451408" y="548639"/>
                </a:lnTo>
                <a:lnTo>
                  <a:pt x="451446" y="549910"/>
                </a:lnTo>
                <a:lnTo>
                  <a:pt x="473551" y="549910"/>
                </a:lnTo>
                <a:lnTo>
                  <a:pt x="472300" y="551179"/>
                </a:lnTo>
                <a:lnTo>
                  <a:pt x="471220" y="552450"/>
                </a:lnTo>
                <a:lnTo>
                  <a:pt x="468172" y="553720"/>
                </a:lnTo>
                <a:lnTo>
                  <a:pt x="463067" y="553720"/>
                </a:lnTo>
                <a:lnTo>
                  <a:pt x="467791" y="557529"/>
                </a:lnTo>
                <a:lnTo>
                  <a:pt x="453377" y="557529"/>
                </a:lnTo>
                <a:lnTo>
                  <a:pt x="455180" y="560070"/>
                </a:lnTo>
                <a:lnTo>
                  <a:pt x="467029" y="560070"/>
                </a:lnTo>
                <a:lnTo>
                  <a:pt x="466648" y="561339"/>
                </a:lnTo>
                <a:lnTo>
                  <a:pt x="466509" y="565150"/>
                </a:lnTo>
                <a:lnTo>
                  <a:pt x="469404" y="567689"/>
                </a:lnTo>
                <a:lnTo>
                  <a:pt x="472719" y="568960"/>
                </a:lnTo>
                <a:lnTo>
                  <a:pt x="467537" y="568960"/>
                </a:lnTo>
                <a:lnTo>
                  <a:pt x="467702" y="570229"/>
                </a:lnTo>
                <a:close/>
              </a:path>
              <a:path w="673100" h="654050">
                <a:moveTo>
                  <a:pt x="556793" y="554989"/>
                </a:moveTo>
                <a:lnTo>
                  <a:pt x="554380" y="553720"/>
                </a:lnTo>
                <a:lnTo>
                  <a:pt x="542302" y="553720"/>
                </a:lnTo>
                <a:lnTo>
                  <a:pt x="541616" y="547370"/>
                </a:lnTo>
                <a:lnTo>
                  <a:pt x="544055" y="546100"/>
                </a:lnTo>
                <a:lnTo>
                  <a:pt x="546061" y="544829"/>
                </a:lnTo>
                <a:lnTo>
                  <a:pt x="546290" y="542289"/>
                </a:lnTo>
                <a:lnTo>
                  <a:pt x="549960" y="543560"/>
                </a:lnTo>
                <a:lnTo>
                  <a:pt x="556183" y="543560"/>
                </a:lnTo>
                <a:lnTo>
                  <a:pt x="556653" y="544829"/>
                </a:lnTo>
                <a:lnTo>
                  <a:pt x="563905" y="544829"/>
                </a:lnTo>
                <a:lnTo>
                  <a:pt x="565086" y="546100"/>
                </a:lnTo>
                <a:lnTo>
                  <a:pt x="563695" y="548639"/>
                </a:lnTo>
                <a:lnTo>
                  <a:pt x="553262" y="548639"/>
                </a:lnTo>
                <a:lnTo>
                  <a:pt x="553808" y="549910"/>
                </a:lnTo>
                <a:lnTo>
                  <a:pt x="563000" y="549910"/>
                </a:lnTo>
                <a:lnTo>
                  <a:pt x="562305" y="551179"/>
                </a:lnTo>
                <a:lnTo>
                  <a:pt x="559803" y="551179"/>
                </a:lnTo>
                <a:lnTo>
                  <a:pt x="556793" y="554989"/>
                </a:lnTo>
                <a:close/>
              </a:path>
              <a:path w="673100" h="654050">
                <a:moveTo>
                  <a:pt x="563905" y="544829"/>
                </a:moveTo>
                <a:lnTo>
                  <a:pt x="558177" y="544829"/>
                </a:lnTo>
                <a:lnTo>
                  <a:pt x="557402" y="543560"/>
                </a:lnTo>
                <a:lnTo>
                  <a:pt x="557022" y="543560"/>
                </a:lnTo>
                <a:lnTo>
                  <a:pt x="556577" y="542289"/>
                </a:lnTo>
                <a:lnTo>
                  <a:pt x="564387" y="542289"/>
                </a:lnTo>
                <a:lnTo>
                  <a:pt x="563905" y="544829"/>
                </a:lnTo>
                <a:close/>
              </a:path>
              <a:path w="673100" h="654050">
                <a:moveTo>
                  <a:pt x="569036" y="543560"/>
                </a:moveTo>
                <a:lnTo>
                  <a:pt x="566851" y="543560"/>
                </a:lnTo>
                <a:lnTo>
                  <a:pt x="564387" y="542289"/>
                </a:lnTo>
                <a:lnTo>
                  <a:pt x="570187" y="542289"/>
                </a:lnTo>
                <a:lnTo>
                  <a:pt x="569036" y="543560"/>
                </a:lnTo>
                <a:close/>
              </a:path>
              <a:path w="673100" h="654050">
                <a:moveTo>
                  <a:pt x="503159" y="563879"/>
                </a:moveTo>
                <a:lnTo>
                  <a:pt x="496658" y="563879"/>
                </a:lnTo>
                <a:lnTo>
                  <a:pt x="499122" y="561339"/>
                </a:lnTo>
                <a:lnTo>
                  <a:pt x="499681" y="560070"/>
                </a:lnTo>
                <a:lnTo>
                  <a:pt x="499211" y="557529"/>
                </a:lnTo>
                <a:lnTo>
                  <a:pt x="498094" y="557529"/>
                </a:lnTo>
                <a:lnTo>
                  <a:pt x="497331" y="556260"/>
                </a:lnTo>
                <a:lnTo>
                  <a:pt x="497941" y="556260"/>
                </a:lnTo>
                <a:lnTo>
                  <a:pt x="498297" y="554989"/>
                </a:lnTo>
                <a:lnTo>
                  <a:pt x="501738" y="553720"/>
                </a:lnTo>
                <a:lnTo>
                  <a:pt x="504621" y="552450"/>
                </a:lnTo>
                <a:lnTo>
                  <a:pt x="507822" y="551179"/>
                </a:lnTo>
                <a:lnTo>
                  <a:pt x="509155" y="548639"/>
                </a:lnTo>
                <a:lnTo>
                  <a:pt x="507644" y="544829"/>
                </a:lnTo>
                <a:lnTo>
                  <a:pt x="511555" y="543560"/>
                </a:lnTo>
                <a:lnTo>
                  <a:pt x="518363" y="546100"/>
                </a:lnTo>
                <a:lnTo>
                  <a:pt x="524239" y="546100"/>
                </a:lnTo>
                <a:lnTo>
                  <a:pt x="524560" y="548639"/>
                </a:lnTo>
                <a:lnTo>
                  <a:pt x="520128" y="548639"/>
                </a:lnTo>
                <a:lnTo>
                  <a:pt x="519950" y="549910"/>
                </a:lnTo>
                <a:lnTo>
                  <a:pt x="519264" y="551179"/>
                </a:lnTo>
                <a:lnTo>
                  <a:pt x="514578" y="551179"/>
                </a:lnTo>
                <a:lnTo>
                  <a:pt x="515746" y="553720"/>
                </a:lnTo>
                <a:lnTo>
                  <a:pt x="510794" y="553720"/>
                </a:lnTo>
                <a:lnTo>
                  <a:pt x="510616" y="554989"/>
                </a:lnTo>
                <a:lnTo>
                  <a:pt x="516331" y="554989"/>
                </a:lnTo>
                <a:lnTo>
                  <a:pt x="515404" y="557529"/>
                </a:lnTo>
                <a:lnTo>
                  <a:pt x="514045" y="560070"/>
                </a:lnTo>
                <a:lnTo>
                  <a:pt x="509562" y="560070"/>
                </a:lnTo>
                <a:lnTo>
                  <a:pt x="509272" y="561339"/>
                </a:lnTo>
                <a:lnTo>
                  <a:pt x="505637" y="561339"/>
                </a:lnTo>
                <a:lnTo>
                  <a:pt x="503159" y="563879"/>
                </a:lnTo>
                <a:close/>
              </a:path>
              <a:path w="673100" h="654050">
                <a:moveTo>
                  <a:pt x="462838" y="547370"/>
                </a:moveTo>
                <a:lnTo>
                  <a:pt x="457085" y="547370"/>
                </a:lnTo>
                <a:lnTo>
                  <a:pt x="460971" y="546100"/>
                </a:lnTo>
                <a:lnTo>
                  <a:pt x="462838" y="547370"/>
                </a:lnTo>
                <a:close/>
              </a:path>
              <a:path w="673100" h="654050">
                <a:moveTo>
                  <a:pt x="671017" y="548639"/>
                </a:moveTo>
                <a:lnTo>
                  <a:pt x="670356" y="548639"/>
                </a:lnTo>
                <a:lnTo>
                  <a:pt x="670813" y="547370"/>
                </a:lnTo>
                <a:lnTo>
                  <a:pt x="671118" y="547370"/>
                </a:lnTo>
                <a:lnTo>
                  <a:pt x="671017" y="548639"/>
                </a:lnTo>
                <a:close/>
              </a:path>
              <a:path w="673100" h="654050">
                <a:moveTo>
                  <a:pt x="563000" y="549910"/>
                </a:moveTo>
                <a:lnTo>
                  <a:pt x="553808" y="549910"/>
                </a:lnTo>
                <a:lnTo>
                  <a:pt x="553618" y="548639"/>
                </a:lnTo>
                <a:lnTo>
                  <a:pt x="563695" y="548639"/>
                </a:lnTo>
                <a:lnTo>
                  <a:pt x="563000" y="549910"/>
                </a:lnTo>
                <a:close/>
              </a:path>
              <a:path w="673100" h="654050">
                <a:moveTo>
                  <a:pt x="518223" y="552450"/>
                </a:moveTo>
                <a:lnTo>
                  <a:pt x="515797" y="552450"/>
                </a:lnTo>
                <a:lnTo>
                  <a:pt x="514578" y="551179"/>
                </a:lnTo>
                <a:lnTo>
                  <a:pt x="519264" y="551179"/>
                </a:lnTo>
                <a:lnTo>
                  <a:pt x="518223" y="552450"/>
                </a:lnTo>
                <a:close/>
              </a:path>
              <a:path w="673100" h="654050">
                <a:moveTo>
                  <a:pt x="665010" y="557529"/>
                </a:moveTo>
                <a:lnTo>
                  <a:pt x="660895" y="557529"/>
                </a:lnTo>
                <a:lnTo>
                  <a:pt x="660641" y="556260"/>
                </a:lnTo>
                <a:lnTo>
                  <a:pt x="660082" y="554989"/>
                </a:lnTo>
                <a:lnTo>
                  <a:pt x="659447" y="554989"/>
                </a:lnTo>
                <a:lnTo>
                  <a:pt x="658431" y="552450"/>
                </a:lnTo>
                <a:lnTo>
                  <a:pt x="665086" y="552450"/>
                </a:lnTo>
                <a:lnTo>
                  <a:pt x="665251" y="551179"/>
                </a:lnTo>
                <a:lnTo>
                  <a:pt x="669677" y="551179"/>
                </a:lnTo>
                <a:lnTo>
                  <a:pt x="668172" y="552450"/>
                </a:lnTo>
                <a:lnTo>
                  <a:pt x="667054" y="554989"/>
                </a:lnTo>
                <a:lnTo>
                  <a:pt x="665010" y="557529"/>
                </a:lnTo>
                <a:close/>
              </a:path>
              <a:path w="673100" h="654050">
                <a:moveTo>
                  <a:pt x="516331" y="554989"/>
                </a:moveTo>
                <a:lnTo>
                  <a:pt x="511619" y="554989"/>
                </a:lnTo>
                <a:lnTo>
                  <a:pt x="511187" y="553720"/>
                </a:lnTo>
                <a:lnTo>
                  <a:pt x="515746" y="553720"/>
                </a:lnTo>
                <a:lnTo>
                  <a:pt x="516331" y="554989"/>
                </a:lnTo>
                <a:close/>
              </a:path>
              <a:path w="673100" h="654050">
                <a:moveTo>
                  <a:pt x="543636" y="567689"/>
                </a:moveTo>
                <a:lnTo>
                  <a:pt x="540600" y="566420"/>
                </a:lnTo>
                <a:lnTo>
                  <a:pt x="540283" y="566420"/>
                </a:lnTo>
                <a:lnTo>
                  <a:pt x="537781" y="565150"/>
                </a:lnTo>
                <a:lnTo>
                  <a:pt x="523735" y="565150"/>
                </a:lnTo>
                <a:lnTo>
                  <a:pt x="524116" y="563879"/>
                </a:lnTo>
                <a:lnTo>
                  <a:pt x="523544" y="561339"/>
                </a:lnTo>
                <a:lnTo>
                  <a:pt x="525157" y="560070"/>
                </a:lnTo>
                <a:lnTo>
                  <a:pt x="529831" y="557529"/>
                </a:lnTo>
                <a:lnTo>
                  <a:pt x="533006" y="556260"/>
                </a:lnTo>
                <a:lnTo>
                  <a:pt x="533806" y="554989"/>
                </a:lnTo>
                <a:lnTo>
                  <a:pt x="536105" y="553720"/>
                </a:lnTo>
                <a:lnTo>
                  <a:pt x="551967" y="553720"/>
                </a:lnTo>
                <a:lnTo>
                  <a:pt x="552195" y="554989"/>
                </a:lnTo>
                <a:lnTo>
                  <a:pt x="552915" y="557529"/>
                </a:lnTo>
                <a:lnTo>
                  <a:pt x="537387" y="557529"/>
                </a:lnTo>
                <a:lnTo>
                  <a:pt x="537146" y="558800"/>
                </a:lnTo>
                <a:lnTo>
                  <a:pt x="536981" y="558800"/>
                </a:lnTo>
                <a:lnTo>
                  <a:pt x="539267" y="562610"/>
                </a:lnTo>
                <a:lnTo>
                  <a:pt x="549144" y="562610"/>
                </a:lnTo>
                <a:lnTo>
                  <a:pt x="543636" y="567689"/>
                </a:lnTo>
                <a:close/>
              </a:path>
              <a:path w="673100" h="654050">
                <a:moveTo>
                  <a:pt x="467029" y="560070"/>
                </a:moveTo>
                <a:lnTo>
                  <a:pt x="455891" y="560070"/>
                </a:lnTo>
                <a:lnTo>
                  <a:pt x="453377" y="557529"/>
                </a:lnTo>
                <a:lnTo>
                  <a:pt x="462813" y="557529"/>
                </a:lnTo>
                <a:lnTo>
                  <a:pt x="462470" y="558800"/>
                </a:lnTo>
                <a:lnTo>
                  <a:pt x="467410" y="558800"/>
                </a:lnTo>
                <a:lnTo>
                  <a:pt x="467029" y="560070"/>
                </a:lnTo>
                <a:close/>
              </a:path>
              <a:path w="673100" h="654050">
                <a:moveTo>
                  <a:pt x="467410" y="558800"/>
                </a:moveTo>
                <a:lnTo>
                  <a:pt x="462915" y="558800"/>
                </a:lnTo>
                <a:lnTo>
                  <a:pt x="462813" y="557529"/>
                </a:lnTo>
                <a:lnTo>
                  <a:pt x="467791" y="557529"/>
                </a:lnTo>
                <a:lnTo>
                  <a:pt x="467410" y="558800"/>
                </a:lnTo>
                <a:close/>
              </a:path>
              <a:path w="673100" h="654050">
                <a:moveTo>
                  <a:pt x="549144" y="562610"/>
                </a:moveTo>
                <a:lnTo>
                  <a:pt x="539267" y="562610"/>
                </a:lnTo>
                <a:lnTo>
                  <a:pt x="542607" y="561339"/>
                </a:lnTo>
                <a:lnTo>
                  <a:pt x="538899" y="558800"/>
                </a:lnTo>
                <a:lnTo>
                  <a:pt x="537387" y="557529"/>
                </a:lnTo>
                <a:lnTo>
                  <a:pt x="552915" y="557529"/>
                </a:lnTo>
                <a:lnTo>
                  <a:pt x="553275" y="558800"/>
                </a:lnTo>
                <a:lnTo>
                  <a:pt x="549144" y="562610"/>
                </a:lnTo>
                <a:close/>
              </a:path>
              <a:path w="673100" h="654050">
                <a:moveTo>
                  <a:pt x="501920" y="565150"/>
                </a:moveTo>
                <a:lnTo>
                  <a:pt x="493648" y="565150"/>
                </a:lnTo>
                <a:lnTo>
                  <a:pt x="494906" y="563879"/>
                </a:lnTo>
                <a:lnTo>
                  <a:pt x="494804" y="562610"/>
                </a:lnTo>
                <a:lnTo>
                  <a:pt x="494347" y="561339"/>
                </a:lnTo>
                <a:lnTo>
                  <a:pt x="493979" y="560070"/>
                </a:lnTo>
                <a:lnTo>
                  <a:pt x="495630" y="561339"/>
                </a:lnTo>
                <a:lnTo>
                  <a:pt x="496658" y="563879"/>
                </a:lnTo>
                <a:lnTo>
                  <a:pt x="503159" y="563879"/>
                </a:lnTo>
                <a:lnTo>
                  <a:pt x="501920" y="565150"/>
                </a:lnTo>
                <a:close/>
              </a:path>
              <a:path w="673100" h="654050">
                <a:moveTo>
                  <a:pt x="508114" y="566420"/>
                </a:moveTo>
                <a:lnTo>
                  <a:pt x="505637" y="561339"/>
                </a:lnTo>
                <a:lnTo>
                  <a:pt x="509272" y="561339"/>
                </a:lnTo>
                <a:lnTo>
                  <a:pt x="508114" y="566420"/>
                </a:lnTo>
                <a:close/>
              </a:path>
              <a:path w="673100" h="654050">
                <a:moveTo>
                  <a:pt x="660615" y="563879"/>
                </a:moveTo>
                <a:lnTo>
                  <a:pt x="656767" y="562610"/>
                </a:lnTo>
                <a:lnTo>
                  <a:pt x="660683" y="562610"/>
                </a:lnTo>
                <a:lnTo>
                  <a:pt x="660615" y="563879"/>
                </a:lnTo>
                <a:close/>
              </a:path>
              <a:path w="673100" h="654050">
                <a:moveTo>
                  <a:pt x="496963" y="570229"/>
                </a:moveTo>
                <a:lnTo>
                  <a:pt x="493382" y="567689"/>
                </a:lnTo>
                <a:lnTo>
                  <a:pt x="489369" y="567689"/>
                </a:lnTo>
                <a:lnTo>
                  <a:pt x="491032" y="563879"/>
                </a:lnTo>
                <a:lnTo>
                  <a:pt x="492010" y="563879"/>
                </a:lnTo>
                <a:lnTo>
                  <a:pt x="493648" y="565150"/>
                </a:lnTo>
                <a:lnTo>
                  <a:pt x="501920" y="565150"/>
                </a:lnTo>
                <a:lnTo>
                  <a:pt x="496963" y="570229"/>
                </a:lnTo>
                <a:close/>
              </a:path>
              <a:path w="673100" h="654050">
                <a:moveTo>
                  <a:pt x="539318" y="568960"/>
                </a:moveTo>
                <a:lnTo>
                  <a:pt x="520026" y="568960"/>
                </a:lnTo>
                <a:lnTo>
                  <a:pt x="520560" y="565150"/>
                </a:lnTo>
                <a:lnTo>
                  <a:pt x="537781" y="565150"/>
                </a:lnTo>
                <a:lnTo>
                  <a:pt x="538441" y="567689"/>
                </a:lnTo>
                <a:lnTo>
                  <a:pt x="538975" y="567689"/>
                </a:lnTo>
                <a:lnTo>
                  <a:pt x="539318" y="568960"/>
                </a:lnTo>
                <a:close/>
              </a:path>
              <a:path w="673100" h="654050">
                <a:moveTo>
                  <a:pt x="485165" y="571500"/>
                </a:moveTo>
                <a:lnTo>
                  <a:pt x="468756" y="571500"/>
                </a:lnTo>
                <a:lnTo>
                  <a:pt x="468744" y="570229"/>
                </a:lnTo>
                <a:lnTo>
                  <a:pt x="476135" y="570229"/>
                </a:lnTo>
                <a:lnTo>
                  <a:pt x="476440" y="567689"/>
                </a:lnTo>
                <a:lnTo>
                  <a:pt x="480669" y="566420"/>
                </a:lnTo>
                <a:lnTo>
                  <a:pt x="482587" y="570229"/>
                </a:lnTo>
                <a:lnTo>
                  <a:pt x="485165" y="571500"/>
                </a:lnTo>
                <a:close/>
              </a:path>
              <a:path w="673100" h="654050">
                <a:moveTo>
                  <a:pt x="653808" y="571500"/>
                </a:moveTo>
                <a:lnTo>
                  <a:pt x="625436" y="571500"/>
                </a:lnTo>
                <a:lnTo>
                  <a:pt x="626122" y="568960"/>
                </a:lnTo>
                <a:lnTo>
                  <a:pt x="627468" y="566420"/>
                </a:lnTo>
                <a:lnTo>
                  <a:pt x="646976" y="566420"/>
                </a:lnTo>
                <a:lnTo>
                  <a:pt x="647077" y="567689"/>
                </a:lnTo>
                <a:lnTo>
                  <a:pt x="652792" y="567689"/>
                </a:lnTo>
                <a:lnTo>
                  <a:pt x="653033" y="570229"/>
                </a:lnTo>
                <a:lnTo>
                  <a:pt x="653808" y="571500"/>
                </a:lnTo>
                <a:close/>
              </a:path>
              <a:path w="673100" h="654050">
                <a:moveTo>
                  <a:pt x="491528" y="571500"/>
                </a:moveTo>
                <a:lnTo>
                  <a:pt x="485165" y="571500"/>
                </a:lnTo>
                <a:lnTo>
                  <a:pt x="486105" y="570229"/>
                </a:lnTo>
                <a:lnTo>
                  <a:pt x="486663" y="568960"/>
                </a:lnTo>
                <a:lnTo>
                  <a:pt x="488187" y="567689"/>
                </a:lnTo>
                <a:lnTo>
                  <a:pt x="493382" y="567689"/>
                </a:lnTo>
                <a:lnTo>
                  <a:pt x="492874" y="570229"/>
                </a:lnTo>
                <a:lnTo>
                  <a:pt x="491197" y="570229"/>
                </a:lnTo>
                <a:lnTo>
                  <a:pt x="491528" y="571500"/>
                </a:lnTo>
                <a:close/>
              </a:path>
              <a:path w="673100" h="654050">
                <a:moveTo>
                  <a:pt x="467931" y="570229"/>
                </a:moveTo>
                <a:lnTo>
                  <a:pt x="467537" y="568960"/>
                </a:lnTo>
                <a:lnTo>
                  <a:pt x="468439" y="568960"/>
                </a:lnTo>
                <a:lnTo>
                  <a:pt x="467931" y="570229"/>
                </a:lnTo>
                <a:close/>
              </a:path>
              <a:path w="673100" h="654050">
                <a:moveTo>
                  <a:pt x="476135" y="570229"/>
                </a:moveTo>
                <a:lnTo>
                  <a:pt x="468883" y="570229"/>
                </a:lnTo>
                <a:lnTo>
                  <a:pt x="468439" y="568960"/>
                </a:lnTo>
                <a:lnTo>
                  <a:pt x="472719" y="568960"/>
                </a:lnTo>
                <a:lnTo>
                  <a:pt x="476135" y="570229"/>
                </a:lnTo>
                <a:close/>
              </a:path>
              <a:path w="673100" h="654050">
                <a:moveTo>
                  <a:pt x="531279" y="576579"/>
                </a:moveTo>
                <a:lnTo>
                  <a:pt x="516394" y="576579"/>
                </a:lnTo>
                <a:lnTo>
                  <a:pt x="516115" y="575310"/>
                </a:lnTo>
                <a:lnTo>
                  <a:pt x="516153" y="574039"/>
                </a:lnTo>
                <a:lnTo>
                  <a:pt x="513537" y="571500"/>
                </a:lnTo>
                <a:lnTo>
                  <a:pt x="514604" y="570229"/>
                </a:lnTo>
                <a:lnTo>
                  <a:pt x="515264" y="570229"/>
                </a:lnTo>
                <a:lnTo>
                  <a:pt x="516204" y="568960"/>
                </a:lnTo>
                <a:lnTo>
                  <a:pt x="538505" y="568960"/>
                </a:lnTo>
                <a:lnTo>
                  <a:pt x="537603" y="570229"/>
                </a:lnTo>
                <a:lnTo>
                  <a:pt x="535673" y="571500"/>
                </a:lnTo>
                <a:lnTo>
                  <a:pt x="537032" y="572770"/>
                </a:lnTo>
                <a:lnTo>
                  <a:pt x="533780" y="572770"/>
                </a:lnTo>
                <a:lnTo>
                  <a:pt x="533895" y="574039"/>
                </a:lnTo>
                <a:lnTo>
                  <a:pt x="531799" y="574039"/>
                </a:lnTo>
                <a:lnTo>
                  <a:pt x="531279" y="576579"/>
                </a:lnTo>
                <a:close/>
              </a:path>
              <a:path w="673100" h="654050">
                <a:moveTo>
                  <a:pt x="459460" y="580389"/>
                </a:moveTo>
                <a:lnTo>
                  <a:pt x="456920" y="575310"/>
                </a:lnTo>
                <a:lnTo>
                  <a:pt x="452881" y="574039"/>
                </a:lnTo>
                <a:lnTo>
                  <a:pt x="451980" y="570229"/>
                </a:lnTo>
                <a:lnTo>
                  <a:pt x="467829" y="570229"/>
                </a:lnTo>
                <a:lnTo>
                  <a:pt x="468160" y="571500"/>
                </a:lnTo>
                <a:lnTo>
                  <a:pt x="491528" y="571500"/>
                </a:lnTo>
                <a:lnTo>
                  <a:pt x="491858" y="572770"/>
                </a:lnTo>
                <a:lnTo>
                  <a:pt x="491134" y="574039"/>
                </a:lnTo>
                <a:lnTo>
                  <a:pt x="494665" y="575310"/>
                </a:lnTo>
                <a:lnTo>
                  <a:pt x="495414" y="577850"/>
                </a:lnTo>
                <a:lnTo>
                  <a:pt x="494738" y="579120"/>
                </a:lnTo>
                <a:lnTo>
                  <a:pt x="461352" y="579120"/>
                </a:lnTo>
                <a:lnTo>
                  <a:pt x="459460" y="580389"/>
                </a:lnTo>
                <a:close/>
              </a:path>
              <a:path w="673100" h="654050">
                <a:moveTo>
                  <a:pt x="468756" y="571500"/>
                </a:moveTo>
                <a:lnTo>
                  <a:pt x="468160" y="571500"/>
                </a:lnTo>
                <a:lnTo>
                  <a:pt x="468515" y="570229"/>
                </a:lnTo>
                <a:lnTo>
                  <a:pt x="468756" y="571500"/>
                </a:lnTo>
                <a:close/>
              </a:path>
              <a:path w="673100" h="654050">
                <a:moveTo>
                  <a:pt x="584485" y="635000"/>
                </a:moveTo>
                <a:lnTo>
                  <a:pt x="546366" y="635000"/>
                </a:lnTo>
                <a:lnTo>
                  <a:pt x="552780" y="632460"/>
                </a:lnTo>
                <a:lnTo>
                  <a:pt x="557034" y="631189"/>
                </a:lnTo>
                <a:lnTo>
                  <a:pt x="564769" y="624839"/>
                </a:lnTo>
                <a:lnTo>
                  <a:pt x="568617" y="622300"/>
                </a:lnTo>
                <a:lnTo>
                  <a:pt x="577849" y="615950"/>
                </a:lnTo>
                <a:lnTo>
                  <a:pt x="584415" y="613410"/>
                </a:lnTo>
                <a:lnTo>
                  <a:pt x="587235" y="605789"/>
                </a:lnTo>
                <a:lnTo>
                  <a:pt x="587743" y="605789"/>
                </a:lnTo>
                <a:lnTo>
                  <a:pt x="592251" y="603250"/>
                </a:lnTo>
                <a:lnTo>
                  <a:pt x="594626" y="600710"/>
                </a:lnTo>
                <a:lnTo>
                  <a:pt x="599058" y="596900"/>
                </a:lnTo>
                <a:lnTo>
                  <a:pt x="599249" y="594360"/>
                </a:lnTo>
                <a:lnTo>
                  <a:pt x="604202" y="594360"/>
                </a:lnTo>
                <a:lnTo>
                  <a:pt x="604062" y="591820"/>
                </a:lnTo>
                <a:lnTo>
                  <a:pt x="608190" y="589279"/>
                </a:lnTo>
                <a:lnTo>
                  <a:pt x="608431" y="584200"/>
                </a:lnTo>
                <a:lnTo>
                  <a:pt x="613879" y="582929"/>
                </a:lnTo>
                <a:lnTo>
                  <a:pt x="614146" y="579120"/>
                </a:lnTo>
                <a:lnTo>
                  <a:pt x="617562" y="577850"/>
                </a:lnTo>
                <a:lnTo>
                  <a:pt x="617689" y="575310"/>
                </a:lnTo>
                <a:lnTo>
                  <a:pt x="619366" y="572770"/>
                </a:lnTo>
                <a:lnTo>
                  <a:pt x="620433" y="571500"/>
                </a:lnTo>
                <a:lnTo>
                  <a:pt x="622592" y="570229"/>
                </a:lnTo>
                <a:lnTo>
                  <a:pt x="624014" y="571500"/>
                </a:lnTo>
                <a:lnTo>
                  <a:pt x="653808" y="571500"/>
                </a:lnTo>
                <a:lnTo>
                  <a:pt x="652335" y="572770"/>
                </a:lnTo>
                <a:lnTo>
                  <a:pt x="648055" y="572770"/>
                </a:lnTo>
                <a:lnTo>
                  <a:pt x="647611" y="574039"/>
                </a:lnTo>
                <a:lnTo>
                  <a:pt x="650862" y="574039"/>
                </a:lnTo>
                <a:lnTo>
                  <a:pt x="649973" y="575310"/>
                </a:lnTo>
                <a:lnTo>
                  <a:pt x="645388" y="575310"/>
                </a:lnTo>
                <a:lnTo>
                  <a:pt x="641692" y="577850"/>
                </a:lnTo>
                <a:lnTo>
                  <a:pt x="641896" y="579120"/>
                </a:lnTo>
                <a:lnTo>
                  <a:pt x="634771" y="579120"/>
                </a:lnTo>
                <a:lnTo>
                  <a:pt x="637771" y="582234"/>
                </a:lnTo>
                <a:lnTo>
                  <a:pt x="637705" y="582929"/>
                </a:lnTo>
                <a:lnTo>
                  <a:pt x="638441" y="582929"/>
                </a:lnTo>
                <a:lnTo>
                  <a:pt x="638098" y="584200"/>
                </a:lnTo>
                <a:lnTo>
                  <a:pt x="632040" y="584200"/>
                </a:lnTo>
                <a:lnTo>
                  <a:pt x="632447" y="585470"/>
                </a:lnTo>
                <a:lnTo>
                  <a:pt x="629069" y="586739"/>
                </a:lnTo>
                <a:lnTo>
                  <a:pt x="628967" y="591820"/>
                </a:lnTo>
                <a:lnTo>
                  <a:pt x="626592" y="591820"/>
                </a:lnTo>
                <a:lnTo>
                  <a:pt x="623557" y="595629"/>
                </a:lnTo>
                <a:lnTo>
                  <a:pt x="621233" y="595629"/>
                </a:lnTo>
                <a:lnTo>
                  <a:pt x="620750" y="599439"/>
                </a:lnTo>
                <a:lnTo>
                  <a:pt x="619074" y="600710"/>
                </a:lnTo>
                <a:lnTo>
                  <a:pt x="615124" y="600710"/>
                </a:lnTo>
                <a:lnTo>
                  <a:pt x="613511" y="601979"/>
                </a:lnTo>
                <a:lnTo>
                  <a:pt x="608926" y="609600"/>
                </a:lnTo>
                <a:lnTo>
                  <a:pt x="605662" y="614679"/>
                </a:lnTo>
                <a:lnTo>
                  <a:pt x="599186" y="617220"/>
                </a:lnTo>
                <a:lnTo>
                  <a:pt x="598741" y="618489"/>
                </a:lnTo>
                <a:lnTo>
                  <a:pt x="594779" y="622300"/>
                </a:lnTo>
                <a:lnTo>
                  <a:pt x="591489" y="627379"/>
                </a:lnTo>
                <a:lnTo>
                  <a:pt x="585736" y="633729"/>
                </a:lnTo>
                <a:lnTo>
                  <a:pt x="584485" y="635000"/>
                </a:lnTo>
                <a:close/>
              </a:path>
              <a:path w="673100" h="654050">
                <a:moveTo>
                  <a:pt x="534974" y="574039"/>
                </a:moveTo>
                <a:lnTo>
                  <a:pt x="533958" y="572770"/>
                </a:lnTo>
                <a:lnTo>
                  <a:pt x="537032" y="572770"/>
                </a:lnTo>
                <a:lnTo>
                  <a:pt x="534974" y="574039"/>
                </a:lnTo>
                <a:close/>
              </a:path>
              <a:path w="673100" h="654050">
                <a:moveTo>
                  <a:pt x="650862" y="574039"/>
                </a:moveTo>
                <a:lnTo>
                  <a:pt x="648360" y="574039"/>
                </a:lnTo>
                <a:lnTo>
                  <a:pt x="648182" y="572770"/>
                </a:lnTo>
                <a:lnTo>
                  <a:pt x="652335" y="572770"/>
                </a:lnTo>
                <a:lnTo>
                  <a:pt x="650862" y="574039"/>
                </a:lnTo>
                <a:close/>
              </a:path>
              <a:path w="673100" h="654050">
                <a:moveTo>
                  <a:pt x="522897" y="586739"/>
                </a:moveTo>
                <a:lnTo>
                  <a:pt x="520687" y="586739"/>
                </a:lnTo>
                <a:lnTo>
                  <a:pt x="518274" y="585470"/>
                </a:lnTo>
                <a:lnTo>
                  <a:pt x="497789" y="585470"/>
                </a:lnTo>
                <a:lnTo>
                  <a:pt x="500481" y="580389"/>
                </a:lnTo>
                <a:lnTo>
                  <a:pt x="508533" y="580389"/>
                </a:lnTo>
                <a:lnTo>
                  <a:pt x="507619" y="576579"/>
                </a:lnTo>
                <a:lnTo>
                  <a:pt x="511352" y="574039"/>
                </a:lnTo>
                <a:lnTo>
                  <a:pt x="513676" y="574039"/>
                </a:lnTo>
                <a:lnTo>
                  <a:pt x="513245" y="576579"/>
                </a:lnTo>
                <a:lnTo>
                  <a:pt x="531279" y="576579"/>
                </a:lnTo>
                <a:lnTo>
                  <a:pt x="530758" y="579120"/>
                </a:lnTo>
                <a:lnTo>
                  <a:pt x="528586" y="580389"/>
                </a:lnTo>
                <a:lnTo>
                  <a:pt x="526580" y="581660"/>
                </a:lnTo>
                <a:lnTo>
                  <a:pt x="522986" y="581660"/>
                </a:lnTo>
                <a:lnTo>
                  <a:pt x="522897" y="586739"/>
                </a:lnTo>
                <a:close/>
              </a:path>
              <a:path w="673100" h="654050">
                <a:moveTo>
                  <a:pt x="535051" y="575310"/>
                </a:moveTo>
                <a:lnTo>
                  <a:pt x="534162" y="575310"/>
                </a:lnTo>
                <a:lnTo>
                  <a:pt x="531799" y="574039"/>
                </a:lnTo>
                <a:lnTo>
                  <a:pt x="534390" y="574039"/>
                </a:lnTo>
                <a:lnTo>
                  <a:pt x="535051" y="575310"/>
                </a:lnTo>
                <a:close/>
              </a:path>
              <a:path w="673100" h="654050">
                <a:moveTo>
                  <a:pt x="536130" y="576579"/>
                </a:moveTo>
                <a:lnTo>
                  <a:pt x="535406" y="575310"/>
                </a:lnTo>
                <a:lnTo>
                  <a:pt x="535647" y="575310"/>
                </a:lnTo>
                <a:lnTo>
                  <a:pt x="536130" y="576579"/>
                </a:lnTo>
                <a:close/>
              </a:path>
              <a:path w="673100" h="654050">
                <a:moveTo>
                  <a:pt x="648931" y="576579"/>
                </a:moveTo>
                <a:lnTo>
                  <a:pt x="647306" y="576579"/>
                </a:lnTo>
                <a:lnTo>
                  <a:pt x="645985" y="575310"/>
                </a:lnTo>
                <a:lnTo>
                  <a:pt x="649973" y="575310"/>
                </a:lnTo>
                <a:lnTo>
                  <a:pt x="648931" y="576579"/>
                </a:lnTo>
                <a:close/>
              </a:path>
              <a:path w="673100" h="654050">
                <a:moveTo>
                  <a:pt x="464883" y="582916"/>
                </a:moveTo>
                <a:lnTo>
                  <a:pt x="461352" y="579120"/>
                </a:lnTo>
                <a:lnTo>
                  <a:pt x="494738" y="579120"/>
                </a:lnTo>
                <a:lnTo>
                  <a:pt x="493385" y="581660"/>
                </a:lnTo>
                <a:lnTo>
                  <a:pt x="468414" y="581660"/>
                </a:lnTo>
                <a:lnTo>
                  <a:pt x="464883" y="582916"/>
                </a:lnTo>
                <a:close/>
              </a:path>
              <a:path w="673100" h="654050">
                <a:moveTo>
                  <a:pt x="638594" y="582929"/>
                </a:moveTo>
                <a:lnTo>
                  <a:pt x="638428" y="582916"/>
                </a:lnTo>
                <a:lnTo>
                  <a:pt x="637771" y="582234"/>
                </a:lnTo>
                <a:lnTo>
                  <a:pt x="637946" y="580389"/>
                </a:lnTo>
                <a:lnTo>
                  <a:pt x="636981" y="579120"/>
                </a:lnTo>
                <a:lnTo>
                  <a:pt x="641896" y="579120"/>
                </a:lnTo>
                <a:lnTo>
                  <a:pt x="642302" y="581660"/>
                </a:lnTo>
                <a:lnTo>
                  <a:pt x="638594" y="582929"/>
                </a:lnTo>
                <a:close/>
              </a:path>
              <a:path w="673100" h="654050">
                <a:moveTo>
                  <a:pt x="536460" y="650239"/>
                </a:moveTo>
                <a:lnTo>
                  <a:pt x="534238" y="650239"/>
                </a:lnTo>
                <a:lnTo>
                  <a:pt x="529437" y="642620"/>
                </a:lnTo>
                <a:lnTo>
                  <a:pt x="523760" y="640079"/>
                </a:lnTo>
                <a:lnTo>
                  <a:pt x="517779" y="633729"/>
                </a:lnTo>
                <a:lnTo>
                  <a:pt x="516204" y="631189"/>
                </a:lnTo>
                <a:lnTo>
                  <a:pt x="511835" y="627379"/>
                </a:lnTo>
                <a:lnTo>
                  <a:pt x="510197" y="624839"/>
                </a:lnTo>
                <a:lnTo>
                  <a:pt x="509803" y="622300"/>
                </a:lnTo>
                <a:lnTo>
                  <a:pt x="507936" y="621029"/>
                </a:lnTo>
                <a:lnTo>
                  <a:pt x="506336" y="621029"/>
                </a:lnTo>
                <a:lnTo>
                  <a:pt x="503936" y="619760"/>
                </a:lnTo>
                <a:lnTo>
                  <a:pt x="502665" y="618489"/>
                </a:lnTo>
                <a:lnTo>
                  <a:pt x="501116" y="614679"/>
                </a:lnTo>
                <a:lnTo>
                  <a:pt x="499884" y="614679"/>
                </a:lnTo>
                <a:lnTo>
                  <a:pt x="495058" y="610870"/>
                </a:lnTo>
                <a:lnTo>
                  <a:pt x="492137" y="608329"/>
                </a:lnTo>
                <a:lnTo>
                  <a:pt x="488797" y="601979"/>
                </a:lnTo>
                <a:lnTo>
                  <a:pt x="486803" y="600710"/>
                </a:lnTo>
                <a:lnTo>
                  <a:pt x="481634" y="598170"/>
                </a:lnTo>
                <a:lnTo>
                  <a:pt x="479209" y="595629"/>
                </a:lnTo>
                <a:lnTo>
                  <a:pt x="476719" y="593089"/>
                </a:lnTo>
                <a:lnTo>
                  <a:pt x="472401" y="589279"/>
                </a:lnTo>
                <a:lnTo>
                  <a:pt x="469696" y="586739"/>
                </a:lnTo>
                <a:lnTo>
                  <a:pt x="468414" y="581660"/>
                </a:lnTo>
                <a:lnTo>
                  <a:pt x="493385" y="581660"/>
                </a:lnTo>
                <a:lnTo>
                  <a:pt x="492709" y="582929"/>
                </a:lnTo>
                <a:lnTo>
                  <a:pt x="495465" y="584200"/>
                </a:lnTo>
                <a:lnTo>
                  <a:pt x="497789" y="585470"/>
                </a:lnTo>
                <a:lnTo>
                  <a:pt x="518274" y="585470"/>
                </a:lnTo>
                <a:lnTo>
                  <a:pt x="517175" y="586739"/>
                </a:lnTo>
                <a:lnTo>
                  <a:pt x="513753" y="586739"/>
                </a:lnTo>
                <a:lnTo>
                  <a:pt x="512864" y="589279"/>
                </a:lnTo>
                <a:lnTo>
                  <a:pt x="512508" y="594360"/>
                </a:lnTo>
                <a:lnTo>
                  <a:pt x="503936" y="594360"/>
                </a:lnTo>
                <a:lnTo>
                  <a:pt x="505421" y="596900"/>
                </a:lnTo>
                <a:lnTo>
                  <a:pt x="503008" y="596900"/>
                </a:lnTo>
                <a:lnTo>
                  <a:pt x="501370" y="598170"/>
                </a:lnTo>
                <a:lnTo>
                  <a:pt x="503364" y="601979"/>
                </a:lnTo>
                <a:lnTo>
                  <a:pt x="507580" y="604520"/>
                </a:lnTo>
                <a:lnTo>
                  <a:pt x="512229" y="612139"/>
                </a:lnTo>
                <a:lnTo>
                  <a:pt x="516064" y="613410"/>
                </a:lnTo>
                <a:lnTo>
                  <a:pt x="522363" y="617220"/>
                </a:lnTo>
                <a:lnTo>
                  <a:pt x="525360" y="618489"/>
                </a:lnTo>
                <a:lnTo>
                  <a:pt x="528929" y="622300"/>
                </a:lnTo>
                <a:lnTo>
                  <a:pt x="530034" y="624839"/>
                </a:lnTo>
                <a:lnTo>
                  <a:pt x="534136" y="624839"/>
                </a:lnTo>
                <a:lnTo>
                  <a:pt x="534987" y="627379"/>
                </a:lnTo>
                <a:lnTo>
                  <a:pt x="537616" y="631189"/>
                </a:lnTo>
                <a:lnTo>
                  <a:pt x="539661" y="632460"/>
                </a:lnTo>
                <a:lnTo>
                  <a:pt x="541515" y="633729"/>
                </a:lnTo>
                <a:lnTo>
                  <a:pt x="543623" y="633729"/>
                </a:lnTo>
                <a:lnTo>
                  <a:pt x="546366" y="635000"/>
                </a:lnTo>
                <a:lnTo>
                  <a:pt x="584485" y="635000"/>
                </a:lnTo>
                <a:lnTo>
                  <a:pt x="583234" y="636270"/>
                </a:lnTo>
                <a:lnTo>
                  <a:pt x="577824" y="638810"/>
                </a:lnTo>
                <a:lnTo>
                  <a:pt x="575259" y="640079"/>
                </a:lnTo>
                <a:lnTo>
                  <a:pt x="570699" y="645160"/>
                </a:lnTo>
                <a:lnTo>
                  <a:pt x="543166" y="645160"/>
                </a:lnTo>
                <a:lnTo>
                  <a:pt x="543344" y="646429"/>
                </a:lnTo>
                <a:lnTo>
                  <a:pt x="566254" y="646429"/>
                </a:lnTo>
                <a:lnTo>
                  <a:pt x="564038" y="647700"/>
                </a:lnTo>
                <a:lnTo>
                  <a:pt x="538987" y="647700"/>
                </a:lnTo>
                <a:lnTo>
                  <a:pt x="538619" y="648970"/>
                </a:lnTo>
                <a:lnTo>
                  <a:pt x="538302" y="648970"/>
                </a:lnTo>
                <a:lnTo>
                  <a:pt x="536460" y="650239"/>
                </a:lnTo>
                <a:close/>
              </a:path>
              <a:path w="673100" h="654050">
                <a:moveTo>
                  <a:pt x="464896" y="582929"/>
                </a:moveTo>
                <a:close/>
              </a:path>
              <a:path w="673100" h="654050">
                <a:moveTo>
                  <a:pt x="516077" y="588010"/>
                </a:moveTo>
                <a:lnTo>
                  <a:pt x="513753" y="586739"/>
                </a:lnTo>
                <a:lnTo>
                  <a:pt x="517175" y="586739"/>
                </a:lnTo>
                <a:lnTo>
                  <a:pt x="516077" y="588010"/>
                </a:lnTo>
                <a:close/>
              </a:path>
              <a:path w="673100" h="654050">
                <a:moveTo>
                  <a:pt x="566254" y="646429"/>
                </a:moveTo>
                <a:lnTo>
                  <a:pt x="543344" y="646429"/>
                </a:lnTo>
                <a:lnTo>
                  <a:pt x="543471" y="645160"/>
                </a:lnTo>
                <a:lnTo>
                  <a:pt x="570699" y="645160"/>
                </a:lnTo>
                <a:lnTo>
                  <a:pt x="566254" y="646429"/>
                </a:lnTo>
                <a:close/>
              </a:path>
              <a:path w="673100" h="654050">
                <a:moveTo>
                  <a:pt x="546442" y="651510"/>
                </a:moveTo>
                <a:lnTo>
                  <a:pt x="541553" y="651510"/>
                </a:lnTo>
                <a:lnTo>
                  <a:pt x="541807" y="650239"/>
                </a:lnTo>
                <a:lnTo>
                  <a:pt x="540600" y="648970"/>
                </a:lnTo>
                <a:lnTo>
                  <a:pt x="538987" y="647700"/>
                </a:lnTo>
                <a:lnTo>
                  <a:pt x="547344" y="647700"/>
                </a:lnTo>
                <a:lnTo>
                  <a:pt x="547014" y="648970"/>
                </a:lnTo>
                <a:lnTo>
                  <a:pt x="546811" y="650239"/>
                </a:lnTo>
                <a:lnTo>
                  <a:pt x="546442" y="651510"/>
                </a:lnTo>
                <a:close/>
              </a:path>
              <a:path w="673100" h="654050">
                <a:moveTo>
                  <a:pt x="557390" y="651510"/>
                </a:moveTo>
                <a:lnTo>
                  <a:pt x="552107" y="651510"/>
                </a:lnTo>
                <a:lnTo>
                  <a:pt x="547344" y="647700"/>
                </a:lnTo>
                <a:lnTo>
                  <a:pt x="564038" y="647700"/>
                </a:lnTo>
                <a:lnTo>
                  <a:pt x="557390" y="651510"/>
                </a:lnTo>
                <a:close/>
              </a:path>
              <a:path w="673100" h="654050">
                <a:moveTo>
                  <a:pt x="545706" y="654050"/>
                </a:moveTo>
                <a:lnTo>
                  <a:pt x="543813" y="652779"/>
                </a:lnTo>
                <a:lnTo>
                  <a:pt x="539191" y="652779"/>
                </a:lnTo>
                <a:lnTo>
                  <a:pt x="538314" y="648970"/>
                </a:lnTo>
                <a:lnTo>
                  <a:pt x="539064" y="648970"/>
                </a:lnTo>
                <a:lnTo>
                  <a:pt x="539762" y="650239"/>
                </a:lnTo>
                <a:lnTo>
                  <a:pt x="540664" y="651510"/>
                </a:lnTo>
                <a:lnTo>
                  <a:pt x="546442" y="651510"/>
                </a:lnTo>
                <a:lnTo>
                  <a:pt x="545706" y="6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36016" y="509474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87" y="2501"/>
                </a:moveTo>
                <a:lnTo>
                  <a:pt x="1549" y="2019"/>
                </a:lnTo>
                <a:lnTo>
                  <a:pt x="787" y="1689"/>
                </a:lnTo>
                <a:lnTo>
                  <a:pt x="0" y="1053"/>
                </a:lnTo>
                <a:lnTo>
                  <a:pt x="253" y="418"/>
                </a:lnTo>
                <a:lnTo>
                  <a:pt x="317" y="0"/>
                </a:lnTo>
                <a:lnTo>
                  <a:pt x="1155" y="228"/>
                </a:lnTo>
                <a:lnTo>
                  <a:pt x="1993" y="418"/>
                </a:lnTo>
                <a:lnTo>
                  <a:pt x="2857" y="723"/>
                </a:lnTo>
                <a:lnTo>
                  <a:pt x="2616" y="1536"/>
                </a:lnTo>
                <a:lnTo>
                  <a:pt x="2387" y="2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27722" y="508486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66" y="1066"/>
                </a:moveTo>
                <a:lnTo>
                  <a:pt x="584" y="1054"/>
                </a:lnTo>
                <a:lnTo>
                  <a:pt x="0" y="609"/>
                </a:lnTo>
                <a:lnTo>
                  <a:pt x="596" y="215"/>
                </a:lnTo>
                <a:lnTo>
                  <a:pt x="1054" y="0"/>
                </a:lnTo>
                <a:lnTo>
                  <a:pt x="1295" y="114"/>
                </a:lnTo>
                <a:lnTo>
                  <a:pt x="1498" y="152"/>
                </a:lnTo>
                <a:lnTo>
                  <a:pt x="1295" y="482"/>
                </a:lnTo>
                <a:lnTo>
                  <a:pt x="1066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44118" y="50513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20" y="965"/>
                </a:moveTo>
                <a:lnTo>
                  <a:pt x="215" y="876"/>
                </a:lnTo>
                <a:lnTo>
                  <a:pt x="127" y="622"/>
                </a:lnTo>
                <a:lnTo>
                  <a:pt x="0" y="457"/>
                </a:lnTo>
                <a:lnTo>
                  <a:pt x="254" y="0"/>
                </a:lnTo>
                <a:lnTo>
                  <a:pt x="914" y="711"/>
                </a:lnTo>
                <a:lnTo>
                  <a:pt x="736" y="787"/>
                </a:lnTo>
                <a:lnTo>
                  <a:pt x="520" y="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4136" y="469882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914" y="2984"/>
                </a:moveTo>
                <a:lnTo>
                  <a:pt x="558" y="2146"/>
                </a:lnTo>
                <a:lnTo>
                  <a:pt x="0" y="1244"/>
                </a:lnTo>
                <a:lnTo>
                  <a:pt x="3009" y="0"/>
                </a:lnTo>
                <a:lnTo>
                  <a:pt x="4140" y="482"/>
                </a:lnTo>
                <a:lnTo>
                  <a:pt x="4635" y="2933"/>
                </a:lnTo>
                <a:lnTo>
                  <a:pt x="914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34822" y="47018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28" y="0"/>
                </a:moveTo>
                <a:lnTo>
                  <a:pt x="0" y="0"/>
                </a:lnTo>
                <a:lnTo>
                  <a:pt x="254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38886" y="475961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14" y="1142"/>
                </a:moveTo>
                <a:lnTo>
                  <a:pt x="0" y="368"/>
                </a:lnTo>
                <a:lnTo>
                  <a:pt x="457" y="0"/>
                </a:lnTo>
                <a:lnTo>
                  <a:pt x="914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5241" y="4755388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12255" y="12877"/>
                </a:moveTo>
                <a:lnTo>
                  <a:pt x="10579" y="11442"/>
                </a:lnTo>
                <a:lnTo>
                  <a:pt x="8280" y="10324"/>
                </a:lnTo>
                <a:lnTo>
                  <a:pt x="5613" y="5105"/>
                </a:lnTo>
                <a:lnTo>
                  <a:pt x="1028" y="4241"/>
                </a:lnTo>
                <a:lnTo>
                  <a:pt x="0" y="0"/>
                </a:lnTo>
                <a:lnTo>
                  <a:pt x="4584" y="1689"/>
                </a:lnTo>
                <a:lnTo>
                  <a:pt x="8483" y="5270"/>
                </a:lnTo>
                <a:lnTo>
                  <a:pt x="12255" y="12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4268" y="4883670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9156" y="11455"/>
                </a:moveTo>
                <a:lnTo>
                  <a:pt x="3149" y="5537"/>
                </a:lnTo>
                <a:lnTo>
                  <a:pt x="123" y="2463"/>
                </a:lnTo>
                <a:lnTo>
                  <a:pt x="0" y="1168"/>
                </a:lnTo>
                <a:lnTo>
                  <a:pt x="812" y="0"/>
                </a:lnTo>
                <a:lnTo>
                  <a:pt x="1981" y="432"/>
                </a:lnTo>
                <a:lnTo>
                  <a:pt x="3543" y="2463"/>
                </a:lnTo>
                <a:lnTo>
                  <a:pt x="3987" y="4318"/>
                </a:lnTo>
                <a:lnTo>
                  <a:pt x="6108" y="6476"/>
                </a:lnTo>
                <a:lnTo>
                  <a:pt x="7962" y="6527"/>
                </a:lnTo>
                <a:lnTo>
                  <a:pt x="10147" y="8381"/>
                </a:lnTo>
                <a:lnTo>
                  <a:pt x="10998" y="9842"/>
                </a:lnTo>
                <a:lnTo>
                  <a:pt x="9156" y="11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21182" y="4792471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401" y="10413"/>
                </a:moveTo>
                <a:lnTo>
                  <a:pt x="0" y="114"/>
                </a:lnTo>
                <a:lnTo>
                  <a:pt x="4940" y="0"/>
                </a:lnTo>
                <a:lnTo>
                  <a:pt x="4813" y="3492"/>
                </a:lnTo>
                <a:lnTo>
                  <a:pt x="8153" y="6451"/>
                </a:lnTo>
                <a:lnTo>
                  <a:pt x="9918" y="7823"/>
                </a:lnTo>
                <a:lnTo>
                  <a:pt x="11468" y="9372"/>
                </a:lnTo>
                <a:lnTo>
                  <a:pt x="11277" y="9537"/>
                </a:lnTo>
                <a:lnTo>
                  <a:pt x="10401" y="10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6358" y="489578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254" y="7238"/>
                </a:moveTo>
                <a:lnTo>
                  <a:pt x="2819" y="6197"/>
                </a:lnTo>
                <a:lnTo>
                  <a:pt x="0" y="0"/>
                </a:lnTo>
                <a:lnTo>
                  <a:pt x="3886" y="2184"/>
                </a:lnTo>
                <a:lnTo>
                  <a:pt x="5892" y="3949"/>
                </a:lnTo>
                <a:lnTo>
                  <a:pt x="7505" y="6299"/>
                </a:lnTo>
                <a:lnTo>
                  <a:pt x="4254" y="7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02081" y="477206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397" y="4635"/>
                </a:moveTo>
                <a:lnTo>
                  <a:pt x="1549" y="2197"/>
                </a:lnTo>
                <a:lnTo>
                  <a:pt x="0" y="0"/>
                </a:lnTo>
                <a:lnTo>
                  <a:pt x="2616" y="673"/>
                </a:lnTo>
                <a:lnTo>
                  <a:pt x="5397" y="4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8208" y="4722342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832" y="3073"/>
                </a:moveTo>
                <a:lnTo>
                  <a:pt x="0" y="647"/>
                </a:lnTo>
                <a:lnTo>
                  <a:pt x="596" y="0"/>
                </a:lnTo>
                <a:lnTo>
                  <a:pt x="3225" y="2603"/>
                </a:lnTo>
                <a:lnTo>
                  <a:pt x="2832" y="3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58774" y="491905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638" y="2082"/>
                </a:moveTo>
                <a:lnTo>
                  <a:pt x="1015" y="1943"/>
                </a:lnTo>
                <a:lnTo>
                  <a:pt x="0" y="1930"/>
                </a:lnTo>
                <a:lnTo>
                  <a:pt x="787" y="0"/>
                </a:lnTo>
                <a:lnTo>
                  <a:pt x="1371" y="241"/>
                </a:lnTo>
                <a:lnTo>
                  <a:pt x="1993" y="406"/>
                </a:lnTo>
                <a:lnTo>
                  <a:pt x="2628" y="851"/>
                </a:lnTo>
                <a:lnTo>
                  <a:pt x="2387" y="1841"/>
                </a:lnTo>
                <a:lnTo>
                  <a:pt x="1638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17283" y="4786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752" y="2209"/>
                </a:moveTo>
                <a:lnTo>
                  <a:pt x="0" y="228"/>
                </a:lnTo>
                <a:lnTo>
                  <a:pt x="254" y="0"/>
                </a:lnTo>
                <a:lnTo>
                  <a:pt x="2133" y="1867"/>
                </a:lnTo>
                <a:lnTo>
                  <a:pt x="1752" y="2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20268" y="4879251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485" y="2590"/>
                </a:moveTo>
                <a:lnTo>
                  <a:pt x="0" y="584"/>
                </a:lnTo>
                <a:lnTo>
                  <a:pt x="711" y="0"/>
                </a:lnTo>
                <a:lnTo>
                  <a:pt x="2349" y="1816"/>
                </a:lnTo>
                <a:lnTo>
                  <a:pt x="1485" y="2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45833" y="490476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55" y="1930"/>
                </a:moveTo>
                <a:lnTo>
                  <a:pt x="787" y="1727"/>
                </a:lnTo>
                <a:lnTo>
                  <a:pt x="203" y="1587"/>
                </a:lnTo>
                <a:lnTo>
                  <a:pt x="0" y="926"/>
                </a:lnTo>
                <a:lnTo>
                  <a:pt x="279" y="431"/>
                </a:lnTo>
                <a:lnTo>
                  <a:pt x="393" y="0"/>
                </a:lnTo>
                <a:lnTo>
                  <a:pt x="787" y="241"/>
                </a:lnTo>
                <a:lnTo>
                  <a:pt x="1346" y="406"/>
                </a:lnTo>
                <a:lnTo>
                  <a:pt x="1689" y="1016"/>
                </a:lnTo>
                <a:lnTo>
                  <a:pt x="1308" y="1536"/>
                </a:lnTo>
                <a:lnTo>
                  <a:pt x="1155" y="1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09320" y="477875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28" y="1104"/>
                </a:moveTo>
                <a:lnTo>
                  <a:pt x="0" y="0"/>
                </a:lnTo>
                <a:lnTo>
                  <a:pt x="393" y="25"/>
                </a:lnTo>
                <a:lnTo>
                  <a:pt x="820" y="25"/>
                </a:lnTo>
                <a:lnTo>
                  <a:pt x="1244" y="139"/>
                </a:lnTo>
                <a:lnTo>
                  <a:pt x="1346" y="647"/>
                </a:lnTo>
                <a:lnTo>
                  <a:pt x="965" y="850"/>
                </a:lnTo>
                <a:lnTo>
                  <a:pt x="228" y="1104"/>
                </a:lnTo>
                <a:close/>
              </a:path>
              <a:path w="1904" h="1270">
                <a:moveTo>
                  <a:pt x="820" y="25"/>
                </a:moveTo>
                <a:lnTo>
                  <a:pt x="393" y="25"/>
                </a:lnTo>
                <a:lnTo>
                  <a:pt x="774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3410" y="478264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77" y="774"/>
                </a:moveTo>
                <a:lnTo>
                  <a:pt x="292" y="596"/>
                </a:lnTo>
                <a:lnTo>
                  <a:pt x="0" y="0"/>
                </a:lnTo>
                <a:lnTo>
                  <a:pt x="317" y="25"/>
                </a:lnTo>
                <a:lnTo>
                  <a:pt x="695" y="25"/>
                </a:lnTo>
                <a:lnTo>
                  <a:pt x="939" y="114"/>
                </a:lnTo>
                <a:lnTo>
                  <a:pt x="977" y="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82574" y="475218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06" y="787"/>
                </a:moveTo>
                <a:lnTo>
                  <a:pt x="190" y="647"/>
                </a:lnTo>
                <a:lnTo>
                  <a:pt x="0" y="609"/>
                </a:lnTo>
                <a:lnTo>
                  <a:pt x="50" y="0"/>
                </a:lnTo>
                <a:lnTo>
                  <a:pt x="914" y="254"/>
                </a:lnTo>
                <a:lnTo>
                  <a:pt x="800" y="419"/>
                </a:lnTo>
                <a:lnTo>
                  <a:pt x="711" y="660"/>
                </a:lnTo>
                <a:lnTo>
                  <a:pt x="406" y="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74637" y="474577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34" y="1028"/>
                </a:moveTo>
                <a:lnTo>
                  <a:pt x="0" y="736"/>
                </a:lnTo>
                <a:lnTo>
                  <a:pt x="482" y="0"/>
                </a:lnTo>
                <a:lnTo>
                  <a:pt x="622" y="177"/>
                </a:lnTo>
                <a:lnTo>
                  <a:pt x="838" y="342"/>
                </a:lnTo>
                <a:lnTo>
                  <a:pt x="872" y="736"/>
                </a:lnTo>
                <a:lnTo>
                  <a:pt x="723" y="876"/>
                </a:lnTo>
                <a:lnTo>
                  <a:pt x="634" y="1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6972" y="474054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24" y="863"/>
                </a:moveTo>
                <a:lnTo>
                  <a:pt x="120" y="660"/>
                </a:lnTo>
                <a:lnTo>
                  <a:pt x="0" y="190"/>
                </a:lnTo>
                <a:lnTo>
                  <a:pt x="349" y="0"/>
                </a:lnTo>
                <a:lnTo>
                  <a:pt x="565" y="190"/>
                </a:lnTo>
                <a:lnTo>
                  <a:pt x="641" y="431"/>
                </a:lnTo>
                <a:lnTo>
                  <a:pt x="578" y="685"/>
                </a:lnTo>
                <a:lnTo>
                  <a:pt x="324" y="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8800" y="47324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1422"/>
                </a:moveTo>
                <a:lnTo>
                  <a:pt x="965" y="1231"/>
                </a:lnTo>
                <a:lnTo>
                  <a:pt x="508" y="1079"/>
                </a:lnTo>
                <a:lnTo>
                  <a:pt x="0" y="749"/>
                </a:lnTo>
                <a:lnTo>
                  <a:pt x="38" y="241"/>
                </a:lnTo>
                <a:lnTo>
                  <a:pt x="304" y="0"/>
                </a:lnTo>
                <a:lnTo>
                  <a:pt x="800" y="0"/>
                </a:lnTo>
                <a:lnTo>
                  <a:pt x="1117" y="520"/>
                </a:lnTo>
                <a:lnTo>
                  <a:pt x="1231" y="977"/>
                </a:lnTo>
                <a:lnTo>
                  <a:pt x="1397" y="1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45041" y="470269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284" y="927"/>
                </a:moveTo>
                <a:lnTo>
                  <a:pt x="93" y="736"/>
                </a:lnTo>
                <a:lnTo>
                  <a:pt x="0" y="482"/>
                </a:lnTo>
                <a:lnTo>
                  <a:pt x="208" y="0"/>
                </a:lnTo>
                <a:lnTo>
                  <a:pt x="944" y="482"/>
                </a:lnTo>
                <a:lnTo>
                  <a:pt x="767" y="622"/>
                </a:lnTo>
                <a:lnTo>
                  <a:pt x="601" y="825"/>
                </a:lnTo>
                <a:lnTo>
                  <a:pt x="284" y="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73600" y="49364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3" y="464"/>
                </a:moveTo>
                <a:lnTo>
                  <a:pt x="0" y="0"/>
                </a:lnTo>
                <a:lnTo>
                  <a:pt x="436" y="249"/>
                </a:lnTo>
                <a:lnTo>
                  <a:pt x="153" y="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42480" y="489220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19" y="660"/>
                </a:moveTo>
                <a:lnTo>
                  <a:pt x="165" y="482"/>
                </a:lnTo>
                <a:lnTo>
                  <a:pt x="63" y="355"/>
                </a:lnTo>
                <a:lnTo>
                  <a:pt x="0" y="0"/>
                </a:lnTo>
                <a:lnTo>
                  <a:pt x="419" y="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58774" y="506576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08" y="939"/>
                </a:moveTo>
                <a:lnTo>
                  <a:pt x="0" y="698"/>
                </a:lnTo>
                <a:lnTo>
                  <a:pt x="520" y="0"/>
                </a:lnTo>
                <a:lnTo>
                  <a:pt x="622" y="177"/>
                </a:lnTo>
                <a:lnTo>
                  <a:pt x="812" y="343"/>
                </a:lnTo>
                <a:lnTo>
                  <a:pt x="757" y="698"/>
                </a:lnTo>
                <a:lnTo>
                  <a:pt x="622" y="799"/>
                </a:lnTo>
                <a:lnTo>
                  <a:pt x="508" y="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080203" y="2221369"/>
            <a:ext cx="1751767" cy="1259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4288617" y="6130962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5">
                <a:moveTo>
                  <a:pt x="1385" y="1447"/>
                </a:moveTo>
                <a:lnTo>
                  <a:pt x="218" y="1435"/>
                </a:lnTo>
                <a:lnTo>
                  <a:pt x="529" y="177"/>
                </a:lnTo>
                <a:lnTo>
                  <a:pt x="533" y="0"/>
                </a:lnTo>
                <a:lnTo>
                  <a:pt x="711" y="76"/>
                </a:lnTo>
                <a:lnTo>
                  <a:pt x="875" y="114"/>
                </a:lnTo>
                <a:lnTo>
                  <a:pt x="1027" y="177"/>
                </a:lnTo>
                <a:lnTo>
                  <a:pt x="1385" y="1447"/>
                </a:lnTo>
                <a:close/>
              </a:path>
              <a:path w="1905" h="4445">
                <a:moveTo>
                  <a:pt x="114" y="4254"/>
                </a:moveTo>
                <a:lnTo>
                  <a:pt x="0" y="2438"/>
                </a:lnTo>
                <a:lnTo>
                  <a:pt x="273" y="1575"/>
                </a:lnTo>
                <a:lnTo>
                  <a:pt x="203" y="1447"/>
                </a:lnTo>
                <a:lnTo>
                  <a:pt x="1385" y="1447"/>
                </a:lnTo>
                <a:lnTo>
                  <a:pt x="1421" y="1575"/>
                </a:lnTo>
                <a:lnTo>
                  <a:pt x="1555" y="2438"/>
                </a:lnTo>
                <a:lnTo>
                  <a:pt x="1524" y="3505"/>
                </a:lnTo>
                <a:lnTo>
                  <a:pt x="1091" y="3505"/>
                </a:lnTo>
                <a:lnTo>
                  <a:pt x="114" y="4254"/>
                </a:lnTo>
                <a:close/>
              </a:path>
              <a:path w="1905" h="4445">
                <a:moveTo>
                  <a:pt x="1485" y="4127"/>
                </a:moveTo>
                <a:lnTo>
                  <a:pt x="1091" y="3505"/>
                </a:lnTo>
                <a:lnTo>
                  <a:pt x="1524" y="3505"/>
                </a:lnTo>
                <a:lnTo>
                  <a:pt x="1485" y="412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4289329" y="6129744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5938" y="6603"/>
                </a:moveTo>
                <a:lnTo>
                  <a:pt x="10768" y="4673"/>
                </a:lnTo>
                <a:lnTo>
                  <a:pt x="5486" y="3289"/>
                </a:lnTo>
                <a:lnTo>
                  <a:pt x="316" y="1396"/>
                </a:lnTo>
                <a:lnTo>
                  <a:pt x="0" y="0"/>
                </a:lnTo>
                <a:lnTo>
                  <a:pt x="5435" y="1980"/>
                </a:lnTo>
                <a:lnTo>
                  <a:pt x="8432" y="3403"/>
                </a:lnTo>
                <a:lnTo>
                  <a:pt x="16102" y="6006"/>
                </a:lnTo>
                <a:lnTo>
                  <a:pt x="15938" y="660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083081" y="596611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4926" y="10604"/>
                </a:moveTo>
                <a:lnTo>
                  <a:pt x="2069" y="8978"/>
                </a:lnTo>
                <a:lnTo>
                  <a:pt x="0" y="8140"/>
                </a:lnTo>
                <a:lnTo>
                  <a:pt x="824" y="5549"/>
                </a:lnTo>
                <a:lnTo>
                  <a:pt x="2641" y="0"/>
                </a:lnTo>
                <a:lnTo>
                  <a:pt x="7123" y="3416"/>
                </a:lnTo>
                <a:lnTo>
                  <a:pt x="8991" y="6540"/>
                </a:lnTo>
                <a:lnTo>
                  <a:pt x="4926" y="1060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4048002" y="6089815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2844" y="9080"/>
                </a:moveTo>
                <a:lnTo>
                  <a:pt x="0" y="7226"/>
                </a:lnTo>
                <a:lnTo>
                  <a:pt x="469" y="5079"/>
                </a:lnTo>
                <a:lnTo>
                  <a:pt x="4711" y="0"/>
                </a:lnTo>
                <a:lnTo>
                  <a:pt x="2844" y="908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4050720" y="609889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610" y="838"/>
                </a:moveTo>
                <a:lnTo>
                  <a:pt x="0" y="698"/>
                </a:lnTo>
                <a:lnTo>
                  <a:pt x="127" y="0"/>
                </a:lnTo>
                <a:lnTo>
                  <a:pt x="305" y="88"/>
                </a:lnTo>
                <a:lnTo>
                  <a:pt x="444" y="215"/>
                </a:lnTo>
                <a:lnTo>
                  <a:pt x="623" y="330"/>
                </a:lnTo>
                <a:lnTo>
                  <a:pt x="610" y="838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4082585" y="59740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3" y="571"/>
                </a:moveTo>
                <a:lnTo>
                  <a:pt x="0" y="0"/>
                </a:lnTo>
                <a:lnTo>
                  <a:pt x="354" y="126"/>
                </a:lnTo>
                <a:lnTo>
                  <a:pt x="291" y="53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4042936" y="5978067"/>
            <a:ext cx="350520" cy="461009"/>
          </a:xfrm>
          <a:custGeom>
            <a:avLst/>
            <a:gdLst/>
            <a:ahLst/>
            <a:cxnLst/>
            <a:rect l="l" t="t" r="r" b="b"/>
            <a:pathLst>
              <a:path w="350519" h="461010">
                <a:moveTo>
                  <a:pt x="55359" y="26670"/>
                </a:moveTo>
                <a:lnTo>
                  <a:pt x="8394" y="26670"/>
                </a:lnTo>
                <a:lnTo>
                  <a:pt x="0" y="8889"/>
                </a:lnTo>
                <a:lnTo>
                  <a:pt x="685" y="3810"/>
                </a:lnTo>
                <a:lnTo>
                  <a:pt x="5650" y="0"/>
                </a:lnTo>
                <a:lnTo>
                  <a:pt x="11149" y="5079"/>
                </a:lnTo>
                <a:lnTo>
                  <a:pt x="13817" y="8889"/>
                </a:lnTo>
                <a:lnTo>
                  <a:pt x="22234" y="8889"/>
                </a:lnTo>
                <a:lnTo>
                  <a:pt x="22986" y="10160"/>
                </a:lnTo>
                <a:lnTo>
                  <a:pt x="24040" y="13970"/>
                </a:lnTo>
                <a:lnTo>
                  <a:pt x="44229" y="13970"/>
                </a:lnTo>
                <a:lnTo>
                  <a:pt x="44322" y="19050"/>
                </a:lnTo>
                <a:lnTo>
                  <a:pt x="49479" y="24129"/>
                </a:lnTo>
                <a:lnTo>
                  <a:pt x="55359" y="26670"/>
                </a:lnTo>
                <a:close/>
              </a:path>
              <a:path w="350519" h="461010">
                <a:moveTo>
                  <a:pt x="22234" y="8889"/>
                </a:moveTo>
                <a:lnTo>
                  <a:pt x="13817" y="8889"/>
                </a:lnTo>
                <a:lnTo>
                  <a:pt x="19226" y="3810"/>
                </a:lnTo>
                <a:lnTo>
                  <a:pt x="22234" y="8889"/>
                </a:lnTo>
                <a:close/>
              </a:path>
              <a:path w="350519" h="461010">
                <a:moveTo>
                  <a:pt x="44229" y="13970"/>
                </a:moveTo>
                <a:lnTo>
                  <a:pt x="28282" y="13970"/>
                </a:lnTo>
                <a:lnTo>
                  <a:pt x="31469" y="12700"/>
                </a:lnTo>
                <a:lnTo>
                  <a:pt x="34580" y="12700"/>
                </a:lnTo>
                <a:lnTo>
                  <a:pt x="37679" y="11429"/>
                </a:lnTo>
                <a:lnTo>
                  <a:pt x="44157" y="7620"/>
                </a:lnTo>
                <a:lnTo>
                  <a:pt x="44229" y="13970"/>
                </a:lnTo>
                <a:close/>
              </a:path>
              <a:path w="350519" h="461010">
                <a:moveTo>
                  <a:pt x="20192" y="63500"/>
                </a:moveTo>
                <a:lnTo>
                  <a:pt x="18960" y="60960"/>
                </a:lnTo>
                <a:lnTo>
                  <a:pt x="15861" y="50800"/>
                </a:lnTo>
                <a:lnTo>
                  <a:pt x="12433" y="50800"/>
                </a:lnTo>
                <a:lnTo>
                  <a:pt x="6832" y="49529"/>
                </a:lnTo>
                <a:lnTo>
                  <a:pt x="5345" y="46989"/>
                </a:lnTo>
                <a:lnTo>
                  <a:pt x="6159" y="39370"/>
                </a:lnTo>
                <a:lnTo>
                  <a:pt x="7074" y="35560"/>
                </a:lnTo>
                <a:lnTo>
                  <a:pt x="8686" y="26670"/>
                </a:lnTo>
                <a:lnTo>
                  <a:pt x="55359" y="26670"/>
                </a:lnTo>
                <a:lnTo>
                  <a:pt x="64273" y="21589"/>
                </a:lnTo>
                <a:lnTo>
                  <a:pt x="67132" y="24129"/>
                </a:lnTo>
                <a:lnTo>
                  <a:pt x="69138" y="24129"/>
                </a:lnTo>
                <a:lnTo>
                  <a:pt x="66000" y="27939"/>
                </a:lnTo>
                <a:lnTo>
                  <a:pt x="64400" y="29210"/>
                </a:lnTo>
                <a:lnTo>
                  <a:pt x="71298" y="31750"/>
                </a:lnTo>
                <a:lnTo>
                  <a:pt x="93017" y="31750"/>
                </a:lnTo>
                <a:lnTo>
                  <a:pt x="98373" y="40639"/>
                </a:lnTo>
                <a:lnTo>
                  <a:pt x="117995" y="40639"/>
                </a:lnTo>
                <a:lnTo>
                  <a:pt x="119913" y="41910"/>
                </a:lnTo>
                <a:lnTo>
                  <a:pt x="122198" y="48260"/>
                </a:lnTo>
                <a:lnTo>
                  <a:pt x="140042" y="48260"/>
                </a:lnTo>
                <a:lnTo>
                  <a:pt x="146074" y="49529"/>
                </a:lnTo>
                <a:lnTo>
                  <a:pt x="148589" y="50800"/>
                </a:lnTo>
                <a:lnTo>
                  <a:pt x="151510" y="52070"/>
                </a:lnTo>
                <a:lnTo>
                  <a:pt x="158520" y="52070"/>
                </a:lnTo>
                <a:lnTo>
                  <a:pt x="158229" y="54610"/>
                </a:lnTo>
                <a:lnTo>
                  <a:pt x="159181" y="55879"/>
                </a:lnTo>
                <a:lnTo>
                  <a:pt x="159765" y="57150"/>
                </a:lnTo>
                <a:lnTo>
                  <a:pt x="167727" y="58420"/>
                </a:lnTo>
                <a:lnTo>
                  <a:pt x="174801" y="60960"/>
                </a:lnTo>
                <a:lnTo>
                  <a:pt x="181342" y="62229"/>
                </a:lnTo>
                <a:lnTo>
                  <a:pt x="41236" y="62229"/>
                </a:lnTo>
                <a:lnTo>
                  <a:pt x="20192" y="63500"/>
                </a:lnTo>
                <a:close/>
              </a:path>
              <a:path w="350519" h="461010">
                <a:moveTo>
                  <a:pt x="93017" y="31750"/>
                </a:moveTo>
                <a:lnTo>
                  <a:pt x="71792" y="31750"/>
                </a:lnTo>
                <a:lnTo>
                  <a:pt x="74370" y="29210"/>
                </a:lnTo>
                <a:lnTo>
                  <a:pt x="77584" y="26670"/>
                </a:lnTo>
                <a:lnTo>
                  <a:pt x="80542" y="25400"/>
                </a:lnTo>
                <a:lnTo>
                  <a:pt x="84264" y="27939"/>
                </a:lnTo>
                <a:lnTo>
                  <a:pt x="87552" y="29210"/>
                </a:lnTo>
                <a:lnTo>
                  <a:pt x="92251" y="30479"/>
                </a:lnTo>
                <a:lnTo>
                  <a:pt x="93017" y="31750"/>
                </a:lnTo>
                <a:close/>
              </a:path>
              <a:path w="350519" h="461010">
                <a:moveTo>
                  <a:pt x="117995" y="40639"/>
                </a:moveTo>
                <a:lnTo>
                  <a:pt x="98373" y="40639"/>
                </a:lnTo>
                <a:lnTo>
                  <a:pt x="103060" y="36829"/>
                </a:lnTo>
                <a:lnTo>
                  <a:pt x="108749" y="34289"/>
                </a:lnTo>
                <a:lnTo>
                  <a:pt x="112242" y="36829"/>
                </a:lnTo>
                <a:lnTo>
                  <a:pt x="117995" y="40639"/>
                </a:lnTo>
                <a:close/>
              </a:path>
              <a:path w="350519" h="461010">
                <a:moveTo>
                  <a:pt x="158520" y="52070"/>
                </a:moveTo>
                <a:lnTo>
                  <a:pt x="151510" y="52070"/>
                </a:lnTo>
                <a:lnTo>
                  <a:pt x="152006" y="46989"/>
                </a:lnTo>
                <a:lnTo>
                  <a:pt x="150507" y="41910"/>
                </a:lnTo>
                <a:lnTo>
                  <a:pt x="158635" y="44450"/>
                </a:lnTo>
                <a:lnTo>
                  <a:pt x="158774" y="45720"/>
                </a:lnTo>
                <a:lnTo>
                  <a:pt x="159193" y="46989"/>
                </a:lnTo>
                <a:lnTo>
                  <a:pt x="159041" y="50800"/>
                </a:lnTo>
                <a:lnTo>
                  <a:pt x="158520" y="52070"/>
                </a:lnTo>
                <a:close/>
              </a:path>
              <a:path w="350519" h="461010">
                <a:moveTo>
                  <a:pt x="136498" y="48260"/>
                </a:moveTo>
                <a:lnTo>
                  <a:pt x="122198" y="48260"/>
                </a:lnTo>
                <a:lnTo>
                  <a:pt x="128345" y="46989"/>
                </a:lnTo>
                <a:lnTo>
                  <a:pt x="136498" y="48260"/>
                </a:lnTo>
                <a:close/>
              </a:path>
              <a:path w="350519" h="461010">
                <a:moveTo>
                  <a:pt x="45363" y="68579"/>
                </a:moveTo>
                <a:lnTo>
                  <a:pt x="44157" y="67310"/>
                </a:lnTo>
                <a:lnTo>
                  <a:pt x="43014" y="67310"/>
                </a:lnTo>
                <a:lnTo>
                  <a:pt x="41947" y="64770"/>
                </a:lnTo>
                <a:lnTo>
                  <a:pt x="41236" y="62229"/>
                </a:lnTo>
                <a:lnTo>
                  <a:pt x="181342" y="62229"/>
                </a:lnTo>
                <a:lnTo>
                  <a:pt x="182511" y="59689"/>
                </a:lnTo>
                <a:lnTo>
                  <a:pt x="183019" y="57150"/>
                </a:lnTo>
                <a:lnTo>
                  <a:pt x="190500" y="55879"/>
                </a:lnTo>
                <a:lnTo>
                  <a:pt x="189966" y="60960"/>
                </a:lnTo>
                <a:lnTo>
                  <a:pt x="191605" y="64770"/>
                </a:lnTo>
                <a:lnTo>
                  <a:pt x="59498" y="64770"/>
                </a:lnTo>
                <a:lnTo>
                  <a:pt x="45363" y="68579"/>
                </a:lnTo>
                <a:close/>
              </a:path>
              <a:path w="350519" h="461010">
                <a:moveTo>
                  <a:pt x="203782" y="66039"/>
                </a:moveTo>
                <a:lnTo>
                  <a:pt x="192151" y="66039"/>
                </a:lnTo>
                <a:lnTo>
                  <a:pt x="198183" y="60960"/>
                </a:lnTo>
                <a:lnTo>
                  <a:pt x="201040" y="63500"/>
                </a:lnTo>
                <a:lnTo>
                  <a:pt x="203782" y="66039"/>
                </a:lnTo>
                <a:close/>
              </a:path>
              <a:path w="350519" h="461010">
                <a:moveTo>
                  <a:pt x="64058" y="92710"/>
                </a:moveTo>
                <a:lnTo>
                  <a:pt x="63093" y="91439"/>
                </a:lnTo>
                <a:lnTo>
                  <a:pt x="61264" y="90170"/>
                </a:lnTo>
                <a:lnTo>
                  <a:pt x="60934" y="86360"/>
                </a:lnTo>
                <a:lnTo>
                  <a:pt x="61759" y="82550"/>
                </a:lnTo>
                <a:lnTo>
                  <a:pt x="62559" y="67310"/>
                </a:lnTo>
                <a:lnTo>
                  <a:pt x="59498" y="64770"/>
                </a:lnTo>
                <a:lnTo>
                  <a:pt x="191605" y="64770"/>
                </a:lnTo>
                <a:lnTo>
                  <a:pt x="192151" y="66039"/>
                </a:lnTo>
                <a:lnTo>
                  <a:pt x="203782" y="66039"/>
                </a:lnTo>
                <a:lnTo>
                  <a:pt x="209802" y="68579"/>
                </a:lnTo>
                <a:lnTo>
                  <a:pt x="216203" y="68579"/>
                </a:lnTo>
                <a:lnTo>
                  <a:pt x="226902" y="72389"/>
                </a:lnTo>
                <a:lnTo>
                  <a:pt x="237942" y="73660"/>
                </a:lnTo>
                <a:lnTo>
                  <a:pt x="254456" y="77470"/>
                </a:lnTo>
                <a:lnTo>
                  <a:pt x="79818" y="77470"/>
                </a:lnTo>
                <a:lnTo>
                  <a:pt x="77190" y="78739"/>
                </a:lnTo>
                <a:lnTo>
                  <a:pt x="74852" y="78739"/>
                </a:lnTo>
                <a:lnTo>
                  <a:pt x="70560" y="82550"/>
                </a:lnTo>
                <a:lnTo>
                  <a:pt x="72059" y="91439"/>
                </a:lnTo>
                <a:lnTo>
                  <a:pt x="64058" y="92710"/>
                </a:lnTo>
                <a:close/>
              </a:path>
              <a:path w="350519" h="461010">
                <a:moveTo>
                  <a:pt x="216203" y="68579"/>
                </a:moveTo>
                <a:lnTo>
                  <a:pt x="209802" y="68579"/>
                </a:lnTo>
                <a:lnTo>
                  <a:pt x="213576" y="67310"/>
                </a:lnTo>
                <a:lnTo>
                  <a:pt x="216203" y="68579"/>
                </a:lnTo>
                <a:close/>
              </a:path>
              <a:path w="350519" h="461010">
                <a:moveTo>
                  <a:pt x="270763" y="80010"/>
                </a:moveTo>
                <a:lnTo>
                  <a:pt x="263511" y="80010"/>
                </a:lnTo>
                <a:lnTo>
                  <a:pt x="265328" y="76200"/>
                </a:lnTo>
                <a:lnTo>
                  <a:pt x="270763" y="80010"/>
                </a:lnTo>
                <a:close/>
              </a:path>
              <a:path w="350519" h="461010">
                <a:moveTo>
                  <a:pt x="91109" y="106679"/>
                </a:moveTo>
                <a:lnTo>
                  <a:pt x="87185" y="99060"/>
                </a:lnTo>
                <a:lnTo>
                  <a:pt x="94513" y="92710"/>
                </a:lnTo>
                <a:lnTo>
                  <a:pt x="96431" y="90170"/>
                </a:lnTo>
                <a:lnTo>
                  <a:pt x="98882" y="87629"/>
                </a:lnTo>
                <a:lnTo>
                  <a:pt x="92454" y="83820"/>
                </a:lnTo>
                <a:lnTo>
                  <a:pt x="87236" y="81279"/>
                </a:lnTo>
                <a:lnTo>
                  <a:pt x="79818" y="77470"/>
                </a:lnTo>
                <a:lnTo>
                  <a:pt x="254456" y="77470"/>
                </a:lnTo>
                <a:lnTo>
                  <a:pt x="259880" y="78739"/>
                </a:lnTo>
                <a:lnTo>
                  <a:pt x="263511" y="80010"/>
                </a:lnTo>
                <a:lnTo>
                  <a:pt x="270763" y="80010"/>
                </a:lnTo>
                <a:lnTo>
                  <a:pt x="273493" y="82550"/>
                </a:lnTo>
                <a:lnTo>
                  <a:pt x="291089" y="82550"/>
                </a:lnTo>
                <a:lnTo>
                  <a:pt x="292479" y="83820"/>
                </a:lnTo>
                <a:lnTo>
                  <a:pt x="296442" y="87629"/>
                </a:lnTo>
                <a:lnTo>
                  <a:pt x="115570" y="87629"/>
                </a:lnTo>
                <a:lnTo>
                  <a:pt x="106231" y="92710"/>
                </a:lnTo>
                <a:lnTo>
                  <a:pt x="96265" y="101600"/>
                </a:lnTo>
                <a:lnTo>
                  <a:pt x="94639" y="104139"/>
                </a:lnTo>
                <a:lnTo>
                  <a:pt x="92823" y="105410"/>
                </a:lnTo>
                <a:lnTo>
                  <a:pt x="91109" y="106679"/>
                </a:lnTo>
                <a:close/>
              </a:path>
              <a:path w="350519" h="461010">
                <a:moveTo>
                  <a:pt x="291089" y="82550"/>
                </a:moveTo>
                <a:lnTo>
                  <a:pt x="279666" y="82550"/>
                </a:lnTo>
                <a:lnTo>
                  <a:pt x="283184" y="80010"/>
                </a:lnTo>
                <a:lnTo>
                  <a:pt x="287464" y="78739"/>
                </a:lnTo>
                <a:lnTo>
                  <a:pt x="289698" y="81279"/>
                </a:lnTo>
                <a:lnTo>
                  <a:pt x="291089" y="82550"/>
                </a:lnTo>
                <a:close/>
              </a:path>
              <a:path w="350519" h="461010">
                <a:moveTo>
                  <a:pt x="153427" y="96520"/>
                </a:moveTo>
                <a:lnTo>
                  <a:pt x="146620" y="92710"/>
                </a:lnTo>
                <a:lnTo>
                  <a:pt x="139534" y="90170"/>
                </a:lnTo>
                <a:lnTo>
                  <a:pt x="126074" y="87629"/>
                </a:lnTo>
                <a:lnTo>
                  <a:pt x="296442" y="87629"/>
                </a:lnTo>
                <a:lnTo>
                  <a:pt x="298753" y="88900"/>
                </a:lnTo>
                <a:lnTo>
                  <a:pt x="298710" y="92710"/>
                </a:lnTo>
                <a:lnTo>
                  <a:pt x="163931" y="92710"/>
                </a:lnTo>
                <a:lnTo>
                  <a:pt x="153427" y="96520"/>
                </a:lnTo>
                <a:close/>
              </a:path>
              <a:path w="350519" h="461010">
                <a:moveTo>
                  <a:pt x="192264" y="109220"/>
                </a:moveTo>
                <a:lnTo>
                  <a:pt x="190030" y="107950"/>
                </a:lnTo>
                <a:lnTo>
                  <a:pt x="189864" y="107950"/>
                </a:lnTo>
                <a:lnTo>
                  <a:pt x="186344" y="102870"/>
                </a:lnTo>
                <a:lnTo>
                  <a:pt x="181001" y="100329"/>
                </a:lnTo>
                <a:lnTo>
                  <a:pt x="175204" y="99060"/>
                </a:lnTo>
                <a:lnTo>
                  <a:pt x="170319" y="96520"/>
                </a:lnTo>
                <a:lnTo>
                  <a:pt x="168591" y="93979"/>
                </a:lnTo>
                <a:lnTo>
                  <a:pt x="163931" y="92710"/>
                </a:lnTo>
                <a:lnTo>
                  <a:pt x="298710" y="92710"/>
                </a:lnTo>
                <a:lnTo>
                  <a:pt x="298952" y="97789"/>
                </a:lnTo>
                <a:lnTo>
                  <a:pt x="302208" y="104139"/>
                </a:lnTo>
                <a:lnTo>
                  <a:pt x="199656" y="104139"/>
                </a:lnTo>
                <a:lnTo>
                  <a:pt x="192264" y="109220"/>
                </a:lnTo>
                <a:close/>
              </a:path>
              <a:path w="350519" h="461010">
                <a:moveTo>
                  <a:pt x="342000" y="127000"/>
                </a:moveTo>
                <a:lnTo>
                  <a:pt x="253631" y="127000"/>
                </a:lnTo>
                <a:lnTo>
                  <a:pt x="253821" y="125729"/>
                </a:lnTo>
                <a:lnTo>
                  <a:pt x="246456" y="125729"/>
                </a:lnTo>
                <a:lnTo>
                  <a:pt x="242048" y="124460"/>
                </a:lnTo>
                <a:lnTo>
                  <a:pt x="240524" y="121920"/>
                </a:lnTo>
                <a:lnTo>
                  <a:pt x="238707" y="118110"/>
                </a:lnTo>
                <a:lnTo>
                  <a:pt x="236841" y="114300"/>
                </a:lnTo>
                <a:lnTo>
                  <a:pt x="312456" y="114300"/>
                </a:lnTo>
                <a:lnTo>
                  <a:pt x="320839" y="113029"/>
                </a:lnTo>
                <a:lnTo>
                  <a:pt x="320318" y="104139"/>
                </a:lnTo>
                <a:lnTo>
                  <a:pt x="324332" y="99060"/>
                </a:lnTo>
                <a:lnTo>
                  <a:pt x="327761" y="100329"/>
                </a:lnTo>
                <a:lnTo>
                  <a:pt x="331139" y="102870"/>
                </a:lnTo>
                <a:lnTo>
                  <a:pt x="338746" y="104139"/>
                </a:lnTo>
                <a:lnTo>
                  <a:pt x="348532" y="104139"/>
                </a:lnTo>
                <a:lnTo>
                  <a:pt x="348614" y="106679"/>
                </a:lnTo>
                <a:lnTo>
                  <a:pt x="349896" y="110489"/>
                </a:lnTo>
                <a:lnTo>
                  <a:pt x="348614" y="113029"/>
                </a:lnTo>
                <a:lnTo>
                  <a:pt x="344605" y="121920"/>
                </a:lnTo>
                <a:lnTo>
                  <a:pt x="342651" y="125729"/>
                </a:lnTo>
                <a:lnTo>
                  <a:pt x="253821" y="125729"/>
                </a:lnTo>
                <a:lnTo>
                  <a:pt x="253515" y="126979"/>
                </a:lnTo>
                <a:lnTo>
                  <a:pt x="342011" y="126979"/>
                </a:lnTo>
                <a:close/>
              </a:path>
              <a:path w="350519" h="461010">
                <a:moveTo>
                  <a:pt x="348532" y="104139"/>
                </a:moveTo>
                <a:lnTo>
                  <a:pt x="338746" y="104139"/>
                </a:lnTo>
                <a:lnTo>
                  <a:pt x="343000" y="102870"/>
                </a:lnTo>
                <a:lnTo>
                  <a:pt x="348450" y="101600"/>
                </a:lnTo>
                <a:lnTo>
                  <a:pt x="348532" y="104139"/>
                </a:lnTo>
                <a:close/>
              </a:path>
              <a:path w="350519" h="461010">
                <a:moveTo>
                  <a:pt x="205981" y="110489"/>
                </a:moveTo>
                <a:lnTo>
                  <a:pt x="199656" y="104139"/>
                </a:lnTo>
                <a:lnTo>
                  <a:pt x="302208" y="104139"/>
                </a:lnTo>
                <a:lnTo>
                  <a:pt x="307122" y="109220"/>
                </a:lnTo>
                <a:lnTo>
                  <a:pt x="212343" y="109220"/>
                </a:lnTo>
                <a:lnTo>
                  <a:pt x="205981" y="110489"/>
                </a:lnTo>
                <a:close/>
              </a:path>
              <a:path w="350519" h="461010">
                <a:moveTo>
                  <a:pt x="220471" y="119379"/>
                </a:moveTo>
                <a:lnTo>
                  <a:pt x="217969" y="116839"/>
                </a:lnTo>
                <a:lnTo>
                  <a:pt x="212343" y="109220"/>
                </a:lnTo>
                <a:lnTo>
                  <a:pt x="307122" y="109220"/>
                </a:lnTo>
                <a:lnTo>
                  <a:pt x="312456" y="114300"/>
                </a:lnTo>
                <a:lnTo>
                  <a:pt x="236841" y="114300"/>
                </a:lnTo>
                <a:lnTo>
                  <a:pt x="220471" y="119379"/>
                </a:lnTo>
                <a:close/>
              </a:path>
              <a:path w="350519" h="461010">
                <a:moveTo>
                  <a:pt x="20630" y="124460"/>
                </a:moveTo>
                <a:lnTo>
                  <a:pt x="7822" y="124460"/>
                </a:lnTo>
                <a:lnTo>
                  <a:pt x="8394" y="120650"/>
                </a:lnTo>
                <a:lnTo>
                  <a:pt x="12700" y="121920"/>
                </a:lnTo>
                <a:lnTo>
                  <a:pt x="18577" y="121920"/>
                </a:lnTo>
                <a:lnTo>
                  <a:pt x="20630" y="124460"/>
                </a:lnTo>
                <a:close/>
              </a:path>
              <a:path w="350519" h="461010">
                <a:moveTo>
                  <a:pt x="18577" y="121920"/>
                </a:moveTo>
                <a:lnTo>
                  <a:pt x="12700" y="121920"/>
                </a:lnTo>
                <a:lnTo>
                  <a:pt x="17550" y="120650"/>
                </a:lnTo>
                <a:lnTo>
                  <a:pt x="18577" y="121920"/>
                </a:lnTo>
                <a:close/>
              </a:path>
              <a:path w="350519" h="461010">
                <a:moveTo>
                  <a:pt x="13906" y="220979"/>
                </a:moveTo>
                <a:lnTo>
                  <a:pt x="8190" y="215900"/>
                </a:lnTo>
                <a:lnTo>
                  <a:pt x="12331" y="194310"/>
                </a:lnTo>
                <a:lnTo>
                  <a:pt x="2375" y="194310"/>
                </a:lnTo>
                <a:lnTo>
                  <a:pt x="3347" y="186689"/>
                </a:lnTo>
                <a:lnTo>
                  <a:pt x="3465" y="180339"/>
                </a:lnTo>
                <a:lnTo>
                  <a:pt x="4580" y="173989"/>
                </a:lnTo>
                <a:lnTo>
                  <a:pt x="8546" y="167639"/>
                </a:lnTo>
                <a:lnTo>
                  <a:pt x="7078" y="162560"/>
                </a:lnTo>
                <a:lnTo>
                  <a:pt x="6905" y="156210"/>
                </a:lnTo>
                <a:lnTo>
                  <a:pt x="6317" y="149860"/>
                </a:lnTo>
                <a:lnTo>
                  <a:pt x="3606" y="144779"/>
                </a:lnTo>
                <a:lnTo>
                  <a:pt x="634" y="140970"/>
                </a:lnTo>
                <a:lnTo>
                  <a:pt x="913" y="138429"/>
                </a:lnTo>
                <a:lnTo>
                  <a:pt x="4114" y="133350"/>
                </a:lnTo>
                <a:lnTo>
                  <a:pt x="4787" y="129539"/>
                </a:lnTo>
                <a:lnTo>
                  <a:pt x="303" y="121920"/>
                </a:lnTo>
                <a:lnTo>
                  <a:pt x="7822" y="124460"/>
                </a:lnTo>
                <a:lnTo>
                  <a:pt x="20630" y="124460"/>
                </a:lnTo>
                <a:lnTo>
                  <a:pt x="23710" y="128270"/>
                </a:lnTo>
                <a:lnTo>
                  <a:pt x="39295" y="128270"/>
                </a:lnTo>
                <a:lnTo>
                  <a:pt x="42840" y="129539"/>
                </a:lnTo>
                <a:lnTo>
                  <a:pt x="61155" y="129539"/>
                </a:lnTo>
                <a:lnTo>
                  <a:pt x="62852" y="132079"/>
                </a:lnTo>
                <a:lnTo>
                  <a:pt x="67766" y="138429"/>
                </a:lnTo>
                <a:lnTo>
                  <a:pt x="102996" y="138429"/>
                </a:lnTo>
                <a:lnTo>
                  <a:pt x="106869" y="144779"/>
                </a:lnTo>
                <a:lnTo>
                  <a:pt x="109601" y="148589"/>
                </a:lnTo>
                <a:lnTo>
                  <a:pt x="130660" y="148589"/>
                </a:lnTo>
                <a:lnTo>
                  <a:pt x="130554" y="149860"/>
                </a:lnTo>
                <a:lnTo>
                  <a:pt x="140893" y="157479"/>
                </a:lnTo>
                <a:lnTo>
                  <a:pt x="159507" y="157479"/>
                </a:lnTo>
                <a:lnTo>
                  <a:pt x="160883" y="163829"/>
                </a:lnTo>
                <a:lnTo>
                  <a:pt x="177981" y="163829"/>
                </a:lnTo>
                <a:lnTo>
                  <a:pt x="179514" y="165100"/>
                </a:lnTo>
                <a:lnTo>
                  <a:pt x="192200" y="165100"/>
                </a:lnTo>
                <a:lnTo>
                  <a:pt x="196747" y="166370"/>
                </a:lnTo>
                <a:lnTo>
                  <a:pt x="209031" y="166370"/>
                </a:lnTo>
                <a:lnTo>
                  <a:pt x="211695" y="176529"/>
                </a:lnTo>
                <a:lnTo>
                  <a:pt x="321079" y="176529"/>
                </a:lnTo>
                <a:lnTo>
                  <a:pt x="319091" y="185420"/>
                </a:lnTo>
                <a:lnTo>
                  <a:pt x="315417" y="196850"/>
                </a:lnTo>
                <a:lnTo>
                  <a:pt x="310842" y="208279"/>
                </a:lnTo>
                <a:lnTo>
                  <a:pt x="308376" y="213360"/>
                </a:lnTo>
                <a:lnTo>
                  <a:pt x="20865" y="213360"/>
                </a:lnTo>
                <a:lnTo>
                  <a:pt x="18516" y="219710"/>
                </a:lnTo>
                <a:lnTo>
                  <a:pt x="13906" y="220979"/>
                </a:lnTo>
                <a:close/>
              </a:path>
              <a:path w="350519" h="461010">
                <a:moveTo>
                  <a:pt x="39295" y="128270"/>
                </a:moveTo>
                <a:lnTo>
                  <a:pt x="23710" y="128270"/>
                </a:lnTo>
                <a:lnTo>
                  <a:pt x="26530" y="124460"/>
                </a:lnTo>
                <a:lnTo>
                  <a:pt x="28954" y="123189"/>
                </a:lnTo>
                <a:lnTo>
                  <a:pt x="35750" y="127000"/>
                </a:lnTo>
                <a:lnTo>
                  <a:pt x="39295" y="128270"/>
                </a:lnTo>
                <a:close/>
              </a:path>
              <a:path w="350519" h="461010">
                <a:moveTo>
                  <a:pt x="61155" y="129539"/>
                </a:moveTo>
                <a:lnTo>
                  <a:pt x="50401" y="129539"/>
                </a:lnTo>
                <a:lnTo>
                  <a:pt x="58610" y="125729"/>
                </a:lnTo>
                <a:lnTo>
                  <a:pt x="61155" y="129539"/>
                </a:lnTo>
                <a:close/>
              </a:path>
              <a:path w="350519" h="461010">
                <a:moveTo>
                  <a:pt x="253631" y="127000"/>
                </a:moveTo>
                <a:lnTo>
                  <a:pt x="253821" y="125729"/>
                </a:lnTo>
                <a:lnTo>
                  <a:pt x="253631" y="127000"/>
                </a:lnTo>
                <a:close/>
              </a:path>
              <a:path w="350519" h="461010">
                <a:moveTo>
                  <a:pt x="321079" y="176529"/>
                </a:moveTo>
                <a:lnTo>
                  <a:pt x="211695" y="176529"/>
                </a:lnTo>
                <a:lnTo>
                  <a:pt x="219862" y="173989"/>
                </a:lnTo>
                <a:lnTo>
                  <a:pt x="227037" y="172720"/>
                </a:lnTo>
                <a:lnTo>
                  <a:pt x="254761" y="172720"/>
                </a:lnTo>
                <a:lnTo>
                  <a:pt x="260260" y="167639"/>
                </a:lnTo>
                <a:lnTo>
                  <a:pt x="264782" y="160020"/>
                </a:lnTo>
                <a:lnTo>
                  <a:pt x="263828" y="158750"/>
                </a:lnTo>
                <a:lnTo>
                  <a:pt x="262253" y="157479"/>
                </a:lnTo>
                <a:lnTo>
                  <a:pt x="262698" y="157479"/>
                </a:lnTo>
                <a:lnTo>
                  <a:pt x="265543" y="143510"/>
                </a:lnTo>
                <a:lnTo>
                  <a:pt x="267042" y="134620"/>
                </a:lnTo>
                <a:lnTo>
                  <a:pt x="251643" y="134620"/>
                </a:lnTo>
                <a:lnTo>
                  <a:pt x="253515" y="126979"/>
                </a:lnTo>
                <a:lnTo>
                  <a:pt x="342000" y="127000"/>
                </a:lnTo>
                <a:lnTo>
                  <a:pt x="336139" y="138429"/>
                </a:lnTo>
                <a:lnTo>
                  <a:pt x="332066" y="147320"/>
                </a:lnTo>
                <a:lnTo>
                  <a:pt x="329075" y="153670"/>
                </a:lnTo>
                <a:lnTo>
                  <a:pt x="326189" y="160020"/>
                </a:lnTo>
                <a:lnTo>
                  <a:pt x="323708" y="166370"/>
                </a:lnTo>
                <a:lnTo>
                  <a:pt x="321932" y="172720"/>
                </a:lnTo>
                <a:lnTo>
                  <a:pt x="321079" y="176529"/>
                </a:lnTo>
                <a:close/>
              </a:path>
              <a:path w="350519" h="461010">
                <a:moveTo>
                  <a:pt x="102373" y="134620"/>
                </a:moveTo>
                <a:lnTo>
                  <a:pt x="95414" y="134620"/>
                </a:lnTo>
                <a:lnTo>
                  <a:pt x="98349" y="132079"/>
                </a:lnTo>
                <a:lnTo>
                  <a:pt x="101358" y="130810"/>
                </a:lnTo>
                <a:lnTo>
                  <a:pt x="102373" y="134620"/>
                </a:lnTo>
                <a:close/>
              </a:path>
              <a:path w="350519" h="461010">
                <a:moveTo>
                  <a:pt x="102996" y="138429"/>
                </a:moveTo>
                <a:lnTo>
                  <a:pt x="67766" y="138429"/>
                </a:lnTo>
                <a:lnTo>
                  <a:pt x="81902" y="132079"/>
                </a:lnTo>
                <a:lnTo>
                  <a:pt x="87261" y="133350"/>
                </a:lnTo>
                <a:lnTo>
                  <a:pt x="95414" y="134620"/>
                </a:lnTo>
                <a:lnTo>
                  <a:pt x="102373" y="134620"/>
                </a:lnTo>
                <a:lnTo>
                  <a:pt x="102996" y="138429"/>
                </a:lnTo>
                <a:close/>
              </a:path>
              <a:path w="350519" h="461010">
                <a:moveTo>
                  <a:pt x="251331" y="135889"/>
                </a:moveTo>
                <a:lnTo>
                  <a:pt x="251643" y="134620"/>
                </a:lnTo>
                <a:lnTo>
                  <a:pt x="251331" y="135889"/>
                </a:lnTo>
                <a:close/>
              </a:path>
              <a:path w="350519" h="461010">
                <a:moveTo>
                  <a:pt x="261086" y="135889"/>
                </a:moveTo>
                <a:lnTo>
                  <a:pt x="251700" y="134620"/>
                </a:lnTo>
                <a:lnTo>
                  <a:pt x="267042" y="134620"/>
                </a:lnTo>
                <a:lnTo>
                  <a:pt x="261086" y="135889"/>
                </a:lnTo>
                <a:close/>
              </a:path>
              <a:path w="350519" h="461010">
                <a:moveTo>
                  <a:pt x="130660" y="148589"/>
                </a:moveTo>
                <a:lnTo>
                  <a:pt x="109601" y="148589"/>
                </a:lnTo>
                <a:lnTo>
                  <a:pt x="115848" y="144779"/>
                </a:lnTo>
                <a:lnTo>
                  <a:pt x="118808" y="147320"/>
                </a:lnTo>
                <a:lnTo>
                  <a:pt x="130766" y="147320"/>
                </a:lnTo>
                <a:lnTo>
                  <a:pt x="130660" y="148589"/>
                </a:lnTo>
                <a:close/>
              </a:path>
              <a:path w="350519" h="461010">
                <a:moveTo>
                  <a:pt x="130766" y="147320"/>
                </a:moveTo>
                <a:lnTo>
                  <a:pt x="123519" y="147320"/>
                </a:lnTo>
                <a:lnTo>
                  <a:pt x="126910" y="144779"/>
                </a:lnTo>
                <a:lnTo>
                  <a:pt x="130872" y="146050"/>
                </a:lnTo>
                <a:lnTo>
                  <a:pt x="130766" y="147320"/>
                </a:lnTo>
                <a:close/>
              </a:path>
              <a:path w="350519" h="461010">
                <a:moveTo>
                  <a:pt x="159507" y="157479"/>
                </a:moveTo>
                <a:lnTo>
                  <a:pt x="147128" y="157479"/>
                </a:lnTo>
                <a:lnTo>
                  <a:pt x="153987" y="153670"/>
                </a:lnTo>
                <a:lnTo>
                  <a:pt x="159232" y="156210"/>
                </a:lnTo>
                <a:lnTo>
                  <a:pt x="159507" y="157479"/>
                </a:lnTo>
                <a:close/>
              </a:path>
              <a:path w="350519" h="461010">
                <a:moveTo>
                  <a:pt x="177981" y="163829"/>
                </a:moveTo>
                <a:lnTo>
                  <a:pt x="160883" y="163829"/>
                </a:lnTo>
                <a:lnTo>
                  <a:pt x="169442" y="161289"/>
                </a:lnTo>
                <a:lnTo>
                  <a:pt x="173380" y="160020"/>
                </a:lnTo>
                <a:lnTo>
                  <a:pt x="177981" y="163829"/>
                </a:lnTo>
                <a:close/>
              </a:path>
              <a:path w="350519" h="461010">
                <a:moveTo>
                  <a:pt x="192200" y="165100"/>
                </a:moveTo>
                <a:lnTo>
                  <a:pt x="179514" y="165100"/>
                </a:lnTo>
                <a:lnTo>
                  <a:pt x="188861" y="161289"/>
                </a:lnTo>
                <a:lnTo>
                  <a:pt x="192200" y="165100"/>
                </a:lnTo>
                <a:close/>
              </a:path>
              <a:path w="350519" h="461010">
                <a:moveTo>
                  <a:pt x="209031" y="166370"/>
                </a:moveTo>
                <a:lnTo>
                  <a:pt x="198907" y="166370"/>
                </a:lnTo>
                <a:lnTo>
                  <a:pt x="201485" y="165100"/>
                </a:lnTo>
                <a:lnTo>
                  <a:pt x="208698" y="165100"/>
                </a:lnTo>
                <a:lnTo>
                  <a:pt x="209031" y="166370"/>
                </a:lnTo>
                <a:close/>
              </a:path>
              <a:path w="350519" h="461010">
                <a:moveTo>
                  <a:pt x="300463" y="229870"/>
                </a:moveTo>
                <a:lnTo>
                  <a:pt x="19392" y="229870"/>
                </a:lnTo>
                <a:lnTo>
                  <a:pt x="26364" y="224789"/>
                </a:lnTo>
                <a:lnTo>
                  <a:pt x="26425" y="215900"/>
                </a:lnTo>
                <a:lnTo>
                  <a:pt x="26390" y="214629"/>
                </a:lnTo>
                <a:lnTo>
                  <a:pt x="20865" y="213360"/>
                </a:lnTo>
                <a:lnTo>
                  <a:pt x="308376" y="213360"/>
                </a:lnTo>
                <a:lnTo>
                  <a:pt x="305294" y="219710"/>
                </a:lnTo>
                <a:lnTo>
                  <a:pt x="302334" y="226060"/>
                </a:lnTo>
                <a:lnTo>
                  <a:pt x="300463" y="229870"/>
                </a:lnTo>
                <a:close/>
              </a:path>
              <a:path w="350519" h="461010">
                <a:moveTo>
                  <a:pt x="28675" y="405129"/>
                </a:moveTo>
                <a:lnTo>
                  <a:pt x="22631" y="389889"/>
                </a:lnTo>
                <a:lnTo>
                  <a:pt x="37858" y="389889"/>
                </a:lnTo>
                <a:lnTo>
                  <a:pt x="33477" y="386079"/>
                </a:lnTo>
                <a:lnTo>
                  <a:pt x="31381" y="382270"/>
                </a:lnTo>
                <a:lnTo>
                  <a:pt x="28499" y="381000"/>
                </a:lnTo>
                <a:lnTo>
                  <a:pt x="23047" y="375920"/>
                </a:lnTo>
                <a:lnTo>
                  <a:pt x="19195" y="370839"/>
                </a:lnTo>
                <a:lnTo>
                  <a:pt x="17154" y="365760"/>
                </a:lnTo>
                <a:lnTo>
                  <a:pt x="17132" y="359410"/>
                </a:lnTo>
                <a:lnTo>
                  <a:pt x="17932" y="353060"/>
                </a:lnTo>
                <a:lnTo>
                  <a:pt x="12940" y="347979"/>
                </a:lnTo>
                <a:lnTo>
                  <a:pt x="17665" y="342900"/>
                </a:lnTo>
                <a:lnTo>
                  <a:pt x="14681" y="340360"/>
                </a:lnTo>
                <a:lnTo>
                  <a:pt x="13575" y="337820"/>
                </a:lnTo>
                <a:lnTo>
                  <a:pt x="10159" y="331470"/>
                </a:lnTo>
                <a:lnTo>
                  <a:pt x="3644" y="327660"/>
                </a:lnTo>
                <a:lnTo>
                  <a:pt x="7441" y="317500"/>
                </a:lnTo>
                <a:lnTo>
                  <a:pt x="5802" y="313689"/>
                </a:lnTo>
                <a:lnTo>
                  <a:pt x="3111" y="308610"/>
                </a:lnTo>
                <a:lnTo>
                  <a:pt x="2768" y="306070"/>
                </a:lnTo>
                <a:lnTo>
                  <a:pt x="4787" y="303529"/>
                </a:lnTo>
                <a:lnTo>
                  <a:pt x="7948" y="295910"/>
                </a:lnTo>
                <a:lnTo>
                  <a:pt x="7943" y="289560"/>
                </a:lnTo>
                <a:lnTo>
                  <a:pt x="5280" y="283210"/>
                </a:lnTo>
                <a:lnTo>
                  <a:pt x="469" y="276860"/>
                </a:lnTo>
                <a:lnTo>
                  <a:pt x="2424" y="271779"/>
                </a:lnTo>
                <a:lnTo>
                  <a:pt x="4481" y="266700"/>
                </a:lnTo>
                <a:lnTo>
                  <a:pt x="7035" y="259079"/>
                </a:lnTo>
                <a:lnTo>
                  <a:pt x="8470" y="256539"/>
                </a:lnTo>
                <a:lnTo>
                  <a:pt x="7480" y="255270"/>
                </a:lnTo>
                <a:lnTo>
                  <a:pt x="3980" y="247650"/>
                </a:lnTo>
                <a:lnTo>
                  <a:pt x="5133" y="241300"/>
                </a:lnTo>
                <a:lnTo>
                  <a:pt x="8272" y="234950"/>
                </a:lnTo>
                <a:lnTo>
                  <a:pt x="10731" y="228600"/>
                </a:lnTo>
                <a:lnTo>
                  <a:pt x="15163" y="228600"/>
                </a:lnTo>
                <a:lnTo>
                  <a:pt x="19392" y="229870"/>
                </a:lnTo>
                <a:lnTo>
                  <a:pt x="300463" y="229870"/>
                </a:lnTo>
                <a:lnTo>
                  <a:pt x="299839" y="231139"/>
                </a:lnTo>
                <a:lnTo>
                  <a:pt x="298183" y="237489"/>
                </a:lnTo>
                <a:lnTo>
                  <a:pt x="297738" y="245110"/>
                </a:lnTo>
                <a:lnTo>
                  <a:pt x="297853" y="247650"/>
                </a:lnTo>
                <a:lnTo>
                  <a:pt x="295960" y="251460"/>
                </a:lnTo>
                <a:lnTo>
                  <a:pt x="292506" y="259079"/>
                </a:lnTo>
                <a:lnTo>
                  <a:pt x="289280" y="261620"/>
                </a:lnTo>
                <a:lnTo>
                  <a:pt x="286371" y="267970"/>
                </a:lnTo>
                <a:lnTo>
                  <a:pt x="286625" y="271779"/>
                </a:lnTo>
                <a:lnTo>
                  <a:pt x="284822" y="278129"/>
                </a:lnTo>
                <a:lnTo>
                  <a:pt x="283247" y="280670"/>
                </a:lnTo>
                <a:lnTo>
                  <a:pt x="280618" y="285750"/>
                </a:lnTo>
                <a:lnTo>
                  <a:pt x="277824" y="293370"/>
                </a:lnTo>
                <a:lnTo>
                  <a:pt x="277291" y="294639"/>
                </a:lnTo>
                <a:lnTo>
                  <a:pt x="277456" y="294639"/>
                </a:lnTo>
                <a:lnTo>
                  <a:pt x="278277" y="302260"/>
                </a:lnTo>
                <a:lnTo>
                  <a:pt x="276270" y="309879"/>
                </a:lnTo>
                <a:lnTo>
                  <a:pt x="273361" y="317500"/>
                </a:lnTo>
                <a:lnTo>
                  <a:pt x="271474" y="325120"/>
                </a:lnTo>
                <a:lnTo>
                  <a:pt x="271029" y="330200"/>
                </a:lnTo>
                <a:lnTo>
                  <a:pt x="270230" y="334010"/>
                </a:lnTo>
                <a:lnTo>
                  <a:pt x="263244" y="340360"/>
                </a:lnTo>
                <a:lnTo>
                  <a:pt x="262280" y="345439"/>
                </a:lnTo>
                <a:lnTo>
                  <a:pt x="241121" y="388620"/>
                </a:lnTo>
                <a:lnTo>
                  <a:pt x="237298" y="393700"/>
                </a:lnTo>
                <a:lnTo>
                  <a:pt x="235203" y="397510"/>
                </a:lnTo>
                <a:lnTo>
                  <a:pt x="34785" y="397510"/>
                </a:lnTo>
                <a:lnTo>
                  <a:pt x="28675" y="405129"/>
                </a:lnTo>
                <a:close/>
              </a:path>
              <a:path w="350519" h="461010">
                <a:moveTo>
                  <a:pt x="71690" y="439420"/>
                </a:moveTo>
                <a:lnTo>
                  <a:pt x="67030" y="430529"/>
                </a:lnTo>
                <a:lnTo>
                  <a:pt x="61137" y="430529"/>
                </a:lnTo>
                <a:lnTo>
                  <a:pt x="57923" y="427989"/>
                </a:lnTo>
                <a:lnTo>
                  <a:pt x="56932" y="422910"/>
                </a:lnTo>
                <a:lnTo>
                  <a:pt x="50231" y="419100"/>
                </a:lnTo>
                <a:lnTo>
                  <a:pt x="45663" y="415289"/>
                </a:lnTo>
                <a:lnTo>
                  <a:pt x="41194" y="408939"/>
                </a:lnTo>
                <a:lnTo>
                  <a:pt x="34785" y="397510"/>
                </a:lnTo>
                <a:lnTo>
                  <a:pt x="235203" y="397510"/>
                </a:lnTo>
                <a:lnTo>
                  <a:pt x="230936" y="405129"/>
                </a:lnTo>
                <a:lnTo>
                  <a:pt x="238365" y="419100"/>
                </a:lnTo>
                <a:lnTo>
                  <a:pt x="233932" y="425450"/>
                </a:lnTo>
                <a:lnTo>
                  <a:pt x="231939" y="427989"/>
                </a:lnTo>
                <a:lnTo>
                  <a:pt x="71665" y="427989"/>
                </a:lnTo>
                <a:lnTo>
                  <a:pt x="71690" y="439420"/>
                </a:lnTo>
                <a:close/>
              </a:path>
              <a:path w="350519" h="461010">
                <a:moveTo>
                  <a:pt x="88239" y="443229"/>
                </a:moveTo>
                <a:lnTo>
                  <a:pt x="83641" y="443229"/>
                </a:lnTo>
                <a:lnTo>
                  <a:pt x="79781" y="440689"/>
                </a:lnTo>
                <a:lnTo>
                  <a:pt x="86931" y="436879"/>
                </a:lnTo>
                <a:lnTo>
                  <a:pt x="79691" y="433070"/>
                </a:lnTo>
                <a:lnTo>
                  <a:pt x="77457" y="430529"/>
                </a:lnTo>
                <a:lnTo>
                  <a:pt x="71665" y="427989"/>
                </a:lnTo>
                <a:lnTo>
                  <a:pt x="221284" y="427989"/>
                </a:lnTo>
                <a:lnTo>
                  <a:pt x="216737" y="429260"/>
                </a:lnTo>
                <a:lnTo>
                  <a:pt x="217169" y="431800"/>
                </a:lnTo>
                <a:lnTo>
                  <a:pt x="213715" y="441960"/>
                </a:lnTo>
                <a:lnTo>
                  <a:pt x="92620" y="441960"/>
                </a:lnTo>
                <a:lnTo>
                  <a:pt x="88239" y="443229"/>
                </a:lnTo>
                <a:close/>
              </a:path>
              <a:path w="350519" h="461010">
                <a:moveTo>
                  <a:pt x="225780" y="435610"/>
                </a:moveTo>
                <a:lnTo>
                  <a:pt x="222592" y="429260"/>
                </a:lnTo>
                <a:lnTo>
                  <a:pt x="221284" y="427989"/>
                </a:lnTo>
                <a:lnTo>
                  <a:pt x="231939" y="427989"/>
                </a:lnTo>
                <a:lnTo>
                  <a:pt x="229945" y="430529"/>
                </a:lnTo>
                <a:lnTo>
                  <a:pt x="225780" y="435610"/>
                </a:lnTo>
                <a:close/>
              </a:path>
              <a:path w="350519" h="461010">
                <a:moveTo>
                  <a:pt x="109701" y="453389"/>
                </a:moveTo>
                <a:lnTo>
                  <a:pt x="105574" y="453389"/>
                </a:lnTo>
                <a:lnTo>
                  <a:pt x="104266" y="447039"/>
                </a:lnTo>
                <a:lnTo>
                  <a:pt x="103847" y="445770"/>
                </a:lnTo>
                <a:lnTo>
                  <a:pt x="99555" y="443229"/>
                </a:lnTo>
                <a:lnTo>
                  <a:pt x="96849" y="443229"/>
                </a:lnTo>
                <a:lnTo>
                  <a:pt x="92620" y="441960"/>
                </a:lnTo>
                <a:lnTo>
                  <a:pt x="213715" y="441960"/>
                </a:lnTo>
                <a:lnTo>
                  <a:pt x="211708" y="447039"/>
                </a:lnTo>
                <a:lnTo>
                  <a:pt x="119011" y="447039"/>
                </a:lnTo>
                <a:lnTo>
                  <a:pt x="109701" y="453389"/>
                </a:lnTo>
                <a:close/>
              </a:path>
              <a:path w="350519" h="461010">
                <a:moveTo>
                  <a:pt x="136359" y="457200"/>
                </a:moveTo>
                <a:lnTo>
                  <a:pt x="132345" y="453389"/>
                </a:lnTo>
                <a:lnTo>
                  <a:pt x="124243" y="449579"/>
                </a:lnTo>
                <a:lnTo>
                  <a:pt x="119011" y="447039"/>
                </a:lnTo>
                <a:lnTo>
                  <a:pt x="211708" y="447039"/>
                </a:lnTo>
                <a:lnTo>
                  <a:pt x="211206" y="448310"/>
                </a:lnTo>
                <a:lnTo>
                  <a:pt x="199097" y="448310"/>
                </a:lnTo>
                <a:lnTo>
                  <a:pt x="197916" y="449579"/>
                </a:lnTo>
                <a:lnTo>
                  <a:pt x="196950" y="450850"/>
                </a:lnTo>
                <a:lnTo>
                  <a:pt x="144817" y="450850"/>
                </a:lnTo>
                <a:lnTo>
                  <a:pt x="136359" y="457200"/>
                </a:lnTo>
                <a:close/>
              </a:path>
              <a:path w="350519" h="461010">
                <a:moveTo>
                  <a:pt x="210704" y="449579"/>
                </a:moveTo>
                <a:lnTo>
                  <a:pt x="200138" y="448310"/>
                </a:lnTo>
                <a:lnTo>
                  <a:pt x="211206" y="448310"/>
                </a:lnTo>
                <a:lnTo>
                  <a:pt x="210704" y="449579"/>
                </a:lnTo>
                <a:close/>
              </a:path>
              <a:path w="350519" h="461010">
                <a:moveTo>
                  <a:pt x="147268" y="461010"/>
                </a:moveTo>
                <a:lnTo>
                  <a:pt x="146125" y="461010"/>
                </a:lnTo>
                <a:lnTo>
                  <a:pt x="144817" y="450850"/>
                </a:lnTo>
                <a:lnTo>
                  <a:pt x="196950" y="450850"/>
                </a:lnTo>
                <a:lnTo>
                  <a:pt x="189358" y="454660"/>
                </a:lnTo>
                <a:lnTo>
                  <a:pt x="185379" y="455929"/>
                </a:lnTo>
                <a:lnTo>
                  <a:pt x="160134" y="455929"/>
                </a:lnTo>
                <a:lnTo>
                  <a:pt x="155409" y="458470"/>
                </a:lnTo>
                <a:lnTo>
                  <a:pt x="147268" y="461010"/>
                </a:lnTo>
                <a:close/>
              </a:path>
              <a:path w="350519" h="461010">
                <a:moveTo>
                  <a:pt x="181400" y="457200"/>
                </a:moveTo>
                <a:lnTo>
                  <a:pt x="164363" y="457200"/>
                </a:lnTo>
                <a:lnTo>
                  <a:pt x="160134" y="455929"/>
                </a:lnTo>
                <a:lnTo>
                  <a:pt x="185379" y="455929"/>
                </a:lnTo>
                <a:lnTo>
                  <a:pt x="181400" y="45720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4159991" y="6007036"/>
            <a:ext cx="7620" cy="12700"/>
          </a:xfrm>
          <a:custGeom>
            <a:avLst/>
            <a:gdLst/>
            <a:ahLst/>
            <a:cxnLst/>
            <a:rect l="l" t="t" r="r" b="b"/>
            <a:pathLst>
              <a:path w="7619" h="12700">
                <a:moveTo>
                  <a:pt x="2984" y="12623"/>
                </a:moveTo>
                <a:lnTo>
                  <a:pt x="1997" y="8509"/>
                </a:lnTo>
                <a:lnTo>
                  <a:pt x="0" y="0"/>
                </a:lnTo>
                <a:lnTo>
                  <a:pt x="7239" y="4508"/>
                </a:lnTo>
                <a:lnTo>
                  <a:pt x="5829" y="8509"/>
                </a:lnTo>
                <a:lnTo>
                  <a:pt x="2984" y="1262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162766" y="60196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13" y="927"/>
                </a:moveTo>
                <a:lnTo>
                  <a:pt x="196" y="749"/>
                </a:lnTo>
                <a:lnTo>
                  <a:pt x="0" y="304"/>
                </a:lnTo>
                <a:lnTo>
                  <a:pt x="209" y="0"/>
                </a:lnTo>
                <a:lnTo>
                  <a:pt x="413" y="92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4087093" y="59862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82"/>
                </a:moveTo>
                <a:lnTo>
                  <a:pt x="0" y="0"/>
                </a:lnTo>
                <a:lnTo>
                  <a:pt x="305" y="355"/>
                </a:lnTo>
                <a:lnTo>
                  <a:pt x="0" y="48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4087399" y="5983020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80" h="14604">
                <a:moveTo>
                  <a:pt x="9385" y="14096"/>
                </a:moveTo>
                <a:lnTo>
                  <a:pt x="0" y="3568"/>
                </a:lnTo>
                <a:lnTo>
                  <a:pt x="12318" y="0"/>
                </a:lnTo>
                <a:lnTo>
                  <a:pt x="12509" y="4470"/>
                </a:lnTo>
                <a:lnTo>
                  <a:pt x="17233" y="9956"/>
                </a:lnTo>
                <a:lnTo>
                  <a:pt x="9385" y="14096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4077619" y="59904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68"/>
                </a:moveTo>
                <a:lnTo>
                  <a:pt x="203" y="0"/>
                </a:lnTo>
                <a:lnTo>
                  <a:pt x="203" y="304"/>
                </a:lnTo>
                <a:lnTo>
                  <a:pt x="0" y="368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4077734" y="5974626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88" y="15786"/>
                </a:moveTo>
                <a:lnTo>
                  <a:pt x="66" y="10896"/>
                </a:lnTo>
                <a:lnTo>
                  <a:pt x="0" y="9156"/>
                </a:lnTo>
                <a:lnTo>
                  <a:pt x="533" y="2984"/>
                </a:lnTo>
                <a:lnTo>
                  <a:pt x="1727" y="571"/>
                </a:lnTo>
                <a:lnTo>
                  <a:pt x="4965" y="0"/>
                </a:lnTo>
                <a:lnTo>
                  <a:pt x="6350" y="6184"/>
                </a:lnTo>
                <a:lnTo>
                  <a:pt x="2945" y="10896"/>
                </a:lnTo>
                <a:lnTo>
                  <a:pt x="88" y="15786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850875" y="5150065"/>
            <a:ext cx="934719" cy="880110"/>
          </a:xfrm>
          <a:custGeom>
            <a:avLst/>
            <a:gdLst/>
            <a:ahLst/>
            <a:cxnLst/>
            <a:rect l="l" t="t" r="r" b="b"/>
            <a:pathLst>
              <a:path w="934719" h="880110">
                <a:moveTo>
                  <a:pt x="328902" y="847178"/>
                </a:moveTo>
                <a:lnTo>
                  <a:pt x="318986" y="846732"/>
                </a:lnTo>
                <a:lnTo>
                  <a:pt x="313100" y="840395"/>
                </a:lnTo>
                <a:lnTo>
                  <a:pt x="311978" y="831418"/>
                </a:lnTo>
                <a:lnTo>
                  <a:pt x="316356" y="823049"/>
                </a:lnTo>
                <a:lnTo>
                  <a:pt x="300184" y="817014"/>
                </a:lnTo>
                <a:lnTo>
                  <a:pt x="254202" y="793356"/>
                </a:lnTo>
                <a:lnTo>
                  <a:pt x="210936" y="763511"/>
                </a:lnTo>
                <a:lnTo>
                  <a:pt x="169328" y="731304"/>
                </a:lnTo>
                <a:lnTo>
                  <a:pt x="130345" y="701441"/>
                </a:lnTo>
                <a:lnTo>
                  <a:pt x="93039" y="669493"/>
                </a:lnTo>
                <a:lnTo>
                  <a:pt x="61002" y="634439"/>
                </a:lnTo>
                <a:lnTo>
                  <a:pt x="33465" y="595185"/>
                </a:lnTo>
                <a:lnTo>
                  <a:pt x="12759" y="552149"/>
                </a:lnTo>
                <a:lnTo>
                  <a:pt x="1217" y="505752"/>
                </a:lnTo>
                <a:lnTo>
                  <a:pt x="0" y="456491"/>
                </a:lnTo>
                <a:lnTo>
                  <a:pt x="8076" y="406496"/>
                </a:lnTo>
                <a:lnTo>
                  <a:pt x="24495" y="358542"/>
                </a:lnTo>
                <a:lnTo>
                  <a:pt x="48309" y="315404"/>
                </a:lnTo>
                <a:lnTo>
                  <a:pt x="89415" y="258213"/>
                </a:lnTo>
                <a:lnTo>
                  <a:pt x="134872" y="204508"/>
                </a:lnTo>
                <a:lnTo>
                  <a:pt x="184228" y="153676"/>
                </a:lnTo>
                <a:lnTo>
                  <a:pt x="238860" y="109130"/>
                </a:lnTo>
                <a:lnTo>
                  <a:pt x="295569" y="71429"/>
                </a:lnTo>
                <a:lnTo>
                  <a:pt x="354926" y="38366"/>
                </a:lnTo>
                <a:lnTo>
                  <a:pt x="414781" y="17891"/>
                </a:lnTo>
                <a:lnTo>
                  <a:pt x="513222" y="1998"/>
                </a:lnTo>
                <a:lnTo>
                  <a:pt x="549388" y="0"/>
                </a:lnTo>
                <a:lnTo>
                  <a:pt x="579909" y="1143"/>
                </a:lnTo>
                <a:lnTo>
                  <a:pt x="628510" y="6769"/>
                </a:lnTo>
                <a:lnTo>
                  <a:pt x="682851" y="21450"/>
                </a:lnTo>
                <a:lnTo>
                  <a:pt x="722747" y="39775"/>
                </a:lnTo>
                <a:lnTo>
                  <a:pt x="736180" y="45643"/>
                </a:lnTo>
                <a:lnTo>
                  <a:pt x="789959" y="78481"/>
                </a:lnTo>
                <a:lnTo>
                  <a:pt x="835633" y="122263"/>
                </a:lnTo>
                <a:lnTo>
                  <a:pt x="867831" y="167706"/>
                </a:lnTo>
                <a:lnTo>
                  <a:pt x="877174" y="183603"/>
                </a:lnTo>
                <a:lnTo>
                  <a:pt x="885491" y="197615"/>
                </a:lnTo>
                <a:lnTo>
                  <a:pt x="907515" y="241160"/>
                </a:lnTo>
                <a:lnTo>
                  <a:pt x="922508" y="288668"/>
                </a:lnTo>
                <a:lnTo>
                  <a:pt x="931899" y="331725"/>
                </a:lnTo>
                <a:lnTo>
                  <a:pt x="934172" y="359193"/>
                </a:lnTo>
                <a:lnTo>
                  <a:pt x="933206" y="392894"/>
                </a:lnTo>
                <a:lnTo>
                  <a:pt x="929650" y="460185"/>
                </a:lnTo>
                <a:lnTo>
                  <a:pt x="921863" y="528935"/>
                </a:lnTo>
                <a:lnTo>
                  <a:pt x="903939" y="598516"/>
                </a:lnTo>
                <a:lnTo>
                  <a:pt x="869496" y="658523"/>
                </a:lnTo>
                <a:lnTo>
                  <a:pt x="824785" y="710733"/>
                </a:lnTo>
                <a:lnTo>
                  <a:pt x="760030" y="768436"/>
                </a:lnTo>
                <a:lnTo>
                  <a:pt x="716529" y="799585"/>
                </a:lnTo>
                <a:lnTo>
                  <a:pt x="670426" y="826929"/>
                </a:lnTo>
                <a:lnTo>
                  <a:pt x="638548" y="841971"/>
                </a:lnTo>
                <a:lnTo>
                  <a:pt x="355764" y="841971"/>
                </a:lnTo>
                <a:lnTo>
                  <a:pt x="348861" y="842478"/>
                </a:lnTo>
                <a:lnTo>
                  <a:pt x="342176" y="843613"/>
                </a:lnTo>
                <a:lnTo>
                  <a:pt x="335569" y="845229"/>
                </a:lnTo>
                <a:lnTo>
                  <a:pt x="328902" y="847178"/>
                </a:lnTo>
                <a:close/>
              </a:path>
              <a:path w="934719" h="880110">
                <a:moveTo>
                  <a:pt x="476339" y="879636"/>
                </a:moveTo>
                <a:lnTo>
                  <a:pt x="412088" y="867865"/>
                </a:lnTo>
                <a:lnTo>
                  <a:pt x="375870" y="851221"/>
                </a:lnTo>
                <a:lnTo>
                  <a:pt x="369501" y="846732"/>
                </a:lnTo>
                <a:lnTo>
                  <a:pt x="362868" y="843297"/>
                </a:lnTo>
                <a:lnTo>
                  <a:pt x="355764" y="841971"/>
                </a:lnTo>
                <a:lnTo>
                  <a:pt x="638548" y="841971"/>
                </a:lnTo>
                <a:lnTo>
                  <a:pt x="622224" y="849674"/>
                </a:lnTo>
                <a:lnTo>
                  <a:pt x="572426" y="867028"/>
                </a:lnTo>
                <a:lnTo>
                  <a:pt x="540971" y="874634"/>
                </a:lnTo>
                <a:lnTo>
                  <a:pt x="508738" y="879175"/>
                </a:lnTo>
                <a:lnTo>
                  <a:pt x="476339" y="879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4056245" y="59870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5" y="50"/>
                </a:moveTo>
                <a:lnTo>
                  <a:pt x="354" y="127"/>
                </a:lnTo>
                <a:lnTo>
                  <a:pt x="0" y="343"/>
                </a:lnTo>
                <a:lnTo>
                  <a:pt x="54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4749526" y="522093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06" y="787"/>
                </a:moveTo>
                <a:lnTo>
                  <a:pt x="279" y="711"/>
                </a:lnTo>
                <a:lnTo>
                  <a:pt x="164" y="495"/>
                </a:lnTo>
                <a:lnTo>
                  <a:pt x="0" y="0"/>
                </a:lnTo>
                <a:lnTo>
                  <a:pt x="241" y="76"/>
                </a:lnTo>
                <a:lnTo>
                  <a:pt x="736" y="165"/>
                </a:lnTo>
                <a:lnTo>
                  <a:pt x="406" y="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116405" y="60562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889" y="1232"/>
                </a:moveTo>
                <a:lnTo>
                  <a:pt x="584" y="825"/>
                </a:lnTo>
                <a:lnTo>
                  <a:pt x="344" y="380"/>
                </a:lnTo>
                <a:lnTo>
                  <a:pt x="0" y="0"/>
                </a:lnTo>
                <a:lnTo>
                  <a:pt x="1550" y="990"/>
                </a:lnTo>
                <a:lnTo>
                  <a:pt x="1334" y="1066"/>
                </a:lnTo>
                <a:lnTo>
                  <a:pt x="1479" y="1066"/>
                </a:lnTo>
                <a:lnTo>
                  <a:pt x="889" y="1232"/>
                </a:lnTo>
                <a:close/>
              </a:path>
              <a:path w="1905" h="1270">
                <a:moveTo>
                  <a:pt x="1479" y="1066"/>
                </a:moveTo>
                <a:lnTo>
                  <a:pt x="1334" y="1066"/>
                </a:lnTo>
                <a:lnTo>
                  <a:pt x="1550" y="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3754251" y="5044173"/>
            <a:ext cx="1167130" cy="1536700"/>
          </a:xfrm>
          <a:custGeom>
            <a:avLst/>
            <a:gdLst/>
            <a:ahLst/>
            <a:cxnLst/>
            <a:rect l="l" t="t" r="r" b="b"/>
            <a:pathLst>
              <a:path w="1167130" h="1536700">
                <a:moveTo>
                  <a:pt x="496544" y="12700"/>
                </a:moveTo>
                <a:lnTo>
                  <a:pt x="487786" y="12700"/>
                </a:lnTo>
                <a:lnTo>
                  <a:pt x="492924" y="0"/>
                </a:lnTo>
                <a:lnTo>
                  <a:pt x="496544" y="12700"/>
                </a:lnTo>
                <a:close/>
              </a:path>
              <a:path w="1167130" h="1536700">
                <a:moveTo>
                  <a:pt x="614832" y="12700"/>
                </a:moveTo>
                <a:lnTo>
                  <a:pt x="500265" y="12700"/>
                </a:lnTo>
                <a:lnTo>
                  <a:pt x="501256" y="0"/>
                </a:lnTo>
                <a:lnTo>
                  <a:pt x="614489" y="0"/>
                </a:lnTo>
                <a:lnTo>
                  <a:pt x="614832" y="12700"/>
                </a:lnTo>
                <a:close/>
              </a:path>
              <a:path w="1167130" h="1536700">
                <a:moveTo>
                  <a:pt x="631470" y="12700"/>
                </a:moveTo>
                <a:lnTo>
                  <a:pt x="616763" y="12700"/>
                </a:lnTo>
                <a:lnTo>
                  <a:pt x="615556" y="0"/>
                </a:lnTo>
                <a:lnTo>
                  <a:pt x="625513" y="0"/>
                </a:lnTo>
                <a:lnTo>
                  <a:pt x="631470" y="12700"/>
                </a:lnTo>
                <a:close/>
              </a:path>
              <a:path w="1167130" h="1536700">
                <a:moveTo>
                  <a:pt x="644855" y="12700"/>
                </a:moveTo>
                <a:lnTo>
                  <a:pt x="631470" y="12700"/>
                </a:lnTo>
                <a:lnTo>
                  <a:pt x="630606" y="0"/>
                </a:lnTo>
                <a:lnTo>
                  <a:pt x="640601" y="0"/>
                </a:lnTo>
                <a:lnTo>
                  <a:pt x="644855" y="12700"/>
                </a:lnTo>
                <a:close/>
              </a:path>
              <a:path w="1167130" h="1536700">
                <a:moveTo>
                  <a:pt x="654267" y="12700"/>
                </a:moveTo>
                <a:lnTo>
                  <a:pt x="644855" y="12700"/>
                </a:lnTo>
                <a:lnTo>
                  <a:pt x="647039" y="0"/>
                </a:lnTo>
                <a:lnTo>
                  <a:pt x="648641" y="0"/>
                </a:lnTo>
                <a:lnTo>
                  <a:pt x="654267" y="12700"/>
                </a:lnTo>
                <a:close/>
              </a:path>
              <a:path w="1167130" h="1536700">
                <a:moveTo>
                  <a:pt x="694639" y="12700"/>
                </a:moveTo>
                <a:lnTo>
                  <a:pt x="685406" y="12700"/>
                </a:lnTo>
                <a:lnTo>
                  <a:pt x="694424" y="0"/>
                </a:lnTo>
                <a:lnTo>
                  <a:pt x="694639" y="12700"/>
                </a:lnTo>
                <a:close/>
              </a:path>
              <a:path w="1167130" h="1536700">
                <a:moveTo>
                  <a:pt x="648487" y="25400"/>
                </a:moveTo>
                <a:lnTo>
                  <a:pt x="434289" y="25400"/>
                </a:lnTo>
                <a:lnTo>
                  <a:pt x="433947" y="12700"/>
                </a:lnTo>
                <a:lnTo>
                  <a:pt x="649020" y="12700"/>
                </a:lnTo>
                <a:lnTo>
                  <a:pt x="648487" y="25400"/>
                </a:lnTo>
                <a:close/>
              </a:path>
              <a:path w="1167130" h="1536700">
                <a:moveTo>
                  <a:pt x="711860" y="25400"/>
                </a:moveTo>
                <a:lnTo>
                  <a:pt x="651713" y="25400"/>
                </a:lnTo>
                <a:lnTo>
                  <a:pt x="653237" y="12700"/>
                </a:lnTo>
                <a:lnTo>
                  <a:pt x="712344" y="12700"/>
                </a:lnTo>
                <a:lnTo>
                  <a:pt x="711860" y="25400"/>
                </a:lnTo>
                <a:close/>
              </a:path>
              <a:path w="1167130" h="1536700">
                <a:moveTo>
                  <a:pt x="743663" y="25400"/>
                </a:moveTo>
                <a:lnTo>
                  <a:pt x="715150" y="25400"/>
                </a:lnTo>
                <a:lnTo>
                  <a:pt x="715595" y="12700"/>
                </a:lnTo>
                <a:lnTo>
                  <a:pt x="732160" y="12700"/>
                </a:lnTo>
                <a:lnTo>
                  <a:pt x="743663" y="25400"/>
                </a:lnTo>
                <a:close/>
              </a:path>
              <a:path w="1167130" h="1536700">
                <a:moveTo>
                  <a:pt x="396583" y="38100"/>
                </a:moveTo>
                <a:lnTo>
                  <a:pt x="385153" y="38100"/>
                </a:lnTo>
                <a:lnTo>
                  <a:pt x="393865" y="25400"/>
                </a:lnTo>
                <a:lnTo>
                  <a:pt x="396583" y="38100"/>
                </a:lnTo>
                <a:close/>
              </a:path>
              <a:path w="1167130" h="1536700">
                <a:moveTo>
                  <a:pt x="429387" y="38100"/>
                </a:moveTo>
                <a:lnTo>
                  <a:pt x="403618" y="38100"/>
                </a:lnTo>
                <a:lnTo>
                  <a:pt x="407417" y="25400"/>
                </a:lnTo>
                <a:lnTo>
                  <a:pt x="429539" y="25400"/>
                </a:lnTo>
                <a:lnTo>
                  <a:pt x="429387" y="38100"/>
                </a:lnTo>
                <a:close/>
              </a:path>
              <a:path w="1167130" h="1536700">
                <a:moveTo>
                  <a:pt x="764362" y="38100"/>
                </a:moveTo>
                <a:lnTo>
                  <a:pt x="437439" y="38100"/>
                </a:lnTo>
                <a:lnTo>
                  <a:pt x="434365" y="25400"/>
                </a:lnTo>
                <a:lnTo>
                  <a:pt x="754187" y="25400"/>
                </a:lnTo>
                <a:lnTo>
                  <a:pt x="764362" y="38100"/>
                </a:lnTo>
                <a:close/>
              </a:path>
              <a:path w="1167130" h="1536700">
                <a:moveTo>
                  <a:pt x="784897" y="38100"/>
                </a:moveTo>
                <a:lnTo>
                  <a:pt x="771931" y="38100"/>
                </a:lnTo>
                <a:lnTo>
                  <a:pt x="775602" y="25400"/>
                </a:lnTo>
                <a:lnTo>
                  <a:pt x="779234" y="25400"/>
                </a:lnTo>
                <a:lnTo>
                  <a:pt x="784897" y="38100"/>
                </a:lnTo>
                <a:close/>
              </a:path>
              <a:path w="1167130" h="1536700">
                <a:moveTo>
                  <a:pt x="367093" y="50800"/>
                </a:moveTo>
                <a:lnTo>
                  <a:pt x="362458" y="50800"/>
                </a:lnTo>
                <a:lnTo>
                  <a:pt x="366941" y="38100"/>
                </a:lnTo>
                <a:lnTo>
                  <a:pt x="367093" y="50800"/>
                </a:lnTo>
                <a:close/>
              </a:path>
              <a:path w="1167130" h="1536700">
                <a:moveTo>
                  <a:pt x="791247" y="50800"/>
                </a:moveTo>
                <a:lnTo>
                  <a:pt x="373812" y="50800"/>
                </a:lnTo>
                <a:lnTo>
                  <a:pt x="371577" y="38100"/>
                </a:lnTo>
                <a:lnTo>
                  <a:pt x="790258" y="38100"/>
                </a:lnTo>
                <a:lnTo>
                  <a:pt x="791247" y="50800"/>
                </a:lnTo>
                <a:close/>
              </a:path>
              <a:path w="1167130" h="1536700">
                <a:moveTo>
                  <a:pt x="810235" y="63500"/>
                </a:moveTo>
                <a:lnTo>
                  <a:pt x="585393" y="63500"/>
                </a:lnTo>
                <a:lnTo>
                  <a:pt x="584314" y="50800"/>
                </a:lnTo>
                <a:lnTo>
                  <a:pt x="792976" y="50800"/>
                </a:lnTo>
                <a:lnTo>
                  <a:pt x="803084" y="38100"/>
                </a:lnTo>
                <a:lnTo>
                  <a:pt x="806919" y="50800"/>
                </a:lnTo>
                <a:lnTo>
                  <a:pt x="810235" y="63500"/>
                </a:lnTo>
                <a:close/>
              </a:path>
              <a:path w="1167130" h="1536700">
                <a:moveTo>
                  <a:pt x="493242" y="76200"/>
                </a:moveTo>
                <a:lnTo>
                  <a:pt x="339408" y="76200"/>
                </a:lnTo>
                <a:lnTo>
                  <a:pt x="341681" y="63500"/>
                </a:lnTo>
                <a:lnTo>
                  <a:pt x="345256" y="50800"/>
                </a:lnTo>
                <a:lnTo>
                  <a:pt x="576301" y="50800"/>
                </a:lnTo>
                <a:lnTo>
                  <a:pt x="575640" y="63500"/>
                </a:lnTo>
                <a:lnTo>
                  <a:pt x="496108" y="63500"/>
                </a:lnTo>
                <a:lnTo>
                  <a:pt x="493242" y="76200"/>
                </a:lnTo>
                <a:close/>
              </a:path>
              <a:path w="1167130" h="1536700">
                <a:moveTo>
                  <a:pt x="821309" y="63500"/>
                </a:moveTo>
                <a:lnTo>
                  <a:pt x="810235" y="63500"/>
                </a:lnTo>
                <a:lnTo>
                  <a:pt x="818477" y="50800"/>
                </a:lnTo>
                <a:lnTo>
                  <a:pt x="821309" y="63500"/>
                </a:lnTo>
                <a:close/>
              </a:path>
              <a:path w="1167130" h="1536700">
                <a:moveTo>
                  <a:pt x="847659" y="63500"/>
                </a:moveTo>
                <a:lnTo>
                  <a:pt x="821309" y="63500"/>
                </a:lnTo>
                <a:lnTo>
                  <a:pt x="840613" y="50800"/>
                </a:lnTo>
                <a:lnTo>
                  <a:pt x="847659" y="63500"/>
                </a:lnTo>
                <a:close/>
              </a:path>
              <a:path w="1167130" h="1536700">
                <a:moveTo>
                  <a:pt x="338925" y="76200"/>
                </a:moveTo>
                <a:lnTo>
                  <a:pt x="330835" y="76200"/>
                </a:lnTo>
                <a:lnTo>
                  <a:pt x="331635" y="63500"/>
                </a:lnTo>
                <a:lnTo>
                  <a:pt x="340576" y="63500"/>
                </a:lnTo>
                <a:lnTo>
                  <a:pt x="338925" y="76200"/>
                </a:lnTo>
                <a:close/>
              </a:path>
              <a:path w="1167130" h="1536700">
                <a:moveTo>
                  <a:pt x="515213" y="76200"/>
                </a:moveTo>
                <a:lnTo>
                  <a:pt x="506796" y="76200"/>
                </a:lnTo>
                <a:lnTo>
                  <a:pt x="501039" y="63500"/>
                </a:lnTo>
                <a:lnTo>
                  <a:pt x="515709" y="63500"/>
                </a:lnTo>
                <a:lnTo>
                  <a:pt x="515213" y="76200"/>
                </a:lnTo>
                <a:close/>
              </a:path>
              <a:path w="1167130" h="1536700">
                <a:moveTo>
                  <a:pt x="546672" y="76200"/>
                </a:moveTo>
                <a:lnTo>
                  <a:pt x="536511" y="76200"/>
                </a:lnTo>
                <a:lnTo>
                  <a:pt x="515709" y="63500"/>
                </a:lnTo>
                <a:lnTo>
                  <a:pt x="551574" y="63500"/>
                </a:lnTo>
                <a:lnTo>
                  <a:pt x="546672" y="76200"/>
                </a:lnTo>
                <a:close/>
              </a:path>
              <a:path w="1167130" h="1536700">
                <a:moveTo>
                  <a:pt x="609283" y="76200"/>
                </a:moveTo>
                <a:lnTo>
                  <a:pt x="601408" y="76200"/>
                </a:lnTo>
                <a:lnTo>
                  <a:pt x="603453" y="63500"/>
                </a:lnTo>
                <a:lnTo>
                  <a:pt x="611353" y="63500"/>
                </a:lnTo>
                <a:lnTo>
                  <a:pt x="609283" y="76200"/>
                </a:lnTo>
                <a:close/>
              </a:path>
              <a:path w="1167130" h="1536700">
                <a:moveTo>
                  <a:pt x="863123" y="76200"/>
                </a:moveTo>
                <a:lnTo>
                  <a:pt x="614731" y="76200"/>
                </a:lnTo>
                <a:lnTo>
                  <a:pt x="611353" y="63500"/>
                </a:lnTo>
                <a:lnTo>
                  <a:pt x="854805" y="63500"/>
                </a:lnTo>
                <a:lnTo>
                  <a:pt x="863123" y="76200"/>
                </a:lnTo>
                <a:close/>
              </a:path>
              <a:path w="1167130" h="1536700">
                <a:moveTo>
                  <a:pt x="456348" y="88900"/>
                </a:moveTo>
                <a:lnTo>
                  <a:pt x="308192" y="88900"/>
                </a:lnTo>
                <a:lnTo>
                  <a:pt x="312737" y="76200"/>
                </a:lnTo>
                <a:lnTo>
                  <a:pt x="463627" y="76200"/>
                </a:lnTo>
                <a:lnTo>
                  <a:pt x="456348" y="88900"/>
                </a:lnTo>
                <a:close/>
              </a:path>
              <a:path w="1167130" h="1536700">
                <a:moveTo>
                  <a:pt x="725030" y="88900"/>
                </a:moveTo>
                <a:lnTo>
                  <a:pt x="671653" y="88900"/>
                </a:lnTo>
                <a:lnTo>
                  <a:pt x="661010" y="76200"/>
                </a:lnTo>
                <a:lnTo>
                  <a:pt x="726034" y="76200"/>
                </a:lnTo>
                <a:lnTo>
                  <a:pt x="725030" y="88900"/>
                </a:lnTo>
                <a:close/>
              </a:path>
              <a:path w="1167130" h="1536700">
                <a:moveTo>
                  <a:pt x="757766" y="88900"/>
                </a:moveTo>
                <a:lnTo>
                  <a:pt x="734696" y="88900"/>
                </a:lnTo>
                <a:lnTo>
                  <a:pt x="734821" y="76200"/>
                </a:lnTo>
                <a:lnTo>
                  <a:pt x="764871" y="76200"/>
                </a:lnTo>
                <a:lnTo>
                  <a:pt x="757766" y="88900"/>
                </a:lnTo>
                <a:close/>
              </a:path>
              <a:path w="1167130" h="1536700">
                <a:moveTo>
                  <a:pt x="871728" y="88900"/>
                </a:moveTo>
                <a:lnTo>
                  <a:pt x="763486" y="88900"/>
                </a:lnTo>
                <a:lnTo>
                  <a:pt x="764871" y="76200"/>
                </a:lnTo>
                <a:lnTo>
                  <a:pt x="872503" y="76200"/>
                </a:lnTo>
                <a:lnTo>
                  <a:pt x="871728" y="88900"/>
                </a:lnTo>
                <a:close/>
              </a:path>
              <a:path w="1167130" h="1536700">
                <a:moveTo>
                  <a:pt x="891502" y="88900"/>
                </a:moveTo>
                <a:lnTo>
                  <a:pt x="875030" y="88900"/>
                </a:lnTo>
                <a:lnTo>
                  <a:pt x="874954" y="76200"/>
                </a:lnTo>
                <a:lnTo>
                  <a:pt x="878802" y="76200"/>
                </a:lnTo>
                <a:lnTo>
                  <a:pt x="891502" y="88900"/>
                </a:lnTo>
                <a:close/>
              </a:path>
              <a:path w="1167130" h="1536700">
                <a:moveTo>
                  <a:pt x="418185" y="101600"/>
                </a:moveTo>
                <a:lnTo>
                  <a:pt x="283212" y="101600"/>
                </a:lnTo>
                <a:lnTo>
                  <a:pt x="290186" y="88900"/>
                </a:lnTo>
                <a:lnTo>
                  <a:pt x="429235" y="88900"/>
                </a:lnTo>
                <a:lnTo>
                  <a:pt x="418185" y="101600"/>
                </a:lnTo>
                <a:close/>
              </a:path>
              <a:path w="1167130" h="1536700">
                <a:moveTo>
                  <a:pt x="747385" y="101600"/>
                </a:moveTo>
                <a:lnTo>
                  <a:pt x="738581" y="101600"/>
                </a:lnTo>
                <a:lnTo>
                  <a:pt x="738937" y="88900"/>
                </a:lnTo>
                <a:lnTo>
                  <a:pt x="752516" y="88900"/>
                </a:lnTo>
                <a:lnTo>
                  <a:pt x="747385" y="101600"/>
                </a:lnTo>
                <a:close/>
              </a:path>
              <a:path w="1167130" h="1536700">
                <a:moveTo>
                  <a:pt x="906029" y="101600"/>
                </a:moveTo>
                <a:lnTo>
                  <a:pt x="759891" y="101600"/>
                </a:lnTo>
                <a:lnTo>
                  <a:pt x="756615" y="88900"/>
                </a:lnTo>
                <a:lnTo>
                  <a:pt x="895425" y="88900"/>
                </a:lnTo>
                <a:lnTo>
                  <a:pt x="906029" y="101600"/>
                </a:lnTo>
                <a:close/>
              </a:path>
              <a:path w="1167130" h="1536700">
                <a:moveTo>
                  <a:pt x="375303" y="114300"/>
                </a:moveTo>
                <a:lnTo>
                  <a:pt x="267450" y="114300"/>
                </a:lnTo>
                <a:lnTo>
                  <a:pt x="275535" y="101600"/>
                </a:lnTo>
                <a:lnTo>
                  <a:pt x="382789" y="101600"/>
                </a:lnTo>
                <a:lnTo>
                  <a:pt x="375303" y="114300"/>
                </a:lnTo>
                <a:close/>
              </a:path>
              <a:path w="1167130" h="1536700">
                <a:moveTo>
                  <a:pt x="827189" y="114300"/>
                </a:moveTo>
                <a:lnTo>
                  <a:pt x="776543" y="114300"/>
                </a:lnTo>
                <a:lnTo>
                  <a:pt x="768500" y="101600"/>
                </a:lnTo>
                <a:lnTo>
                  <a:pt x="827671" y="101600"/>
                </a:lnTo>
                <a:lnTo>
                  <a:pt x="827189" y="114300"/>
                </a:lnTo>
                <a:close/>
              </a:path>
              <a:path w="1167130" h="1536700">
                <a:moveTo>
                  <a:pt x="923010" y="127000"/>
                </a:moveTo>
                <a:lnTo>
                  <a:pt x="831253" y="127000"/>
                </a:lnTo>
                <a:lnTo>
                  <a:pt x="836206" y="114300"/>
                </a:lnTo>
                <a:lnTo>
                  <a:pt x="827671" y="101600"/>
                </a:lnTo>
                <a:lnTo>
                  <a:pt x="913619" y="101600"/>
                </a:lnTo>
                <a:lnTo>
                  <a:pt x="919007" y="114300"/>
                </a:lnTo>
                <a:lnTo>
                  <a:pt x="923010" y="127000"/>
                </a:lnTo>
                <a:close/>
              </a:path>
              <a:path w="1167130" h="1536700">
                <a:moveTo>
                  <a:pt x="336677" y="139700"/>
                </a:moveTo>
                <a:lnTo>
                  <a:pt x="248006" y="139700"/>
                </a:lnTo>
                <a:lnTo>
                  <a:pt x="251010" y="127000"/>
                </a:lnTo>
                <a:lnTo>
                  <a:pt x="255427" y="114300"/>
                </a:lnTo>
                <a:lnTo>
                  <a:pt x="362726" y="114300"/>
                </a:lnTo>
                <a:lnTo>
                  <a:pt x="357175" y="127000"/>
                </a:lnTo>
                <a:lnTo>
                  <a:pt x="340067" y="127000"/>
                </a:lnTo>
                <a:lnTo>
                  <a:pt x="336677" y="139700"/>
                </a:lnTo>
                <a:close/>
              </a:path>
              <a:path w="1167130" h="1536700">
                <a:moveTo>
                  <a:pt x="795236" y="127000"/>
                </a:moveTo>
                <a:lnTo>
                  <a:pt x="790613" y="127000"/>
                </a:lnTo>
                <a:lnTo>
                  <a:pt x="791807" y="114300"/>
                </a:lnTo>
                <a:lnTo>
                  <a:pt x="795249" y="114300"/>
                </a:lnTo>
                <a:lnTo>
                  <a:pt x="795236" y="127000"/>
                </a:lnTo>
                <a:close/>
              </a:path>
              <a:path w="1167130" h="1536700">
                <a:moveTo>
                  <a:pt x="831253" y="127000"/>
                </a:moveTo>
                <a:lnTo>
                  <a:pt x="812051" y="127000"/>
                </a:lnTo>
                <a:lnTo>
                  <a:pt x="795249" y="114300"/>
                </a:lnTo>
                <a:lnTo>
                  <a:pt x="832104" y="114300"/>
                </a:lnTo>
                <a:lnTo>
                  <a:pt x="831253" y="127000"/>
                </a:lnTo>
                <a:close/>
              </a:path>
              <a:path w="1167130" h="1536700">
                <a:moveTo>
                  <a:pt x="935697" y="127000"/>
                </a:moveTo>
                <a:lnTo>
                  <a:pt x="923010" y="127000"/>
                </a:lnTo>
                <a:lnTo>
                  <a:pt x="931608" y="114300"/>
                </a:lnTo>
                <a:lnTo>
                  <a:pt x="935697" y="127000"/>
                </a:lnTo>
                <a:close/>
              </a:path>
              <a:path w="1167130" h="1536700">
                <a:moveTo>
                  <a:pt x="950684" y="139700"/>
                </a:moveTo>
                <a:lnTo>
                  <a:pt x="818959" y="139700"/>
                </a:lnTo>
                <a:lnTo>
                  <a:pt x="821246" y="127000"/>
                </a:lnTo>
                <a:lnTo>
                  <a:pt x="948473" y="127000"/>
                </a:lnTo>
                <a:lnTo>
                  <a:pt x="950684" y="139700"/>
                </a:lnTo>
                <a:close/>
              </a:path>
              <a:path w="1167130" h="1536700">
                <a:moveTo>
                  <a:pt x="309474" y="152400"/>
                </a:moveTo>
                <a:lnTo>
                  <a:pt x="215024" y="152400"/>
                </a:lnTo>
                <a:lnTo>
                  <a:pt x="221300" y="139700"/>
                </a:lnTo>
                <a:lnTo>
                  <a:pt x="321488" y="139700"/>
                </a:lnTo>
                <a:lnTo>
                  <a:pt x="309474" y="152400"/>
                </a:lnTo>
                <a:close/>
              </a:path>
              <a:path w="1167130" h="1536700">
                <a:moveTo>
                  <a:pt x="962521" y="152400"/>
                </a:moveTo>
                <a:lnTo>
                  <a:pt x="842099" y="152400"/>
                </a:lnTo>
                <a:lnTo>
                  <a:pt x="839762" y="139700"/>
                </a:lnTo>
                <a:lnTo>
                  <a:pt x="964045" y="139700"/>
                </a:lnTo>
                <a:lnTo>
                  <a:pt x="962521" y="152400"/>
                </a:lnTo>
                <a:close/>
              </a:path>
              <a:path w="1167130" h="1536700">
                <a:moveTo>
                  <a:pt x="283934" y="177800"/>
                </a:moveTo>
                <a:lnTo>
                  <a:pt x="284150" y="165100"/>
                </a:lnTo>
                <a:lnTo>
                  <a:pt x="198539" y="165100"/>
                </a:lnTo>
                <a:lnTo>
                  <a:pt x="204013" y="152400"/>
                </a:lnTo>
                <a:lnTo>
                  <a:pt x="287743" y="152400"/>
                </a:lnTo>
                <a:lnTo>
                  <a:pt x="283934" y="177800"/>
                </a:lnTo>
                <a:close/>
              </a:path>
              <a:path w="1167130" h="1536700">
                <a:moveTo>
                  <a:pt x="983679" y="165100"/>
                </a:moveTo>
                <a:lnTo>
                  <a:pt x="862699" y="165100"/>
                </a:lnTo>
                <a:lnTo>
                  <a:pt x="847636" y="152400"/>
                </a:lnTo>
                <a:lnTo>
                  <a:pt x="974991" y="152400"/>
                </a:lnTo>
                <a:lnTo>
                  <a:pt x="983679" y="165100"/>
                </a:lnTo>
                <a:close/>
              </a:path>
              <a:path w="1167130" h="1536700">
                <a:moveTo>
                  <a:pt x="278511" y="177800"/>
                </a:moveTo>
                <a:lnTo>
                  <a:pt x="192823" y="177800"/>
                </a:lnTo>
                <a:lnTo>
                  <a:pt x="193892" y="165100"/>
                </a:lnTo>
                <a:lnTo>
                  <a:pt x="280568" y="165100"/>
                </a:lnTo>
                <a:lnTo>
                  <a:pt x="278511" y="177800"/>
                </a:lnTo>
                <a:close/>
              </a:path>
              <a:path w="1167130" h="1536700">
                <a:moveTo>
                  <a:pt x="968032" y="177800"/>
                </a:moveTo>
                <a:lnTo>
                  <a:pt x="877710" y="177800"/>
                </a:lnTo>
                <a:lnTo>
                  <a:pt x="866584" y="165100"/>
                </a:lnTo>
                <a:lnTo>
                  <a:pt x="968159" y="165100"/>
                </a:lnTo>
                <a:lnTo>
                  <a:pt x="968032" y="177800"/>
                </a:lnTo>
                <a:close/>
              </a:path>
              <a:path w="1167130" h="1536700">
                <a:moveTo>
                  <a:pt x="988936" y="177800"/>
                </a:moveTo>
                <a:lnTo>
                  <a:pt x="971613" y="177800"/>
                </a:lnTo>
                <a:lnTo>
                  <a:pt x="970559" y="165100"/>
                </a:lnTo>
                <a:lnTo>
                  <a:pt x="988657" y="165100"/>
                </a:lnTo>
                <a:lnTo>
                  <a:pt x="988936" y="177800"/>
                </a:lnTo>
                <a:close/>
              </a:path>
              <a:path w="1167130" h="1536700">
                <a:moveTo>
                  <a:pt x="999046" y="177800"/>
                </a:moveTo>
                <a:lnTo>
                  <a:pt x="996010" y="177800"/>
                </a:lnTo>
                <a:lnTo>
                  <a:pt x="997470" y="165100"/>
                </a:lnTo>
                <a:lnTo>
                  <a:pt x="999046" y="177800"/>
                </a:lnTo>
                <a:close/>
              </a:path>
              <a:path w="1167130" h="1536700">
                <a:moveTo>
                  <a:pt x="251841" y="203200"/>
                </a:moveTo>
                <a:lnTo>
                  <a:pt x="167679" y="203200"/>
                </a:lnTo>
                <a:lnTo>
                  <a:pt x="176048" y="190500"/>
                </a:lnTo>
                <a:lnTo>
                  <a:pt x="179730" y="190500"/>
                </a:lnTo>
                <a:lnTo>
                  <a:pt x="181674" y="177800"/>
                </a:lnTo>
                <a:lnTo>
                  <a:pt x="265112" y="177800"/>
                </a:lnTo>
                <a:lnTo>
                  <a:pt x="251841" y="203200"/>
                </a:lnTo>
                <a:close/>
              </a:path>
              <a:path w="1167130" h="1536700">
                <a:moveTo>
                  <a:pt x="930567" y="190500"/>
                </a:moveTo>
                <a:lnTo>
                  <a:pt x="898652" y="190500"/>
                </a:lnTo>
                <a:lnTo>
                  <a:pt x="888848" y="177800"/>
                </a:lnTo>
                <a:lnTo>
                  <a:pt x="927278" y="177800"/>
                </a:lnTo>
                <a:lnTo>
                  <a:pt x="930567" y="190500"/>
                </a:lnTo>
                <a:close/>
              </a:path>
              <a:path w="1167130" h="1536700">
                <a:moveTo>
                  <a:pt x="1009040" y="190500"/>
                </a:moveTo>
                <a:lnTo>
                  <a:pt x="930567" y="190500"/>
                </a:lnTo>
                <a:lnTo>
                  <a:pt x="930350" y="177800"/>
                </a:lnTo>
                <a:lnTo>
                  <a:pt x="1000760" y="177800"/>
                </a:lnTo>
                <a:lnTo>
                  <a:pt x="1009040" y="190500"/>
                </a:lnTo>
                <a:close/>
              </a:path>
              <a:path w="1167130" h="1536700">
                <a:moveTo>
                  <a:pt x="1020395" y="203200"/>
                </a:moveTo>
                <a:lnTo>
                  <a:pt x="922985" y="203200"/>
                </a:lnTo>
                <a:lnTo>
                  <a:pt x="916699" y="190500"/>
                </a:lnTo>
                <a:lnTo>
                  <a:pt x="1017396" y="190500"/>
                </a:lnTo>
                <a:lnTo>
                  <a:pt x="1020395" y="203200"/>
                </a:lnTo>
                <a:close/>
              </a:path>
              <a:path w="1167130" h="1536700">
                <a:moveTo>
                  <a:pt x="238570" y="215900"/>
                </a:moveTo>
                <a:lnTo>
                  <a:pt x="155016" y="215900"/>
                </a:lnTo>
                <a:lnTo>
                  <a:pt x="158399" y="203200"/>
                </a:lnTo>
                <a:lnTo>
                  <a:pt x="245153" y="203200"/>
                </a:lnTo>
                <a:lnTo>
                  <a:pt x="238570" y="215900"/>
                </a:lnTo>
                <a:close/>
              </a:path>
              <a:path w="1167130" h="1536700">
                <a:moveTo>
                  <a:pt x="930047" y="215900"/>
                </a:moveTo>
                <a:lnTo>
                  <a:pt x="926593" y="203200"/>
                </a:lnTo>
                <a:lnTo>
                  <a:pt x="935697" y="203200"/>
                </a:lnTo>
                <a:lnTo>
                  <a:pt x="930047" y="215900"/>
                </a:lnTo>
                <a:close/>
              </a:path>
              <a:path w="1167130" h="1536700">
                <a:moveTo>
                  <a:pt x="1037121" y="215900"/>
                </a:moveTo>
                <a:lnTo>
                  <a:pt x="941020" y="215900"/>
                </a:lnTo>
                <a:lnTo>
                  <a:pt x="937958" y="203200"/>
                </a:lnTo>
                <a:lnTo>
                  <a:pt x="1032574" y="203200"/>
                </a:lnTo>
                <a:lnTo>
                  <a:pt x="1037121" y="215900"/>
                </a:lnTo>
                <a:close/>
              </a:path>
              <a:path w="1167130" h="1536700">
                <a:moveTo>
                  <a:pt x="1045032" y="215900"/>
                </a:moveTo>
                <a:lnTo>
                  <a:pt x="1037121" y="215900"/>
                </a:lnTo>
                <a:lnTo>
                  <a:pt x="1042327" y="203200"/>
                </a:lnTo>
                <a:lnTo>
                  <a:pt x="1045032" y="215900"/>
                </a:lnTo>
                <a:close/>
              </a:path>
              <a:path w="1167130" h="1536700">
                <a:moveTo>
                  <a:pt x="222966" y="228600"/>
                </a:moveTo>
                <a:lnTo>
                  <a:pt x="144805" y="228600"/>
                </a:lnTo>
                <a:lnTo>
                  <a:pt x="150418" y="215900"/>
                </a:lnTo>
                <a:lnTo>
                  <a:pt x="228278" y="215900"/>
                </a:lnTo>
                <a:lnTo>
                  <a:pt x="222966" y="228600"/>
                </a:lnTo>
                <a:close/>
              </a:path>
              <a:path w="1167130" h="1536700">
                <a:moveTo>
                  <a:pt x="1057801" y="228600"/>
                </a:moveTo>
                <a:lnTo>
                  <a:pt x="943381" y="228600"/>
                </a:lnTo>
                <a:lnTo>
                  <a:pt x="941971" y="215900"/>
                </a:lnTo>
                <a:lnTo>
                  <a:pt x="1048143" y="215900"/>
                </a:lnTo>
                <a:lnTo>
                  <a:pt x="1057801" y="228600"/>
                </a:lnTo>
                <a:close/>
              </a:path>
              <a:path w="1167130" h="1536700">
                <a:moveTo>
                  <a:pt x="214388" y="241300"/>
                </a:moveTo>
                <a:lnTo>
                  <a:pt x="138124" y="241300"/>
                </a:lnTo>
                <a:lnTo>
                  <a:pt x="138303" y="228600"/>
                </a:lnTo>
                <a:lnTo>
                  <a:pt x="218605" y="228600"/>
                </a:lnTo>
                <a:lnTo>
                  <a:pt x="214388" y="241300"/>
                </a:lnTo>
                <a:close/>
              </a:path>
              <a:path w="1167130" h="1536700">
                <a:moveTo>
                  <a:pt x="1072579" y="254000"/>
                </a:moveTo>
                <a:lnTo>
                  <a:pt x="980808" y="254000"/>
                </a:lnTo>
                <a:lnTo>
                  <a:pt x="975360" y="241300"/>
                </a:lnTo>
                <a:lnTo>
                  <a:pt x="963130" y="241300"/>
                </a:lnTo>
                <a:lnTo>
                  <a:pt x="960780" y="228600"/>
                </a:lnTo>
                <a:lnTo>
                  <a:pt x="1063990" y="228600"/>
                </a:lnTo>
                <a:lnTo>
                  <a:pt x="1068364" y="241300"/>
                </a:lnTo>
                <a:lnTo>
                  <a:pt x="1072579" y="254000"/>
                </a:lnTo>
                <a:close/>
              </a:path>
              <a:path w="1167130" h="1536700">
                <a:moveTo>
                  <a:pt x="200660" y="254000"/>
                </a:moveTo>
                <a:lnTo>
                  <a:pt x="120436" y="254000"/>
                </a:lnTo>
                <a:lnTo>
                  <a:pt x="127089" y="241300"/>
                </a:lnTo>
                <a:lnTo>
                  <a:pt x="209474" y="241300"/>
                </a:lnTo>
                <a:lnTo>
                  <a:pt x="200660" y="254000"/>
                </a:lnTo>
                <a:close/>
              </a:path>
              <a:path w="1167130" h="1536700">
                <a:moveTo>
                  <a:pt x="177795" y="279400"/>
                </a:moveTo>
                <a:lnTo>
                  <a:pt x="101587" y="279400"/>
                </a:lnTo>
                <a:lnTo>
                  <a:pt x="106911" y="266700"/>
                </a:lnTo>
                <a:lnTo>
                  <a:pt x="113452" y="254000"/>
                </a:lnTo>
                <a:lnTo>
                  <a:pt x="196367" y="254000"/>
                </a:lnTo>
                <a:lnTo>
                  <a:pt x="191707" y="266700"/>
                </a:lnTo>
                <a:lnTo>
                  <a:pt x="184221" y="266700"/>
                </a:lnTo>
                <a:lnTo>
                  <a:pt x="177795" y="279400"/>
                </a:lnTo>
                <a:close/>
              </a:path>
              <a:path w="1167130" h="1536700">
                <a:moveTo>
                  <a:pt x="1073595" y="266700"/>
                </a:moveTo>
                <a:lnTo>
                  <a:pt x="993641" y="266700"/>
                </a:lnTo>
                <a:lnTo>
                  <a:pt x="987079" y="254000"/>
                </a:lnTo>
                <a:lnTo>
                  <a:pt x="1072985" y="254000"/>
                </a:lnTo>
                <a:lnTo>
                  <a:pt x="1073595" y="266700"/>
                </a:lnTo>
                <a:close/>
              </a:path>
              <a:path w="1167130" h="1536700">
                <a:moveTo>
                  <a:pt x="1082498" y="292100"/>
                </a:moveTo>
                <a:lnTo>
                  <a:pt x="999555" y="292100"/>
                </a:lnTo>
                <a:lnTo>
                  <a:pt x="994792" y="279400"/>
                </a:lnTo>
                <a:lnTo>
                  <a:pt x="999960" y="266700"/>
                </a:lnTo>
                <a:lnTo>
                  <a:pt x="1070647" y="266700"/>
                </a:lnTo>
                <a:lnTo>
                  <a:pt x="1070585" y="279400"/>
                </a:lnTo>
                <a:lnTo>
                  <a:pt x="1083005" y="279400"/>
                </a:lnTo>
                <a:lnTo>
                  <a:pt x="1082498" y="292100"/>
                </a:lnTo>
                <a:close/>
              </a:path>
              <a:path w="1167130" h="1536700">
                <a:moveTo>
                  <a:pt x="1077912" y="279400"/>
                </a:moveTo>
                <a:lnTo>
                  <a:pt x="1073874" y="279400"/>
                </a:lnTo>
                <a:lnTo>
                  <a:pt x="1074140" y="266700"/>
                </a:lnTo>
                <a:lnTo>
                  <a:pt x="1076070" y="266700"/>
                </a:lnTo>
                <a:lnTo>
                  <a:pt x="1077912" y="279400"/>
                </a:lnTo>
                <a:close/>
              </a:path>
              <a:path w="1167130" h="1536700">
                <a:moveTo>
                  <a:pt x="155957" y="304800"/>
                </a:moveTo>
                <a:lnTo>
                  <a:pt x="80568" y="304800"/>
                </a:lnTo>
                <a:lnTo>
                  <a:pt x="86145" y="292100"/>
                </a:lnTo>
                <a:lnTo>
                  <a:pt x="97333" y="292100"/>
                </a:lnTo>
                <a:lnTo>
                  <a:pt x="100215" y="279400"/>
                </a:lnTo>
                <a:lnTo>
                  <a:pt x="172106" y="279400"/>
                </a:lnTo>
                <a:lnTo>
                  <a:pt x="161538" y="292100"/>
                </a:lnTo>
                <a:lnTo>
                  <a:pt x="155957" y="304800"/>
                </a:lnTo>
                <a:close/>
              </a:path>
              <a:path w="1167130" h="1536700">
                <a:moveTo>
                  <a:pt x="1014537" y="304633"/>
                </a:moveTo>
                <a:lnTo>
                  <a:pt x="1007622" y="292100"/>
                </a:lnTo>
                <a:lnTo>
                  <a:pt x="1014387" y="292100"/>
                </a:lnTo>
                <a:lnTo>
                  <a:pt x="1014537" y="304633"/>
                </a:lnTo>
                <a:close/>
              </a:path>
              <a:path w="1167130" h="1536700">
                <a:moveTo>
                  <a:pt x="1092009" y="304800"/>
                </a:moveTo>
                <a:lnTo>
                  <a:pt x="1015606" y="304800"/>
                </a:lnTo>
                <a:lnTo>
                  <a:pt x="1016610" y="292100"/>
                </a:lnTo>
                <a:lnTo>
                  <a:pt x="1092466" y="292100"/>
                </a:lnTo>
                <a:lnTo>
                  <a:pt x="1092009" y="304800"/>
                </a:lnTo>
                <a:close/>
              </a:path>
              <a:path w="1167130" h="1536700">
                <a:moveTo>
                  <a:pt x="1014629" y="304800"/>
                </a:moveTo>
                <a:lnTo>
                  <a:pt x="1014537" y="304633"/>
                </a:lnTo>
                <a:lnTo>
                  <a:pt x="1014629" y="304800"/>
                </a:lnTo>
                <a:close/>
              </a:path>
              <a:path w="1167130" h="1536700">
                <a:moveTo>
                  <a:pt x="143002" y="317500"/>
                </a:moveTo>
                <a:lnTo>
                  <a:pt x="70777" y="317500"/>
                </a:lnTo>
                <a:lnTo>
                  <a:pt x="73724" y="304800"/>
                </a:lnTo>
                <a:lnTo>
                  <a:pt x="149855" y="304800"/>
                </a:lnTo>
                <a:lnTo>
                  <a:pt x="143002" y="317500"/>
                </a:lnTo>
                <a:close/>
              </a:path>
              <a:path w="1167130" h="1536700">
                <a:moveTo>
                  <a:pt x="1096099" y="317500"/>
                </a:moveTo>
                <a:lnTo>
                  <a:pt x="1021550" y="317500"/>
                </a:lnTo>
                <a:lnTo>
                  <a:pt x="1017663" y="304800"/>
                </a:lnTo>
                <a:lnTo>
                  <a:pt x="1096099" y="304800"/>
                </a:lnTo>
                <a:lnTo>
                  <a:pt x="1096099" y="317500"/>
                </a:lnTo>
                <a:close/>
              </a:path>
              <a:path w="1167130" h="1536700">
                <a:moveTo>
                  <a:pt x="1102921" y="316558"/>
                </a:moveTo>
                <a:lnTo>
                  <a:pt x="1096099" y="304800"/>
                </a:lnTo>
                <a:lnTo>
                  <a:pt x="1102957" y="304800"/>
                </a:lnTo>
                <a:lnTo>
                  <a:pt x="1102921" y="316558"/>
                </a:lnTo>
                <a:close/>
              </a:path>
              <a:path w="1167130" h="1536700">
                <a:moveTo>
                  <a:pt x="1106845" y="330200"/>
                </a:moveTo>
                <a:lnTo>
                  <a:pt x="1038225" y="330200"/>
                </a:lnTo>
                <a:lnTo>
                  <a:pt x="1038631" y="317500"/>
                </a:lnTo>
                <a:lnTo>
                  <a:pt x="1102918" y="317500"/>
                </a:lnTo>
                <a:lnTo>
                  <a:pt x="1102921" y="316558"/>
                </a:lnTo>
                <a:lnTo>
                  <a:pt x="1103468" y="317500"/>
                </a:lnTo>
                <a:lnTo>
                  <a:pt x="1106845" y="330200"/>
                </a:lnTo>
                <a:close/>
              </a:path>
              <a:path w="1167130" h="1536700">
                <a:moveTo>
                  <a:pt x="130363" y="330200"/>
                </a:moveTo>
                <a:lnTo>
                  <a:pt x="63213" y="330200"/>
                </a:lnTo>
                <a:lnTo>
                  <a:pt x="67142" y="317500"/>
                </a:lnTo>
                <a:lnTo>
                  <a:pt x="136376" y="317500"/>
                </a:lnTo>
                <a:lnTo>
                  <a:pt x="130363" y="330200"/>
                </a:lnTo>
                <a:close/>
              </a:path>
              <a:path w="1167130" h="1536700">
                <a:moveTo>
                  <a:pt x="124600" y="342900"/>
                </a:moveTo>
                <a:lnTo>
                  <a:pt x="53344" y="342900"/>
                </a:lnTo>
                <a:lnTo>
                  <a:pt x="54267" y="330200"/>
                </a:lnTo>
                <a:lnTo>
                  <a:pt x="126068" y="330200"/>
                </a:lnTo>
                <a:lnTo>
                  <a:pt x="124600" y="342900"/>
                </a:lnTo>
                <a:close/>
              </a:path>
              <a:path w="1167130" h="1536700">
                <a:moveTo>
                  <a:pt x="1103541" y="342900"/>
                </a:moveTo>
                <a:lnTo>
                  <a:pt x="1040321" y="342900"/>
                </a:lnTo>
                <a:lnTo>
                  <a:pt x="1042733" y="330200"/>
                </a:lnTo>
                <a:lnTo>
                  <a:pt x="1106709" y="330200"/>
                </a:lnTo>
                <a:lnTo>
                  <a:pt x="1103541" y="342900"/>
                </a:lnTo>
                <a:close/>
              </a:path>
              <a:path w="1167130" h="1536700">
                <a:moveTo>
                  <a:pt x="117227" y="355600"/>
                </a:moveTo>
                <a:lnTo>
                  <a:pt x="45405" y="355600"/>
                </a:lnTo>
                <a:lnTo>
                  <a:pt x="49746" y="342900"/>
                </a:lnTo>
                <a:lnTo>
                  <a:pt x="117805" y="342900"/>
                </a:lnTo>
                <a:lnTo>
                  <a:pt x="117227" y="355600"/>
                </a:lnTo>
                <a:close/>
              </a:path>
              <a:path w="1167130" h="1536700">
                <a:moveTo>
                  <a:pt x="1111567" y="355600"/>
                </a:moveTo>
                <a:lnTo>
                  <a:pt x="1049934" y="355600"/>
                </a:lnTo>
                <a:lnTo>
                  <a:pt x="1045959" y="342900"/>
                </a:lnTo>
                <a:lnTo>
                  <a:pt x="1105281" y="342900"/>
                </a:lnTo>
                <a:lnTo>
                  <a:pt x="1111567" y="355600"/>
                </a:lnTo>
                <a:close/>
              </a:path>
              <a:path w="1167130" h="1536700">
                <a:moveTo>
                  <a:pt x="110110" y="368300"/>
                </a:moveTo>
                <a:lnTo>
                  <a:pt x="41440" y="368300"/>
                </a:lnTo>
                <a:lnTo>
                  <a:pt x="42253" y="355600"/>
                </a:lnTo>
                <a:lnTo>
                  <a:pt x="114451" y="355600"/>
                </a:lnTo>
                <a:lnTo>
                  <a:pt x="110110" y="368300"/>
                </a:lnTo>
                <a:close/>
              </a:path>
              <a:path w="1167130" h="1536700">
                <a:moveTo>
                  <a:pt x="1083271" y="368300"/>
                </a:moveTo>
                <a:lnTo>
                  <a:pt x="1057811" y="368300"/>
                </a:lnTo>
                <a:lnTo>
                  <a:pt x="1053932" y="355600"/>
                </a:lnTo>
                <a:lnTo>
                  <a:pt x="1089190" y="355600"/>
                </a:lnTo>
                <a:lnTo>
                  <a:pt x="1083271" y="368300"/>
                </a:lnTo>
                <a:close/>
              </a:path>
              <a:path w="1167130" h="1536700">
                <a:moveTo>
                  <a:pt x="1111860" y="368300"/>
                </a:moveTo>
                <a:lnTo>
                  <a:pt x="1090409" y="368300"/>
                </a:lnTo>
                <a:lnTo>
                  <a:pt x="1089190" y="355600"/>
                </a:lnTo>
                <a:lnTo>
                  <a:pt x="1111250" y="355600"/>
                </a:lnTo>
                <a:lnTo>
                  <a:pt x="1111860" y="368300"/>
                </a:lnTo>
                <a:close/>
              </a:path>
              <a:path w="1167130" h="1536700">
                <a:moveTo>
                  <a:pt x="1132049" y="368300"/>
                </a:moveTo>
                <a:lnTo>
                  <a:pt x="1118908" y="368300"/>
                </a:lnTo>
                <a:lnTo>
                  <a:pt x="1121016" y="355600"/>
                </a:lnTo>
                <a:lnTo>
                  <a:pt x="1129375" y="355600"/>
                </a:lnTo>
                <a:lnTo>
                  <a:pt x="1132049" y="368300"/>
                </a:lnTo>
                <a:close/>
              </a:path>
              <a:path w="1167130" h="1536700">
                <a:moveTo>
                  <a:pt x="62205" y="533400"/>
                </a:moveTo>
                <a:lnTo>
                  <a:pt x="2618" y="533400"/>
                </a:lnTo>
                <a:lnTo>
                  <a:pt x="280" y="520700"/>
                </a:lnTo>
                <a:lnTo>
                  <a:pt x="5133" y="508000"/>
                </a:lnTo>
                <a:lnTo>
                  <a:pt x="6983" y="495300"/>
                </a:lnTo>
                <a:lnTo>
                  <a:pt x="8212" y="482600"/>
                </a:lnTo>
                <a:lnTo>
                  <a:pt x="11239" y="482600"/>
                </a:lnTo>
                <a:lnTo>
                  <a:pt x="13907" y="469900"/>
                </a:lnTo>
                <a:lnTo>
                  <a:pt x="14630" y="469900"/>
                </a:lnTo>
                <a:lnTo>
                  <a:pt x="16865" y="457200"/>
                </a:lnTo>
                <a:lnTo>
                  <a:pt x="18946" y="457200"/>
                </a:lnTo>
                <a:lnTo>
                  <a:pt x="20007" y="444500"/>
                </a:lnTo>
                <a:lnTo>
                  <a:pt x="21332" y="431800"/>
                </a:lnTo>
                <a:lnTo>
                  <a:pt x="24206" y="431800"/>
                </a:lnTo>
                <a:lnTo>
                  <a:pt x="22517" y="419100"/>
                </a:lnTo>
                <a:lnTo>
                  <a:pt x="26810" y="419100"/>
                </a:lnTo>
                <a:lnTo>
                  <a:pt x="28880" y="406400"/>
                </a:lnTo>
                <a:lnTo>
                  <a:pt x="31525" y="393700"/>
                </a:lnTo>
                <a:lnTo>
                  <a:pt x="36611" y="381000"/>
                </a:lnTo>
                <a:lnTo>
                  <a:pt x="39992" y="368300"/>
                </a:lnTo>
                <a:lnTo>
                  <a:pt x="104838" y="368300"/>
                </a:lnTo>
                <a:lnTo>
                  <a:pt x="99316" y="381000"/>
                </a:lnTo>
                <a:lnTo>
                  <a:pt x="91678" y="381000"/>
                </a:lnTo>
                <a:lnTo>
                  <a:pt x="88850" y="393700"/>
                </a:lnTo>
                <a:lnTo>
                  <a:pt x="85017" y="406400"/>
                </a:lnTo>
                <a:lnTo>
                  <a:pt x="82441" y="419100"/>
                </a:lnTo>
                <a:lnTo>
                  <a:pt x="79928" y="431800"/>
                </a:lnTo>
                <a:lnTo>
                  <a:pt x="76289" y="444500"/>
                </a:lnTo>
                <a:lnTo>
                  <a:pt x="67958" y="469900"/>
                </a:lnTo>
                <a:lnTo>
                  <a:pt x="63337" y="482600"/>
                </a:lnTo>
                <a:lnTo>
                  <a:pt x="57874" y="495300"/>
                </a:lnTo>
                <a:lnTo>
                  <a:pt x="14630" y="495300"/>
                </a:lnTo>
                <a:lnTo>
                  <a:pt x="14568" y="508000"/>
                </a:lnTo>
                <a:lnTo>
                  <a:pt x="62523" y="508000"/>
                </a:lnTo>
                <a:lnTo>
                  <a:pt x="62675" y="520700"/>
                </a:lnTo>
                <a:lnTo>
                  <a:pt x="62205" y="533400"/>
                </a:lnTo>
                <a:close/>
              </a:path>
              <a:path w="1167130" h="1536700">
                <a:moveTo>
                  <a:pt x="1065484" y="372461"/>
                </a:moveTo>
                <a:lnTo>
                  <a:pt x="1062943" y="368300"/>
                </a:lnTo>
                <a:lnTo>
                  <a:pt x="1065809" y="368300"/>
                </a:lnTo>
                <a:lnTo>
                  <a:pt x="1065484" y="372461"/>
                </a:lnTo>
                <a:close/>
              </a:path>
              <a:path w="1167130" h="1536700">
                <a:moveTo>
                  <a:pt x="1131126" y="381000"/>
                </a:moveTo>
                <a:lnTo>
                  <a:pt x="1070699" y="381000"/>
                </a:lnTo>
                <a:lnTo>
                  <a:pt x="1066230" y="373683"/>
                </a:lnTo>
                <a:lnTo>
                  <a:pt x="1066241" y="368300"/>
                </a:lnTo>
                <a:lnTo>
                  <a:pt x="1132519" y="368300"/>
                </a:lnTo>
                <a:lnTo>
                  <a:pt x="1131126" y="381000"/>
                </a:lnTo>
                <a:close/>
              </a:path>
              <a:path w="1167130" h="1536700">
                <a:moveTo>
                  <a:pt x="1066215" y="381000"/>
                </a:moveTo>
                <a:lnTo>
                  <a:pt x="1064818" y="381000"/>
                </a:lnTo>
                <a:lnTo>
                  <a:pt x="1065484" y="372461"/>
                </a:lnTo>
                <a:lnTo>
                  <a:pt x="1066230" y="373683"/>
                </a:lnTo>
                <a:lnTo>
                  <a:pt x="1066215" y="381000"/>
                </a:lnTo>
                <a:close/>
              </a:path>
              <a:path w="1167130" h="1536700">
                <a:moveTo>
                  <a:pt x="1130072" y="393700"/>
                </a:moveTo>
                <a:lnTo>
                  <a:pt x="1068641" y="393700"/>
                </a:lnTo>
                <a:lnTo>
                  <a:pt x="1067727" y="381000"/>
                </a:lnTo>
                <a:lnTo>
                  <a:pt x="1129602" y="381000"/>
                </a:lnTo>
                <a:lnTo>
                  <a:pt x="1130072" y="393700"/>
                </a:lnTo>
                <a:close/>
              </a:path>
              <a:path w="1167130" h="1536700">
                <a:moveTo>
                  <a:pt x="1138936" y="406400"/>
                </a:moveTo>
                <a:lnTo>
                  <a:pt x="1072464" y="406400"/>
                </a:lnTo>
                <a:lnTo>
                  <a:pt x="1070522" y="393700"/>
                </a:lnTo>
                <a:lnTo>
                  <a:pt x="1137780" y="393700"/>
                </a:lnTo>
                <a:lnTo>
                  <a:pt x="1138936" y="406400"/>
                </a:lnTo>
                <a:close/>
              </a:path>
              <a:path w="1167130" h="1536700">
                <a:moveTo>
                  <a:pt x="1144156" y="419100"/>
                </a:moveTo>
                <a:lnTo>
                  <a:pt x="1076617" y="419100"/>
                </a:lnTo>
                <a:lnTo>
                  <a:pt x="1073442" y="406400"/>
                </a:lnTo>
                <a:lnTo>
                  <a:pt x="1142848" y="406400"/>
                </a:lnTo>
                <a:lnTo>
                  <a:pt x="1144156" y="419100"/>
                </a:lnTo>
                <a:close/>
              </a:path>
              <a:path w="1167130" h="1536700">
                <a:moveTo>
                  <a:pt x="1145610" y="431800"/>
                </a:moveTo>
                <a:lnTo>
                  <a:pt x="1085989" y="431800"/>
                </a:lnTo>
                <a:lnTo>
                  <a:pt x="1080123" y="419100"/>
                </a:lnTo>
                <a:lnTo>
                  <a:pt x="1145274" y="419100"/>
                </a:lnTo>
                <a:lnTo>
                  <a:pt x="1145610" y="431800"/>
                </a:lnTo>
                <a:close/>
              </a:path>
              <a:path w="1167130" h="1536700">
                <a:moveTo>
                  <a:pt x="1151237" y="444500"/>
                </a:moveTo>
                <a:lnTo>
                  <a:pt x="1104596" y="444500"/>
                </a:lnTo>
                <a:lnTo>
                  <a:pt x="1102830" y="431800"/>
                </a:lnTo>
                <a:lnTo>
                  <a:pt x="1147863" y="431800"/>
                </a:lnTo>
                <a:lnTo>
                  <a:pt x="1151237" y="444500"/>
                </a:lnTo>
                <a:close/>
              </a:path>
              <a:path w="1167130" h="1536700">
                <a:moveTo>
                  <a:pt x="1155572" y="482600"/>
                </a:moveTo>
                <a:lnTo>
                  <a:pt x="1149413" y="482600"/>
                </a:lnTo>
                <a:lnTo>
                  <a:pt x="1149413" y="469900"/>
                </a:lnTo>
                <a:lnTo>
                  <a:pt x="1105853" y="469900"/>
                </a:lnTo>
                <a:lnTo>
                  <a:pt x="1106056" y="457200"/>
                </a:lnTo>
                <a:lnTo>
                  <a:pt x="1091705" y="457200"/>
                </a:lnTo>
                <a:lnTo>
                  <a:pt x="1090638" y="444500"/>
                </a:lnTo>
                <a:lnTo>
                  <a:pt x="1154938" y="444500"/>
                </a:lnTo>
                <a:lnTo>
                  <a:pt x="1158177" y="457200"/>
                </a:lnTo>
                <a:lnTo>
                  <a:pt x="1159637" y="469900"/>
                </a:lnTo>
                <a:lnTo>
                  <a:pt x="1155572" y="482600"/>
                </a:lnTo>
                <a:close/>
              </a:path>
              <a:path w="1167130" h="1536700">
                <a:moveTo>
                  <a:pt x="1105420" y="469900"/>
                </a:moveTo>
                <a:lnTo>
                  <a:pt x="1089406" y="469900"/>
                </a:lnTo>
                <a:lnTo>
                  <a:pt x="1097204" y="457200"/>
                </a:lnTo>
                <a:lnTo>
                  <a:pt x="1105484" y="457200"/>
                </a:lnTo>
                <a:lnTo>
                  <a:pt x="1105420" y="469900"/>
                </a:lnTo>
                <a:close/>
              </a:path>
              <a:path w="1167130" h="1536700">
                <a:moveTo>
                  <a:pt x="1155687" y="495300"/>
                </a:moveTo>
                <a:lnTo>
                  <a:pt x="1089408" y="495300"/>
                </a:lnTo>
                <a:lnTo>
                  <a:pt x="1087372" y="482600"/>
                </a:lnTo>
                <a:lnTo>
                  <a:pt x="1086130" y="469900"/>
                </a:lnTo>
                <a:lnTo>
                  <a:pt x="1147838" y="469900"/>
                </a:lnTo>
                <a:lnTo>
                  <a:pt x="1147712" y="482600"/>
                </a:lnTo>
                <a:lnTo>
                  <a:pt x="1156893" y="482600"/>
                </a:lnTo>
                <a:lnTo>
                  <a:pt x="1155687" y="495300"/>
                </a:lnTo>
                <a:close/>
              </a:path>
              <a:path w="1167130" h="1536700">
                <a:moveTo>
                  <a:pt x="62523" y="508000"/>
                </a:moveTo>
                <a:lnTo>
                  <a:pt x="15608" y="508000"/>
                </a:lnTo>
                <a:lnTo>
                  <a:pt x="16498" y="495300"/>
                </a:lnTo>
                <a:lnTo>
                  <a:pt x="62548" y="495300"/>
                </a:lnTo>
                <a:lnTo>
                  <a:pt x="62523" y="508000"/>
                </a:lnTo>
                <a:close/>
              </a:path>
              <a:path w="1167130" h="1536700">
                <a:moveTo>
                  <a:pt x="1163690" y="520700"/>
                </a:moveTo>
                <a:lnTo>
                  <a:pt x="1096861" y="520700"/>
                </a:lnTo>
                <a:lnTo>
                  <a:pt x="1094981" y="508000"/>
                </a:lnTo>
                <a:lnTo>
                  <a:pt x="1092018" y="495300"/>
                </a:lnTo>
                <a:lnTo>
                  <a:pt x="1102742" y="495300"/>
                </a:lnTo>
                <a:lnTo>
                  <a:pt x="1102081" y="508000"/>
                </a:lnTo>
                <a:lnTo>
                  <a:pt x="1165580" y="508000"/>
                </a:lnTo>
                <a:lnTo>
                  <a:pt x="1163690" y="520700"/>
                </a:lnTo>
                <a:close/>
              </a:path>
              <a:path w="1167130" h="1536700">
                <a:moveTo>
                  <a:pt x="1156653" y="508000"/>
                </a:moveTo>
                <a:lnTo>
                  <a:pt x="1104202" y="508000"/>
                </a:lnTo>
                <a:lnTo>
                  <a:pt x="1104354" y="495300"/>
                </a:lnTo>
                <a:lnTo>
                  <a:pt x="1158392" y="495300"/>
                </a:lnTo>
                <a:lnTo>
                  <a:pt x="1156653" y="508000"/>
                </a:lnTo>
                <a:close/>
              </a:path>
              <a:path w="1167130" h="1536700">
                <a:moveTo>
                  <a:pt x="1166685" y="508000"/>
                </a:moveTo>
                <a:lnTo>
                  <a:pt x="1164349" y="508000"/>
                </a:lnTo>
                <a:lnTo>
                  <a:pt x="1160386" y="495300"/>
                </a:lnTo>
                <a:lnTo>
                  <a:pt x="1165200" y="495300"/>
                </a:lnTo>
                <a:lnTo>
                  <a:pt x="1166685" y="508000"/>
                </a:lnTo>
                <a:close/>
              </a:path>
              <a:path w="1167130" h="1536700">
                <a:moveTo>
                  <a:pt x="1153884" y="533400"/>
                </a:moveTo>
                <a:lnTo>
                  <a:pt x="1094868" y="533400"/>
                </a:lnTo>
                <a:lnTo>
                  <a:pt x="1099109" y="520700"/>
                </a:lnTo>
                <a:lnTo>
                  <a:pt x="1160078" y="520700"/>
                </a:lnTo>
                <a:lnTo>
                  <a:pt x="1153884" y="533400"/>
                </a:lnTo>
                <a:close/>
              </a:path>
              <a:path w="1167130" h="1536700">
                <a:moveTo>
                  <a:pt x="58695" y="558800"/>
                </a:moveTo>
                <a:lnTo>
                  <a:pt x="3086" y="558800"/>
                </a:lnTo>
                <a:lnTo>
                  <a:pt x="1133" y="546100"/>
                </a:lnTo>
                <a:lnTo>
                  <a:pt x="1940" y="533400"/>
                </a:lnTo>
                <a:lnTo>
                  <a:pt x="57670" y="533400"/>
                </a:lnTo>
                <a:lnTo>
                  <a:pt x="56870" y="546100"/>
                </a:lnTo>
                <a:lnTo>
                  <a:pt x="59393" y="546100"/>
                </a:lnTo>
                <a:lnTo>
                  <a:pt x="58695" y="558800"/>
                </a:lnTo>
                <a:close/>
              </a:path>
              <a:path w="1167130" h="1536700">
                <a:moveTo>
                  <a:pt x="1135964" y="647700"/>
                </a:moveTo>
                <a:lnTo>
                  <a:pt x="1075818" y="647700"/>
                </a:lnTo>
                <a:lnTo>
                  <a:pt x="1077773" y="622300"/>
                </a:lnTo>
                <a:lnTo>
                  <a:pt x="1085392" y="622300"/>
                </a:lnTo>
                <a:lnTo>
                  <a:pt x="1086867" y="609600"/>
                </a:lnTo>
                <a:lnTo>
                  <a:pt x="1088199" y="609600"/>
                </a:lnTo>
                <a:lnTo>
                  <a:pt x="1089608" y="596900"/>
                </a:lnTo>
                <a:lnTo>
                  <a:pt x="1091311" y="584200"/>
                </a:lnTo>
                <a:lnTo>
                  <a:pt x="1094034" y="571500"/>
                </a:lnTo>
                <a:lnTo>
                  <a:pt x="1096037" y="558800"/>
                </a:lnTo>
                <a:lnTo>
                  <a:pt x="1096413" y="546100"/>
                </a:lnTo>
                <a:lnTo>
                  <a:pt x="1094257" y="546100"/>
                </a:lnTo>
                <a:lnTo>
                  <a:pt x="1093596" y="533400"/>
                </a:lnTo>
                <a:lnTo>
                  <a:pt x="1157059" y="533400"/>
                </a:lnTo>
                <a:lnTo>
                  <a:pt x="1153821" y="546100"/>
                </a:lnTo>
                <a:lnTo>
                  <a:pt x="1151294" y="558800"/>
                </a:lnTo>
                <a:lnTo>
                  <a:pt x="1142162" y="558800"/>
                </a:lnTo>
                <a:lnTo>
                  <a:pt x="1141184" y="571500"/>
                </a:lnTo>
                <a:lnTo>
                  <a:pt x="1152424" y="571500"/>
                </a:lnTo>
                <a:lnTo>
                  <a:pt x="1145375" y="584200"/>
                </a:lnTo>
                <a:lnTo>
                  <a:pt x="1144841" y="584200"/>
                </a:lnTo>
                <a:lnTo>
                  <a:pt x="1144205" y="596900"/>
                </a:lnTo>
                <a:lnTo>
                  <a:pt x="1142367" y="609600"/>
                </a:lnTo>
                <a:lnTo>
                  <a:pt x="1140093" y="622300"/>
                </a:lnTo>
                <a:lnTo>
                  <a:pt x="1138149" y="635000"/>
                </a:lnTo>
                <a:lnTo>
                  <a:pt x="1137488" y="635000"/>
                </a:lnTo>
                <a:lnTo>
                  <a:pt x="1135964" y="647700"/>
                </a:lnTo>
                <a:close/>
              </a:path>
              <a:path w="1167130" h="1536700">
                <a:moveTo>
                  <a:pt x="47473" y="571500"/>
                </a:moveTo>
                <a:lnTo>
                  <a:pt x="0" y="571500"/>
                </a:lnTo>
                <a:lnTo>
                  <a:pt x="1117" y="558800"/>
                </a:lnTo>
                <a:lnTo>
                  <a:pt x="49175" y="558800"/>
                </a:lnTo>
                <a:lnTo>
                  <a:pt x="47473" y="571500"/>
                </a:lnTo>
                <a:close/>
              </a:path>
              <a:path w="1167130" h="1536700">
                <a:moveTo>
                  <a:pt x="57937" y="571500"/>
                </a:moveTo>
                <a:lnTo>
                  <a:pt x="48933" y="571500"/>
                </a:lnTo>
                <a:lnTo>
                  <a:pt x="51753" y="558800"/>
                </a:lnTo>
                <a:lnTo>
                  <a:pt x="57513" y="558800"/>
                </a:lnTo>
                <a:lnTo>
                  <a:pt x="57937" y="571500"/>
                </a:lnTo>
                <a:close/>
              </a:path>
              <a:path w="1167130" h="1536700">
                <a:moveTo>
                  <a:pt x="1149630" y="571500"/>
                </a:moveTo>
                <a:lnTo>
                  <a:pt x="1144460" y="571500"/>
                </a:lnTo>
                <a:lnTo>
                  <a:pt x="1144207" y="558800"/>
                </a:lnTo>
                <a:lnTo>
                  <a:pt x="1153109" y="558800"/>
                </a:lnTo>
                <a:lnTo>
                  <a:pt x="1149630" y="571500"/>
                </a:lnTo>
                <a:close/>
              </a:path>
              <a:path w="1167130" h="1536700">
                <a:moveTo>
                  <a:pt x="54767" y="584200"/>
                </a:moveTo>
                <a:lnTo>
                  <a:pt x="9270" y="584200"/>
                </a:lnTo>
                <a:lnTo>
                  <a:pt x="8954" y="571500"/>
                </a:lnTo>
                <a:lnTo>
                  <a:pt x="47536" y="571500"/>
                </a:lnTo>
                <a:lnTo>
                  <a:pt x="54767" y="584200"/>
                </a:lnTo>
                <a:close/>
              </a:path>
              <a:path w="1167130" h="1536700">
                <a:moveTo>
                  <a:pt x="66992" y="635000"/>
                </a:moveTo>
                <a:lnTo>
                  <a:pt x="10897" y="635000"/>
                </a:lnTo>
                <a:lnTo>
                  <a:pt x="9808" y="622300"/>
                </a:lnTo>
                <a:lnTo>
                  <a:pt x="10244" y="622300"/>
                </a:lnTo>
                <a:lnTo>
                  <a:pt x="11988" y="609600"/>
                </a:lnTo>
                <a:lnTo>
                  <a:pt x="14820" y="596900"/>
                </a:lnTo>
                <a:lnTo>
                  <a:pt x="9530" y="596900"/>
                </a:lnTo>
                <a:lnTo>
                  <a:pt x="8165" y="584200"/>
                </a:lnTo>
                <a:lnTo>
                  <a:pt x="60134" y="584200"/>
                </a:lnTo>
                <a:lnTo>
                  <a:pt x="63777" y="596900"/>
                </a:lnTo>
                <a:lnTo>
                  <a:pt x="65837" y="609600"/>
                </a:lnTo>
                <a:lnTo>
                  <a:pt x="66675" y="622300"/>
                </a:lnTo>
                <a:lnTo>
                  <a:pt x="66992" y="635000"/>
                </a:lnTo>
                <a:close/>
              </a:path>
              <a:path w="1167130" h="1536700">
                <a:moveTo>
                  <a:pt x="80336" y="660400"/>
                </a:moveTo>
                <a:lnTo>
                  <a:pt x="14707" y="660400"/>
                </a:lnTo>
                <a:lnTo>
                  <a:pt x="12166" y="647700"/>
                </a:lnTo>
                <a:lnTo>
                  <a:pt x="11926" y="647700"/>
                </a:lnTo>
                <a:lnTo>
                  <a:pt x="10681" y="635000"/>
                </a:lnTo>
                <a:lnTo>
                  <a:pt x="72606" y="635000"/>
                </a:lnTo>
                <a:lnTo>
                  <a:pt x="76906" y="647700"/>
                </a:lnTo>
                <a:lnTo>
                  <a:pt x="80336" y="660400"/>
                </a:lnTo>
                <a:close/>
              </a:path>
              <a:path w="1167130" h="1536700">
                <a:moveTo>
                  <a:pt x="1131608" y="660400"/>
                </a:moveTo>
                <a:lnTo>
                  <a:pt x="1074191" y="660400"/>
                </a:lnTo>
                <a:lnTo>
                  <a:pt x="1074306" y="647700"/>
                </a:lnTo>
                <a:lnTo>
                  <a:pt x="1133817" y="647700"/>
                </a:lnTo>
                <a:lnTo>
                  <a:pt x="1131608" y="660400"/>
                </a:lnTo>
                <a:close/>
              </a:path>
              <a:path w="1167130" h="1536700">
                <a:moveTo>
                  <a:pt x="87999" y="673100"/>
                </a:moveTo>
                <a:lnTo>
                  <a:pt x="18080" y="673100"/>
                </a:lnTo>
                <a:lnTo>
                  <a:pt x="16840" y="660400"/>
                </a:lnTo>
                <a:lnTo>
                  <a:pt x="83749" y="660400"/>
                </a:lnTo>
                <a:lnTo>
                  <a:pt x="87999" y="673100"/>
                </a:lnTo>
                <a:close/>
              </a:path>
              <a:path w="1167130" h="1536700">
                <a:moveTo>
                  <a:pt x="1122058" y="685800"/>
                </a:moveTo>
                <a:lnTo>
                  <a:pt x="1051433" y="685800"/>
                </a:lnTo>
                <a:lnTo>
                  <a:pt x="1053148" y="673100"/>
                </a:lnTo>
                <a:lnTo>
                  <a:pt x="1055890" y="673100"/>
                </a:lnTo>
                <a:lnTo>
                  <a:pt x="1058952" y="660400"/>
                </a:lnTo>
                <a:lnTo>
                  <a:pt x="1121283" y="660400"/>
                </a:lnTo>
                <a:lnTo>
                  <a:pt x="1120204" y="673100"/>
                </a:lnTo>
                <a:lnTo>
                  <a:pt x="1122058" y="685800"/>
                </a:lnTo>
                <a:close/>
              </a:path>
              <a:path w="1167130" h="1536700">
                <a:moveTo>
                  <a:pt x="90081" y="685800"/>
                </a:moveTo>
                <a:lnTo>
                  <a:pt x="17234" y="685800"/>
                </a:lnTo>
                <a:lnTo>
                  <a:pt x="18266" y="673100"/>
                </a:lnTo>
                <a:lnTo>
                  <a:pt x="91098" y="673100"/>
                </a:lnTo>
                <a:lnTo>
                  <a:pt x="90081" y="685800"/>
                </a:lnTo>
                <a:close/>
              </a:path>
              <a:path w="1167130" h="1536700">
                <a:moveTo>
                  <a:pt x="94536" y="698500"/>
                </a:moveTo>
                <a:lnTo>
                  <a:pt x="26552" y="698500"/>
                </a:lnTo>
                <a:lnTo>
                  <a:pt x="24689" y="685800"/>
                </a:lnTo>
                <a:lnTo>
                  <a:pt x="94310" y="685800"/>
                </a:lnTo>
                <a:lnTo>
                  <a:pt x="94536" y="698500"/>
                </a:lnTo>
                <a:close/>
              </a:path>
              <a:path w="1167130" h="1536700">
                <a:moveTo>
                  <a:pt x="1109065" y="698500"/>
                </a:moveTo>
                <a:lnTo>
                  <a:pt x="1038517" y="698500"/>
                </a:lnTo>
                <a:lnTo>
                  <a:pt x="1039748" y="685800"/>
                </a:lnTo>
                <a:lnTo>
                  <a:pt x="1116229" y="685800"/>
                </a:lnTo>
                <a:lnTo>
                  <a:pt x="1109065" y="698500"/>
                </a:lnTo>
                <a:close/>
              </a:path>
              <a:path w="1167130" h="1536700">
                <a:moveTo>
                  <a:pt x="102960" y="711200"/>
                </a:moveTo>
                <a:lnTo>
                  <a:pt x="29669" y="711200"/>
                </a:lnTo>
                <a:lnTo>
                  <a:pt x="28182" y="698500"/>
                </a:lnTo>
                <a:lnTo>
                  <a:pt x="97725" y="698500"/>
                </a:lnTo>
                <a:lnTo>
                  <a:pt x="102960" y="711200"/>
                </a:lnTo>
                <a:close/>
              </a:path>
              <a:path w="1167130" h="1536700">
                <a:moveTo>
                  <a:pt x="1092124" y="723900"/>
                </a:moveTo>
                <a:lnTo>
                  <a:pt x="1011797" y="723900"/>
                </a:lnTo>
                <a:lnTo>
                  <a:pt x="1024903" y="711200"/>
                </a:lnTo>
                <a:lnTo>
                  <a:pt x="1026745" y="698500"/>
                </a:lnTo>
                <a:lnTo>
                  <a:pt x="1102424" y="698500"/>
                </a:lnTo>
                <a:lnTo>
                  <a:pt x="1096658" y="711200"/>
                </a:lnTo>
                <a:lnTo>
                  <a:pt x="1092124" y="723900"/>
                </a:lnTo>
                <a:close/>
              </a:path>
              <a:path w="1167130" h="1536700">
                <a:moveTo>
                  <a:pt x="111658" y="723900"/>
                </a:moveTo>
                <a:lnTo>
                  <a:pt x="32610" y="723900"/>
                </a:lnTo>
                <a:lnTo>
                  <a:pt x="31103" y="711200"/>
                </a:lnTo>
                <a:lnTo>
                  <a:pt x="110897" y="711200"/>
                </a:lnTo>
                <a:lnTo>
                  <a:pt x="111658" y="723900"/>
                </a:lnTo>
                <a:close/>
              </a:path>
              <a:path w="1167130" h="1536700">
                <a:moveTo>
                  <a:pt x="119888" y="736600"/>
                </a:moveTo>
                <a:lnTo>
                  <a:pt x="38059" y="736600"/>
                </a:lnTo>
                <a:lnTo>
                  <a:pt x="34628" y="723900"/>
                </a:lnTo>
                <a:lnTo>
                  <a:pt x="116941" y="723900"/>
                </a:lnTo>
                <a:lnTo>
                  <a:pt x="119888" y="736600"/>
                </a:lnTo>
                <a:close/>
              </a:path>
              <a:path w="1167130" h="1536700">
                <a:moveTo>
                  <a:pt x="1085304" y="736600"/>
                </a:moveTo>
                <a:lnTo>
                  <a:pt x="1013676" y="736600"/>
                </a:lnTo>
                <a:lnTo>
                  <a:pt x="1013714" y="723900"/>
                </a:lnTo>
                <a:lnTo>
                  <a:pt x="1086791" y="723900"/>
                </a:lnTo>
                <a:lnTo>
                  <a:pt x="1085304" y="736600"/>
                </a:lnTo>
                <a:close/>
              </a:path>
              <a:path w="1167130" h="1536700">
                <a:moveTo>
                  <a:pt x="132943" y="749300"/>
                </a:moveTo>
                <a:lnTo>
                  <a:pt x="48275" y="749300"/>
                </a:lnTo>
                <a:lnTo>
                  <a:pt x="47257" y="736600"/>
                </a:lnTo>
                <a:lnTo>
                  <a:pt x="122784" y="736600"/>
                </a:lnTo>
                <a:lnTo>
                  <a:pt x="132943" y="749300"/>
                </a:lnTo>
                <a:close/>
              </a:path>
              <a:path w="1167130" h="1536700">
                <a:moveTo>
                  <a:pt x="1065454" y="762000"/>
                </a:moveTo>
                <a:lnTo>
                  <a:pt x="988124" y="762000"/>
                </a:lnTo>
                <a:lnTo>
                  <a:pt x="995438" y="749300"/>
                </a:lnTo>
                <a:lnTo>
                  <a:pt x="1000264" y="736600"/>
                </a:lnTo>
                <a:lnTo>
                  <a:pt x="1069671" y="736600"/>
                </a:lnTo>
                <a:lnTo>
                  <a:pt x="1068387" y="749300"/>
                </a:lnTo>
                <a:lnTo>
                  <a:pt x="1068883" y="749300"/>
                </a:lnTo>
                <a:lnTo>
                  <a:pt x="1065454" y="762000"/>
                </a:lnTo>
                <a:close/>
              </a:path>
              <a:path w="1167130" h="1536700">
                <a:moveTo>
                  <a:pt x="140538" y="762000"/>
                </a:moveTo>
                <a:lnTo>
                  <a:pt x="55026" y="762000"/>
                </a:lnTo>
                <a:lnTo>
                  <a:pt x="51591" y="749300"/>
                </a:lnTo>
                <a:lnTo>
                  <a:pt x="138315" y="749300"/>
                </a:lnTo>
                <a:lnTo>
                  <a:pt x="140538" y="762000"/>
                </a:lnTo>
                <a:close/>
              </a:path>
              <a:path w="1167130" h="1536700">
                <a:moveTo>
                  <a:pt x="149936" y="774700"/>
                </a:moveTo>
                <a:lnTo>
                  <a:pt x="61337" y="774700"/>
                </a:lnTo>
                <a:lnTo>
                  <a:pt x="56401" y="762000"/>
                </a:lnTo>
                <a:lnTo>
                  <a:pt x="149645" y="762000"/>
                </a:lnTo>
                <a:lnTo>
                  <a:pt x="149936" y="774700"/>
                </a:lnTo>
                <a:close/>
              </a:path>
              <a:path w="1167130" h="1536700">
                <a:moveTo>
                  <a:pt x="1052221" y="787400"/>
                </a:moveTo>
                <a:lnTo>
                  <a:pt x="960463" y="787400"/>
                </a:lnTo>
                <a:lnTo>
                  <a:pt x="965378" y="774700"/>
                </a:lnTo>
                <a:lnTo>
                  <a:pt x="967575" y="774700"/>
                </a:lnTo>
                <a:lnTo>
                  <a:pt x="974800" y="762000"/>
                </a:lnTo>
                <a:lnTo>
                  <a:pt x="1061924" y="762000"/>
                </a:lnTo>
                <a:lnTo>
                  <a:pt x="1057020" y="774700"/>
                </a:lnTo>
                <a:lnTo>
                  <a:pt x="1052221" y="787400"/>
                </a:lnTo>
                <a:close/>
              </a:path>
              <a:path w="1167130" h="1536700">
                <a:moveTo>
                  <a:pt x="83097" y="787400"/>
                </a:moveTo>
                <a:lnTo>
                  <a:pt x="71481" y="787400"/>
                </a:lnTo>
                <a:lnTo>
                  <a:pt x="65707" y="774700"/>
                </a:lnTo>
                <a:lnTo>
                  <a:pt x="84379" y="774700"/>
                </a:lnTo>
                <a:lnTo>
                  <a:pt x="83097" y="787400"/>
                </a:lnTo>
                <a:close/>
              </a:path>
              <a:path w="1167130" h="1536700">
                <a:moveTo>
                  <a:pt x="100445" y="787400"/>
                </a:moveTo>
                <a:lnTo>
                  <a:pt x="89281" y="787400"/>
                </a:lnTo>
                <a:lnTo>
                  <a:pt x="84379" y="774700"/>
                </a:lnTo>
                <a:lnTo>
                  <a:pt x="103683" y="774700"/>
                </a:lnTo>
                <a:lnTo>
                  <a:pt x="100445" y="787400"/>
                </a:lnTo>
                <a:close/>
              </a:path>
              <a:path w="1167130" h="1536700">
                <a:moveTo>
                  <a:pt x="149364" y="787400"/>
                </a:moveTo>
                <a:lnTo>
                  <a:pt x="108267" y="787400"/>
                </a:lnTo>
                <a:lnTo>
                  <a:pt x="109131" y="774700"/>
                </a:lnTo>
                <a:lnTo>
                  <a:pt x="144589" y="774700"/>
                </a:lnTo>
                <a:lnTo>
                  <a:pt x="149364" y="787400"/>
                </a:lnTo>
                <a:close/>
              </a:path>
              <a:path w="1167130" h="1536700">
                <a:moveTo>
                  <a:pt x="165151" y="800100"/>
                </a:moveTo>
                <a:lnTo>
                  <a:pt x="147752" y="800100"/>
                </a:lnTo>
                <a:lnTo>
                  <a:pt x="151536" y="787400"/>
                </a:lnTo>
                <a:lnTo>
                  <a:pt x="149733" y="774700"/>
                </a:lnTo>
                <a:lnTo>
                  <a:pt x="162306" y="774700"/>
                </a:lnTo>
                <a:lnTo>
                  <a:pt x="169659" y="787400"/>
                </a:lnTo>
                <a:lnTo>
                  <a:pt x="166789" y="787400"/>
                </a:lnTo>
                <a:lnTo>
                  <a:pt x="165151" y="800100"/>
                </a:lnTo>
                <a:close/>
              </a:path>
              <a:path w="1167130" h="1536700">
                <a:moveTo>
                  <a:pt x="144132" y="800100"/>
                </a:moveTo>
                <a:lnTo>
                  <a:pt x="88581" y="800100"/>
                </a:lnTo>
                <a:lnTo>
                  <a:pt x="88813" y="787400"/>
                </a:lnTo>
                <a:lnTo>
                  <a:pt x="146583" y="787400"/>
                </a:lnTo>
                <a:lnTo>
                  <a:pt x="144132" y="800100"/>
                </a:lnTo>
                <a:close/>
              </a:path>
              <a:path w="1167130" h="1536700">
                <a:moveTo>
                  <a:pt x="179286" y="800100"/>
                </a:moveTo>
                <a:lnTo>
                  <a:pt x="165151" y="800100"/>
                </a:lnTo>
                <a:lnTo>
                  <a:pt x="169659" y="787400"/>
                </a:lnTo>
                <a:lnTo>
                  <a:pt x="183173" y="787400"/>
                </a:lnTo>
                <a:lnTo>
                  <a:pt x="179286" y="800100"/>
                </a:lnTo>
                <a:close/>
              </a:path>
              <a:path w="1167130" h="1536700">
                <a:moveTo>
                  <a:pt x="1038565" y="800100"/>
                </a:moveTo>
                <a:lnTo>
                  <a:pt x="940732" y="800100"/>
                </a:lnTo>
                <a:lnTo>
                  <a:pt x="948204" y="787400"/>
                </a:lnTo>
                <a:lnTo>
                  <a:pt x="1045274" y="787400"/>
                </a:lnTo>
                <a:lnTo>
                  <a:pt x="1038565" y="800100"/>
                </a:lnTo>
                <a:close/>
              </a:path>
              <a:path w="1167130" h="1536700">
                <a:moveTo>
                  <a:pt x="139459" y="812800"/>
                </a:moveTo>
                <a:lnTo>
                  <a:pt x="95377" y="812800"/>
                </a:lnTo>
                <a:lnTo>
                  <a:pt x="90222" y="800100"/>
                </a:lnTo>
                <a:lnTo>
                  <a:pt x="141820" y="800100"/>
                </a:lnTo>
                <a:lnTo>
                  <a:pt x="139459" y="812800"/>
                </a:lnTo>
                <a:close/>
              </a:path>
              <a:path w="1167130" h="1536700">
                <a:moveTo>
                  <a:pt x="191884" y="812800"/>
                </a:moveTo>
                <a:lnTo>
                  <a:pt x="139459" y="812800"/>
                </a:lnTo>
                <a:lnTo>
                  <a:pt x="148704" y="800100"/>
                </a:lnTo>
                <a:lnTo>
                  <a:pt x="188633" y="800100"/>
                </a:lnTo>
                <a:lnTo>
                  <a:pt x="191884" y="812800"/>
                </a:lnTo>
                <a:close/>
              </a:path>
              <a:path w="1167130" h="1536700">
                <a:moveTo>
                  <a:pt x="1024962" y="812800"/>
                </a:moveTo>
                <a:lnTo>
                  <a:pt x="928904" y="812800"/>
                </a:lnTo>
                <a:lnTo>
                  <a:pt x="933982" y="800100"/>
                </a:lnTo>
                <a:lnTo>
                  <a:pt x="1031743" y="800100"/>
                </a:lnTo>
                <a:lnTo>
                  <a:pt x="1024962" y="812800"/>
                </a:lnTo>
                <a:close/>
              </a:path>
              <a:path w="1167130" h="1536700">
                <a:moveTo>
                  <a:pt x="188227" y="825500"/>
                </a:moveTo>
                <a:lnTo>
                  <a:pt x="103740" y="825500"/>
                </a:lnTo>
                <a:lnTo>
                  <a:pt x="98444" y="812800"/>
                </a:lnTo>
                <a:lnTo>
                  <a:pt x="189129" y="812800"/>
                </a:lnTo>
                <a:lnTo>
                  <a:pt x="188227" y="825500"/>
                </a:lnTo>
                <a:close/>
              </a:path>
              <a:path w="1167130" h="1536700">
                <a:moveTo>
                  <a:pt x="1012482" y="825500"/>
                </a:moveTo>
                <a:lnTo>
                  <a:pt x="909367" y="825500"/>
                </a:lnTo>
                <a:lnTo>
                  <a:pt x="915793" y="812800"/>
                </a:lnTo>
                <a:lnTo>
                  <a:pt x="1018375" y="812800"/>
                </a:lnTo>
                <a:lnTo>
                  <a:pt x="1012482" y="825500"/>
                </a:lnTo>
                <a:close/>
              </a:path>
              <a:path w="1167130" h="1536700">
                <a:moveTo>
                  <a:pt x="114960" y="838200"/>
                </a:moveTo>
                <a:lnTo>
                  <a:pt x="109750" y="825500"/>
                </a:lnTo>
                <a:lnTo>
                  <a:pt x="122618" y="825500"/>
                </a:lnTo>
                <a:lnTo>
                  <a:pt x="114960" y="838200"/>
                </a:lnTo>
                <a:close/>
              </a:path>
              <a:path w="1167130" h="1536700">
                <a:moveTo>
                  <a:pt x="175438" y="838200"/>
                </a:moveTo>
                <a:lnTo>
                  <a:pt x="126175" y="838200"/>
                </a:lnTo>
                <a:lnTo>
                  <a:pt x="122618" y="825500"/>
                </a:lnTo>
                <a:lnTo>
                  <a:pt x="175108" y="825500"/>
                </a:lnTo>
                <a:lnTo>
                  <a:pt x="175438" y="838200"/>
                </a:lnTo>
                <a:close/>
              </a:path>
              <a:path w="1167130" h="1536700">
                <a:moveTo>
                  <a:pt x="214135" y="838200"/>
                </a:moveTo>
                <a:lnTo>
                  <a:pt x="176618" y="838200"/>
                </a:lnTo>
                <a:lnTo>
                  <a:pt x="177051" y="825500"/>
                </a:lnTo>
                <a:lnTo>
                  <a:pt x="217641" y="825500"/>
                </a:lnTo>
                <a:lnTo>
                  <a:pt x="214135" y="838200"/>
                </a:lnTo>
                <a:close/>
              </a:path>
              <a:path w="1167130" h="1536700">
                <a:moveTo>
                  <a:pt x="240368" y="838200"/>
                </a:moveTo>
                <a:lnTo>
                  <a:pt x="227579" y="838200"/>
                </a:lnTo>
                <a:lnTo>
                  <a:pt x="228817" y="825500"/>
                </a:lnTo>
                <a:lnTo>
                  <a:pt x="238467" y="825500"/>
                </a:lnTo>
                <a:lnTo>
                  <a:pt x="240368" y="838200"/>
                </a:lnTo>
                <a:close/>
              </a:path>
              <a:path w="1167130" h="1536700">
                <a:moveTo>
                  <a:pt x="992720" y="838200"/>
                </a:moveTo>
                <a:lnTo>
                  <a:pt x="889863" y="838200"/>
                </a:lnTo>
                <a:lnTo>
                  <a:pt x="892416" y="825500"/>
                </a:lnTo>
                <a:lnTo>
                  <a:pt x="999749" y="825500"/>
                </a:lnTo>
                <a:lnTo>
                  <a:pt x="992720" y="838200"/>
                </a:lnTo>
                <a:close/>
              </a:path>
              <a:path w="1167130" h="1536700">
                <a:moveTo>
                  <a:pt x="170295" y="850900"/>
                </a:moveTo>
                <a:lnTo>
                  <a:pt x="139345" y="850900"/>
                </a:lnTo>
                <a:lnTo>
                  <a:pt x="138202" y="838200"/>
                </a:lnTo>
                <a:lnTo>
                  <a:pt x="165545" y="838200"/>
                </a:lnTo>
                <a:lnTo>
                  <a:pt x="170295" y="850900"/>
                </a:lnTo>
                <a:close/>
              </a:path>
              <a:path w="1167130" h="1536700">
                <a:moveTo>
                  <a:pt x="207125" y="850900"/>
                </a:moveTo>
                <a:lnTo>
                  <a:pt x="173081" y="850900"/>
                </a:lnTo>
                <a:lnTo>
                  <a:pt x="165545" y="838200"/>
                </a:lnTo>
                <a:lnTo>
                  <a:pt x="208903" y="838200"/>
                </a:lnTo>
                <a:lnTo>
                  <a:pt x="207125" y="850900"/>
                </a:lnTo>
                <a:close/>
              </a:path>
              <a:path w="1167130" h="1536700">
                <a:moveTo>
                  <a:pt x="241836" y="850900"/>
                </a:moveTo>
                <a:lnTo>
                  <a:pt x="214045" y="850900"/>
                </a:lnTo>
                <a:lnTo>
                  <a:pt x="214706" y="838200"/>
                </a:lnTo>
                <a:lnTo>
                  <a:pt x="241786" y="838200"/>
                </a:lnTo>
                <a:lnTo>
                  <a:pt x="241836" y="850900"/>
                </a:lnTo>
                <a:close/>
              </a:path>
              <a:path w="1167130" h="1536700">
                <a:moveTo>
                  <a:pt x="280906" y="863600"/>
                </a:moveTo>
                <a:lnTo>
                  <a:pt x="262673" y="863600"/>
                </a:lnTo>
                <a:lnTo>
                  <a:pt x="258788" y="850900"/>
                </a:lnTo>
                <a:lnTo>
                  <a:pt x="253745" y="850900"/>
                </a:lnTo>
                <a:lnTo>
                  <a:pt x="253302" y="838200"/>
                </a:lnTo>
                <a:lnTo>
                  <a:pt x="255029" y="838200"/>
                </a:lnTo>
                <a:lnTo>
                  <a:pt x="281063" y="850900"/>
                </a:lnTo>
                <a:lnTo>
                  <a:pt x="280906" y="863600"/>
                </a:lnTo>
                <a:close/>
              </a:path>
              <a:path w="1167130" h="1536700">
                <a:moveTo>
                  <a:pt x="976260" y="850900"/>
                </a:moveTo>
                <a:lnTo>
                  <a:pt x="867919" y="850900"/>
                </a:lnTo>
                <a:lnTo>
                  <a:pt x="874115" y="838200"/>
                </a:lnTo>
                <a:lnTo>
                  <a:pt x="984073" y="838200"/>
                </a:lnTo>
                <a:lnTo>
                  <a:pt x="976260" y="850900"/>
                </a:lnTo>
                <a:close/>
              </a:path>
              <a:path w="1167130" h="1536700">
                <a:moveTo>
                  <a:pt x="187008" y="863600"/>
                </a:moveTo>
                <a:lnTo>
                  <a:pt x="177305" y="863600"/>
                </a:lnTo>
                <a:lnTo>
                  <a:pt x="175954" y="850900"/>
                </a:lnTo>
                <a:lnTo>
                  <a:pt x="188658" y="850900"/>
                </a:lnTo>
                <a:lnTo>
                  <a:pt x="187008" y="863600"/>
                </a:lnTo>
                <a:close/>
              </a:path>
              <a:path w="1167130" h="1536700">
                <a:moveTo>
                  <a:pt x="224549" y="863600"/>
                </a:moveTo>
                <a:lnTo>
                  <a:pt x="195428" y="863600"/>
                </a:lnTo>
                <a:lnTo>
                  <a:pt x="195846" y="850900"/>
                </a:lnTo>
                <a:lnTo>
                  <a:pt x="224942" y="850900"/>
                </a:lnTo>
                <a:lnTo>
                  <a:pt x="224549" y="863600"/>
                </a:lnTo>
                <a:close/>
              </a:path>
              <a:path w="1167130" h="1536700">
                <a:moveTo>
                  <a:pt x="237273" y="863600"/>
                </a:moveTo>
                <a:lnTo>
                  <a:pt x="228689" y="863600"/>
                </a:lnTo>
                <a:lnTo>
                  <a:pt x="224942" y="850900"/>
                </a:lnTo>
                <a:lnTo>
                  <a:pt x="239636" y="850900"/>
                </a:lnTo>
                <a:lnTo>
                  <a:pt x="237273" y="863600"/>
                </a:lnTo>
                <a:close/>
              </a:path>
              <a:path w="1167130" h="1536700">
                <a:moveTo>
                  <a:pt x="256489" y="876300"/>
                </a:moveTo>
                <a:lnTo>
                  <a:pt x="246152" y="876300"/>
                </a:lnTo>
                <a:lnTo>
                  <a:pt x="244501" y="863600"/>
                </a:lnTo>
                <a:lnTo>
                  <a:pt x="244805" y="850900"/>
                </a:lnTo>
                <a:lnTo>
                  <a:pt x="258788" y="850900"/>
                </a:lnTo>
                <a:lnTo>
                  <a:pt x="254203" y="863600"/>
                </a:lnTo>
                <a:lnTo>
                  <a:pt x="256489" y="876300"/>
                </a:lnTo>
                <a:close/>
              </a:path>
              <a:path w="1167130" h="1536700">
                <a:moveTo>
                  <a:pt x="960018" y="863600"/>
                </a:moveTo>
                <a:lnTo>
                  <a:pt x="853364" y="863600"/>
                </a:lnTo>
                <a:lnTo>
                  <a:pt x="868249" y="850900"/>
                </a:lnTo>
                <a:lnTo>
                  <a:pt x="968502" y="850900"/>
                </a:lnTo>
                <a:lnTo>
                  <a:pt x="960018" y="863600"/>
                </a:lnTo>
                <a:close/>
              </a:path>
              <a:path w="1167130" h="1536700">
                <a:moveTo>
                  <a:pt x="199021" y="876300"/>
                </a:moveTo>
                <a:lnTo>
                  <a:pt x="195961" y="876300"/>
                </a:lnTo>
                <a:lnTo>
                  <a:pt x="191338" y="863600"/>
                </a:lnTo>
                <a:lnTo>
                  <a:pt x="201384" y="863600"/>
                </a:lnTo>
                <a:lnTo>
                  <a:pt x="199021" y="876300"/>
                </a:lnTo>
                <a:close/>
              </a:path>
              <a:path w="1167130" h="1536700">
                <a:moveTo>
                  <a:pt x="211455" y="876300"/>
                </a:moveTo>
                <a:lnTo>
                  <a:pt x="206959" y="876300"/>
                </a:lnTo>
                <a:lnTo>
                  <a:pt x="205664" y="863600"/>
                </a:lnTo>
                <a:lnTo>
                  <a:pt x="213208" y="863600"/>
                </a:lnTo>
                <a:lnTo>
                  <a:pt x="211455" y="876300"/>
                </a:lnTo>
                <a:close/>
              </a:path>
              <a:path w="1167130" h="1536700">
                <a:moveTo>
                  <a:pt x="229984" y="889000"/>
                </a:moveTo>
                <a:lnTo>
                  <a:pt x="220764" y="889000"/>
                </a:lnTo>
                <a:lnTo>
                  <a:pt x="221374" y="876300"/>
                </a:lnTo>
                <a:lnTo>
                  <a:pt x="213208" y="863600"/>
                </a:lnTo>
                <a:lnTo>
                  <a:pt x="238709" y="863600"/>
                </a:lnTo>
                <a:lnTo>
                  <a:pt x="238430" y="876300"/>
                </a:lnTo>
                <a:lnTo>
                  <a:pt x="234365" y="876300"/>
                </a:lnTo>
                <a:lnTo>
                  <a:pt x="229984" y="889000"/>
                </a:lnTo>
                <a:close/>
              </a:path>
              <a:path w="1167130" h="1536700">
                <a:moveTo>
                  <a:pt x="286500" y="876300"/>
                </a:moveTo>
                <a:lnTo>
                  <a:pt x="258331" y="876300"/>
                </a:lnTo>
                <a:lnTo>
                  <a:pt x="257886" y="863600"/>
                </a:lnTo>
                <a:lnTo>
                  <a:pt x="288129" y="863600"/>
                </a:lnTo>
                <a:lnTo>
                  <a:pt x="286500" y="876300"/>
                </a:lnTo>
                <a:close/>
              </a:path>
              <a:path w="1167130" h="1536700">
                <a:moveTo>
                  <a:pt x="938048" y="889000"/>
                </a:moveTo>
                <a:lnTo>
                  <a:pt x="930999" y="889000"/>
                </a:lnTo>
                <a:lnTo>
                  <a:pt x="927913" y="876300"/>
                </a:lnTo>
                <a:lnTo>
                  <a:pt x="839158" y="876300"/>
                </a:lnTo>
                <a:lnTo>
                  <a:pt x="846054" y="863600"/>
                </a:lnTo>
                <a:lnTo>
                  <a:pt x="946367" y="863600"/>
                </a:lnTo>
                <a:lnTo>
                  <a:pt x="941730" y="876300"/>
                </a:lnTo>
                <a:lnTo>
                  <a:pt x="938048" y="889000"/>
                </a:lnTo>
                <a:close/>
              </a:path>
              <a:path w="1167130" h="1536700">
                <a:moveTo>
                  <a:pt x="917664" y="889000"/>
                </a:moveTo>
                <a:lnTo>
                  <a:pt x="809955" y="889000"/>
                </a:lnTo>
                <a:lnTo>
                  <a:pt x="812114" y="876300"/>
                </a:lnTo>
                <a:lnTo>
                  <a:pt x="924712" y="876300"/>
                </a:lnTo>
                <a:lnTo>
                  <a:pt x="917664" y="889000"/>
                </a:lnTo>
                <a:close/>
              </a:path>
              <a:path w="1167130" h="1536700">
                <a:moveTo>
                  <a:pt x="290230" y="914400"/>
                </a:moveTo>
                <a:lnTo>
                  <a:pt x="261010" y="914400"/>
                </a:lnTo>
                <a:lnTo>
                  <a:pt x="270535" y="889000"/>
                </a:lnTo>
                <a:lnTo>
                  <a:pt x="276848" y="889000"/>
                </a:lnTo>
                <a:lnTo>
                  <a:pt x="272339" y="901700"/>
                </a:lnTo>
                <a:lnTo>
                  <a:pt x="287853" y="901700"/>
                </a:lnTo>
                <a:lnTo>
                  <a:pt x="290230" y="914400"/>
                </a:lnTo>
                <a:close/>
              </a:path>
              <a:path w="1167130" h="1536700">
                <a:moveTo>
                  <a:pt x="287853" y="901700"/>
                </a:moveTo>
                <a:lnTo>
                  <a:pt x="276442" y="901700"/>
                </a:lnTo>
                <a:lnTo>
                  <a:pt x="279020" y="889000"/>
                </a:lnTo>
                <a:lnTo>
                  <a:pt x="286512" y="889000"/>
                </a:lnTo>
                <a:lnTo>
                  <a:pt x="287853" y="901700"/>
                </a:lnTo>
                <a:close/>
              </a:path>
              <a:path w="1167130" h="1536700">
                <a:moveTo>
                  <a:pt x="347523" y="901700"/>
                </a:moveTo>
                <a:lnTo>
                  <a:pt x="339903" y="901700"/>
                </a:lnTo>
                <a:lnTo>
                  <a:pt x="341058" y="889000"/>
                </a:lnTo>
                <a:lnTo>
                  <a:pt x="348780" y="889000"/>
                </a:lnTo>
                <a:lnTo>
                  <a:pt x="347523" y="901700"/>
                </a:lnTo>
                <a:close/>
              </a:path>
              <a:path w="1167130" h="1536700">
                <a:moveTo>
                  <a:pt x="371614" y="901700"/>
                </a:moveTo>
                <a:lnTo>
                  <a:pt x="355626" y="901700"/>
                </a:lnTo>
                <a:lnTo>
                  <a:pt x="349325" y="889000"/>
                </a:lnTo>
                <a:lnTo>
                  <a:pt x="368757" y="889000"/>
                </a:lnTo>
                <a:lnTo>
                  <a:pt x="371614" y="901700"/>
                </a:lnTo>
                <a:close/>
              </a:path>
              <a:path w="1167130" h="1536700">
                <a:moveTo>
                  <a:pt x="892340" y="914400"/>
                </a:moveTo>
                <a:lnTo>
                  <a:pt x="763905" y="914400"/>
                </a:lnTo>
                <a:lnTo>
                  <a:pt x="767779" y="901700"/>
                </a:lnTo>
                <a:lnTo>
                  <a:pt x="796467" y="901700"/>
                </a:lnTo>
                <a:lnTo>
                  <a:pt x="797294" y="889000"/>
                </a:lnTo>
                <a:lnTo>
                  <a:pt x="912748" y="889000"/>
                </a:lnTo>
                <a:lnTo>
                  <a:pt x="903562" y="901700"/>
                </a:lnTo>
                <a:lnTo>
                  <a:pt x="892340" y="914400"/>
                </a:lnTo>
                <a:close/>
              </a:path>
              <a:path w="1167130" h="1536700">
                <a:moveTo>
                  <a:pt x="349682" y="914400"/>
                </a:moveTo>
                <a:lnTo>
                  <a:pt x="325591" y="914400"/>
                </a:lnTo>
                <a:lnTo>
                  <a:pt x="326657" y="901700"/>
                </a:lnTo>
                <a:lnTo>
                  <a:pt x="345199" y="901700"/>
                </a:lnTo>
                <a:lnTo>
                  <a:pt x="349682" y="914400"/>
                </a:lnTo>
                <a:close/>
              </a:path>
              <a:path w="1167130" h="1536700">
                <a:moveTo>
                  <a:pt x="389103" y="914400"/>
                </a:moveTo>
                <a:lnTo>
                  <a:pt x="349682" y="914400"/>
                </a:lnTo>
                <a:lnTo>
                  <a:pt x="352984" y="901700"/>
                </a:lnTo>
                <a:lnTo>
                  <a:pt x="386359" y="901700"/>
                </a:lnTo>
                <a:lnTo>
                  <a:pt x="389103" y="914400"/>
                </a:lnTo>
                <a:close/>
              </a:path>
              <a:path w="1167130" h="1536700">
                <a:moveTo>
                  <a:pt x="418084" y="914400"/>
                </a:moveTo>
                <a:lnTo>
                  <a:pt x="390284" y="914400"/>
                </a:lnTo>
                <a:lnTo>
                  <a:pt x="391414" y="901700"/>
                </a:lnTo>
                <a:lnTo>
                  <a:pt x="411799" y="901700"/>
                </a:lnTo>
                <a:lnTo>
                  <a:pt x="418084" y="914400"/>
                </a:lnTo>
                <a:close/>
              </a:path>
              <a:path w="1167130" h="1536700">
                <a:moveTo>
                  <a:pt x="292786" y="927100"/>
                </a:moveTo>
                <a:lnTo>
                  <a:pt x="253936" y="927100"/>
                </a:lnTo>
                <a:lnTo>
                  <a:pt x="253683" y="914400"/>
                </a:lnTo>
                <a:lnTo>
                  <a:pt x="292316" y="914400"/>
                </a:lnTo>
                <a:lnTo>
                  <a:pt x="292786" y="927100"/>
                </a:lnTo>
                <a:close/>
              </a:path>
              <a:path w="1167130" h="1536700">
                <a:moveTo>
                  <a:pt x="306680" y="927100"/>
                </a:moveTo>
                <a:lnTo>
                  <a:pt x="296622" y="927100"/>
                </a:lnTo>
                <a:lnTo>
                  <a:pt x="302221" y="914400"/>
                </a:lnTo>
                <a:lnTo>
                  <a:pt x="306680" y="927100"/>
                </a:lnTo>
                <a:close/>
              </a:path>
              <a:path w="1167130" h="1536700">
                <a:moveTo>
                  <a:pt x="329654" y="927100"/>
                </a:moveTo>
                <a:lnTo>
                  <a:pt x="320892" y="927100"/>
                </a:lnTo>
                <a:lnTo>
                  <a:pt x="324231" y="914400"/>
                </a:lnTo>
                <a:lnTo>
                  <a:pt x="331471" y="914400"/>
                </a:lnTo>
                <a:lnTo>
                  <a:pt x="329654" y="927100"/>
                </a:lnTo>
                <a:close/>
              </a:path>
              <a:path w="1167130" h="1536700">
                <a:moveTo>
                  <a:pt x="342620" y="927100"/>
                </a:moveTo>
                <a:lnTo>
                  <a:pt x="337821" y="927100"/>
                </a:lnTo>
                <a:lnTo>
                  <a:pt x="335953" y="914400"/>
                </a:lnTo>
                <a:lnTo>
                  <a:pt x="343433" y="914400"/>
                </a:lnTo>
                <a:lnTo>
                  <a:pt x="342620" y="927100"/>
                </a:lnTo>
                <a:close/>
              </a:path>
              <a:path w="1167130" h="1536700">
                <a:moveTo>
                  <a:pt x="451600" y="927100"/>
                </a:moveTo>
                <a:lnTo>
                  <a:pt x="344450" y="927100"/>
                </a:lnTo>
                <a:lnTo>
                  <a:pt x="344577" y="914400"/>
                </a:lnTo>
                <a:lnTo>
                  <a:pt x="449998" y="914400"/>
                </a:lnTo>
                <a:lnTo>
                  <a:pt x="451600" y="927100"/>
                </a:lnTo>
                <a:close/>
              </a:path>
              <a:path w="1167130" h="1536700">
                <a:moveTo>
                  <a:pt x="479325" y="927100"/>
                </a:moveTo>
                <a:lnTo>
                  <a:pt x="460616" y="927100"/>
                </a:lnTo>
                <a:lnTo>
                  <a:pt x="461734" y="914400"/>
                </a:lnTo>
                <a:lnTo>
                  <a:pt x="479325" y="927100"/>
                </a:lnTo>
                <a:close/>
              </a:path>
              <a:path w="1167130" h="1536700">
                <a:moveTo>
                  <a:pt x="835152" y="927100"/>
                </a:moveTo>
                <a:lnTo>
                  <a:pt x="739762" y="927100"/>
                </a:lnTo>
                <a:lnTo>
                  <a:pt x="751523" y="914400"/>
                </a:lnTo>
                <a:lnTo>
                  <a:pt x="838339" y="914400"/>
                </a:lnTo>
                <a:lnTo>
                  <a:pt x="835152" y="927100"/>
                </a:lnTo>
                <a:close/>
              </a:path>
              <a:path w="1167130" h="1536700">
                <a:moveTo>
                  <a:pt x="871740" y="927100"/>
                </a:moveTo>
                <a:lnTo>
                  <a:pt x="840523" y="927100"/>
                </a:lnTo>
                <a:lnTo>
                  <a:pt x="838339" y="914400"/>
                </a:lnTo>
                <a:lnTo>
                  <a:pt x="869391" y="914400"/>
                </a:lnTo>
                <a:lnTo>
                  <a:pt x="871740" y="927100"/>
                </a:lnTo>
                <a:close/>
              </a:path>
              <a:path w="1167130" h="1536700">
                <a:moveTo>
                  <a:pt x="878205" y="927100"/>
                </a:moveTo>
                <a:lnTo>
                  <a:pt x="873315" y="914400"/>
                </a:lnTo>
                <a:lnTo>
                  <a:pt x="883374" y="914400"/>
                </a:lnTo>
                <a:lnTo>
                  <a:pt x="878205" y="927100"/>
                </a:lnTo>
                <a:close/>
              </a:path>
              <a:path w="1167130" h="1536700">
                <a:moveTo>
                  <a:pt x="297079" y="952500"/>
                </a:moveTo>
                <a:lnTo>
                  <a:pt x="229140" y="952500"/>
                </a:lnTo>
                <a:lnTo>
                  <a:pt x="231552" y="939800"/>
                </a:lnTo>
                <a:lnTo>
                  <a:pt x="233858" y="927100"/>
                </a:lnTo>
                <a:lnTo>
                  <a:pt x="280099" y="927100"/>
                </a:lnTo>
                <a:lnTo>
                  <a:pt x="279705" y="939800"/>
                </a:lnTo>
                <a:lnTo>
                  <a:pt x="288684" y="939800"/>
                </a:lnTo>
                <a:lnTo>
                  <a:pt x="297079" y="952500"/>
                </a:lnTo>
                <a:close/>
              </a:path>
              <a:path w="1167130" h="1536700">
                <a:moveTo>
                  <a:pt x="288684" y="939800"/>
                </a:moveTo>
                <a:lnTo>
                  <a:pt x="283578" y="939800"/>
                </a:lnTo>
                <a:lnTo>
                  <a:pt x="282677" y="927100"/>
                </a:lnTo>
                <a:lnTo>
                  <a:pt x="289370" y="927100"/>
                </a:lnTo>
                <a:lnTo>
                  <a:pt x="288684" y="939800"/>
                </a:lnTo>
                <a:close/>
              </a:path>
              <a:path w="1167130" h="1536700">
                <a:moveTo>
                  <a:pt x="305206" y="939800"/>
                </a:moveTo>
                <a:lnTo>
                  <a:pt x="299834" y="939800"/>
                </a:lnTo>
                <a:lnTo>
                  <a:pt x="294335" y="927100"/>
                </a:lnTo>
                <a:lnTo>
                  <a:pt x="307911" y="927100"/>
                </a:lnTo>
                <a:lnTo>
                  <a:pt x="305206" y="939800"/>
                </a:lnTo>
                <a:close/>
              </a:path>
              <a:path w="1167130" h="1536700">
                <a:moveTo>
                  <a:pt x="321399" y="939800"/>
                </a:moveTo>
                <a:lnTo>
                  <a:pt x="311670" y="939800"/>
                </a:lnTo>
                <a:lnTo>
                  <a:pt x="307911" y="927100"/>
                </a:lnTo>
                <a:lnTo>
                  <a:pt x="323482" y="927100"/>
                </a:lnTo>
                <a:lnTo>
                  <a:pt x="323572" y="936034"/>
                </a:lnTo>
                <a:lnTo>
                  <a:pt x="321399" y="939800"/>
                </a:lnTo>
                <a:close/>
              </a:path>
              <a:path w="1167130" h="1536700">
                <a:moveTo>
                  <a:pt x="341427" y="939800"/>
                </a:moveTo>
                <a:lnTo>
                  <a:pt x="323609" y="939800"/>
                </a:lnTo>
                <a:lnTo>
                  <a:pt x="323572" y="936034"/>
                </a:lnTo>
                <a:lnTo>
                  <a:pt x="328727" y="927100"/>
                </a:lnTo>
                <a:lnTo>
                  <a:pt x="345758" y="927100"/>
                </a:lnTo>
                <a:lnTo>
                  <a:pt x="341427" y="939800"/>
                </a:lnTo>
                <a:close/>
              </a:path>
              <a:path w="1167130" h="1536700">
                <a:moveTo>
                  <a:pt x="354635" y="939800"/>
                </a:moveTo>
                <a:lnTo>
                  <a:pt x="345974" y="939800"/>
                </a:lnTo>
                <a:lnTo>
                  <a:pt x="345758" y="927100"/>
                </a:lnTo>
                <a:lnTo>
                  <a:pt x="355817" y="927100"/>
                </a:lnTo>
                <a:lnTo>
                  <a:pt x="354635" y="939800"/>
                </a:lnTo>
                <a:close/>
              </a:path>
              <a:path w="1167130" h="1536700">
                <a:moveTo>
                  <a:pt x="519772" y="939800"/>
                </a:moveTo>
                <a:lnTo>
                  <a:pt x="356972" y="939800"/>
                </a:lnTo>
                <a:lnTo>
                  <a:pt x="356947" y="927100"/>
                </a:lnTo>
                <a:lnTo>
                  <a:pt x="512280" y="927100"/>
                </a:lnTo>
                <a:lnTo>
                  <a:pt x="519772" y="939800"/>
                </a:lnTo>
                <a:close/>
              </a:path>
              <a:path w="1167130" h="1536700">
                <a:moveTo>
                  <a:pt x="720675" y="952500"/>
                </a:moveTo>
                <a:lnTo>
                  <a:pt x="705916" y="952500"/>
                </a:lnTo>
                <a:lnTo>
                  <a:pt x="719354" y="927100"/>
                </a:lnTo>
                <a:lnTo>
                  <a:pt x="724345" y="939800"/>
                </a:lnTo>
                <a:lnTo>
                  <a:pt x="719633" y="939800"/>
                </a:lnTo>
                <a:lnTo>
                  <a:pt x="720675" y="952500"/>
                </a:lnTo>
                <a:close/>
              </a:path>
              <a:path w="1167130" h="1536700">
                <a:moveTo>
                  <a:pt x="770091" y="939800"/>
                </a:moveTo>
                <a:lnTo>
                  <a:pt x="728713" y="939800"/>
                </a:lnTo>
                <a:lnTo>
                  <a:pt x="727417" y="927100"/>
                </a:lnTo>
                <a:lnTo>
                  <a:pt x="767486" y="927100"/>
                </a:lnTo>
                <a:lnTo>
                  <a:pt x="770091" y="939800"/>
                </a:lnTo>
                <a:close/>
              </a:path>
              <a:path w="1167130" h="1536700">
                <a:moveTo>
                  <a:pt x="835000" y="939800"/>
                </a:moveTo>
                <a:lnTo>
                  <a:pt x="773124" y="939800"/>
                </a:lnTo>
                <a:lnTo>
                  <a:pt x="774002" y="927100"/>
                </a:lnTo>
                <a:lnTo>
                  <a:pt x="836739" y="927100"/>
                </a:lnTo>
                <a:lnTo>
                  <a:pt x="835000" y="939800"/>
                </a:lnTo>
                <a:close/>
              </a:path>
              <a:path w="1167130" h="1536700">
                <a:moveTo>
                  <a:pt x="848981" y="939800"/>
                </a:moveTo>
                <a:lnTo>
                  <a:pt x="838683" y="939800"/>
                </a:lnTo>
                <a:lnTo>
                  <a:pt x="838872" y="927100"/>
                </a:lnTo>
                <a:lnTo>
                  <a:pt x="859665" y="927100"/>
                </a:lnTo>
                <a:lnTo>
                  <a:pt x="848981" y="939800"/>
                </a:lnTo>
                <a:close/>
              </a:path>
              <a:path w="1167130" h="1536700">
                <a:moveTo>
                  <a:pt x="342672" y="952500"/>
                </a:moveTo>
                <a:lnTo>
                  <a:pt x="333020" y="952500"/>
                </a:lnTo>
                <a:lnTo>
                  <a:pt x="332868" y="939800"/>
                </a:lnTo>
                <a:lnTo>
                  <a:pt x="339421" y="939800"/>
                </a:lnTo>
                <a:lnTo>
                  <a:pt x="342672" y="952500"/>
                </a:lnTo>
                <a:close/>
              </a:path>
              <a:path w="1167130" h="1536700">
                <a:moveTo>
                  <a:pt x="591667" y="952500"/>
                </a:moveTo>
                <a:lnTo>
                  <a:pt x="342672" y="952500"/>
                </a:lnTo>
                <a:lnTo>
                  <a:pt x="350533" y="939800"/>
                </a:lnTo>
                <a:lnTo>
                  <a:pt x="586144" y="939800"/>
                </a:lnTo>
                <a:lnTo>
                  <a:pt x="591667" y="952500"/>
                </a:lnTo>
                <a:close/>
              </a:path>
              <a:path w="1167130" h="1536700">
                <a:moveTo>
                  <a:pt x="695300" y="952500"/>
                </a:moveTo>
                <a:lnTo>
                  <a:pt x="681482" y="952500"/>
                </a:lnTo>
                <a:lnTo>
                  <a:pt x="682625" y="939800"/>
                </a:lnTo>
                <a:lnTo>
                  <a:pt x="686130" y="939800"/>
                </a:lnTo>
                <a:lnTo>
                  <a:pt x="695300" y="952500"/>
                </a:lnTo>
                <a:close/>
              </a:path>
              <a:path w="1167130" h="1536700">
                <a:moveTo>
                  <a:pt x="705916" y="952500"/>
                </a:moveTo>
                <a:lnTo>
                  <a:pt x="695300" y="952500"/>
                </a:lnTo>
                <a:lnTo>
                  <a:pt x="695960" y="939800"/>
                </a:lnTo>
                <a:lnTo>
                  <a:pt x="698589" y="939800"/>
                </a:lnTo>
                <a:lnTo>
                  <a:pt x="705916" y="952500"/>
                </a:lnTo>
                <a:close/>
              </a:path>
              <a:path w="1167130" h="1536700">
                <a:moveTo>
                  <a:pt x="823188" y="952500"/>
                </a:moveTo>
                <a:lnTo>
                  <a:pt x="726668" y="952500"/>
                </a:lnTo>
                <a:lnTo>
                  <a:pt x="728943" y="939800"/>
                </a:lnTo>
                <a:lnTo>
                  <a:pt x="820788" y="939800"/>
                </a:lnTo>
                <a:lnTo>
                  <a:pt x="823188" y="952500"/>
                </a:lnTo>
                <a:close/>
              </a:path>
              <a:path w="1167130" h="1536700">
                <a:moveTo>
                  <a:pt x="829031" y="952500"/>
                </a:moveTo>
                <a:lnTo>
                  <a:pt x="828599" y="952500"/>
                </a:lnTo>
                <a:lnTo>
                  <a:pt x="828332" y="939800"/>
                </a:lnTo>
                <a:lnTo>
                  <a:pt x="833704" y="939800"/>
                </a:lnTo>
                <a:lnTo>
                  <a:pt x="829031" y="952500"/>
                </a:lnTo>
                <a:close/>
              </a:path>
              <a:path w="1167130" h="1536700">
                <a:moveTo>
                  <a:pt x="307644" y="990600"/>
                </a:moveTo>
                <a:lnTo>
                  <a:pt x="221822" y="990600"/>
                </a:lnTo>
                <a:lnTo>
                  <a:pt x="223630" y="977900"/>
                </a:lnTo>
                <a:lnTo>
                  <a:pt x="225527" y="965200"/>
                </a:lnTo>
                <a:lnTo>
                  <a:pt x="227003" y="952500"/>
                </a:lnTo>
                <a:lnTo>
                  <a:pt x="297371" y="952500"/>
                </a:lnTo>
                <a:lnTo>
                  <a:pt x="295758" y="965200"/>
                </a:lnTo>
                <a:lnTo>
                  <a:pt x="284340" y="965200"/>
                </a:lnTo>
                <a:lnTo>
                  <a:pt x="285292" y="977900"/>
                </a:lnTo>
                <a:lnTo>
                  <a:pt x="304545" y="977900"/>
                </a:lnTo>
                <a:lnTo>
                  <a:pt x="307644" y="990600"/>
                </a:lnTo>
                <a:close/>
              </a:path>
              <a:path w="1167130" h="1536700">
                <a:moveTo>
                  <a:pt x="360477" y="965200"/>
                </a:moveTo>
                <a:lnTo>
                  <a:pt x="359982" y="965200"/>
                </a:lnTo>
                <a:lnTo>
                  <a:pt x="353085" y="952500"/>
                </a:lnTo>
                <a:lnTo>
                  <a:pt x="363055" y="952500"/>
                </a:lnTo>
                <a:lnTo>
                  <a:pt x="360477" y="965200"/>
                </a:lnTo>
                <a:close/>
              </a:path>
              <a:path w="1167130" h="1536700">
                <a:moveTo>
                  <a:pt x="407835" y="965200"/>
                </a:moveTo>
                <a:lnTo>
                  <a:pt x="387058" y="965200"/>
                </a:lnTo>
                <a:lnTo>
                  <a:pt x="380936" y="952500"/>
                </a:lnTo>
                <a:lnTo>
                  <a:pt x="405739" y="952500"/>
                </a:lnTo>
                <a:lnTo>
                  <a:pt x="407835" y="965200"/>
                </a:lnTo>
                <a:close/>
              </a:path>
              <a:path w="1167130" h="1536700">
                <a:moveTo>
                  <a:pt x="605104" y="965200"/>
                </a:moveTo>
                <a:lnTo>
                  <a:pt x="412979" y="965200"/>
                </a:lnTo>
                <a:lnTo>
                  <a:pt x="405739" y="952500"/>
                </a:lnTo>
                <a:lnTo>
                  <a:pt x="601726" y="952500"/>
                </a:lnTo>
                <a:lnTo>
                  <a:pt x="605104" y="965200"/>
                </a:lnTo>
                <a:close/>
              </a:path>
              <a:path w="1167130" h="1536700">
                <a:moveTo>
                  <a:pt x="615900" y="965200"/>
                </a:moveTo>
                <a:lnTo>
                  <a:pt x="610045" y="965200"/>
                </a:lnTo>
                <a:lnTo>
                  <a:pt x="610120" y="952500"/>
                </a:lnTo>
                <a:lnTo>
                  <a:pt x="614007" y="952500"/>
                </a:lnTo>
                <a:lnTo>
                  <a:pt x="615900" y="965200"/>
                </a:lnTo>
                <a:close/>
              </a:path>
              <a:path w="1167130" h="1536700">
                <a:moveTo>
                  <a:pt x="659372" y="965200"/>
                </a:moveTo>
                <a:lnTo>
                  <a:pt x="651295" y="965200"/>
                </a:lnTo>
                <a:lnTo>
                  <a:pt x="656591" y="952500"/>
                </a:lnTo>
                <a:lnTo>
                  <a:pt x="659372" y="965200"/>
                </a:lnTo>
                <a:close/>
              </a:path>
              <a:path w="1167130" h="1536700">
                <a:moveTo>
                  <a:pt x="756159" y="977900"/>
                </a:moveTo>
                <a:lnTo>
                  <a:pt x="636523" y="977900"/>
                </a:lnTo>
                <a:lnTo>
                  <a:pt x="641396" y="965200"/>
                </a:lnTo>
                <a:lnTo>
                  <a:pt x="664502" y="965200"/>
                </a:lnTo>
                <a:lnTo>
                  <a:pt x="666813" y="952500"/>
                </a:lnTo>
                <a:lnTo>
                  <a:pt x="764908" y="952500"/>
                </a:lnTo>
                <a:lnTo>
                  <a:pt x="759723" y="965200"/>
                </a:lnTo>
                <a:lnTo>
                  <a:pt x="756159" y="977900"/>
                </a:lnTo>
                <a:close/>
              </a:path>
              <a:path w="1167130" h="1536700">
                <a:moveTo>
                  <a:pt x="794092" y="965200"/>
                </a:moveTo>
                <a:lnTo>
                  <a:pt x="767755" y="965200"/>
                </a:lnTo>
                <a:lnTo>
                  <a:pt x="764908" y="952500"/>
                </a:lnTo>
                <a:lnTo>
                  <a:pt x="795554" y="952500"/>
                </a:lnTo>
                <a:lnTo>
                  <a:pt x="794092" y="965200"/>
                </a:lnTo>
                <a:close/>
              </a:path>
              <a:path w="1167130" h="1536700">
                <a:moveTo>
                  <a:pt x="294030" y="977900"/>
                </a:moveTo>
                <a:lnTo>
                  <a:pt x="285292" y="977900"/>
                </a:lnTo>
                <a:lnTo>
                  <a:pt x="286092" y="965200"/>
                </a:lnTo>
                <a:lnTo>
                  <a:pt x="294844" y="965200"/>
                </a:lnTo>
                <a:lnTo>
                  <a:pt x="294030" y="977900"/>
                </a:lnTo>
                <a:close/>
              </a:path>
              <a:path w="1167130" h="1536700">
                <a:moveTo>
                  <a:pt x="440691" y="977900"/>
                </a:moveTo>
                <a:lnTo>
                  <a:pt x="410883" y="977900"/>
                </a:lnTo>
                <a:lnTo>
                  <a:pt x="408598" y="965200"/>
                </a:lnTo>
                <a:lnTo>
                  <a:pt x="439191" y="965200"/>
                </a:lnTo>
                <a:lnTo>
                  <a:pt x="440691" y="977900"/>
                </a:lnTo>
                <a:close/>
              </a:path>
              <a:path w="1167130" h="1536700">
                <a:moveTo>
                  <a:pt x="631101" y="977900"/>
                </a:moveTo>
                <a:lnTo>
                  <a:pt x="447320" y="977900"/>
                </a:lnTo>
                <a:lnTo>
                  <a:pt x="439191" y="965200"/>
                </a:lnTo>
                <a:lnTo>
                  <a:pt x="630149" y="965200"/>
                </a:lnTo>
                <a:lnTo>
                  <a:pt x="631101" y="977900"/>
                </a:lnTo>
                <a:close/>
              </a:path>
              <a:path w="1167130" h="1536700">
                <a:moveTo>
                  <a:pt x="770458" y="977900"/>
                </a:moveTo>
                <a:lnTo>
                  <a:pt x="764524" y="977900"/>
                </a:lnTo>
                <a:lnTo>
                  <a:pt x="766663" y="965200"/>
                </a:lnTo>
                <a:lnTo>
                  <a:pt x="775996" y="965200"/>
                </a:lnTo>
                <a:lnTo>
                  <a:pt x="770458" y="977900"/>
                </a:lnTo>
                <a:close/>
              </a:path>
              <a:path w="1167130" h="1536700">
                <a:moveTo>
                  <a:pt x="471704" y="990600"/>
                </a:moveTo>
                <a:lnTo>
                  <a:pt x="448450" y="990600"/>
                </a:lnTo>
                <a:lnTo>
                  <a:pt x="447865" y="977900"/>
                </a:lnTo>
                <a:lnTo>
                  <a:pt x="479184" y="977900"/>
                </a:lnTo>
                <a:lnTo>
                  <a:pt x="471704" y="990600"/>
                </a:lnTo>
                <a:close/>
              </a:path>
              <a:path w="1167130" h="1536700">
                <a:moveTo>
                  <a:pt x="603504" y="990600"/>
                </a:moveTo>
                <a:lnTo>
                  <a:pt x="478651" y="990600"/>
                </a:lnTo>
                <a:lnTo>
                  <a:pt x="479184" y="977900"/>
                </a:lnTo>
                <a:lnTo>
                  <a:pt x="601346" y="977900"/>
                </a:lnTo>
                <a:lnTo>
                  <a:pt x="603504" y="990600"/>
                </a:lnTo>
                <a:close/>
              </a:path>
              <a:path w="1167130" h="1536700">
                <a:moveTo>
                  <a:pt x="734149" y="990600"/>
                </a:moveTo>
                <a:lnTo>
                  <a:pt x="613181" y="990600"/>
                </a:lnTo>
                <a:lnTo>
                  <a:pt x="620852" y="977900"/>
                </a:lnTo>
                <a:lnTo>
                  <a:pt x="742519" y="977900"/>
                </a:lnTo>
                <a:lnTo>
                  <a:pt x="734149" y="990600"/>
                </a:lnTo>
                <a:close/>
              </a:path>
              <a:path w="1167130" h="1536700">
                <a:moveTo>
                  <a:pt x="749135" y="990600"/>
                </a:moveTo>
                <a:lnTo>
                  <a:pt x="747154" y="990600"/>
                </a:lnTo>
                <a:lnTo>
                  <a:pt x="742519" y="977900"/>
                </a:lnTo>
                <a:lnTo>
                  <a:pt x="753027" y="977900"/>
                </a:lnTo>
                <a:lnTo>
                  <a:pt x="749135" y="990600"/>
                </a:lnTo>
                <a:close/>
              </a:path>
              <a:path w="1167130" h="1536700">
                <a:moveTo>
                  <a:pt x="350443" y="1016000"/>
                </a:moveTo>
                <a:lnTo>
                  <a:pt x="305269" y="1016000"/>
                </a:lnTo>
                <a:lnTo>
                  <a:pt x="303035" y="1003300"/>
                </a:lnTo>
                <a:lnTo>
                  <a:pt x="228499" y="1003300"/>
                </a:lnTo>
                <a:lnTo>
                  <a:pt x="222609" y="990600"/>
                </a:lnTo>
                <a:lnTo>
                  <a:pt x="351243" y="990600"/>
                </a:lnTo>
                <a:lnTo>
                  <a:pt x="350443" y="1016000"/>
                </a:lnTo>
                <a:close/>
              </a:path>
              <a:path w="1167130" h="1536700">
                <a:moveTo>
                  <a:pt x="721119" y="1003300"/>
                </a:moveTo>
                <a:lnTo>
                  <a:pt x="515587" y="1003300"/>
                </a:lnTo>
                <a:lnTo>
                  <a:pt x="504888" y="990600"/>
                </a:lnTo>
                <a:lnTo>
                  <a:pt x="725081" y="990600"/>
                </a:lnTo>
                <a:lnTo>
                  <a:pt x="721119" y="1003300"/>
                </a:lnTo>
                <a:close/>
              </a:path>
              <a:path w="1167130" h="1536700">
                <a:moveTo>
                  <a:pt x="294120" y="1016000"/>
                </a:moveTo>
                <a:lnTo>
                  <a:pt x="229223" y="1016000"/>
                </a:lnTo>
                <a:lnTo>
                  <a:pt x="227381" y="1003300"/>
                </a:lnTo>
                <a:lnTo>
                  <a:pt x="294754" y="1003300"/>
                </a:lnTo>
                <a:lnTo>
                  <a:pt x="294120" y="1016000"/>
                </a:lnTo>
                <a:close/>
              </a:path>
              <a:path w="1167130" h="1536700">
                <a:moveTo>
                  <a:pt x="381139" y="1016000"/>
                </a:moveTo>
                <a:lnTo>
                  <a:pt x="359244" y="1016000"/>
                </a:lnTo>
                <a:lnTo>
                  <a:pt x="363537" y="1003300"/>
                </a:lnTo>
                <a:lnTo>
                  <a:pt x="375921" y="1003300"/>
                </a:lnTo>
                <a:lnTo>
                  <a:pt x="381139" y="1016000"/>
                </a:lnTo>
                <a:close/>
              </a:path>
              <a:path w="1167130" h="1536700">
                <a:moveTo>
                  <a:pt x="568351" y="1016000"/>
                </a:moveTo>
                <a:lnTo>
                  <a:pt x="562178" y="1016000"/>
                </a:lnTo>
                <a:lnTo>
                  <a:pt x="559448" y="1003300"/>
                </a:lnTo>
                <a:lnTo>
                  <a:pt x="571869" y="1003300"/>
                </a:lnTo>
                <a:lnTo>
                  <a:pt x="568351" y="1016000"/>
                </a:lnTo>
                <a:close/>
              </a:path>
              <a:path w="1167130" h="1536700">
                <a:moveTo>
                  <a:pt x="656691" y="1016000"/>
                </a:moveTo>
                <a:lnTo>
                  <a:pt x="581164" y="1016000"/>
                </a:lnTo>
                <a:lnTo>
                  <a:pt x="578383" y="1003300"/>
                </a:lnTo>
                <a:lnTo>
                  <a:pt x="658305" y="1003300"/>
                </a:lnTo>
                <a:lnTo>
                  <a:pt x="656691" y="1016000"/>
                </a:lnTo>
                <a:close/>
              </a:path>
              <a:path w="1167130" h="1536700">
                <a:moveTo>
                  <a:pt x="699910" y="1016000"/>
                </a:moveTo>
                <a:lnTo>
                  <a:pt x="660145" y="1016000"/>
                </a:lnTo>
                <a:lnTo>
                  <a:pt x="659803" y="1003300"/>
                </a:lnTo>
                <a:lnTo>
                  <a:pt x="702195" y="1003300"/>
                </a:lnTo>
                <a:lnTo>
                  <a:pt x="699910" y="1016000"/>
                </a:lnTo>
                <a:close/>
              </a:path>
              <a:path w="1167130" h="1536700">
                <a:moveTo>
                  <a:pt x="231623" y="1028700"/>
                </a:moveTo>
                <a:lnTo>
                  <a:pt x="233337" y="1016000"/>
                </a:lnTo>
                <a:lnTo>
                  <a:pt x="239648" y="1016000"/>
                </a:lnTo>
                <a:lnTo>
                  <a:pt x="231623" y="1028700"/>
                </a:lnTo>
                <a:close/>
              </a:path>
              <a:path w="1167130" h="1536700">
                <a:moveTo>
                  <a:pt x="308725" y="1028700"/>
                </a:moveTo>
                <a:lnTo>
                  <a:pt x="240118" y="1028700"/>
                </a:lnTo>
                <a:lnTo>
                  <a:pt x="239648" y="1016000"/>
                </a:lnTo>
                <a:lnTo>
                  <a:pt x="308381" y="1016000"/>
                </a:lnTo>
                <a:lnTo>
                  <a:pt x="308725" y="1028700"/>
                </a:lnTo>
                <a:close/>
              </a:path>
              <a:path w="1167130" h="1536700">
                <a:moveTo>
                  <a:pt x="320408" y="1028700"/>
                </a:moveTo>
                <a:lnTo>
                  <a:pt x="310655" y="1028700"/>
                </a:lnTo>
                <a:lnTo>
                  <a:pt x="311391" y="1016000"/>
                </a:lnTo>
                <a:lnTo>
                  <a:pt x="327584" y="1016000"/>
                </a:lnTo>
                <a:lnTo>
                  <a:pt x="320408" y="1028700"/>
                </a:lnTo>
                <a:close/>
              </a:path>
              <a:path w="1167130" h="1536700">
                <a:moveTo>
                  <a:pt x="375907" y="1028700"/>
                </a:moveTo>
                <a:lnTo>
                  <a:pt x="329285" y="1028700"/>
                </a:lnTo>
                <a:lnTo>
                  <a:pt x="328688" y="1016000"/>
                </a:lnTo>
                <a:lnTo>
                  <a:pt x="383198" y="1016000"/>
                </a:lnTo>
                <a:lnTo>
                  <a:pt x="375907" y="1028700"/>
                </a:lnTo>
                <a:close/>
              </a:path>
              <a:path w="1167130" h="1536700">
                <a:moveTo>
                  <a:pt x="442112" y="1028700"/>
                </a:moveTo>
                <a:lnTo>
                  <a:pt x="384950" y="1028700"/>
                </a:lnTo>
                <a:lnTo>
                  <a:pt x="394916" y="1016000"/>
                </a:lnTo>
                <a:lnTo>
                  <a:pt x="435305" y="1016000"/>
                </a:lnTo>
                <a:lnTo>
                  <a:pt x="442112" y="1028700"/>
                </a:lnTo>
                <a:close/>
              </a:path>
              <a:path w="1167130" h="1536700">
                <a:moveTo>
                  <a:pt x="459004" y="1028700"/>
                </a:moveTo>
                <a:lnTo>
                  <a:pt x="442112" y="1028700"/>
                </a:lnTo>
                <a:lnTo>
                  <a:pt x="452615" y="1016000"/>
                </a:lnTo>
                <a:lnTo>
                  <a:pt x="457275" y="1016000"/>
                </a:lnTo>
                <a:lnTo>
                  <a:pt x="459004" y="1028700"/>
                </a:lnTo>
                <a:close/>
              </a:path>
              <a:path w="1167130" h="1536700">
                <a:moveTo>
                  <a:pt x="595084" y="1028700"/>
                </a:moveTo>
                <a:lnTo>
                  <a:pt x="587637" y="1028700"/>
                </a:lnTo>
                <a:lnTo>
                  <a:pt x="587274" y="1016000"/>
                </a:lnTo>
                <a:lnTo>
                  <a:pt x="593928" y="1016000"/>
                </a:lnTo>
                <a:lnTo>
                  <a:pt x="595084" y="1028700"/>
                </a:lnTo>
                <a:close/>
              </a:path>
              <a:path w="1167130" h="1536700">
                <a:moveTo>
                  <a:pt x="680225" y="1028700"/>
                </a:moveTo>
                <a:lnTo>
                  <a:pt x="600228" y="1028700"/>
                </a:lnTo>
                <a:lnTo>
                  <a:pt x="599262" y="1016000"/>
                </a:lnTo>
                <a:lnTo>
                  <a:pt x="680973" y="1016000"/>
                </a:lnTo>
                <a:lnTo>
                  <a:pt x="680225" y="1028700"/>
                </a:lnTo>
                <a:close/>
              </a:path>
              <a:path w="1167130" h="1536700">
                <a:moveTo>
                  <a:pt x="309728" y="1041400"/>
                </a:moveTo>
                <a:lnTo>
                  <a:pt x="238878" y="1041400"/>
                </a:lnTo>
                <a:lnTo>
                  <a:pt x="237731" y="1028700"/>
                </a:lnTo>
                <a:lnTo>
                  <a:pt x="309892" y="1028700"/>
                </a:lnTo>
                <a:lnTo>
                  <a:pt x="309728" y="1041400"/>
                </a:lnTo>
                <a:close/>
              </a:path>
              <a:path w="1167130" h="1536700">
                <a:moveTo>
                  <a:pt x="379793" y="1041400"/>
                </a:moveTo>
                <a:lnTo>
                  <a:pt x="312255" y="1041400"/>
                </a:lnTo>
                <a:lnTo>
                  <a:pt x="311328" y="1028700"/>
                </a:lnTo>
                <a:lnTo>
                  <a:pt x="375870" y="1028700"/>
                </a:lnTo>
                <a:lnTo>
                  <a:pt x="379793" y="1041400"/>
                </a:lnTo>
                <a:close/>
              </a:path>
              <a:path w="1167130" h="1536700">
                <a:moveTo>
                  <a:pt x="478549" y="1041400"/>
                </a:moveTo>
                <a:lnTo>
                  <a:pt x="379793" y="1041400"/>
                </a:lnTo>
                <a:lnTo>
                  <a:pt x="381508" y="1028700"/>
                </a:lnTo>
                <a:lnTo>
                  <a:pt x="475029" y="1028700"/>
                </a:lnTo>
                <a:lnTo>
                  <a:pt x="478549" y="1041400"/>
                </a:lnTo>
                <a:close/>
              </a:path>
              <a:path w="1167130" h="1536700">
                <a:moveTo>
                  <a:pt x="494666" y="1041400"/>
                </a:moveTo>
                <a:lnTo>
                  <a:pt x="480948" y="1041400"/>
                </a:lnTo>
                <a:lnTo>
                  <a:pt x="488340" y="1028700"/>
                </a:lnTo>
                <a:lnTo>
                  <a:pt x="494666" y="1041400"/>
                </a:lnTo>
                <a:close/>
              </a:path>
              <a:path w="1167130" h="1536700">
                <a:moveTo>
                  <a:pt x="609524" y="1041400"/>
                </a:moveTo>
                <a:lnTo>
                  <a:pt x="595806" y="1041400"/>
                </a:lnTo>
                <a:lnTo>
                  <a:pt x="590893" y="1028700"/>
                </a:lnTo>
                <a:lnTo>
                  <a:pt x="609003" y="1028700"/>
                </a:lnTo>
                <a:lnTo>
                  <a:pt x="609524" y="1041400"/>
                </a:lnTo>
                <a:close/>
              </a:path>
              <a:path w="1167130" h="1536700">
                <a:moveTo>
                  <a:pt x="669455" y="1092200"/>
                </a:moveTo>
                <a:lnTo>
                  <a:pt x="614874" y="1092200"/>
                </a:lnTo>
                <a:lnTo>
                  <a:pt x="617760" y="1079500"/>
                </a:lnTo>
                <a:lnTo>
                  <a:pt x="620751" y="1079500"/>
                </a:lnTo>
                <a:lnTo>
                  <a:pt x="624824" y="1066800"/>
                </a:lnTo>
                <a:lnTo>
                  <a:pt x="633290" y="1054100"/>
                </a:lnTo>
                <a:lnTo>
                  <a:pt x="637299" y="1041400"/>
                </a:lnTo>
                <a:lnTo>
                  <a:pt x="638581" y="1041400"/>
                </a:lnTo>
                <a:lnTo>
                  <a:pt x="637299" y="1028700"/>
                </a:lnTo>
                <a:lnTo>
                  <a:pt x="679831" y="1028700"/>
                </a:lnTo>
                <a:lnTo>
                  <a:pt x="678395" y="1041400"/>
                </a:lnTo>
                <a:lnTo>
                  <a:pt x="676508" y="1054100"/>
                </a:lnTo>
                <a:lnTo>
                  <a:pt x="672363" y="1066800"/>
                </a:lnTo>
                <a:lnTo>
                  <a:pt x="670433" y="1079500"/>
                </a:lnTo>
                <a:lnTo>
                  <a:pt x="669455" y="1092200"/>
                </a:lnTo>
                <a:close/>
              </a:path>
              <a:path w="1167130" h="1536700">
                <a:moveTo>
                  <a:pt x="292799" y="1066800"/>
                </a:moveTo>
                <a:lnTo>
                  <a:pt x="238938" y="1066800"/>
                </a:lnTo>
                <a:lnTo>
                  <a:pt x="238569" y="1054100"/>
                </a:lnTo>
                <a:lnTo>
                  <a:pt x="238853" y="1041400"/>
                </a:lnTo>
                <a:lnTo>
                  <a:pt x="293751" y="1041400"/>
                </a:lnTo>
                <a:lnTo>
                  <a:pt x="296595" y="1054100"/>
                </a:lnTo>
                <a:lnTo>
                  <a:pt x="293472" y="1054100"/>
                </a:lnTo>
                <a:lnTo>
                  <a:pt x="292799" y="1066800"/>
                </a:lnTo>
                <a:close/>
              </a:path>
              <a:path w="1167130" h="1536700">
                <a:moveTo>
                  <a:pt x="509156" y="1054100"/>
                </a:moveTo>
                <a:lnTo>
                  <a:pt x="296595" y="1054100"/>
                </a:lnTo>
                <a:lnTo>
                  <a:pt x="298462" y="1041400"/>
                </a:lnTo>
                <a:lnTo>
                  <a:pt x="506654" y="1041400"/>
                </a:lnTo>
                <a:lnTo>
                  <a:pt x="509156" y="1054100"/>
                </a:lnTo>
                <a:close/>
              </a:path>
              <a:path w="1167130" h="1536700">
                <a:moveTo>
                  <a:pt x="530733" y="1054100"/>
                </a:moveTo>
                <a:lnTo>
                  <a:pt x="509156" y="1054100"/>
                </a:lnTo>
                <a:lnTo>
                  <a:pt x="525526" y="1041400"/>
                </a:lnTo>
                <a:lnTo>
                  <a:pt x="530733" y="1054100"/>
                </a:lnTo>
                <a:close/>
              </a:path>
              <a:path w="1167130" h="1536700">
                <a:moveTo>
                  <a:pt x="356451" y="1066800"/>
                </a:moveTo>
                <a:lnTo>
                  <a:pt x="351536" y="1054100"/>
                </a:lnTo>
                <a:lnTo>
                  <a:pt x="370586" y="1054100"/>
                </a:lnTo>
                <a:lnTo>
                  <a:pt x="356451" y="1066800"/>
                </a:lnTo>
                <a:close/>
              </a:path>
              <a:path w="1167130" h="1536700">
                <a:moveTo>
                  <a:pt x="387033" y="1066800"/>
                </a:moveTo>
                <a:lnTo>
                  <a:pt x="375946" y="1066800"/>
                </a:lnTo>
                <a:lnTo>
                  <a:pt x="370586" y="1054100"/>
                </a:lnTo>
                <a:lnTo>
                  <a:pt x="390042" y="1054100"/>
                </a:lnTo>
                <a:lnTo>
                  <a:pt x="387033" y="1066800"/>
                </a:lnTo>
                <a:close/>
              </a:path>
              <a:path w="1167130" h="1536700">
                <a:moveTo>
                  <a:pt x="540016" y="1066800"/>
                </a:moveTo>
                <a:lnTo>
                  <a:pt x="391058" y="1066800"/>
                </a:lnTo>
                <a:lnTo>
                  <a:pt x="390042" y="1054100"/>
                </a:lnTo>
                <a:lnTo>
                  <a:pt x="542506" y="1054100"/>
                </a:lnTo>
                <a:lnTo>
                  <a:pt x="540016" y="1066800"/>
                </a:lnTo>
                <a:close/>
              </a:path>
              <a:path w="1167130" h="1536700">
                <a:moveTo>
                  <a:pt x="295002" y="1079500"/>
                </a:moveTo>
                <a:lnTo>
                  <a:pt x="241059" y="1079500"/>
                </a:lnTo>
                <a:lnTo>
                  <a:pt x="239166" y="1066800"/>
                </a:lnTo>
                <a:lnTo>
                  <a:pt x="292290" y="1066800"/>
                </a:lnTo>
                <a:lnTo>
                  <a:pt x="295002" y="1079500"/>
                </a:lnTo>
                <a:close/>
              </a:path>
              <a:path w="1167130" h="1536700">
                <a:moveTo>
                  <a:pt x="398285" y="1079500"/>
                </a:moveTo>
                <a:lnTo>
                  <a:pt x="395554" y="1079500"/>
                </a:lnTo>
                <a:lnTo>
                  <a:pt x="391681" y="1066800"/>
                </a:lnTo>
                <a:lnTo>
                  <a:pt x="404533" y="1066800"/>
                </a:lnTo>
                <a:lnTo>
                  <a:pt x="398285" y="1079500"/>
                </a:lnTo>
                <a:close/>
              </a:path>
              <a:path w="1167130" h="1536700">
                <a:moveTo>
                  <a:pt x="412204" y="1079500"/>
                </a:moveTo>
                <a:lnTo>
                  <a:pt x="407492" y="1079500"/>
                </a:lnTo>
                <a:lnTo>
                  <a:pt x="404533" y="1066800"/>
                </a:lnTo>
                <a:lnTo>
                  <a:pt x="415594" y="1066800"/>
                </a:lnTo>
                <a:lnTo>
                  <a:pt x="412204" y="1079500"/>
                </a:lnTo>
                <a:close/>
              </a:path>
              <a:path w="1167130" h="1536700">
                <a:moveTo>
                  <a:pt x="468884" y="1079500"/>
                </a:moveTo>
                <a:lnTo>
                  <a:pt x="419557" y="1079500"/>
                </a:lnTo>
                <a:lnTo>
                  <a:pt x="415594" y="1066800"/>
                </a:lnTo>
                <a:lnTo>
                  <a:pt x="469062" y="1066800"/>
                </a:lnTo>
                <a:lnTo>
                  <a:pt x="468884" y="1079500"/>
                </a:lnTo>
                <a:close/>
              </a:path>
              <a:path w="1167130" h="1536700">
                <a:moveTo>
                  <a:pt x="551383" y="1079500"/>
                </a:moveTo>
                <a:lnTo>
                  <a:pt x="470980" y="1079500"/>
                </a:lnTo>
                <a:lnTo>
                  <a:pt x="470878" y="1066800"/>
                </a:lnTo>
                <a:lnTo>
                  <a:pt x="554228" y="1066800"/>
                </a:lnTo>
                <a:lnTo>
                  <a:pt x="551383" y="1079500"/>
                </a:lnTo>
                <a:close/>
              </a:path>
              <a:path w="1167130" h="1536700">
                <a:moveTo>
                  <a:pt x="282550" y="1092200"/>
                </a:moveTo>
                <a:lnTo>
                  <a:pt x="240754" y="1092200"/>
                </a:lnTo>
                <a:lnTo>
                  <a:pt x="244374" y="1079500"/>
                </a:lnTo>
                <a:lnTo>
                  <a:pt x="282410" y="1079500"/>
                </a:lnTo>
                <a:lnTo>
                  <a:pt x="282550" y="1092200"/>
                </a:lnTo>
                <a:close/>
              </a:path>
              <a:path w="1167130" h="1536700">
                <a:moveTo>
                  <a:pt x="295763" y="1092200"/>
                </a:moveTo>
                <a:lnTo>
                  <a:pt x="285140" y="1092200"/>
                </a:lnTo>
                <a:lnTo>
                  <a:pt x="288073" y="1079500"/>
                </a:lnTo>
                <a:lnTo>
                  <a:pt x="295590" y="1079500"/>
                </a:lnTo>
                <a:lnTo>
                  <a:pt x="295763" y="1092200"/>
                </a:lnTo>
                <a:close/>
              </a:path>
              <a:path w="1167130" h="1536700">
                <a:moveTo>
                  <a:pt x="550938" y="1092200"/>
                </a:moveTo>
                <a:lnTo>
                  <a:pt x="449567" y="1092200"/>
                </a:lnTo>
                <a:lnTo>
                  <a:pt x="447916" y="1079500"/>
                </a:lnTo>
                <a:lnTo>
                  <a:pt x="551180" y="1079500"/>
                </a:lnTo>
                <a:lnTo>
                  <a:pt x="550938" y="1092200"/>
                </a:lnTo>
                <a:close/>
              </a:path>
              <a:path w="1167130" h="1536700">
                <a:moveTo>
                  <a:pt x="296957" y="1168400"/>
                </a:moveTo>
                <a:lnTo>
                  <a:pt x="235140" y="1168400"/>
                </a:lnTo>
                <a:lnTo>
                  <a:pt x="237263" y="1143000"/>
                </a:lnTo>
                <a:lnTo>
                  <a:pt x="238939" y="1130300"/>
                </a:lnTo>
                <a:lnTo>
                  <a:pt x="240132" y="1117600"/>
                </a:lnTo>
                <a:lnTo>
                  <a:pt x="240805" y="1092200"/>
                </a:lnTo>
                <a:lnTo>
                  <a:pt x="297231" y="1092200"/>
                </a:lnTo>
                <a:lnTo>
                  <a:pt x="293264" y="1104900"/>
                </a:lnTo>
                <a:lnTo>
                  <a:pt x="292149" y="1104900"/>
                </a:lnTo>
                <a:lnTo>
                  <a:pt x="292032" y="1117600"/>
                </a:lnTo>
                <a:lnTo>
                  <a:pt x="301015" y="1117600"/>
                </a:lnTo>
                <a:lnTo>
                  <a:pt x="296874" y="1143000"/>
                </a:lnTo>
                <a:lnTo>
                  <a:pt x="315214" y="1143000"/>
                </a:lnTo>
                <a:lnTo>
                  <a:pt x="315049" y="1155700"/>
                </a:lnTo>
                <a:lnTo>
                  <a:pt x="299415" y="1155700"/>
                </a:lnTo>
                <a:lnTo>
                  <a:pt x="296957" y="1168400"/>
                </a:lnTo>
                <a:close/>
              </a:path>
              <a:path w="1167130" h="1536700">
                <a:moveTo>
                  <a:pt x="543445" y="1104900"/>
                </a:moveTo>
                <a:lnTo>
                  <a:pt x="500380" y="1104900"/>
                </a:lnTo>
                <a:lnTo>
                  <a:pt x="497383" y="1092200"/>
                </a:lnTo>
                <a:lnTo>
                  <a:pt x="548944" y="1092200"/>
                </a:lnTo>
                <a:lnTo>
                  <a:pt x="543445" y="1104900"/>
                </a:lnTo>
                <a:close/>
              </a:path>
              <a:path w="1167130" h="1536700">
                <a:moveTo>
                  <a:pt x="657885" y="1143000"/>
                </a:moveTo>
                <a:lnTo>
                  <a:pt x="599527" y="1143000"/>
                </a:lnTo>
                <a:lnTo>
                  <a:pt x="604102" y="1130300"/>
                </a:lnTo>
                <a:lnTo>
                  <a:pt x="607775" y="1117600"/>
                </a:lnTo>
                <a:lnTo>
                  <a:pt x="610617" y="1104900"/>
                </a:lnTo>
                <a:lnTo>
                  <a:pt x="612393" y="1092200"/>
                </a:lnTo>
                <a:lnTo>
                  <a:pt x="668743" y="1092200"/>
                </a:lnTo>
                <a:lnTo>
                  <a:pt x="669506" y="1104900"/>
                </a:lnTo>
                <a:lnTo>
                  <a:pt x="669664" y="1104900"/>
                </a:lnTo>
                <a:lnTo>
                  <a:pt x="668355" y="1117600"/>
                </a:lnTo>
                <a:lnTo>
                  <a:pt x="666386" y="1117600"/>
                </a:lnTo>
                <a:lnTo>
                  <a:pt x="664565" y="1130300"/>
                </a:lnTo>
                <a:lnTo>
                  <a:pt x="656221" y="1130300"/>
                </a:lnTo>
                <a:lnTo>
                  <a:pt x="657885" y="1143000"/>
                </a:lnTo>
                <a:close/>
              </a:path>
              <a:path w="1167130" h="1536700">
                <a:moveTo>
                  <a:pt x="654710" y="1181100"/>
                </a:moveTo>
                <a:lnTo>
                  <a:pt x="586537" y="1181100"/>
                </a:lnTo>
                <a:lnTo>
                  <a:pt x="586423" y="1168400"/>
                </a:lnTo>
                <a:lnTo>
                  <a:pt x="586867" y="1168400"/>
                </a:lnTo>
                <a:lnTo>
                  <a:pt x="588524" y="1155700"/>
                </a:lnTo>
                <a:lnTo>
                  <a:pt x="591019" y="1155700"/>
                </a:lnTo>
                <a:lnTo>
                  <a:pt x="593979" y="1143000"/>
                </a:lnTo>
                <a:lnTo>
                  <a:pt x="659981" y="1143000"/>
                </a:lnTo>
                <a:lnTo>
                  <a:pt x="656324" y="1155700"/>
                </a:lnTo>
                <a:lnTo>
                  <a:pt x="657200" y="1168400"/>
                </a:lnTo>
                <a:lnTo>
                  <a:pt x="654710" y="1181100"/>
                </a:lnTo>
                <a:close/>
              </a:path>
              <a:path w="1167130" h="1536700">
                <a:moveTo>
                  <a:pt x="292664" y="1181100"/>
                </a:moveTo>
                <a:lnTo>
                  <a:pt x="233945" y="1181100"/>
                </a:lnTo>
                <a:lnTo>
                  <a:pt x="234255" y="1168400"/>
                </a:lnTo>
                <a:lnTo>
                  <a:pt x="293817" y="1168400"/>
                </a:lnTo>
                <a:lnTo>
                  <a:pt x="292664" y="1181100"/>
                </a:lnTo>
                <a:close/>
              </a:path>
              <a:path w="1167130" h="1536700">
                <a:moveTo>
                  <a:pt x="291109" y="1206500"/>
                </a:moveTo>
                <a:lnTo>
                  <a:pt x="230277" y="1206500"/>
                </a:lnTo>
                <a:lnTo>
                  <a:pt x="236094" y="1193800"/>
                </a:lnTo>
                <a:lnTo>
                  <a:pt x="234471" y="1181100"/>
                </a:lnTo>
                <a:lnTo>
                  <a:pt x="297155" y="1181100"/>
                </a:lnTo>
                <a:lnTo>
                  <a:pt x="295720" y="1193800"/>
                </a:lnTo>
                <a:lnTo>
                  <a:pt x="293166" y="1193800"/>
                </a:lnTo>
                <a:lnTo>
                  <a:pt x="291109" y="1206500"/>
                </a:lnTo>
                <a:close/>
              </a:path>
              <a:path w="1167130" h="1536700">
                <a:moveTo>
                  <a:pt x="646799" y="1193800"/>
                </a:moveTo>
                <a:lnTo>
                  <a:pt x="577964" y="1193800"/>
                </a:lnTo>
                <a:lnTo>
                  <a:pt x="581190" y="1181100"/>
                </a:lnTo>
                <a:lnTo>
                  <a:pt x="646202" y="1181100"/>
                </a:lnTo>
                <a:lnTo>
                  <a:pt x="646799" y="1193800"/>
                </a:lnTo>
                <a:close/>
              </a:path>
              <a:path w="1167130" h="1536700">
                <a:moveTo>
                  <a:pt x="639701" y="1206500"/>
                </a:moveTo>
                <a:lnTo>
                  <a:pt x="573507" y="1206500"/>
                </a:lnTo>
                <a:lnTo>
                  <a:pt x="575310" y="1193800"/>
                </a:lnTo>
                <a:lnTo>
                  <a:pt x="646506" y="1193800"/>
                </a:lnTo>
                <a:lnTo>
                  <a:pt x="639701" y="1206500"/>
                </a:lnTo>
                <a:close/>
              </a:path>
              <a:path w="1167130" h="1536700">
                <a:moveTo>
                  <a:pt x="292329" y="1257300"/>
                </a:moveTo>
                <a:lnTo>
                  <a:pt x="227802" y="1257300"/>
                </a:lnTo>
                <a:lnTo>
                  <a:pt x="227762" y="1206500"/>
                </a:lnTo>
                <a:lnTo>
                  <a:pt x="293965" y="1206500"/>
                </a:lnTo>
                <a:lnTo>
                  <a:pt x="296633" y="1219200"/>
                </a:lnTo>
                <a:lnTo>
                  <a:pt x="293472" y="1231900"/>
                </a:lnTo>
                <a:lnTo>
                  <a:pt x="291796" y="1231900"/>
                </a:lnTo>
                <a:lnTo>
                  <a:pt x="294487" y="1244600"/>
                </a:lnTo>
                <a:lnTo>
                  <a:pt x="296126" y="1244600"/>
                </a:lnTo>
                <a:lnTo>
                  <a:pt x="292329" y="1257300"/>
                </a:lnTo>
                <a:close/>
              </a:path>
              <a:path w="1167130" h="1536700">
                <a:moveTo>
                  <a:pt x="634950" y="1231900"/>
                </a:moveTo>
                <a:lnTo>
                  <a:pt x="566961" y="1231900"/>
                </a:lnTo>
                <a:lnTo>
                  <a:pt x="566140" y="1219200"/>
                </a:lnTo>
                <a:lnTo>
                  <a:pt x="569303" y="1219200"/>
                </a:lnTo>
                <a:lnTo>
                  <a:pt x="571932" y="1206500"/>
                </a:lnTo>
                <a:lnTo>
                  <a:pt x="636379" y="1206500"/>
                </a:lnTo>
                <a:lnTo>
                  <a:pt x="635232" y="1219200"/>
                </a:lnTo>
                <a:lnTo>
                  <a:pt x="634950" y="1231900"/>
                </a:lnTo>
                <a:close/>
              </a:path>
              <a:path w="1167130" h="1536700">
                <a:moveTo>
                  <a:pt x="628109" y="1257300"/>
                </a:moveTo>
                <a:lnTo>
                  <a:pt x="560159" y="1257300"/>
                </a:lnTo>
                <a:lnTo>
                  <a:pt x="562046" y="1244600"/>
                </a:lnTo>
                <a:lnTo>
                  <a:pt x="564955" y="1231900"/>
                </a:lnTo>
                <a:lnTo>
                  <a:pt x="634454" y="1231900"/>
                </a:lnTo>
                <a:lnTo>
                  <a:pt x="633629" y="1244600"/>
                </a:lnTo>
                <a:lnTo>
                  <a:pt x="631060" y="1244600"/>
                </a:lnTo>
                <a:lnTo>
                  <a:pt x="628109" y="1257300"/>
                </a:lnTo>
                <a:close/>
              </a:path>
              <a:path w="1167130" h="1536700">
                <a:moveTo>
                  <a:pt x="302260" y="1270000"/>
                </a:moveTo>
                <a:lnTo>
                  <a:pt x="228041" y="1270000"/>
                </a:lnTo>
                <a:lnTo>
                  <a:pt x="227939" y="1257300"/>
                </a:lnTo>
                <a:lnTo>
                  <a:pt x="298843" y="1257300"/>
                </a:lnTo>
                <a:lnTo>
                  <a:pt x="302260" y="1270000"/>
                </a:lnTo>
                <a:close/>
              </a:path>
              <a:path w="1167130" h="1536700">
                <a:moveTo>
                  <a:pt x="625589" y="1270000"/>
                </a:moveTo>
                <a:lnTo>
                  <a:pt x="551929" y="1270000"/>
                </a:lnTo>
                <a:lnTo>
                  <a:pt x="558914" y="1257300"/>
                </a:lnTo>
                <a:lnTo>
                  <a:pt x="625908" y="1257300"/>
                </a:lnTo>
                <a:lnTo>
                  <a:pt x="625589" y="1270000"/>
                </a:lnTo>
                <a:close/>
              </a:path>
              <a:path w="1167130" h="1536700">
                <a:moveTo>
                  <a:pt x="301625" y="1282700"/>
                </a:moveTo>
                <a:lnTo>
                  <a:pt x="235446" y="1282700"/>
                </a:lnTo>
                <a:lnTo>
                  <a:pt x="228296" y="1270000"/>
                </a:lnTo>
                <a:lnTo>
                  <a:pt x="306350" y="1270000"/>
                </a:lnTo>
                <a:lnTo>
                  <a:pt x="301625" y="1282700"/>
                </a:lnTo>
                <a:close/>
              </a:path>
              <a:path w="1167130" h="1536700">
                <a:moveTo>
                  <a:pt x="620583" y="1282700"/>
                </a:moveTo>
                <a:lnTo>
                  <a:pt x="549758" y="1282700"/>
                </a:lnTo>
                <a:lnTo>
                  <a:pt x="550964" y="1270000"/>
                </a:lnTo>
                <a:lnTo>
                  <a:pt x="621521" y="1270000"/>
                </a:lnTo>
                <a:lnTo>
                  <a:pt x="620583" y="1282700"/>
                </a:lnTo>
                <a:close/>
              </a:path>
              <a:path w="1167130" h="1536700">
                <a:moveTo>
                  <a:pt x="311731" y="1308100"/>
                </a:moveTo>
                <a:lnTo>
                  <a:pt x="233768" y="1308100"/>
                </a:lnTo>
                <a:lnTo>
                  <a:pt x="235813" y="1295400"/>
                </a:lnTo>
                <a:lnTo>
                  <a:pt x="235370" y="1282700"/>
                </a:lnTo>
                <a:lnTo>
                  <a:pt x="305817" y="1282700"/>
                </a:lnTo>
                <a:lnTo>
                  <a:pt x="305838" y="1295400"/>
                </a:lnTo>
                <a:lnTo>
                  <a:pt x="307880" y="1295400"/>
                </a:lnTo>
                <a:lnTo>
                  <a:pt x="311731" y="1308100"/>
                </a:lnTo>
                <a:close/>
              </a:path>
              <a:path w="1167130" h="1536700">
                <a:moveTo>
                  <a:pt x="608114" y="1320800"/>
                </a:moveTo>
                <a:lnTo>
                  <a:pt x="529806" y="1320800"/>
                </a:lnTo>
                <a:lnTo>
                  <a:pt x="536270" y="1308100"/>
                </a:lnTo>
                <a:lnTo>
                  <a:pt x="541696" y="1295400"/>
                </a:lnTo>
                <a:lnTo>
                  <a:pt x="546165" y="1282700"/>
                </a:lnTo>
                <a:lnTo>
                  <a:pt x="620439" y="1282700"/>
                </a:lnTo>
                <a:lnTo>
                  <a:pt x="618757" y="1295400"/>
                </a:lnTo>
                <a:lnTo>
                  <a:pt x="614782" y="1295400"/>
                </a:lnTo>
                <a:lnTo>
                  <a:pt x="612775" y="1308100"/>
                </a:lnTo>
                <a:lnTo>
                  <a:pt x="608114" y="1320800"/>
                </a:lnTo>
                <a:close/>
              </a:path>
              <a:path w="1167130" h="1536700">
                <a:moveTo>
                  <a:pt x="326542" y="1320800"/>
                </a:moveTo>
                <a:lnTo>
                  <a:pt x="234950" y="1320800"/>
                </a:lnTo>
                <a:lnTo>
                  <a:pt x="240042" y="1308100"/>
                </a:lnTo>
                <a:lnTo>
                  <a:pt x="322161" y="1308100"/>
                </a:lnTo>
                <a:lnTo>
                  <a:pt x="326542" y="1320800"/>
                </a:lnTo>
                <a:close/>
              </a:path>
              <a:path w="1167130" h="1536700">
                <a:moveTo>
                  <a:pt x="317360" y="1333500"/>
                </a:moveTo>
                <a:lnTo>
                  <a:pt x="238645" y="1333500"/>
                </a:lnTo>
                <a:lnTo>
                  <a:pt x="238405" y="1320800"/>
                </a:lnTo>
                <a:lnTo>
                  <a:pt x="311315" y="1320800"/>
                </a:lnTo>
                <a:lnTo>
                  <a:pt x="317360" y="1333500"/>
                </a:lnTo>
                <a:close/>
              </a:path>
              <a:path w="1167130" h="1536700">
                <a:moveTo>
                  <a:pt x="394259" y="1384300"/>
                </a:moveTo>
                <a:lnTo>
                  <a:pt x="265327" y="1384300"/>
                </a:lnTo>
                <a:lnTo>
                  <a:pt x="259148" y="1371600"/>
                </a:lnTo>
                <a:lnTo>
                  <a:pt x="254606" y="1358900"/>
                </a:lnTo>
                <a:lnTo>
                  <a:pt x="248488" y="1346200"/>
                </a:lnTo>
                <a:lnTo>
                  <a:pt x="247231" y="1333500"/>
                </a:lnTo>
                <a:lnTo>
                  <a:pt x="317360" y="1333500"/>
                </a:lnTo>
                <a:lnTo>
                  <a:pt x="323470" y="1320800"/>
                </a:lnTo>
                <a:lnTo>
                  <a:pt x="329879" y="1333500"/>
                </a:lnTo>
                <a:lnTo>
                  <a:pt x="334348" y="1346200"/>
                </a:lnTo>
                <a:lnTo>
                  <a:pt x="345617" y="1346200"/>
                </a:lnTo>
                <a:lnTo>
                  <a:pt x="346608" y="1358900"/>
                </a:lnTo>
                <a:lnTo>
                  <a:pt x="355714" y="1358900"/>
                </a:lnTo>
                <a:lnTo>
                  <a:pt x="360374" y="1371600"/>
                </a:lnTo>
                <a:lnTo>
                  <a:pt x="392951" y="1371600"/>
                </a:lnTo>
                <a:lnTo>
                  <a:pt x="394259" y="1384300"/>
                </a:lnTo>
                <a:close/>
              </a:path>
              <a:path w="1167130" h="1536700">
                <a:moveTo>
                  <a:pt x="602031" y="1333500"/>
                </a:moveTo>
                <a:lnTo>
                  <a:pt x="523189" y="1333500"/>
                </a:lnTo>
                <a:lnTo>
                  <a:pt x="525983" y="1320800"/>
                </a:lnTo>
                <a:lnTo>
                  <a:pt x="606248" y="1320800"/>
                </a:lnTo>
                <a:lnTo>
                  <a:pt x="602031" y="1333500"/>
                </a:lnTo>
                <a:close/>
              </a:path>
              <a:path w="1167130" h="1536700">
                <a:moveTo>
                  <a:pt x="583096" y="1358900"/>
                </a:moveTo>
                <a:lnTo>
                  <a:pt x="522617" y="1358900"/>
                </a:lnTo>
                <a:lnTo>
                  <a:pt x="527050" y="1346200"/>
                </a:lnTo>
                <a:lnTo>
                  <a:pt x="519621" y="1333500"/>
                </a:lnTo>
                <a:lnTo>
                  <a:pt x="599974" y="1333500"/>
                </a:lnTo>
                <a:lnTo>
                  <a:pt x="590131" y="1346200"/>
                </a:lnTo>
                <a:lnTo>
                  <a:pt x="596036" y="1346200"/>
                </a:lnTo>
                <a:lnTo>
                  <a:pt x="583096" y="1358900"/>
                </a:lnTo>
                <a:close/>
              </a:path>
              <a:path w="1167130" h="1536700">
                <a:moveTo>
                  <a:pt x="368465" y="1371600"/>
                </a:moveTo>
                <a:lnTo>
                  <a:pt x="360374" y="1371600"/>
                </a:lnTo>
                <a:lnTo>
                  <a:pt x="360350" y="1358900"/>
                </a:lnTo>
                <a:lnTo>
                  <a:pt x="375615" y="1358900"/>
                </a:lnTo>
                <a:lnTo>
                  <a:pt x="368465" y="1371600"/>
                </a:lnTo>
                <a:close/>
              </a:path>
              <a:path w="1167130" h="1536700">
                <a:moveTo>
                  <a:pt x="562038" y="1409700"/>
                </a:moveTo>
                <a:lnTo>
                  <a:pt x="290893" y="1409700"/>
                </a:lnTo>
                <a:lnTo>
                  <a:pt x="285762" y="1397000"/>
                </a:lnTo>
                <a:lnTo>
                  <a:pt x="275234" y="1397000"/>
                </a:lnTo>
                <a:lnTo>
                  <a:pt x="274116" y="1384300"/>
                </a:lnTo>
                <a:lnTo>
                  <a:pt x="486601" y="1384300"/>
                </a:lnTo>
                <a:lnTo>
                  <a:pt x="487782" y="1371600"/>
                </a:lnTo>
                <a:lnTo>
                  <a:pt x="502400" y="1371600"/>
                </a:lnTo>
                <a:lnTo>
                  <a:pt x="505854" y="1358900"/>
                </a:lnTo>
                <a:lnTo>
                  <a:pt x="587375" y="1358900"/>
                </a:lnTo>
                <a:lnTo>
                  <a:pt x="588125" y="1371600"/>
                </a:lnTo>
                <a:lnTo>
                  <a:pt x="568671" y="1397000"/>
                </a:lnTo>
                <a:lnTo>
                  <a:pt x="562038" y="1409700"/>
                </a:lnTo>
                <a:close/>
              </a:path>
              <a:path w="1167130" h="1536700">
                <a:moveTo>
                  <a:pt x="421030" y="1384300"/>
                </a:moveTo>
                <a:lnTo>
                  <a:pt x="398386" y="1384300"/>
                </a:lnTo>
                <a:lnTo>
                  <a:pt x="407696" y="1371600"/>
                </a:lnTo>
                <a:lnTo>
                  <a:pt x="412928" y="1371600"/>
                </a:lnTo>
                <a:lnTo>
                  <a:pt x="421030" y="1384300"/>
                </a:lnTo>
                <a:close/>
              </a:path>
              <a:path w="1167130" h="1536700">
                <a:moveTo>
                  <a:pt x="554787" y="1422400"/>
                </a:moveTo>
                <a:lnTo>
                  <a:pt x="307708" y="1422400"/>
                </a:lnTo>
                <a:lnTo>
                  <a:pt x="300164" y="1409700"/>
                </a:lnTo>
                <a:lnTo>
                  <a:pt x="558102" y="1409700"/>
                </a:lnTo>
                <a:lnTo>
                  <a:pt x="554787" y="1422400"/>
                </a:lnTo>
                <a:close/>
              </a:path>
              <a:path w="1167130" h="1536700">
                <a:moveTo>
                  <a:pt x="539234" y="1435100"/>
                </a:moveTo>
                <a:lnTo>
                  <a:pt x="318986" y="1435100"/>
                </a:lnTo>
                <a:lnTo>
                  <a:pt x="307404" y="1422400"/>
                </a:lnTo>
                <a:lnTo>
                  <a:pt x="544855" y="1422400"/>
                </a:lnTo>
                <a:lnTo>
                  <a:pt x="539234" y="1435100"/>
                </a:lnTo>
                <a:close/>
              </a:path>
              <a:path w="1167130" h="1536700">
                <a:moveTo>
                  <a:pt x="522833" y="1447800"/>
                </a:moveTo>
                <a:lnTo>
                  <a:pt x="323113" y="1447800"/>
                </a:lnTo>
                <a:lnTo>
                  <a:pt x="322873" y="1435100"/>
                </a:lnTo>
                <a:lnTo>
                  <a:pt x="531220" y="1435100"/>
                </a:lnTo>
                <a:lnTo>
                  <a:pt x="522833" y="1447800"/>
                </a:lnTo>
                <a:close/>
              </a:path>
              <a:path w="1167130" h="1536700">
                <a:moveTo>
                  <a:pt x="342709" y="1460500"/>
                </a:moveTo>
                <a:lnTo>
                  <a:pt x="323645" y="1460500"/>
                </a:lnTo>
                <a:lnTo>
                  <a:pt x="323233" y="1447800"/>
                </a:lnTo>
                <a:lnTo>
                  <a:pt x="341884" y="1447800"/>
                </a:lnTo>
                <a:lnTo>
                  <a:pt x="342709" y="1460500"/>
                </a:lnTo>
                <a:close/>
              </a:path>
              <a:path w="1167130" h="1536700">
                <a:moveTo>
                  <a:pt x="362153" y="1460500"/>
                </a:moveTo>
                <a:lnTo>
                  <a:pt x="349834" y="1460500"/>
                </a:lnTo>
                <a:lnTo>
                  <a:pt x="341884" y="1447800"/>
                </a:lnTo>
                <a:lnTo>
                  <a:pt x="363842" y="1447800"/>
                </a:lnTo>
                <a:lnTo>
                  <a:pt x="362153" y="1460500"/>
                </a:lnTo>
                <a:close/>
              </a:path>
              <a:path w="1167130" h="1536700">
                <a:moveTo>
                  <a:pt x="388658" y="1460500"/>
                </a:moveTo>
                <a:lnTo>
                  <a:pt x="364363" y="1460500"/>
                </a:lnTo>
                <a:lnTo>
                  <a:pt x="363842" y="1447800"/>
                </a:lnTo>
                <a:lnTo>
                  <a:pt x="388633" y="1447800"/>
                </a:lnTo>
                <a:lnTo>
                  <a:pt x="388658" y="1460500"/>
                </a:lnTo>
                <a:close/>
              </a:path>
              <a:path w="1167130" h="1536700">
                <a:moveTo>
                  <a:pt x="407454" y="1460500"/>
                </a:moveTo>
                <a:lnTo>
                  <a:pt x="390208" y="1460500"/>
                </a:lnTo>
                <a:lnTo>
                  <a:pt x="390945" y="1447800"/>
                </a:lnTo>
                <a:lnTo>
                  <a:pt x="406400" y="1447800"/>
                </a:lnTo>
                <a:lnTo>
                  <a:pt x="407454" y="1460500"/>
                </a:lnTo>
                <a:close/>
              </a:path>
              <a:path w="1167130" h="1536700">
                <a:moveTo>
                  <a:pt x="496481" y="1460500"/>
                </a:moveTo>
                <a:lnTo>
                  <a:pt x="407454" y="1460500"/>
                </a:lnTo>
                <a:lnTo>
                  <a:pt x="409092" y="1447800"/>
                </a:lnTo>
                <a:lnTo>
                  <a:pt x="498729" y="1447800"/>
                </a:lnTo>
                <a:lnTo>
                  <a:pt x="496481" y="1460500"/>
                </a:lnTo>
                <a:close/>
              </a:path>
              <a:path w="1167130" h="1536700">
                <a:moveTo>
                  <a:pt x="345631" y="1473200"/>
                </a:moveTo>
                <a:lnTo>
                  <a:pt x="326504" y="1473200"/>
                </a:lnTo>
                <a:lnTo>
                  <a:pt x="324764" y="1460500"/>
                </a:lnTo>
                <a:lnTo>
                  <a:pt x="336334" y="1460500"/>
                </a:lnTo>
                <a:lnTo>
                  <a:pt x="345631" y="1473200"/>
                </a:lnTo>
                <a:close/>
              </a:path>
              <a:path w="1167130" h="1536700">
                <a:moveTo>
                  <a:pt x="459117" y="1473200"/>
                </a:moveTo>
                <a:lnTo>
                  <a:pt x="345631" y="1473200"/>
                </a:lnTo>
                <a:lnTo>
                  <a:pt x="344132" y="1460500"/>
                </a:lnTo>
                <a:lnTo>
                  <a:pt x="464707" y="1460500"/>
                </a:lnTo>
                <a:lnTo>
                  <a:pt x="459117" y="1473200"/>
                </a:lnTo>
                <a:close/>
              </a:path>
              <a:path w="1167130" h="1536700">
                <a:moveTo>
                  <a:pt x="488722" y="1473200"/>
                </a:moveTo>
                <a:lnTo>
                  <a:pt x="484111" y="1460500"/>
                </a:lnTo>
                <a:lnTo>
                  <a:pt x="493624" y="1460500"/>
                </a:lnTo>
                <a:lnTo>
                  <a:pt x="488722" y="1473200"/>
                </a:lnTo>
                <a:close/>
              </a:path>
              <a:path w="1167130" h="1536700">
                <a:moveTo>
                  <a:pt x="455499" y="1485900"/>
                </a:moveTo>
                <a:lnTo>
                  <a:pt x="326897" y="1485900"/>
                </a:lnTo>
                <a:lnTo>
                  <a:pt x="328702" y="1473200"/>
                </a:lnTo>
                <a:lnTo>
                  <a:pt x="452921" y="1473200"/>
                </a:lnTo>
                <a:lnTo>
                  <a:pt x="455499" y="1485900"/>
                </a:lnTo>
                <a:close/>
              </a:path>
              <a:path w="1167130" h="1536700">
                <a:moveTo>
                  <a:pt x="453885" y="1498600"/>
                </a:moveTo>
                <a:lnTo>
                  <a:pt x="340588" y="1498600"/>
                </a:lnTo>
                <a:lnTo>
                  <a:pt x="336143" y="1485900"/>
                </a:lnTo>
                <a:lnTo>
                  <a:pt x="454152" y="1485900"/>
                </a:lnTo>
                <a:lnTo>
                  <a:pt x="453885" y="1498600"/>
                </a:lnTo>
                <a:close/>
              </a:path>
              <a:path w="1167130" h="1536700">
                <a:moveTo>
                  <a:pt x="434111" y="1511300"/>
                </a:moveTo>
                <a:lnTo>
                  <a:pt x="348628" y="1511300"/>
                </a:lnTo>
                <a:lnTo>
                  <a:pt x="346977" y="1498600"/>
                </a:lnTo>
                <a:lnTo>
                  <a:pt x="435154" y="1498600"/>
                </a:lnTo>
                <a:lnTo>
                  <a:pt x="434111" y="1511300"/>
                </a:lnTo>
                <a:close/>
              </a:path>
              <a:path w="1167130" h="1536700">
                <a:moveTo>
                  <a:pt x="422822" y="1524000"/>
                </a:moveTo>
                <a:lnTo>
                  <a:pt x="354939" y="1524000"/>
                </a:lnTo>
                <a:lnTo>
                  <a:pt x="356477" y="1511300"/>
                </a:lnTo>
                <a:lnTo>
                  <a:pt x="420244" y="1511300"/>
                </a:lnTo>
                <a:lnTo>
                  <a:pt x="422822" y="1524000"/>
                </a:lnTo>
                <a:close/>
              </a:path>
              <a:path w="1167130" h="1536700">
                <a:moveTo>
                  <a:pt x="386029" y="1536700"/>
                </a:moveTo>
                <a:lnTo>
                  <a:pt x="374867" y="1536700"/>
                </a:lnTo>
                <a:lnTo>
                  <a:pt x="373037" y="1524000"/>
                </a:lnTo>
                <a:lnTo>
                  <a:pt x="386804" y="1524000"/>
                </a:lnTo>
                <a:lnTo>
                  <a:pt x="386029" y="1536700"/>
                </a:lnTo>
                <a:close/>
              </a:path>
              <a:path w="1167130" h="1536700">
                <a:moveTo>
                  <a:pt x="395490" y="1536700"/>
                </a:moveTo>
                <a:lnTo>
                  <a:pt x="393496" y="1536700"/>
                </a:lnTo>
                <a:lnTo>
                  <a:pt x="386804" y="1524000"/>
                </a:lnTo>
                <a:lnTo>
                  <a:pt x="397865" y="1524000"/>
                </a:lnTo>
                <a:lnTo>
                  <a:pt x="395490" y="153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4487855" y="51383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546"/>
                </a:moveTo>
                <a:lnTo>
                  <a:pt x="0" y="0"/>
                </a:lnTo>
                <a:lnTo>
                  <a:pt x="445" y="241"/>
                </a:lnTo>
                <a:lnTo>
                  <a:pt x="368" y="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4628127" y="51273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63"/>
                </a:moveTo>
                <a:lnTo>
                  <a:pt x="0" y="0"/>
                </a:lnTo>
                <a:lnTo>
                  <a:pt x="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051114" y="594354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457" y="0"/>
                </a:moveTo>
                <a:lnTo>
                  <a:pt x="292" y="25"/>
                </a:lnTo>
                <a:lnTo>
                  <a:pt x="0" y="25"/>
                </a:lnTo>
                <a:lnTo>
                  <a:pt x="826" y="596"/>
                </a:lnTo>
                <a:lnTo>
                  <a:pt x="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348854" y="51181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3" y="762"/>
                </a:moveTo>
                <a:lnTo>
                  <a:pt x="367" y="0"/>
                </a:lnTo>
                <a:lnTo>
                  <a:pt x="240" y="25"/>
                </a:lnTo>
                <a:lnTo>
                  <a:pt x="0" y="127"/>
                </a:lnTo>
                <a:lnTo>
                  <a:pt x="393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627910" y="51272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16" y="1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3672325" y="4899952"/>
            <a:ext cx="201930" cy="185420"/>
          </a:xfrm>
          <a:custGeom>
            <a:avLst/>
            <a:gdLst/>
            <a:ahLst/>
            <a:cxnLst/>
            <a:rect l="l" t="t" r="r" b="b"/>
            <a:pathLst>
              <a:path w="201930" h="185420">
                <a:moveTo>
                  <a:pt x="106489" y="165214"/>
                </a:moveTo>
                <a:lnTo>
                  <a:pt x="100621" y="163245"/>
                </a:lnTo>
                <a:lnTo>
                  <a:pt x="92963" y="151460"/>
                </a:lnTo>
                <a:lnTo>
                  <a:pt x="87603" y="148932"/>
                </a:lnTo>
                <a:lnTo>
                  <a:pt x="84061" y="145440"/>
                </a:lnTo>
                <a:lnTo>
                  <a:pt x="78915" y="141041"/>
                </a:lnTo>
                <a:lnTo>
                  <a:pt x="73572" y="136798"/>
                </a:lnTo>
                <a:lnTo>
                  <a:pt x="68746" y="132049"/>
                </a:lnTo>
                <a:lnTo>
                  <a:pt x="65150" y="126136"/>
                </a:lnTo>
                <a:lnTo>
                  <a:pt x="58446" y="124043"/>
                </a:lnTo>
                <a:lnTo>
                  <a:pt x="53333" y="119816"/>
                </a:lnTo>
                <a:lnTo>
                  <a:pt x="48820" y="114786"/>
                </a:lnTo>
                <a:lnTo>
                  <a:pt x="43916" y="110286"/>
                </a:lnTo>
                <a:lnTo>
                  <a:pt x="37160" y="105574"/>
                </a:lnTo>
                <a:lnTo>
                  <a:pt x="31876" y="98996"/>
                </a:lnTo>
                <a:lnTo>
                  <a:pt x="5117" y="69215"/>
                </a:lnTo>
                <a:lnTo>
                  <a:pt x="1854" y="64173"/>
                </a:lnTo>
                <a:lnTo>
                  <a:pt x="0" y="55778"/>
                </a:lnTo>
                <a:lnTo>
                  <a:pt x="520" y="52882"/>
                </a:lnTo>
                <a:lnTo>
                  <a:pt x="3263" y="49047"/>
                </a:lnTo>
                <a:lnTo>
                  <a:pt x="3644" y="48043"/>
                </a:lnTo>
                <a:lnTo>
                  <a:pt x="2587" y="45161"/>
                </a:lnTo>
                <a:lnTo>
                  <a:pt x="1129" y="38277"/>
                </a:lnTo>
                <a:lnTo>
                  <a:pt x="1045" y="36735"/>
                </a:lnTo>
                <a:lnTo>
                  <a:pt x="1487" y="30187"/>
                </a:lnTo>
                <a:lnTo>
                  <a:pt x="30022" y="3149"/>
                </a:lnTo>
                <a:lnTo>
                  <a:pt x="38557" y="2540"/>
                </a:lnTo>
                <a:lnTo>
                  <a:pt x="46087" y="0"/>
                </a:lnTo>
                <a:lnTo>
                  <a:pt x="48539" y="11353"/>
                </a:lnTo>
                <a:lnTo>
                  <a:pt x="52454" y="11353"/>
                </a:lnTo>
                <a:lnTo>
                  <a:pt x="53948" y="13754"/>
                </a:lnTo>
                <a:lnTo>
                  <a:pt x="56247" y="18186"/>
                </a:lnTo>
                <a:lnTo>
                  <a:pt x="57416" y="19583"/>
                </a:lnTo>
                <a:lnTo>
                  <a:pt x="58444" y="21132"/>
                </a:lnTo>
                <a:lnTo>
                  <a:pt x="57423" y="21602"/>
                </a:lnTo>
                <a:lnTo>
                  <a:pt x="48068" y="21602"/>
                </a:lnTo>
                <a:lnTo>
                  <a:pt x="50252" y="29095"/>
                </a:lnTo>
                <a:lnTo>
                  <a:pt x="51206" y="29540"/>
                </a:lnTo>
                <a:lnTo>
                  <a:pt x="52539" y="30607"/>
                </a:lnTo>
                <a:lnTo>
                  <a:pt x="67505" y="30607"/>
                </a:lnTo>
                <a:lnTo>
                  <a:pt x="67008" y="30823"/>
                </a:lnTo>
                <a:lnTo>
                  <a:pt x="66299" y="33620"/>
                </a:lnTo>
                <a:lnTo>
                  <a:pt x="67361" y="34899"/>
                </a:lnTo>
                <a:lnTo>
                  <a:pt x="45998" y="34899"/>
                </a:lnTo>
                <a:lnTo>
                  <a:pt x="43916" y="38481"/>
                </a:lnTo>
                <a:lnTo>
                  <a:pt x="42645" y="41795"/>
                </a:lnTo>
                <a:lnTo>
                  <a:pt x="41501" y="45161"/>
                </a:lnTo>
                <a:lnTo>
                  <a:pt x="15481" y="45161"/>
                </a:lnTo>
                <a:lnTo>
                  <a:pt x="15344" y="45567"/>
                </a:lnTo>
                <a:lnTo>
                  <a:pt x="15354" y="47510"/>
                </a:lnTo>
                <a:lnTo>
                  <a:pt x="86767" y="47510"/>
                </a:lnTo>
                <a:lnTo>
                  <a:pt x="87527" y="51079"/>
                </a:lnTo>
                <a:lnTo>
                  <a:pt x="90245" y="51993"/>
                </a:lnTo>
                <a:lnTo>
                  <a:pt x="92518" y="53289"/>
                </a:lnTo>
                <a:lnTo>
                  <a:pt x="94868" y="53466"/>
                </a:lnTo>
                <a:lnTo>
                  <a:pt x="117443" y="69481"/>
                </a:lnTo>
                <a:lnTo>
                  <a:pt x="88315" y="69481"/>
                </a:lnTo>
                <a:lnTo>
                  <a:pt x="87388" y="69634"/>
                </a:lnTo>
                <a:lnTo>
                  <a:pt x="86434" y="69735"/>
                </a:lnTo>
                <a:lnTo>
                  <a:pt x="86562" y="70256"/>
                </a:lnTo>
                <a:lnTo>
                  <a:pt x="86676" y="71196"/>
                </a:lnTo>
                <a:lnTo>
                  <a:pt x="87782" y="71259"/>
                </a:lnTo>
                <a:lnTo>
                  <a:pt x="118322" y="71259"/>
                </a:lnTo>
                <a:lnTo>
                  <a:pt x="118617" y="71856"/>
                </a:lnTo>
                <a:lnTo>
                  <a:pt x="122604" y="74269"/>
                </a:lnTo>
                <a:lnTo>
                  <a:pt x="124118" y="75755"/>
                </a:lnTo>
                <a:lnTo>
                  <a:pt x="116267" y="75755"/>
                </a:lnTo>
                <a:lnTo>
                  <a:pt x="111251" y="78650"/>
                </a:lnTo>
                <a:lnTo>
                  <a:pt x="110362" y="82880"/>
                </a:lnTo>
                <a:lnTo>
                  <a:pt x="112952" y="89039"/>
                </a:lnTo>
                <a:lnTo>
                  <a:pt x="123154" y="89039"/>
                </a:lnTo>
                <a:lnTo>
                  <a:pt x="124421" y="94513"/>
                </a:lnTo>
                <a:lnTo>
                  <a:pt x="143420" y="94513"/>
                </a:lnTo>
                <a:lnTo>
                  <a:pt x="145680" y="98590"/>
                </a:lnTo>
                <a:lnTo>
                  <a:pt x="145490" y="98717"/>
                </a:lnTo>
                <a:lnTo>
                  <a:pt x="153694" y="99072"/>
                </a:lnTo>
                <a:lnTo>
                  <a:pt x="153021" y="110185"/>
                </a:lnTo>
                <a:lnTo>
                  <a:pt x="160114" y="110185"/>
                </a:lnTo>
                <a:lnTo>
                  <a:pt x="165332" y="112618"/>
                </a:lnTo>
                <a:lnTo>
                  <a:pt x="170425" y="116362"/>
                </a:lnTo>
                <a:lnTo>
                  <a:pt x="175728" y="119634"/>
                </a:lnTo>
                <a:lnTo>
                  <a:pt x="177621" y="120459"/>
                </a:lnTo>
                <a:lnTo>
                  <a:pt x="177462" y="125361"/>
                </a:lnTo>
                <a:lnTo>
                  <a:pt x="94843" y="125361"/>
                </a:lnTo>
                <a:lnTo>
                  <a:pt x="93725" y="125475"/>
                </a:lnTo>
                <a:lnTo>
                  <a:pt x="93153" y="125513"/>
                </a:lnTo>
                <a:lnTo>
                  <a:pt x="93034" y="126403"/>
                </a:lnTo>
                <a:lnTo>
                  <a:pt x="92963" y="126631"/>
                </a:lnTo>
                <a:lnTo>
                  <a:pt x="93572" y="127292"/>
                </a:lnTo>
                <a:lnTo>
                  <a:pt x="94246" y="127418"/>
                </a:lnTo>
                <a:lnTo>
                  <a:pt x="94780" y="127647"/>
                </a:lnTo>
                <a:lnTo>
                  <a:pt x="177839" y="127647"/>
                </a:lnTo>
                <a:lnTo>
                  <a:pt x="178447" y="130238"/>
                </a:lnTo>
                <a:lnTo>
                  <a:pt x="194068" y="130238"/>
                </a:lnTo>
                <a:lnTo>
                  <a:pt x="192214" y="136906"/>
                </a:lnTo>
                <a:lnTo>
                  <a:pt x="200001" y="136906"/>
                </a:lnTo>
                <a:lnTo>
                  <a:pt x="194489" y="143497"/>
                </a:lnTo>
                <a:lnTo>
                  <a:pt x="105066" y="143497"/>
                </a:lnTo>
                <a:lnTo>
                  <a:pt x="104317" y="144055"/>
                </a:lnTo>
                <a:lnTo>
                  <a:pt x="103530" y="144576"/>
                </a:lnTo>
                <a:lnTo>
                  <a:pt x="102767" y="145262"/>
                </a:lnTo>
                <a:lnTo>
                  <a:pt x="103314" y="145986"/>
                </a:lnTo>
                <a:lnTo>
                  <a:pt x="103605" y="146418"/>
                </a:lnTo>
                <a:lnTo>
                  <a:pt x="194324" y="146418"/>
                </a:lnTo>
                <a:lnTo>
                  <a:pt x="196941" y="150859"/>
                </a:lnTo>
                <a:lnTo>
                  <a:pt x="196069" y="157221"/>
                </a:lnTo>
                <a:lnTo>
                  <a:pt x="194740" y="162369"/>
                </a:lnTo>
                <a:lnTo>
                  <a:pt x="118160" y="162369"/>
                </a:lnTo>
                <a:lnTo>
                  <a:pt x="106489" y="165214"/>
                </a:lnTo>
                <a:close/>
              </a:path>
              <a:path w="201930" h="185420">
                <a:moveTo>
                  <a:pt x="52454" y="11353"/>
                </a:moveTo>
                <a:lnTo>
                  <a:pt x="48539" y="11353"/>
                </a:lnTo>
                <a:lnTo>
                  <a:pt x="52336" y="11163"/>
                </a:lnTo>
                <a:lnTo>
                  <a:pt x="52454" y="11353"/>
                </a:lnTo>
                <a:close/>
              </a:path>
              <a:path w="201930" h="185420">
                <a:moveTo>
                  <a:pt x="54495" y="22948"/>
                </a:moveTo>
                <a:lnTo>
                  <a:pt x="48068" y="21602"/>
                </a:lnTo>
                <a:lnTo>
                  <a:pt x="57423" y="21602"/>
                </a:lnTo>
                <a:lnTo>
                  <a:pt x="54495" y="22948"/>
                </a:lnTo>
                <a:close/>
              </a:path>
              <a:path w="201930" h="185420">
                <a:moveTo>
                  <a:pt x="61613" y="27189"/>
                </a:moveTo>
                <a:lnTo>
                  <a:pt x="60425" y="27127"/>
                </a:lnTo>
                <a:lnTo>
                  <a:pt x="67944" y="25806"/>
                </a:lnTo>
                <a:lnTo>
                  <a:pt x="61746" y="27127"/>
                </a:lnTo>
                <a:lnTo>
                  <a:pt x="61613" y="27189"/>
                </a:lnTo>
                <a:close/>
              </a:path>
              <a:path w="201930" h="185420">
                <a:moveTo>
                  <a:pt x="67505" y="30607"/>
                </a:moveTo>
                <a:lnTo>
                  <a:pt x="52539" y="30607"/>
                </a:lnTo>
                <a:lnTo>
                  <a:pt x="53339" y="30378"/>
                </a:lnTo>
                <a:lnTo>
                  <a:pt x="57519" y="29095"/>
                </a:lnTo>
                <a:lnTo>
                  <a:pt x="61613" y="27189"/>
                </a:lnTo>
                <a:lnTo>
                  <a:pt x="73125" y="27787"/>
                </a:lnTo>
                <a:lnTo>
                  <a:pt x="72694" y="27812"/>
                </a:lnTo>
                <a:lnTo>
                  <a:pt x="72643" y="27940"/>
                </a:lnTo>
                <a:lnTo>
                  <a:pt x="72325" y="28028"/>
                </a:lnTo>
                <a:lnTo>
                  <a:pt x="72285" y="28522"/>
                </a:lnTo>
                <a:lnTo>
                  <a:pt x="67505" y="30607"/>
                </a:lnTo>
                <a:close/>
              </a:path>
              <a:path w="201930" h="185420">
                <a:moveTo>
                  <a:pt x="85822" y="40360"/>
                </a:moveTo>
                <a:lnTo>
                  <a:pt x="72655" y="40360"/>
                </a:lnTo>
                <a:lnTo>
                  <a:pt x="72582" y="34594"/>
                </a:lnTo>
                <a:lnTo>
                  <a:pt x="72262" y="31775"/>
                </a:lnTo>
                <a:lnTo>
                  <a:pt x="72285" y="28522"/>
                </a:lnTo>
                <a:lnTo>
                  <a:pt x="73125" y="28156"/>
                </a:lnTo>
                <a:lnTo>
                  <a:pt x="73125" y="30937"/>
                </a:lnTo>
                <a:lnTo>
                  <a:pt x="81089" y="34594"/>
                </a:lnTo>
                <a:lnTo>
                  <a:pt x="85382" y="38277"/>
                </a:lnTo>
                <a:lnTo>
                  <a:pt x="85822" y="40360"/>
                </a:lnTo>
                <a:close/>
              </a:path>
              <a:path w="201930" h="185420">
                <a:moveTo>
                  <a:pt x="86729" y="47332"/>
                </a:moveTo>
                <a:lnTo>
                  <a:pt x="43522" y="47332"/>
                </a:lnTo>
                <a:lnTo>
                  <a:pt x="50609" y="35991"/>
                </a:lnTo>
                <a:lnTo>
                  <a:pt x="48779" y="35776"/>
                </a:lnTo>
                <a:lnTo>
                  <a:pt x="45998" y="34899"/>
                </a:lnTo>
                <a:lnTo>
                  <a:pt x="67361" y="34899"/>
                </a:lnTo>
                <a:lnTo>
                  <a:pt x="68885" y="36735"/>
                </a:lnTo>
                <a:lnTo>
                  <a:pt x="72655" y="40360"/>
                </a:lnTo>
                <a:lnTo>
                  <a:pt x="85822" y="40360"/>
                </a:lnTo>
                <a:lnTo>
                  <a:pt x="86245" y="42367"/>
                </a:lnTo>
                <a:lnTo>
                  <a:pt x="86575" y="46609"/>
                </a:lnTo>
                <a:lnTo>
                  <a:pt x="86729" y="47332"/>
                </a:lnTo>
                <a:close/>
              </a:path>
              <a:path w="201930" h="185420">
                <a:moveTo>
                  <a:pt x="16166" y="45224"/>
                </a:moveTo>
                <a:lnTo>
                  <a:pt x="15481" y="45161"/>
                </a:lnTo>
                <a:lnTo>
                  <a:pt x="41501" y="45161"/>
                </a:lnTo>
                <a:lnTo>
                  <a:pt x="16572" y="45173"/>
                </a:lnTo>
                <a:lnTo>
                  <a:pt x="16166" y="45224"/>
                </a:lnTo>
                <a:close/>
              </a:path>
              <a:path w="201930" h="185420">
                <a:moveTo>
                  <a:pt x="86767" y="47510"/>
                </a:moveTo>
                <a:lnTo>
                  <a:pt x="15354" y="47510"/>
                </a:lnTo>
                <a:lnTo>
                  <a:pt x="16572" y="45173"/>
                </a:lnTo>
                <a:lnTo>
                  <a:pt x="41497" y="45173"/>
                </a:lnTo>
                <a:lnTo>
                  <a:pt x="41363" y="45567"/>
                </a:lnTo>
                <a:lnTo>
                  <a:pt x="42850" y="46609"/>
                </a:lnTo>
                <a:lnTo>
                  <a:pt x="43522" y="47332"/>
                </a:lnTo>
                <a:lnTo>
                  <a:pt x="86729" y="47332"/>
                </a:lnTo>
                <a:lnTo>
                  <a:pt x="86767" y="47510"/>
                </a:lnTo>
                <a:close/>
              </a:path>
              <a:path w="201930" h="185420">
                <a:moveTo>
                  <a:pt x="118322" y="71259"/>
                </a:moveTo>
                <a:lnTo>
                  <a:pt x="87782" y="71259"/>
                </a:lnTo>
                <a:lnTo>
                  <a:pt x="88760" y="71069"/>
                </a:lnTo>
                <a:lnTo>
                  <a:pt x="89712" y="70992"/>
                </a:lnTo>
                <a:lnTo>
                  <a:pt x="89547" y="70484"/>
                </a:lnTo>
                <a:lnTo>
                  <a:pt x="89433" y="69570"/>
                </a:lnTo>
                <a:lnTo>
                  <a:pt x="88315" y="69481"/>
                </a:lnTo>
                <a:lnTo>
                  <a:pt x="117443" y="69481"/>
                </a:lnTo>
                <a:lnTo>
                  <a:pt x="118322" y="71259"/>
                </a:lnTo>
                <a:close/>
              </a:path>
              <a:path w="201930" h="185420">
                <a:moveTo>
                  <a:pt x="128942" y="80492"/>
                </a:moveTo>
                <a:lnTo>
                  <a:pt x="116267" y="75755"/>
                </a:lnTo>
                <a:lnTo>
                  <a:pt x="124118" y="75755"/>
                </a:lnTo>
                <a:lnTo>
                  <a:pt x="128942" y="80492"/>
                </a:lnTo>
                <a:close/>
              </a:path>
              <a:path w="201930" h="185420">
                <a:moveTo>
                  <a:pt x="135114" y="84632"/>
                </a:moveTo>
                <a:lnTo>
                  <a:pt x="132041" y="84632"/>
                </a:lnTo>
                <a:lnTo>
                  <a:pt x="134289" y="84023"/>
                </a:lnTo>
                <a:lnTo>
                  <a:pt x="135114" y="84632"/>
                </a:lnTo>
                <a:close/>
              </a:path>
              <a:path w="201930" h="185420">
                <a:moveTo>
                  <a:pt x="143420" y="94513"/>
                </a:moveTo>
                <a:lnTo>
                  <a:pt x="124421" y="94513"/>
                </a:lnTo>
                <a:lnTo>
                  <a:pt x="131114" y="94208"/>
                </a:lnTo>
                <a:lnTo>
                  <a:pt x="127354" y="87375"/>
                </a:lnTo>
                <a:lnTo>
                  <a:pt x="130759" y="84582"/>
                </a:lnTo>
                <a:lnTo>
                  <a:pt x="132041" y="84632"/>
                </a:lnTo>
                <a:lnTo>
                  <a:pt x="135114" y="84632"/>
                </a:lnTo>
                <a:lnTo>
                  <a:pt x="137883" y="86677"/>
                </a:lnTo>
                <a:lnTo>
                  <a:pt x="140321" y="88925"/>
                </a:lnTo>
                <a:lnTo>
                  <a:pt x="143420" y="94513"/>
                </a:lnTo>
                <a:close/>
              </a:path>
              <a:path w="201930" h="185420">
                <a:moveTo>
                  <a:pt x="123154" y="89039"/>
                </a:moveTo>
                <a:lnTo>
                  <a:pt x="112952" y="89039"/>
                </a:lnTo>
                <a:lnTo>
                  <a:pt x="122631" y="86779"/>
                </a:lnTo>
                <a:lnTo>
                  <a:pt x="123154" y="89039"/>
                </a:lnTo>
                <a:close/>
              </a:path>
              <a:path w="201930" h="185420">
                <a:moveTo>
                  <a:pt x="160114" y="110185"/>
                </a:moveTo>
                <a:lnTo>
                  <a:pt x="153021" y="110185"/>
                </a:lnTo>
                <a:lnTo>
                  <a:pt x="159761" y="110020"/>
                </a:lnTo>
                <a:lnTo>
                  <a:pt x="160114" y="110185"/>
                </a:lnTo>
                <a:close/>
              </a:path>
              <a:path w="201930" h="185420">
                <a:moveTo>
                  <a:pt x="177839" y="127647"/>
                </a:moveTo>
                <a:lnTo>
                  <a:pt x="94780" y="127647"/>
                </a:lnTo>
                <a:lnTo>
                  <a:pt x="94843" y="125361"/>
                </a:lnTo>
                <a:lnTo>
                  <a:pt x="177462" y="125361"/>
                </a:lnTo>
                <a:lnTo>
                  <a:pt x="177547" y="126403"/>
                </a:lnTo>
                <a:lnTo>
                  <a:pt x="177839" y="127647"/>
                </a:lnTo>
                <a:close/>
              </a:path>
              <a:path w="201930" h="185420">
                <a:moveTo>
                  <a:pt x="194068" y="130238"/>
                </a:moveTo>
                <a:lnTo>
                  <a:pt x="178447" y="130238"/>
                </a:lnTo>
                <a:lnTo>
                  <a:pt x="189445" y="126314"/>
                </a:lnTo>
                <a:lnTo>
                  <a:pt x="195135" y="126403"/>
                </a:lnTo>
                <a:lnTo>
                  <a:pt x="194068" y="130238"/>
                </a:lnTo>
                <a:close/>
              </a:path>
              <a:path w="201930" h="185420">
                <a:moveTo>
                  <a:pt x="200001" y="136906"/>
                </a:moveTo>
                <a:lnTo>
                  <a:pt x="192214" y="136906"/>
                </a:lnTo>
                <a:lnTo>
                  <a:pt x="201446" y="135166"/>
                </a:lnTo>
                <a:lnTo>
                  <a:pt x="200001" y="136906"/>
                </a:lnTo>
                <a:close/>
              </a:path>
              <a:path w="201930" h="185420">
                <a:moveTo>
                  <a:pt x="194324" y="146418"/>
                </a:moveTo>
                <a:lnTo>
                  <a:pt x="103605" y="146418"/>
                </a:lnTo>
                <a:lnTo>
                  <a:pt x="106196" y="144716"/>
                </a:lnTo>
                <a:lnTo>
                  <a:pt x="105066" y="143497"/>
                </a:lnTo>
                <a:lnTo>
                  <a:pt x="194489" y="143497"/>
                </a:lnTo>
                <a:lnTo>
                  <a:pt x="193381" y="144818"/>
                </a:lnTo>
                <a:lnTo>
                  <a:pt x="194324" y="146418"/>
                </a:lnTo>
                <a:close/>
              </a:path>
              <a:path w="201930" h="185420">
                <a:moveTo>
                  <a:pt x="126782" y="173583"/>
                </a:moveTo>
                <a:lnTo>
                  <a:pt x="126300" y="173316"/>
                </a:lnTo>
                <a:lnTo>
                  <a:pt x="125412" y="173050"/>
                </a:lnTo>
                <a:lnTo>
                  <a:pt x="125311" y="169989"/>
                </a:lnTo>
                <a:lnTo>
                  <a:pt x="125437" y="164528"/>
                </a:lnTo>
                <a:lnTo>
                  <a:pt x="121880" y="163982"/>
                </a:lnTo>
                <a:lnTo>
                  <a:pt x="118160" y="162369"/>
                </a:lnTo>
                <a:lnTo>
                  <a:pt x="194740" y="162369"/>
                </a:lnTo>
                <a:lnTo>
                  <a:pt x="194513" y="163245"/>
                </a:lnTo>
                <a:lnTo>
                  <a:pt x="194534" y="164528"/>
                </a:lnTo>
                <a:lnTo>
                  <a:pt x="194998" y="167157"/>
                </a:lnTo>
                <a:lnTo>
                  <a:pt x="174662" y="167157"/>
                </a:lnTo>
                <a:lnTo>
                  <a:pt x="174555" y="167576"/>
                </a:lnTo>
                <a:lnTo>
                  <a:pt x="159701" y="167576"/>
                </a:lnTo>
                <a:lnTo>
                  <a:pt x="159308" y="169379"/>
                </a:lnTo>
                <a:lnTo>
                  <a:pt x="154202" y="169379"/>
                </a:lnTo>
                <a:lnTo>
                  <a:pt x="154270" y="170167"/>
                </a:lnTo>
                <a:lnTo>
                  <a:pt x="136295" y="170167"/>
                </a:lnTo>
                <a:lnTo>
                  <a:pt x="126782" y="173583"/>
                </a:lnTo>
                <a:close/>
              </a:path>
              <a:path w="201930" h="185420">
                <a:moveTo>
                  <a:pt x="186867" y="173291"/>
                </a:moveTo>
                <a:lnTo>
                  <a:pt x="175589" y="173291"/>
                </a:lnTo>
                <a:lnTo>
                  <a:pt x="177189" y="170980"/>
                </a:lnTo>
                <a:lnTo>
                  <a:pt x="176885" y="170434"/>
                </a:lnTo>
                <a:lnTo>
                  <a:pt x="176694" y="169849"/>
                </a:lnTo>
                <a:lnTo>
                  <a:pt x="175831" y="168605"/>
                </a:lnTo>
                <a:lnTo>
                  <a:pt x="174662" y="167157"/>
                </a:lnTo>
                <a:lnTo>
                  <a:pt x="194998" y="167157"/>
                </a:lnTo>
                <a:lnTo>
                  <a:pt x="195529" y="170167"/>
                </a:lnTo>
                <a:lnTo>
                  <a:pt x="192188" y="171373"/>
                </a:lnTo>
                <a:lnTo>
                  <a:pt x="193984" y="172694"/>
                </a:lnTo>
                <a:lnTo>
                  <a:pt x="187019" y="172694"/>
                </a:lnTo>
                <a:lnTo>
                  <a:pt x="186867" y="173291"/>
                </a:lnTo>
                <a:close/>
              </a:path>
              <a:path w="201930" h="185420">
                <a:moveTo>
                  <a:pt x="170902" y="185254"/>
                </a:moveTo>
                <a:lnTo>
                  <a:pt x="168223" y="183159"/>
                </a:lnTo>
                <a:lnTo>
                  <a:pt x="165530" y="181648"/>
                </a:lnTo>
                <a:lnTo>
                  <a:pt x="161518" y="175450"/>
                </a:lnTo>
                <a:lnTo>
                  <a:pt x="160883" y="171106"/>
                </a:lnTo>
                <a:lnTo>
                  <a:pt x="159701" y="167576"/>
                </a:lnTo>
                <a:lnTo>
                  <a:pt x="174555" y="167576"/>
                </a:lnTo>
                <a:lnTo>
                  <a:pt x="174400" y="167944"/>
                </a:lnTo>
                <a:lnTo>
                  <a:pt x="174065" y="168605"/>
                </a:lnTo>
                <a:lnTo>
                  <a:pt x="175055" y="169481"/>
                </a:lnTo>
                <a:lnTo>
                  <a:pt x="176034" y="169989"/>
                </a:lnTo>
                <a:lnTo>
                  <a:pt x="176922" y="170586"/>
                </a:lnTo>
                <a:lnTo>
                  <a:pt x="175589" y="173291"/>
                </a:lnTo>
                <a:lnTo>
                  <a:pt x="186867" y="173291"/>
                </a:lnTo>
                <a:lnTo>
                  <a:pt x="184060" y="184302"/>
                </a:lnTo>
                <a:lnTo>
                  <a:pt x="176009" y="184327"/>
                </a:lnTo>
                <a:lnTo>
                  <a:pt x="170902" y="185254"/>
                </a:lnTo>
                <a:close/>
              </a:path>
              <a:path w="201930" h="185420">
                <a:moveTo>
                  <a:pt x="159244" y="169672"/>
                </a:moveTo>
                <a:lnTo>
                  <a:pt x="154202" y="169379"/>
                </a:lnTo>
                <a:lnTo>
                  <a:pt x="159308" y="169379"/>
                </a:lnTo>
                <a:lnTo>
                  <a:pt x="159244" y="169672"/>
                </a:lnTo>
                <a:close/>
              </a:path>
              <a:path w="201930" h="185420">
                <a:moveTo>
                  <a:pt x="145477" y="180606"/>
                </a:moveTo>
                <a:lnTo>
                  <a:pt x="137845" y="170751"/>
                </a:lnTo>
                <a:lnTo>
                  <a:pt x="136295" y="170167"/>
                </a:lnTo>
                <a:lnTo>
                  <a:pt x="154270" y="170167"/>
                </a:lnTo>
                <a:lnTo>
                  <a:pt x="155081" y="179628"/>
                </a:lnTo>
                <a:lnTo>
                  <a:pt x="149288" y="179628"/>
                </a:lnTo>
                <a:lnTo>
                  <a:pt x="145477" y="180606"/>
                </a:lnTo>
                <a:close/>
              </a:path>
              <a:path w="201930" h="185420">
                <a:moveTo>
                  <a:pt x="195160" y="173558"/>
                </a:moveTo>
                <a:lnTo>
                  <a:pt x="187019" y="172694"/>
                </a:lnTo>
                <a:lnTo>
                  <a:pt x="193984" y="172694"/>
                </a:lnTo>
                <a:lnTo>
                  <a:pt x="195160" y="173558"/>
                </a:lnTo>
                <a:close/>
              </a:path>
              <a:path w="201930" h="185420">
                <a:moveTo>
                  <a:pt x="155218" y="181228"/>
                </a:moveTo>
                <a:lnTo>
                  <a:pt x="149288" y="179628"/>
                </a:lnTo>
                <a:lnTo>
                  <a:pt x="155081" y="179628"/>
                </a:lnTo>
                <a:lnTo>
                  <a:pt x="155218" y="181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901938" y="5983073"/>
            <a:ext cx="187960" cy="168275"/>
          </a:xfrm>
          <a:custGeom>
            <a:avLst/>
            <a:gdLst/>
            <a:ahLst/>
            <a:cxnLst/>
            <a:rect l="l" t="t" r="r" b="b"/>
            <a:pathLst>
              <a:path w="187959" h="168275">
                <a:moveTo>
                  <a:pt x="50775" y="100022"/>
                </a:moveTo>
                <a:lnTo>
                  <a:pt x="50978" y="94485"/>
                </a:lnTo>
                <a:lnTo>
                  <a:pt x="48361" y="93342"/>
                </a:lnTo>
                <a:lnTo>
                  <a:pt x="45009" y="91920"/>
                </a:lnTo>
                <a:lnTo>
                  <a:pt x="41567" y="90612"/>
                </a:lnTo>
                <a:lnTo>
                  <a:pt x="38239" y="89278"/>
                </a:lnTo>
                <a:lnTo>
                  <a:pt x="36284" y="78686"/>
                </a:lnTo>
                <a:lnTo>
                  <a:pt x="22758" y="77201"/>
                </a:lnTo>
                <a:lnTo>
                  <a:pt x="22466" y="76540"/>
                </a:lnTo>
                <a:lnTo>
                  <a:pt x="21984" y="74064"/>
                </a:lnTo>
                <a:lnTo>
                  <a:pt x="15202" y="66825"/>
                </a:lnTo>
                <a:lnTo>
                  <a:pt x="11024" y="60259"/>
                </a:lnTo>
                <a:lnTo>
                  <a:pt x="5945" y="54252"/>
                </a:lnTo>
                <a:lnTo>
                  <a:pt x="978" y="48422"/>
                </a:lnTo>
                <a:lnTo>
                  <a:pt x="0" y="47533"/>
                </a:lnTo>
                <a:lnTo>
                  <a:pt x="4725" y="42339"/>
                </a:lnTo>
                <a:lnTo>
                  <a:pt x="7969" y="36757"/>
                </a:lnTo>
                <a:lnTo>
                  <a:pt x="11118" y="24503"/>
                </a:lnTo>
                <a:lnTo>
                  <a:pt x="14375" y="19085"/>
                </a:lnTo>
                <a:lnTo>
                  <a:pt x="14884" y="18526"/>
                </a:lnTo>
                <a:lnTo>
                  <a:pt x="14047" y="16786"/>
                </a:lnTo>
                <a:lnTo>
                  <a:pt x="13996" y="15580"/>
                </a:lnTo>
                <a:lnTo>
                  <a:pt x="14639" y="7808"/>
                </a:lnTo>
                <a:lnTo>
                  <a:pt x="17483" y="2594"/>
                </a:lnTo>
                <a:lnTo>
                  <a:pt x="22491" y="0"/>
                </a:lnTo>
                <a:lnTo>
                  <a:pt x="29629" y="86"/>
                </a:lnTo>
                <a:lnTo>
                  <a:pt x="36918" y="1394"/>
                </a:lnTo>
                <a:lnTo>
                  <a:pt x="44107" y="3439"/>
                </a:lnTo>
                <a:lnTo>
                  <a:pt x="58343" y="5522"/>
                </a:lnTo>
                <a:lnTo>
                  <a:pt x="61621" y="13967"/>
                </a:lnTo>
                <a:lnTo>
                  <a:pt x="70535" y="13967"/>
                </a:lnTo>
                <a:lnTo>
                  <a:pt x="76905" y="20073"/>
                </a:lnTo>
                <a:lnTo>
                  <a:pt x="86056" y="25261"/>
                </a:lnTo>
                <a:lnTo>
                  <a:pt x="95134" y="30596"/>
                </a:lnTo>
                <a:lnTo>
                  <a:pt x="96123" y="31633"/>
                </a:lnTo>
                <a:lnTo>
                  <a:pt x="68377" y="31633"/>
                </a:lnTo>
                <a:lnTo>
                  <a:pt x="67564" y="31836"/>
                </a:lnTo>
                <a:lnTo>
                  <a:pt x="66053" y="31836"/>
                </a:lnTo>
                <a:lnTo>
                  <a:pt x="65456" y="33157"/>
                </a:lnTo>
                <a:lnTo>
                  <a:pt x="66056" y="34275"/>
                </a:lnTo>
                <a:lnTo>
                  <a:pt x="66162" y="34656"/>
                </a:lnTo>
                <a:lnTo>
                  <a:pt x="66307" y="35379"/>
                </a:lnTo>
                <a:lnTo>
                  <a:pt x="99699" y="35379"/>
                </a:lnTo>
                <a:lnTo>
                  <a:pt x="102463" y="38275"/>
                </a:lnTo>
                <a:lnTo>
                  <a:pt x="103339" y="39710"/>
                </a:lnTo>
                <a:lnTo>
                  <a:pt x="110991" y="39710"/>
                </a:lnTo>
                <a:lnTo>
                  <a:pt x="111436" y="39863"/>
                </a:lnTo>
                <a:lnTo>
                  <a:pt x="16281" y="39863"/>
                </a:lnTo>
                <a:lnTo>
                  <a:pt x="14999" y="43939"/>
                </a:lnTo>
                <a:lnTo>
                  <a:pt x="14414" y="46339"/>
                </a:lnTo>
                <a:lnTo>
                  <a:pt x="15087" y="46873"/>
                </a:lnTo>
                <a:lnTo>
                  <a:pt x="15430" y="47317"/>
                </a:lnTo>
                <a:lnTo>
                  <a:pt x="125918" y="47317"/>
                </a:lnTo>
                <a:lnTo>
                  <a:pt x="126390" y="48016"/>
                </a:lnTo>
                <a:lnTo>
                  <a:pt x="129947" y="52321"/>
                </a:lnTo>
                <a:lnTo>
                  <a:pt x="136854" y="52321"/>
                </a:lnTo>
                <a:lnTo>
                  <a:pt x="137456" y="54252"/>
                </a:lnTo>
                <a:lnTo>
                  <a:pt x="37375" y="54252"/>
                </a:lnTo>
                <a:lnTo>
                  <a:pt x="37125" y="54417"/>
                </a:lnTo>
                <a:lnTo>
                  <a:pt x="21933" y="54417"/>
                </a:lnTo>
                <a:lnTo>
                  <a:pt x="21476" y="54658"/>
                </a:lnTo>
                <a:lnTo>
                  <a:pt x="20625" y="54912"/>
                </a:lnTo>
                <a:lnTo>
                  <a:pt x="20701" y="56449"/>
                </a:lnTo>
                <a:lnTo>
                  <a:pt x="20930" y="57719"/>
                </a:lnTo>
                <a:lnTo>
                  <a:pt x="21119" y="59039"/>
                </a:lnTo>
                <a:lnTo>
                  <a:pt x="35893" y="59039"/>
                </a:lnTo>
                <a:lnTo>
                  <a:pt x="36627" y="61732"/>
                </a:lnTo>
                <a:lnTo>
                  <a:pt x="37935" y="67676"/>
                </a:lnTo>
                <a:lnTo>
                  <a:pt x="154211" y="67676"/>
                </a:lnTo>
                <a:lnTo>
                  <a:pt x="156578" y="70876"/>
                </a:lnTo>
                <a:lnTo>
                  <a:pt x="153302" y="76908"/>
                </a:lnTo>
                <a:lnTo>
                  <a:pt x="166781" y="76908"/>
                </a:lnTo>
                <a:lnTo>
                  <a:pt x="169862" y="80883"/>
                </a:lnTo>
                <a:lnTo>
                  <a:pt x="173494" y="87741"/>
                </a:lnTo>
                <a:lnTo>
                  <a:pt x="182156" y="89799"/>
                </a:lnTo>
                <a:lnTo>
                  <a:pt x="180428" y="95158"/>
                </a:lnTo>
                <a:lnTo>
                  <a:pt x="62738" y="95158"/>
                </a:lnTo>
                <a:lnTo>
                  <a:pt x="50775" y="100022"/>
                </a:lnTo>
                <a:close/>
              </a:path>
              <a:path w="187959" h="168275">
                <a:moveTo>
                  <a:pt x="70535" y="13967"/>
                </a:moveTo>
                <a:lnTo>
                  <a:pt x="61621" y="13967"/>
                </a:lnTo>
                <a:lnTo>
                  <a:pt x="69355" y="12837"/>
                </a:lnTo>
                <a:lnTo>
                  <a:pt x="70535" y="13967"/>
                </a:lnTo>
                <a:close/>
              </a:path>
              <a:path w="187959" h="168275">
                <a:moveTo>
                  <a:pt x="99699" y="35379"/>
                </a:moveTo>
                <a:lnTo>
                  <a:pt x="66307" y="35379"/>
                </a:lnTo>
                <a:lnTo>
                  <a:pt x="68834" y="34656"/>
                </a:lnTo>
                <a:lnTo>
                  <a:pt x="70079" y="34275"/>
                </a:lnTo>
                <a:lnTo>
                  <a:pt x="68377" y="31633"/>
                </a:lnTo>
                <a:lnTo>
                  <a:pt x="96123" y="31633"/>
                </a:lnTo>
                <a:lnTo>
                  <a:pt x="99699" y="35379"/>
                </a:lnTo>
                <a:close/>
              </a:path>
              <a:path w="187959" h="168275">
                <a:moveTo>
                  <a:pt x="110991" y="39710"/>
                </a:moveTo>
                <a:lnTo>
                  <a:pt x="103339" y="39710"/>
                </a:lnTo>
                <a:lnTo>
                  <a:pt x="107771" y="38643"/>
                </a:lnTo>
                <a:lnTo>
                  <a:pt x="110991" y="39710"/>
                </a:lnTo>
                <a:close/>
              </a:path>
              <a:path w="187959" h="168275">
                <a:moveTo>
                  <a:pt x="125918" y="47317"/>
                </a:moveTo>
                <a:lnTo>
                  <a:pt x="15430" y="47317"/>
                </a:lnTo>
                <a:lnTo>
                  <a:pt x="15811" y="47152"/>
                </a:lnTo>
                <a:lnTo>
                  <a:pt x="16498" y="47063"/>
                </a:lnTo>
                <a:lnTo>
                  <a:pt x="17043" y="44714"/>
                </a:lnTo>
                <a:lnTo>
                  <a:pt x="17462" y="42580"/>
                </a:lnTo>
                <a:lnTo>
                  <a:pt x="17805" y="40320"/>
                </a:lnTo>
                <a:lnTo>
                  <a:pt x="16814" y="40066"/>
                </a:lnTo>
                <a:lnTo>
                  <a:pt x="16281" y="39863"/>
                </a:lnTo>
                <a:lnTo>
                  <a:pt x="111436" y="39863"/>
                </a:lnTo>
                <a:lnTo>
                  <a:pt x="112585" y="40256"/>
                </a:lnTo>
                <a:lnTo>
                  <a:pt x="114490" y="43152"/>
                </a:lnTo>
                <a:lnTo>
                  <a:pt x="123266" y="43393"/>
                </a:lnTo>
                <a:lnTo>
                  <a:pt x="125918" y="47317"/>
                </a:lnTo>
                <a:close/>
              </a:path>
              <a:path w="187959" h="168275">
                <a:moveTo>
                  <a:pt x="136854" y="52321"/>
                </a:moveTo>
                <a:lnTo>
                  <a:pt x="129947" y="52321"/>
                </a:lnTo>
                <a:lnTo>
                  <a:pt x="136284" y="50492"/>
                </a:lnTo>
                <a:lnTo>
                  <a:pt x="136854" y="52321"/>
                </a:lnTo>
                <a:close/>
              </a:path>
              <a:path w="187959" h="168275">
                <a:moveTo>
                  <a:pt x="154211" y="67676"/>
                </a:moveTo>
                <a:lnTo>
                  <a:pt x="37935" y="67676"/>
                </a:lnTo>
                <a:lnTo>
                  <a:pt x="39332" y="62214"/>
                </a:lnTo>
                <a:lnTo>
                  <a:pt x="40247" y="59395"/>
                </a:lnTo>
                <a:lnTo>
                  <a:pt x="40741" y="55864"/>
                </a:lnTo>
                <a:lnTo>
                  <a:pt x="39205" y="54379"/>
                </a:lnTo>
                <a:lnTo>
                  <a:pt x="37375" y="54252"/>
                </a:lnTo>
                <a:lnTo>
                  <a:pt x="137456" y="54252"/>
                </a:lnTo>
                <a:lnTo>
                  <a:pt x="137872" y="55585"/>
                </a:lnTo>
                <a:lnTo>
                  <a:pt x="143180" y="61808"/>
                </a:lnTo>
                <a:lnTo>
                  <a:pt x="147067" y="62926"/>
                </a:lnTo>
                <a:lnTo>
                  <a:pt x="154089" y="67510"/>
                </a:lnTo>
                <a:lnTo>
                  <a:pt x="154211" y="67676"/>
                </a:lnTo>
                <a:close/>
              </a:path>
              <a:path w="187959" h="168275">
                <a:moveTo>
                  <a:pt x="35893" y="59039"/>
                </a:moveTo>
                <a:lnTo>
                  <a:pt x="21119" y="59039"/>
                </a:lnTo>
                <a:lnTo>
                  <a:pt x="21995" y="57719"/>
                </a:lnTo>
                <a:lnTo>
                  <a:pt x="21933" y="54417"/>
                </a:lnTo>
                <a:lnTo>
                  <a:pt x="37125" y="54417"/>
                </a:lnTo>
                <a:lnTo>
                  <a:pt x="35489" y="55496"/>
                </a:lnTo>
                <a:lnTo>
                  <a:pt x="35852" y="58887"/>
                </a:lnTo>
                <a:lnTo>
                  <a:pt x="35893" y="59039"/>
                </a:lnTo>
                <a:close/>
              </a:path>
              <a:path w="187959" h="168275">
                <a:moveTo>
                  <a:pt x="166781" y="76908"/>
                </a:moveTo>
                <a:lnTo>
                  <a:pt x="153302" y="76908"/>
                </a:lnTo>
                <a:lnTo>
                  <a:pt x="158229" y="74317"/>
                </a:lnTo>
                <a:lnTo>
                  <a:pt x="161239" y="69758"/>
                </a:lnTo>
                <a:lnTo>
                  <a:pt x="166781" y="76908"/>
                </a:lnTo>
                <a:close/>
              </a:path>
              <a:path w="187959" h="168275">
                <a:moveTo>
                  <a:pt x="64706" y="109585"/>
                </a:moveTo>
                <a:lnTo>
                  <a:pt x="58991" y="102511"/>
                </a:lnTo>
                <a:lnTo>
                  <a:pt x="62738" y="95158"/>
                </a:lnTo>
                <a:lnTo>
                  <a:pt x="180428" y="95158"/>
                </a:lnTo>
                <a:lnTo>
                  <a:pt x="180302" y="95552"/>
                </a:lnTo>
                <a:lnTo>
                  <a:pt x="176911" y="101572"/>
                </a:lnTo>
                <a:lnTo>
                  <a:pt x="179933" y="104416"/>
                </a:lnTo>
                <a:lnTo>
                  <a:pt x="70167" y="104416"/>
                </a:lnTo>
                <a:lnTo>
                  <a:pt x="64706" y="109585"/>
                </a:lnTo>
                <a:close/>
              </a:path>
              <a:path w="187959" h="168275">
                <a:moveTo>
                  <a:pt x="90487" y="126350"/>
                </a:moveTo>
                <a:lnTo>
                  <a:pt x="89115" y="125473"/>
                </a:lnTo>
                <a:lnTo>
                  <a:pt x="84467" y="122603"/>
                </a:lnTo>
                <a:lnTo>
                  <a:pt x="79692" y="119745"/>
                </a:lnTo>
                <a:lnTo>
                  <a:pt x="75845" y="115973"/>
                </a:lnTo>
                <a:lnTo>
                  <a:pt x="74066" y="114259"/>
                </a:lnTo>
                <a:lnTo>
                  <a:pt x="74308" y="110436"/>
                </a:lnTo>
                <a:lnTo>
                  <a:pt x="73457" y="106753"/>
                </a:lnTo>
                <a:lnTo>
                  <a:pt x="70167" y="104416"/>
                </a:lnTo>
                <a:lnTo>
                  <a:pt x="179933" y="104416"/>
                </a:lnTo>
                <a:lnTo>
                  <a:pt x="181457" y="105852"/>
                </a:lnTo>
                <a:lnTo>
                  <a:pt x="186580" y="113214"/>
                </a:lnTo>
                <a:lnTo>
                  <a:pt x="187925" y="120889"/>
                </a:lnTo>
                <a:lnTo>
                  <a:pt x="187461" y="125727"/>
                </a:lnTo>
                <a:lnTo>
                  <a:pt x="92723" y="125727"/>
                </a:lnTo>
                <a:lnTo>
                  <a:pt x="90487" y="126350"/>
                </a:lnTo>
                <a:close/>
              </a:path>
              <a:path w="187959" h="168275">
                <a:moveTo>
                  <a:pt x="162267" y="167828"/>
                </a:moveTo>
                <a:lnTo>
                  <a:pt x="125484" y="156819"/>
                </a:lnTo>
                <a:lnTo>
                  <a:pt x="111887" y="139939"/>
                </a:lnTo>
                <a:lnTo>
                  <a:pt x="99593" y="138834"/>
                </a:lnTo>
                <a:lnTo>
                  <a:pt x="98826" y="128772"/>
                </a:lnTo>
                <a:lnTo>
                  <a:pt x="98730" y="127734"/>
                </a:lnTo>
                <a:lnTo>
                  <a:pt x="96049" y="126743"/>
                </a:lnTo>
                <a:lnTo>
                  <a:pt x="92723" y="125727"/>
                </a:lnTo>
                <a:lnTo>
                  <a:pt x="187461" y="125727"/>
                </a:lnTo>
                <a:lnTo>
                  <a:pt x="187169" y="128772"/>
                </a:lnTo>
                <a:lnTo>
                  <a:pt x="185991" y="136764"/>
                </a:lnTo>
                <a:lnTo>
                  <a:pt x="177051" y="139202"/>
                </a:lnTo>
                <a:lnTo>
                  <a:pt x="180658" y="145247"/>
                </a:lnTo>
                <a:lnTo>
                  <a:pt x="171806" y="145247"/>
                </a:lnTo>
                <a:lnTo>
                  <a:pt x="170459" y="146149"/>
                </a:lnTo>
                <a:lnTo>
                  <a:pt x="170028" y="148244"/>
                </a:lnTo>
                <a:lnTo>
                  <a:pt x="172288" y="150073"/>
                </a:lnTo>
                <a:lnTo>
                  <a:pt x="174345" y="151381"/>
                </a:lnTo>
                <a:lnTo>
                  <a:pt x="176403" y="152753"/>
                </a:lnTo>
                <a:lnTo>
                  <a:pt x="176694" y="153820"/>
                </a:lnTo>
                <a:lnTo>
                  <a:pt x="177369" y="153820"/>
                </a:lnTo>
                <a:lnTo>
                  <a:pt x="177243" y="157134"/>
                </a:lnTo>
                <a:lnTo>
                  <a:pt x="155917" y="157134"/>
                </a:lnTo>
                <a:lnTo>
                  <a:pt x="154457" y="157947"/>
                </a:lnTo>
                <a:lnTo>
                  <a:pt x="153124" y="158252"/>
                </a:lnTo>
                <a:lnTo>
                  <a:pt x="152502" y="159903"/>
                </a:lnTo>
                <a:lnTo>
                  <a:pt x="152551" y="161656"/>
                </a:lnTo>
                <a:lnTo>
                  <a:pt x="153187" y="162138"/>
                </a:lnTo>
                <a:lnTo>
                  <a:pt x="153809" y="162671"/>
                </a:lnTo>
                <a:lnTo>
                  <a:pt x="170516" y="162671"/>
                </a:lnTo>
                <a:lnTo>
                  <a:pt x="170332" y="162760"/>
                </a:lnTo>
                <a:lnTo>
                  <a:pt x="167360" y="164805"/>
                </a:lnTo>
                <a:lnTo>
                  <a:pt x="162267" y="167828"/>
                </a:lnTo>
                <a:close/>
              </a:path>
              <a:path w="187959" h="168275">
                <a:moveTo>
                  <a:pt x="177114" y="153235"/>
                </a:moveTo>
                <a:lnTo>
                  <a:pt x="176403" y="152753"/>
                </a:lnTo>
                <a:lnTo>
                  <a:pt x="175619" y="150073"/>
                </a:lnTo>
                <a:lnTo>
                  <a:pt x="175043" y="148003"/>
                </a:lnTo>
                <a:lnTo>
                  <a:pt x="173952" y="145349"/>
                </a:lnTo>
                <a:lnTo>
                  <a:pt x="171806" y="145247"/>
                </a:lnTo>
                <a:lnTo>
                  <a:pt x="180658" y="145247"/>
                </a:lnTo>
                <a:lnTo>
                  <a:pt x="181598" y="146822"/>
                </a:lnTo>
                <a:lnTo>
                  <a:pt x="181711" y="147101"/>
                </a:lnTo>
                <a:lnTo>
                  <a:pt x="177114" y="153235"/>
                </a:lnTo>
                <a:close/>
              </a:path>
              <a:path w="187959" h="168275">
                <a:moveTo>
                  <a:pt x="177369" y="153820"/>
                </a:moveTo>
                <a:lnTo>
                  <a:pt x="176694" y="153820"/>
                </a:lnTo>
                <a:lnTo>
                  <a:pt x="177114" y="153235"/>
                </a:lnTo>
                <a:lnTo>
                  <a:pt x="177381" y="153413"/>
                </a:lnTo>
                <a:lnTo>
                  <a:pt x="177369" y="153820"/>
                </a:lnTo>
                <a:close/>
              </a:path>
              <a:path w="187959" h="168275">
                <a:moveTo>
                  <a:pt x="170516" y="162671"/>
                </a:moveTo>
                <a:lnTo>
                  <a:pt x="153809" y="162671"/>
                </a:lnTo>
                <a:lnTo>
                  <a:pt x="155320" y="162138"/>
                </a:lnTo>
                <a:lnTo>
                  <a:pt x="156438" y="162049"/>
                </a:lnTo>
                <a:lnTo>
                  <a:pt x="155917" y="157134"/>
                </a:lnTo>
                <a:lnTo>
                  <a:pt x="177243" y="157134"/>
                </a:lnTo>
                <a:lnTo>
                  <a:pt x="177038" y="159509"/>
                </a:lnTo>
                <a:lnTo>
                  <a:pt x="170516" y="16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3403592" y="5646678"/>
            <a:ext cx="238760" cy="155575"/>
          </a:xfrm>
          <a:custGeom>
            <a:avLst/>
            <a:gdLst/>
            <a:ahLst/>
            <a:cxnLst/>
            <a:rect l="l" t="t" r="r" b="b"/>
            <a:pathLst>
              <a:path w="238759" h="155575">
                <a:moveTo>
                  <a:pt x="233832" y="6370"/>
                </a:moveTo>
                <a:lnTo>
                  <a:pt x="201727" y="6370"/>
                </a:lnTo>
                <a:lnTo>
                  <a:pt x="203899" y="5913"/>
                </a:lnTo>
                <a:lnTo>
                  <a:pt x="204762" y="5227"/>
                </a:lnTo>
                <a:lnTo>
                  <a:pt x="212562" y="1091"/>
                </a:lnTo>
                <a:lnTo>
                  <a:pt x="220723" y="0"/>
                </a:lnTo>
                <a:lnTo>
                  <a:pt x="237807" y="1011"/>
                </a:lnTo>
                <a:lnTo>
                  <a:pt x="235064" y="5290"/>
                </a:lnTo>
                <a:lnTo>
                  <a:pt x="233832" y="6370"/>
                </a:lnTo>
                <a:close/>
              </a:path>
              <a:path w="238759" h="155575">
                <a:moveTo>
                  <a:pt x="231763" y="14681"/>
                </a:moveTo>
                <a:lnTo>
                  <a:pt x="179558" y="14681"/>
                </a:lnTo>
                <a:lnTo>
                  <a:pt x="182486" y="10409"/>
                </a:lnTo>
                <a:lnTo>
                  <a:pt x="183171" y="8288"/>
                </a:lnTo>
                <a:lnTo>
                  <a:pt x="189027" y="8186"/>
                </a:lnTo>
                <a:lnTo>
                  <a:pt x="195274" y="4147"/>
                </a:lnTo>
                <a:lnTo>
                  <a:pt x="197904" y="2014"/>
                </a:lnTo>
                <a:lnTo>
                  <a:pt x="201727" y="6370"/>
                </a:lnTo>
                <a:lnTo>
                  <a:pt x="233832" y="6370"/>
                </a:lnTo>
                <a:lnTo>
                  <a:pt x="230759" y="9063"/>
                </a:lnTo>
                <a:lnTo>
                  <a:pt x="231763" y="14681"/>
                </a:lnTo>
                <a:close/>
              </a:path>
              <a:path w="238759" h="155575">
                <a:moveTo>
                  <a:pt x="234714" y="34780"/>
                </a:moveTo>
                <a:lnTo>
                  <a:pt x="142760" y="34780"/>
                </a:lnTo>
                <a:lnTo>
                  <a:pt x="151637" y="29116"/>
                </a:lnTo>
                <a:lnTo>
                  <a:pt x="154482" y="24366"/>
                </a:lnTo>
                <a:lnTo>
                  <a:pt x="160528" y="22741"/>
                </a:lnTo>
                <a:lnTo>
                  <a:pt x="163842" y="21877"/>
                </a:lnTo>
                <a:lnTo>
                  <a:pt x="165899" y="16454"/>
                </a:lnTo>
                <a:lnTo>
                  <a:pt x="167830" y="14003"/>
                </a:lnTo>
                <a:lnTo>
                  <a:pt x="171793" y="13402"/>
                </a:lnTo>
                <a:lnTo>
                  <a:pt x="175848" y="14654"/>
                </a:lnTo>
                <a:lnTo>
                  <a:pt x="231763" y="14681"/>
                </a:lnTo>
                <a:lnTo>
                  <a:pt x="232143" y="16810"/>
                </a:lnTo>
                <a:lnTo>
                  <a:pt x="228536" y="19489"/>
                </a:lnTo>
                <a:lnTo>
                  <a:pt x="228269" y="23680"/>
                </a:lnTo>
                <a:lnTo>
                  <a:pt x="233974" y="23680"/>
                </a:lnTo>
                <a:lnTo>
                  <a:pt x="235571" y="24569"/>
                </a:lnTo>
                <a:lnTo>
                  <a:pt x="237883" y="26550"/>
                </a:lnTo>
                <a:lnTo>
                  <a:pt x="238619" y="30360"/>
                </a:lnTo>
                <a:lnTo>
                  <a:pt x="237095" y="34170"/>
                </a:lnTo>
                <a:lnTo>
                  <a:pt x="234714" y="34780"/>
                </a:lnTo>
                <a:close/>
              </a:path>
              <a:path w="238759" h="155575">
                <a:moveTo>
                  <a:pt x="233974" y="23680"/>
                </a:moveTo>
                <a:lnTo>
                  <a:pt x="228269" y="23680"/>
                </a:lnTo>
                <a:lnTo>
                  <a:pt x="230136" y="23566"/>
                </a:lnTo>
                <a:lnTo>
                  <a:pt x="232308" y="22753"/>
                </a:lnTo>
                <a:lnTo>
                  <a:pt x="233974" y="23680"/>
                </a:lnTo>
                <a:close/>
              </a:path>
              <a:path w="238759" h="155575">
                <a:moveTo>
                  <a:pt x="214422" y="60675"/>
                </a:moveTo>
                <a:lnTo>
                  <a:pt x="106044" y="60675"/>
                </a:lnTo>
                <a:lnTo>
                  <a:pt x="111163" y="56459"/>
                </a:lnTo>
                <a:lnTo>
                  <a:pt x="109639" y="49398"/>
                </a:lnTo>
                <a:lnTo>
                  <a:pt x="112751" y="43416"/>
                </a:lnTo>
                <a:lnTo>
                  <a:pt x="118478" y="41117"/>
                </a:lnTo>
                <a:lnTo>
                  <a:pt x="124688" y="38247"/>
                </a:lnTo>
                <a:lnTo>
                  <a:pt x="136410" y="34386"/>
                </a:lnTo>
                <a:lnTo>
                  <a:pt x="142760" y="34780"/>
                </a:lnTo>
                <a:lnTo>
                  <a:pt x="234714" y="34780"/>
                </a:lnTo>
                <a:lnTo>
                  <a:pt x="228066" y="36482"/>
                </a:lnTo>
                <a:lnTo>
                  <a:pt x="225640" y="42273"/>
                </a:lnTo>
                <a:lnTo>
                  <a:pt x="223487" y="46375"/>
                </a:lnTo>
                <a:lnTo>
                  <a:pt x="186728" y="46375"/>
                </a:lnTo>
                <a:lnTo>
                  <a:pt x="185928" y="47429"/>
                </a:lnTo>
                <a:lnTo>
                  <a:pt x="186892" y="47721"/>
                </a:lnTo>
                <a:lnTo>
                  <a:pt x="222780" y="47721"/>
                </a:lnTo>
                <a:lnTo>
                  <a:pt x="222313" y="48610"/>
                </a:lnTo>
                <a:lnTo>
                  <a:pt x="218674" y="54920"/>
                </a:lnTo>
                <a:lnTo>
                  <a:pt x="214422" y="60675"/>
                </a:lnTo>
                <a:close/>
              </a:path>
              <a:path w="238759" h="155575">
                <a:moveTo>
                  <a:pt x="222780" y="47721"/>
                </a:moveTo>
                <a:lnTo>
                  <a:pt x="186892" y="47721"/>
                </a:lnTo>
                <a:lnTo>
                  <a:pt x="186728" y="46375"/>
                </a:lnTo>
                <a:lnTo>
                  <a:pt x="223487" y="46375"/>
                </a:lnTo>
                <a:lnTo>
                  <a:pt x="222780" y="47721"/>
                </a:lnTo>
                <a:close/>
              </a:path>
              <a:path w="238759" h="155575">
                <a:moveTo>
                  <a:pt x="174099" y="68194"/>
                </a:moveTo>
                <a:lnTo>
                  <a:pt x="95795" y="68194"/>
                </a:lnTo>
                <a:lnTo>
                  <a:pt x="94762" y="60777"/>
                </a:lnTo>
                <a:lnTo>
                  <a:pt x="97828" y="56573"/>
                </a:lnTo>
                <a:lnTo>
                  <a:pt x="106044" y="60675"/>
                </a:lnTo>
                <a:lnTo>
                  <a:pt x="214422" y="60675"/>
                </a:lnTo>
                <a:lnTo>
                  <a:pt x="209101" y="65948"/>
                </a:lnTo>
                <a:lnTo>
                  <a:pt x="207749" y="66848"/>
                </a:lnTo>
                <a:lnTo>
                  <a:pt x="173532" y="66848"/>
                </a:lnTo>
                <a:lnTo>
                  <a:pt x="174099" y="68194"/>
                </a:lnTo>
                <a:close/>
              </a:path>
              <a:path w="238759" h="155575">
                <a:moveTo>
                  <a:pt x="166018" y="86901"/>
                </a:moveTo>
                <a:lnTo>
                  <a:pt x="60363" y="86901"/>
                </a:lnTo>
                <a:lnTo>
                  <a:pt x="66713" y="85580"/>
                </a:lnTo>
                <a:lnTo>
                  <a:pt x="71018" y="72486"/>
                </a:lnTo>
                <a:lnTo>
                  <a:pt x="78550" y="71496"/>
                </a:lnTo>
                <a:lnTo>
                  <a:pt x="83870" y="65489"/>
                </a:lnTo>
                <a:lnTo>
                  <a:pt x="86397" y="64955"/>
                </a:lnTo>
                <a:lnTo>
                  <a:pt x="95795" y="68194"/>
                </a:lnTo>
                <a:lnTo>
                  <a:pt x="174099" y="68194"/>
                </a:lnTo>
                <a:lnTo>
                  <a:pt x="175717" y="72029"/>
                </a:lnTo>
                <a:lnTo>
                  <a:pt x="172301" y="74404"/>
                </a:lnTo>
                <a:lnTo>
                  <a:pt x="176288" y="77808"/>
                </a:lnTo>
                <a:lnTo>
                  <a:pt x="191454" y="77808"/>
                </a:lnTo>
                <a:lnTo>
                  <a:pt x="187724" y="81779"/>
                </a:lnTo>
                <a:lnTo>
                  <a:pt x="185382" y="85898"/>
                </a:lnTo>
                <a:lnTo>
                  <a:pt x="167653" y="85898"/>
                </a:lnTo>
                <a:lnTo>
                  <a:pt x="167423" y="86012"/>
                </a:lnTo>
                <a:lnTo>
                  <a:pt x="166763" y="86164"/>
                </a:lnTo>
                <a:lnTo>
                  <a:pt x="166018" y="86901"/>
                </a:lnTo>
                <a:close/>
              </a:path>
              <a:path w="238759" h="155575">
                <a:moveTo>
                  <a:pt x="191454" y="77808"/>
                </a:moveTo>
                <a:lnTo>
                  <a:pt x="176288" y="77808"/>
                </a:lnTo>
                <a:lnTo>
                  <a:pt x="177024" y="74772"/>
                </a:lnTo>
                <a:lnTo>
                  <a:pt x="179730" y="72346"/>
                </a:lnTo>
                <a:lnTo>
                  <a:pt x="173532" y="66848"/>
                </a:lnTo>
                <a:lnTo>
                  <a:pt x="207749" y="66848"/>
                </a:lnTo>
                <a:lnTo>
                  <a:pt x="202705" y="70200"/>
                </a:lnTo>
                <a:lnTo>
                  <a:pt x="197252" y="73320"/>
                </a:lnTo>
                <a:lnTo>
                  <a:pt x="192147" y="77069"/>
                </a:lnTo>
                <a:lnTo>
                  <a:pt x="191454" y="77808"/>
                </a:lnTo>
                <a:close/>
              </a:path>
              <a:path w="238759" h="155575">
                <a:moveTo>
                  <a:pt x="140321" y="106611"/>
                </a:moveTo>
                <a:lnTo>
                  <a:pt x="32182" y="106611"/>
                </a:lnTo>
                <a:lnTo>
                  <a:pt x="29590" y="99690"/>
                </a:lnTo>
                <a:lnTo>
                  <a:pt x="37782" y="98051"/>
                </a:lnTo>
                <a:lnTo>
                  <a:pt x="37985" y="87142"/>
                </a:lnTo>
                <a:lnTo>
                  <a:pt x="44170" y="86342"/>
                </a:lnTo>
                <a:lnTo>
                  <a:pt x="50482" y="81351"/>
                </a:lnTo>
                <a:lnTo>
                  <a:pt x="52272" y="83281"/>
                </a:lnTo>
                <a:lnTo>
                  <a:pt x="60363" y="86901"/>
                </a:lnTo>
                <a:lnTo>
                  <a:pt x="166018" y="86901"/>
                </a:lnTo>
                <a:lnTo>
                  <a:pt x="160489" y="92070"/>
                </a:lnTo>
                <a:lnTo>
                  <a:pt x="159726" y="93187"/>
                </a:lnTo>
                <a:lnTo>
                  <a:pt x="100024" y="93187"/>
                </a:lnTo>
                <a:lnTo>
                  <a:pt x="99530" y="93403"/>
                </a:lnTo>
                <a:lnTo>
                  <a:pt x="98640" y="93683"/>
                </a:lnTo>
                <a:lnTo>
                  <a:pt x="98793" y="94699"/>
                </a:lnTo>
                <a:lnTo>
                  <a:pt x="99078" y="95385"/>
                </a:lnTo>
                <a:lnTo>
                  <a:pt x="45592" y="95385"/>
                </a:lnTo>
                <a:lnTo>
                  <a:pt x="45542" y="96997"/>
                </a:lnTo>
                <a:lnTo>
                  <a:pt x="157126" y="96997"/>
                </a:lnTo>
                <a:lnTo>
                  <a:pt x="155523" y="99347"/>
                </a:lnTo>
                <a:lnTo>
                  <a:pt x="141096" y="106192"/>
                </a:lnTo>
                <a:lnTo>
                  <a:pt x="140321" y="106611"/>
                </a:lnTo>
                <a:close/>
              </a:path>
              <a:path w="238759" h="155575">
                <a:moveTo>
                  <a:pt x="184314" y="87777"/>
                </a:moveTo>
                <a:lnTo>
                  <a:pt x="167653" y="85898"/>
                </a:lnTo>
                <a:lnTo>
                  <a:pt x="185382" y="85898"/>
                </a:lnTo>
                <a:lnTo>
                  <a:pt x="184314" y="87777"/>
                </a:lnTo>
                <a:close/>
              </a:path>
              <a:path w="238759" h="155575">
                <a:moveTo>
                  <a:pt x="157568" y="96350"/>
                </a:moveTo>
                <a:lnTo>
                  <a:pt x="99428" y="96350"/>
                </a:lnTo>
                <a:lnTo>
                  <a:pt x="100761" y="95626"/>
                </a:lnTo>
                <a:lnTo>
                  <a:pt x="100024" y="93187"/>
                </a:lnTo>
                <a:lnTo>
                  <a:pt x="159726" y="93187"/>
                </a:lnTo>
                <a:lnTo>
                  <a:pt x="157568" y="96350"/>
                </a:lnTo>
                <a:close/>
              </a:path>
              <a:path w="238759" h="155575">
                <a:moveTo>
                  <a:pt x="157126" y="96997"/>
                </a:moveTo>
                <a:lnTo>
                  <a:pt x="45542" y="96997"/>
                </a:lnTo>
                <a:lnTo>
                  <a:pt x="46634" y="95892"/>
                </a:lnTo>
                <a:lnTo>
                  <a:pt x="45592" y="95385"/>
                </a:lnTo>
                <a:lnTo>
                  <a:pt x="99078" y="95385"/>
                </a:lnTo>
                <a:lnTo>
                  <a:pt x="99428" y="96350"/>
                </a:lnTo>
                <a:lnTo>
                  <a:pt x="157568" y="96350"/>
                </a:lnTo>
                <a:lnTo>
                  <a:pt x="157126" y="96997"/>
                </a:lnTo>
                <a:close/>
              </a:path>
              <a:path w="238759" h="155575">
                <a:moveTo>
                  <a:pt x="0" y="138349"/>
                </a:moveTo>
                <a:lnTo>
                  <a:pt x="11200" y="108021"/>
                </a:lnTo>
                <a:lnTo>
                  <a:pt x="15175" y="105824"/>
                </a:lnTo>
                <a:lnTo>
                  <a:pt x="23406" y="104833"/>
                </a:lnTo>
                <a:lnTo>
                  <a:pt x="27699" y="106091"/>
                </a:lnTo>
                <a:lnTo>
                  <a:pt x="32182" y="106611"/>
                </a:lnTo>
                <a:lnTo>
                  <a:pt x="140321" y="106611"/>
                </a:lnTo>
                <a:lnTo>
                  <a:pt x="133413" y="110345"/>
                </a:lnTo>
                <a:lnTo>
                  <a:pt x="104420" y="110370"/>
                </a:lnTo>
                <a:lnTo>
                  <a:pt x="104026" y="110802"/>
                </a:lnTo>
                <a:lnTo>
                  <a:pt x="103238" y="111374"/>
                </a:lnTo>
                <a:lnTo>
                  <a:pt x="103644" y="112529"/>
                </a:lnTo>
                <a:lnTo>
                  <a:pt x="104293" y="113444"/>
                </a:lnTo>
                <a:lnTo>
                  <a:pt x="104838" y="114168"/>
                </a:lnTo>
                <a:lnTo>
                  <a:pt x="130720" y="114168"/>
                </a:lnTo>
                <a:lnTo>
                  <a:pt x="129171" y="116365"/>
                </a:lnTo>
                <a:lnTo>
                  <a:pt x="126423" y="119134"/>
                </a:lnTo>
                <a:lnTo>
                  <a:pt x="39193" y="119146"/>
                </a:lnTo>
                <a:lnTo>
                  <a:pt x="38303" y="119375"/>
                </a:lnTo>
                <a:lnTo>
                  <a:pt x="37324" y="119502"/>
                </a:lnTo>
                <a:lnTo>
                  <a:pt x="37579" y="120023"/>
                </a:lnTo>
                <a:lnTo>
                  <a:pt x="37782" y="120810"/>
                </a:lnTo>
                <a:lnTo>
                  <a:pt x="38963" y="120873"/>
                </a:lnTo>
                <a:lnTo>
                  <a:pt x="124696" y="120873"/>
                </a:lnTo>
                <a:lnTo>
                  <a:pt x="123889" y="121687"/>
                </a:lnTo>
                <a:lnTo>
                  <a:pt x="117913" y="124280"/>
                </a:lnTo>
                <a:lnTo>
                  <a:pt x="111894" y="125128"/>
                </a:lnTo>
                <a:lnTo>
                  <a:pt x="54407" y="125128"/>
                </a:lnTo>
                <a:lnTo>
                  <a:pt x="53250" y="126766"/>
                </a:lnTo>
                <a:lnTo>
                  <a:pt x="102645" y="126766"/>
                </a:lnTo>
                <a:lnTo>
                  <a:pt x="102019" y="127541"/>
                </a:lnTo>
                <a:lnTo>
                  <a:pt x="26111" y="127541"/>
                </a:lnTo>
                <a:lnTo>
                  <a:pt x="23024" y="131656"/>
                </a:lnTo>
                <a:lnTo>
                  <a:pt x="24905" y="134373"/>
                </a:lnTo>
                <a:lnTo>
                  <a:pt x="25823" y="136431"/>
                </a:lnTo>
                <a:lnTo>
                  <a:pt x="8509" y="136431"/>
                </a:lnTo>
                <a:lnTo>
                  <a:pt x="0" y="138349"/>
                </a:lnTo>
                <a:close/>
              </a:path>
              <a:path w="238759" h="155575">
                <a:moveTo>
                  <a:pt x="130720" y="114168"/>
                </a:moveTo>
                <a:lnTo>
                  <a:pt x="104838" y="114168"/>
                </a:lnTo>
                <a:lnTo>
                  <a:pt x="105638" y="113673"/>
                </a:lnTo>
                <a:lnTo>
                  <a:pt x="106095" y="113444"/>
                </a:lnTo>
                <a:lnTo>
                  <a:pt x="104420" y="110370"/>
                </a:lnTo>
                <a:lnTo>
                  <a:pt x="133395" y="110370"/>
                </a:lnTo>
                <a:lnTo>
                  <a:pt x="130720" y="114168"/>
                </a:lnTo>
                <a:close/>
              </a:path>
              <a:path w="238759" h="155575">
                <a:moveTo>
                  <a:pt x="124696" y="120873"/>
                </a:moveTo>
                <a:lnTo>
                  <a:pt x="38963" y="120873"/>
                </a:lnTo>
                <a:lnTo>
                  <a:pt x="39890" y="120645"/>
                </a:lnTo>
                <a:lnTo>
                  <a:pt x="40805" y="120505"/>
                </a:lnTo>
                <a:lnTo>
                  <a:pt x="40627" y="120023"/>
                </a:lnTo>
                <a:lnTo>
                  <a:pt x="40423" y="119146"/>
                </a:lnTo>
                <a:lnTo>
                  <a:pt x="39242" y="119134"/>
                </a:lnTo>
                <a:lnTo>
                  <a:pt x="126423" y="119134"/>
                </a:lnTo>
                <a:lnTo>
                  <a:pt x="124696" y="120873"/>
                </a:lnTo>
                <a:close/>
              </a:path>
              <a:path w="238759" h="155575">
                <a:moveTo>
                  <a:pt x="102645" y="126766"/>
                </a:moveTo>
                <a:lnTo>
                  <a:pt x="53250" y="126766"/>
                </a:lnTo>
                <a:lnTo>
                  <a:pt x="53644" y="126741"/>
                </a:lnTo>
                <a:lnTo>
                  <a:pt x="54038" y="126690"/>
                </a:lnTo>
                <a:lnTo>
                  <a:pt x="54457" y="126664"/>
                </a:lnTo>
                <a:lnTo>
                  <a:pt x="54407" y="125128"/>
                </a:lnTo>
                <a:lnTo>
                  <a:pt x="111894" y="125128"/>
                </a:lnTo>
                <a:lnTo>
                  <a:pt x="111166" y="125230"/>
                </a:lnTo>
                <a:lnTo>
                  <a:pt x="103568" y="125623"/>
                </a:lnTo>
                <a:lnTo>
                  <a:pt x="102645" y="126766"/>
                </a:lnTo>
                <a:close/>
              </a:path>
              <a:path w="238759" h="155575">
                <a:moveTo>
                  <a:pt x="29007" y="139123"/>
                </a:moveTo>
                <a:lnTo>
                  <a:pt x="28968" y="138907"/>
                </a:lnTo>
                <a:lnTo>
                  <a:pt x="30193" y="136063"/>
                </a:lnTo>
                <a:lnTo>
                  <a:pt x="31381" y="133485"/>
                </a:lnTo>
                <a:lnTo>
                  <a:pt x="32625" y="130601"/>
                </a:lnTo>
                <a:lnTo>
                  <a:pt x="29274" y="127757"/>
                </a:lnTo>
                <a:lnTo>
                  <a:pt x="26111" y="127541"/>
                </a:lnTo>
                <a:lnTo>
                  <a:pt x="102019" y="127541"/>
                </a:lnTo>
                <a:lnTo>
                  <a:pt x="98070" y="132430"/>
                </a:lnTo>
                <a:lnTo>
                  <a:pt x="41820" y="132430"/>
                </a:lnTo>
                <a:lnTo>
                  <a:pt x="37337" y="134640"/>
                </a:lnTo>
                <a:lnTo>
                  <a:pt x="36602" y="139060"/>
                </a:lnTo>
                <a:lnTo>
                  <a:pt x="29120" y="139060"/>
                </a:lnTo>
                <a:close/>
              </a:path>
              <a:path w="238759" h="155575">
                <a:moveTo>
                  <a:pt x="72479" y="153601"/>
                </a:moveTo>
                <a:lnTo>
                  <a:pt x="65950" y="152039"/>
                </a:lnTo>
                <a:lnTo>
                  <a:pt x="73164" y="145067"/>
                </a:lnTo>
                <a:lnTo>
                  <a:pt x="68338" y="143289"/>
                </a:lnTo>
                <a:lnTo>
                  <a:pt x="61709" y="142273"/>
                </a:lnTo>
                <a:lnTo>
                  <a:pt x="55105" y="140939"/>
                </a:lnTo>
                <a:lnTo>
                  <a:pt x="43332" y="139835"/>
                </a:lnTo>
                <a:lnTo>
                  <a:pt x="42977" y="136063"/>
                </a:lnTo>
                <a:lnTo>
                  <a:pt x="41820" y="132430"/>
                </a:lnTo>
                <a:lnTo>
                  <a:pt x="98070" y="132430"/>
                </a:lnTo>
                <a:lnTo>
                  <a:pt x="93792" y="137726"/>
                </a:lnTo>
                <a:lnTo>
                  <a:pt x="86906" y="137726"/>
                </a:lnTo>
                <a:lnTo>
                  <a:pt x="77914" y="138907"/>
                </a:lnTo>
                <a:lnTo>
                  <a:pt x="77114" y="147734"/>
                </a:lnTo>
                <a:lnTo>
                  <a:pt x="72479" y="153601"/>
                </a:lnTo>
                <a:close/>
              </a:path>
              <a:path w="238759" h="155575">
                <a:moveTo>
                  <a:pt x="17102" y="143136"/>
                </a:moveTo>
                <a:lnTo>
                  <a:pt x="11303" y="143136"/>
                </a:lnTo>
                <a:lnTo>
                  <a:pt x="8509" y="136431"/>
                </a:lnTo>
                <a:lnTo>
                  <a:pt x="25823" y="136431"/>
                </a:lnTo>
                <a:lnTo>
                  <a:pt x="26696" y="138387"/>
                </a:lnTo>
                <a:lnTo>
                  <a:pt x="28164" y="140469"/>
                </a:lnTo>
                <a:lnTo>
                  <a:pt x="19468" y="140469"/>
                </a:lnTo>
                <a:lnTo>
                  <a:pt x="17102" y="143136"/>
                </a:lnTo>
                <a:close/>
              </a:path>
              <a:path w="238759" h="155575">
                <a:moveTo>
                  <a:pt x="89433" y="143124"/>
                </a:moveTo>
                <a:lnTo>
                  <a:pt x="86906" y="137726"/>
                </a:lnTo>
                <a:lnTo>
                  <a:pt x="93792" y="137726"/>
                </a:lnTo>
                <a:lnTo>
                  <a:pt x="89433" y="143124"/>
                </a:lnTo>
                <a:close/>
              </a:path>
              <a:path w="238759" h="155575">
                <a:moveTo>
                  <a:pt x="35979" y="142806"/>
                </a:moveTo>
                <a:lnTo>
                  <a:pt x="28689" y="139428"/>
                </a:lnTo>
                <a:lnTo>
                  <a:pt x="28866" y="139314"/>
                </a:lnTo>
                <a:lnTo>
                  <a:pt x="29007" y="139301"/>
                </a:lnTo>
                <a:lnTo>
                  <a:pt x="29120" y="139060"/>
                </a:lnTo>
                <a:lnTo>
                  <a:pt x="36602" y="139060"/>
                </a:lnTo>
                <a:lnTo>
                  <a:pt x="35979" y="142806"/>
                </a:lnTo>
                <a:close/>
              </a:path>
              <a:path w="238759" h="155575">
                <a:moveTo>
                  <a:pt x="21970" y="145219"/>
                </a:moveTo>
                <a:lnTo>
                  <a:pt x="19468" y="140469"/>
                </a:lnTo>
                <a:lnTo>
                  <a:pt x="28164" y="140469"/>
                </a:lnTo>
                <a:lnTo>
                  <a:pt x="28638" y="141143"/>
                </a:lnTo>
                <a:lnTo>
                  <a:pt x="28562" y="141371"/>
                </a:lnTo>
                <a:lnTo>
                  <a:pt x="28105" y="144114"/>
                </a:lnTo>
                <a:lnTo>
                  <a:pt x="25463" y="144114"/>
                </a:lnTo>
                <a:lnTo>
                  <a:pt x="21970" y="145219"/>
                </a:lnTo>
                <a:close/>
              </a:path>
              <a:path w="238759" h="155575">
                <a:moveTo>
                  <a:pt x="5244" y="155151"/>
                </a:moveTo>
                <a:lnTo>
                  <a:pt x="3747" y="150210"/>
                </a:lnTo>
                <a:lnTo>
                  <a:pt x="2006" y="145486"/>
                </a:lnTo>
                <a:lnTo>
                  <a:pt x="4801" y="142870"/>
                </a:lnTo>
                <a:lnTo>
                  <a:pt x="11303" y="143136"/>
                </a:lnTo>
                <a:lnTo>
                  <a:pt x="17102" y="143136"/>
                </a:lnTo>
                <a:lnTo>
                  <a:pt x="14859" y="145664"/>
                </a:lnTo>
                <a:lnTo>
                  <a:pt x="18744" y="147416"/>
                </a:lnTo>
                <a:lnTo>
                  <a:pt x="22707" y="152776"/>
                </a:lnTo>
                <a:lnTo>
                  <a:pt x="17792" y="153360"/>
                </a:lnTo>
                <a:lnTo>
                  <a:pt x="14884" y="153614"/>
                </a:lnTo>
                <a:lnTo>
                  <a:pt x="5244" y="155151"/>
                </a:lnTo>
                <a:close/>
              </a:path>
              <a:path w="238759" h="155575">
                <a:moveTo>
                  <a:pt x="28080" y="144267"/>
                </a:moveTo>
                <a:lnTo>
                  <a:pt x="25463" y="144114"/>
                </a:lnTo>
                <a:lnTo>
                  <a:pt x="28105" y="144114"/>
                </a:lnTo>
                <a:lnTo>
                  <a:pt x="28080" y="144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3383831" y="5348452"/>
            <a:ext cx="217170" cy="97790"/>
          </a:xfrm>
          <a:custGeom>
            <a:avLst/>
            <a:gdLst/>
            <a:ahLst/>
            <a:cxnLst/>
            <a:rect l="l" t="t" r="r" b="b"/>
            <a:pathLst>
              <a:path w="217169" h="97789">
                <a:moveTo>
                  <a:pt x="24562" y="67970"/>
                </a:moveTo>
                <a:lnTo>
                  <a:pt x="17589" y="67792"/>
                </a:lnTo>
                <a:lnTo>
                  <a:pt x="17760" y="65595"/>
                </a:lnTo>
                <a:lnTo>
                  <a:pt x="17882" y="63665"/>
                </a:lnTo>
                <a:lnTo>
                  <a:pt x="14757" y="58915"/>
                </a:lnTo>
                <a:lnTo>
                  <a:pt x="10542" y="58229"/>
                </a:lnTo>
                <a:lnTo>
                  <a:pt x="7074" y="56591"/>
                </a:lnTo>
                <a:lnTo>
                  <a:pt x="4356" y="49250"/>
                </a:lnTo>
                <a:lnTo>
                  <a:pt x="13132" y="45364"/>
                </a:lnTo>
                <a:lnTo>
                  <a:pt x="13627" y="38227"/>
                </a:lnTo>
                <a:lnTo>
                  <a:pt x="2210" y="37947"/>
                </a:lnTo>
                <a:lnTo>
                  <a:pt x="0" y="34506"/>
                </a:lnTo>
                <a:lnTo>
                  <a:pt x="2553" y="33540"/>
                </a:lnTo>
                <a:lnTo>
                  <a:pt x="7729" y="29171"/>
                </a:lnTo>
                <a:lnTo>
                  <a:pt x="10515" y="26187"/>
                </a:lnTo>
                <a:lnTo>
                  <a:pt x="15150" y="21691"/>
                </a:lnTo>
                <a:lnTo>
                  <a:pt x="5995" y="18846"/>
                </a:lnTo>
                <a:lnTo>
                  <a:pt x="6489" y="8254"/>
                </a:lnTo>
                <a:lnTo>
                  <a:pt x="17895" y="7569"/>
                </a:lnTo>
                <a:lnTo>
                  <a:pt x="22581" y="0"/>
                </a:lnTo>
                <a:lnTo>
                  <a:pt x="27330" y="1206"/>
                </a:lnTo>
                <a:lnTo>
                  <a:pt x="31928" y="3479"/>
                </a:lnTo>
                <a:lnTo>
                  <a:pt x="43883" y="3479"/>
                </a:lnTo>
                <a:lnTo>
                  <a:pt x="39662" y="12522"/>
                </a:lnTo>
                <a:lnTo>
                  <a:pt x="46927" y="13246"/>
                </a:lnTo>
                <a:lnTo>
                  <a:pt x="115985" y="13246"/>
                </a:lnTo>
                <a:lnTo>
                  <a:pt x="118478" y="14224"/>
                </a:lnTo>
                <a:lnTo>
                  <a:pt x="118543" y="14833"/>
                </a:lnTo>
                <a:lnTo>
                  <a:pt x="29756" y="14833"/>
                </a:lnTo>
                <a:lnTo>
                  <a:pt x="26911" y="24003"/>
                </a:lnTo>
                <a:lnTo>
                  <a:pt x="29261" y="24726"/>
                </a:lnTo>
                <a:lnTo>
                  <a:pt x="133351" y="24726"/>
                </a:lnTo>
                <a:lnTo>
                  <a:pt x="135687" y="27089"/>
                </a:lnTo>
                <a:lnTo>
                  <a:pt x="139298" y="29171"/>
                </a:lnTo>
                <a:lnTo>
                  <a:pt x="53734" y="29171"/>
                </a:lnTo>
                <a:lnTo>
                  <a:pt x="53644" y="30391"/>
                </a:lnTo>
                <a:lnTo>
                  <a:pt x="140292" y="30403"/>
                </a:lnTo>
                <a:lnTo>
                  <a:pt x="140602" y="30530"/>
                </a:lnTo>
                <a:lnTo>
                  <a:pt x="140848" y="31470"/>
                </a:lnTo>
                <a:lnTo>
                  <a:pt x="141008" y="32397"/>
                </a:lnTo>
                <a:lnTo>
                  <a:pt x="141771" y="34048"/>
                </a:lnTo>
                <a:lnTo>
                  <a:pt x="142571" y="34645"/>
                </a:lnTo>
                <a:lnTo>
                  <a:pt x="143167" y="35331"/>
                </a:lnTo>
                <a:lnTo>
                  <a:pt x="200799" y="35331"/>
                </a:lnTo>
                <a:lnTo>
                  <a:pt x="202198" y="38658"/>
                </a:lnTo>
                <a:lnTo>
                  <a:pt x="187070" y="38658"/>
                </a:lnTo>
                <a:lnTo>
                  <a:pt x="186551" y="38950"/>
                </a:lnTo>
                <a:lnTo>
                  <a:pt x="185891" y="39128"/>
                </a:lnTo>
                <a:lnTo>
                  <a:pt x="184131" y="41275"/>
                </a:lnTo>
                <a:lnTo>
                  <a:pt x="182919" y="42888"/>
                </a:lnTo>
                <a:lnTo>
                  <a:pt x="181635" y="44767"/>
                </a:lnTo>
                <a:lnTo>
                  <a:pt x="182359" y="45465"/>
                </a:lnTo>
                <a:lnTo>
                  <a:pt x="182716" y="45897"/>
                </a:lnTo>
                <a:lnTo>
                  <a:pt x="200369" y="45897"/>
                </a:lnTo>
                <a:lnTo>
                  <a:pt x="199784" y="48577"/>
                </a:lnTo>
                <a:lnTo>
                  <a:pt x="212362" y="48577"/>
                </a:lnTo>
                <a:lnTo>
                  <a:pt x="212331" y="50075"/>
                </a:lnTo>
                <a:lnTo>
                  <a:pt x="212737" y="51854"/>
                </a:lnTo>
                <a:lnTo>
                  <a:pt x="212077" y="52501"/>
                </a:lnTo>
                <a:lnTo>
                  <a:pt x="208092" y="58560"/>
                </a:lnTo>
                <a:lnTo>
                  <a:pt x="207967" y="62229"/>
                </a:lnTo>
                <a:lnTo>
                  <a:pt x="143625" y="62229"/>
                </a:lnTo>
                <a:lnTo>
                  <a:pt x="142913" y="62700"/>
                </a:lnTo>
                <a:lnTo>
                  <a:pt x="142227" y="63195"/>
                </a:lnTo>
                <a:lnTo>
                  <a:pt x="141529" y="63665"/>
                </a:lnTo>
                <a:lnTo>
                  <a:pt x="144039" y="65912"/>
                </a:lnTo>
                <a:lnTo>
                  <a:pt x="30912" y="65912"/>
                </a:lnTo>
                <a:lnTo>
                  <a:pt x="27723" y="66637"/>
                </a:lnTo>
                <a:lnTo>
                  <a:pt x="24562" y="67970"/>
                </a:lnTo>
                <a:close/>
              </a:path>
              <a:path w="217169" h="97789">
                <a:moveTo>
                  <a:pt x="115985" y="13246"/>
                </a:moveTo>
                <a:lnTo>
                  <a:pt x="46927" y="13246"/>
                </a:lnTo>
                <a:lnTo>
                  <a:pt x="49288" y="10134"/>
                </a:lnTo>
                <a:lnTo>
                  <a:pt x="51790" y="6045"/>
                </a:lnTo>
                <a:lnTo>
                  <a:pt x="56401" y="1524"/>
                </a:lnTo>
                <a:lnTo>
                  <a:pt x="59867" y="1295"/>
                </a:lnTo>
                <a:lnTo>
                  <a:pt x="61772" y="2044"/>
                </a:lnTo>
                <a:lnTo>
                  <a:pt x="63792" y="2806"/>
                </a:lnTo>
                <a:lnTo>
                  <a:pt x="65444" y="7035"/>
                </a:lnTo>
                <a:lnTo>
                  <a:pt x="76473" y="7035"/>
                </a:lnTo>
                <a:lnTo>
                  <a:pt x="84547" y="9032"/>
                </a:lnTo>
                <a:lnTo>
                  <a:pt x="93233" y="11377"/>
                </a:lnTo>
                <a:lnTo>
                  <a:pt x="102172" y="11988"/>
                </a:lnTo>
                <a:lnTo>
                  <a:pt x="112780" y="11988"/>
                </a:lnTo>
                <a:lnTo>
                  <a:pt x="115985" y="13246"/>
                </a:lnTo>
                <a:close/>
              </a:path>
              <a:path w="217169" h="97789">
                <a:moveTo>
                  <a:pt x="43883" y="3479"/>
                </a:moveTo>
                <a:lnTo>
                  <a:pt x="31928" y="3479"/>
                </a:lnTo>
                <a:lnTo>
                  <a:pt x="44132" y="2946"/>
                </a:lnTo>
                <a:lnTo>
                  <a:pt x="43883" y="3479"/>
                </a:lnTo>
                <a:close/>
              </a:path>
              <a:path w="217169" h="97789">
                <a:moveTo>
                  <a:pt x="76473" y="7035"/>
                </a:moveTo>
                <a:lnTo>
                  <a:pt x="65444" y="7035"/>
                </a:lnTo>
                <a:lnTo>
                  <a:pt x="66750" y="6819"/>
                </a:lnTo>
                <a:lnTo>
                  <a:pt x="75818" y="6873"/>
                </a:lnTo>
                <a:lnTo>
                  <a:pt x="76473" y="7035"/>
                </a:lnTo>
                <a:close/>
              </a:path>
              <a:path w="217169" h="97789">
                <a:moveTo>
                  <a:pt x="112780" y="11988"/>
                </a:moveTo>
                <a:lnTo>
                  <a:pt x="102172" y="11988"/>
                </a:lnTo>
                <a:lnTo>
                  <a:pt x="105855" y="11633"/>
                </a:lnTo>
                <a:lnTo>
                  <a:pt x="109613" y="11900"/>
                </a:lnTo>
                <a:lnTo>
                  <a:pt x="112554" y="11900"/>
                </a:lnTo>
                <a:lnTo>
                  <a:pt x="112780" y="11988"/>
                </a:lnTo>
                <a:close/>
              </a:path>
              <a:path w="217169" h="97789">
                <a:moveTo>
                  <a:pt x="112554" y="11900"/>
                </a:moveTo>
                <a:lnTo>
                  <a:pt x="109613" y="11900"/>
                </a:lnTo>
                <a:lnTo>
                  <a:pt x="112521" y="11887"/>
                </a:lnTo>
                <a:close/>
              </a:path>
              <a:path w="217169" h="97789">
                <a:moveTo>
                  <a:pt x="197915" y="28473"/>
                </a:moveTo>
                <a:lnTo>
                  <a:pt x="188214" y="28473"/>
                </a:lnTo>
                <a:lnTo>
                  <a:pt x="191465" y="23863"/>
                </a:lnTo>
                <a:lnTo>
                  <a:pt x="195795" y="14757"/>
                </a:lnTo>
                <a:lnTo>
                  <a:pt x="200457" y="13728"/>
                </a:lnTo>
                <a:lnTo>
                  <a:pt x="207658" y="17678"/>
                </a:lnTo>
                <a:lnTo>
                  <a:pt x="211340" y="19468"/>
                </a:lnTo>
                <a:lnTo>
                  <a:pt x="214276" y="23431"/>
                </a:lnTo>
                <a:lnTo>
                  <a:pt x="206781" y="23431"/>
                </a:lnTo>
                <a:lnTo>
                  <a:pt x="201714" y="24879"/>
                </a:lnTo>
                <a:lnTo>
                  <a:pt x="197536" y="27571"/>
                </a:lnTo>
                <a:lnTo>
                  <a:pt x="197915" y="28473"/>
                </a:lnTo>
                <a:close/>
              </a:path>
              <a:path w="217169" h="97789">
                <a:moveTo>
                  <a:pt x="133351" y="24726"/>
                </a:moveTo>
                <a:lnTo>
                  <a:pt x="29261" y="24726"/>
                </a:lnTo>
                <a:lnTo>
                  <a:pt x="32067" y="15544"/>
                </a:lnTo>
                <a:lnTo>
                  <a:pt x="29756" y="14833"/>
                </a:lnTo>
                <a:lnTo>
                  <a:pt x="118543" y="14833"/>
                </a:lnTo>
                <a:lnTo>
                  <a:pt x="118575" y="15125"/>
                </a:lnTo>
                <a:lnTo>
                  <a:pt x="57594" y="15125"/>
                </a:lnTo>
                <a:lnTo>
                  <a:pt x="56146" y="16065"/>
                </a:lnTo>
                <a:lnTo>
                  <a:pt x="54178" y="16713"/>
                </a:lnTo>
                <a:lnTo>
                  <a:pt x="53054" y="18770"/>
                </a:lnTo>
                <a:lnTo>
                  <a:pt x="54725" y="20675"/>
                </a:lnTo>
                <a:lnTo>
                  <a:pt x="55449" y="22021"/>
                </a:lnTo>
                <a:lnTo>
                  <a:pt x="126180" y="22021"/>
                </a:lnTo>
                <a:lnTo>
                  <a:pt x="131204" y="22555"/>
                </a:lnTo>
                <a:lnTo>
                  <a:pt x="133351" y="24726"/>
                </a:lnTo>
                <a:close/>
              </a:path>
              <a:path w="217169" h="97789">
                <a:moveTo>
                  <a:pt x="126180" y="22021"/>
                </a:moveTo>
                <a:lnTo>
                  <a:pt x="55449" y="22021"/>
                </a:lnTo>
                <a:lnTo>
                  <a:pt x="56616" y="20878"/>
                </a:lnTo>
                <a:lnTo>
                  <a:pt x="58700" y="18770"/>
                </a:lnTo>
                <a:lnTo>
                  <a:pt x="57594" y="15125"/>
                </a:lnTo>
                <a:lnTo>
                  <a:pt x="118575" y="15125"/>
                </a:lnTo>
                <a:lnTo>
                  <a:pt x="119240" y="21285"/>
                </a:lnTo>
                <a:lnTo>
                  <a:pt x="126180" y="22021"/>
                </a:lnTo>
                <a:close/>
              </a:path>
              <a:path w="217169" h="97789">
                <a:moveTo>
                  <a:pt x="200799" y="35331"/>
                </a:moveTo>
                <a:lnTo>
                  <a:pt x="143167" y="35331"/>
                </a:lnTo>
                <a:lnTo>
                  <a:pt x="143523" y="34251"/>
                </a:lnTo>
                <a:lnTo>
                  <a:pt x="144194" y="32880"/>
                </a:lnTo>
                <a:lnTo>
                  <a:pt x="144315" y="32397"/>
                </a:lnTo>
                <a:lnTo>
                  <a:pt x="143092" y="31470"/>
                </a:lnTo>
                <a:lnTo>
                  <a:pt x="141833" y="31025"/>
                </a:lnTo>
                <a:lnTo>
                  <a:pt x="140602" y="30530"/>
                </a:lnTo>
                <a:lnTo>
                  <a:pt x="140513" y="30060"/>
                </a:lnTo>
                <a:lnTo>
                  <a:pt x="140399" y="29806"/>
                </a:lnTo>
                <a:lnTo>
                  <a:pt x="152096" y="22631"/>
                </a:lnTo>
                <a:lnTo>
                  <a:pt x="156743" y="23266"/>
                </a:lnTo>
                <a:lnTo>
                  <a:pt x="154471" y="26492"/>
                </a:lnTo>
                <a:lnTo>
                  <a:pt x="155410" y="28727"/>
                </a:lnTo>
                <a:lnTo>
                  <a:pt x="159346" y="32880"/>
                </a:lnTo>
                <a:lnTo>
                  <a:pt x="199768" y="32880"/>
                </a:lnTo>
                <a:lnTo>
                  <a:pt x="200799" y="35331"/>
                </a:lnTo>
                <a:close/>
              </a:path>
              <a:path w="217169" h="97789">
                <a:moveTo>
                  <a:pt x="211354" y="33007"/>
                </a:moveTo>
                <a:lnTo>
                  <a:pt x="205423" y="31800"/>
                </a:lnTo>
                <a:lnTo>
                  <a:pt x="209842" y="26339"/>
                </a:lnTo>
                <a:lnTo>
                  <a:pt x="206781" y="23431"/>
                </a:lnTo>
                <a:lnTo>
                  <a:pt x="214276" y="23431"/>
                </a:lnTo>
                <a:lnTo>
                  <a:pt x="216044" y="25818"/>
                </a:lnTo>
                <a:lnTo>
                  <a:pt x="216158" y="26187"/>
                </a:lnTo>
                <a:lnTo>
                  <a:pt x="216636" y="30403"/>
                </a:lnTo>
                <a:lnTo>
                  <a:pt x="211354" y="33007"/>
                </a:lnTo>
                <a:close/>
              </a:path>
              <a:path w="217169" h="97789">
                <a:moveTo>
                  <a:pt x="199768" y="32880"/>
                </a:moveTo>
                <a:lnTo>
                  <a:pt x="159346" y="32880"/>
                </a:lnTo>
                <a:lnTo>
                  <a:pt x="166344" y="23939"/>
                </a:lnTo>
                <a:lnTo>
                  <a:pt x="170104" y="31686"/>
                </a:lnTo>
                <a:lnTo>
                  <a:pt x="199266" y="31686"/>
                </a:lnTo>
                <a:lnTo>
                  <a:pt x="199768" y="32880"/>
                </a:lnTo>
                <a:close/>
              </a:path>
              <a:path w="217169" h="97789">
                <a:moveTo>
                  <a:pt x="199266" y="31686"/>
                </a:moveTo>
                <a:lnTo>
                  <a:pt x="170104" y="31686"/>
                </a:lnTo>
                <a:lnTo>
                  <a:pt x="173457" y="30886"/>
                </a:lnTo>
                <a:lnTo>
                  <a:pt x="177648" y="27432"/>
                </a:lnTo>
                <a:lnTo>
                  <a:pt x="179680" y="25818"/>
                </a:lnTo>
                <a:lnTo>
                  <a:pt x="188214" y="28473"/>
                </a:lnTo>
                <a:lnTo>
                  <a:pt x="197915" y="28473"/>
                </a:lnTo>
                <a:lnTo>
                  <a:pt x="199266" y="31686"/>
                </a:lnTo>
                <a:close/>
              </a:path>
              <a:path w="217169" h="97789">
                <a:moveTo>
                  <a:pt x="140261" y="30391"/>
                </a:moveTo>
                <a:lnTo>
                  <a:pt x="53644" y="30391"/>
                </a:lnTo>
                <a:lnTo>
                  <a:pt x="54534" y="29641"/>
                </a:lnTo>
                <a:lnTo>
                  <a:pt x="53734" y="29171"/>
                </a:lnTo>
                <a:lnTo>
                  <a:pt x="139298" y="29171"/>
                </a:lnTo>
                <a:lnTo>
                  <a:pt x="140399" y="29806"/>
                </a:lnTo>
                <a:lnTo>
                  <a:pt x="140183" y="29921"/>
                </a:lnTo>
                <a:lnTo>
                  <a:pt x="139763" y="30188"/>
                </a:lnTo>
                <a:lnTo>
                  <a:pt x="140261" y="30391"/>
                </a:lnTo>
                <a:close/>
              </a:path>
              <a:path w="217169" h="97789">
                <a:moveTo>
                  <a:pt x="212362" y="48577"/>
                </a:moveTo>
                <a:lnTo>
                  <a:pt x="199784" y="48577"/>
                </a:lnTo>
                <a:lnTo>
                  <a:pt x="200697" y="47764"/>
                </a:lnTo>
                <a:lnTo>
                  <a:pt x="201396" y="47320"/>
                </a:lnTo>
                <a:lnTo>
                  <a:pt x="204102" y="43650"/>
                </a:lnTo>
                <a:lnTo>
                  <a:pt x="202984" y="36563"/>
                </a:lnTo>
                <a:lnTo>
                  <a:pt x="214224" y="40475"/>
                </a:lnTo>
                <a:lnTo>
                  <a:pt x="212433" y="45224"/>
                </a:lnTo>
                <a:lnTo>
                  <a:pt x="212362" y="48577"/>
                </a:lnTo>
                <a:close/>
              </a:path>
              <a:path w="217169" h="97789">
                <a:moveTo>
                  <a:pt x="200369" y="45897"/>
                </a:moveTo>
                <a:lnTo>
                  <a:pt x="182716" y="45897"/>
                </a:lnTo>
                <a:lnTo>
                  <a:pt x="184416" y="44551"/>
                </a:lnTo>
                <a:lnTo>
                  <a:pt x="186283" y="43319"/>
                </a:lnTo>
                <a:lnTo>
                  <a:pt x="188138" y="41275"/>
                </a:lnTo>
                <a:lnTo>
                  <a:pt x="187337" y="39713"/>
                </a:lnTo>
                <a:lnTo>
                  <a:pt x="187070" y="38658"/>
                </a:lnTo>
                <a:lnTo>
                  <a:pt x="202198" y="38658"/>
                </a:lnTo>
                <a:lnTo>
                  <a:pt x="202185" y="39128"/>
                </a:lnTo>
                <a:lnTo>
                  <a:pt x="200934" y="43319"/>
                </a:lnTo>
                <a:lnTo>
                  <a:pt x="200369" y="45897"/>
                </a:lnTo>
                <a:close/>
              </a:path>
              <a:path w="217169" h="97789">
                <a:moveTo>
                  <a:pt x="209974" y="69443"/>
                </a:moveTo>
                <a:lnTo>
                  <a:pt x="144056" y="69443"/>
                </a:lnTo>
                <a:lnTo>
                  <a:pt x="144958" y="66763"/>
                </a:lnTo>
                <a:lnTo>
                  <a:pt x="143625" y="62229"/>
                </a:lnTo>
                <a:lnTo>
                  <a:pt x="207967" y="62229"/>
                </a:lnTo>
                <a:lnTo>
                  <a:pt x="207889" y="64487"/>
                </a:lnTo>
                <a:lnTo>
                  <a:pt x="209974" y="69443"/>
                </a:lnTo>
                <a:close/>
              </a:path>
              <a:path w="217169" h="97789">
                <a:moveTo>
                  <a:pt x="49108" y="79744"/>
                </a:moveTo>
                <a:lnTo>
                  <a:pt x="42041" y="78208"/>
                </a:lnTo>
                <a:lnTo>
                  <a:pt x="31153" y="73253"/>
                </a:lnTo>
                <a:lnTo>
                  <a:pt x="31013" y="68503"/>
                </a:lnTo>
                <a:lnTo>
                  <a:pt x="30912" y="65912"/>
                </a:lnTo>
                <a:lnTo>
                  <a:pt x="144039" y="65912"/>
                </a:lnTo>
                <a:lnTo>
                  <a:pt x="144755" y="66586"/>
                </a:lnTo>
                <a:lnTo>
                  <a:pt x="144056" y="69443"/>
                </a:lnTo>
                <a:lnTo>
                  <a:pt x="209974" y="69443"/>
                </a:lnTo>
                <a:lnTo>
                  <a:pt x="210377" y="70400"/>
                </a:lnTo>
                <a:lnTo>
                  <a:pt x="211565" y="72148"/>
                </a:lnTo>
                <a:lnTo>
                  <a:pt x="64148" y="72148"/>
                </a:lnTo>
                <a:lnTo>
                  <a:pt x="55445" y="77759"/>
                </a:lnTo>
                <a:lnTo>
                  <a:pt x="49108" y="79744"/>
                </a:lnTo>
                <a:close/>
              </a:path>
              <a:path w="217169" h="97789">
                <a:moveTo>
                  <a:pt x="87338" y="94716"/>
                </a:moveTo>
                <a:lnTo>
                  <a:pt x="84543" y="90957"/>
                </a:lnTo>
                <a:lnTo>
                  <a:pt x="78550" y="88937"/>
                </a:lnTo>
                <a:lnTo>
                  <a:pt x="75781" y="87960"/>
                </a:lnTo>
                <a:lnTo>
                  <a:pt x="70600" y="85940"/>
                </a:lnTo>
                <a:lnTo>
                  <a:pt x="68198" y="84861"/>
                </a:lnTo>
                <a:lnTo>
                  <a:pt x="65901" y="83870"/>
                </a:lnTo>
                <a:lnTo>
                  <a:pt x="63893" y="80099"/>
                </a:lnTo>
                <a:lnTo>
                  <a:pt x="70104" y="75247"/>
                </a:lnTo>
                <a:lnTo>
                  <a:pt x="64148" y="72148"/>
                </a:lnTo>
                <a:lnTo>
                  <a:pt x="211565" y="72148"/>
                </a:lnTo>
                <a:lnTo>
                  <a:pt x="213533" y="75044"/>
                </a:lnTo>
                <a:lnTo>
                  <a:pt x="199848" y="75044"/>
                </a:lnTo>
                <a:lnTo>
                  <a:pt x="199504" y="76098"/>
                </a:lnTo>
                <a:lnTo>
                  <a:pt x="199393" y="76847"/>
                </a:lnTo>
                <a:lnTo>
                  <a:pt x="192950" y="76847"/>
                </a:lnTo>
                <a:lnTo>
                  <a:pt x="191427" y="78079"/>
                </a:lnTo>
                <a:lnTo>
                  <a:pt x="190512" y="78498"/>
                </a:lnTo>
                <a:lnTo>
                  <a:pt x="190817" y="78968"/>
                </a:lnTo>
                <a:lnTo>
                  <a:pt x="190969" y="79946"/>
                </a:lnTo>
                <a:lnTo>
                  <a:pt x="192977" y="80759"/>
                </a:lnTo>
                <a:lnTo>
                  <a:pt x="194884" y="81305"/>
                </a:lnTo>
                <a:lnTo>
                  <a:pt x="82970" y="81305"/>
                </a:lnTo>
                <a:lnTo>
                  <a:pt x="82542" y="81394"/>
                </a:lnTo>
                <a:lnTo>
                  <a:pt x="81864" y="81394"/>
                </a:lnTo>
                <a:lnTo>
                  <a:pt x="82346" y="83210"/>
                </a:lnTo>
                <a:lnTo>
                  <a:pt x="206046" y="83210"/>
                </a:lnTo>
                <a:lnTo>
                  <a:pt x="203900" y="85000"/>
                </a:lnTo>
                <a:lnTo>
                  <a:pt x="165850" y="85000"/>
                </a:lnTo>
                <a:lnTo>
                  <a:pt x="164465" y="86639"/>
                </a:lnTo>
                <a:lnTo>
                  <a:pt x="116104" y="86639"/>
                </a:lnTo>
                <a:lnTo>
                  <a:pt x="114113" y="87210"/>
                </a:lnTo>
                <a:lnTo>
                  <a:pt x="95377" y="87210"/>
                </a:lnTo>
                <a:lnTo>
                  <a:pt x="87338" y="94716"/>
                </a:lnTo>
                <a:close/>
              </a:path>
              <a:path w="217169" h="97789">
                <a:moveTo>
                  <a:pt x="208819" y="80962"/>
                </a:moveTo>
                <a:lnTo>
                  <a:pt x="196913" y="80962"/>
                </a:lnTo>
                <a:lnTo>
                  <a:pt x="198107" y="79260"/>
                </a:lnTo>
                <a:lnTo>
                  <a:pt x="198448" y="78841"/>
                </a:lnTo>
                <a:lnTo>
                  <a:pt x="198704" y="78435"/>
                </a:lnTo>
                <a:lnTo>
                  <a:pt x="200139" y="77165"/>
                </a:lnTo>
                <a:lnTo>
                  <a:pt x="202793" y="76898"/>
                </a:lnTo>
                <a:lnTo>
                  <a:pt x="199848" y="75044"/>
                </a:lnTo>
                <a:lnTo>
                  <a:pt x="213533" y="75044"/>
                </a:lnTo>
                <a:lnTo>
                  <a:pt x="214466" y="76415"/>
                </a:lnTo>
                <a:lnTo>
                  <a:pt x="208819" y="80962"/>
                </a:lnTo>
                <a:close/>
              </a:path>
              <a:path w="217169" h="97789">
                <a:moveTo>
                  <a:pt x="196899" y="80958"/>
                </a:moveTo>
                <a:lnTo>
                  <a:pt x="195174" y="80518"/>
                </a:lnTo>
                <a:lnTo>
                  <a:pt x="194425" y="78333"/>
                </a:lnTo>
                <a:lnTo>
                  <a:pt x="192950" y="76847"/>
                </a:lnTo>
                <a:lnTo>
                  <a:pt x="199393" y="76847"/>
                </a:lnTo>
                <a:lnTo>
                  <a:pt x="199330" y="77165"/>
                </a:lnTo>
                <a:lnTo>
                  <a:pt x="198628" y="78422"/>
                </a:lnTo>
                <a:lnTo>
                  <a:pt x="198437" y="78511"/>
                </a:lnTo>
                <a:lnTo>
                  <a:pt x="198121" y="78968"/>
                </a:lnTo>
                <a:lnTo>
                  <a:pt x="197600" y="79628"/>
                </a:lnTo>
                <a:lnTo>
                  <a:pt x="196899" y="80958"/>
                </a:lnTo>
                <a:close/>
              </a:path>
              <a:path w="217169" h="97789">
                <a:moveTo>
                  <a:pt x="207794" y="81787"/>
                </a:moveTo>
                <a:lnTo>
                  <a:pt x="196265" y="81787"/>
                </a:lnTo>
                <a:lnTo>
                  <a:pt x="196899" y="80958"/>
                </a:lnTo>
                <a:lnTo>
                  <a:pt x="208819" y="80962"/>
                </a:lnTo>
                <a:lnTo>
                  <a:pt x="207794" y="81787"/>
                </a:lnTo>
                <a:close/>
              </a:path>
              <a:path w="217169" h="97789">
                <a:moveTo>
                  <a:pt x="206046" y="83210"/>
                </a:moveTo>
                <a:lnTo>
                  <a:pt x="82346" y="83210"/>
                </a:lnTo>
                <a:lnTo>
                  <a:pt x="82804" y="83096"/>
                </a:lnTo>
                <a:lnTo>
                  <a:pt x="83274" y="82943"/>
                </a:lnTo>
                <a:lnTo>
                  <a:pt x="83731" y="82829"/>
                </a:lnTo>
                <a:lnTo>
                  <a:pt x="83642" y="81737"/>
                </a:lnTo>
                <a:lnTo>
                  <a:pt x="82970" y="81305"/>
                </a:lnTo>
                <a:lnTo>
                  <a:pt x="194884" y="81305"/>
                </a:lnTo>
                <a:lnTo>
                  <a:pt x="196189" y="81737"/>
                </a:lnTo>
                <a:lnTo>
                  <a:pt x="207794" y="81787"/>
                </a:lnTo>
                <a:lnTo>
                  <a:pt x="206046" y="83210"/>
                </a:lnTo>
                <a:close/>
              </a:path>
              <a:path w="217169" h="97789">
                <a:moveTo>
                  <a:pt x="82359" y="81432"/>
                </a:moveTo>
                <a:lnTo>
                  <a:pt x="81864" y="81394"/>
                </a:lnTo>
                <a:lnTo>
                  <a:pt x="82542" y="81394"/>
                </a:lnTo>
                <a:lnTo>
                  <a:pt x="82359" y="81432"/>
                </a:lnTo>
                <a:close/>
              </a:path>
              <a:path w="217169" h="97789">
                <a:moveTo>
                  <a:pt x="173076" y="88214"/>
                </a:moveTo>
                <a:lnTo>
                  <a:pt x="167614" y="85191"/>
                </a:lnTo>
                <a:lnTo>
                  <a:pt x="165850" y="85000"/>
                </a:lnTo>
                <a:lnTo>
                  <a:pt x="203900" y="85000"/>
                </a:lnTo>
                <a:lnTo>
                  <a:pt x="200674" y="87693"/>
                </a:lnTo>
                <a:lnTo>
                  <a:pt x="176936" y="87693"/>
                </a:lnTo>
                <a:lnTo>
                  <a:pt x="173076" y="88214"/>
                </a:lnTo>
                <a:close/>
              </a:path>
              <a:path w="217169" h="97789">
                <a:moveTo>
                  <a:pt x="118364" y="95148"/>
                </a:moveTo>
                <a:lnTo>
                  <a:pt x="116104" y="86639"/>
                </a:lnTo>
                <a:lnTo>
                  <a:pt x="164465" y="86639"/>
                </a:lnTo>
                <a:lnTo>
                  <a:pt x="163950" y="87249"/>
                </a:lnTo>
                <a:lnTo>
                  <a:pt x="144183" y="87249"/>
                </a:lnTo>
                <a:lnTo>
                  <a:pt x="140103" y="89789"/>
                </a:lnTo>
                <a:lnTo>
                  <a:pt x="129362" y="89789"/>
                </a:lnTo>
                <a:lnTo>
                  <a:pt x="124497" y="92189"/>
                </a:lnTo>
                <a:lnTo>
                  <a:pt x="118364" y="95148"/>
                </a:lnTo>
                <a:close/>
              </a:path>
              <a:path w="217169" h="97789">
                <a:moveTo>
                  <a:pt x="94946" y="95110"/>
                </a:moveTo>
                <a:lnTo>
                  <a:pt x="95377" y="87210"/>
                </a:lnTo>
                <a:lnTo>
                  <a:pt x="114113" y="87210"/>
                </a:lnTo>
                <a:lnTo>
                  <a:pt x="106591" y="89369"/>
                </a:lnTo>
                <a:lnTo>
                  <a:pt x="102413" y="92062"/>
                </a:lnTo>
                <a:lnTo>
                  <a:pt x="94946" y="95110"/>
                </a:lnTo>
                <a:close/>
              </a:path>
              <a:path w="217169" h="97789">
                <a:moveTo>
                  <a:pt x="160083" y="91579"/>
                </a:moveTo>
                <a:lnTo>
                  <a:pt x="151029" y="89928"/>
                </a:lnTo>
                <a:lnTo>
                  <a:pt x="144183" y="87249"/>
                </a:lnTo>
                <a:lnTo>
                  <a:pt x="163950" y="87249"/>
                </a:lnTo>
                <a:lnTo>
                  <a:pt x="161976" y="89585"/>
                </a:lnTo>
                <a:lnTo>
                  <a:pt x="160083" y="91579"/>
                </a:lnTo>
                <a:close/>
              </a:path>
              <a:path w="217169" h="97789">
                <a:moveTo>
                  <a:pt x="180492" y="97713"/>
                </a:moveTo>
                <a:lnTo>
                  <a:pt x="180517" y="88074"/>
                </a:lnTo>
                <a:lnTo>
                  <a:pt x="176936" y="87693"/>
                </a:lnTo>
                <a:lnTo>
                  <a:pt x="200674" y="87693"/>
                </a:lnTo>
                <a:lnTo>
                  <a:pt x="198860" y="89208"/>
                </a:lnTo>
                <a:lnTo>
                  <a:pt x="190476" y="94557"/>
                </a:lnTo>
                <a:lnTo>
                  <a:pt x="180492" y="97713"/>
                </a:lnTo>
                <a:close/>
              </a:path>
              <a:path w="217169" h="97789">
                <a:moveTo>
                  <a:pt x="134963" y="92989"/>
                </a:moveTo>
                <a:lnTo>
                  <a:pt x="129362" y="89789"/>
                </a:lnTo>
                <a:lnTo>
                  <a:pt x="140103" y="89789"/>
                </a:lnTo>
                <a:lnTo>
                  <a:pt x="134963" y="92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4241704" y="4655096"/>
            <a:ext cx="80987" cy="233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4857679" y="49375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3" y="116"/>
                </a:moveTo>
                <a:lnTo>
                  <a:pt x="558" y="0"/>
                </a:lnTo>
                <a:lnTo>
                  <a:pt x="343" y="116"/>
                </a:lnTo>
                <a:close/>
              </a:path>
              <a:path w="634" h="635">
                <a:moveTo>
                  <a:pt x="0" y="304"/>
                </a:moveTo>
                <a:lnTo>
                  <a:pt x="190" y="177"/>
                </a:lnTo>
                <a:lnTo>
                  <a:pt x="0" y="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4725891" y="4857115"/>
            <a:ext cx="165735" cy="185420"/>
          </a:xfrm>
          <a:custGeom>
            <a:avLst/>
            <a:gdLst/>
            <a:ahLst/>
            <a:cxnLst/>
            <a:rect l="l" t="t" r="r" b="b"/>
            <a:pathLst>
              <a:path w="165734" h="185420">
                <a:moveTo>
                  <a:pt x="149551" y="61543"/>
                </a:moveTo>
                <a:lnTo>
                  <a:pt x="77063" y="61543"/>
                </a:lnTo>
                <a:lnTo>
                  <a:pt x="77935" y="54025"/>
                </a:lnTo>
                <a:lnTo>
                  <a:pt x="78384" y="49237"/>
                </a:lnTo>
                <a:lnTo>
                  <a:pt x="82066" y="44322"/>
                </a:lnTo>
                <a:lnTo>
                  <a:pt x="87017" y="38271"/>
                </a:lnTo>
                <a:lnTo>
                  <a:pt x="97534" y="26740"/>
                </a:lnTo>
                <a:lnTo>
                  <a:pt x="102564" y="20739"/>
                </a:lnTo>
                <a:lnTo>
                  <a:pt x="131609" y="4978"/>
                </a:lnTo>
                <a:lnTo>
                  <a:pt x="135038" y="2323"/>
                </a:lnTo>
                <a:lnTo>
                  <a:pt x="139279" y="0"/>
                </a:lnTo>
                <a:lnTo>
                  <a:pt x="143408" y="1689"/>
                </a:lnTo>
                <a:lnTo>
                  <a:pt x="140461" y="7594"/>
                </a:lnTo>
                <a:lnTo>
                  <a:pt x="143687" y="11061"/>
                </a:lnTo>
                <a:lnTo>
                  <a:pt x="162111" y="11061"/>
                </a:lnTo>
                <a:lnTo>
                  <a:pt x="164960" y="14122"/>
                </a:lnTo>
                <a:lnTo>
                  <a:pt x="165112" y="20865"/>
                </a:lnTo>
                <a:lnTo>
                  <a:pt x="159092" y="21335"/>
                </a:lnTo>
                <a:lnTo>
                  <a:pt x="152779" y="25323"/>
                </a:lnTo>
                <a:lnTo>
                  <a:pt x="151052" y="27215"/>
                </a:lnTo>
                <a:lnTo>
                  <a:pt x="153530" y="30657"/>
                </a:lnTo>
                <a:lnTo>
                  <a:pt x="163741" y="30657"/>
                </a:lnTo>
                <a:lnTo>
                  <a:pt x="162013" y="37452"/>
                </a:lnTo>
                <a:lnTo>
                  <a:pt x="164210" y="47002"/>
                </a:lnTo>
                <a:lnTo>
                  <a:pt x="151903" y="54025"/>
                </a:lnTo>
                <a:lnTo>
                  <a:pt x="151624" y="59220"/>
                </a:lnTo>
                <a:lnTo>
                  <a:pt x="149551" y="61543"/>
                </a:lnTo>
                <a:close/>
              </a:path>
              <a:path w="165734" h="185420">
                <a:moveTo>
                  <a:pt x="162111" y="11061"/>
                </a:moveTo>
                <a:lnTo>
                  <a:pt x="143687" y="11061"/>
                </a:lnTo>
                <a:lnTo>
                  <a:pt x="151522" y="5702"/>
                </a:lnTo>
                <a:lnTo>
                  <a:pt x="158647" y="7340"/>
                </a:lnTo>
                <a:lnTo>
                  <a:pt x="162111" y="11061"/>
                </a:lnTo>
                <a:close/>
              </a:path>
              <a:path w="165734" h="185420">
                <a:moveTo>
                  <a:pt x="163741" y="30657"/>
                </a:moveTo>
                <a:lnTo>
                  <a:pt x="153530" y="30657"/>
                </a:lnTo>
                <a:lnTo>
                  <a:pt x="156032" y="30390"/>
                </a:lnTo>
                <a:lnTo>
                  <a:pt x="159396" y="30352"/>
                </a:lnTo>
                <a:lnTo>
                  <a:pt x="161073" y="29971"/>
                </a:lnTo>
                <a:lnTo>
                  <a:pt x="164019" y="29565"/>
                </a:lnTo>
                <a:lnTo>
                  <a:pt x="163741" y="30657"/>
                </a:lnTo>
                <a:close/>
              </a:path>
              <a:path w="165734" h="185420">
                <a:moveTo>
                  <a:pt x="72853" y="76796"/>
                </a:moveTo>
                <a:lnTo>
                  <a:pt x="58940" y="76796"/>
                </a:lnTo>
                <a:lnTo>
                  <a:pt x="64146" y="70497"/>
                </a:lnTo>
                <a:lnTo>
                  <a:pt x="66878" y="60959"/>
                </a:lnTo>
                <a:lnTo>
                  <a:pt x="77063" y="61543"/>
                </a:lnTo>
                <a:lnTo>
                  <a:pt x="149551" y="61543"/>
                </a:lnTo>
                <a:lnTo>
                  <a:pt x="146277" y="65214"/>
                </a:lnTo>
                <a:lnTo>
                  <a:pt x="143369" y="67817"/>
                </a:lnTo>
                <a:lnTo>
                  <a:pt x="143163" y="75145"/>
                </a:lnTo>
                <a:lnTo>
                  <a:pt x="72452" y="75145"/>
                </a:lnTo>
                <a:lnTo>
                  <a:pt x="71640" y="76237"/>
                </a:lnTo>
                <a:lnTo>
                  <a:pt x="72853" y="76796"/>
                </a:lnTo>
                <a:close/>
              </a:path>
              <a:path w="165734" h="185420">
                <a:moveTo>
                  <a:pt x="143110" y="77050"/>
                </a:moveTo>
                <a:lnTo>
                  <a:pt x="73404" y="77050"/>
                </a:lnTo>
                <a:lnTo>
                  <a:pt x="73447" y="76796"/>
                </a:lnTo>
                <a:lnTo>
                  <a:pt x="73558" y="75679"/>
                </a:lnTo>
                <a:lnTo>
                  <a:pt x="73443" y="75412"/>
                </a:lnTo>
                <a:lnTo>
                  <a:pt x="72834" y="75323"/>
                </a:lnTo>
                <a:lnTo>
                  <a:pt x="72452" y="75145"/>
                </a:lnTo>
                <a:lnTo>
                  <a:pt x="143163" y="75145"/>
                </a:lnTo>
                <a:lnTo>
                  <a:pt x="143110" y="77050"/>
                </a:lnTo>
                <a:close/>
              </a:path>
              <a:path w="165734" h="185420">
                <a:moveTo>
                  <a:pt x="17296" y="184949"/>
                </a:moveTo>
                <a:lnTo>
                  <a:pt x="15912" y="180949"/>
                </a:lnTo>
                <a:lnTo>
                  <a:pt x="15112" y="175983"/>
                </a:lnTo>
                <a:lnTo>
                  <a:pt x="9904" y="168401"/>
                </a:lnTo>
                <a:lnTo>
                  <a:pt x="5511" y="165747"/>
                </a:lnTo>
                <a:lnTo>
                  <a:pt x="1954" y="162636"/>
                </a:lnTo>
                <a:lnTo>
                  <a:pt x="4393" y="156819"/>
                </a:lnTo>
                <a:lnTo>
                  <a:pt x="6883" y="151510"/>
                </a:lnTo>
                <a:lnTo>
                  <a:pt x="0" y="147967"/>
                </a:lnTo>
                <a:lnTo>
                  <a:pt x="659" y="140220"/>
                </a:lnTo>
                <a:lnTo>
                  <a:pt x="744" y="139775"/>
                </a:lnTo>
                <a:lnTo>
                  <a:pt x="4170" y="132992"/>
                </a:lnTo>
                <a:lnTo>
                  <a:pt x="7944" y="126409"/>
                </a:lnTo>
                <a:lnTo>
                  <a:pt x="9511" y="119265"/>
                </a:lnTo>
                <a:lnTo>
                  <a:pt x="19849" y="115938"/>
                </a:lnTo>
                <a:lnTo>
                  <a:pt x="25691" y="104342"/>
                </a:lnTo>
                <a:lnTo>
                  <a:pt x="27203" y="104203"/>
                </a:lnTo>
                <a:lnTo>
                  <a:pt x="28954" y="104012"/>
                </a:lnTo>
                <a:lnTo>
                  <a:pt x="32537" y="103822"/>
                </a:lnTo>
                <a:lnTo>
                  <a:pt x="34352" y="103822"/>
                </a:lnTo>
                <a:lnTo>
                  <a:pt x="35649" y="103784"/>
                </a:lnTo>
                <a:lnTo>
                  <a:pt x="36703" y="103085"/>
                </a:lnTo>
                <a:lnTo>
                  <a:pt x="37489" y="102882"/>
                </a:lnTo>
                <a:lnTo>
                  <a:pt x="40778" y="95897"/>
                </a:lnTo>
                <a:lnTo>
                  <a:pt x="44093" y="89496"/>
                </a:lnTo>
                <a:lnTo>
                  <a:pt x="49542" y="75666"/>
                </a:lnTo>
                <a:lnTo>
                  <a:pt x="49276" y="75552"/>
                </a:lnTo>
                <a:lnTo>
                  <a:pt x="58940" y="76796"/>
                </a:lnTo>
                <a:lnTo>
                  <a:pt x="72853" y="76796"/>
                </a:lnTo>
                <a:lnTo>
                  <a:pt x="73404" y="77050"/>
                </a:lnTo>
                <a:lnTo>
                  <a:pt x="143110" y="77050"/>
                </a:lnTo>
                <a:lnTo>
                  <a:pt x="143089" y="77799"/>
                </a:lnTo>
                <a:lnTo>
                  <a:pt x="136270" y="77799"/>
                </a:lnTo>
                <a:lnTo>
                  <a:pt x="131978" y="80568"/>
                </a:lnTo>
                <a:lnTo>
                  <a:pt x="127291" y="82410"/>
                </a:lnTo>
                <a:lnTo>
                  <a:pt x="127545" y="87286"/>
                </a:lnTo>
                <a:lnTo>
                  <a:pt x="123228" y="95618"/>
                </a:lnTo>
                <a:lnTo>
                  <a:pt x="122568" y="100507"/>
                </a:lnTo>
                <a:lnTo>
                  <a:pt x="113524" y="100507"/>
                </a:lnTo>
                <a:lnTo>
                  <a:pt x="112306" y="101752"/>
                </a:lnTo>
                <a:lnTo>
                  <a:pt x="105659" y="111430"/>
                </a:lnTo>
                <a:lnTo>
                  <a:pt x="101332" y="116644"/>
                </a:lnTo>
                <a:lnTo>
                  <a:pt x="96911" y="120089"/>
                </a:lnTo>
                <a:lnTo>
                  <a:pt x="95714" y="120751"/>
                </a:lnTo>
                <a:lnTo>
                  <a:pt x="26136" y="120751"/>
                </a:lnTo>
                <a:lnTo>
                  <a:pt x="25513" y="121475"/>
                </a:lnTo>
                <a:lnTo>
                  <a:pt x="24764" y="122110"/>
                </a:lnTo>
                <a:lnTo>
                  <a:pt x="24167" y="123126"/>
                </a:lnTo>
                <a:lnTo>
                  <a:pt x="24827" y="123799"/>
                </a:lnTo>
                <a:lnTo>
                  <a:pt x="25145" y="124269"/>
                </a:lnTo>
                <a:lnTo>
                  <a:pt x="89283" y="124269"/>
                </a:lnTo>
                <a:lnTo>
                  <a:pt x="88430" y="124713"/>
                </a:lnTo>
                <a:lnTo>
                  <a:pt x="85686" y="125983"/>
                </a:lnTo>
                <a:lnTo>
                  <a:pt x="82092" y="134048"/>
                </a:lnTo>
                <a:lnTo>
                  <a:pt x="76758" y="136918"/>
                </a:lnTo>
                <a:lnTo>
                  <a:pt x="74112" y="138937"/>
                </a:lnTo>
                <a:lnTo>
                  <a:pt x="62025" y="138937"/>
                </a:lnTo>
                <a:lnTo>
                  <a:pt x="62267" y="139331"/>
                </a:lnTo>
                <a:lnTo>
                  <a:pt x="62400" y="139775"/>
                </a:lnTo>
                <a:lnTo>
                  <a:pt x="62477" y="139941"/>
                </a:lnTo>
                <a:lnTo>
                  <a:pt x="63182" y="140220"/>
                </a:lnTo>
                <a:lnTo>
                  <a:pt x="72431" y="140220"/>
                </a:lnTo>
                <a:lnTo>
                  <a:pt x="66457" y="144779"/>
                </a:lnTo>
                <a:lnTo>
                  <a:pt x="59525" y="147827"/>
                </a:lnTo>
                <a:lnTo>
                  <a:pt x="57457" y="162966"/>
                </a:lnTo>
                <a:lnTo>
                  <a:pt x="34314" y="162966"/>
                </a:lnTo>
                <a:lnTo>
                  <a:pt x="31633" y="170296"/>
                </a:lnTo>
                <a:lnTo>
                  <a:pt x="29720" y="177734"/>
                </a:lnTo>
                <a:lnTo>
                  <a:pt x="25849" y="183284"/>
                </a:lnTo>
                <a:lnTo>
                  <a:pt x="17296" y="184949"/>
                </a:lnTo>
                <a:close/>
              </a:path>
              <a:path w="165734" h="185420">
                <a:moveTo>
                  <a:pt x="143078" y="78206"/>
                </a:moveTo>
                <a:lnTo>
                  <a:pt x="136270" y="77799"/>
                </a:lnTo>
                <a:lnTo>
                  <a:pt x="143089" y="77799"/>
                </a:lnTo>
                <a:lnTo>
                  <a:pt x="143078" y="78206"/>
                </a:lnTo>
                <a:close/>
              </a:path>
              <a:path w="165734" h="185420">
                <a:moveTo>
                  <a:pt x="122313" y="102399"/>
                </a:moveTo>
                <a:lnTo>
                  <a:pt x="113524" y="100507"/>
                </a:lnTo>
                <a:lnTo>
                  <a:pt x="122568" y="100507"/>
                </a:lnTo>
                <a:lnTo>
                  <a:pt x="122313" y="102399"/>
                </a:lnTo>
                <a:close/>
              </a:path>
              <a:path w="165734" h="185420">
                <a:moveTo>
                  <a:pt x="89283" y="124269"/>
                </a:moveTo>
                <a:lnTo>
                  <a:pt x="25145" y="124269"/>
                </a:lnTo>
                <a:lnTo>
                  <a:pt x="25857" y="123532"/>
                </a:lnTo>
                <a:lnTo>
                  <a:pt x="27254" y="122021"/>
                </a:lnTo>
                <a:lnTo>
                  <a:pt x="26793" y="121475"/>
                </a:lnTo>
                <a:lnTo>
                  <a:pt x="26136" y="120751"/>
                </a:lnTo>
                <a:lnTo>
                  <a:pt x="95714" y="120751"/>
                </a:lnTo>
                <a:lnTo>
                  <a:pt x="90551" y="123609"/>
                </a:lnTo>
                <a:lnTo>
                  <a:pt x="89283" y="124269"/>
                </a:lnTo>
                <a:close/>
              </a:path>
              <a:path w="165734" h="185420">
                <a:moveTo>
                  <a:pt x="72431" y="140220"/>
                </a:moveTo>
                <a:lnTo>
                  <a:pt x="63182" y="140220"/>
                </a:lnTo>
                <a:lnTo>
                  <a:pt x="63715" y="139941"/>
                </a:lnTo>
                <a:lnTo>
                  <a:pt x="64451" y="139775"/>
                </a:lnTo>
                <a:lnTo>
                  <a:pt x="63500" y="139458"/>
                </a:lnTo>
                <a:lnTo>
                  <a:pt x="62749" y="139179"/>
                </a:lnTo>
                <a:lnTo>
                  <a:pt x="62025" y="138937"/>
                </a:lnTo>
                <a:lnTo>
                  <a:pt x="74112" y="138937"/>
                </a:lnTo>
                <a:lnTo>
                  <a:pt x="72431" y="140220"/>
                </a:lnTo>
                <a:close/>
              </a:path>
              <a:path w="165734" h="185420">
                <a:moveTo>
                  <a:pt x="44450" y="173151"/>
                </a:moveTo>
                <a:lnTo>
                  <a:pt x="34314" y="162966"/>
                </a:lnTo>
                <a:lnTo>
                  <a:pt x="57457" y="162966"/>
                </a:lnTo>
                <a:lnTo>
                  <a:pt x="57240" y="164553"/>
                </a:lnTo>
                <a:lnTo>
                  <a:pt x="45198" y="164553"/>
                </a:lnTo>
                <a:lnTo>
                  <a:pt x="44450" y="173151"/>
                </a:lnTo>
                <a:close/>
              </a:path>
              <a:path w="165734" h="185420">
                <a:moveTo>
                  <a:pt x="57174" y="165036"/>
                </a:moveTo>
                <a:lnTo>
                  <a:pt x="45198" y="164553"/>
                </a:lnTo>
                <a:lnTo>
                  <a:pt x="57240" y="164553"/>
                </a:lnTo>
                <a:lnTo>
                  <a:pt x="57174" y="165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5096540" y="5384441"/>
            <a:ext cx="157480" cy="90170"/>
          </a:xfrm>
          <a:custGeom>
            <a:avLst/>
            <a:gdLst/>
            <a:ahLst/>
            <a:cxnLst/>
            <a:rect l="l" t="t" r="r" b="b"/>
            <a:pathLst>
              <a:path w="157480" h="90170">
                <a:moveTo>
                  <a:pt x="136007" y="4892"/>
                </a:moveTo>
                <a:lnTo>
                  <a:pt x="90996" y="4892"/>
                </a:lnTo>
                <a:lnTo>
                  <a:pt x="93980" y="4054"/>
                </a:lnTo>
                <a:lnTo>
                  <a:pt x="96240" y="3229"/>
                </a:lnTo>
                <a:lnTo>
                  <a:pt x="105883" y="678"/>
                </a:lnTo>
                <a:lnTo>
                  <a:pt x="115565" y="0"/>
                </a:lnTo>
                <a:lnTo>
                  <a:pt x="125364" y="1021"/>
                </a:lnTo>
                <a:lnTo>
                  <a:pt x="135357" y="3571"/>
                </a:lnTo>
                <a:lnTo>
                  <a:pt x="136007" y="4892"/>
                </a:lnTo>
                <a:close/>
              </a:path>
              <a:path w="157480" h="90170">
                <a:moveTo>
                  <a:pt x="153993" y="15395"/>
                </a:moveTo>
                <a:lnTo>
                  <a:pt x="52527" y="15395"/>
                </a:lnTo>
                <a:lnTo>
                  <a:pt x="58497" y="8600"/>
                </a:lnTo>
                <a:lnTo>
                  <a:pt x="58306" y="8004"/>
                </a:lnTo>
                <a:lnTo>
                  <a:pt x="65771" y="5712"/>
                </a:lnTo>
                <a:lnTo>
                  <a:pt x="73255" y="3503"/>
                </a:lnTo>
                <a:lnTo>
                  <a:pt x="80931" y="2573"/>
                </a:lnTo>
                <a:lnTo>
                  <a:pt x="88975" y="4117"/>
                </a:lnTo>
                <a:lnTo>
                  <a:pt x="90996" y="4892"/>
                </a:lnTo>
                <a:lnTo>
                  <a:pt x="136007" y="4892"/>
                </a:lnTo>
                <a:lnTo>
                  <a:pt x="139179" y="11344"/>
                </a:lnTo>
                <a:lnTo>
                  <a:pt x="154051" y="14150"/>
                </a:lnTo>
                <a:lnTo>
                  <a:pt x="153993" y="15395"/>
                </a:lnTo>
                <a:close/>
              </a:path>
              <a:path w="157480" h="90170">
                <a:moveTo>
                  <a:pt x="0" y="77879"/>
                </a:moveTo>
                <a:lnTo>
                  <a:pt x="238" y="67868"/>
                </a:lnTo>
                <a:lnTo>
                  <a:pt x="1388" y="59010"/>
                </a:lnTo>
                <a:lnTo>
                  <a:pt x="2876" y="50890"/>
                </a:lnTo>
                <a:lnTo>
                  <a:pt x="4164" y="42789"/>
                </a:lnTo>
                <a:lnTo>
                  <a:pt x="4698" y="38268"/>
                </a:lnTo>
                <a:lnTo>
                  <a:pt x="8788" y="34128"/>
                </a:lnTo>
                <a:lnTo>
                  <a:pt x="6565" y="28679"/>
                </a:lnTo>
                <a:lnTo>
                  <a:pt x="6146" y="27587"/>
                </a:lnTo>
                <a:lnTo>
                  <a:pt x="7442" y="24869"/>
                </a:lnTo>
                <a:lnTo>
                  <a:pt x="14250" y="21237"/>
                </a:lnTo>
                <a:lnTo>
                  <a:pt x="13754" y="15141"/>
                </a:lnTo>
                <a:lnTo>
                  <a:pt x="16243" y="9502"/>
                </a:lnTo>
                <a:lnTo>
                  <a:pt x="32422" y="20488"/>
                </a:lnTo>
                <a:lnTo>
                  <a:pt x="153758" y="20488"/>
                </a:lnTo>
                <a:lnTo>
                  <a:pt x="153776" y="21237"/>
                </a:lnTo>
                <a:lnTo>
                  <a:pt x="155347" y="28082"/>
                </a:lnTo>
                <a:lnTo>
                  <a:pt x="149046" y="39957"/>
                </a:lnTo>
                <a:lnTo>
                  <a:pt x="157035" y="42789"/>
                </a:lnTo>
                <a:lnTo>
                  <a:pt x="154799" y="54232"/>
                </a:lnTo>
                <a:lnTo>
                  <a:pt x="154381" y="60264"/>
                </a:lnTo>
                <a:lnTo>
                  <a:pt x="153413" y="68125"/>
                </a:lnTo>
                <a:lnTo>
                  <a:pt x="21755" y="68125"/>
                </a:lnTo>
                <a:lnTo>
                  <a:pt x="21070" y="69726"/>
                </a:lnTo>
                <a:lnTo>
                  <a:pt x="21539" y="69789"/>
                </a:lnTo>
                <a:lnTo>
                  <a:pt x="22046" y="69967"/>
                </a:lnTo>
                <a:lnTo>
                  <a:pt x="150919" y="69967"/>
                </a:lnTo>
                <a:lnTo>
                  <a:pt x="148866" y="71415"/>
                </a:lnTo>
                <a:lnTo>
                  <a:pt x="8306" y="71415"/>
                </a:lnTo>
                <a:lnTo>
                  <a:pt x="6261" y="71440"/>
                </a:lnTo>
                <a:lnTo>
                  <a:pt x="4077" y="72989"/>
                </a:lnTo>
                <a:lnTo>
                  <a:pt x="3023" y="74539"/>
                </a:lnTo>
                <a:lnTo>
                  <a:pt x="0" y="77879"/>
                </a:lnTo>
                <a:close/>
              </a:path>
              <a:path w="157480" h="90170">
                <a:moveTo>
                  <a:pt x="153758" y="20488"/>
                </a:moveTo>
                <a:lnTo>
                  <a:pt x="32422" y="20488"/>
                </a:lnTo>
                <a:lnTo>
                  <a:pt x="35407" y="14062"/>
                </a:lnTo>
                <a:lnTo>
                  <a:pt x="37160" y="10341"/>
                </a:lnTo>
                <a:lnTo>
                  <a:pt x="39713" y="10594"/>
                </a:lnTo>
                <a:lnTo>
                  <a:pt x="43156" y="10594"/>
                </a:lnTo>
                <a:lnTo>
                  <a:pt x="47803" y="11941"/>
                </a:lnTo>
                <a:lnTo>
                  <a:pt x="49745" y="13706"/>
                </a:lnTo>
                <a:lnTo>
                  <a:pt x="52527" y="15395"/>
                </a:lnTo>
                <a:lnTo>
                  <a:pt x="153993" y="15395"/>
                </a:lnTo>
                <a:lnTo>
                  <a:pt x="153758" y="20488"/>
                </a:lnTo>
                <a:close/>
              </a:path>
              <a:path w="157480" h="90170">
                <a:moveTo>
                  <a:pt x="43156" y="10594"/>
                </a:moveTo>
                <a:lnTo>
                  <a:pt x="39713" y="10594"/>
                </a:lnTo>
                <a:lnTo>
                  <a:pt x="42761" y="10480"/>
                </a:lnTo>
                <a:lnTo>
                  <a:pt x="43156" y="10594"/>
                </a:lnTo>
                <a:close/>
              </a:path>
              <a:path w="157480" h="90170">
                <a:moveTo>
                  <a:pt x="150919" y="69967"/>
                </a:moveTo>
                <a:lnTo>
                  <a:pt x="22046" y="69967"/>
                </a:lnTo>
                <a:lnTo>
                  <a:pt x="22657" y="69789"/>
                </a:lnTo>
                <a:lnTo>
                  <a:pt x="22745" y="69230"/>
                </a:lnTo>
                <a:lnTo>
                  <a:pt x="22911" y="68900"/>
                </a:lnTo>
                <a:lnTo>
                  <a:pt x="21755" y="68125"/>
                </a:lnTo>
                <a:lnTo>
                  <a:pt x="153413" y="68125"/>
                </a:lnTo>
                <a:lnTo>
                  <a:pt x="150919" y="69967"/>
                </a:lnTo>
                <a:close/>
              </a:path>
              <a:path w="157480" h="90170">
                <a:moveTo>
                  <a:pt x="6249" y="87658"/>
                </a:moveTo>
                <a:lnTo>
                  <a:pt x="5574" y="85766"/>
                </a:lnTo>
                <a:lnTo>
                  <a:pt x="4657" y="84381"/>
                </a:lnTo>
                <a:lnTo>
                  <a:pt x="4675" y="84178"/>
                </a:lnTo>
                <a:lnTo>
                  <a:pt x="6667" y="81232"/>
                </a:lnTo>
                <a:lnTo>
                  <a:pt x="9106" y="79187"/>
                </a:lnTo>
                <a:lnTo>
                  <a:pt x="11011" y="75555"/>
                </a:lnTo>
                <a:lnTo>
                  <a:pt x="9690" y="73269"/>
                </a:lnTo>
                <a:lnTo>
                  <a:pt x="8306" y="71415"/>
                </a:lnTo>
                <a:lnTo>
                  <a:pt x="148866" y="71415"/>
                </a:lnTo>
                <a:lnTo>
                  <a:pt x="148386" y="71754"/>
                </a:lnTo>
                <a:lnTo>
                  <a:pt x="142695" y="75126"/>
                </a:lnTo>
                <a:lnTo>
                  <a:pt x="136220" y="77808"/>
                </a:lnTo>
                <a:lnTo>
                  <a:pt x="132933" y="78463"/>
                </a:lnTo>
                <a:lnTo>
                  <a:pt x="69646" y="78463"/>
                </a:lnTo>
                <a:lnTo>
                  <a:pt x="67983" y="79314"/>
                </a:lnTo>
                <a:lnTo>
                  <a:pt x="65671" y="79695"/>
                </a:lnTo>
                <a:lnTo>
                  <a:pt x="64608" y="81638"/>
                </a:lnTo>
                <a:lnTo>
                  <a:pt x="20789" y="81638"/>
                </a:lnTo>
                <a:lnTo>
                  <a:pt x="18186" y="82324"/>
                </a:lnTo>
                <a:lnTo>
                  <a:pt x="15202" y="82845"/>
                </a:lnTo>
                <a:lnTo>
                  <a:pt x="10287" y="84775"/>
                </a:lnTo>
                <a:lnTo>
                  <a:pt x="8394" y="86325"/>
                </a:lnTo>
                <a:lnTo>
                  <a:pt x="6249" y="87658"/>
                </a:lnTo>
                <a:close/>
              </a:path>
              <a:path w="157480" h="90170">
                <a:moveTo>
                  <a:pt x="80937" y="88001"/>
                </a:moveTo>
                <a:lnTo>
                  <a:pt x="71577" y="86744"/>
                </a:lnTo>
                <a:lnTo>
                  <a:pt x="69646" y="78463"/>
                </a:lnTo>
                <a:lnTo>
                  <a:pt x="132933" y="78463"/>
                </a:lnTo>
                <a:lnTo>
                  <a:pt x="128854" y="79276"/>
                </a:lnTo>
                <a:lnTo>
                  <a:pt x="122973" y="79797"/>
                </a:lnTo>
                <a:lnTo>
                  <a:pt x="123004" y="80101"/>
                </a:lnTo>
                <a:lnTo>
                  <a:pt x="87008" y="80101"/>
                </a:lnTo>
                <a:lnTo>
                  <a:pt x="80937" y="88001"/>
                </a:lnTo>
                <a:close/>
              </a:path>
              <a:path w="157480" h="90170">
                <a:moveTo>
                  <a:pt x="91783" y="89728"/>
                </a:moveTo>
                <a:lnTo>
                  <a:pt x="87008" y="80101"/>
                </a:lnTo>
                <a:lnTo>
                  <a:pt x="123004" y="80101"/>
                </a:lnTo>
                <a:lnTo>
                  <a:pt x="123049" y="80546"/>
                </a:lnTo>
                <a:lnTo>
                  <a:pt x="122621" y="81003"/>
                </a:lnTo>
                <a:lnTo>
                  <a:pt x="105753" y="81003"/>
                </a:lnTo>
                <a:lnTo>
                  <a:pt x="103886" y="83073"/>
                </a:lnTo>
                <a:lnTo>
                  <a:pt x="102438" y="85575"/>
                </a:lnTo>
                <a:lnTo>
                  <a:pt x="97828" y="88382"/>
                </a:lnTo>
                <a:lnTo>
                  <a:pt x="94729" y="88788"/>
                </a:lnTo>
                <a:lnTo>
                  <a:pt x="91783" y="89728"/>
                </a:lnTo>
                <a:close/>
              </a:path>
              <a:path w="157480" h="90170">
                <a:moveTo>
                  <a:pt x="114236" y="89957"/>
                </a:moveTo>
                <a:lnTo>
                  <a:pt x="105753" y="81003"/>
                </a:lnTo>
                <a:lnTo>
                  <a:pt x="122621" y="81003"/>
                </a:lnTo>
                <a:lnTo>
                  <a:pt x="114236" y="89957"/>
                </a:lnTo>
                <a:close/>
              </a:path>
              <a:path w="157480" h="90170">
                <a:moveTo>
                  <a:pt x="26353" y="89487"/>
                </a:moveTo>
                <a:lnTo>
                  <a:pt x="20789" y="81638"/>
                </a:lnTo>
                <a:lnTo>
                  <a:pt x="64608" y="81638"/>
                </a:lnTo>
                <a:lnTo>
                  <a:pt x="64465" y="81892"/>
                </a:lnTo>
                <a:lnTo>
                  <a:pt x="37400" y="81892"/>
                </a:lnTo>
                <a:lnTo>
                  <a:pt x="32853" y="84204"/>
                </a:lnTo>
                <a:lnTo>
                  <a:pt x="26353" y="89487"/>
                </a:lnTo>
                <a:close/>
              </a:path>
              <a:path w="157480" h="90170">
                <a:moveTo>
                  <a:pt x="56667" y="87823"/>
                </a:moveTo>
                <a:lnTo>
                  <a:pt x="50190" y="84940"/>
                </a:lnTo>
                <a:lnTo>
                  <a:pt x="49772" y="84381"/>
                </a:lnTo>
                <a:lnTo>
                  <a:pt x="42135" y="82057"/>
                </a:lnTo>
                <a:lnTo>
                  <a:pt x="37400" y="81892"/>
                </a:lnTo>
                <a:lnTo>
                  <a:pt x="64465" y="81892"/>
                </a:lnTo>
                <a:lnTo>
                  <a:pt x="61493" y="87175"/>
                </a:lnTo>
                <a:lnTo>
                  <a:pt x="56667" y="87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3694435" y="5945035"/>
            <a:ext cx="124813" cy="143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696623" y="6236512"/>
            <a:ext cx="94615" cy="156210"/>
          </a:xfrm>
          <a:custGeom>
            <a:avLst/>
            <a:gdLst/>
            <a:ahLst/>
            <a:cxnLst/>
            <a:rect l="l" t="t" r="r" b="b"/>
            <a:pathLst>
              <a:path w="94615" h="156210">
                <a:moveTo>
                  <a:pt x="30085" y="16827"/>
                </a:moveTo>
                <a:lnTo>
                  <a:pt x="11665" y="16827"/>
                </a:lnTo>
                <a:lnTo>
                  <a:pt x="14407" y="13195"/>
                </a:lnTo>
                <a:lnTo>
                  <a:pt x="16147" y="8509"/>
                </a:lnTo>
                <a:lnTo>
                  <a:pt x="23514" y="5981"/>
                </a:lnTo>
                <a:lnTo>
                  <a:pt x="26295" y="2882"/>
                </a:lnTo>
                <a:lnTo>
                  <a:pt x="29952" y="812"/>
                </a:lnTo>
                <a:lnTo>
                  <a:pt x="31425" y="0"/>
                </a:lnTo>
                <a:lnTo>
                  <a:pt x="34003" y="1181"/>
                </a:lnTo>
                <a:lnTo>
                  <a:pt x="36581" y="1536"/>
                </a:lnTo>
                <a:lnTo>
                  <a:pt x="34079" y="7201"/>
                </a:lnTo>
                <a:lnTo>
                  <a:pt x="31882" y="11544"/>
                </a:lnTo>
                <a:lnTo>
                  <a:pt x="30085" y="16827"/>
                </a:lnTo>
                <a:close/>
              </a:path>
              <a:path w="94615" h="156210">
                <a:moveTo>
                  <a:pt x="47847" y="149809"/>
                </a:moveTo>
                <a:lnTo>
                  <a:pt x="47415" y="148793"/>
                </a:lnTo>
                <a:lnTo>
                  <a:pt x="47085" y="147624"/>
                </a:lnTo>
                <a:lnTo>
                  <a:pt x="46309" y="147091"/>
                </a:lnTo>
                <a:lnTo>
                  <a:pt x="23999" y="108838"/>
                </a:lnTo>
                <a:lnTo>
                  <a:pt x="23484" y="102283"/>
                </a:lnTo>
                <a:lnTo>
                  <a:pt x="25660" y="95516"/>
                </a:lnTo>
                <a:lnTo>
                  <a:pt x="22472" y="93688"/>
                </a:lnTo>
                <a:lnTo>
                  <a:pt x="1314" y="34975"/>
                </a:lnTo>
                <a:lnTo>
                  <a:pt x="0" y="27449"/>
                </a:lnTo>
                <a:lnTo>
                  <a:pt x="801" y="20208"/>
                </a:lnTo>
                <a:lnTo>
                  <a:pt x="3662" y="13001"/>
                </a:lnTo>
                <a:lnTo>
                  <a:pt x="8527" y="5575"/>
                </a:lnTo>
                <a:lnTo>
                  <a:pt x="11665" y="16827"/>
                </a:lnTo>
                <a:lnTo>
                  <a:pt x="30085" y="16827"/>
                </a:lnTo>
                <a:lnTo>
                  <a:pt x="29965" y="17182"/>
                </a:lnTo>
                <a:lnTo>
                  <a:pt x="31755" y="18961"/>
                </a:lnTo>
                <a:lnTo>
                  <a:pt x="32543" y="20421"/>
                </a:lnTo>
                <a:lnTo>
                  <a:pt x="43182" y="20421"/>
                </a:lnTo>
                <a:lnTo>
                  <a:pt x="42334" y="26326"/>
                </a:lnTo>
                <a:lnTo>
                  <a:pt x="44618" y="28892"/>
                </a:lnTo>
                <a:lnTo>
                  <a:pt x="25190" y="28892"/>
                </a:lnTo>
                <a:lnTo>
                  <a:pt x="24829" y="28968"/>
                </a:lnTo>
                <a:lnTo>
                  <a:pt x="22663" y="28968"/>
                </a:lnTo>
                <a:lnTo>
                  <a:pt x="20046" y="31686"/>
                </a:lnTo>
                <a:lnTo>
                  <a:pt x="18370" y="34061"/>
                </a:lnTo>
                <a:lnTo>
                  <a:pt x="16579" y="36309"/>
                </a:lnTo>
                <a:lnTo>
                  <a:pt x="19272" y="38887"/>
                </a:lnTo>
                <a:lnTo>
                  <a:pt x="51768" y="38887"/>
                </a:lnTo>
                <a:lnTo>
                  <a:pt x="52850" y="40652"/>
                </a:lnTo>
                <a:lnTo>
                  <a:pt x="54425" y="42138"/>
                </a:lnTo>
                <a:lnTo>
                  <a:pt x="60484" y="42697"/>
                </a:lnTo>
                <a:lnTo>
                  <a:pt x="62451" y="45440"/>
                </a:lnTo>
                <a:lnTo>
                  <a:pt x="62387" y="56299"/>
                </a:lnTo>
                <a:lnTo>
                  <a:pt x="65792" y="60820"/>
                </a:lnTo>
                <a:lnTo>
                  <a:pt x="70161" y="65443"/>
                </a:lnTo>
                <a:lnTo>
                  <a:pt x="76768" y="73199"/>
                </a:lnTo>
                <a:lnTo>
                  <a:pt x="82095" y="81603"/>
                </a:lnTo>
                <a:lnTo>
                  <a:pt x="85780" y="90903"/>
                </a:lnTo>
                <a:lnTo>
                  <a:pt x="87457" y="101346"/>
                </a:lnTo>
                <a:lnTo>
                  <a:pt x="87839" y="109016"/>
                </a:lnTo>
                <a:lnTo>
                  <a:pt x="91928" y="116484"/>
                </a:lnTo>
                <a:lnTo>
                  <a:pt x="94392" y="124117"/>
                </a:lnTo>
                <a:lnTo>
                  <a:pt x="94444" y="126415"/>
                </a:lnTo>
                <a:lnTo>
                  <a:pt x="85236" y="126415"/>
                </a:lnTo>
                <a:lnTo>
                  <a:pt x="90175" y="138036"/>
                </a:lnTo>
                <a:lnTo>
                  <a:pt x="90004" y="138353"/>
                </a:lnTo>
                <a:lnTo>
                  <a:pt x="59112" y="138353"/>
                </a:lnTo>
                <a:lnTo>
                  <a:pt x="58412" y="139103"/>
                </a:lnTo>
                <a:lnTo>
                  <a:pt x="57613" y="139776"/>
                </a:lnTo>
                <a:lnTo>
                  <a:pt x="56927" y="140868"/>
                </a:lnTo>
                <a:lnTo>
                  <a:pt x="57537" y="141554"/>
                </a:lnTo>
                <a:lnTo>
                  <a:pt x="57803" y="142049"/>
                </a:lnTo>
                <a:lnTo>
                  <a:pt x="88011" y="142049"/>
                </a:lnTo>
                <a:lnTo>
                  <a:pt x="87265" y="143433"/>
                </a:lnTo>
                <a:lnTo>
                  <a:pt x="76092" y="143433"/>
                </a:lnTo>
                <a:lnTo>
                  <a:pt x="73818" y="148678"/>
                </a:lnTo>
                <a:lnTo>
                  <a:pt x="53168" y="148678"/>
                </a:lnTo>
                <a:lnTo>
                  <a:pt x="47847" y="149809"/>
                </a:lnTo>
                <a:close/>
              </a:path>
              <a:path w="94615" h="156210">
                <a:moveTo>
                  <a:pt x="43182" y="20421"/>
                </a:moveTo>
                <a:lnTo>
                  <a:pt x="32543" y="20421"/>
                </a:lnTo>
                <a:lnTo>
                  <a:pt x="34829" y="18237"/>
                </a:lnTo>
                <a:lnTo>
                  <a:pt x="37229" y="16103"/>
                </a:lnTo>
                <a:lnTo>
                  <a:pt x="38575" y="14071"/>
                </a:lnTo>
                <a:lnTo>
                  <a:pt x="41153" y="14427"/>
                </a:lnTo>
                <a:lnTo>
                  <a:pt x="43758" y="16408"/>
                </a:lnTo>
                <a:lnTo>
                  <a:pt x="43182" y="20421"/>
                </a:lnTo>
                <a:close/>
              </a:path>
              <a:path w="94615" h="156210">
                <a:moveTo>
                  <a:pt x="51768" y="38887"/>
                </a:moveTo>
                <a:lnTo>
                  <a:pt x="19272" y="38887"/>
                </a:lnTo>
                <a:lnTo>
                  <a:pt x="21354" y="36741"/>
                </a:lnTo>
                <a:lnTo>
                  <a:pt x="23602" y="34721"/>
                </a:lnTo>
                <a:lnTo>
                  <a:pt x="25965" y="31686"/>
                </a:lnTo>
                <a:lnTo>
                  <a:pt x="25317" y="30073"/>
                </a:lnTo>
                <a:lnTo>
                  <a:pt x="25190" y="28892"/>
                </a:lnTo>
                <a:lnTo>
                  <a:pt x="44618" y="28892"/>
                </a:lnTo>
                <a:lnTo>
                  <a:pt x="47897" y="32575"/>
                </a:lnTo>
                <a:lnTo>
                  <a:pt x="51768" y="38887"/>
                </a:lnTo>
                <a:close/>
              </a:path>
              <a:path w="94615" h="156210">
                <a:moveTo>
                  <a:pt x="24111" y="29120"/>
                </a:moveTo>
                <a:lnTo>
                  <a:pt x="22663" y="28968"/>
                </a:lnTo>
                <a:lnTo>
                  <a:pt x="24829" y="28968"/>
                </a:lnTo>
                <a:lnTo>
                  <a:pt x="24111" y="29120"/>
                </a:lnTo>
                <a:close/>
              </a:path>
              <a:path w="94615" h="156210">
                <a:moveTo>
                  <a:pt x="94494" y="128600"/>
                </a:moveTo>
                <a:lnTo>
                  <a:pt x="85236" y="126415"/>
                </a:lnTo>
                <a:lnTo>
                  <a:pt x="94444" y="126415"/>
                </a:lnTo>
                <a:lnTo>
                  <a:pt x="94494" y="128600"/>
                </a:lnTo>
                <a:close/>
              </a:path>
              <a:path w="94615" h="156210">
                <a:moveTo>
                  <a:pt x="88011" y="142049"/>
                </a:moveTo>
                <a:lnTo>
                  <a:pt x="57803" y="142049"/>
                </a:lnTo>
                <a:lnTo>
                  <a:pt x="59709" y="139865"/>
                </a:lnTo>
                <a:lnTo>
                  <a:pt x="59112" y="138353"/>
                </a:lnTo>
                <a:lnTo>
                  <a:pt x="90004" y="138353"/>
                </a:lnTo>
                <a:lnTo>
                  <a:pt x="88011" y="142049"/>
                </a:lnTo>
                <a:close/>
              </a:path>
              <a:path w="94615" h="156210">
                <a:moveTo>
                  <a:pt x="87217" y="143522"/>
                </a:moveTo>
                <a:lnTo>
                  <a:pt x="76092" y="143433"/>
                </a:lnTo>
                <a:lnTo>
                  <a:pt x="87265" y="143433"/>
                </a:lnTo>
                <a:close/>
              </a:path>
              <a:path w="94615" h="156210">
                <a:moveTo>
                  <a:pt x="58819" y="155968"/>
                </a:moveTo>
                <a:lnTo>
                  <a:pt x="53168" y="148678"/>
                </a:lnTo>
                <a:lnTo>
                  <a:pt x="73818" y="148678"/>
                </a:lnTo>
                <a:lnTo>
                  <a:pt x="73592" y="149199"/>
                </a:lnTo>
                <a:lnTo>
                  <a:pt x="63925" y="149199"/>
                </a:lnTo>
                <a:lnTo>
                  <a:pt x="58819" y="155968"/>
                </a:lnTo>
                <a:close/>
              </a:path>
              <a:path w="94615" h="156210">
                <a:moveTo>
                  <a:pt x="71951" y="152984"/>
                </a:moveTo>
                <a:lnTo>
                  <a:pt x="63925" y="149199"/>
                </a:lnTo>
                <a:lnTo>
                  <a:pt x="73592" y="149199"/>
                </a:lnTo>
                <a:lnTo>
                  <a:pt x="71951" y="15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439317" y="5791301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0566" y="8648"/>
                </a:moveTo>
                <a:lnTo>
                  <a:pt x="3517" y="4622"/>
                </a:lnTo>
                <a:lnTo>
                  <a:pt x="0" y="2641"/>
                </a:lnTo>
                <a:lnTo>
                  <a:pt x="1892" y="0"/>
                </a:lnTo>
                <a:lnTo>
                  <a:pt x="11531" y="7111"/>
                </a:lnTo>
                <a:lnTo>
                  <a:pt x="10566" y="8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5092629" y="6110732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3111" y="6794"/>
                </a:moveTo>
                <a:lnTo>
                  <a:pt x="0" y="6603"/>
                </a:lnTo>
                <a:lnTo>
                  <a:pt x="469" y="1486"/>
                </a:lnTo>
                <a:lnTo>
                  <a:pt x="2768" y="0"/>
                </a:lnTo>
                <a:lnTo>
                  <a:pt x="8025" y="12"/>
                </a:lnTo>
                <a:lnTo>
                  <a:pt x="8559" y="2743"/>
                </a:lnTo>
                <a:lnTo>
                  <a:pt x="7849" y="6007"/>
                </a:lnTo>
                <a:lnTo>
                  <a:pt x="7873" y="6222"/>
                </a:lnTo>
                <a:lnTo>
                  <a:pt x="7301" y="6375"/>
                </a:lnTo>
                <a:lnTo>
                  <a:pt x="6743" y="6616"/>
                </a:lnTo>
                <a:lnTo>
                  <a:pt x="3111" y="6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257122" y="6501663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5740" y="9550"/>
                </a:moveTo>
                <a:lnTo>
                  <a:pt x="469" y="7569"/>
                </a:lnTo>
                <a:lnTo>
                  <a:pt x="0" y="4267"/>
                </a:lnTo>
                <a:lnTo>
                  <a:pt x="2108" y="0"/>
                </a:lnTo>
                <a:lnTo>
                  <a:pt x="9346" y="1981"/>
                </a:lnTo>
                <a:lnTo>
                  <a:pt x="5740" y="9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5088844" y="5414771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7328" y="10490"/>
                </a:moveTo>
                <a:lnTo>
                  <a:pt x="0" y="9385"/>
                </a:lnTo>
                <a:lnTo>
                  <a:pt x="1739" y="0"/>
                </a:lnTo>
                <a:lnTo>
                  <a:pt x="7328" y="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5259418" y="5419242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2488" y="5346"/>
                </a:moveTo>
                <a:lnTo>
                  <a:pt x="1587" y="3962"/>
                </a:lnTo>
                <a:lnTo>
                  <a:pt x="0" y="1269"/>
                </a:lnTo>
                <a:lnTo>
                  <a:pt x="1827" y="0"/>
                </a:lnTo>
                <a:lnTo>
                  <a:pt x="3187" y="3073"/>
                </a:lnTo>
                <a:lnTo>
                  <a:pt x="3809" y="4686"/>
                </a:lnTo>
                <a:lnTo>
                  <a:pt x="2488" y="5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867864" y="5392470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1257" y="1638"/>
                </a:moveTo>
                <a:lnTo>
                  <a:pt x="139" y="1612"/>
                </a:lnTo>
                <a:lnTo>
                  <a:pt x="102" y="977"/>
                </a:lnTo>
                <a:lnTo>
                  <a:pt x="0" y="266"/>
                </a:lnTo>
                <a:lnTo>
                  <a:pt x="1029" y="152"/>
                </a:lnTo>
                <a:lnTo>
                  <a:pt x="2044" y="12"/>
                </a:lnTo>
                <a:lnTo>
                  <a:pt x="3150" y="0"/>
                </a:lnTo>
                <a:lnTo>
                  <a:pt x="3213" y="977"/>
                </a:lnTo>
                <a:lnTo>
                  <a:pt x="3302" y="1511"/>
                </a:lnTo>
                <a:lnTo>
                  <a:pt x="1257" y="1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904085" y="6002235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4202" y="5130"/>
                </a:moveTo>
                <a:lnTo>
                  <a:pt x="2578" y="4355"/>
                </a:lnTo>
                <a:lnTo>
                  <a:pt x="1320" y="3314"/>
                </a:lnTo>
                <a:lnTo>
                  <a:pt x="0" y="2374"/>
                </a:lnTo>
                <a:lnTo>
                  <a:pt x="761" y="1549"/>
                </a:lnTo>
                <a:lnTo>
                  <a:pt x="1561" y="0"/>
                </a:lnTo>
                <a:lnTo>
                  <a:pt x="3632" y="127"/>
                </a:lnTo>
                <a:lnTo>
                  <a:pt x="4939" y="1105"/>
                </a:lnTo>
                <a:lnTo>
                  <a:pt x="6425" y="1803"/>
                </a:lnTo>
                <a:lnTo>
                  <a:pt x="5269" y="3365"/>
                </a:lnTo>
                <a:lnTo>
                  <a:pt x="4202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742427" y="52192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1" y="444"/>
                </a:moveTo>
                <a:lnTo>
                  <a:pt x="37" y="444"/>
                </a:lnTo>
                <a:lnTo>
                  <a:pt x="0" y="0"/>
                </a:lnTo>
                <a:lnTo>
                  <a:pt x="164" y="25"/>
                </a:lnTo>
                <a:lnTo>
                  <a:pt x="316" y="76"/>
                </a:lnTo>
                <a:lnTo>
                  <a:pt x="291" y="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4742921" y="5215623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6604" y="5308"/>
                </a:moveTo>
                <a:lnTo>
                  <a:pt x="0" y="3720"/>
                </a:lnTo>
                <a:lnTo>
                  <a:pt x="748" y="2337"/>
                </a:lnTo>
                <a:lnTo>
                  <a:pt x="1447" y="241"/>
                </a:lnTo>
                <a:lnTo>
                  <a:pt x="5753" y="0"/>
                </a:lnTo>
                <a:lnTo>
                  <a:pt x="5829" y="2997"/>
                </a:lnTo>
                <a:lnTo>
                  <a:pt x="6604" y="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4081658" y="5944133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3353" y="2768"/>
                </a:moveTo>
                <a:lnTo>
                  <a:pt x="0" y="2095"/>
                </a:lnTo>
                <a:lnTo>
                  <a:pt x="445" y="1346"/>
                </a:lnTo>
                <a:lnTo>
                  <a:pt x="914" y="0"/>
                </a:lnTo>
                <a:lnTo>
                  <a:pt x="2299" y="12"/>
                </a:lnTo>
                <a:lnTo>
                  <a:pt x="3199" y="762"/>
                </a:lnTo>
                <a:lnTo>
                  <a:pt x="4102" y="1206"/>
                </a:lnTo>
                <a:lnTo>
                  <a:pt x="3593" y="2235"/>
                </a:lnTo>
                <a:lnTo>
                  <a:pt x="3353" y="2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3459942" y="580040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711" y="3263"/>
                </a:moveTo>
                <a:lnTo>
                  <a:pt x="508" y="2755"/>
                </a:lnTo>
                <a:lnTo>
                  <a:pt x="0" y="2032"/>
                </a:lnTo>
                <a:lnTo>
                  <a:pt x="672" y="1079"/>
                </a:lnTo>
                <a:lnTo>
                  <a:pt x="1525" y="495"/>
                </a:lnTo>
                <a:lnTo>
                  <a:pt x="2108" y="0"/>
                </a:lnTo>
                <a:lnTo>
                  <a:pt x="2353" y="571"/>
                </a:lnTo>
                <a:lnTo>
                  <a:pt x="2705" y="1485"/>
                </a:lnTo>
                <a:lnTo>
                  <a:pt x="1309" y="2755"/>
                </a:lnTo>
                <a:lnTo>
                  <a:pt x="711" y="3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857679" y="493750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54" y="698"/>
                </a:moveTo>
                <a:lnTo>
                  <a:pt x="0" y="304"/>
                </a:lnTo>
                <a:lnTo>
                  <a:pt x="545" y="0"/>
                </a:lnTo>
                <a:lnTo>
                  <a:pt x="354" y="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855888" y="4938204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89">
                <a:moveTo>
                  <a:pt x="0" y="8356"/>
                </a:moveTo>
                <a:lnTo>
                  <a:pt x="2145" y="0"/>
                </a:lnTo>
                <a:lnTo>
                  <a:pt x="4229" y="2209"/>
                </a:lnTo>
                <a:lnTo>
                  <a:pt x="4317" y="4508"/>
                </a:lnTo>
                <a:lnTo>
                  <a:pt x="0" y="8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085532" y="65453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2957" y="203"/>
                </a:moveTo>
                <a:lnTo>
                  <a:pt x="2057" y="203"/>
                </a:lnTo>
                <a:lnTo>
                  <a:pt x="2933" y="0"/>
                </a:lnTo>
                <a:lnTo>
                  <a:pt x="2957" y="203"/>
                </a:lnTo>
                <a:close/>
              </a:path>
              <a:path w="3809" h="3809">
                <a:moveTo>
                  <a:pt x="316" y="3809"/>
                </a:moveTo>
                <a:lnTo>
                  <a:pt x="316" y="2743"/>
                </a:lnTo>
                <a:lnTo>
                  <a:pt x="0" y="1510"/>
                </a:lnTo>
                <a:lnTo>
                  <a:pt x="633" y="139"/>
                </a:lnTo>
                <a:lnTo>
                  <a:pt x="2057" y="203"/>
                </a:lnTo>
                <a:lnTo>
                  <a:pt x="2957" y="203"/>
                </a:lnTo>
                <a:lnTo>
                  <a:pt x="3326" y="3212"/>
                </a:lnTo>
                <a:lnTo>
                  <a:pt x="316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4248637" y="650713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286"/>
                </a:moveTo>
                <a:lnTo>
                  <a:pt x="1448" y="0"/>
                </a:lnTo>
                <a:lnTo>
                  <a:pt x="6046" y="3365"/>
                </a:lnTo>
                <a:lnTo>
                  <a:pt x="1868" y="4546"/>
                </a:lnTo>
                <a:lnTo>
                  <a:pt x="0" y="6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485646" y="51383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21"/>
                </a:moveTo>
                <a:lnTo>
                  <a:pt x="2209" y="0"/>
                </a:lnTo>
                <a:lnTo>
                  <a:pt x="2564" y="546"/>
                </a:lnTo>
                <a:lnTo>
                  <a:pt x="1688" y="1333"/>
                </a:lnTo>
                <a:lnTo>
                  <a:pt x="0" y="2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4345983" y="511897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27" y="3149"/>
                </a:moveTo>
                <a:lnTo>
                  <a:pt x="0" y="76"/>
                </a:lnTo>
                <a:lnTo>
                  <a:pt x="2641" y="0"/>
                </a:lnTo>
                <a:lnTo>
                  <a:pt x="2323" y="838"/>
                </a:lnTo>
                <a:lnTo>
                  <a:pt x="2044" y="1676"/>
                </a:lnTo>
                <a:lnTo>
                  <a:pt x="1626" y="2438"/>
                </a:lnTo>
                <a:lnTo>
                  <a:pt x="1384" y="2831"/>
                </a:lnTo>
                <a:lnTo>
                  <a:pt x="623" y="2933"/>
                </a:lnTo>
                <a:lnTo>
                  <a:pt x="127" y="3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348624" y="51183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623" y="634"/>
                </a:moveTo>
                <a:lnTo>
                  <a:pt x="229" y="0"/>
                </a:lnTo>
                <a:lnTo>
                  <a:pt x="0" y="660"/>
                </a:lnTo>
                <a:lnTo>
                  <a:pt x="203" y="634"/>
                </a:lnTo>
                <a:lnTo>
                  <a:pt x="623" y="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754897" y="522366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20" y="2794"/>
                </a:moveTo>
                <a:lnTo>
                  <a:pt x="0" y="787"/>
                </a:lnTo>
                <a:lnTo>
                  <a:pt x="2871" y="0"/>
                </a:lnTo>
                <a:lnTo>
                  <a:pt x="1320" y="2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4094770" y="6556301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92" y="1438"/>
                </a:moveTo>
                <a:lnTo>
                  <a:pt x="0" y="905"/>
                </a:lnTo>
                <a:lnTo>
                  <a:pt x="1015" y="0"/>
                </a:lnTo>
                <a:lnTo>
                  <a:pt x="992" y="1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260528" y="540253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90"/>
                </a:moveTo>
                <a:lnTo>
                  <a:pt x="10" y="0"/>
                </a:lnTo>
                <a:lnTo>
                  <a:pt x="804" y="384"/>
                </a:lnTo>
                <a:lnTo>
                  <a:pt x="0" y="1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5152623" y="539197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227" y="2349"/>
                </a:moveTo>
                <a:lnTo>
                  <a:pt x="0" y="0"/>
                </a:lnTo>
                <a:lnTo>
                  <a:pt x="1866" y="838"/>
                </a:lnTo>
                <a:lnTo>
                  <a:pt x="1333" y="1358"/>
                </a:lnTo>
                <a:lnTo>
                  <a:pt x="775" y="1841"/>
                </a:lnTo>
                <a:lnTo>
                  <a:pt x="227" y="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5154490" y="53924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7" y="558"/>
                </a:moveTo>
                <a:lnTo>
                  <a:pt x="0" y="330"/>
                </a:lnTo>
                <a:lnTo>
                  <a:pt x="368" y="0"/>
                </a:lnTo>
                <a:lnTo>
                  <a:pt x="547" y="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5256319" y="543020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2565"/>
                </a:moveTo>
                <a:lnTo>
                  <a:pt x="1040" y="0"/>
                </a:lnTo>
                <a:lnTo>
                  <a:pt x="1181" y="584"/>
                </a:lnTo>
                <a:lnTo>
                  <a:pt x="1511" y="1231"/>
                </a:lnTo>
                <a:lnTo>
                  <a:pt x="1193" y="2082"/>
                </a:lnTo>
                <a:lnTo>
                  <a:pt x="469" y="2285"/>
                </a:lnTo>
                <a:lnTo>
                  <a:pt x="0" y="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5262060" y="5436247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455" y="3759"/>
                </a:moveTo>
                <a:lnTo>
                  <a:pt x="291" y="2794"/>
                </a:lnTo>
                <a:lnTo>
                  <a:pt x="0" y="1790"/>
                </a:lnTo>
                <a:lnTo>
                  <a:pt x="12" y="558"/>
                </a:lnTo>
                <a:lnTo>
                  <a:pt x="875" y="266"/>
                </a:lnTo>
                <a:lnTo>
                  <a:pt x="1333" y="0"/>
                </a:lnTo>
                <a:lnTo>
                  <a:pt x="1840" y="2908"/>
                </a:lnTo>
                <a:lnTo>
                  <a:pt x="455" y="3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3821423" y="508755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218" y="3987"/>
                </a:moveTo>
                <a:lnTo>
                  <a:pt x="812" y="3124"/>
                </a:lnTo>
                <a:lnTo>
                  <a:pt x="0" y="2184"/>
                </a:lnTo>
                <a:lnTo>
                  <a:pt x="266" y="838"/>
                </a:lnTo>
                <a:lnTo>
                  <a:pt x="1561" y="457"/>
                </a:lnTo>
                <a:lnTo>
                  <a:pt x="2336" y="0"/>
                </a:lnTo>
                <a:lnTo>
                  <a:pt x="2565" y="508"/>
                </a:lnTo>
                <a:lnTo>
                  <a:pt x="3123" y="1180"/>
                </a:lnTo>
                <a:lnTo>
                  <a:pt x="2551" y="2425"/>
                </a:lnTo>
                <a:lnTo>
                  <a:pt x="1827" y="3187"/>
                </a:lnTo>
                <a:lnTo>
                  <a:pt x="1218" y="3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834705" y="5480926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1358" y="1892"/>
                </a:moveTo>
                <a:lnTo>
                  <a:pt x="240" y="1828"/>
                </a:lnTo>
                <a:lnTo>
                  <a:pt x="127" y="825"/>
                </a:lnTo>
                <a:lnTo>
                  <a:pt x="0" y="279"/>
                </a:lnTo>
                <a:lnTo>
                  <a:pt x="1003" y="165"/>
                </a:lnTo>
                <a:lnTo>
                  <a:pt x="1993" y="0"/>
                </a:lnTo>
                <a:lnTo>
                  <a:pt x="3123" y="37"/>
                </a:lnTo>
                <a:lnTo>
                  <a:pt x="3224" y="1054"/>
                </a:lnTo>
                <a:lnTo>
                  <a:pt x="3314" y="1613"/>
                </a:lnTo>
                <a:lnTo>
                  <a:pt x="2361" y="1714"/>
                </a:lnTo>
                <a:lnTo>
                  <a:pt x="1358" y="1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4878773" y="5713107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0" y="6146"/>
                </a:moveTo>
                <a:lnTo>
                  <a:pt x="888" y="3593"/>
                </a:lnTo>
                <a:lnTo>
                  <a:pt x="2184" y="0"/>
                </a:lnTo>
                <a:lnTo>
                  <a:pt x="4393" y="2171"/>
                </a:lnTo>
                <a:lnTo>
                  <a:pt x="4571" y="4102"/>
                </a:lnTo>
                <a:lnTo>
                  <a:pt x="0" y="6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3606895" y="5396750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006"/>
                </a:moveTo>
                <a:lnTo>
                  <a:pt x="964" y="0"/>
                </a:lnTo>
                <a:lnTo>
                  <a:pt x="1015" y="469"/>
                </a:lnTo>
                <a:lnTo>
                  <a:pt x="1243" y="977"/>
                </a:lnTo>
                <a:lnTo>
                  <a:pt x="939" y="1638"/>
                </a:lnTo>
                <a:lnTo>
                  <a:pt x="379" y="1777"/>
                </a:lnTo>
                <a:lnTo>
                  <a:pt x="0" y="2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666976" y="594381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51" y="343"/>
                </a:moveTo>
                <a:lnTo>
                  <a:pt x="0" y="0"/>
                </a:lnTo>
                <a:lnTo>
                  <a:pt x="990" y="266"/>
                </a:lnTo>
                <a:lnTo>
                  <a:pt x="51" y="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4667966" y="5943892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044" y="0"/>
                </a:moveTo>
                <a:lnTo>
                  <a:pt x="0" y="190"/>
                </a:lnTo>
                <a:lnTo>
                  <a:pt x="1892" y="685"/>
                </a:lnTo>
                <a:lnTo>
                  <a:pt x="1956" y="469"/>
                </a:lnTo>
                <a:lnTo>
                  <a:pt x="20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636803" y="5691225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430" y="1866"/>
                </a:moveTo>
                <a:lnTo>
                  <a:pt x="0" y="330"/>
                </a:lnTo>
                <a:lnTo>
                  <a:pt x="927" y="215"/>
                </a:lnTo>
                <a:lnTo>
                  <a:pt x="1866" y="0"/>
                </a:lnTo>
                <a:lnTo>
                  <a:pt x="2793" y="76"/>
                </a:lnTo>
                <a:lnTo>
                  <a:pt x="3021" y="76"/>
                </a:lnTo>
                <a:lnTo>
                  <a:pt x="3212" y="952"/>
                </a:lnTo>
                <a:lnTo>
                  <a:pt x="3415" y="1447"/>
                </a:lnTo>
                <a:lnTo>
                  <a:pt x="2412" y="1575"/>
                </a:lnTo>
                <a:lnTo>
                  <a:pt x="430" y="1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5100948" y="6116535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514" y="520"/>
                </a:moveTo>
                <a:lnTo>
                  <a:pt x="0" y="253"/>
                </a:lnTo>
                <a:lnTo>
                  <a:pt x="736" y="0"/>
                </a:lnTo>
                <a:lnTo>
                  <a:pt x="1587" y="38"/>
                </a:lnTo>
                <a:lnTo>
                  <a:pt x="2077" y="355"/>
                </a:lnTo>
                <a:lnTo>
                  <a:pt x="2514" y="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5100478" y="61167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4" y="203"/>
                </a:moveTo>
                <a:lnTo>
                  <a:pt x="0" y="0"/>
                </a:lnTo>
                <a:lnTo>
                  <a:pt x="151" y="37"/>
                </a:lnTo>
                <a:lnTo>
                  <a:pt x="469" y="50"/>
                </a:lnTo>
                <a:lnTo>
                  <a:pt x="24" y="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946085" y="585830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379" y="4026"/>
                </a:moveTo>
                <a:lnTo>
                  <a:pt x="2237" y="3035"/>
                </a:lnTo>
                <a:lnTo>
                  <a:pt x="1117" y="2171"/>
                </a:lnTo>
                <a:lnTo>
                  <a:pt x="0" y="939"/>
                </a:lnTo>
                <a:lnTo>
                  <a:pt x="471" y="0"/>
                </a:lnTo>
                <a:lnTo>
                  <a:pt x="1334" y="355"/>
                </a:lnTo>
                <a:lnTo>
                  <a:pt x="2604" y="1358"/>
                </a:lnTo>
                <a:lnTo>
                  <a:pt x="3429" y="2171"/>
                </a:lnTo>
                <a:lnTo>
                  <a:pt x="4255" y="3035"/>
                </a:lnTo>
                <a:lnTo>
                  <a:pt x="3671" y="3670"/>
                </a:lnTo>
                <a:lnTo>
                  <a:pt x="3379" y="4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4053362" y="594240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066"/>
                </a:moveTo>
                <a:lnTo>
                  <a:pt x="2223" y="0"/>
                </a:lnTo>
                <a:lnTo>
                  <a:pt x="2007" y="342"/>
                </a:lnTo>
                <a:lnTo>
                  <a:pt x="1816" y="901"/>
                </a:lnTo>
                <a:lnTo>
                  <a:pt x="1054" y="1015"/>
                </a:lnTo>
                <a:lnTo>
                  <a:pt x="0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051584" y="594347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356" y="673"/>
                </a:moveTo>
                <a:lnTo>
                  <a:pt x="0" y="89"/>
                </a:lnTo>
                <a:lnTo>
                  <a:pt x="596" y="50"/>
                </a:lnTo>
                <a:lnTo>
                  <a:pt x="1193" y="38"/>
                </a:lnTo>
                <a:lnTo>
                  <a:pt x="1778" y="0"/>
                </a:lnTo>
                <a:lnTo>
                  <a:pt x="1308" y="241"/>
                </a:lnTo>
                <a:lnTo>
                  <a:pt x="356" y="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435914" y="580815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600"/>
                </a:moveTo>
                <a:lnTo>
                  <a:pt x="0" y="139"/>
                </a:lnTo>
                <a:lnTo>
                  <a:pt x="37" y="0"/>
                </a:lnTo>
                <a:lnTo>
                  <a:pt x="724" y="38"/>
                </a:lnTo>
                <a:lnTo>
                  <a:pt x="1103" y="38"/>
                </a:lnTo>
                <a:lnTo>
                  <a:pt x="1159" y="1117"/>
                </a:lnTo>
                <a:lnTo>
                  <a:pt x="1004" y="1536"/>
                </a:lnTo>
                <a:lnTo>
                  <a:pt x="379" y="1536"/>
                </a:lnTo>
                <a:lnTo>
                  <a:pt x="0" y="1600"/>
                </a:lnTo>
                <a:close/>
              </a:path>
              <a:path w="1269" h="1904">
                <a:moveTo>
                  <a:pt x="1103" y="38"/>
                </a:moveTo>
                <a:lnTo>
                  <a:pt x="724" y="38"/>
                </a:lnTo>
                <a:lnTo>
                  <a:pt x="1103" y="0"/>
                </a:lnTo>
                <a:close/>
              </a:path>
              <a:path w="1269" h="1904">
                <a:moveTo>
                  <a:pt x="990" y="1575"/>
                </a:moveTo>
                <a:lnTo>
                  <a:pt x="379" y="1536"/>
                </a:lnTo>
                <a:lnTo>
                  <a:pt x="1004" y="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4740013" y="638474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851" y="2222"/>
                </a:moveTo>
                <a:lnTo>
                  <a:pt x="418" y="1752"/>
                </a:lnTo>
                <a:lnTo>
                  <a:pt x="0" y="1511"/>
                </a:lnTo>
                <a:lnTo>
                  <a:pt x="672" y="1003"/>
                </a:lnTo>
                <a:lnTo>
                  <a:pt x="1486" y="0"/>
                </a:lnTo>
                <a:lnTo>
                  <a:pt x="2807" y="355"/>
                </a:lnTo>
                <a:lnTo>
                  <a:pt x="3467" y="1016"/>
                </a:lnTo>
                <a:lnTo>
                  <a:pt x="4178" y="1638"/>
                </a:lnTo>
                <a:lnTo>
                  <a:pt x="2235" y="2121"/>
                </a:lnTo>
                <a:lnTo>
                  <a:pt x="851" y="2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744191" y="63863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3" y="533"/>
                </a:moveTo>
                <a:lnTo>
                  <a:pt x="0" y="63"/>
                </a:lnTo>
                <a:lnTo>
                  <a:pt x="241" y="25"/>
                </a:lnTo>
                <a:lnTo>
                  <a:pt x="483" y="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063884" y="6165964"/>
            <a:ext cx="231140" cy="107950"/>
          </a:xfrm>
          <a:custGeom>
            <a:avLst/>
            <a:gdLst/>
            <a:ahLst/>
            <a:cxnLst/>
            <a:rect l="l" t="t" r="r" b="b"/>
            <a:pathLst>
              <a:path w="231140" h="107950">
                <a:moveTo>
                  <a:pt x="66385" y="28321"/>
                </a:moveTo>
                <a:lnTo>
                  <a:pt x="11766" y="28321"/>
                </a:lnTo>
                <a:lnTo>
                  <a:pt x="8976" y="27763"/>
                </a:lnTo>
                <a:lnTo>
                  <a:pt x="7612" y="24002"/>
                </a:lnTo>
                <a:lnTo>
                  <a:pt x="2800" y="18923"/>
                </a:lnTo>
                <a:lnTo>
                  <a:pt x="95" y="9905"/>
                </a:lnTo>
                <a:lnTo>
                  <a:pt x="0" y="9144"/>
                </a:lnTo>
                <a:lnTo>
                  <a:pt x="3333" y="4699"/>
                </a:lnTo>
                <a:lnTo>
                  <a:pt x="7512" y="0"/>
                </a:lnTo>
                <a:lnTo>
                  <a:pt x="9060" y="2666"/>
                </a:lnTo>
                <a:lnTo>
                  <a:pt x="10090" y="4063"/>
                </a:lnTo>
                <a:lnTo>
                  <a:pt x="11017" y="4063"/>
                </a:lnTo>
                <a:lnTo>
                  <a:pt x="10801" y="6730"/>
                </a:lnTo>
                <a:lnTo>
                  <a:pt x="10674" y="6985"/>
                </a:lnTo>
                <a:lnTo>
                  <a:pt x="9899" y="6985"/>
                </a:lnTo>
                <a:lnTo>
                  <a:pt x="9060" y="9271"/>
                </a:lnTo>
                <a:lnTo>
                  <a:pt x="8273" y="9398"/>
                </a:lnTo>
                <a:lnTo>
                  <a:pt x="9290" y="11302"/>
                </a:lnTo>
                <a:lnTo>
                  <a:pt x="22205" y="11302"/>
                </a:lnTo>
                <a:lnTo>
                  <a:pt x="21366" y="18287"/>
                </a:lnTo>
                <a:lnTo>
                  <a:pt x="48478" y="18287"/>
                </a:lnTo>
                <a:lnTo>
                  <a:pt x="50222" y="21716"/>
                </a:lnTo>
                <a:lnTo>
                  <a:pt x="53600" y="23875"/>
                </a:lnTo>
                <a:lnTo>
                  <a:pt x="56267" y="24257"/>
                </a:lnTo>
                <a:lnTo>
                  <a:pt x="62338" y="26288"/>
                </a:lnTo>
                <a:lnTo>
                  <a:pt x="66385" y="28321"/>
                </a:lnTo>
                <a:close/>
              </a:path>
              <a:path w="231140" h="107950">
                <a:moveTo>
                  <a:pt x="22205" y="11302"/>
                </a:moveTo>
                <a:lnTo>
                  <a:pt x="9290" y="11302"/>
                </a:lnTo>
                <a:lnTo>
                  <a:pt x="10584" y="9271"/>
                </a:lnTo>
                <a:lnTo>
                  <a:pt x="11322" y="9144"/>
                </a:lnTo>
                <a:lnTo>
                  <a:pt x="10992" y="8636"/>
                </a:lnTo>
                <a:lnTo>
                  <a:pt x="22587" y="8127"/>
                </a:lnTo>
                <a:lnTo>
                  <a:pt x="22205" y="11302"/>
                </a:lnTo>
                <a:close/>
              </a:path>
              <a:path w="231140" h="107950">
                <a:moveTo>
                  <a:pt x="48478" y="18287"/>
                </a:moveTo>
                <a:lnTo>
                  <a:pt x="21366" y="18287"/>
                </a:lnTo>
                <a:lnTo>
                  <a:pt x="30257" y="9905"/>
                </a:lnTo>
                <a:lnTo>
                  <a:pt x="29622" y="9651"/>
                </a:lnTo>
                <a:lnTo>
                  <a:pt x="29304" y="9271"/>
                </a:lnTo>
                <a:lnTo>
                  <a:pt x="30612" y="9651"/>
                </a:lnTo>
                <a:lnTo>
                  <a:pt x="30384" y="10033"/>
                </a:lnTo>
                <a:lnTo>
                  <a:pt x="33597" y="16890"/>
                </a:lnTo>
                <a:lnTo>
                  <a:pt x="47768" y="16890"/>
                </a:lnTo>
                <a:lnTo>
                  <a:pt x="48478" y="18287"/>
                </a:lnTo>
                <a:close/>
              </a:path>
              <a:path w="231140" h="107950">
                <a:moveTo>
                  <a:pt x="47768" y="16890"/>
                </a:moveTo>
                <a:lnTo>
                  <a:pt x="33597" y="16890"/>
                </a:lnTo>
                <a:lnTo>
                  <a:pt x="39503" y="13588"/>
                </a:lnTo>
                <a:lnTo>
                  <a:pt x="44926" y="11302"/>
                </a:lnTo>
                <a:lnTo>
                  <a:pt x="47768" y="16890"/>
                </a:lnTo>
                <a:close/>
              </a:path>
              <a:path w="231140" h="107950">
                <a:moveTo>
                  <a:pt x="68865" y="29463"/>
                </a:moveTo>
                <a:lnTo>
                  <a:pt x="6115" y="29463"/>
                </a:lnTo>
                <a:lnTo>
                  <a:pt x="6340" y="29210"/>
                </a:lnTo>
                <a:lnTo>
                  <a:pt x="7093" y="28448"/>
                </a:lnTo>
                <a:lnTo>
                  <a:pt x="7067" y="28194"/>
                </a:lnTo>
                <a:lnTo>
                  <a:pt x="8591" y="27686"/>
                </a:lnTo>
                <a:lnTo>
                  <a:pt x="8976" y="27763"/>
                </a:lnTo>
                <a:lnTo>
                  <a:pt x="9087" y="28066"/>
                </a:lnTo>
                <a:lnTo>
                  <a:pt x="11766" y="28321"/>
                </a:lnTo>
                <a:lnTo>
                  <a:pt x="66385" y="28321"/>
                </a:lnTo>
                <a:lnTo>
                  <a:pt x="68155" y="29210"/>
                </a:lnTo>
                <a:lnTo>
                  <a:pt x="68865" y="29463"/>
                </a:lnTo>
                <a:close/>
              </a:path>
              <a:path w="231140" h="107950">
                <a:moveTo>
                  <a:pt x="21811" y="69087"/>
                </a:moveTo>
                <a:lnTo>
                  <a:pt x="19627" y="67690"/>
                </a:lnTo>
                <a:lnTo>
                  <a:pt x="16770" y="65659"/>
                </a:lnTo>
                <a:lnTo>
                  <a:pt x="8084" y="61595"/>
                </a:lnTo>
                <a:lnTo>
                  <a:pt x="7970" y="56134"/>
                </a:lnTo>
                <a:lnTo>
                  <a:pt x="6839" y="51815"/>
                </a:lnTo>
                <a:lnTo>
                  <a:pt x="9789" y="46227"/>
                </a:lnTo>
                <a:lnTo>
                  <a:pt x="9758" y="45085"/>
                </a:lnTo>
                <a:lnTo>
                  <a:pt x="9327" y="40639"/>
                </a:lnTo>
                <a:lnTo>
                  <a:pt x="7284" y="35178"/>
                </a:lnTo>
                <a:lnTo>
                  <a:pt x="5758" y="29717"/>
                </a:lnTo>
                <a:lnTo>
                  <a:pt x="5721" y="29337"/>
                </a:lnTo>
                <a:lnTo>
                  <a:pt x="6095" y="29457"/>
                </a:lnTo>
                <a:lnTo>
                  <a:pt x="68865" y="29463"/>
                </a:lnTo>
                <a:lnTo>
                  <a:pt x="74185" y="31369"/>
                </a:lnTo>
                <a:lnTo>
                  <a:pt x="81636" y="31369"/>
                </a:lnTo>
                <a:lnTo>
                  <a:pt x="81822" y="31496"/>
                </a:lnTo>
                <a:lnTo>
                  <a:pt x="14573" y="31496"/>
                </a:lnTo>
                <a:lnTo>
                  <a:pt x="13798" y="32765"/>
                </a:lnTo>
                <a:lnTo>
                  <a:pt x="83683" y="32765"/>
                </a:lnTo>
                <a:lnTo>
                  <a:pt x="86846" y="34925"/>
                </a:lnTo>
                <a:lnTo>
                  <a:pt x="93373" y="37973"/>
                </a:lnTo>
                <a:lnTo>
                  <a:pt x="99789" y="40639"/>
                </a:lnTo>
                <a:lnTo>
                  <a:pt x="36835" y="40639"/>
                </a:lnTo>
                <a:lnTo>
                  <a:pt x="35299" y="41528"/>
                </a:lnTo>
                <a:lnTo>
                  <a:pt x="35010" y="42545"/>
                </a:lnTo>
                <a:lnTo>
                  <a:pt x="34066" y="45085"/>
                </a:lnTo>
                <a:lnTo>
                  <a:pt x="34266" y="45212"/>
                </a:lnTo>
                <a:lnTo>
                  <a:pt x="24225" y="45212"/>
                </a:lnTo>
                <a:lnTo>
                  <a:pt x="23235" y="45338"/>
                </a:lnTo>
                <a:lnTo>
                  <a:pt x="23069" y="45338"/>
                </a:lnTo>
                <a:lnTo>
                  <a:pt x="22960" y="46100"/>
                </a:lnTo>
                <a:lnTo>
                  <a:pt x="22827" y="46736"/>
                </a:lnTo>
                <a:lnTo>
                  <a:pt x="36658" y="46736"/>
                </a:lnTo>
                <a:lnTo>
                  <a:pt x="38652" y="48005"/>
                </a:lnTo>
                <a:lnTo>
                  <a:pt x="152589" y="48005"/>
                </a:lnTo>
                <a:lnTo>
                  <a:pt x="153798" y="50291"/>
                </a:lnTo>
                <a:lnTo>
                  <a:pt x="34003" y="50291"/>
                </a:lnTo>
                <a:lnTo>
                  <a:pt x="32968" y="57785"/>
                </a:lnTo>
                <a:lnTo>
                  <a:pt x="33039" y="59436"/>
                </a:lnTo>
                <a:lnTo>
                  <a:pt x="33484" y="67055"/>
                </a:lnTo>
                <a:lnTo>
                  <a:pt x="21811" y="69087"/>
                </a:lnTo>
                <a:close/>
              </a:path>
              <a:path w="231140" h="107950">
                <a:moveTo>
                  <a:pt x="81636" y="31369"/>
                </a:moveTo>
                <a:lnTo>
                  <a:pt x="74185" y="31369"/>
                </a:lnTo>
                <a:lnTo>
                  <a:pt x="80892" y="30861"/>
                </a:lnTo>
                <a:lnTo>
                  <a:pt x="81636" y="31369"/>
                </a:lnTo>
                <a:close/>
              </a:path>
              <a:path w="231140" h="107950">
                <a:moveTo>
                  <a:pt x="83683" y="32765"/>
                </a:moveTo>
                <a:lnTo>
                  <a:pt x="13798" y="32765"/>
                </a:lnTo>
                <a:lnTo>
                  <a:pt x="15474" y="32258"/>
                </a:lnTo>
                <a:lnTo>
                  <a:pt x="14573" y="31496"/>
                </a:lnTo>
                <a:lnTo>
                  <a:pt x="81822" y="31496"/>
                </a:lnTo>
                <a:lnTo>
                  <a:pt x="83683" y="32765"/>
                </a:lnTo>
                <a:close/>
              </a:path>
              <a:path w="231140" h="107950">
                <a:moveTo>
                  <a:pt x="119870" y="44196"/>
                </a:moveTo>
                <a:lnTo>
                  <a:pt x="106634" y="44196"/>
                </a:lnTo>
                <a:lnTo>
                  <a:pt x="107245" y="41783"/>
                </a:lnTo>
                <a:lnTo>
                  <a:pt x="107219" y="39242"/>
                </a:lnTo>
                <a:lnTo>
                  <a:pt x="110484" y="35051"/>
                </a:lnTo>
                <a:lnTo>
                  <a:pt x="113074" y="36829"/>
                </a:lnTo>
                <a:lnTo>
                  <a:pt x="117416" y="41021"/>
                </a:lnTo>
                <a:lnTo>
                  <a:pt x="119652" y="43941"/>
                </a:lnTo>
                <a:lnTo>
                  <a:pt x="119870" y="44196"/>
                </a:lnTo>
                <a:close/>
              </a:path>
              <a:path w="231140" h="107950">
                <a:moveTo>
                  <a:pt x="152589" y="48005"/>
                </a:moveTo>
                <a:lnTo>
                  <a:pt x="38652" y="48005"/>
                </a:lnTo>
                <a:lnTo>
                  <a:pt x="43427" y="46989"/>
                </a:lnTo>
                <a:lnTo>
                  <a:pt x="43846" y="45592"/>
                </a:lnTo>
                <a:lnTo>
                  <a:pt x="45205" y="43561"/>
                </a:lnTo>
                <a:lnTo>
                  <a:pt x="42437" y="42545"/>
                </a:lnTo>
                <a:lnTo>
                  <a:pt x="40037" y="41401"/>
                </a:lnTo>
                <a:lnTo>
                  <a:pt x="37534" y="40766"/>
                </a:lnTo>
                <a:lnTo>
                  <a:pt x="36835" y="40639"/>
                </a:lnTo>
                <a:lnTo>
                  <a:pt x="99789" y="40639"/>
                </a:lnTo>
                <a:lnTo>
                  <a:pt x="100094" y="40766"/>
                </a:lnTo>
                <a:lnTo>
                  <a:pt x="106634" y="44196"/>
                </a:lnTo>
                <a:lnTo>
                  <a:pt x="119870" y="44196"/>
                </a:lnTo>
                <a:lnTo>
                  <a:pt x="122384" y="47116"/>
                </a:lnTo>
                <a:lnTo>
                  <a:pt x="152120" y="47116"/>
                </a:lnTo>
                <a:lnTo>
                  <a:pt x="152589" y="48005"/>
                </a:lnTo>
                <a:close/>
              </a:path>
              <a:path w="231140" h="107950">
                <a:moveTo>
                  <a:pt x="152120" y="47116"/>
                </a:moveTo>
                <a:lnTo>
                  <a:pt x="122384" y="47116"/>
                </a:lnTo>
                <a:lnTo>
                  <a:pt x="128923" y="41401"/>
                </a:lnTo>
                <a:lnTo>
                  <a:pt x="135642" y="43434"/>
                </a:lnTo>
                <a:lnTo>
                  <a:pt x="142322" y="46989"/>
                </a:lnTo>
                <a:lnTo>
                  <a:pt x="152052" y="46989"/>
                </a:lnTo>
                <a:close/>
              </a:path>
              <a:path w="231140" h="107950">
                <a:moveTo>
                  <a:pt x="152052" y="46989"/>
                </a:moveTo>
                <a:lnTo>
                  <a:pt x="142322" y="46989"/>
                </a:lnTo>
                <a:lnTo>
                  <a:pt x="150374" y="43814"/>
                </a:lnTo>
                <a:lnTo>
                  <a:pt x="152052" y="46989"/>
                </a:lnTo>
                <a:close/>
              </a:path>
              <a:path w="231140" h="107950">
                <a:moveTo>
                  <a:pt x="36658" y="46736"/>
                </a:moveTo>
                <a:lnTo>
                  <a:pt x="22827" y="46736"/>
                </a:lnTo>
                <a:lnTo>
                  <a:pt x="25647" y="46609"/>
                </a:lnTo>
                <a:lnTo>
                  <a:pt x="26193" y="45465"/>
                </a:lnTo>
                <a:lnTo>
                  <a:pt x="24225" y="45212"/>
                </a:lnTo>
                <a:lnTo>
                  <a:pt x="34266" y="45212"/>
                </a:lnTo>
                <a:lnTo>
                  <a:pt x="36658" y="46736"/>
                </a:lnTo>
                <a:close/>
              </a:path>
              <a:path w="231140" h="107950">
                <a:moveTo>
                  <a:pt x="46233" y="77597"/>
                </a:moveTo>
                <a:lnTo>
                  <a:pt x="44379" y="76580"/>
                </a:lnTo>
                <a:lnTo>
                  <a:pt x="42309" y="76073"/>
                </a:lnTo>
                <a:lnTo>
                  <a:pt x="40250" y="72516"/>
                </a:lnTo>
                <a:lnTo>
                  <a:pt x="40234" y="72262"/>
                </a:lnTo>
                <a:lnTo>
                  <a:pt x="42767" y="66675"/>
                </a:lnTo>
                <a:lnTo>
                  <a:pt x="34981" y="61849"/>
                </a:lnTo>
                <a:lnTo>
                  <a:pt x="37713" y="59436"/>
                </a:lnTo>
                <a:lnTo>
                  <a:pt x="43237" y="53086"/>
                </a:lnTo>
                <a:lnTo>
                  <a:pt x="42804" y="52704"/>
                </a:lnTo>
                <a:lnTo>
                  <a:pt x="34003" y="50291"/>
                </a:lnTo>
                <a:lnTo>
                  <a:pt x="153798" y="50291"/>
                </a:lnTo>
                <a:lnTo>
                  <a:pt x="154134" y="50926"/>
                </a:lnTo>
                <a:lnTo>
                  <a:pt x="157090" y="53086"/>
                </a:lnTo>
                <a:lnTo>
                  <a:pt x="59733" y="53086"/>
                </a:lnTo>
                <a:lnTo>
                  <a:pt x="59315" y="53212"/>
                </a:lnTo>
                <a:lnTo>
                  <a:pt x="58515" y="53212"/>
                </a:lnTo>
                <a:lnTo>
                  <a:pt x="58439" y="53848"/>
                </a:lnTo>
                <a:lnTo>
                  <a:pt x="58363" y="56261"/>
                </a:lnTo>
                <a:lnTo>
                  <a:pt x="220499" y="56261"/>
                </a:lnTo>
                <a:lnTo>
                  <a:pt x="222839" y="57785"/>
                </a:lnTo>
                <a:lnTo>
                  <a:pt x="224255" y="60578"/>
                </a:lnTo>
                <a:lnTo>
                  <a:pt x="89274" y="60578"/>
                </a:lnTo>
                <a:lnTo>
                  <a:pt x="87344" y="61595"/>
                </a:lnTo>
                <a:lnTo>
                  <a:pt x="87242" y="61849"/>
                </a:lnTo>
                <a:lnTo>
                  <a:pt x="78327" y="61849"/>
                </a:lnTo>
                <a:lnTo>
                  <a:pt x="71088" y="65404"/>
                </a:lnTo>
                <a:lnTo>
                  <a:pt x="51301" y="65404"/>
                </a:lnTo>
                <a:lnTo>
                  <a:pt x="49472" y="65532"/>
                </a:lnTo>
                <a:lnTo>
                  <a:pt x="47708" y="65532"/>
                </a:lnTo>
                <a:lnTo>
                  <a:pt x="47618" y="65786"/>
                </a:lnTo>
                <a:lnTo>
                  <a:pt x="47325" y="67055"/>
                </a:lnTo>
                <a:lnTo>
                  <a:pt x="47199" y="70738"/>
                </a:lnTo>
                <a:lnTo>
                  <a:pt x="62530" y="70738"/>
                </a:lnTo>
                <a:lnTo>
                  <a:pt x="71176" y="72898"/>
                </a:lnTo>
                <a:lnTo>
                  <a:pt x="74492" y="73278"/>
                </a:lnTo>
                <a:lnTo>
                  <a:pt x="212461" y="73278"/>
                </a:lnTo>
                <a:lnTo>
                  <a:pt x="199827" y="73405"/>
                </a:lnTo>
                <a:lnTo>
                  <a:pt x="198151" y="73660"/>
                </a:lnTo>
                <a:lnTo>
                  <a:pt x="199281" y="74802"/>
                </a:lnTo>
                <a:lnTo>
                  <a:pt x="54209" y="74802"/>
                </a:lnTo>
                <a:lnTo>
                  <a:pt x="50869" y="77088"/>
                </a:lnTo>
                <a:lnTo>
                  <a:pt x="46233" y="77597"/>
                </a:lnTo>
                <a:close/>
              </a:path>
              <a:path w="231140" h="107950">
                <a:moveTo>
                  <a:pt x="216793" y="53848"/>
                </a:moveTo>
                <a:lnTo>
                  <a:pt x="158133" y="53848"/>
                </a:lnTo>
                <a:lnTo>
                  <a:pt x="164662" y="52577"/>
                </a:lnTo>
                <a:lnTo>
                  <a:pt x="170009" y="50419"/>
                </a:lnTo>
                <a:lnTo>
                  <a:pt x="175290" y="50546"/>
                </a:lnTo>
                <a:lnTo>
                  <a:pt x="182982" y="51053"/>
                </a:lnTo>
                <a:lnTo>
                  <a:pt x="190656" y="51942"/>
                </a:lnTo>
                <a:lnTo>
                  <a:pt x="198385" y="52704"/>
                </a:lnTo>
                <a:lnTo>
                  <a:pt x="206241" y="52832"/>
                </a:lnTo>
                <a:lnTo>
                  <a:pt x="215233" y="52832"/>
                </a:lnTo>
                <a:lnTo>
                  <a:pt x="216793" y="53848"/>
                </a:lnTo>
                <a:close/>
              </a:path>
              <a:path w="231140" h="107950">
                <a:moveTo>
                  <a:pt x="215233" y="52832"/>
                </a:moveTo>
                <a:lnTo>
                  <a:pt x="206241" y="52832"/>
                </a:lnTo>
                <a:lnTo>
                  <a:pt x="214648" y="52450"/>
                </a:lnTo>
                <a:lnTo>
                  <a:pt x="215233" y="52832"/>
                </a:lnTo>
                <a:close/>
              </a:path>
              <a:path w="231140" h="107950">
                <a:moveTo>
                  <a:pt x="220499" y="56261"/>
                </a:moveTo>
                <a:lnTo>
                  <a:pt x="58363" y="56261"/>
                </a:lnTo>
                <a:lnTo>
                  <a:pt x="58794" y="56134"/>
                </a:lnTo>
                <a:lnTo>
                  <a:pt x="59556" y="56134"/>
                </a:lnTo>
                <a:lnTo>
                  <a:pt x="59694" y="55245"/>
                </a:lnTo>
                <a:lnTo>
                  <a:pt x="59733" y="53086"/>
                </a:lnTo>
                <a:lnTo>
                  <a:pt x="157090" y="53086"/>
                </a:lnTo>
                <a:lnTo>
                  <a:pt x="158133" y="53848"/>
                </a:lnTo>
                <a:lnTo>
                  <a:pt x="216793" y="53848"/>
                </a:lnTo>
                <a:lnTo>
                  <a:pt x="220499" y="56261"/>
                </a:lnTo>
                <a:close/>
              </a:path>
              <a:path w="231140" h="107950">
                <a:moveTo>
                  <a:pt x="225542" y="63119"/>
                </a:moveTo>
                <a:lnTo>
                  <a:pt x="86772" y="63119"/>
                </a:lnTo>
                <a:lnTo>
                  <a:pt x="87459" y="62864"/>
                </a:lnTo>
                <a:lnTo>
                  <a:pt x="88283" y="62611"/>
                </a:lnTo>
                <a:lnTo>
                  <a:pt x="89198" y="61849"/>
                </a:lnTo>
                <a:lnTo>
                  <a:pt x="89147" y="61087"/>
                </a:lnTo>
                <a:lnTo>
                  <a:pt x="89274" y="60578"/>
                </a:lnTo>
                <a:lnTo>
                  <a:pt x="224255" y="60578"/>
                </a:lnTo>
                <a:lnTo>
                  <a:pt x="225542" y="63119"/>
                </a:lnTo>
                <a:close/>
              </a:path>
              <a:path w="231140" h="107950">
                <a:moveTo>
                  <a:pt x="212461" y="73278"/>
                </a:moveTo>
                <a:lnTo>
                  <a:pt x="74492" y="73278"/>
                </a:lnTo>
                <a:lnTo>
                  <a:pt x="77183" y="68579"/>
                </a:lnTo>
                <a:lnTo>
                  <a:pt x="77400" y="65404"/>
                </a:lnTo>
                <a:lnTo>
                  <a:pt x="78327" y="61849"/>
                </a:lnTo>
                <a:lnTo>
                  <a:pt x="87242" y="61849"/>
                </a:lnTo>
                <a:lnTo>
                  <a:pt x="86938" y="62611"/>
                </a:lnTo>
                <a:lnTo>
                  <a:pt x="86772" y="63119"/>
                </a:lnTo>
                <a:lnTo>
                  <a:pt x="225542" y="63119"/>
                </a:lnTo>
                <a:lnTo>
                  <a:pt x="229790" y="71500"/>
                </a:lnTo>
                <a:lnTo>
                  <a:pt x="215156" y="71500"/>
                </a:lnTo>
                <a:lnTo>
                  <a:pt x="214268" y="72009"/>
                </a:lnTo>
                <a:lnTo>
                  <a:pt x="212997" y="72262"/>
                </a:lnTo>
                <a:lnTo>
                  <a:pt x="212461" y="73278"/>
                </a:lnTo>
                <a:close/>
              </a:path>
              <a:path w="231140" h="107950">
                <a:moveTo>
                  <a:pt x="62021" y="70612"/>
                </a:moveTo>
                <a:lnTo>
                  <a:pt x="49941" y="70612"/>
                </a:lnTo>
                <a:lnTo>
                  <a:pt x="51059" y="68707"/>
                </a:lnTo>
                <a:lnTo>
                  <a:pt x="51066" y="66675"/>
                </a:lnTo>
                <a:lnTo>
                  <a:pt x="51301" y="65404"/>
                </a:lnTo>
                <a:lnTo>
                  <a:pt x="71088" y="65404"/>
                </a:lnTo>
                <a:lnTo>
                  <a:pt x="61004" y="70358"/>
                </a:lnTo>
                <a:lnTo>
                  <a:pt x="62021" y="70612"/>
                </a:lnTo>
                <a:close/>
              </a:path>
              <a:path w="231140" h="107950">
                <a:moveTo>
                  <a:pt x="62530" y="70738"/>
                </a:moveTo>
                <a:lnTo>
                  <a:pt x="47199" y="70738"/>
                </a:lnTo>
                <a:lnTo>
                  <a:pt x="48304" y="70485"/>
                </a:lnTo>
                <a:lnTo>
                  <a:pt x="49941" y="70612"/>
                </a:lnTo>
                <a:lnTo>
                  <a:pt x="62021" y="70612"/>
                </a:lnTo>
                <a:lnTo>
                  <a:pt x="62530" y="70738"/>
                </a:lnTo>
                <a:close/>
              </a:path>
              <a:path w="231140" h="107950">
                <a:moveTo>
                  <a:pt x="230634" y="75819"/>
                </a:moveTo>
                <a:lnTo>
                  <a:pt x="213035" y="75819"/>
                </a:lnTo>
                <a:lnTo>
                  <a:pt x="213925" y="75311"/>
                </a:lnTo>
                <a:lnTo>
                  <a:pt x="215144" y="75057"/>
                </a:lnTo>
                <a:lnTo>
                  <a:pt x="215956" y="73660"/>
                </a:lnTo>
                <a:lnTo>
                  <a:pt x="215347" y="72516"/>
                </a:lnTo>
                <a:lnTo>
                  <a:pt x="215156" y="71500"/>
                </a:lnTo>
                <a:lnTo>
                  <a:pt x="229790" y="71500"/>
                </a:lnTo>
                <a:lnTo>
                  <a:pt x="230498" y="72898"/>
                </a:lnTo>
                <a:lnTo>
                  <a:pt x="230634" y="75819"/>
                </a:lnTo>
                <a:close/>
              </a:path>
              <a:path w="231140" h="107950">
                <a:moveTo>
                  <a:pt x="212879" y="74929"/>
                </a:moveTo>
                <a:lnTo>
                  <a:pt x="201008" y="74929"/>
                </a:lnTo>
                <a:lnTo>
                  <a:pt x="200881" y="74422"/>
                </a:lnTo>
                <a:lnTo>
                  <a:pt x="200768" y="73405"/>
                </a:lnTo>
                <a:lnTo>
                  <a:pt x="212394" y="73405"/>
                </a:lnTo>
                <a:lnTo>
                  <a:pt x="212260" y="73660"/>
                </a:lnTo>
                <a:lnTo>
                  <a:pt x="212857" y="74802"/>
                </a:lnTo>
                <a:close/>
              </a:path>
              <a:path w="231140" h="107950">
                <a:moveTo>
                  <a:pt x="62287" y="79375"/>
                </a:moveTo>
                <a:lnTo>
                  <a:pt x="59632" y="77088"/>
                </a:lnTo>
                <a:lnTo>
                  <a:pt x="56419" y="75691"/>
                </a:lnTo>
                <a:lnTo>
                  <a:pt x="54209" y="74802"/>
                </a:lnTo>
                <a:lnTo>
                  <a:pt x="199281" y="74802"/>
                </a:lnTo>
                <a:lnTo>
                  <a:pt x="201008" y="74929"/>
                </a:lnTo>
                <a:lnTo>
                  <a:pt x="212879" y="74929"/>
                </a:lnTo>
                <a:lnTo>
                  <a:pt x="213035" y="75819"/>
                </a:lnTo>
                <a:lnTo>
                  <a:pt x="230634" y="75819"/>
                </a:lnTo>
                <a:lnTo>
                  <a:pt x="230675" y="76708"/>
                </a:lnTo>
                <a:lnTo>
                  <a:pt x="96436" y="76708"/>
                </a:lnTo>
                <a:lnTo>
                  <a:pt x="95751" y="77597"/>
                </a:lnTo>
                <a:lnTo>
                  <a:pt x="95071" y="78104"/>
                </a:lnTo>
                <a:lnTo>
                  <a:pt x="85896" y="78104"/>
                </a:lnTo>
                <a:lnTo>
                  <a:pt x="85542" y="78359"/>
                </a:lnTo>
                <a:lnTo>
                  <a:pt x="66097" y="78359"/>
                </a:lnTo>
                <a:lnTo>
                  <a:pt x="62287" y="79375"/>
                </a:lnTo>
                <a:close/>
              </a:path>
              <a:path w="231140" h="107950">
                <a:moveTo>
                  <a:pt x="228601" y="83185"/>
                </a:moveTo>
                <a:lnTo>
                  <a:pt x="96551" y="83185"/>
                </a:lnTo>
                <a:lnTo>
                  <a:pt x="99104" y="80390"/>
                </a:lnTo>
                <a:lnTo>
                  <a:pt x="96436" y="76708"/>
                </a:lnTo>
                <a:lnTo>
                  <a:pt x="230675" y="76708"/>
                </a:lnTo>
                <a:lnTo>
                  <a:pt x="230799" y="79375"/>
                </a:lnTo>
                <a:lnTo>
                  <a:pt x="230743" y="80390"/>
                </a:lnTo>
                <a:lnTo>
                  <a:pt x="228601" y="83185"/>
                </a:lnTo>
                <a:close/>
              </a:path>
              <a:path w="231140" h="107950">
                <a:moveTo>
                  <a:pt x="97529" y="99440"/>
                </a:moveTo>
                <a:lnTo>
                  <a:pt x="90722" y="94869"/>
                </a:lnTo>
                <a:lnTo>
                  <a:pt x="85693" y="88900"/>
                </a:lnTo>
                <a:lnTo>
                  <a:pt x="85896" y="78104"/>
                </a:lnTo>
                <a:lnTo>
                  <a:pt x="95071" y="78104"/>
                </a:lnTo>
                <a:lnTo>
                  <a:pt x="94391" y="78612"/>
                </a:lnTo>
                <a:lnTo>
                  <a:pt x="94748" y="80645"/>
                </a:lnTo>
                <a:lnTo>
                  <a:pt x="95839" y="81914"/>
                </a:lnTo>
                <a:lnTo>
                  <a:pt x="96551" y="83185"/>
                </a:lnTo>
                <a:lnTo>
                  <a:pt x="228601" y="83185"/>
                </a:lnTo>
                <a:lnTo>
                  <a:pt x="227627" y="84454"/>
                </a:lnTo>
                <a:lnTo>
                  <a:pt x="113632" y="84454"/>
                </a:lnTo>
                <a:lnTo>
                  <a:pt x="112859" y="85598"/>
                </a:lnTo>
                <a:lnTo>
                  <a:pt x="226751" y="85598"/>
                </a:lnTo>
                <a:lnTo>
                  <a:pt x="226167" y="86360"/>
                </a:lnTo>
                <a:lnTo>
                  <a:pt x="132772" y="86360"/>
                </a:lnTo>
                <a:lnTo>
                  <a:pt x="133911" y="90932"/>
                </a:lnTo>
                <a:lnTo>
                  <a:pt x="100590" y="90932"/>
                </a:lnTo>
                <a:lnTo>
                  <a:pt x="97529" y="99440"/>
                </a:lnTo>
                <a:close/>
              </a:path>
              <a:path w="231140" h="107950">
                <a:moveTo>
                  <a:pt x="71367" y="85089"/>
                </a:moveTo>
                <a:lnTo>
                  <a:pt x="66097" y="78359"/>
                </a:lnTo>
                <a:lnTo>
                  <a:pt x="85542" y="78359"/>
                </a:lnTo>
                <a:lnTo>
                  <a:pt x="77577" y="84074"/>
                </a:lnTo>
                <a:lnTo>
                  <a:pt x="71367" y="85089"/>
                </a:lnTo>
                <a:close/>
              </a:path>
              <a:path w="231140" h="107950">
                <a:moveTo>
                  <a:pt x="226751" y="85598"/>
                </a:moveTo>
                <a:lnTo>
                  <a:pt x="112859" y="85598"/>
                </a:lnTo>
                <a:lnTo>
                  <a:pt x="113975" y="85344"/>
                </a:lnTo>
                <a:lnTo>
                  <a:pt x="114510" y="85089"/>
                </a:lnTo>
                <a:lnTo>
                  <a:pt x="113632" y="84454"/>
                </a:lnTo>
                <a:lnTo>
                  <a:pt x="227627" y="84454"/>
                </a:lnTo>
                <a:lnTo>
                  <a:pt x="226751" y="85598"/>
                </a:lnTo>
                <a:close/>
              </a:path>
              <a:path w="231140" h="107950">
                <a:moveTo>
                  <a:pt x="163162" y="104648"/>
                </a:moveTo>
                <a:lnTo>
                  <a:pt x="153447" y="104394"/>
                </a:lnTo>
                <a:lnTo>
                  <a:pt x="147390" y="104394"/>
                </a:lnTo>
                <a:lnTo>
                  <a:pt x="140074" y="104266"/>
                </a:lnTo>
                <a:lnTo>
                  <a:pt x="140925" y="86487"/>
                </a:lnTo>
                <a:lnTo>
                  <a:pt x="132772" y="86360"/>
                </a:lnTo>
                <a:lnTo>
                  <a:pt x="226167" y="86360"/>
                </a:lnTo>
                <a:lnTo>
                  <a:pt x="222370" y="91312"/>
                </a:lnTo>
                <a:lnTo>
                  <a:pt x="222130" y="91694"/>
                </a:lnTo>
                <a:lnTo>
                  <a:pt x="174326" y="91694"/>
                </a:lnTo>
                <a:lnTo>
                  <a:pt x="153028" y="91821"/>
                </a:lnTo>
                <a:lnTo>
                  <a:pt x="152177" y="91948"/>
                </a:lnTo>
                <a:lnTo>
                  <a:pt x="151211" y="92201"/>
                </a:lnTo>
                <a:lnTo>
                  <a:pt x="150247" y="93345"/>
                </a:lnTo>
                <a:lnTo>
                  <a:pt x="149717" y="94487"/>
                </a:lnTo>
                <a:lnTo>
                  <a:pt x="149820" y="94996"/>
                </a:lnTo>
                <a:lnTo>
                  <a:pt x="151148" y="96520"/>
                </a:lnTo>
                <a:lnTo>
                  <a:pt x="219071" y="96520"/>
                </a:lnTo>
                <a:lnTo>
                  <a:pt x="218566" y="97282"/>
                </a:lnTo>
                <a:lnTo>
                  <a:pt x="216871" y="97282"/>
                </a:lnTo>
                <a:lnTo>
                  <a:pt x="214254" y="98044"/>
                </a:lnTo>
                <a:lnTo>
                  <a:pt x="216389" y="99949"/>
                </a:lnTo>
                <a:lnTo>
                  <a:pt x="216274" y="100711"/>
                </a:lnTo>
                <a:lnTo>
                  <a:pt x="216524" y="100711"/>
                </a:lnTo>
                <a:lnTo>
                  <a:pt x="215296" y="102108"/>
                </a:lnTo>
                <a:lnTo>
                  <a:pt x="214473" y="104012"/>
                </a:lnTo>
                <a:lnTo>
                  <a:pt x="167113" y="104012"/>
                </a:lnTo>
                <a:lnTo>
                  <a:pt x="163162" y="104648"/>
                </a:lnTo>
                <a:close/>
              </a:path>
              <a:path w="231140" h="107950">
                <a:moveTo>
                  <a:pt x="130930" y="97027"/>
                </a:moveTo>
                <a:lnTo>
                  <a:pt x="100590" y="90932"/>
                </a:lnTo>
                <a:lnTo>
                  <a:pt x="133911" y="90932"/>
                </a:lnTo>
                <a:lnTo>
                  <a:pt x="134575" y="93599"/>
                </a:lnTo>
                <a:lnTo>
                  <a:pt x="130930" y="97027"/>
                </a:lnTo>
                <a:close/>
              </a:path>
              <a:path w="231140" h="107950">
                <a:moveTo>
                  <a:pt x="186598" y="93090"/>
                </a:moveTo>
                <a:lnTo>
                  <a:pt x="174351" y="93090"/>
                </a:lnTo>
                <a:lnTo>
                  <a:pt x="174326" y="91694"/>
                </a:lnTo>
                <a:lnTo>
                  <a:pt x="222130" y="91694"/>
                </a:lnTo>
                <a:lnTo>
                  <a:pt x="221412" y="92837"/>
                </a:lnTo>
                <a:lnTo>
                  <a:pt x="186772" y="92837"/>
                </a:lnTo>
                <a:lnTo>
                  <a:pt x="186598" y="93090"/>
                </a:lnTo>
                <a:close/>
              </a:path>
              <a:path w="231140" h="107950">
                <a:moveTo>
                  <a:pt x="219071" y="96520"/>
                </a:moveTo>
                <a:lnTo>
                  <a:pt x="151148" y="96520"/>
                </a:lnTo>
                <a:lnTo>
                  <a:pt x="152799" y="95758"/>
                </a:lnTo>
                <a:lnTo>
                  <a:pt x="154120" y="94869"/>
                </a:lnTo>
                <a:lnTo>
                  <a:pt x="155758" y="93725"/>
                </a:lnTo>
                <a:lnTo>
                  <a:pt x="154134" y="92963"/>
                </a:lnTo>
                <a:lnTo>
                  <a:pt x="153028" y="91821"/>
                </a:lnTo>
                <a:lnTo>
                  <a:pt x="174207" y="91821"/>
                </a:lnTo>
                <a:lnTo>
                  <a:pt x="173373" y="92710"/>
                </a:lnTo>
                <a:lnTo>
                  <a:pt x="174351" y="93090"/>
                </a:lnTo>
                <a:lnTo>
                  <a:pt x="186598" y="93090"/>
                </a:lnTo>
                <a:lnTo>
                  <a:pt x="185642" y="94487"/>
                </a:lnTo>
                <a:lnTo>
                  <a:pt x="186087" y="94741"/>
                </a:lnTo>
                <a:lnTo>
                  <a:pt x="186544" y="95123"/>
                </a:lnTo>
                <a:lnTo>
                  <a:pt x="219975" y="95123"/>
                </a:lnTo>
                <a:lnTo>
                  <a:pt x="219071" y="96520"/>
                </a:lnTo>
                <a:close/>
              </a:path>
              <a:path w="231140" h="107950">
                <a:moveTo>
                  <a:pt x="219975" y="95123"/>
                </a:moveTo>
                <a:lnTo>
                  <a:pt x="186544" y="95123"/>
                </a:lnTo>
                <a:lnTo>
                  <a:pt x="187229" y="94996"/>
                </a:lnTo>
                <a:lnTo>
                  <a:pt x="187445" y="94361"/>
                </a:lnTo>
                <a:lnTo>
                  <a:pt x="187660" y="94107"/>
                </a:lnTo>
                <a:lnTo>
                  <a:pt x="186772" y="92837"/>
                </a:lnTo>
                <a:lnTo>
                  <a:pt x="221412" y="92837"/>
                </a:lnTo>
                <a:lnTo>
                  <a:pt x="219975" y="95123"/>
                </a:lnTo>
                <a:close/>
              </a:path>
              <a:path w="231140" h="107950">
                <a:moveTo>
                  <a:pt x="216629" y="100202"/>
                </a:moveTo>
                <a:lnTo>
                  <a:pt x="216389" y="99949"/>
                </a:lnTo>
                <a:lnTo>
                  <a:pt x="216592" y="98551"/>
                </a:lnTo>
                <a:lnTo>
                  <a:pt x="216871" y="97282"/>
                </a:lnTo>
                <a:lnTo>
                  <a:pt x="218566" y="97282"/>
                </a:lnTo>
                <a:lnTo>
                  <a:pt x="216629" y="100202"/>
                </a:lnTo>
                <a:close/>
              </a:path>
              <a:path w="231140" h="107950">
                <a:moveTo>
                  <a:pt x="216524" y="100711"/>
                </a:moveTo>
                <a:lnTo>
                  <a:pt x="216274" y="100711"/>
                </a:lnTo>
                <a:lnTo>
                  <a:pt x="216629" y="100202"/>
                </a:lnTo>
                <a:lnTo>
                  <a:pt x="216858" y="100329"/>
                </a:lnTo>
                <a:lnTo>
                  <a:pt x="216524" y="100711"/>
                </a:lnTo>
                <a:close/>
              </a:path>
              <a:path w="231140" h="107950">
                <a:moveTo>
                  <a:pt x="191331" y="107823"/>
                </a:moveTo>
                <a:lnTo>
                  <a:pt x="180901" y="107314"/>
                </a:lnTo>
                <a:lnTo>
                  <a:pt x="170464" y="105155"/>
                </a:lnTo>
                <a:lnTo>
                  <a:pt x="167113" y="104012"/>
                </a:lnTo>
                <a:lnTo>
                  <a:pt x="214473" y="104012"/>
                </a:lnTo>
                <a:lnTo>
                  <a:pt x="213925" y="105283"/>
                </a:lnTo>
                <a:lnTo>
                  <a:pt x="201751" y="106934"/>
                </a:lnTo>
                <a:lnTo>
                  <a:pt x="191331" y="107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161312" y="62655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79"/>
                </a:moveTo>
                <a:lnTo>
                  <a:pt x="102" y="0"/>
                </a:lnTo>
                <a:lnTo>
                  <a:pt x="229" y="89"/>
                </a:lnTo>
                <a:lnTo>
                  <a:pt x="0" y="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4229689" y="63432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9" y="597"/>
                </a:moveTo>
                <a:lnTo>
                  <a:pt x="178" y="444"/>
                </a:lnTo>
                <a:lnTo>
                  <a:pt x="0" y="0"/>
                </a:lnTo>
                <a:lnTo>
                  <a:pt x="279" y="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4067104" y="6309169"/>
            <a:ext cx="161290" cy="63500"/>
          </a:xfrm>
          <a:custGeom>
            <a:avLst/>
            <a:gdLst/>
            <a:ahLst/>
            <a:cxnLst/>
            <a:rect l="l" t="t" r="r" b="b"/>
            <a:pathLst>
              <a:path w="161290" h="63500">
                <a:moveTo>
                  <a:pt x="13971" y="1358"/>
                </a:moveTo>
                <a:lnTo>
                  <a:pt x="7162" y="1358"/>
                </a:lnTo>
                <a:lnTo>
                  <a:pt x="12927" y="0"/>
                </a:lnTo>
                <a:lnTo>
                  <a:pt x="13971" y="1358"/>
                </a:lnTo>
                <a:close/>
              </a:path>
              <a:path w="161290" h="63500">
                <a:moveTo>
                  <a:pt x="61424" y="22339"/>
                </a:moveTo>
                <a:lnTo>
                  <a:pt x="29565" y="22339"/>
                </a:lnTo>
                <a:lnTo>
                  <a:pt x="32779" y="9778"/>
                </a:lnTo>
                <a:lnTo>
                  <a:pt x="30695" y="9067"/>
                </a:lnTo>
                <a:lnTo>
                  <a:pt x="30925" y="6718"/>
                </a:lnTo>
                <a:lnTo>
                  <a:pt x="29095" y="3809"/>
                </a:lnTo>
                <a:lnTo>
                  <a:pt x="29413" y="558"/>
                </a:lnTo>
                <a:lnTo>
                  <a:pt x="31661" y="1130"/>
                </a:lnTo>
                <a:lnTo>
                  <a:pt x="34615" y="1130"/>
                </a:lnTo>
                <a:lnTo>
                  <a:pt x="38327" y="5003"/>
                </a:lnTo>
                <a:lnTo>
                  <a:pt x="39878" y="7645"/>
                </a:lnTo>
                <a:lnTo>
                  <a:pt x="47303" y="7645"/>
                </a:lnTo>
                <a:lnTo>
                  <a:pt x="49085" y="10921"/>
                </a:lnTo>
                <a:lnTo>
                  <a:pt x="56146" y="11493"/>
                </a:lnTo>
                <a:lnTo>
                  <a:pt x="64859" y="11493"/>
                </a:lnTo>
                <a:lnTo>
                  <a:pt x="61424" y="22339"/>
                </a:lnTo>
                <a:close/>
              </a:path>
              <a:path w="161290" h="63500">
                <a:moveTo>
                  <a:pt x="34615" y="1130"/>
                </a:moveTo>
                <a:lnTo>
                  <a:pt x="31661" y="1130"/>
                </a:lnTo>
                <a:lnTo>
                  <a:pt x="34493" y="1003"/>
                </a:lnTo>
                <a:close/>
              </a:path>
              <a:path w="161290" h="63500">
                <a:moveTo>
                  <a:pt x="69255" y="63311"/>
                </a:moveTo>
                <a:lnTo>
                  <a:pt x="21872" y="46647"/>
                </a:lnTo>
                <a:lnTo>
                  <a:pt x="0" y="16052"/>
                </a:lnTo>
                <a:lnTo>
                  <a:pt x="6908" y="1295"/>
                </a:lnTo>
                <a:lnTo>
                  <a:pt x="7162" y="1358"/>
                </a:lnTo>
                <a:lnTo>
                  <a:pt x="13971" y="1358"/>
                </a:lnTo>
                <a:lnTo>
                  <a:pt x="17347" y="5753"/>
                </a:lnTo>
                <a:lnTo>
                  <a:pt x="12090" y="11874"/>
                </a:lnTo>
                <a:lnTo>
                  <a:pt x="14045" y="18668"/>
                </a:lnTo>
                <a:lnTo>
                  <a:pt x="23448" y="18668"/>
                </a:lnTo>
                <a:lnTo>
                  <a:pt x="29565" y="22339"/>
                </a:lnTo>
                <a:lnTo>
                  <a:pt x="61424" y="22339"/>
                </a:lnTo>
                <a:lnTo>
                  <a:pt x="60782" y="24383"/>
                </a:lnTo>
                <a:lnTo>
                  <a:pt x="72611" y="24383"/>
                </a:lnTo>
                <a:lnTo>
                  <a:pt x="71958" y="24638"/>
                </a:lnTo>
                <a:lnTo>
                  <a:pt x="74206" y="28524"/>
                </a:lnTo>
                <a:lnTo>
                  <a:pt x="75806" y="32588"/>
                </a:lnTo>
                <a:lnTo>
                  <a:pt x="97759" y="32588"/>
                </a:lnTo>
                <a:lnTo>
                  <a:pt x="95859" y="33413"/>
                </a:lnTo>
                <a:lnTo>
                  <a:pt x="95763" y="33985"/>
                </a:lnTo>
                <a:lnTo>
                  <a:pt x="20967" y="33985"/>
                </a:lnTo>
                <a:lnTo>
                  <a:pt x="20116" y="34671"/>
                </a:lnTo>
                <a:lnTo>
                  <a:pt x="19240" y="35293"/>
                </a:lnTo>
                <a:lnTo>
                  <a:pt x="18401" y="36118"/>
                </a:lnTo>
                <a:lnTo>
                  <a:pt x="18998" y="36880"/>
                </a:lnTo>
                <a:lnTo>
                  <a:pt x="19265" y="37350"/>
                </a:lnTo>
                <a:lnTo>
                  <a:pt x="95197" y="37350"/>
                </a:lnTo>
                <a:lnTo>
                  <a:pt x="94682" y="40411"/>
                </a:lnTo>
                <a:lnTo>
                  <a:pt x="94764" y="46291"/>
                </a:lnTo>
                <a:lnTo>
                  <a:pt x="87096" y="46291"/>
                </a:lnTo>
                <a:lnTo>
                  <a:pt x="84473" y="53962"/>
                </a:lnTo>
                <a:lnTo>
                  <a:pt x="73748" y="53962"/>
                </a:lnTo>
                <a:lnTo>
                  <a:pt x="71195" y="55486"/>
                </a:lnTo>
                <a:lnTo>
                  <a:pt x="71919" y="56286"/>
                </a:lnTo>
                <a:lnTo>
                  <a:pt x="72593" y="57124"/>
                </a:lnTo>
                <a:lnTo>
                  <a:pt x="73494" y="57899"/>
                </a:lnTo>
                <a:lnTo>
                  <a:pt x="83127" y="57899"/>
                </a:lnTo>
                <a:lnTo>
                  <a:pt x="82080" y="60959"/>
                </a:lnTo>
                <a:lnTo>
                  <a:pt x="69255" y="63311"/>
                </a:lnTo>
                <a:close/>
              </a:path>
              <a:path w="161290" h="63500">
                <a:moveTo>
                  <a:pt x="152912" y="9690"/>
                </a:moveTo>
                <a:lnTo>
                  <a:pt x="109422" y="9690"/>
                </a:lnTo>
                <a:lnTo>
                  <a:pt x="114540" y="5689"/>
                </a:lnTo>
                <a:lnTo>
                  <a:pt x="119074" y="2184"/>
                </a:lnTo>
                <a:lnTo>
                  <a:pt x="126542" y="3187"/>
                </a:lnTo>
                <a:lnTo>
                  <a:pt x="135419" y="6108"/>
                </a:lnTo>
                <a:lnTo>
                  <a:pt x="136957" y="7239"/>
                </a:lnTo>
                <a:lnTo>
                  <a:pt x="142290" y="7632"/>
                </a:lnTo>
                <a:lnTo>
                  <a:pt x="149336" y="7645"/>
                </a:lnTo>
                <a:lnTo>
                  <a:pt x="152912" y="9690"/>
                </a:lnTo>
                <a:close/>
              </a:path>
              <a:path w="161290" h="63500">
                <a:moveTo>
                  <a:pt x="72611" y="24383"/>
                </a:moveTo>
                <a:lnTo>
                  <a:pt x="60782" y="24383"/>
                </a:lnTo>
                <a:lnTo>
                  <a:pt x="63614" y="22936"/>
                </a:lnTo>
                <a:lnTo>
                  <a:pt x="65913" y="22326"/>
                </a:lnTo>
                <a:lnTo>
                  <a:pt x="66009" y="20332"/>
                </a:lnTo>
                <a:lnTo>
                  <a:pt x="66088" y="17043"/>
                </a:lnTo>
                <a:lnTo>
                  <a:pt x="65804" y="14046"/>
                </a:lnTo>
                <a:lnTo>
                  <a:pt x="65697" y="7645"/>
                </a:lnTo>
                <a:lnTo>
                  <a:pt x="65799" y="5740"/>
                </a:lnTo>
                <a:lnTo>
                  <a:pt x="68034" y="5562"/>
                </a:lnTo>
                <a:lnTo>
                  <a:pt x="71373" y="8598"/>
                </a:lnTo>
                <a:lnTo>
                  <a:pt x="71335" y="10947"/>
                </a:lnTo>
                <a:lnTo>
                  <a:pt x="72122" y="13639"/>
                </a:lnTo>
                <a:lnTo>
                  <a:pt x="83601" y="13639"/>
                </a:lnTo>
                <a:lnTo>
                  <a:pt x="83505" y="16052"/>
                </a:lnTo>
                <a:lnTo>
                  <a:pt x="83019" y="20332"/>
                </a:lnTo>
                <a:lnTo>
                  <a:pt x="72611" y="24383"/>
                </a:lnTo>
                <a:close/>
              </a:path>
              <a:path w="161290" h="63500">
                <a:moveTo>
                  <a:pt x="47303" y="7645"/>
                </a:moveTo>
                <a:lnTo>
                  <a:pt x="39878" y="7645"/>
                </a:lnTo>
                <a:lnTo>
                  <a:pt x="46240" y="5689"/>
                </a:lnTo>
                <a:lnTo>
                  <a:pt x="47303" y="7645"/>
                </a:lnTo>
                <a:close/>
              </a:path>
              <a:path w="161290" h="63500">
                <a:moveTo>
                  <a:pt x="149314" y="7632"/>
                </a:moveTo>
                <a:lnTo>
                  <a:pt x="142290" y="7632"/>
                </a:lnTo>
                <a:lnTo>
                  <a:pt x="146583" y="6070"/>
                </a:lnTo>
                <a:lnTo>
                  <a:pt x="149314" y="7632"/>
                </a:lnTo>
                <a:close/>
              </a:path>
              <a:path w="161290" h="63500">
                <a:moveTo>
                  <a:pt x="83601" y="13639"/>
                </a:moveTo>
                <a:lnTo>
                  <a:pt x="72122" y="13639"/>
                </a:lnTo>
                <a:lnTo>
                  <a:pt x="81598" y="8801"/>
                </a:lnTo>
                <a:lnTo>
                  <a:pt x="82322" y="9613"/>
                </a:lnTo>
                <a:lnTo>
                  <a:pt x="83680" y="10426"/>
                </a:lnTo>
                <a:lnTo>
                  <a:pt x="83601" y="13639"/>
                </a:lnTo>
                <a:close/>
              </a:path>
              <a:path w="161290" h="63500">
                <a:moveTo>
                  <a:pt x="64859" y="11493"/>
                </a:moveTo>
                <a:lnTo>
                  <a:pt x="56146" y="11493"/>
                </a:lnTo>
                <a:lnTo>
                  <a:pt x="60845" y="10109"/>
                </a:lnTo>
                <a:lnTo>
                  <a:pt x="65506" y="9461"/>
                </a:lnTo>
                <a:lnTo>
                  <a:pt x="64859" y="11493"/>
                </a:lnTo>
                <a:close/>
              </a:path>
              <a:path w="161290" h="63500">
                <a:moveTo>
                  <a:pt x="97759" y="32588"/>
                </a:moveTo>
                <a:lnTo>
                  <a:pt x="75806" y="32588"/>
                </a:lnTo>
                <a:lnTo>
                  <a:pt x="81331" y="28053"/>
                </a:lnTo>
                <a:lnTo>
                  <a:pt x="85042" y="24068"/>
                </a:lnTo>
                <a:lnTo>
                  <a:pt x="88271" y="18856"/>
                </a:lnTo>
                <a:lnTo>
                  <a:pt x="92354" y="10642"/>
                </a:lnTo>
                <a:lnTo>
                  <a:pt x="95440" y="10426"/>
                </a:lnTo>
                <a:lnTo>
                  <a:pt x="99009" y="10109"/>
                </a:lnTo>
                <a:lnTo>
                  <a:pt x="106198" y="9613"/>
                </a:lnTo>
                <a:lnTo>
                  <a:pt x="109422" y="9690"/>
                </a:lnTo>
                <a:lnTo>
                  <a:pt x="152912" y="9690"/>
                </a:lnTo>
                <a:lnTo>
                  <a:pt x="153823" y="10210"/>
                </a:lnTo>
                <a:lnTo>
                  <a:pt x="154875" y="11696"/>
                </a:lnTo>
                <a:lnTo>
                  <a:pt x="135242" y="11696"/>
                </a:lnTo>
                <a:lnTo>
                  <a:pt x="133692" y="12001"/>
                </a:lnTo>
                <a:lnTo>
                  <a:pt x="131686" y="12141"/>
                </a:lnTo>
                <a:lnTo>
                  <a:pt x="131724" y="14630"/>
                </a:lnTo>
                <a:lnTo>
                  <a:pt x="131942" y="15633"/>
                </a:lnTo>
                <a:lnTo>
                  <a:pt x="132156" y="17322"/>
                </a:lnTo>
                <a:lnTo>
                  <a:pt x="159791" y="17322"/>
                </a:lnTo>
                <a:lnTo>
                  <a:pt x="161112" y="18579"/>
                </a:lnTo>
                <a:lnTo>
                  <a:pt x="158071" y="21806"/>
                </a:lnTo>
                <a:lnTo>
                  <a:pt x="104584" y="21806"/>
                </a:lnTo>
                <a:lnTo>
                  <a:pt x="104635" y="23495"/>
                </a:lnTo>
                <a:lnTo>
                  <a:pt x="156295" y="23495"/>
                </a:lnTo>
                <a:lnTo>
                  <a:pt x="154474" y="25095"/>
                </a:lnTo>
                <a:lnTo>
                  <a:pt x="140436" y="25095"/>
                </a:lnTo>
                <a:lnTo>
                  <a:pt x="138119" y="28816"/>
                </a:lnTo>
                <a:lnTo>
                  <a:pt x="113614" y="28816"/>
                </a:lnTo>
                <a:lnTo>
                  <a:pt x="112693" y="30898"/>
                </a:lnTo>
                <a:lnTo>
                  <a:pt x="111860" y="32359"/>
                </a:lnTo>
                <a:lnTo>
                  <a:pt x="98285" y="32359"/>
                </a:lnTo>
                <a:lnTo>
                  <a:pt x="97759" y="32588"/>
                </a:lnTo>
                <a:close/>
              </a:path>
              <a:path w="161290" h="63500">
                <a:moveTo>
                  <a:pt x="159791" y="17322"/>
                </a:moveTo>
                <a:lnTo>
                  <a:pt x="132156" y="17322"/>
                </a:lnTo>
                <a:lnTo>
                  <a:pt x="136461" y="16459"/>
                </a:lnTo>
                <a:lnTo>
                  <a:pt x="135242" y="11696"/>
                </a:lnTo>
                <a:lnTo>
                  <a:pt x="154875" y="11696"/>
                </a:lnTo>
                <a:lnTo>
                  <a:pt x="156961" y="14630"/>
                </a:lnTo>
                <a:lnTo>
                  <a:pt x="159791" y="17322"/>
                </a:lnTo>
                <a:close/>
              </a:path>
              <a:path w="161290" h="63500">
                <a:moveTo>
                  <a:pt x="23448" y="18668"/>
                </a:moveTo>
                <a:lnTo>
                  <a:pt x="14045" y="18668"/>
                </a:lnTo>
                <a:lnTo>
                  <a:pt x="16053" y="17043"/>
                </a:lnTo>
                <a:lnTo>
                  <a:pt x="18744" y="15963"/>
                </a:lnTo>
                <a:lnTo>
                  <a:pt x="20409" y="14630"/>
                </a:lnTo>
                <a:lnTo>
                  <a:pt x="22226" y="16459"/>
                </a:lnTo>
                <a:lnTo>
                  <a:pt x="22327" y="17995"/>
                </a:lnTo>
                <a:lnTo>
                  <a:pt x="23448" y="18668"/>
                </a:lnTo>
                <a:close/>
              </a:path>
              <a:path w="161290" h="63500">
                <a:moveTo>
                  <a:pt x="156295" y="23495"/>
                </a:moveTo>
                <a:lnTo>
                  <a:pt x="104635" y="23495"/>
                </a:lnTo>
                <a:lnTo>
                  <a:pt x="105638" y="22555"/>
                </a:lnTo>
                <a:lnTo>
                  <a:pt x="105756" y="22326"/>
                </a:lnTo>
                <a:lnTo>
                  <a:pt x="104584" y="21806"/>
                </a:lnTo>
                <a:lnTo>
                  <a:pt x="158071" y="21806"/>
                </a:lnTo>
                <a:lnTo>
                  <a:pt x="157365" y="22555"/>
                </a:lnTo>
                <a:lnTo>
                  <a:pt x="156295" y="23495"/>
                </a:lnTo>
                <a:close/>
              </a:path>
              <a:path w="161290" h="63500">
                <a:moveTo>
                  <a:pt x="144079" y="45885"/>
                </a:moveTo>
                <a:lnTo>
                  <a:pt x="137464" y="45885"/>
                </a:lnTo>
                <a:lnTo>
                  <a:pt x="139318" y="40817"/>
                </a:lnTo>
                <a:lnTo>
                  <a:pt x="138772" y="35979"/>
                </a:lnTo>
                <a:lnTo>
                  <a:pt x="147053" y="28651"/>
                </a:lnTo>
                <a:lnTo>
                  <a:pt x="143826" y="25615"/>
                </a:lnTo>
                <a:lnTo>
                  <a:pt x="140436" y="25095"/>
                </a:lnTo>
                <a:lnTo>
                  <a:pt x="154474" y="25095"/>
                </a:lnTo>
                <a:lnTo>
                  <a:pt x="153390" y="26047"/>
                </a:lnTo>
                <a:lnTo>
                  <a:pt x="149721" y="29959"/>
                </a:lnTo>
                <a:lnTo>
                  <a:pt x="154139" y="32232"/>
                </a:lnTo>
                <a:lnTo>
                  <a:pt x="160624" y="32232"/>
                </a:lnTo>
                <a:lnTo>
                  <a:pt x="157931" y="42659"/>
                </a:lnTo>
                <a:lnTo>
                  <a:pt x="149579" y="42659"/>
                </a:lnTo>
                <a:lnTo>
                  <a:pt x="149225" y="44145"/>
                </a:lnTo>
                <a:lnTo>
                  <a:pt x="144462" y="44754"/>
                </a:lnTo>
                <a:lnTo>
                  <a:pt x="144079" y="45885"/>
                </a:lnTo>
                <a:close/>
              </a:path>
              <a:path w="161290" h="63500">
                <a:moveTo>
                  <a:pt x="130950" y="40411"/>
                </a:moveTo>
                <a:lnTo>
                  <a:pt x="113614" y="28816"/>
                </a:lnTo>
                <a:lnTo>
                  <a:pt x="138119" y="28816"/>
                </a:lnTo>
                <a:lnTo>
                  <a:pt x="130950" y="40411"/>
                </a:lnTo>
                <a:close/>
              </a:path>
              <a:path w="161290" h="63500">
                <a:moveTo>
                  <a:pt x="160624" y="32232"/>
                </a:moveTo>
                <a:lnTo>
                  <a:pt x="154139" y="32232"/>
                </a:lnTo>
                <a:lnTo>
                  <a:pt x="160973" y="30898"/>
                </a:lnTo>
                <a:lnTo>
                  <a:pt x="160624" y="32232"/>
                </a:lnTo>
                <a:close/>
              </a:path>
              <a:path w="161290" h="63500">
                <a:moveTo>
                  <a:pt x="94767" y="56159"/>
                </a:moveTo>
                <a:lnTo>
                  <a:pt x="93915" y="53962"/>
                </a:lnTo>
                <a:lnTo>
                  <a:pt x="93973" y="53454"/>
                </a:lnTo>
                <a:lnTo>
                  <a:pt x="94601" y="50101"/>
                </a:lnTo>
                <a:lnTo>
                  <a:pt x="100910" y="34442"/>
                </a:lnTo>
                <a:lnTo>
                  <a:pt x="101015" y="33985"/>
                </a:lnTo>
                <a:lnTo>
                  <a:pt x="98285" y="32359"/>
                </a:lnTo>
                <a:lnTo>
                  <a:pt x="111860" y="32359"/>
                </a:lnTo>
                <a:lnTo>
                  <a:pt x="111773" y="32588"/>
                </a:lnTo>
                <a:lnTo>
                  <a:pt x="111341" y="33985"/>
                </a:lnTo>
                <a:lnTo>
                  <a:pt x="111239" y="34671"/>
                </a:lnTo>
                <a:lnTo>
                  <a:pt x="110670" y="40411"/>
                </a:lnTo>
                <a:lnTo>
                  <a:pt x="110673" y="40817"/>
                </a:lnTo>
                <a:lnTo>
                  <a:pt x="112037" y="46864"/>
                </a:lnTo>
                <a:lnTo>
                  <a:pt x="113079" y="49834"/>
                </a:lnTo>
                <a:lnTo>
                  <a:pt x="104241" y="49834"/>
                </a:lnTo>
                <a:lnTo>
                  <a:pt x="102362" y="51346"/>
                </a:lnTo>
                <a:lnTo>
                  <a:pt x="100863" y="53048"/>
                </a:lnTo>
                <a:lnTo>
                  <a:pt x="94767" y="56159"/>
                </a:lnTo>
                <a:close/>
              </a:path>
              <a:path w="161290" h="63500">
                <a:moveTo>
                  <a:pt x="95197" y="37350"/>
                </a:moveTo>
                <a:lnTo>
                  <a:pt x="19265" y="37350"/>
                </a:lnTo>
                <a:lnTo>
                  <a:pt x="20079" y="36677"/>
                </a:lnTo>
                <a:lnTo>
                  <a:pt x="20904" y="36080"/>
                </a:lnTo>
                <a:lnTo>
                  <a:pt x="21730" y="35178"/>
                </a:lnTo>
                <a:lnTo>
                  <a:pt x="21195" y="34442"/>
                </a:lnTo>
                <a:lnTo>
                  <a:pt x="20967" y="33985"/>
                </a:lnTo>
                <a:lnTo>
                  <a:pt x="95763" y="33985"/>
                </a:lnTo>
                <a:lnTo>
                  <a:pt x="95197" y="37350"/>
                </a:lnTo>
                <a:close/>
              </a:path>
              <a:path w="161290" h="63500">
                <a:moveTo>
                  <a:pt x="157886" y="42836"/>
                </a:moveTo>
                <a:lnTo>
                  <a:pt x="149579" y="42659"/>
                </a:lnTo>
                <a:lnTo>
                  <a:pt x="157931" y="42659"/>
                </a:lnTo>
                <a:lnTo>
                  <a:pt x="157886" y="42836"/>
                </a:lnTo>
                <a:close/>
              </a:path>
              <a:path w="161290" h="63500">
                <a:moveTo>
                  <a:pt x="123187" y="51892"/>
                </a:moveTo>
                <a:lnTo>
                  <a:pt x="123660" y="49021"/>
                </a:lnTo>
                <a:lnTo>
                  <a:pt x="125921" y="43764"/>
                </a:lnTo>
                <a:lnTo>
                  <a:pt x="131393" y="44538"/>
                </a:lnTo>
                <a:lnTo>
                  <a:pt x="132601" y="45186"/>
                </a:lnTo>
                <a:lnTo>
                  <a:pt x="137464" y="45885"/>
                </a:lnTo>
                <a:lnTo>
                  <a:pt x="144079" y="45885"/>
                </a:lnTo>
                <a:lnTo>
                  <a:pt x="143383" y="47942"/>
                </a:lnTo>
                <a:lnTo>
                  <a:pt x="143547" y="50076"/>
                </a:lnTo>
                <a:lnTo>
                  <a:pt x="133070" y="50076"/>
                </a:lnTo>
                <a:lnTo>
                  <a:pt x="124218" y="51460"/>
                </a:lnTo>
                <a:lnTo>
                  <a:pt x="123187" y="51892"/>
                </a:lnTo>
                <a:close/>
              </a:path>
              <a:path w="161290" h="63500">
                <a:moveTo>
                  <a:pt x="94577" y="50215"/>
                </a:moveTo>
                <a:lnTo>
                  <a:pt x="87096" y="46291"/>
                </a:lnTo>
                <a:lnTo>
                  <a:pt x="94764" y="46291"/>
                </a:lnTo>
                <a:lnTo>
                  <a:pt x="94577" y="50215"/>
                </a:lnTo>
                <a:close/>
              </a:path>
              <a:path w="161290" h="63500">
                <a:moveTo>
                  <a:pt x="113284" y="61531"/>
                </a:moveTo>
                <a:lnTo>
                  <a:pt x="106858" y="60159"/>
                </a:lnTo>
                <a:lnTo>
                  <a:pt x="106863" y="54508"/>
                </a:lnTo>
                <a:lnTo>
                  <a:pt x="104241" y="49834"/>
                </a:lnTo>
                <a:lnTo>
                  <a:pt x="113079" y="49834"/>
                </a:lnTo>
                <a:lnTo>
                  <a:pt x="114163" y="52925"/>
                </a:lnTo>
                <a:lnTo>
                  <a:pt x="115709" y="59092"/>
                </a:lnTo>
                <a:lnTo>
                  <a:pt x="114566" y="59943"/>
                </a:lnTo>
                <a:lnTo>
                  <a:pt x="113284" y="61531"/>
                </a:lnTo>
                <a:close/>
              </a:path>
              <a:path w="161290" h="63500">
                <a:moveTo>
                  <a:pt x="142239" y="54508"/>
                </a:moveTo>
                <a:lnTo>
                  <a:pt x="137731" y="53454"/>
                </a:lnTo>
                <a:lnTo>
                  <a:pt x="133070" y="50076"/>
                </a:lnTo>
                <a:lnTo>
                  <a:pt x="143547" y="50076"/>
                </a:lnTo>
                <a:lnTo>
                  <a:pt x="143586" y="50584"/>
                </a:lnTo>
                <a:lnTo>
                  <a:pt x="142239" y="54508"/>
                </a:lnTo>
                <a:close/>
              </a:path>
              <a:path w="161290" h="63500">
                <a:moveTo>
                  <a:pt x="115938" y="55410"/>
                </a:moveTo>
                <a:lnTo>
                  <a:pt x="116306" y="51409"/>
                </a:lnTo>
                <a:lnTo>
                  <a:pt x="122846" y="51409"/>
                </a:lnTo>
                <a:lnTo>
                  <a:pt x="122846" y="52035"/>
                </a:lnTo>
                <a:lnTo>
                  <a:pt x="120218" y="53136"/>
                </a:lnTo>
                <a:lnTo>
                  <a:pt x="115938" y="55410"/>
                </a:lnTo>
                <a:close/>
              </a:path>
              <a:path w="161290" h="63500">
                <a:moveTo>
                  <a:pt x="122846" y="53962"/>
                </a:moveTo>
                <a:lnTo>
                  <a:pt x="122846" y="52035"/>
                </a:lnTo>
                <a:lnTo>
                  <a:pt x="123187" y="51892"/>
                </a:lnTo>
                <a:lnTo>
                  <a:pt x="122846" y="53962"/>
                </a:lnTo>
                <a:close/>
              </a:path>
              <a:path w="161290" h="63500">
                <a:moveTo>
                  <a:pt x="83127" y="57899"/>
                </a:moveTo>
                <a:lnTo>
                  <a:pt x="73494" y="57899"/>
                </a:lnTo>
                <a:lnTo>
                  <a:pt x="74662" y="57124"/>
                </a:lnTo>
                <a:lnTo>
                  <a:pt x="74585" y="56286"/>
                </a:lnTo>
                <a:lnTo>
                  <a:pt x="74524" y="55854"/>
                </a:lnTo>
                <a:lnTo>
                  <a:pt x="74066" y="54914"/>
                </a:lnTo>
                <a:lnTo>
                  <a:pt x="73748" y="53962"/>
                </a:lnTo>
                <a:lnTo>
                  <a:pt x="84473" y="53962"/>
                </a:lnTo>
                <a:lnTo>
                  <a:pt x="83127" y="57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4230553" y="6336659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6355"/>
                </a:moveTo>
                <a:lnTo>
                  <a:pt x="381" y="5707"/>
                </a:lnTo>
                <a:lnTo>
                  <a:pt x="3083" y="0"/>
                </a:lnTo>
                <a:lnTo>
                  <a:pt x="8597" y="4412"/>
                </a:lnTo>
                <a:lnTo>
                  <a:pt x="2602" y="5745"/>
                </a:lnTo>
                <a:lnTo>
                  <a:pt x="0" y="6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4229677" y="634301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91" y="825"/>
                </a:moveTo>
                <a:lnTo>
                  <a:pt x="0" y="190"/>
                </a:lnTo>
                <a:lnTo>
                  <a:pt x="875" y="0"/>
                </a:lnTo>
                <a:lnTo>
                  <a:pt x="291" y="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4099869" y="64009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17" y="190"/>
                </a:moveTo>
                <a:lnTo>
                  <a:pt x="0" y="0"/>
                </a:lnTo>
                <a:lnTo>
                  <a:pt x="141" y="88"/>
                </a:lnTo>
                <a:lnTo>
                  <a:pt x="300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4100289" y="6399466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407" y="4330"/>
                </a:moveTo>
                <a:lnTo>
                  <a:pt x="5765" y="3441"/>
                </a:lnTo>
                <a:lnTo>
                  <a:pt x="3275" y="2768"/>
                </a:lnTo>
                <a:lnTo>
                  <a:pt x="2221" y="2463"/>
                </a:lnTo>
                <a:lnTo>
                  <a:pt x="0" y="1701"/>
                </a:lnTo>
                <a:lnTo>
                  <a:pt x="1091" y="1511"/>
                </a:lnTo>
                <a:lnTo>
                  <a:pt x="2196" y="1346"/>
                </a:lnTo>
                <a:lnTo>
                  <a:pt x="3275" y="1092"/>
                </a:lnTo>
                <a:lnTo>
                  <a:pt x="4838" y="774"/>
                </a:lnTo>
                <a:lnTo>
                  <a:pt x="6362" y="368"/>
                </a:lnTo>
                <a:lnTo>
                  <a:pt x="7886" y="0"/>
                </a:lnTo>
                <a:lnTo>
                  <a:pt x="840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4233143" y="6317576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6604" y="9512"/>
                </a:moveTo>
                <a:lnTo>
                  <a:pt x="0" y="2718"/>
                </a:lnTo>
                <a:lnTo>
                  <a:pt x="711" y="0"/>
                </a:lnTo>
                <a:lnTo>
                  <a:pt x="8763" y="1079"/>
                </a:lnTo>
                <a:lnTo>
                  <a:pt x="7633" y="5575"/>
                </a:lnTo>
                <a:lnTo>
                  <a:pt x="6604" y="9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4239595" y="63175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4" y="0"/>
                </a:moveTo>
                <a:lnTo>
                  <a:pt x="0" y="470"/>
                </a:lnTo>
                <a:lnTo>
                  <a:pt x="227" y="457"/>
                </a:lnTo>
                <a:lnTo>
                  <a:pt x="381" y="470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4161312" y="626553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356" y="0"/>
                </a:moveTo>
                <a:lnTo>
                  <a:pt x="229" y="76"/>
                </a:lnTo>
                <a:lnTo>
                  <a:pt x="0" y="266"/>
                </a:lnTo>
                <a:lnTo>
                  <a:pt x="648" y="50"/>
                </a:lnTo>
                <a:lnTo>
                  <a:pt x="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4161960" y="6263297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553" y="3568"/>
                </a:moveTo>
                <a:lnTo>
                  <a:pt x="2184" y="2654"/>
                </a:lnTo>
                <a:lnTo>
                  <a:pt x="0" y="2286"/>
                </a:lnTo>
                <a:lnTo>
                  <a:pt x="2247" y="1524"/>
                </a:lnTo>
                <a:lnTo>
                  <a:pt x="4610" y="0"/>
                </a:lnTo>
                <a:lnTo>
                  <a:pt x="6553" y="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4240447" y="6314262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908" y="3390"/>
                </a:moveTo>
                <a:lnTo>
                  <a:pt x="1448" y="3340"/>
                </a:lnTo>
                <a:lnTo>
                  <a:pt x="0" y="3327"/>
                </a:lnTo>
                <a:lnTo>
                  <a:pt x="2069" y="1206"/>
                </a:lnTo>
                <a:lnTo>
                  <a:pt x="3505" y="0"/>
                </a:lnTo>
                <a:lnTo>
                  <a:pt x="4305" y="279"/>
                </a:lnTo>
                <a:lnTo>
                  <a:pt x="4875" y="343"/>
                </a:lnTo>
                <a:lnTo>
                  <a:pt x="4702" y="1206"/>
                </a:lnTo>
                <a:lnTo>
                  <a:pt x="4660" y="3035"/>
                </a:lnTo>
                <a:lnTo>
                  <a:pt x="2908" y="3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4239710" y="631757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266" y="470"/>
                </a:moveTo>
                <a:lnTo>
                  <a:pt x="0" y="12"/>
                </a:lnTo>
                <a:lnTo>
                  <a:pt x="494" y="0"/>
                </a:lnTo>
                <a:lnTo>
                  <a:pt x="736" y="12"/>
                </a:lnTo>
                <a:lnTo>
                  <a:pt x="431" y="343"/>
                </a:lnTo>
                <a:lnTo>
                  <a:pt x="266" y="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4226654" y="6314719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933" y="2692"/>
                </a:moveTo>
                <a:lnTo>
                  <a:pt x="0" y="1549"/>
                </a:lnTo>
                <a:lnTo>
                  <a:pt x="241" y="1016"/>
                </a:lnTo>
                <a:lnTo>
                  <a:pt x="623" y="0"/>
                </a:lnTo>
                <a:lnTo>
                  <a:pt x="1663" y="292"/>
                </a:lnTo>
                <a:lnTo>
                  <a:pt x="2590" y="686"/>
                </a:lnTo>
                <a:lnTo>
                  <a:pt x="3544" y="1219"/>
                </a:lnTo>
                <a:lnTo>
                  <a:pt x="3137" y="2159"/>
                </a:lnTo>
                <a:lnTo>
                  <a:pt x="2933" y="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056245" y="5987160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723" y="1333"/>
                </a:moveTo>
                <a:lnTo>
                  <a:pt x="0" y="279"/>
                </a:lnTo>
                <a:lnTo>
                  <a:pt x="545" y="0"/>
                </a:lnTo>
                <a:lnTo>
                  <a:pt x="660" y="965"/>
                </a:lnTo>
                <a:lnTo>
                  <a:pt x="723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056969" y="598849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51" y="1333"/>
                </a:moveTo>
                <a:lnTo>
                  <a:pt x="660" y="1015"/>
                </a:lnTo>
                <a:lnTo>
                  <a:pt x="215" y="749"/>
                </a:lnTo>
                <a:lnTo>
                  <a:pt x="51" y="253"/>
                </a:lnTo>
                <a:lnTo>
                  <a:pt x="0" y="0"/>
                </a:lnTo>
                <a:lnTo>
                  <a:pt x="951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4115110" y="605541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294" y="838"/>
                </a:moveTo>
                <a:lnTo>
                  <a:pt x="0" y="0"/>
                </a:lnTo>
                <a:lnTo>
                  <a:pt x="393" y="216"/>
                </a:lnTo>
                <a:lnTo>
                  <a:pt x="875" y="368"/>
                </a:lnTo>
                <a:lnTo>
                  <a:pt x="1181" y="673"/>
                </a:lnTo>
                <a:lnTo>
                  <a:pt x="1294" y="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4087030" y="6170764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159" y="4559"/>
                </a:moveTo>
                <a:lnTo>
                  <a:pt x="0" y="3060"/>
                </a:lnTo>
                <a:lnTo>
                  <a:pt x="2934" y="0"/>
                </a:lnTo>
                <a:lnTo>
                  <a:pt x="4395" y="2959"/>
                </a:lnTo>
                <a:lnTo>
                  <a:pt x="6159" y="4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4086471" y="61736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58" y="126"/>
                </a:moveTo>
                <a:lnTo>
                  <a:pt x="63" y="0"/>
                </a:lnTo>
                <a:lnTo>
                  <a:pt x="0" y="495"/>
                </a:lnTo>
                <a:lnTo>
                  <a:pt x="227" y="482"/>
                </a:lnTo>
                <a:lnTo>
                  <a:pt x="558" y="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4089684" y="631653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6070" y="1358"/>
                </a:moveTo>
                <a:lnTo>
                  <a:pt x="0" y="305"/>
                </a:lnTo>
                <a:lnTo>
                  <a:pt x="63" y="0"/>
                </a:lnTo>
                <a:lnTo>
                  <a:pt x="6046" y="1194"/>
                </a:lnTo>
                <a:lnTo>
                  <a:pt x="6070" y="13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4252232" y="555575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431"/>
                </a:moveTo>
                <a:lnTo>
                  <a:pt x="178" y="266"/>
                </a:lnTo>
                <a:lnTo>
                  <a:pt x="406" y="152"/>
                </a:lnTo>
                <a:lnTo>
                  <a:pt x="596" y="0"/>
                </a:lnTo>
                <a:lnTo>
                  <a:pt x="0" y="43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4389645" y="580760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838"/>
                </a:moveTo>
                <a:lnTo>
                  <a:pt x="229" y="0"/>
                </a:lnTo>
                <a:lnTo>
                  <a:pt x="660" y="470"/>
                </a:lnTo>
                <a:lnTo>
                  <a:pt x="0" y="83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4243989" y="53829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27" y="1778"/>
                </a:moveTo>
                <a:lnTo>
                  <a:pt x="369" y="584"/>
                </a:lnTo>
                <a:lnTo>
                  <a:pt x="0" y="0"/>
                </a:lnTo>
                <a:lnTo>
                  <a:pt x="863" y="431"/>
                </a:lnTo>
                <a:lnTo>
                  <a:pt x="1169" y="1016"/>
                </a:lnTo>
                <a:lnTo>
                  <a:pt x="927" y="177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4103185" y="5361076"/>
            <a:ext cx="524510" cy="445770"/>
          </a:xfrm>
          <a:custGeom>
            <a:avLst/>
            <a:gdLst/>
            <a:ahLst/>
            <a:cxnLst/>
            <a:rect l="l" t="t" r="r" b="b"/>
            <a:pathLst>
              <a:path w="524509" h="445770">
                <a:moveTo>
                  <a:pt x="185047" y="11429"/>
                </a:moveTo>
                <a:lnTo>
                  <a:pt x="179779" y="11429"/>
                </a:lnTo>
                <a:lnTo>
                  <a:pt x="181584" y="7620"/>
                </a:lnTo>
                <a:lnTo>
                  <a:pt x="185089" y="0"/>
                </a:lnTo>
                <a:lnTo>
                  <a:pt x="189382" y="0"/>
                </a:lnTo>
                <a:lnTo>
                  <a:pt x="188022" y="2539"/>
                </a:lnTo>
                <a:lnTo>
                  <a:pt x="183641" y="10160"/>
                </a:lnTo>
                <a:lnTo>
                  <a:pt x="185047" y="11429"/>
                </a:lnTo>
                <a:close/>
              </a:path>
              <a:path w="524509" h="445770">
                <a:moveTo>
                  <a:pt x="135329" y="13970"/>
                </a:moveTo>
                <a:lnTo>
                  <a:pt x="119062" y="13970"/>
                </a:lnTo>
                <a:lnTo>
                  <a:pt x="118781" y="12700"/>
                </a:lnTo>
                <a:lnTo>
                  <a:pt x="118693" y="11429"/>
                </a:lnTo>
                <a:lnTo>
                  <a:pt x="118502" y="10160"/>
                </a:lnTo>
                <a:lnTo>
                  <a:pt x="118338" y="10160"/>
                </a:lnTo>
                <a:lnTo>
                  <a:pt x="127049" y="2539"/>
                </a:lnTo>
                <a:lnTo>
                  <a:pt x="127392" y="8889"/>
                </a:lnTo>
                <a:lnTo>
                  <a:pt x="135329" y="8889"/>
                </a:lnTo>
                <a:lnTo>
                  <a:pt x="135329" y="13970"/>
                </a:lnTo>
                <a:close/>
              </a:path>
              <a:path w="524509" h="445770">
                <a:moveTo>
                  <a:pt x="189851" y="15239"/>
                </a:moveTo>
                <a:lnTo>
                  <a:pt x="156221" y="15239"/>
                </a:lnTo>
                <a:lnTo>
                  <a:pt x="156717" y="11429"/>
                </a:lnTo>
                <a:lnTo>
                  <a:pt x="156233" y="7620"/>
                </a:lnTo>
                <a:lnTo>
                  <a:pt x="157174" y="5079"/>
                </a:lnTo>
                <a:lnTo>
                  <a:pt x="157835" y="3810"/>
                </a:lnTo>
                <a:lnTo>
                  <a:pt x="159219" y="2539"/>
                </a:lnTo>
                <a:lnTo>
                  <a:pt x="161264" y="5079"/>
                </a:lnTo>
                <a:lnTo>
                  <a:pt x="163231" y="7620"/>
                </a:lnTo>
                <a:lnTo>
                  <a:pt x="165569" y="11429"/>
                </a:lnTo>
                <a:lnTo>
                  <a:pt x="185047" y="11429"/>
                </a:lnTo>
                <a:lnTo>
                  <a:pt x="187858" y="13970"/>
                </a:lnTo>
                <a:lnTo>
                  <a:pt x="189851" y="15239"/>
                </a:lnTo>
                <a:close/>
              </a:path>
              <a:path w="524509" h="445770">
                <a:moveTo>
                  <a:pt x="135329" y="19050"/>
                </a:moveTo>
                <a:lnTo>
                  <a:pt x="107314" y="19050"/>
                </a:lnTo>
                <a:lnTo>
                  <a:pt x="111213" y="17779"/>
                </a:lnTo>
                <a:lnTo>
                  <a:pt x="110604" y="7620"/>
                </a:lnTo>
                <a:lnTo>
                  <a:pt x="118338" y="11429"/>
                </a:lnTo>
                <a:lnTo>
                  <a:pt x="117893" y="11429"/>
                </a:lnTo>
                <a:lnTo>
                  <a:pt x="118781" y="12700"/>
                </a:lnTo>
                <a:lnTo>
                  <a:pt x="119062" y="13970"/>
                </a:lnTo>
                <a:lnTo>
                  <a:pt x="135329" y="13970"/>
                </a:lnTo>
                <a:lnTo>
                  <a:pt x="135329" y="19050"/>
                </a:lnTo>
                <a:close/>
              </a:path>
              <a:path w="524509" h="445770">
                <a:moveTo>
                  <a:pt x="179779" y="11429"/>
                </a:moveTo>
                <a:lnTo>
                  <a:pt x="165569" y="11429"/>
                </a:lnTo>
                <a:lnTo>
                  <a:pt x="167957" y="10160"/>
                </a:lnTo>
                <a:lnTo>
                  <a:pt x="170395" y="7620"/>
                </a:lnTo>
                <a:lnTo>
                  <a:pt x="174865" y="7620"/>
                </a:lnTo>
                <a:lnTo>
                  <a:pt x="176935" y="10160"/>
                </a:lnTo>
                <a:lnTo>
                  <a:pt x="179779" y="11429"/>
                </a:lnTo>
                <a:close/>
              </a:path>
              <a:path w="524509" h="445770">
                <a:moveTo>
                  <a:pt x="205909" y="11429"/>
                </a:moveTo>
                <a:lnTo>
                  <a:pt x="204888" y="11429"/>
                </a:lnTo>
                <a:lnTo>
                  <a:pt x="205714" y="8889"/>
                </a:lnTo>
                <a:lnTo>
                  <a:pt x="205909" y="11429"/>
                </a:lnTo>
                <a:close/>
              </a:path>
              <a:path w="524509" h="445770">
                <a:moveTo>
                  <a:pt x="149313" y="12700"/>
                </a:moveTo>
                <a:lnTo>
                  <a:pt x="135356" y="12700"/>
                </a:lnTo>
                <a:lnTo>
                  <a:pt x="139267" y="11429"/>
                </a:lnTo>
                <a:lnTo>
                  <a:pt x="143217" y="11429"/>
                </a:lnTo>
                <a:lnTo>
                  <a:pt x="147141" y="10160"/>
                </a:lnTo>
                <a:lnTo>
                  <a:pt x="148792" y="11429"/>
                </a:lnTo>
                <a:lnTo>
                  <a:pt x="149313" y="12700"/>
                </a:lnTo>
                <a:close/>
              </a:path>
              <a:path w="524509" h="445770">
                <a:moveTo>
                  <a:pt x="205975" y="17600"/>
                </a:moveTo>
                <a:lnTo>
                  <a:pt x="202552" y="16510"/>
                </a:lnTo>
                <a:lnTo>
                  <a:pt x="191845" y="16510"/>
                </a:lnTo>
                <a:lnTo>
                  <a:pt x="194550" y="13970"/>
                </a:lnTo>
                <a:lnTo>
                  <a:pt x="197204" y="12700"/>
                </a:lnTo>
                <a:lnTo>
                  <a:pt x="199528" y="10160"/>
                </a:lnTo>
                <a:lnTo>
                  <a:pt x="204888" y="11429"/>
                </a:lnTo>
                <a:lnTo>
                  <a:pt x="205909" y="11429"/>
                </a:lnTo>
                <a:lnTo>
                  <a:pt x="206202" y="15239"/>
                </a:lnTo>
                <a:lnTo>
                  <a:pt x="206254" y="16510"/>
                </a:lnTo>
                <a:lnTo>
                  <a:pt x="205975" y="17600"/>
                </a:lnTo>
                <a:close/>
              </a:path>
              <a:path w="524509" h="445770">
                <a:moveTo>
                  <a:pt x="135952" y="21589"/>
                </a:moveTo>
                <a:lnTo>
                  <a:pt x="135329" y="21589"/>
                </a:lnTo>
                <a:lnTo>
                  <a:pt x="135356" y="11429"/>
                </a:lnTo>
                <a:lnTo>
                  <a:pt x="135356" y="12700"/>
                </a:lnTo>
                <a:lnTo>
                  <a:pt x="149313" y="12700"/>
                </a:lnTo>
                <a:lnTo>
                  <a:pt x="150355" y="15239"/>
                </a:lnTo>
                <a:lnTo>
                  <a:pt x="189851" y="15239"/>
                </a:lnTo>
                <a:lnTo>
                  <a:pt x="191845" y="16510"/>
                </a:lnTo>
                <a:lnTo>
                  <a:pt x="201903" y="16510"/>
                </a:lnTo>
                <a:lnTo>
                  <a:pt x="200900" y="20320"/>
                </a:lnTo>
                <a:lnTo>
                  <a:pt x="136346" y="20320"/>
                </a:lnTo>
                <a:lnTo>
                  <a:pt x="135952" y="21589"/>
                </a:lnTo>
                <a:close/>
              </a:path>
              <a:path w="524509" h="445770">
                <a:moveTo>
                  <a:pt x="316830" y="19050"/>
                </a:moveTo>
                <a:lnTo>
                  <a:pt x="295642" y="19050"/>
                </a:lnTo>
                <a:lnTo>
                  <a:pt x="297993" y="17733"/>
                </a:lnTo>
                <a:lnTo>
                  <a:pt x="305079" y="12700"/>
                </a:lnTo>
                <a:lnTo>
                  <a:pt x="309396" y="13970"/>
                </a:lnTo>
                <a:lnTo>
                  <a:pt x="316830" y="19050"/>
                </a:lnTo>
                <a:close/>
              </a:path>
              <a:path w="524509" h="445770">
                <a:moveTo>
                  <a:pt x="369709" y="21589"/>
                </a:moveTo>
                <a:lnTo>
                  <a:pt x="320724" y="21589"/>
                </a:lnTo>
                <a:lnTo>
                  <a:pt x="323938" y="12700"/>
                </a:lnTo>
                <a:lnTo>
                  <a:pt x="331216" y="12700"/>
                </a:lnTo>
                <a:lnTo>
                  <a:pt x="338446" y="13970"/>
                </a:lnTo>
                <a:lnTo>
                  <a:pt x="352792" y="13970"/>
                </a:lnTo>
                <a:lnTo>
                  <a:pt x="354697" y="20320"/>
                </a:lnTo>
                <a:lnTo>
                  <a:pt x="367838" y="20320"/>
                </a:lnTo>
                <a:lnTo>
                  <a:pt x="369709" y="21589"/>
                </a:lnTo>
                <a:close/>
              </a:path>
              <a:path w="524509" h="445770">
                <a:moveTo>
                  <a:pt x="148983" y="45720"/>
                </a:moveTo>
                <a:lnTo>
                  <a:pt x="145529" y="44450"/>
                </a:lnTo>
                <a:lnTo>
                  <a:pt x="142620" y="44450"/>
                </a:lnTo>
                <a:lnTo>
                  <a:pt x="142674" y="44145"/>
                </a:lnTo>
                <a:lnTo>
                  <a:pt x="145248" y="38100"/>
                </a:lnTo>
                <a:lnTo>
                  <a:pt x="148741" y="31750"/>
                </a:lnTo>
                <a:lnTo>
                  <a:pt x="147586" y="25400"/>
                </a:lnTo>
                <a:lnTo>
                  <a:pt x="145045" y="24129"/>
                </a:lnTo>
                <a:lnTo>
                  <a:pt x="144080" y="23478"/>
                </a:lnTo>
                <a:lnTo>
                  <a:pt x="143982" y="23193"/>
                </a:lnTo>
                <a:lnTo>
                  <a:pt x="144068" y="22860"/>
                </a:lnTo>
                <a:lnTo>
                  <a:pt x="162458" y="22860"/>
                </a:lnTo>
                <a:lnTo>
                  <a:pt x="165506" y="21589"/>
                </a:lnTo>
                <a:lnTo>
                  <a:pt x="206691" y="21589"/>
                </a:lnTo>
                <a:lnTo>
                  <a:pt x="206593" y="20320"/>
                </a:lnTo>
                <a:lnTo>
                  <a:pt x="206564" y="17779"/>
                </a:lnTo>
                <a:lnTo>
                  <a:pt x="206394" y="17733"/>
                </a:lnTo>
                <a:lnTo>
                  <a:pt x="206289" y="16369"/>
                </a:lnTo>
                <a:lnTo>
                  <a:pt x="206578" y="15239"/>
                </a:lnTo>
                <a:lnTo>
                  <a:pt x="217334" y="15239"/>
                </a:lnTo>
                <a:lnTo>
                  <a:pt x="219493" y="17779"/>
                </a:lnTo>
                <a:lnTo>
                  <a:pt x="216672" y="24129"/>
                </a:lnTo>
                <a:lnTo>
                  <a:pt x="178840" y="24129"/>
                </a:lnTo>
                <a:lnTo>
                  <a:pt x="178192" y="25400"/>
                </a:lnTo>
                <a:lnTo>
                  <a:pt x="177125" y="25400"/>
                </a:lnTo>
                <a:lnTo>
                  <a:pt x="176897" y="27939"/>
                </a:lnTo>
                <a:lnTo>
                  <a:pt x="178015" y="27939"/>
                </a:lnTo>
                <a:lnTo>
                  <a:pt x="178586" y="29210"/>
                </a:lnTo>
                <a:lnTo>
                  <a:pt x="215755" y="29210"/>
                </a:lnTo>
                <a:lnTo>
                  <a:pt x="215695" y="34289"/>
                </a:lnTo>
                <a:lnTo>
                  <a:pt x="174674" y="34289"/>
                </a:lnTo>
                <a:lnTo>
                  <a:pt x="170970" y="40639"/>
                </a:lnTo>
                <a:lnTo>
                  <a:pt x="160477" y="40639"/>
                </a:lnTo>
                <a:lnTo>
                  <a:pt x="157708" y="43179"/>
                </a:lnTo>
                <a:lnTo>
                  <a:pt x="154863" y="44450"/>
                </a:lnTo>
                <a:lnTo>
                  <a:pt x="148983" y="45720"/>
                </a:lnTo>
                <a:close/>
              </a:path>
              <a:path w="524509" h="445770">
                <a:moveTo>
                  <a:pt x="110735" y="54593"/>
                </a:moveTo>
                <a:lnTo>
                  <a:pt x="105206" y="53339"/>
                </a:lnTo>
                <a:lnTo>
                  <a:pt x="100773" y="50800"/>
                </a:lnTo>
                <a:lnTo>
                  <a:pt x="90334" y="50800"/>
                </a:lnTo>
                <a:lnTo>
                  <a:pt x="95808" y="44450"/>
                </a:lnTo>
                <a:lnTo>
                  <a:pt x="101700" y="39370"/>
                </a:lnTo>
                <a:lnTo>
                  <a:pt x="97826" y="26670"/>
                </a:lnTo>
                <a:lnTo>
                  <a:pt x="99465" y="21589"/>
                </a:lnTo>
                <a:lnTo>
                  <a:pt x="100012" y="16510"/>
                </a:lnTo>
                <a:lnTo>
                  <a:pt x="107314" y="19050"/>
                </a:lnTo>
                <a:lnTo>
                  <a:pt x="135329" y="19050"/>
                </a:lnTo>
                <a:lnTo>
                  <a:pt x="135329" y="21589"/>
                </a:lnTo>
                <a:lnTo>
                  <a:pt x="135952" y="21589"/>
                </a:lnTo>
                <a:lnTo>
                  <a:pt x="135559" y="22860"/>
                </a:lnTo>
                <a:lnTo>
                  <a:pt x="138863" y="23929"/>
                </a:lnTo>
                <a:lnTo>
                  <a:pt x="138758" y="24129"/>
                </a:lnTo>
                <a:lnTo>
                  <a:pt x="138492" y="24129"/>
                </a:lnTo>
                <a:lnTo>
                  <a:pt x="138187" y="25156"/>
                </a:lnTo>
                <a:lnTo>
                  <a:pt x="137895" y="25400"/>
                </a:lnTo>
                <a:lnTo>
                  <a:pt x="136219" y="26670"/>
                </a:lnTo>
                <a:lnTo>
                  <a:pt x="130923" y="29210"/>
                </a:lnTo>
                <a:lnTo>
                  <a:pt x="131088" y="30479"/>
                </a:lnTo>
                <a:lnTo>
                  <a:pt x="107250" y="30479"/>
                </a:lnTo>
                <a:lnTo>
                  <a:pt x="107478" y="31750"/>
                </a:lnTo>
                <a:lnTo>
                  <a:pt x="131253" y="31750"/>
                </a:lnTo>
                <a:lnTo>
                  <a:pt x="132578" y="33020"/>
                </a:lnTo>
                <a:lnTo>
                  <a:pt x="116191" y="33020"/>
                </a:lnTo>
                <a:lnTo>
                  <a:pt x="115242" y="36829"/>
                </a:lnTo>
                <a:lnTo>
                  <a:pt x="107695" y="36829"/>
                </a:lnTo>
                <a:lnTo>
                  <a:pt x="106311" y="38100"/>
                </a:lnTo>
                <a:lnTo>
                  <a:pt x="104545" y="39370"/>
                </a:lnTo>
                <a:lnTo>
                  <a:pt x="104202" y="40639"/>
                </a:lnTo>
                <a:lnTo>
                  <a:pt x="103833" y="41910"/>
                </a:lnTo>
                <a:lnTo>
                  <a:pt x="104633" y="44450"/>
                </a:lnTo>
                <a:lnTo>
                  <a:pt x="105726" y="45720"/>
                </a:lnTo>
                <a:lnTo>
                  <a:pt x="107314" y="46989"/>
                </a:lnTo>
                <a:lnTo>
                  <a:pt x="112712" y="46989"/>
                </a:lnTo>
                <a:lnTo>
                  <a:pt x="110735" y="54593"/>
                </a:lnTo>
                <a:close/>
              </a:path>
              <a:path w="524509" h="445770">
                <a:moveTo>
                  <a:pt x="400557" y="46989"/>
                </a:moveTo>
                <a:lnTo>
                  <a:pt x="214819" y="46989"/>
                </a:lnTo>
                <a:lnTo>
                  <a:pt x="217258" y="45720"/>
                </a:lnTo>
                <a:lnTo>
                  <a:pt x="217194" y="41910"/>
                </a:lnTo>
                <a:lnTo>
                  <a:pt x="218057" y="38100"/>
                </a:lnTo>
                <a:lnTo>
                  <a:pt x="217778" y="35560"/>
                </a:lnTo>
                <a:lnTo>
                  <a:pt x="220535" y="35560"/>
                </a:lnTo>
                <a:lnTo>
                  <a:pt x="220636" y="34289"/>
                </a:lnTo>
                <a:lnTo>
                  <a:pt x="224395" y="34289"/>
                </a:lnTo>
                <a:lnTo>
                  <a:pt x="220521" y="21589"/>
                </a:lnTo>
                <a:lnTo>
                  <a:pt x="221690" y="19050"/>
                </a:lnTo>
                <a:lnTo>
                  <a:pt x="228700" y="16510"/>
                </a:lnTo>
                <a:lnTo>
                  <a:pt x="230682" y="17779"/>
                </a:lnTo>
                <a:lnTo>
                  <a:pt x="233184" y="19050"/>
                </a:lnTo>
                <a:lnTo>
                  <a:pt x="235546" y="21589"/>
                </a:lnTo>
                <a:lnTo>
                  <a:pt x="241579" y="25400"/>
                </a:lnTo>
                <a:lnTo>
                  <a:pt x="248042" y="26670"/>
                </a:lnTo>
                <a:lnTo>
                  <a:pt x="389640" y="26670"/>
                </a:lnTo>
                <a:lnTo>
                  <a:pt x="391277" y="29210"/>
                </a:lnTo>
                <a:lnTo>
                  <a:pt x="301674" y="29210"/>
                </a:lnTo>
                <a:lnTo>
                  <a:pt x="301407" y="30479"/>
                </a:lnTo>
                <a:lnTo>
                  <a:pt x="301625" y="31750"/>
                </a:lnTo>
                <a:lnTo>
                  <a:pt x="392913" y="31750"/>
                </a:lnTo>
                <a:lnTo>
                  <a:pt x="393731" y="33020"/>
                </a:lnTo>
                <a:lnTo>
                  <a:pt x="233539" y="33020"/>
                </a:lnTo>
                <a:lnTo>
                  <a:pt x="229437" y="35560"/>
                </a:lnTo>
                <a:lnTo>
                  <a:pt x="230440" y="36829"/>
                </a:lnTo>
                <a:lnTo>
                  <a:pt x="233235" y="40639"/>
                </a:lnTo>
                <a:lnTo>
                  <a:pt x="254354" y="40639"/>
                </a:lnTo>
                <a:lnTo>
                  <a:pt x="255218" y="41910"/>
                </a:lnTo>
                <a:lnTo>
                  <a:pt x="366000" y="41910"/>
                </a:lnTo>
                <a:lnTo>
                  <a:pt x="367207" y="43179"/>
                </a:lnTo>
                <a:lnTo>
                  <a:pt x="368222" y="44450"/>
                </a:lnTo>
                <a:lnTo>
                  <a:pt x="400138" y="44450"/>
                </a:lnTo>
                <a:lnTo>
                  <a:pt x="400557" y="46989"/>
                </a:lnTo>
                <a:close/>
              </a:path>
              <a:path w="524509" h="445770">
                <a:moveTo>
                  <a:pt x="367838" y="20320"/>
                </a:moveTo>
                <a:lnTo>
                  <a:pt x="356615" y="20320"/>
                </a:lnTo>
                <a:lnTo>
                  <a:pt x="359790" y="19050"/>
                </a:lnTo>
                <a:lnTo>
                  <a:pt x="363283" y="16510"/>
                </a:lnTo>
                <a:lnTo>
                  <a:pt x="364095" y="17779"/>
                </a:lnTo>
                <a:lnTo>
                  <a:pt x="367838" y="20320"/>
                </a:lnTo>
                <a:close/>
              </a:path>
              <a:path w="524509" h="445770">
                <a:moveTo>
                  <a:pt x="206564" y="21589"/>
                </a:moveTo>
                <a:lnTo>
                  <a:pt x="204303" y="21589"/>
                </a:lnTo>
                <a:lnTo>
                  <a:pt x="205333" y="19050"/>
                </a:lnTo>
                <a:lnTo>
                  <a:pt x="205930" y="17779"/>
                </a:lnTo>
                <a:lnTo>
                  <a:pt x="205975" y="17600"/>
                </a:lnTo>
                <a:lnTo>
                  <a:pt x="206394" y="17733"/>
                </a:lnTo>
                <a:lnTo>
                  <a:pt x="206495" y="19050"/>
                </a:lnTo>
                <a:lnTo>
                  <a:pt x="206564" y="21589"/>
                </a:lnTo>
                <a:close/>
              </a:path>
              <a:path w="524509" h="445770">
                <a:moveTo>
                  <a:pt x="388822" y="25400"/>
                </a:moveTo>
                <a:lnTo>
                  <a:pt x="271524" y="25400"/>
                </a:lnTo>
                <a:lnTo>
                  <a:pt x="280466" y="19050"/>
                </a:lnTo>
                <a:lnTo>
                  <a:pt x="280466" y="17779"/>
                </a:lnTo>
                <a:lnTo>
                  <a:pt x="295642" y="19050"/>
                </a:lnTo>
                <a:lnTo>
                  <a:pt x="316830" y="19050"/>
                </a:lnTo>
                <a:lnTo>
                  <a:pt x="320547" y="21589"/>
                </a:lnTo>
                <a:lnTo>
                  <a:pt x="369709" y="21589"/>
                </a:lnTo>
                <a:lnTo>
                  <a:pt x="388822" y="25400"/>
                </a:lnTo>
                <a:close/>
              </a:path>
              <a:path w="524509" h="445770">
                <a:moveTo>
                  <a:pt x="389640" y="26670"/>
                </a:moveTo>
                <a:lnTo>
                  <a:pt x="260145" y="26670"/>
                </a:lnTo>
                <a:lnTo>
                  <a:pt x="261847" y="25400"/>
                </a:lnTo>
                <a:lnTo>
                  <a:pt x="264095" y="22860"/>
                </a:lnTo>
                <a:lnTo>
                  <a:pt x="266279" y="19050"/>
                </a:lnTo>
                <a:lnTo>
                  <a:pt x="267842" y="20320"/>
                </a:lnTo>
                <a:lnTo>
                  <a:pt x="271524" y="25400"/>
                </a:lnTo>
                <a:lnTo>
                  <a:pt x="388822" y="25400"/>
                </a:lnTo>
                <a:lnTo>
                  <a:pt x="389640" y="26670"/>
                </a:lnTo>
                <a:close/>
              </a:path>
              <a:path w="524509" h="445770">
                <a:moveTo>
                  <a:pt x="162458" y="22860"/>
                </a:moveTo>
                <a:lnTo>
                  <a:pt x="143166" y="22860"/>
                </a:lnTo>
                <a:lnTo>
                  <a:pt x="141287" y="21589"/>
                </a:lnTo>
                <a:lnTo>
                  <a:pt x="138594" y="20320"/>
                </a:lnTo>
                <a:lnTo>
                  <a:pt x="161656" y="20320"/>
                </a:lnTo>
                <a:lnTo>
                  <a:pt x="162458" y="22860"/>
                </a:lnTo>
                <a:close/>
              </a:path>
              <a:path w="524509" h="445770">
                <a:moveTo>
                  <a:pt x="201255" y="21589"/>
                </a:moveTo>
                <a:lnTo>
                  <a:pt x="165303" y="21589"/>
                </a:lnTo>
                <a:lnTo>
                  <a:pt x="165086" y="20320"/>
                </a:lnTo>
                <a:lnTo>
                  <a:pt x="200900" y="20320"/>
                </a:lnTo>
                <a:lnTo>
                  <a:pt x="201255" y="21589"/>
                </a:lnTo>
                <a:close/>
              </a:path>
              <a:path w="524509" h="445770">
                <a:moveTo>
                  <a:pt x="91620" y="38100"/>
                </a:moveTo>
                <a:lnTo>
                  <a:pt x="74459" y="38100"/>
                </a:lnTo>
                <a:lnTo>
                  <a:pt x="78764" y="33020"/>
                </a:lnTo>
                <a:lnTo>
                  <a:pt x="89242" y="21589"/>
                </a:lnTo>
                <a:lnTo>
                  <a:pt x="90346" y="29210"/>
                </a:lnTo>
                <a:lnTo>
                  <a:pt x="91693" y="33020"/>
                </a:lnTo>
                <a:lnTo>
                  <a:pt x="91620" y="38100"/>
                </a:lnTo>
                <a:close/>
              </a:path>
              <a:path w="524509" h="445770">
                <a:moveTo>
                  <a:pt x="139042" y="23585"/>
                </a:moveTo>
                <a:lnTo>
                  <a:pt x="137946" y="22860"/>
                </a:lnTo>
                <a:lnTo>
                  <a:pt x="138619" y="22860"/>
                </a:lnTo>
                <a:lnTo>
                  <a:pt x="139246" y="23193"/>
                </a:lnTo>
                <a:lnTo>
                  <a:pt x="139042" y="23585"/>
                </a:lnTo>
                <a:close/>
              </a:path>
              <a:path w="524509" h="445770">
                <a:moveTo>
                  <a:pt x="141667" y="24129"/>
                </a:moveTo>
                <a:lnTo>
                  <a:pt x="141006" y="24129"/>
                </a:lnTo>
                <a:lnTo>
                  <a:pt x="139246" y="23193"/>
                </a:lnTo>
                <a:lnTo>
                  <a:pt x="139419" y="22860"/>
                </a:lnTo>
                <a:lnTo>
                  <a:pt x="141476" y="22860"/>
                </a:lnTo>
                <a:lnTo>
                  <a:pt x="141751" y="23378"/>
                </a:lnTo>
                <a:lnTo>
                  <a:pt x="141667" y="24129"/>
                </a:lnTo>
                <a:close/>
              </a:path>
              <a:path w="524509" h="445770">
                <a:moveTo>
                  <a:pt x="143408" y="25400"/>
                </a:moveTo>
                <a:lnTo>
                  <a:pt x="142693" y="25156"/>
                </a:lnTo>
                <a:lnTo>
                  <a:pt x="141861" y="23585"/>
                </a:lnTo>
                <a:lnTo>
                  <a:pt x="141825" y="23378"/>
                </a:lnTo>
                <a:lnTo>
                  <a:pt x="141933" y="22860"/>
                </a:lnTo>
                <a:lnTo>
                  <a:pt x="143166" y="22860"/>
                </a:lnTo>
                <a:lnTo>
                  <a:pt x="143933" y="23378"/>
                </a:lnTo>
                <a:lnTo>
                  <a:pt x="143408" y="25400"/>
                </a:lnTo>
                <a:close/>
              </a:path>
              <a:path w="524509" h="445770">
                <a:moveTo>
                  <a:pt x="139864" y="24129"/>
                </a:moveTo>
                <a:lnTo>
                  <a:pt x="139483" y="24129"/>
                </a:lnTo>
                <a:lnTo>
                  <a:pt x="138863" y="23929"/>
                </a:lnTo>
                <a:lnTo>
                  <a:pt x="139042" y="23585"/>
                </a:lnTo>
                <a:lnTo>
                  <a:pt x="139864" y="24129"/>
                </a:lnTo>
                <a:close/>
              </a:path>
              <a:path w="524509" h="445770">
                <a:moveTo>
                  <a:pt x="144112" y="35560"/>
                </a:moveTo>
                <a:lnTo>
                  <a:pt x="135228" y="35560"/>
                </a:lnTo>
                <a:lnTo>
                  <a:pt x="136701" y="31750"/>
                </a:lnTo>
                <a:lnTo>
                  <a:pt x="137362" y="27939"/>
                </a:lnTo>
                <a:lnTo>
                  <a:pt x="138187" y="25156"/>
                </a:lnTo>
                <a:lnTo>
                  <a:pt x="139419" y="24129"/>
                </a:lnTo>
                <a:lnTo>
                  <a:pt x="142701" y="25171"/>
                </a:lnTo>
                <a:lnTo>
                  <a:pt x="144842" y="29210"/>
                </a:lnTo>
                <a:lnTo>
                  <a:pt x="144112" y="35560"/>
                </a:lnTo>
                <a:close/>
              </a:path>
              <a:path w="524509" h="445770">
                <a:moveTo>
                  <a:pt x="215755" y="29210"/>
                </a:moveTo>
                <a:lnTo>
                  <a:pt x="178586" y="29210"/>
                </a:lnTo>
                <a:lnTo>
                  <a:pt x="180745" y="26670"/>
                </a:lnTo>
                <a:lnTo>
                  <a:pt x="179449" y="25400"/>
                </a:lnTo>
                <a:lnTo>
                  <a:pt x="178840" y="24129"/>
                </a:lnTo>
                <a:lnTo>
                  <a:pt x="193191" y="24129"/>
                </a:lnTo>
                <a:lnTo>
                  <a:pt x="191870" y="25400"/>
                </a:lnTo>
                <a:lnTo>
                  <a:pt x="216107" y="25400"/>
                </a:lnTo>
                <a:lnTo>
                  <a:pt x="215543" y="26670"/>
                </a:lnTo>
                <a:lnTo>
                  <a:pt x="215755" y="29210"/>
                </a:lnTo>
                <a:close/>
              </a:path>
              <a:path w="524509" h="445770">
                <a:moveTo>
                  <a:pt x="216107" y="25400"/>
                </a:moveTo>
                <a:lnTo>
                  <a:pt x="193000" y="25400"/>
                </a:lnTo>
                <a:lnTo>
                  <a:pt x="193191" y="24129"/>
                </a:lnTo>
                <a:lnTo>
                  <a:pt x="216672" y="24129"/>
                </a:lnTo>
                <a:lnTo>
                  <a:pt x="216107" y="25400"/>
                </a:lnTo>
                <a:close/>
              </a:path>
              <a:path w="524509" h="445770">
                <a:moveTo>
                  <a:pt x="27240" y="252729"/>
                </a:moveTo>
                <a:lnTo>
                  <a:pt x="25221" y="247650"/>
                </a:lnTo>
                <a:lnTo>
                  <a:pt x="22059" y="245110"/>
                </a:lnTo>
                <a:lnTo>
                  <a:pt x="16369" y="241300"/>
                </a:lnTo>
                <a:lnTo>
                  <a:pt x="16902" y="236220"/>
                </a:lnTo>
                <a:lnTo>
                  <a:pt x="19329" y="231139"/>
                </a:lnTo>
                <a:lnTo>
                  <a:pt x="7898" y="231139"/>
                </a:lnTo>
                <a:lnTo>
                  <a:pt x="7504" y="223520"/>
                </a:lnTo>
                <a:lnTo>
                  <a:pt x="15454" y="214629"/>
                </a:lnTo>
                <a:lnTo>
                  <a:pt x="11810" y="213360"/>
                </a:lnTo>
                <a:lnTo>
                  <a:pt x="5790" y="213360"/>
                </a:lnTo>
                <a:lnTo>
                  <a:pt x="4088" y="205739"/>
                </a:lnTo>
                <a:lnTo>
                  <a:pt x="1878" y="198120"/>
                </a:lnTo>
                <a:lnTo>
                  <a:pt x="0" y="186689"/>
                </a:lnTo>
                <a:lnTo>
                  <a:pt x="939" y="182879"/>
                </a:lnTo>
                <a:lnTo>
                  <a:pt x="4432" y="177800"/>
                </a:lnTo>
                <a:lnTo>
                  <a:pt x="5295" y="175260"/>
                </a:lnTo>
                <a:lnTo>
                  <a:pt x="1675" y="165100"/>
                </a:lnTo>
                <a:lnTo>
                  <a:pt x="2869" y="157479"/>
                </a:lnTo>
                <a:lnTo>
                  <a:pt x="5751" y="149860"/>
                </a:lnTo>
                <a:lnTo>
                  <a:pt x="8243" y="142239"/>
                </a:lnTo>
                <a:lnTo>
                  <a:pt x="10005" y="134620"/>
                </a:lnTo>
                <a:lnTo>
                  <a:pt x="11440" y="127000"/>
                </a:lnTo>
                <a:lnTo>
                  <a:pt x="12952" y="119379"/>
                </a:lnTo>
                <a:lnTo>
                  <a:pt x="14771" y="111760"/>
                </a:lnTo>
                <a:lnTo>
                  <a:pt x="16990" y="105410"/>
                </a:lnTo>
                <a:lnTo>
                  <a:pt x="19491" y="97789"/>
                </a:lnTo>
                <a:lnTo>
                  <a:pt x="22161" y="88900"/>
                </a:lnTo>
                <a:lnTo>
                  <a:pt x="26809" y="86360"/>
                </a:lnTo>
                <a:lnTo>
                  <a:pt x="34504" y="82550"/>
                </a:lnTo>
                <a:lnTo>
                  <a:pt x="36740" y="72389"/>
                </a:lnTo>
                <a:lnTo>
                  <a:pt x="35025" y="71120"/>
                </a:lnTo>
                <a:lnTo>
                  <a:pt x="31875" y="68579"/>
                </a:lnTo>
                <a:lnTo>
                  <a:pt x="28433" y="64770"/>
                </a:lnTo>
                <a:lnTo>
                  <a:pt x="35757" y="57150"/>
                </a:lnTo>
                <a:lnTo>
                  <a:pt x="45003" y="52070"/>
                </a:lnTo>
                <a:lnTo>
                  <a:pt x="54518" y="49529"/>
                </a:lnTo>
                <a:lnTo>
                  <a:pt x="62648" y="46989"/>
                </a:lnTo>
                <a:lnTo>
                  <a:pt x="67333" y="29210"/>
                </a:lnTo>
                <a:lnTo>
                  <a:pt x="74331" y="34289"/>
                </a:lnTo>
                <a:lnTo>
                  <a:pt x="72377" y="35560"/>
                </a:lnTo>
                <a:lnTo>
                  <a:pt x="74459" y="38100"/>
                </a:lnTo>
                <a:lnTo>
                  <a:pt x="91620" y="38100"/>
                </a:lnTo>
                <a:lnTo>
                  <a:pt x="91566" y="41910"/>
                </a:lnTo>
                <a:lnTo>
                  <a:pt x="90079" y="45720"/>
                </a:lnTo>
                <a:lnTo>
                  <a:pt x="76516" y="45720"/>
                </a:lnTo>
                <a:lnTo>
                  <a:pt x="72897" y="52070"/>
                </a:lnTo>
                <a:lnTo>
                  <a:pt x="73251" y="58420"/>
                </a:lnTo>
                <a:lnTo>
                  <a:pt x="76017" y="66039"/>
                </a:lnTo>
                <a:lnTo>
                  <a:pt x="48958" y="66039"/>
                </a:lnTo>
                <a:lnTo>
                  <a:pt x="50024" y="67310"/>
                </a:lnTo>
                <a:lnTo>
                  <a:pt x="76468" y="67310"/>
                </a:lnTo>
                <a:lnTo>
                  <a:pt x="77824" y="71120"/>
                </a:lnTo>
                <a:lnTo>
                  <a:pt x="57949" y="71120"/>
                </a:lnTo>
                <a:lnTo>
                  <a:pt x="56184" y="72389"/>
                </a:lnTo>
                <a:lnTo>
                  <a:pt x="56272" y="78739"/>
                </a:lnTo>
                <a:lnTo>
                  <a:pt x="54164" y="85089"/>
                </a:lnTo>
                <a:lnTo>
                  <a:pt x="44423" y="93979"/>
                </a:lnTo>
                <a:lnTo>
                  <a:pt x="43763" y="100329"/>
                </a:lnTo>
                <a:lnTo>
                  <a:pt x="42005" y="105410"/>
                </a:lnTo>
                <a:lnTo>
                  <a:pt x="32384" y="105410"/>
                </a:lnTo>
                <a:lnTo>
                  <a:pt x="32283" y="106679"/>
                </a:lnTo>
                <a:lnTo>
                  <a:pt x="31672" y="107950"/>
                </a:lnTo>
                <a:lnTo>
                  <a:pt x="37045" y="114300"/>
                </a:lnTo>
                <a:lnTo>
                  <a:pt x="38036" y="120650"/>
                </a:lnTo>
                <a:lnTo>
                  <a:pt x="37045" y="127000"/>
                </a:lnTo>
                <a:lnTo>
                  <a:pt x="35768" y="135889"/>
                </a:lnTo>
                <a:lnTo>
                  <a:pt x="34054" y="143510"/>
                </a:lnTo>
                <a:lnTo>
                  <a:pt x="31541" y="152400"/>
                </a:lnTo>
                <a:lnTo>
                  <a:pt x="27863" y="160020"/>
                </a:lnTo>
                <a:lnTo>
                  <a:pt x="25373" y="163829"/>
                </a:lnTo>
                <a:lnTo>
                  <a:pt x="24992" y="167639"/>
                </a:lnTo>
                <a:lnTo>
                  <a:pt x="26860" y="176529"/>
                </a:lnTo>
                <a:lnTo>
                  <a:pt x="26987" y="181610"/>
                </a:lnTo>
                <a:lnTo>
                  <a:pt x="13639" y="181610"/>
                </a:lnTo>
                <a:lnTo>
                  <a:pt x="12558" y="182879"/>
                </a:lnTo>
                <a:lnTo>
                  <a:pt x="12140" y="184150"/>
                </a:lnTo>
                <a:lnTo>
                  <a:pt x="13358" y="185420"/>
                </a:lnTo>
                <a:lnTo>
                  <a:pt x="13982" y="186689"/>
                </a:lnTo>
                <a:lnTo>
                  <a:pt x="28841" y="186689"/>
                </a:lnTo>
                <a:lnTo>
                  <a:pt x="31700" y="194310"/>
                </a:lnTo>
                <a:lnTo>
                  <a:pt x="33330" y="203200"/>
                </a:lnTo>
                <a:lnTo>
                  <a:pt x="14769" y="203200"/>
                </a:lnTo>
                <a:lnTo>
                  <a:pt x="14375" y="204470"/>
                </a:lnTo>
                <a:lnTo>
                  <a:pt x="33317" y="204470"/>
                </a:lnTo>
                <a:lnTo>
                  <a:pt x="33255" y="210820"/>
                </a:lnTo>
                <a:lnTo>
                  <a:pt x="30999" y="219710"/>
                </a:lnTo>
                <a:lnTo>
                  <a:pt x="29805" y="222250"/>
                </a:lnTo>
                <a:lnTo>
                  <a:pt x="30644" y="227329"/>
                </a:lnTo>
                <a:lnTo>
                  <a:pt x="38454" y="237489"/>
                </a:lnTo>
                <a:lnTo>
                  <a:pt x="34174" y="243839"/>
                </a:lnTo>
                <a:lnTo>
                  <a:pt x="34022" y="248920"/>
                </a:lnTo>
                <a:lnTo>
                  <a:pt x="27240" y="252729"/>
                </a:lnTo>
                <a:close/>
              </a:path>
              <a:path w="524509" h="445770">
                <a:moveTo>
                  <a:pt x="392913" y="31750"/>
                </a:moveTo>
                <a:lnTo>
                  <a:pt x="301700" y="31750"/>
                </a:lnTo>
                <a:lnTo>
                  <a:pt x="302677" y="30479"/>
                </a:lnTo>
                <a:lnTo>
                  <a:pt x="302474" y="29210"/>
                </a:lnTo>
                <a:lnTo>
                  <a:pt x="391277" y="29210"/>
                </a:lnTo>
                <a:lnTo>
                  <a:pt x="392913" y="31750"/>
                </a:lnTo>
                <a:close/>
              </a:path>
              <a:path w="524509" h="445770">
                <a:moveTo>
                  <a:pt x="131253" y="31750"/>
                </a:moveTo>
                <a:lnTo>
                  <a:pt x="110983" y="31750"/>
                </a:lnTo>
                <a:lnTo>
                  <a:pt x="110717" y="30479"/>
                </a:lnTo>
                <a:lnTo>
                  <a:pt x="131088" y="30479"/>
                </a:lnTo>
                <a:lnTo>
                  <a:pt x="131253" y="31750"/>
                </a:lnTo>
                <a:close/>
              </a:path>
              <a:path w="524509" h="445770">
                <a:moveTo>
                  <a:pt x="122059" y="50800"/>
                </a:moveTo>
                <a:lnTo>
                  <a:pt x="120902" y="49529"/>
                </a:lnTo>
                <a:lnTo>
                  <a:pt x="122719" y="36829"/>
                </a:lnTo>
                <a:lnTo>
                  <a:pt x="123671" y="36829"/>
                </a:lnTo>
                <a:lnTo>
                  <a:pt x="116191" y="33020"/>
                </a:lnTo>
                <a:lnTo>
                  <a:pt x="132578" y="33020"/>
                </a:lnTo>
                <a:lnTo>
                  <a:pt x="135228" y="35560"/>
                </a:lnTo>
                <a:lnTo>
                  <a:pt x="144112" y="35560"/>
                </a:lnTo>
                <a:lnTo>
                  <a:pt x="143966" y="36829"/>
                </a:lnTo>
                <a:lnTo>
                  <a:pt x="142620" y="44450"/>
                </a:lnTo>
                <a:lnTo>
                  <a:pt x="139089" y="45720"/>
                </a:lnTo>
                <a:lnTo>
                  <a:pt x="135038" y="46989"/>
                </a:lnTo>
                <a:lnTo>
                  <a:pt x="122059" y="50800"/>
                </a:lnTo>
                <a:close/>
              </a:path>
              <a:path w="524509" h="445770">
                <a:moveTo>
                  <a:pt x="366000" y="41910"/>
                </a:moveTo>
                <a:lnTo>
                  <a:pt x="256615" y="41910"/>
                </a:lnTo>
                <a:lnTo>
                  <a:pt x="254354" y="40639"/>
                </a:lnTo>
                <a:lnTo>
                  <a:pt x="233235" y="40639"/>
                </a:lnTo>
                <a:lnTo>
                  <a:pt x="238162" y="35560"/>
                </a:lnTo>
                <a:lnTo>
                  <a:pt x="237349" y="34289"/>
                </a:lnTo>
                <a:lnTo>
                  <a:pt x="236346" y="33020"/>
                </a:lnTo>
                <a:lnTo>
                  <a:pt x="393731" y="33020"/>
                </a:lnTo>
                <a:lnTo>
                  <a:pt x="397004" y="38100"/>
                </a:lnTo>
                <a:lnTo>
                  <a:pt x="366774" y="38100"/>
                </a:lnTo>
                <a:lnTo>
                  <a:pt x="365328" y="39370"/>
                </a:lnTo>
                <a:lnTo>
                  <a:pt x="366000" y="41910"/>
                </a:lnTo>
                <a:close/>
              </a:path>
              <a:path w="524509" h="445770">
                <a:moveTo>
                  <a:pt x="181787" y="53339"/>
                </a:moveTo>
                <a:lnTo>
                  <a:pt x="179246" y="53339"/>
                </a:lnTo>
                <a:lnTo>
                  <a:pt x="175628" y="50800"/>
                </a:lnTo>
                <a:lnTo>
                  <a:pt x="176809" y="48260"/>
                </a:lnTo>
                <a:lnTo>
                  <a:pt x="179627" y="40639"/>
                </a:lnTo>
                <a:lnTo>
                  <a:pt x="178282" y="38100"/>
                </a:lnTo>
                <a:lnTo>
                  <a:pt x="174674" y="34289"/>
                </a:lnTo>
                <a:lnTo>
                  <a:pt x="184923" y="34289"/>
                </a:lnTo>
                <a:lnTo>
                  <a:pt x="183781" y="35560"/>
                </a:lnTo>
                <a:lnTo>
                  <a:pt x="184365" y="36829"/>
                </a:lnTo>
                <a:lnTo>
                  <a:pt x="185584" y="38100"/>
                </a:lnTo>
                <a:lnTo>
                  <a:pt x="212800" y="38100"/>
                </a:lnTo>
                <a:lnTo>
                  <a:pt x="210477" y="40639"/>
                </a:lnTo>
                <a:lnTo>
                  <a:pt x="211949" y="45720"/>
                </a:lnTo>
                <a:lnTo>
                  <a:pt x="213219" y="46989"/>
                </a:lnTo>
                <a:lnTo>
                  <a:pt x="400557" y="46989"/>
                </a:lnTo>
                <a:lnTo>
                  <a:pt x="400976" y="49529"/>
                </a:lnTo>
                <a:lnTo>
                  <a:pt x="192124" y="49529"/>
                </a:lnTo>
                <a:lnTo>
                  <a:pt x="186143" y="50800"/>
                </a:lnTo>
                <a:lnTo>
                  <a:pt x="184619" y="52070"/>
                </a:lnTo>
                <a:lnTo>
                  <a:pt x="181787" y="53339"/>
                </a:lnTo>
                <a:close/>
              </a:path>
              <a:path w="524509" h="445770">
                <a:moveTo>
                  <a:pt x="212800" y="38100"/>
                </a:moveTo>
                <a:lnTo>
                  <a:pt x="187007" y="38100"/>
                </a:lnTo>
                <a:lnTo>
                  <a:pt x="188174" y="36829"/>
                </a:lnTo>
                <a:lnTo>
                  <a:pt x="187704" y="35560"/>
                </a:lnTo>
                <a:lnTo>
                  <a:pt x="186346" y="34289"/>
                </a:lnTo>
                <a:lnTo>
                  <a:pt x="215352" y="34289"/>
                </a:lnTo>
                <a:lnTo>
                  <a:pt x="215455" y="35560"/>
                </a:lnTo>
                <a:lnTo>
                  <a:pt x="212800" y="38100"/>
                </a:lnTo>
                <a:close/>
              </a:path>
              <a:path w="524509" h="445770">
                <a:moveTo>
                  <a:pt x="112712" y="46989"/>
                </a:moveTo>
                <a:lnTo>
                  <a:pt x="109332" y="46989"/>
                </a:lnTo>
                <a:lnTo>
                  <a:pt x="110552" y="45720"/>
                </a:lnTo>
                <a:lnTo>
                  <a:pt x="111873" y="44450"/>
                </a:lnTo>
                <a:lnTo>
                  <a:pt x="111377" y="41910"/>
                </a:lnTo>
                <a:lnTo>
                  <a:pt x="111264" y="40639"/>
                </a:lnTo>
                <a:lnTo>
                  <a:pt x="110107" y="38100"/>
                </a:lnTo>
                <a:lnTo>
                  <a:pt x="108317" y="36829"/>
                </a:lnTo>
                <a:lnTo>
                  <a:pt x="115242" y="36829"/>
                </a:lnTo>
                <a:lnTo>
                  <a:pt x="112712" y="46989"/>
                </a:lnTo>
                <a:close/>
              </a:path>
              <a:path w="524509" h="445770">
                <a:moveTo>
                  <a:pt x="400138" y="44450"/>
                </a:moveTo>
                <a:lnTo>
                  <a:pt x="368222" y="44450"/>
                </a:lnTo>
                <a:lnTo>
                  <a:pt x="369327" y="43179"/>
                </a:lnTo>
                <a:lnTo>
                  <a:pt x="370724" y="41910"/>
                </a:lnTo>
                <a:lnTo>
                  <a:pt x="369760" y="39370"/>
                </a:lnTo>
                <a:lnTo>
                  <a:pt x="368540" y="39370"/>
                </a:lnTo>
                <a:lnTo>
                  <a:pt x="367473" y="38100"/>
                </a:lnTo>
                <a:lnTo>
                  <a:pt x="397004" y="38100"/>
                </a:lnTo>
                <a:lnTo>
                  <a:pt x="400138" y="44450"/>
                </a:lnTo>
                <a:close/>
              </a:path>
              <a:path w="524509" h="445770">
                <a:moveTo>
                  <a:pt x="165785" y="49529"/>
                </a:moveTo>
                <a:lnTo>
                  <a:pt x="163904" y="46989"/>
                </a:lnTo>
                <a:lnTo>
                  <a:pt x="162483" y="44450"/>
                </a:lnTo>
                <a:lnTo>
                  <a:pt x="160477" y="40639"/>
                </a:lnTo>
                <a:lnTo>
                  <a:pt x="170970" y="40639"/>
                </a:lnTo>
                <a:lnTo>
                  <a:pt x="165785" y="49529"/>
                </a:lnTo>
                <a:close/>
              </a:path>
              <a:path w="524509" h="445770">
                <a:moveTo>
                  <a:pt x="90487" y="63500"/>
                </a:moveTo>
                <a:lnTo>
                  <a:pt x="81126" y="60960"/>
                </a:lnTo>
                <a:lnTo>
                  <a:pt x="76261" y="54610"/>
                </a:lnTo>
                <a:lnTo>
                  <a:pt x="77113" y="53339"/>
                </a:lnTo>
                <a:lnTo>
                  <a:pt x="78930" y="50800"/>
                </a:lnTo>
                <a:lnTo>
                  <a:pt x="81571" y="48260"/>
                </a:lnTo>
                <a:lnTo>
                  <a:pt x="80999" y="45720"/>
                </a:lnTo>
                <a:lnTo>
                  <a:pt x="90079" y="45720"/>
                </a:lnTo>
                <a:lnTo>
                  <a:pt x="90334" y="50800"/>
                </a:lnTo>
                <a:lnTo>
                  <a:pt x="100773" y="50800"/>
                </a:lnTo>
                <a:lnTo>
                  <a:pt x="98425" y="54610"/>
                </a:lnTo>
                <a:lnTo>
                  <a:pt x="97814" y="58420"/>
                </a:lnTo>
                <a:lnTo>
                  <a:pt x="95172" y="60960"/>
                </a:lnTo>
                <a:lnTo>
                  <a:pt x="90487" y="63500"/>
                </a:lnTo>
                <a:close/>
              </a:path>
              <a:path w="524509" h="445770">
                <a:moveTo>
                  <a:pt x="271014" y="91439"/>
                </a:moveTo>
                <a:lnTo>
                  <a:pt x="206323" y="91439"/>
                </a:lnTo>
                <a:lnTo>
                  <a:pt x="207694" y="83820"/>
                </a:lnTo>
                <a:lnTo>
                  <a:pt x="209816" y="78739"/>
                </a:lnTo>
                <a:lnTo>
                  <a:pt x="185953" y="78739"/>
                </a:lnTo>
                <a:lnTo>
                  <a:pt x="185774" y="76200"/>
                </a:lnTo>
                <a:lnTo>
                  <a:pt x="185456" y="76200"/>
                </a:lnTo>
                <a:lnTo>
                  <a:pt x="185202" y="74929"/>
                </a:lnTo>
                <a:lnTo>
                  <a:pt x="185455" y="73725"/>
                </a:lnTo>
                <a:lnTo>
                  <a:pt x="185584" y="73660"/>
                </a:lnTo>
                <a:lnTo>
                  <a:pt x="190282" y="73660"/>
                </a:lnTo>
                <a:lnTo>
                  <a:pt x="190486" y="67310"/>
                </a:lnTo>
                <a:lnTo>
                  <a:pt x="199096" y="63500"/>
                </a:lnTo>
                <a:lnTo>
                  <a:pt x="198956" y="60960"/>
                </a:lnTo>
                <a:lnTo>
                  <a:pt x="197777" y="57150"/>
                </a:lnTo>
                <a:lnTo>
                  <a:pt x="195859" y="52070"/>
                </a:lnTo>
                <a:lnTo>
                  <a:pt x="192124" y="49529"/>
                </a:lnTo>
                <a:lnTo>
                  <a:pt x="400976" y="49529"/>
                </a:lnTo>
                <a:lnTo>
                  <a:pt x="401395" y="52070"/>
                </a:lnTo>
                <a:lnTo>
                  <a:pt x="409993" y="52070"/>
                </a:lnTo>
                <a:lnTo>
                  <a:pt x="412431" y="59689"/>
                </a:lnTo>
                <a:lnTo>
                  <a:pt x="210323" y="59689"/>
                </a:lnTo>
                <a:lnTo>
                  <a:pt x="208444" y="60960"/>
                </a:lnTo>
                <a:lnTo>
                  <a:pt x="209498" y="62229"/>
                </a:lnTo>
                <a:lnTo>
                  <a:pt x="413244" y="62229"/>
                </a:lnTo>
                <a:lnTo>
                  <a:pt x="413650" y="63500"/>
                </a:lnTo>
                <a:lnTo>
                  <a:pt x="296569" y="63500"/>
                </a:lnTo>
                <a:lnTo>
                  <a:pt x="292585" y="67310"/>
                </a:lnTo>
                <a:lnTo>
                  <a:pt x="210959" y="67310"/>
                </a:lnTo>
                <a:lnTo>
                  <a:pt x="210032" y="68579"/>
                </a:lnTo>
                <a:lnTo>
                  <a:pt x="210793" y="68579"/>
                </a:lnTo>
                <a:lnTo>
                  <a:pt x="211517" y="69850"/>
                </a:lnTo>
                <a:lnTo>
                  <a:pt x="289929" y="69850"/>
                </a:lnTo>
                <a:lnTo>
                  <a:pt x="287274" y="72389"/>
                </a:lnTo>
                <a:lnTo>
                  <a:pt x="287172" y="77470"/>
                </a:lnTo>
                <a:lnTo>
                  <a:pt x="276922" y="77470"/>
                </a:lnTo>
                <a:lnTo>
                  <a:pt x="273583" y="81279"/>
                </a:lnTo>
                <a:lnTo>
                  <a:pt x="271309" y="82550"/>
                </a:lnTo>
                <a:lnTo>
                  <a:pt x="271014" y="91439"/>
                </a:lnTo>
                <a:close/>
              </a:path>
              <a:path w="524509" h="445770">
                <a:moveTo>
                  <a:pt x="110807" y="54610"/>
                </a:moveTo>
                <a:close/>
              </a:path>
              <a:path w="524509" h="445770">
                <a:moveTo>
                  <a:pt x="320242" y="62229"/>
                </a:moveTo>
                <a:lnTo>
                  <a:pt x="209498" y="62229"/>
                </a:lnTo>
                <a:lnTo>
                  <a:pt x="210883" y="60960"/>
                </a:lnTo>
                <a:lnTo>
                  <a:pt x="210323" y="59689"/>
                </a:lnTo>
                <a:lnTo>
                  <a:pt x="412431" y="59689"/>
                </a:lnTo>
                <a:lnTo>
                  <a:pt x="412838" y="60960"/>
                </a:lnTo>
                <a:lnTo>
                  <a:pt x="319454" y="60960"/>
                </a:lnTo>
                <a:lnTo>
                  <a:pt x="320242" y="62229"/>
                </a:lnTo>
                <a:close/>
              </a:path>
              <a:path w="524509" h="445770">
                <a:moveTo>
                  <a:pt x="378586" y="62229"/>
                </a:moveTo>
                <a:lnTo>
                  <a:pt x="320242" y="62229"/>
                </a:lnTo>
                <a:lnTo>
                  <a:pt x="320788" y="60960"/>
                </a:lnTo>
                <a:lnTo>
                  <a:pt x="379601" y="60960"/>
                </a:lnTo>
                <a:lnTo>
                  <a:pt x="378586" y="62229"/>
                </a:lnTo>
                <a:close/>
              </a:path>
              <a:path w="524509" h="445770">
                <a:moveTo>
                  <a:pt x="413244" y="62229"/>
                </a:moveTo>
                <a:lnTo>
                  <a:pt x="379640" y="62229"/>
                </a:lnTo>
                <a:lnTo>
                  <a:pt x="379601" y="60960"/>
                </a:lnTo>
                <a:lnTo>
                  <a:pt x="412838" y="60960"/>
                </a:lnTo>
                <a:lnTo>
                  <a:pt x="413244" y="62229"/>
                </a:lnTo>
                <a:close/>
              </a:path>
              <a:path w="524509" h="445770">
                <a:moveTo>
                  <a:pt x="299693" y="74929"/>
                </a:moveTo>
                <a:lnTo>
                  <a:pt x="296569" y="63500"/>
                </a:lnTo>
                <a:lnTo>
                  <a:pt x="413650" y="63500"/>
                </a:lnTo>
                <a:lnTo>
                  <a:pt x="414463" y="66039"/>
                </a:lnTo>
                <a:lnTo>
                  <a:pt x="316585" y="66039"/>
                </a:lnTo>
                <a:lnTo>
                  <a:pt x="313004" y="68579"/>
                </a:lnTo>
                <a:lnTo>
                  <a:pt x="309105" y="69850"/>
                </a:lnTo>
                <a:lnTo>
                  <a:pt x="299693" y="74929"/>
                </a:lnTo>
                <a:close/>
              </a:path>
              <a:path w="524509" h="445770">
                <a:moveTo>
                  <a:pt x="76468" y="67310"/>
                </a:moveTo>
                <a:lnTo>
                  <a:pt x="50024" y="67310"/>
                </a:lnTo>
                <a:lnTo>
                  <a:pt x="50469" y="66039"/>
                </a:lnTo>
                <a:lnTo>
                  <a:pt x="76017" y="66039"/>
                </a:lnTo>
                <a:lnTo>
                  <a:pt x="76468" y="67310"/>
                </a:lnTo>
                <a:close/>
              </a:path>
              <a:path w="524509" h="445770">
                <a:moveTo>
                  <a:pt x="330452" y="72389"/>
                </a:moveTo>
                <a:lnTo>
                  <a:pt x="323493" y="71120"/>
                </a:lnTo>
                <a:lnTo>
                  <a:pt x="320344" y="68579"/>
                </a:lnTo>
                <a:lnTo>
                  <a:pt x="316585" y="66039"/>
                </a:lnTo>
                <a:lnTo>
                  <a:pt x="414463" y="66039"/>
                </a:lnTo>
                <a:lnTo>
                  <a:pt x="415276" y="68579"/>
                </a:lnTo>
                <a:lnTo>
                  <a:pt x="411720" y="68579"/>
                </a:lnTo>
                <a:lnTo>
                  <a:pt x="413291" y="69850"/>
                </a:lnTo>
                <a:lnTo>
                  <a:pt x="334478" y="69850"/>
                </a:lnTo>
                <a:lnTo>
                  <a:pt x="330452" y="72389"/>
                </a:lnTo>
                <a:close/>
              </a:path>
              <a:path w="524509" h="445770">
                <a:moveTo>
                  <a:pt x="289929" y="69850"/>
                </a:moveTo>
                <a:lnTo>
                  <a:pt x="213231" y="69850"/>
                </a:lnTo>
                <a:lnTo>
                  <a:pt x="213676" y="68579"/>
                </a:lnTo>
                <a:lnTo>
                  <a:pt x="213410" y="68579"/>
                </a:lnTo>
                <a:lnTo>
                  <a:pt x="213104" y="67310"/>
                </a:lnTo>
                <a:lnTo>
                  <a:pt x="292585" y="67310"/>
                </a:lnTo>
                <a:lnTo>
                  <a:pt x="289929" y="69850"/>
                </a:lnTo>
                <a:close/>
              </a:path>
              <a:path w="524509" h="445770">
                <a:moveTo>
                  <a:pt x="426249" y="71120"/>
                </a:moveTo>
                <a:lnTo>
                  <a:pt x="422197" y="71120"/>
                </a:lnTo>
                <a:lnTo>
                  <a:pt x="423811" y="67310"/>
                </a:lnTo>
                <a:lnTo>
                  <a:pt x="425589" y="69850"/>
                </a:lnTo>
                <a:lnTo>
                  <a:pt x="426249" y="71120"/>
                </a:lnTo>
                <a:close/>
              </a:path>
              <a:path w="524509" h="445770">
                <a:moveTo>
                  <a:pt x="416495" y="72389"/>
                </a:moveTo>
                <a:lnTo>
                  <a:pt x="412190" y="68579"/>
                </a:lnTo>
                <a:lnTo>
                  <a:pt x="415276" y="68579"/>
                </a:lnTo>
                <a:lnTo>
                  <a:pt x="416495" y="72389"/>
                </a:lnTo>
                <a:close/>
              </a:path>
              <a:path w="524509" h="445770">
                <a:moveTo>
                  <a:pt x="426910" y="72389"/>
                </a:moveTo>
                <a:lnTo>
                  <a:pt x="416495" y="72389"/>
                </a:lnTo>
                <a:lnTo>
                  <a:pt x="417652" y="68579"/>
                </a:lnTo>
                <a:lnTo>
                  <a:pt x="422197" y="71120"/>
                </a:lnTo>
                <a:lnTo>
                  <a:pt x="426249" y="71120"/>
                </a:lnTo>
                <a:lnTo>
                  <a:pt x="426910" y="72389"/>
                </a:lnTo>
                <a:close/>
              </a:path>
              <a:path w="524509" h="445770">
                <a:moveTo>
                  <a:pt x="491883" y="107950"/>
                </a:moveTo>
                <a:lnTo>
                  <a:pt x="366025" y="107950"/>
                </a:lnTo>
                <a:lnTo>
                  <a:pt x="370140" y="102870"/>
                </a:lnTo>
                <a:lnTo>
                  <a:pt x="370915" y="92710"/>
                </a:lnTo>
                <a:lnTo>
                  <a:pt x="367219" y="88900"/>
                </a:lnTo>
                <a:lnTo>
                  <a:pt x="362787" y="85089"/>
                </a:lnTo>
                <a:lnTo>
                  <a:pt x="355928" y="77470"/>
                </a:lnTo>
                <a:lnTo>
                  <a:pt x="353503" y="76200"/>
                </a:lnTo>
                <a:lnTo>
                  <a:pt x="345324" y="76200"/>
                </a:lnTo>
                <a:lnTo>
                  <a:pt x="341845" y="72389"/>
                </a:lnTo>
                <a:lnTo>
                  <a:pt x="334478" y="69850"/>
                </a:lnTo>
                <a:lnTo>
                  <a:pt x="413291" y="69850"/>
                </a:lnTo>
                <a:lnTo>
                  <a:pt x="416431" y="72389"/>
                </a:lnTo>
                <a:lnTo>
                  <a:pt x="426910" y="72389"/>
                </a:lnTo>
                <a:lnTo>
                  <a:pt x="431201" y="77470"/>
                </a:lnTo>
                <a:lnTo>
                  <a:pt x="434123" y="80010"/>
                </a:lnTo>
                <a:lnTo>
                  <a:pt x="385533" y="80010"/>
                </a:lnTo>
                <a:lnTo>
                  <a:pt x="384669" y="81279"/>
                </a:lnTo>
                <a:lnTo>
                  <a:pt x="461364" y="81279"/>
                </a:lnTo>
                <a:lnTo>
                  <a:pt x="464653" y="82550"/>
                </a:lnTo>
                <a:lnTo>
                  <a:pt x="466101" y="91439"/>
                </a:lnTo>
                <a:lnTo>
                  <a:pt x="477148" y="91439"/>
                </a:lnTo>
                <a:lnTo>
                  <a:pt x="477786" y="99060"/>
                </a:lnTo>
                <a:lnTo>
                  <a:pt x="481074" y="102870"/>
                </a:lnTo>
                <a:lnTo>
                  <a:pt x="491007" y="102870"/>
                </a:lnTo>
                <a:lnTo>
                  <a:pt x="491883" y="107950"/>
                </a:lnTo>
                <a:close/>
              </a:path>
              <a:path w="524509" h="445770">
                <a:moveTo>
                  <a:pt x="71907" y="81279"/>
                </a:moveTo>
                <a:lnTo>
                  <a:pt x="62979" y="80010"/>
                </a:lnTo>
                <a:lnTo>
                  <a:pt x="59295" y="71120"/>
                </a:lnTo>
                <a:lnTo>
                  <a:pt x="77824" y="71120"/>
                </a:lnTo>
                <a:lnTo>
                  <a:pt x="74725" y="76200"/>
                </a:lnTo>
                <a:lnTo>
                  <a:pt x="71907" y="81279"/>
                </a:lnTo>
                <a:close/>
              </a:path>
              <a:path w="524509" h="445770">
                <a:moveTo>
                  <a:pt x="185130" y="73892"/>
                </a:moveTo>
                <a:lnTo>
                  <a:pt x="185114" y="73660"/>
                </a:lnTo>
                <a:lnTo>
                  <a:pt x="185469" y="73660"/>
                </a:lnTo>
                <a:lnTo>
                  <a:pt x="185130" y="73892"/>
                </a:lnTo>
                <a:close/>
              </a:path>
              <a:path w="524509" h="445770">
                <a:moveTo>
                  <a:pt x="185944" y="101600"/>
                </a:moveTo>
                <a:lnTo>
                  <a:pt x="176249" y="101600"/>
                </a:lnTo>
                <a:lnTo>
                  <a:pt x="176647" y="93979"/>
                </a:lnTo>
                <a:lnTo>
                  <a:pt x="176758" y="91439"/>
                </a:lnTo>
                <a:lnTo>
                  <a:pt x="174586" y="88900"/>
                </a:lnTo>
                <a:lnTo>
                  <a:pt x="173468" y="85089"/>
                </a:lnTo>
                <a:lnTo>
                  <a:pt x="175449" y="78739"/>
                </a:lnTo>
                <a:lnTo>
                  <a:pt x="180630" y="76200"/>
                </a:lnTo>
                <a:lnTo>
                  <a:pt x="185130" y="73892"/>
                </a:lnTo>
                <a:lnTo>
                  <a:pt x="185202" y="74929"/>
                </a:lnTo>
                <a:lnTo>
                  <a:pt x="184581" y="74929"/>
                </a:lnTo>
                <a:lnTo>
                  <a:pt x="183895" y="76200"/>
                </a:lnTo>
                <a:lnTo>
                  <a:pt x="183641" y="77470"/>
                </a:lnTo>
                <a:lnTo>
                  <a:pt x="184708" y="78739"/>
                </a:lnTo>
                <a:lnTo>
                  <a:pt x="185253" y="80010"/>
                </a:lnTo>
                <a:lnTo>
                  <a:pt x="197916" y="80010"/>
                </a:lnTo>
                <a:lnTo>
                  <a:pt x="200228" y="83820"/>
                </a:lnTo>
                <a:lnTo>
                  <a:pt x="202589" y="86360"/>
                </a:lnTo>
                <a:lnTo>
                  <a:pt x="203355" y="87629"/>
                </a:lnTo>
                <a:lnTo>
                  <a:pt x="198107" y="87629"/>
                </a:lnTo>
                <a:lnTo>
                  <a:pt x="197538" y="88900"/>
                </a:lnTo>
                <a:lnTo>
                  <a:pt x="196074" y="88900"/>
                </a:lnTo>
                <a:lnTo>
                  <a:pt x="194385" y="95250"/>
                </a:lnTo>
                <a:lnTo>
                  <a:pt x="186980" y="95250"/>
                </a:lnTo>
                <a:lnTo>
                  <a:pt x="185944" y="101600"/>
                </a:lnTo>
                <a:close/>
              </a:path>
              <a:path w="524509" h="445770">
                <a:moveTo>
                  <a:pt x="461364" y="81279"/>
                </a:moveTo>
                <a:lnTo>
                  <a:pt x="386829" y="81279"/>
                </a:lnTo>
                <a:lnTo>
                  <a:pt x="386536" y="80010"/>
                </a:lnTo>
                <a:lnTo>
                  <a:pt x="434123" y="80010"/>
                </a:lnTo>
                <a:lnTo>
                  <a:pt x="446099" y="76200"/>
                </a:lnTo>
                <a:lnTo>
                  <a:pt x="452766" y="78739"/>
                </a:lnTo>
                <a:lnTo>
                  <a:pt x="461364" y="81279"/>
                </a:lnTo>
                <a:close/>
              </a:path>
              <a:path w="524509" h="445770">
                <a:moveTo>
                  <a:pt x="287146" y="78739"/>
                </a:moveTo>
                <a:lnTo>
                  <a:pt x="279906" y="77470"/>
                </a:lnTo>
                <a:lnTo>
                  <a:pt x="287172" y="77470"/>
                </a:lnTo>
                <a:lnTo>
                  <a:pt x="287146" y="78739"/>
                </a:lnTo>
                <a:close/>
              </a:path>
              <a:path w="524509" h="445770">
                <a:moveTo>
                  <a:pt x="198068" y="80010"/>
                </a:moveTo>
                <a:lnTo>
                  <a:pt x="185253" y="80010"/>
                </a:lnTo>
                <a:lnTo>
                  <a:pt x="185483" y="78739"/>
                </a:lnTo>
                <a:lnTo>
                  <a:pt x="198246" y="78739"/>
                </a:lnTo>
                <a:lnTo>
                  <a:pt x="198068" y="80010"/>
                </a:lnTo>
                <a:close/>
              </a:path>
              <a:path w="524509" h="445770">
                <a:moveTo>
                  <a:pt x="204888" y="90170"/>
                </a:moveTo>
                <a:lnTo>
                  <a:pt x="204697" y="90170"/>
                </a:lnTo>
                <a:lnTo>
                  <a:pt x="198563" y="87629"/>
                </a:lnTo>
                <a:lnTo>
                  <a:pt x="203355" y="87629"/>
                </a:lnTo>
                <a:lnTo>
                  <a:pt x="204888" y="90170"/>
                </a:lnTo>
                <a:close/>
              </a:path>
              <a:path w="524509" h="445770">
                <a:moveTo>
                  <a:pt x="194639" y="95250"/>
                </a:moveTo>
                <a:lnTo>
                  <a:pt x="194444" y="95250"/>
                </a:lnTo>
                <a:lnTo>
                  <a:pt x="196074" y="88900"/>
                </a:lnTo>
                <a:lnTo>
                  <a:pt x="196519" y="88900"/>
                </a:lnTo>
                <a:lnTo>
                  <a:pt x="195138" y="93979"/>
                </a:lnTo>
                <a:lnTo>
                  <a:pt x="195008" y="93979"/>
                </a:lnTo>
                <a:lnTo>
                  <a:pt x="194639" y="95250"/>
                </a:lnTo>
                <a:close/>
              </a:path>
              <a:path w="524509" h="445770">
                <a:moveTo>
                  <a:pt x="195321" y="93848"/>
                </a:moveTo>
                <a:lnTo>
                  <a:pt x="196519" y="88900"/>
                </a:lnTo>
                <a:lnTo>
                  <a:pt x="197538" y="88900"/>
                </a:lnTo>
                <a:lnTo>
                  <a:pt x="195321" y="93848"/>
                </a:lnTo>
                <a:close/>
              </a:path>
              <a:path w="524509" h="445770">
                <a:moveTo>
                  <a:pt x="477148" y="91439"/>
                </a:moveTo>
                <a:lnTo>
                  <a:pt x="466101" y="91439"/>
                </a:lnTo>
                <a:lnTo>
                  <a:pt x="476935" y="88900"/>
                </a:lnTo>
                <a:lnTo>
                  <a:pt x="477148" y="91439"/>
                </a:lnTo>
                <a:close/>
              </a:path>
              <a:path w="524509" h="445770">
                <a:moveTo>
                  <a:pt x="270888" y="95250"/>
                </a:moveTo>
                <a:lnTo>
                  <a:pt x="195135" y="95250"/>
                </a:lnTo>
                <a:lnTo>
                  <a:pt x="198246" y="93979"/>
                </a:lnTo>
                <a:lnTo>
                  <a:pt x="201624" y="91439"/>
                </a:lnTo>
                <a:lnTo>
                  <a:pt x="204761" y="90170"/>
                </a:lnTo>
                <a:lnTo>
                  <a:pt x="205003" y="90170"/>
                </a:lnTo>
                <a:lnTo>
                  <a:pt x="204964" y="91439"/>
                </a:lnTo>
                <a:lnTo>
                  <a:pt x="271014" y="91439"/>
                </a:lnTo>
                <a:lnTo>
                  <a:pt x="270888" y="95250"/>
                </a:lnTo>
                <a:close/>
              </a:path>
              <a:path w="524509" h="445770">
                <a:moveTo>
                  <a:pt x="219368" y="104139"/>
                </a:moveTo>
                <a:lnTo>
                  <a:pt x="193281" y="104139"/>
                </a:lnTo>
                <a:lnTo>
                  <a:pt x="194118" y="96520"/>
                </a:lnTo>
                <a:lnTo>
                  <a:pt x="194448" y="96520"/>
                </a:lnTo>
                <a:lnTo>
                  <a:pt x="195138" y="93979"/>
                </a:lnTo>
                <a:lnTo>
                  <a:pt x="195321" y="93848"/>
                </a:lnTo>
                <a:lnTo>
                  <a:pt x="194981" y="95250"/>
                </a:lnTo>
                <a:lnTo>
                  <a:pt x="270888" y="95250"/>
                </a:lnTo>
                <a:lnTo>
                  <a:pt x="270804" y="97789"/>
                </a:lnTo>
                <a:lnTo>
                  <a:pt x="228040" y="97789"/>
                </a:lnTo>
                <a:lnTo>
                  <a:pt x="219368" y="104139"/>
                </a:lnTo>
                <a:close/>
              </a:path>
              <a:path w="524509" h="445770">
                <a:moveTo>
                  <a:pt x="194118" y="96520"/>
                </a:moveTo>
                <a:lnTo>
                  <a:pt x="186980" y="95250"/>
                </a:lnTo>
                <a:lnTo>
                  <a:pt x="194444" y="95250"/>
                </a:lnTo>
                <a:lnTo>
                  <a:pt x="194118" y="96520"/>
                </a:lnTo>
                <a:close/>
              </a:path>
              <a:path w="524509" h="445770">
                <a:moveTo>
                  <a:pt x="149643" y="194310"/>
                </a:moveTo>
                <a:lnTo>
                  <a:pt x="148144" y="191770"/>
                </a:lnTo>
                <a:lnTo>
                  <a:pt x="145071" y="189229"/>
                </a:lnTo>
                <a:lnTo>
                  <a:pt x="145515" y="189229"/>
                </a:lnTo>
                <a:lnTo>
                  <a:pt x="146803" y="182879"/>
                </a:lnTo>
                <a:lnTo>
                  <a:pt x="145909" y="176529"/>
                </a:lnTo>
                <a:lnTo>
                  <a:pt x="145416" y="170179"/>
                </a:lnTo>
                <a:lnTo>
                  <a:pt x="147904" y="165100"/>
                </a:lnTo>
                <a:lnTo>
                  <a:pt x="150291" y="162560"/>
                </a:lnTo>
                <a:lnTo>
                  <a:pt x="154227" y="161289"/>
                </a:lnTo>
                <a:lnTo>
                  <a:pt x="157162" y="160020"/>
                </a:lnTo>
                <a:lnTo>
                  <a:pt x="158444" y="153670"/>
                </a:lnTo>
                <a:lnTo>
                  <a:pt x="150786" y="149860"/>
                </a:lnTo>
                <a:lnTo>
                  <a:pt x="155714" y="143510"/>
                </a:lnTo>
                <a:lnTo>
                  <a:pt x="150494" y="137160"/>
                </a:lnTo>
                <a:lnTo>
                  <a:pt x="157275" y="133350"/>
                </a:lnTo>
                <a:lnTo>
                  <a:pt x="159841" y="123189"/>
                </a:lnTo>
                <a:lnTo>
                  <a:pt x="159283" y="118110"/>
                </a:lnTo>
                <a:lnTo>
                  <a:pt x="165670" y="115570"/>
                </a:lnTo>
                <a:lnTo>
                  <a:pt x="167257" y="100329"/>
                </a:lnTo>
                <a:lnTo>
                  <a:pt x="168997" y="97789"/>
                </a:lnTo>
                <a:lnTo>
                  <a:pt x="176249" y="101600"/>
                </a:lnTo>
                <a:lnTo>
                  <a:pt x="185944" y="101600"/>
                </a:lnTo>
                <a:lnTo>
                  <a:pt x="185737" y="102870"/>
                </a:lnTo>
                <a:lnTo>
                  <a:pt x="186523" y="102870"/>
                </a:lnTo>
                <a:lnTo>
                  <a:pt x="186396" y="105410"/>
                </a:lnTo>
                <a:lnTo>
                  <a:pt x="217633" y="105410"/>
                </a:lnTo>
                <a:lnTo>
                  <a:pt x="212329" y="110489"/>
                </a:lnTo>
                <a:lnTo>
                  <a:pt x="206818" y="114300"/>
                </a:lnTo>
                <a:lnTo>
                  <a:pt x="203867" y="116839"/>
                </a:lnTo>
                <a:lnTo>
                  <a:pt x="179082" y="116839"/>
                </a:lnTo>
                <a:lnTo>
                  <a:pt x="178421" y="118110"/>
                </a:lnTo>
                <a:lnTo>
                  <a:pt x="177672" y="118110"/>
                </a:lnTo>
                <a:lnTo>
                  <a:pt x="177062" y="119379"/>
                </a:lnTo>
                <a:lnTo>
                  <a:pt x="177710" y="120650"/>
                </a:lnTo>
                <a:lnTo>
                  <a:pt x="199814" y="120650"/>
                </a:lnTo>
                <a:lnTo>
                  <a:pt x="196506" y="124460"/>
                </a:lnTo>
                <a:lnTo>
                  <a:pt x="193239" y="130810"/>
                </a:lnTo>
                <a:lnTo>
                  <a:pt x="190766" y="138429"/>
                </a:lnTo>
                <a:lnTo>
                  <a:pt x="188039" y="147320"/>
                </a:lnTo>
                <a:lnTo>
                  <a:pt x="185611" y="157479"/>
                </a:lnTo>
                <a:lnTo>
                  <a:pt x="181075" y="175260"/>
                </a:lnTo>
                <a:lnTo>
                  <a:pt x="185165" y="180339"/>
                </a:lnTo>
                <a:lnTo>
                  <a:pt x="188403" y="185420"/>
                </a:lnTo>
                <a:lnTo>
                  <a:pt x="189508" y="186689"/>
                </a:lnTo>
                <a:lnTo>
                  <a:pt x="160171" y="186689"/>
                </a:lnTo>
                <a:lnTo>
                  <a:pt x="149643" y="194310"/>
                </a:lnTo>
                <a:close/>
              </a:path>
              <a:path w="524509" h="445770">
                <a:moveTo>
                  <a:pt x="258253" y="191770"/>
                </a:moveTo>
                <a:lnTo>
                  <a:pt x="194461" y="191770"/>
                </a:lnTo>
                <a:lnTo>
                  <a:pt x="201160" y="189229"/>
                </a:lnTo>
                <a:lnTo>
                  <a:pt x="206088" y="184150"/>
                </a:lnTo>
                <a:lnTo>
                  <a:pt x="210349" y="179070"/>
                </a:lnTo>
                <a:lnTo>
                  <a:pt x="215048" y="175260"/>
                </a:lnTo>
                <a:lnTo>
                  <a:pt x="222363" y="170179"/>
                </a:lnTo>
                <a:lnTo>
                  <a:pt x="230009" y="166370"/>
                </a:lnTo>
                <a:lnTo>
                  <a:pt x="234581" y="160020"/>
                </a:lnTo>
                <a:lnTo>
                  <a:pt x="233656" y="114300"/>
                </a:lnTo>
                <a:lnTo>
                  <a:pt x="233540" y="101600"/>
                </a:lnTo>
                <a:lnTo>
                  <a:pt x="233629" y="99060"/>
                </a:lnTo>
                <a:lnTo>
                  <a:pt x="228040" y="97789"/>
                </a:lnTo>
                <a:lnTo>
                  <a:pt x="270804" y="97789"/>
                </a:lnTo>
                <a:lnTo>
                  <a:pt x="270720" y="100329"/>
                </a:lnTo>
                <a:lnTo>
                  <a:pt x="251217" y="100329"/>
                </a:lnTo>
                <a:lnTo>
                  <a:pt x="250620" y="101600"/>
                </a:lnTo>
                <a:lnTo>
                  <a:pt x="250100" y="101600"/>
                </a:lnTo>
                <a:lnTo>
                  <a:pt x="250798" y="102870"/>
                </a:lnTo>
                <a:lnTo>
                  <a:pt x="270636" y="102870"/>
                </a:lnTo>
                <a:lnTo>
                  <a:pt x="270510" y="106679"/>
                </a:lnTo>
                <a:lnTo>
                  <a:pt x="269417" y="132079"/>
                </a:lnTo>
                <a:lnTo>
                  <a:pt x="268782" y="134620"/>
                </a:lnTo>
                <a:lnTo>
                  <a:pt x="264362" y="142239"/>
                </a:lnTo>
                <a:lnTo>
                  <a:pt x="264146" y="146050"/>
                </a:lnTo>
                <a:lnTo>
                  <a:pt x="265771" y="158750"/>
                </a:lnTo>
                <a:lnTo>
                  <a:pt x="264222" y="166370"/>
                </a:lnTo>
                <a:lnTo>
                  <a:pt x="263917" y="180339"/>
                </a:lnTo>
                <a:lnTo>
                  <a:pt x="258508" y="182879"/>
                </a:lnTo>
                <a:lnTo>
                  <a:pt x="254596" y="186689"/>
                </a:lnTo>
                <a:lnTo>
                  <a:pt x="258253" y="191770"/>
                </a:lnTo>
                <a:close/>
              </a:path>
              <a:path w="524509" h="445770">
                <a:moveTo>
                  <a:pt x="270636" y="102870"/>
                </a:moveTo>
                <a:lnTo>
                  <a:pt x="252716" y="102870"/>
                </a:lnTo>
                <a:lnTo>
                  <a:pt x="252373" y="101600"/>
                </a:lnTo>
                <a:lnTo>
                  <a:pt x="251662" y="101600"/>
                </a:lnTo>
                <a:lnTo>
                  <a:pt x="251217" y="100329"/>
                </a:lnTo>
                <a:lnTo>
                  <a:pt x="270720" y="100329"/>
                </a:lnTo>
                <a:lnTo>
                  <a:pt x="270636" y="102870"/>
                </a:lnTo>
                <a:close/>
              </a:path>
              <a:path w="524509" h="445770">
                <a:moveTo>
                  <a:pt x="186523" y="102870"/>
                </a:moveTo>
                <a:lnTo>
                  <a:pt x="185737" y="102870"/>
                </a:lnTo>
                <a:lnTo>
                  <a:pt x="186587" y="101600"/>
                </a:lnTo>
                <a:lnTo>
                  <a:pt x="186523" y="102870"/>
                </a:lnTo>
                <a:close/>
              </a:path>
              <a:path w="524509" h="445770">
                <a:moveTo>
                  <a:pt x="217633" y="105410"/>
                </a:moveTo>
                <a:lnTo>
                  <a:pt x="186396" y="105410"/>
                </a:lnTo>
                <a:lnTo>
                  <a:pt x="191070" y="102870"/>
                </a:lnTo>
                <a:lnTo>
                  <a:pt x="193281" y="104139"/>
                </a:lnTo>
                <a:lnTo>
                  <a:pt x="219368" y="104139"/>
                </a:lnTo>
                <a:lnTo>
                  <a:pt x="217633" y="105410"/>
                </a:lnTo>
                <a:close/>
              </a:path>
              <a:path w="524509" h="445770">
                <a:moveTo>
                  <a:pt x="41566" y="106679"/>
                </a:moveTo>
                <a:lnTo>
                  <a:pt x="35356" y="105410"/>
                </a:lnTo>
                <a:lnTo>
                  <a:pt x="42005" y="105410"/>
                </a:lnTo>
                <a:lnTo>
                  <a:pt x="41566" y="106679"/>
                </a:lnTo>
                <a:close/>
              </a:path>
              <a:path w="524509" h="445770">
                <a:moveTo>
                  <a:pt x="328891" y="264160"/>
                </a:moveTo>
                <a:lnTo>
                  <a:pt x="325804" y="261620"/>
                </a:lnTo>
                <a:lnTo>
                  <a:pt x="322935" y="257810"/>
                </a:lnTo>
                <a:lnTo>
                  <a:pt x="316382" y="251460"/>
                </a:lnTo>
                <a:lnTo>
                  <a:pt x="308939" y="246379"/>
                </a:lnTo>
                <a:lnTo>
                  <a:pt x="308418" y="238760"/>
                </a:lnTo>
                <a:lnTo>
                  <a:pt x="308139" y="231139"/>
                </a:lnTo>
                <a:lnTo>
                  <a:pt x="307263" y="223520"/>
                </a:lnTo>
                <a:lnTo>
                  <a:pt x="307035" y="218439"/>
                </a:lnTo>
                <a:lnTo>
                  <a:pt x="306964" y="213360"/>
                </a:lnTo>
                <a:lnTo>
                  <a:pt x="307463" y="207010"/>
                </a:lnTo>
                <a:lnTo>
                  <a:pt x="308923" y="198120"/>
                </a:lnTo>
                <a:lnTo>
                  <a:pt x="311111" y="190500"/>
                </a:lnTo>
                <a:lnTo>
                  <a:pt x="315039" y="177800"/>
                </a:lnTo>
                <a:lnTo>
                  <a:pt x="318909" y="165100"/>
                </a:lnTo>
                <a:lnTo>
                  <a:pt x="322855" y="152400"/>
                </a:lnTo>
                <a:lnTo>
                  <a:pt x="327011" y="139700"/>
                </a:lnTo>
                <a:lnTo>
                  <a:pt x="329322" y="132079"/>
                </a:lnTo>
                <a:lnTo>
                  <a:pt x="331113" y="124460"/>
                </a:lnTo>
                <a:lnTo>
                  <a:pt x="340701" y="120650"/>
                </a:lnTo>
                <a:lnTo>
                  <a:pt x="342112" y="118110"/>
                </a:lnTo>
                <a:lnTo>
                  <a:pt x="345554" y="109220"/>
                </a:lnTo>
                <a:lnTo>
                  <a:pt x="350226" y="106679"/>
                </a:lnTo>
                <a:lnTo>
                  <a:pt x="366025" y="107950"/>
                </a:lnTo>
                <a:lnTo>
                  <a:pt x="491883" y="107950"/>
                </a:lnTo>
                <a:lnTo>
                  <a:pt x="491730" y="113029"/>
                </a:lnTo>
                <a:lnTo>
                  <a:pt x="491413" y="113029"/>
                </a:lnTo>
                <a:lnTo>
                  <a:pt x="491526" y="114300"/>
                </a:lnTo>
                <a:lnTo>
                  <a:pt x="484618" y="119379"/>
                </a:lnTo>
                <a:lnTo>
                  <a:pt x="473226" y="119379"/>
                </a:lnTo>
                <a:lnTo>
                  <a:pt x="472947" y="120650"/>
                </a:lnTo>
                <a:lnTo>
                  <a:pt x="472476" y="121920"/>
                </a:lnTo>
                <a:lnTo>
                  <a:pt x="472350" y="123189"/>
                </a:lnTo>
                <a:lnTo>
                  <a:pt x="472947" y="124460"/>
                </a:lnTo>
                <a:lnTo>
                  <a:pt x="488999" y="124460"/>
                </a:lnTo>
                <a:lnTo>
                  <a:pt x="492086" y="132079"/>
                </a:lnTo>
                <a:lnTo>
                  <a:pt x="506265" y="132079"/>
                </a:lnTo>
                <a:lnTo>
                  <a:pt x="504074" y="133350"/>
                </a:lnTo>
                <a:lnTo>
                  <a:pt x="500581" y="134620"/>
                </a:lnTo>
                <a:lnTo>
                  <a:pt x="500684" y="138429"/>
                </a:lnTo>
                <a:lnTo>
                  <a:pt x="507865" y="138429"/>
                </a:lnTo>
                <a:lnTo>
                  <a:pt x="512381" y="139700"/>
                </a:lnTo>
                <a:lnTo>
                  <a:pt x="512790" y="140970"/>
                </a:lnTo>
                <a:lnTo>
                  <a:pt x="401307" y="140970"/>
                </a:lnTo>
                <a:lnTo>
                  <a:pt x="399605" y="142239"/>
                </a:lnTo>
                <a:lnTo>
                  <a:pt x="400277" y="143510"/>
                </a:lnTo>
                <a:lnTo>
                  <a:pt x="426741" y="143510"/>
                </a:lnTo>
                <a:lnTo>
                  <a:pt x="425919" y="147320"/>
                </a:lnTo>
                <a:lnTo>
                  <a:pt x="372845" y="147320"/>
                </a:lnTo>
                <a:lnTo>
                  <a:pt x="371791" y="148589"/>
                </a:lnTo>
                <a:lnTo>
                  <a:pt x="365760" y="156210"/>
                </a:lnTo>
                <a:lnTo>
                  <a:pt x="360466" y="163829"/>
                </a:lnTo>
                <a:lnTo>
                  <a:pt x="356786" y="172720"/>
                </a:lnTo>
                <a:lnTo>
                  <a:pt x="355600" y="182879"/>
                </a:lnTo>
                <a:lnTo>
                  <a:pt x="355675" y="185420"/>
                </a:lnTo>
                <a:lnTo>
                  <a:pt x="356666" y="189229"/>
                </a:lnTo>
                <a:lnTo>
                  <a:pt x="357390" y="191770"/>
                </a:lnTo>
                <a:lnTo>
                  <a:pt x="415200" y="191770"/>
                </a:lnTo>
                <a:lnTo>
                  <a:pt x="413917" y="199389"/>
                </a:lnTo>
                <a:lnTo>
                  <a:pt x="413283" y="205739"/>
                </a:lnTo>
                <a:lnTo>
                  <a:pt x="408520" y="210820"/>
                </a:lnTo>
                <a:lnTo>
                  <a:pt x="401801" y="222250"/>
                </a:lnTo>
                <a:lnTo>
                  <a:pt x="396709" y="226060"/>
                </a:lnTo>
                <a:lnTo>
                  <a:pt x="394321" y="232410"/>
                </a:lnTo>
                <a:lnTo>
                  <a:pt x="389515" y="238760"/>
                </a:lnTo>
                <a:lnTo>
                  <a:pt x="383131" y="243839"/>
                </a:lnTo>
                <a:lnTo>
                  <a:pt x="376164" y="248920"/>
                </a:lnTo>
                <a:lnTo>
                  <a:pt x="371246" y="252729"/>
                </a:lnTo>
                <a:lnTo>
                  <a:pt x="362153" y="252729"/>
                </a:lnTo>
                <a:lnTo>
                  <a:pt x="359638" y="255270"/>
                </a:lnTo>
                <a:lnTo>
                  <a:pt x="357593" y="260350"/>
                </a:lnTo>
                <a:lnTo>
                  <a:pt x="333729" y="260350"/>
                </a:lnTo>
                <a:lnTo>
                  <a:pt x="328891" y="264160"/>
                </a:lnTo>
                <a:close/>
              </a:path>
              <a:path w="524509" h="445770">
                <a:moveTo>
                  <a:pt x="491692" y="114300"/>
                </a:moveTo>
                <a:lnTo>
                  <a:pt x="491413" y="113029"/>
                </a:lnTo>
                <a:lnTo>
                  <a:pt x="491730" y="113029"/>
                </a:lnTo>
                <a:lnTo>
                  <a:pt x="491692" y="114300"/>
                </a:lnTo>
                <a:close/>
              </a:path>
              <a:path w="524509" h="445770">
                <a:moveTo>
                  <a:pt x="506265" y="132079"/>
                </a:moveTo>
                <a:lnTo>
                  <a:pt x="492086" y="132079"/>
                </a:lnTo>
                <a:lnTo>
                  <a:pt x="491987" y="123189"/>
                </a:lnTo>
                <a:lnTo>
                  <a:pt x="492098" y="114300"/>
                </a:lnTo>
                <a:lnTo>
                  <a:pt x="493165" y="114300"/>
                </a:lnTo>
                <a:lnTo>
                  <a:pt x="498614" y="115570"/>
                </a:lnTo>
                <a:lnTo>
                  <a:pt x="501141" y="120650"/>
                </a:lnTo>
                <a:lnTo>
                  <a:pt x="501674" y="124460"/>
                </a:lnTo>
                <a:lnTo>
                  <a:pt x="508455" y="130810"/>
                </a:lnTo>
                <a:lnTo>
                  <a:pt x="506265" y="132079"/>
                </a:lnTo>
                <a:close/>
              </a:path>
              <a:path w="524509" h="445770">
                <a:moveTo>
                  <a:pt x="199814" y="120650"/>
                </a:moveTo>
                <a:lnTo>
                  <a:pt x="177964" y="120650"/>
                </a:lnTo>
                <a:lnTo>
                  <a:pt x="180060" y="118110"/>
                </a:lnTo>
                <a:lnTo>
                  <a:pt x="179399" y="118110"/>
                </a:lnTo>
                <a:lnTo>
                  <a:pt x="179082" y="116839"/>
                </a:lnTo>
                <a:lnTo>
                  <a:pt x="203867" y="116839"/>
                </a:lnTo>
                <a:lnTo>
                  <a:pt x="200917" y="119379"/>
                </a:lnTo>
                <a:lnTo>
                  <a:pt x="199814" y="120650"/>
                </a:lnTo>
                <a:close/>
              </a:path>
              <a:path w="524509" h="445770">
                <a:moveTo>
                  <a:pt x="488999" y="124460"/>
                </a:moveTo>
                <a:lnTo>
                  <a:pt x="473327" y="124460"/>
                </a:lnTo>
                <a:lnTo>
                  <a:pt x="473391" y="120650"/>
                </a:lnTo>
                <a:lnTo>
                  <a:pt x="473341" y="119379"/>
                </a:lnTo>
                <a:lnTo>
                  <a:pt x="484618" y="119379"/>
                </a:lnTo>
                <a:lnTo>
                  <a:pt x="488999" y="124460"/>
                </a:lnTo>
                <a:close/>
              </a:path>
              <a:path w="524509" h="445770">
                <a:moveTo>
                  <a:pt x="507865" y="138429"/>
                </a:moveTo>
                <a:lnTo>
                  <a:pt x="500684" y="138429"/>
                </a:lnTo>
                <a:lnTo>
                  <a:pt x="503350" y="137160"/>
                </a:lnTo>
                <a:lnTo>
                  <a:pt x="507865" y="138429"/>
                </a:lnTo>
                <a:close/>
              </a:path>
              <a:path w="524509" h="445770">
                <a:moveTo>
                  <a:pt x="426741" y="143510"/>
                </a:moveTo>
                <a:lnTo>
                  <a:pt x="401637" y="143510"/>
                </a:lnTo>
                <a:lnTo>
                  <a:pt x="401395" y="142239"/>
                </a:lnTo>
                <a:lnTo>
                  <a:pt x="401307" y="140970"/>
                </a:lnTo>
                <a:lnTo>
                  <a:pt x="427290" y="140970"/>
                </a:lnTo>
                <a:lnTo>
                  <a:pt x="426741" y="143510"/>
                </a:lnTo>
                <a:close/>
              </a:path>
              <a:path w="524509" h="445770">
                <a:moveTo>
                  <a:pt x="496522" y="284479"/>
                </a:moveTo>
                <a:lnTo>
                  <a:pt x="465416" y="284479"/>
                </a:lnTo>
                <a:lnTo>
                  <a:pt x="468388" y="254000"/>
                </a:lnTo>
                <a:lnTo>
                  <a:pt x="477569" y="252729"/>
                </a:lnTo>
                <a:lnTo>
                  <a:pt x="476795" y="247650"/>
                </a:lnTo>
                <a:lnTo>
                  <a:pt x="476096" y="242570"/>
                </a:lnTo>
                <a:lnTo>
                  <a:pt x="477443" y="236220"/>
                </a:lnTo>
                <a:lnTo>
                  <a:pt x="486878" y="231139"/>
                </a:lnTo>
                <a:lnTo>
                  <a:pt x="486357" y="222250"/>
                </a:lnTo>
                <a:lnTo>
                  <a:pt x="479283" y="219710"/>
                </a:lnTo>
                <a:lnTo>
                  <a:pt x="480124" y="213360"/>
                </a:lnTo>
                <a:lnTo>
                  <a:pt x="478833" y="200660"/>
                </a:lnTo>
                <a:lnTo>
                  <a:pt x="479779" y="194310"/>
                </a:lnTo>
                <a:lnTo>
                  <a:pt x="480528" y="191770"/>
                </a:lnTo>
                <a:lnTo>
                  <a:pt x="478420" y="187960"/>
                </a:lnTo>
                <a:lnTo>
                  <a:pt x="472729" y="177800"/>
                </a:lnTo>
                <a:lnTo>
                  <a:pt x="468350" y="168910"/>
                </a:lnTo>
                <a:lnTo>
                  <a:pt x="463894" y="161289"/>
                </a:lnTo>
                <a:lnTo>
                  <a:pt x="459345" y="152400"/>
                </a:lnTo>
                <a:lnTo>
                  <a:pt x="457936" y="151129"/>
                </a:lnTo>
                <a:lnTo>
                  <a:pt x="455421" y="148589"/>
                </a:lnTo>
                <a:lnTo>
                  <a:pt x="452970" y="147320"/>
                </a:lnTo>
                <a:lnTo>
                  <a:pt x="447134" y="143510"/>
                </a:lnTo>
                <a:lnTo>
                  <a:pt x="440887" y="142239"/>
                </a:lnTo>
                <a:lnTo>
                  <a:pt x="434262" y="140970"/>
                </a:lnTo>
                <a:lnTo>
                  <a:pt x="512790" y="140970"/>
                </a:lnTo>
                <a:lnTo>
                  <a:pt x="514019" y="144779"/>
                </a:lnTo>
                <a:lnTo>
                  <a:pt x="513154" y="151129"/>
                </a:lnTo>
                <a:lnTo>
                  <a:pt x="512545" y="154939"/>
                </a:lnTo>
                <a:lnTo>
                  <a:pt x="511618" y="158750"/>
                </a:lnTo>
                <a:lnTo>
                  <a:pt x="482561" y="158750"/>
                </a:lnTo>
                <a:lnTo>
                  <a:pt x="481558" y="160020"/>
                </a:lnTo>
                <a:lnTo>
                  <a:pt x="481812" y="160020"/>
                </a:lnTo>
                <a:lnTo>
                  <a:pt x="482218" y="161289"/>
                </a:lnTo>
                <a:lnTo>
                  <a:pt x="482586" y="162560"/>
                </a:lnTo>
                <a:lnTo>
                  <a:pt x="517707" y="162560"/>
                </a:lnTo>
                <a:lnTo>
                  <a:pt x="521766" y="165100"/>
                </a:lnTo>
                <a:lnTo>
                  <a:pt x="521430" y="170179"/>
                </a:lnTo>
                <a:lnTo>
                  <a:pt x="521436" y="184150"/>
                </a:lnTo>
                <a:lnTo>
                  <a:pt x="516877" y="191770"/>
                </a:lnTo>
                <a:lnTo>
                  <a:pt x="523924" y="199389"/>
                </a:lnTo>
                <a:lnTo>
                  <a:pt x="523582" y="203200"/>
                </a:lnTo>
                <a:lnTo>
                  <a:pt x="518374" y="207010"/>
                </a:lnTo>
                <a:lnTo>
                  <a:pt x="519988" y="210820"/>
                </a:lnTo>
                <a:lnTo>
                  <a:pt x="520248" y="213360"/>
                </a:lnTo>
                <a:lnTo>
                  <a:pt x="497357" y="213360"/>
                </a:lnTo>
                <a:lnTo>
                  <a:pt x="496963" y="218439"/>
                </a:lnTo>
                <a:lnTo>
                  <a:pt x="497750" y="219710"/>
                </a:lnTo>
                <a:lnTo>
                  <a:pt x="520775" y="219710"/>
                </a:lnTo>
                <a:lnTo>
                  <a:pt x="520952" y="222250"/>
                </a:lnTo>
                <a:lnTo>
                  <a:pt x="508506" y="222250"/>
                </a:lnTo>
                <a:lnTo>
                  <a:pt x="508139" y="223520"/>
                </a:lnTo>
                <a:lnTo>
                  <a:pt x="508061" y="226060"/>
                </a:lnTo>
                <a:lnTo>
                  <a:pt x="520789" y="226060"/>
                </a:lnTo>
                <a:lnTo>
                  <a:pt x="520412" y="229870"/>
                </a:lnTo>
                <a:lnTo>
                  <a:pt x="518142" y="237489"/>
                </a:lnTo>
                <a:lnTo>
                  <a:pt x="513751" y="243839"/>
                </a:lnTo>
                <a:lnTo>
                  <a:pt x="510627" y="243839"/>
                </a:lnTo>
                <a:lnTo>
                  <a:pt x="510517" y="245075"/>
                </a:lnTo>
                <a:lnTo>
                  <a:pt x="510233" y="251460"/>
                </a:lnTo>
                <a:lnTo>
                  <a:pt x="503770" y="255270"/>
                </a:lnTo>
                <a:lnTo>
                  <a:pt x="507669" y="262889"/>
                </a:lnTo>
                <a:lnTo>
                  <a:pt x="519335" y="262889"/>
                </a:lnTo>
                <a:lnTo>
                  <a:pt x="517857" y="270510"/>
                </a:lnTo>
                <a:lnTo>
                  <a:pt x="515428" y="276860"/>
                </a:lnTo>
                <a:lnTo>
                  <a:pt x="514003" y="280670"/>
                </a:lnTo>
                <a:lnTo>
                  <a:pt x="499960" y="280670"/>
                </a:lnTo>
                <a:lnTo>
                  <a:pt x="497039" y="283210"/>
                </a:lnTo>
                <a:lnTo>
                  <a:pt x="496522" y="284479"/>
                </a:lnTo>
                <a:close/>
              </a:path>
              <a:path w="524509" h="445770">
                <a:moveTo>
                  <a:pt x="376313" y="148589"/>
                </a:moveTo>
                <a:lnTo>
                  <a:pt x="372845" y="147320"/>
                </a:lnTo>
                <a:lnTo>
                  <a:pt x="380352" y="147320"/>
                </a:lnTo>
                <a:lnTo>
                  <a:pt x="376313" y="148589"/>
                </a:lnTo>
                <a:close/>
              </a:path>
              <a:path w="524509" h="445770">
                <a:moveTo>
                  <a:pt x="415200" y="191770"/>
                </a:moveTo>
                <a:lnTo>
                  <a:pt x="357390" y="191770"/>
                </a:lnTo>
                <a:lnTo>
                  <a:pt x="367353" y="182879"/>
                </a:lnTo>
                <a:lnTo>
                  <a:pt x="373585" y="173989"/>
                </a:lnTo>
                <a:lnTo>
                  <a:pt x="377460" y="162560"/>
                </a:lnTo>
                <a:lnTo>
                  <a:pt x="380352" y="147320"/>
                </a:lnTo>
                <a:lnTo>
                  <a:pt x="425919" y="147320"/>
                </a:lnTo>
                <a:lnTo>
                  <a:pt x="424274" y="154939"/>
                </a:lnTo>
                <a:lnTo>
                  <a:pt x="420304" y="170179"/>
                </a:lnTo>
                <a:lnTo>
                  <a:pt x="417178" y="181610"/>
                </a:lnTo>
                <a:lnTo>
                  <a:pt x="407136" y="181610"/>
                </a:lnTo>
                <a:lnTo>
                  <a:pt x="404507" y="182879"/>
                </a:lnTo>
                <a:lnTo>
                  <a:pt x="406082" y="185420"/>
                </a:lnTo>
                <a:lnTo>
                  <a:pt x="416270" y="185420"/>
                </a:lnTo>
                <a:lnTo>
                  <a:pt x="415200" y="191770"/>
                </a:lnTo>
                <a:close/>
              </a:path>
              <a:path w="524509" h="445770">
                <a:moveTo>
                  <a:pt x="517707" y="162560"/>
                </a:moveTo>
                <a:lnTo>
                  <a:pt x="482586" y="162560"/>
                </a:lnTo>
                <a:lnTo>
                  <a:pt x="483221" y="161289"/>
                </a:lnTo>
                <a:lnTo>
                  <a:pt x="483576" y="161289"/>
                </a:lnTo>
                <a:lnTo>
                  <a:pt x="483399" y="160020"/>
                </a:lnTo>
                <a:lnTo>
                  <a:pt x="483094" y="158750"/>
                </a:lnTo>
                <a:lnTo>
                  <a:pt x="511618" y="158750"/>
                </a:lnTo>
                <a:lnTo>
                  <a:pt x="517707" y="162560"/>
                </a:lnTo>
                <a:close/>
              </a:path>
              <a:path w="524509" h="445770">
                <a:moveTo>
                  <a:pt x="28841" y="186689"/>
                </a:moveTo>
                <a:lnTo>
                  <a:pt x="13982" y="186689"/>
                </a:lnTo>
                <a:lnTo>
                  <a:pt x="14667" y="185420"/>
                </a:lnTo>
                <a:lnTo>
                  <a:pt x="15733" y="184150"/>
                </a:lnTo>
                <a:lnTo>
                  <a:pt x="16026" y="182879"/>
                </a:lnTo>
                <a:lnTo>
                  <a:pt x="14921" y="181610"/>
                </a:lnTo>
                <a:lnTo>
                  <a:pt x="26987" y="181610"/>
                </a:lnTo>
                <a:lnTo>
                  <a:pt x="28841" y="186689"/>
                </a:lnTo>
                <a:close/>
              </a:path>
              <a:path w="524509" h="445770">
                <a:moveTo>
                  <a:pt x="416270" y="185420"/>
                </a:moveTo>
                <a:lnTo>
                  <a:pt x="406082" y="185420"/>
                </a:lnTo>
                <a:lnTo>
                  <a:pt x="406424" y="184150"/>
                </a:lnTo>
                <a:lnTo>
                  <a:pt x="406919" y="184150"/>
                </a:lnTo>
                <a:lnTo>
                  <a:pt x="407072" y="182879"/>
                </a:lnTo>
                <a:lnTo>
                  <a:pt x="407136" y="181610"/>
                </a:lnTo>
                <a:lnTo>
                  <a:pt x="417178" y="181610"/>
                </a:lnTo>
                <a:lnTo>
                  <a:pt x="416484" y="184150"/>
                </a:lnTo>
                <a:lnTo>
                  <a:pt x="416270" y="185420"/>
                </a:lnTo>
                <a:close/>
              </a:path>
              <a:path w="524509" h="445770">
                <a:moveTo>
                  <a:pt x="182041" y="250189"/>
                </a:moveTo>
                <a:lnTo>
                  <a:pt x="177672" y="248920"/>
                </a:lnTo>
                <a:lnTo>
                  <a:pt x="171983" y="247650"/>
                </a:lnTo>
                <a:lnTo>
                  <a:pt x="171195" y="247650"/>
                </a:lnTo>
                <a:lnTo>
                  <a:pt x="163855" y="241300"/>
                </a:lnTo>
                <a:lnTo>
                  <a:pt x="167042" y="233679"/>
                </a:lnTo>
                <a:lnTo>
                  <a:pt x="159993" y="222250"/>
                </a:lnTo>
                <a:lnTo>
                  <a:pt x="154900" y="218439"/>
                </a:lnTo>
                <a:lnTo>
                  <a:pt x="149961" y="212089"/>
                </a:lnTo>
                <a:lnTo>
                  <a:pt x="150710" y="209550"/>
                </a:lnTo>
                <a:lnTo>
                  <a:pt x="150531" y="207010"/>
                </a:lnTo>
                <a:lnTo>
                  <a:pt x="150037" y="207010"/>
                </a:lnTo>
                <a:lnTo>
                  <a:pt x="150240" y="205739"/>
                </a:lnTo>
                <a:lnTo>
                  <a:pt x="153034" y="200660"/>
                </a:lnTo>
                <a:lnTo>
                  <a:pt x="160171" y="186689"/>
                </a:lnTo>
                <a:lnTo>
                  <a:pt x="189508" y="186689"/>
                </a:lnTo>
                <a:lnTo>
                  <a:pt x="191718" y="189229"/>
                </a:lnTo>
                <a:lnTo>
                  <a:pt x="192073" y="190500"/>
                </a:lnTo>
                <a:lnTo>
                  <a:pt x="192810" y="190500"/>
                </a:lnTo>
                <a:lnTo>
                  <a:pt x="194461" y="191770"/>
                </a:lnTo>
                <a:lnTo>
                  <a:pt x="258253" y="191770"/>
                </a:lnTo>
                <a:lnTo>
                  <a:pt x="258432" y="196850"/>
                </a:lnTo>
                <a:lnTo>
                  <a:pt x="255142" y="201929"/>
                </a:lnTo>
                <a:lnTo>
                  <a:pt x="250591" y="208279"/>
                </a:lnTo>
                <a:lnTo>
                  <a:pt x="245725" y="213360"/>
                </a:lnTo>
                <a:lnTo>
                  <a:pt x="240440" y="219710"/>
                </a:lnTo>
                <a:lnTo>
                  <a:pt x="234632" y="224789"/>
                </a:lnTo>
                <a:lnTo>
                  <a:pt x="231990" y="226060"/>
                </a:lnTo>
                <a:lnTo>
                  <a:pt x="227494" y="226060"/>
                </a:lnTo>
                <a:lnTo>
                  <a:pt x="222783" y="229870"/>
                </a:lnTo>
                <a:lnTo>
                  <a:pt x="222922" y="232410"/>
                </a:lnTo>
                <a:lnTo>
                  <a:pt x="207072" y="232410"/>
                </a:lnTo>
                <a:lnTo>
                  <a:pt x="206260" y="233679"/>
                </a:lnTo>
                <a:lnTo>
                  <a:pt x="205485" y="234950"/>
                </a:lnTo>
                <a:lnTo>
                  <a:pt x="206145" y="234950"/>
                </a:lnTo>
                <a:lnTo>
                  <a:pt x="206463" y="236220"/>
                </a:lnTo>
                <a:lnTo>
                  <a:pt x="220868" y="236220"/>
                </a:lnTo>
                <a:lnTo>
                  <a:pt x="218674" y="237489"/>
                </a:lnTo>
                <a:lnTo>
                  <a:pt x="178458" y="237489"/>
                </a:lnTo>
                <a:lnTo>
                  <a:pt x="176821" y="238760"/>
                </a:lnTo>
                <a:lnTo>
                  <a:pt x="176567" y="240029"/>
                </a:lnTo>
                <a:lnTo>
                  <a:pt x="177125" y="241300"/>
                </a:lnTo>
                <a:lnTo>
                  <a:pt x="177379" y="242570"/>
                </a:lnTo>
                <a:lnTo>
                  <a:pt x="207021" y="242570"/>
                </a:lnTo>
                <a:lnTo>
                  <a:pt x="195465" y="247650"/>
                </a:lnTo>
                <a:lnTo>
                  <a:pt x="190854" y="248920"/>
                </a:lnTo>
                <a:lnTo>
                  <a:pt x="182041" y="250189"/>
                </a:lnTo>
                <a:close/>
              </a:path>
              <a:path w="524509" h="445770">
                <a:moveTo>
                  <a:pt x="33317" y="204470"/>
                </a:moveTo>
                <a:lnTo>
                  <a:pt x="15606" y="204470"/>
                </a:lnTo>
                <a:lnTo>
                  <a:pt x="14769" y="203200"/>
                </a:lnTo>
                <a:lnTo>
                  <a:pt x="33330" y="203200"/>
                </a:lnTo>
                <a:lnTo>
                  <a:pt x="33317" y="204470"/>
                </a:lnTo>
                <a:close/>
              </a:path>
              <a:path w="524509" h="445770">
                <a:moveTo>
                  <a:pt x="520775" y="219710"/>
                </a:moveTo>
                <a:lnTo>
                  <a:pt x="499287" y="219710"/>
                </a:lnTo>
                <a:lnTo>
                  <a:pt x="500493" y="213360"/>
                </a:lnTo>
                <a:lnTo>
                  <a:pt x="520248" y="213360"/>
                </a:lnTo>
                <a:lnTo>
                  <a:pt x="520509" y="215900"/>
                </a:lnTo>
                <a:lnTo>
                  <a:pt x="520775" y="219710"/>
                </a:lnTo>
                <a:close/>
              </a:path>
              <a:path w="524509" h="445770">
                <a:moveTo>
                  <a:pt x="520789" y="226060"/>
                </a:moveTo>
                <a:lnTo>
                  <a:pt x="510576" y="226060"/>
                </a:lnTo>
                <a:lnTo>
                  <a:pt x="509993" y="222250"/>
                </a:lnTo>
                <a:lnTo>
                  <a:pt x="520952" y="222250"/>
                </a:lnTo>
                <a:lnTo>
                  <a:pt x="520915" y="224789"/>
                </a:lnTo>
                <a:lnTo>
                  <a:pt x="520789" y="226060"/>
                </a:lnTo>
                <a:close/>
              </a:path>
              <a:path w="524509" h="445770">
                <a:moveTo>
                  <a:pt x="220868" y="236220"/>
                </a:moveTo>
                <a:lnTo>
                  <a:pt x="206463" y="236220"/>
                </a:lnTo>
                <a:lnTo>
                  <a:pt x="208647" y="233679"/>
                </a:lnTo>
                <a:lnTo>
                  <a:pt x="207860" y="232410"/>
                </a:lnTo>
                <a:lnTo>
                  <a:pt x="222922" y="232410"/>
                </a:lnTo>
                <a:lnTo>
                  <a:pt x="223062" y="234950"/>
                </a:lnTo>
                <a:lnTo>
                  <a:pt x="220868" y="236220"/>
                </a:lnTo>
                <a:close/>
              </a:path>
              <a:path w="524509" h="445770">
                <a:moveTo>
                  <a:pt x="207021" y="242570"/>
                </a:moveTo>
                <a:lnTo>
                  <a:pt x="177379" y="242570"/>
                </a:lnTo>
                <a:lnTo>
                  <a:pt x="179449" y="241300"/>
                </a:lnTo>
                <a:lnTo>
                  <a:pt x="179399" y="237489"/>
                </a:lnTo>
                <a:lnTo>
                  <a:pt x="218674" y="237489"/>
                </a:lnTo>
                <a:lnTo>
                  <a:pt x="214286" y="240029"/>
                </a:lnTo>
                <a:lnTo>
                  <a:pt x="207021" y="242570"/>
                </a:lnTo>
                <a:close/>
              </a:path>
              <a:path w="524509" h="445770">
                <a:moveTo>
                  <a:pt x="511313" y="244150"/>
                </a:moveTo>
                <a:lnTo>
                  <a:pt x="510627" y="243839"/>
                </a:lnTo>
                <a:lnTo>
                  <a:pt x="511581" y="243839"/>
                </a:lnTo>
                <a:lnTo>
                  <a:pt x="511313" y="244150"/>
                </a:lnTo>
                <a:close/>
              </a:path>
              <a:path w="524509" h="445770">
                <a:moveTo>
                  <a:pt x="519335" y="262889"/>
                </a:moveTo>
                <a:lnTo>
                  <a:pt x="507669" y="262889"/>
                </a:lnTo>
                <a:lnTo>
                  <a:pt x="511021" y="256539"/>
                </a:lnTo>
                <a:lnTo>
                  <a:pt x="511708" y="251460"/>
                </a:lnTo>
                <a:lnTo>
                  <a:pt x="510517" y="245075"/>
                </a:lnTo>
                <a:lnTo>
                  <a:pt x="511313" y="244150"/>
                </a:lnTo>
                <a:lnTo>
                  <a:pt x="513435" y="245110"/>
                </a:lnTo>
                <a:lnTo>
                  <a:pt x="515759" y="247650"/>
                </a:lnTo>
                <a:lnTo>
                  <a:pt x="518755" y="250189"/>
                </a:lnTo>
                <a:lnTo>
                  <a:pt x="519691" y="256539"/>
                </a:lnTo>
                <a:lnTo>
                  <a:pt x="519335" y="262889"/>
                </a:lnTo>
                <a:close/>
              </a:path>
              <a:path w="524509" h="445770">
                <a:moveTo>
                  <a:pt x="368667" y="255270"/>
                </a:moveTo>
                <a:lnTo>
                  <a:pt x="365061" y="252729"/>
                </a:lnTo>
                <a:lnTo>
                  <a:pt x="371246" y="252729"/>
                </a:lnTo>
                <a:lnTo>
                  <a:pt x="369606" y="254000"/>
                </a:lnTo>
                <a:lnTo>
                  <a:pt x="368667" y="255270"/>
                </a:lnTo>
                <a:close/>
              </a:path>
              <a:path w="524509" h="445770">
                <a:moveTo>
                  <a:pt x="344588" y="266700"/>
                </a:moveTo>
                <a:lnTo>
                  <a:pt x="340104" y="266700"/>
                </a:lnTo>
                <a:lnTo>
                  <a:pt x="333729" y="260350"/>
                </a:lnTo>
                <a:lnTo>
                  <a:pt x="357593" y="260350"/>
                </a:lnTo>
                <a:lnTo>
                  <a:pt x="350049" y="265429"/>
                </a:lnTo>
                <a:lnTo>
                  <a:pt x="344588" y="266700"/>
                </a:lnTo>
                <a:close/>
              </a:path>
              <a:path w="524509" h="445770">
                <a:moveTo>
                  <a:pt x="409523" y="381000"/>
                </a:moveTo>
                <a:lnTo>
                  <a:pt x="340879" y="381000"/>
                </a:lnTo>
                <a:lnTo>
                  <a:pt x="341337" y="379729"/>
                </a:lnTo>
                <a:lnTo>
                  <a:pt x="344811" y="374650"/>
                </a:lnTo>
                <a:lnTo>
                  <a:pt x="348499" y="369570"/>
                </a:lnTo>
                <a:lnTo>
                  <a:pt x="354703" y="365760"/>
                </a:lnTo>
                <a:lnTo>
                  <a:pt x="365721" y="359410"/>
                </a:lnTo>
                <a:lnTo>
                  <a:pt x="371894" y="353060"/>
                </a:lnTo>
                <a:lnTo>
                  <a:pt x="379461" y="349250"/>
                </a:lnTo>
                <a:lnTo>
                  <a:pt x="386482" y="344170"/>
                </a:lnTo>
                <a:lnTo>
                  <a:pt x="391019" y="336550"/>
                </a:lnTo>
                <a:lnTo>
                  <a:pt x="400742" y="328929"/>
                </a:lnTo>
                <a:lnTo>
                  <a:pt x="409482" y="320039"/>
                </a:lnTo>
                <a:lnTo>
                  <a:pt x="418826" y="312420"/>
                </a:lnTo>
                <a:lnTo>
                  <a:pt x="430364" y="306070"/>
                </a:lnTo>
                <a:lnTo>
                  <a:pt x="435711" y="304800"/>
                </a:lnTo>
                <a:lnTo>
                  <a:pt x="438808" y="297179"/>
                </a:lnTo>
                <a:lnTo>
                  <a:pt x="450417" y="293370"/>
                </a:lnTo>
                <a:lnTo>
                  <a:pt x="453364" y="285750"/>
                </a:lnTo>
                <a:lnTo>
                  <a:pt x="457415" y="280670"/>
                </a:lnTo>
                <a:lnTo>
                  <a:pt x="459840" y="281939"/>
                </a:lnTo>
                <a:lnTo>
                  <a:pt x="465416" y="284479"/>
                </a:lnTo>
                <a:lnTo>
                  <a:pt x="496522" y="284479"/>
                </a:lnTo>
                <a:lnTo>
                  <a:pt x="495489" y="287020"/>
                </a:lnTo>
                <a:lnTo>
                  <a:pt x="497394" y="290829"/>
                </a:lnTo>
                <a:lnTo>
                  <a:pt x="509828" y="290829"/>
                </a:lnTo>
                <a:lnTo>
                  <a:pt x="508691" y="293370"/>
                </a:lnTo>
                <a:lnTo>
                  <a:pt x="507274" y="295910"/>
                </a:lnTo>
                <a:lnTo>
                  <a:pt x="467371" y="295910"/>
                </a:lnTo>
                <a:lnTo>
                  <a:pt x="464159" y="297179"/>
                </a:lnTo>
                <a:lnTo>
                  <a:pt x="464413" y="298450"/>
                </a:lnTo>
                <a:lnTo>
                  <a:pt x="464628" y="299720"/>
                </a:lnTo>
                <a:lnTo>
                  <a:pt x="464883" y="300989"/>
                </a:lnTo>
                <a:lnTo>
                  <a:pt x="504441" y="300989"/>
                </a:lnTo>
                <a:lnTo>
                  <a:pt x="498600" y="307339"/>
                </a:lnTo>
                <a:lnTo>
                  <a:pt x="495791" y="309879"/>
                </a:lnTo>
                <a:lnTo>
                  <a:pt x="467473" y="309879"/>
                </a:lnTo>
                <a:lnTo>
                  <a:pt x="466419" y="311150"/>
                </a:lnTo>
                <a:lnTo>
                  <a:pt x="494386" y="311150"/>
                </a:lnTo>
                <a:lnTo>
                  <a:pt x="491577" y="313689"/>
                </a:lnTo>
                <a:lnTo>
                  <a:pt x="487781" y="320039"/>
                </a:lnTo>
                <a:lnTo>
                  <a:pt x="481888" y="328929"/>
                </a:lnTo>
                <a:lnTo>
                  <a:pt x="480376" y="331470"/>
                </a:lnTo>
                <a:lnTo>
                  <a:pt x="478370" y="332739"/>
                </a:lnTo>
                <a:lnTo>
                  <a:pt x="451471" y="360679"/>
                </a:lnTo>
                <a:lnTo>
                  <a:pt x="443852" y="364489"/>
                </a:lnTo>
                <a:lnTo>
                  <a:pt x="438581" y="373379"/>
                </a:lnTo>
                <a:lnTo>
                  <a:pt x="435266" y="373379"/>
                </a:lnTo>
                <a:lnTo>
                  <a:pt x="431494" y="374650"/>
                </a:lnTo>
                <a:lnTo>
                  <a:pt x="385278" y="374650"/>
                </a:lnTo>
                <a:lnTo>
                  <a:pt x="384517" y="375920"/>
                </a:lnTo>
                <a:lnTo>
                  <a:pt x="383399" y="375920"/>
                </a:lnTo>
                <a:lnTo>
                  <a:pt x="382599" y="377189"/>
                </a:lnTo>
                <a:lnTo>
                  <a:pt x="382713" y="379729"/>
                </a:lnTo>
                <a:lnTo>
                  <a:pt x="409454" y="379729"/>
                </a:lnTo>
                <a:lnTo>
                  <a:pt x="409523" y="381000"/>
                </a:lnTo>
                <a:close/>
              </a:path>
              <a:path w="524509" h="445770">
                <a:moveTo>
                  <a:pt x="509828" y="290829"/>
                </a:moveTo>
                <a:lnTo>
                  <a:pt x="500989" y="290829"/>
                </a:lnTo>
                <a:lnTo>
                  <a:pt x="501978" y="288289"/>
                </a:lnTo>
                <a:lnTo>
                  <a:pt x="503960" y="287020"/>
                </a:lnTo>
                <a:lnTo>
                  <a:pt x="502665" y="284479"/>
                </a:lnTo>
                <a:lnTo>
                  <a:pt x="501650" y="283210"/>
                </a:lnTo>
                <a:lnTo>
                  <a:pt x="500202" y="280670"/>
                </a:lnTo>
                <a:lnTo>
                  <a:pt x="514003" y="280670"/>
                </a:lnTo>
                <a:lnTo>
                  <a:pt x="512103" y="285750"/>
                </a:lnTo>
                <a:lnTo>
                  <a:pt x="509828" y="290829"/>
                </a:lnTo>
                <a:close/>
              </a:path>
              <a:path w="524509" h="445770">
                <a:moveTo>
                  <a:pt x="504441" y="300989"/>
                </a:moveTo>
                <a:lnTo>
                  <a:pt x="464883" y="300989"/>
                </a:lnTo>
                <a:lnTo>
                  <a:pt x="467511" y="299720"/>
                </a:lnTo>
                <a:lnTo>
                  <a:pt x="467371" y="295910"/>
                </a:lnTo>
                <a:lnTo>
                  <a:pt x="507274" y="295910"/>
                </a:lnTo>
                <a:lnTo>
                  <a:pt x="504441" y="300989"/>
                </a:lnTo>
                <a:close/>
              </a:path>
              <a:path w="524509" h="445770">
                <a:moveTo>
                  <a:pt x="494386" y="311150"/>
                </a:moveTo>
                <a:lnTo>
                  <a:pt x="467371" y="311150"/>
                </a:lnTo>
                <a:lnTo>
                  <a:pt x="467473" y="309879"/>
                </a:lnTo>
                <a:lnTo>
                  <a:pt x="495791" y="309879"/>
                </a:lnTo>
                <a:lnTo>
                  <a:pt x="494386" y="311150"/>
                </a:lnTo>
                <a:close/>
              </a:path>
              <a:path w="524509" h="445770">
                <a:moveTo>
                  <a:pt x="316300" y="416560"/>
                </a:moveTo>
                <a:lnTo>
                  <a:pt x="284974" y="416560"/>
                </a:lnTo>
                <a:lnTo>
                  <a:pt x="289376" y="411479"/>
                </a:lnTo>
                <a:lnTo>
                  <a:pt x="291127" y="405129"/>
                </a:lnTo>
                <a:lnTo>
                  <a:pt x="291964" y="398779"/>
                </a:lnTo>
                <a:lnTo>
                  <a:pt x="293624" y="392429"/>
                </a:lnTo>
                <a:lnTo>
                  <a:pt x="298881" y="391160"/>
                </a:lnTo>
                <a:lnTo>
                  <a:pt x="303149" y="389889"/>
                </a:lnTo>
                <a:lnTo>
                  <a:pt x="308317" y="388620"/>
                </a:lnTo>
                <a:lnTo>
                  <a:pt x="307440" y="378460"/>
                </a:lnTo>
                <a:lnTo>
                  <a:pt x="318521" y="374650"/>
                </a:lnTo>
                <a:lnTo>
                  <a:pt x="326051" y="373379"/>
                </a:lnTo>
                <a:lnTo>
                  <a:pt x="331949" y="375920"/>
                </a:lnTo>
                <a:lnTo>
                  <a:pt x="338137" y="381000"/>
                </a:lnTo>
                <a:lnTo>
                  <a:pt x="427198" y="381000"/>
                </a:lnTo>
                <a:lnTo>
                  <a:pt x="426236" y="384810"/>
                </a:lnTo>
                <a:lnTo>
                  <a:pt x="419970" y="387350"/>
                </a:lnTo>
                <a:lnTo>
                  <a:pt x="330249" y="387350"/>
                </a:lnTo>
                <a:lnTo>
                  <a:pt x="330148" y="388620"/>
                </a:lnTo>
                <a:lnTo>
                  <a:pt x="330136" y="389889"/>
                </a:lnTo>
                <a:lnTo>
                  <a:pt x="416575" y="389889"/>
                </a:lnTo>
                <a:lnTo>
                  <a:pt x="416311" y="391160"/>
                </a:lnTo>
                <a:lnTo>
                  <a:pt x="376274" y="391160"/>
                </a:lnTo>
                <a:lnTo>
                  <a:pt x="376032" y="392429"/>
                </a:lnTo>
                <a:lnTo>
                  <a:pt x="375513" y="392429"/>
                </a:lnTo>
                <a:lnTo>
                  <a:pt x="377252" y="393700"/>
                </a:lnTo>
                <a:lnTo>
                  <a:pt x="415785" y="393700"/>
                </a:lnTo>
                <a:lnTo>
                  <a:pt x="415259" y="396239"/>
                </a:lnTo>
                <a:lnTo>
                  <a:pt x="405942" y="396239"/>
                </a:lnTo>
                <a:lnTo>
                  <a:pt x="403961" y="400050"/>
                </a:lnTo>
                <a:lnTo>
                  <a:pt x="402843" y="403860"/>
                </a:lnTo>
                <a:lnTo>
                  <a:pt x="400680" y="405129"/>
                </a:lnTo>
                <a:lnTo>
                  <a:pt x="318375" y="405129"/>
                </a:lnTo>
                <a:lnTo>
                  <a:pt x="315188" y="414020"/>
                </a:lnTo>
                <a:lnTo>
                  <a:pt x="316300" y="416560"/>
                </a:lnTo>
                <a:close/>
              </a:path>
              <a:path w="524509" h="445770">
                <a:moveTo>
                  <a:pt x="409454" y="379729"/>
                </a:moveTo>
                <a:lnTo>
                  <a:pt x="385711" y="379729"/>
                </a:lnTo>
                <a:lnTo>
                  <a:pt x="385444" y="375920"/>
                </a:lnTo>
                <a:lnTo>
                  <a:pt x="385278" y="374650"/>
                </a:lnTo>
                <a:lnTo>
                  <a:pt x="428801" y="374650"/>
                </a:lnTo>
                <a:lnTo>
                  <a:pt x="428481" y="375920"/>
                </a:lnTo>
                <a:lnTo>
                  <a:pt x="412329" y="375920"/>
                </a:lnTo>
                <a:lnTo>
                  <a:pt x="409294" y="377189"/>
                </a:lnTo>
                <a:lnTo>
                  <a:pt x="409454" y="379729"/>
                </a:lnTo>
                <a:close/>
              </a:path>
              <a:path w="524509" h="445770">
                <a:moveTo>
                  <a:pt x="427198" y="381000"/>
                </a:moveTo>
                <a:lnTo>
                  <a:pt x="409523" y="381000"/>
                </a:lnTo>
                <a:lnTo>
                  <a:pt x="410551" y="379729"/>
                </a:lnTo>
                <a:lnTo>
                  <a:pt x="412229" y="379729"/>
                </a:lnTo>
                <a:lnTo>
                  <a:pt x="412838" y="378460"/>
                </a:lnTo>
                <a:lnTo>
                  <a:pt x="412405" y="377189"/>
                </a:lnTo>
                <a:lnTo>
                  <a:pt x="412329" y="375920"/>
                </a:lnTo>
                <a:lnTo>
                  <a:pt x="428481" y="375920"/>
                </a:lnTo>
                <a:lnTo>
                  <a:pt x="427198" y="381000"/>
                </a:lnTo>
                <a:close/>
              </a:path>
              <a:path w="524509" h="445770">
                <a:moveTo>
                  <a:pt x="416575" y="389889"/>
                </a:moveTo>
                <a:lnTo>
                  <a:pt x="330136" y="389889"/>
                </a:lnTo>
                <a:lnTo>
                  <a:pt x="330655" y="388620"/>
                </a:lnTo>
                <a:lnTo>
                  <a:pt x="331266" y="387350"/>
                </a:lnTo>
                <a:lnTo>
                  <a:pt x="419970" y="387350"/>
                </a:lnTo>
                <a:lnTo>
                  <a:pt x="416838" y="388620"/>
                </a:lnTo>
                <a:lnTo>
                  <a:pt x="416575" y="389889"/>
                </a:lnTo>
                <a:close/>
              </a:path>
              <a:path w="524509" h="445770">
                <a:moveTo>
                  <a:pt x="415785" y="393700"/>
                </a:moveTo>
                <a:lnTo>
                  <a:pt x="377252" y="393700"/>
                </a:lnTo>
                <a:lnTo>
                  <a:pt x="377252" y="392429"/>
                </a:lnTo>
                <a:lnTo>
                  <a:pt x="377201" y="391160"/>
                </a:lnTo>
                <a:lnTo>
                  <a:pt x="416311" y="391160"/>
                </a:lnTo>
                <a:lnTo>
                  <a:pt x="415785" y="393700"/>
                </a:lnTo>
                <a:close/>
              </a:path>
              <a:path w="524509" h="445770">
                <a:moveTo>
                  <a:pt x="414996" y="397510"/>
                </a:moveTo>
                <a:lnTo>
                  <a:pt x="408075" y="396239"/>
                </a:lnTo>
                <a:lnTo>
                  <a:pt x="415259" y="396239"/>
                </a:lnTo>
                <a:lnTo>
                  <a:pt x="414996" y="397510"/>
                </a:lnTo>
                <a:close/>
              </a:path>
              <a:path w="524509" h="445770">
                <a:moveTo>
                  <a:pt x="328688" y="433070"/>
                </a:moveTo>
                <a:lnTo>
                  <a:pt x="332282" y="426720"/>
                </a:lnTo>
                <a:lnTo>
                  <a:pt x="334517" y="422910"/>
                </a:lnTo>
                <a:lnTo>
                  <a:pt x="336956" y="417829"/>
                </a:lnTo>
                <a:lnTo>
                  <a:pt x="335545" y="414020"/>
                </a:lnTo>
                <a:lnTo>
                  <a:pt x="334378" y="410210"/>
                </a:lnTo>
                <a:lnTo>
                  <a:pt x="328738" y="408939"/>
                </a:lnTo>
                <a:lnTo>
                  <a:pt x="324141" y="408939"/>
                </a:lnTo>
                <a:lnTo>
                  <a:pt x="318375" y="405129"/>
                </a:lnTo>
                <a:lnTo>
                  <a:pt x="364870" y="405129"/>
                </a:lnTo>
                <a:lnTo>
                  <a:pt x="363384" y="406400"/>
                </a:lnTo>
                <a:lnTo>
                  <a:pt x="363359" y="407670"/>
                </a:lnTo>
                <a:lnTo>
                  <a:pt x="364056" y="408939"/>
                </a:lnTo>
                <a:lnTo>
                  <a:pt x="328738" y="408939"/>
                </a:lnTo>
                <a:lnTo>
                  <a:pt x="328224" y="409909"/>
                </a:lnTo>
                <a:lnTo>
                  <a:pt x="364368" y="409909"/>
                </a:lnTo>
                <a:lnTo>
                  <a:pt x="364464" y="410210"/>
                </a:lnTo>
                <a:lnTo>
                  <a:pt x="389514" y="410210"/>
                </a:lnTo>
                <a:lnTo>
                  <a:pt x="388353" y="412750"/>
                </a:lnTo>
                <a:lnTo>
                  <a:pt x="381833" y="414020"/>
                </a:lnTo>
                <a:lnTo>
                  <a:pt x="379018" y="415289"/>
                </a:lnTo>
                <a:lnTo>
                  <a:pt x="358469" y="415289"/>
                </a:lnTo>
                <a:lnTo>
                  <a:pt x="358393" y="422910"/>
                </a:lnTo>
                <a:lnTo>
                  <a:pt x="357584" y="424179"/>
                </a:lnTo>
                <a:lnTo>
                  <a:pt x="346417" y="424179"/>
                </a:lnTo>
                <a:lnTo>
                  <a:pt x="328688" y="433070"/>
                </a:lnTo>
                <a:close/>
              </a:path>
              <a:path w="524509" h="445770">
                <a:moveTo>
                  <a:pt x="389514" y="410210"/>
                </a:moveTo>
                <a:lnTo>
                  <a:pt x="365137" y="410210"/>
                </a:lnTo>
                <a:lnTo>
                  <a:pt x="366534" y="407670"/>
                </a:lnTo>
                <a:lnTo>
                  <a:pt x="365670" y="405129"/>
                </a:lnTo>
                <a:lnTo>
                  <a:pt x="400680" y="405129"/>
                </a:lnTo>
                <a:lnTo>
                  <a:pt x="396354" y="407670"/>
                </a:lnTo>
                <a:lnTo>
                  <a:pt x="390676" y="407670"/>
                </a:lnTo>
                <a:lnTo>
                  <a:pt x="389514" y="410210"/>
                </a:lnTo>
                <a:close/>
              </a:path>
              <a:path w="524509" h="445770">
                <a:moveTo>
                  <a:pt x="329488" y="410210"/>
                </a:moveTo>
                <a:lnTo>
                  <a:pt x="328065" y="410210"/>
                </a:lnTo>
                <a:lnTo>
                  <a:pt x="328224" y="409909"/>
                </a:lnTo>
                <a:lnTo>
                  <a:pt x="329488" y="410210"/>
                </a:lnTo>
                <a:close/>
              </a:path>
              <a:path w="524509" h="445770">
                <a:moveTo>
                  <a:pt x="286244" y="445770"/>
                </a:moveTo>
                <a:lnTo>
                  <a:pt x="286841" y="443229"/>
                </a:lnTo>
                <a:lnTo>
                  <a:pt x="280327" y="439420"/>
                </a:lnTo>
                <a:lnTo>
                  <a:pt x="277074" y="435610"/>
                </a:lnTo>
                <a:lnTo>
                  <a:pt x="280122" y="430529"/>
                </a:lnTo>
                <a:lnTo>
                  <a:pt x="283247" y="426720"/>
                </a:lnTo>
                <a:lnTo>
                  <a:pt x="285647" y="420370"/>
                </a:lnTo>
                <a:lnTo>
                  <a:pt x="284263" y="417829"/>
                </a:lnTo>
                <a:lnTo>
                  <a:pt x="283475" y="415289"/>
                </a:lnTo>
                <a:lnTo>
                  <a:pt x="283844" y="415289"/>
                </a:lnTo>
                <a:lnTo>
                  <a:pt x="284974" y="416560"/>
                </a:lnTo>
                <a:lnTo>
                  <a:pt x="316300" y="416560"/>
                </a:lnTo>
                <a:lnTo>
                  <a:pt x="317969" y="420370"/>
                </a:lnTo>
                <a:lnTo>
                  <a:pt x="321245" y="426720"/>
                </a:lnTo>
                <a:lnTo>
                  <a:pt x="314438" y="426720"/>
                </a:lnTo>
                <a:lnTo>
                  <a:pt x="311529" y="429260"/>
                </a:lnTo>
                <a:lnTo>
                  <a:pt x="290359" y="429260"/>
                </a:lnTo>
                <a:lnTo>
                  <a:pt x="286244" y="445770"/>
                </a:lnTo>
                <a:close/>
              </a:path>
              <a:path w="524509" h="445770">
                <a:moveTo>
                  <a:pt x="365111" y="421639"/>
                </a:moveTo>
                <a:lnTo>
                  <a:pt x="358469" y="415289"/>
                </a:lnTo>
                <a:lnTo>
                  <a:pt x="379018" y="415289"/>
                </a:lnTo>
                <a:lnTo>
                  <a:pt x="376203" y="416560"/>
                </a:lnTo>
                <a:lnTo>
                  <a:pt x="370837" y="419100"/>
                </a:lnTo>
                <a:lnTo>
                  <a:pt x="365111" y="421639"/>
                </a:lnTo>
                <a:close/>
              </a:path>
              <a:path w="524509" h="445770">
                <a:moveTo>
                  <a:pt x="353541" y="430529"/>
                </a:moveTo>
                <a:lnTo>
                  <a:pt x="351229" y="430529"/>
                </a:lnTo>
                <a:lnTo>
                  <a:pt x="346417" y="424179"/>
                </a:lnTo>
                <a:lnTo>
                  <a:pt x="357584" y="424179"/>
                </a:lnTo>
                <a:lnTo>
                  <a:pt x="353541" y="430529"/>
                </a:lnTo>
                <a:close/>
              </a:path>
              <a:path w="524509" h="445770">
                <a:moveTo>
                  <a:pt x="314134" y="441960"/>
                </a:moveTo>
                <a:lnTo>
                  <a:pt x="312469" y="441960"/>
                </a:lnTo>
                <a:lnTo>
                  <a:pt x="313092" y="436879"/>
                </a:lnTo>
                <a:lnTo>
                  <a:pt x="313650" y="431800"/>
                </a:lnTo>
                <a:lnTo>
                  <a:pt x="314438" y="426720"/>
                </a:lnTo>
                <a:lnTo>
                  <a:pt x="321245" y="426720"/>
                </a:lnTo>
                <a:lnTo>
                  <a:pt x="314134" y="441960"/>
                </a:lnTo>
                <a:close/>
              </a:path>
              <a:path w="524509" h="445770">
                <a:moveTo>
                  <a:pt x="298995" y="441960"/>
                </a:moveTo>
                <a:lnTo>
                  <a:pt x="295275" y="438150"/>
                </a:lnTo>
                <a:lnTo>
                  <a:pt x="298702" y="429260"/>
                </a:lnTo>
                <a:lnTo>
                  <a:pt x="311529" y="429260"/>
                </a:lnTo>
                <a:lnTo>
                  <a:pt x="308621" y="431800"/>
                </a:lnTo>
                <a:lnTo>
                  <a:pt x="303758" y="436879"/>
                </a:lnTo>
                <a:lnTo>
                  <a:pt x="298995" y="4419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4113890" y="5607405"/>
            <a:ext cx="76835" cy="320040"/>
          </a:xfrm>
          <a:custGeom>
            <a:avLst/>
            <a:gdLst/>
            <a:ahLst/>
            <a:cxnLst/>
            <a:rect l="l" t="t" r="r" b="b"/>
            <a:pathLst>
              <a:path w="76834" h="320039">
                <a:moveTo>
                  <a:pt x="52540" y="320001"/>
                </a:moveTo>
                <a:lnTo>
                  <a:pt x="48832" y="315569"/>
                </a:lnTo>
                <a:lnTo>
                  <a:pt x="51347" y="307707"/>
                </a:lnTo>
                <a:lnTo>
                  <a:pt x="43504" y="307707"/>
                </a:lnTo>
                <a:lnTo>
                  <a:pt x="42088" y="303834"/>
                </a:lnTo>
                <a:lnTo>
                  <a:pt x="39307" y="299833"/>
                </a:lnTo>
                <a:lnTo>
                  <a:pt x="39713" y="288391"/>
                </a:lnTo>
                <a:lnTo>
                  <a:pt x="39826" y="281152"/>
                </a:lnTo>
                <a:lnTo>
                  <a:pt x="36779" y="268160"/>
                </a:lnTo>
                <a:lnTo>
                  <a:pt x="42482" y="262330"/>
                </a:lnTo>
                <a:lnTo>
                  <a:pt x="38392" y="256438"/>
                </a:lnTo>
                <a:lnTo>
                  <a:pt x="43218" y="251637"/>
                </a:lnTo>
                <a:lnTo>
                  <a:pt x="41592" y="246710"/>
                </a:lnTo>
                <a:lnTo>
                  <a:pt x="38569" y="237286"/>
                </a:lnTo>
                <a:lnTo>
                  <a:pt x="39840" y="232549"/>
                </a:lnTo>
                <a:lnTo>
                  <a:pt x="42419" y="221868"/>
                </a:lnTo>
                <a:lnTo>
                  <a:pt x="45694" y="215760"/>
                </a:lnTo>
                <a:lnTo>
                  <a:pt x="37706" y="207098"/>
                </a:lnTo>
                <a:lnTo>
                  <a:pt x="37933" y="202310"/>
                </a:lnTo>
                <a:lnTo>
                  <a:pt x="38030" y="201523"/>
                </a:lnTo>
                <a:lnTo>
                  <a:pt x="38977" y="198411"/>
                </a:lnTo>
                <a:lnTo>
                  <a:pt x="39636" y="191982"/>
                </a:lnTo>
                <a:lnTo>
                  <a:pt x="38919" y="185507"/>
                </a:lnTo>
                <a:lnTo>
                  <a:pt x="38612" y="179057"/>
                </a:lnTo>
                <a:lnTo>
                  <a:pt x="40501" y="172707"/>
                </a:lnTo>
                <a:lnTo>
                  <a:pt x="41098" y="171653"/>
                </a:lnTo>
                <a:lnTo>
                  <a:pt x="39662" y="169227"/>
                </a:lnTo>
                <a:lnTo>
                  <a:pt x="35579" y="161175"/>
                </a:lnTo>
                <a:lnTo>
                  <a:pt x="35751" y="154507"/>
                </a:lnTo>
                <a:lnTo>
                  <a:pt x="37084" y="147688"/>
                </a:lnTo>
                <a:lnTo>
                  <a:pt x="37414" y="146100"/>
                </a:lnTo>
                <a:lnTo>
                  <a:pt x="37642" y="143255"/>
                </a:lnTo>
                <a:lnTo>
                  <a:pt x="28232" y="138632"/>
                </a:lnTo>
                <a:lnTo>
                  <a:pt x="31573" y="130301"/>
                </a:lnTo>
                <a:lnTo>
                  <a:pt x="28105" y="116445"/>
                </a:lnTo>
                <a:lnTo>
                  <a:pt x="23762" y="110388"/>
                </a:lnTo>
                <a:lnTo>
                  <a:pt x="23063" y="102488"/>
                </a:lnTo>
                <a:lnTo>
                  <a:pt x="22155" y="95611"/>
                </a:lnTo>
                <a:lnTo>
                  <a:pt x="20657" y="88937"/>
                </a:lnTo>
                <a:lnTo>
                  <a:pt x="18398" y="82304"/>
                </a:lnTo>
                <a:lnTo>
                  <a:pt x="15278" y="75844"/>
                </a:lnTo>
                <a:lnTo>
                  <a:pt x="11696" y="69519"/>
                </a:lnTo>
                <a:lnTo>
                  <a:pt x="9627" y="61747"/>
                </a:lnTo>
                <a:lnTo>
                  <a:pt x="9055" y="54457"/>
                </a:lnTo>
                <a:lnTo>
                  <a:pt x="7991" y="46422"/>
                </a:lnTo>
                <a:lnTo>
                  <a:pt x="6550" y="38431"/>
                </a:lnTo>
                <a:lnTo>
                  <a:pt x="5551" y="30924"/>
                </a:lnTo>
                <a:lnTo>
                  <a:pt x="5556" y="21653"/>
                </a:lnTo>
                <a:lnTo>
                  <a:pt x="5982" y="17208"/>
                </a:lnTo>
                <a:lnTo>
                  <a:pt x="2108" y="11874"/>
                </a:lnTo>
                <a:lnTo>
                  <a:pt x="0" y="6095"/>
                </a:lnTo>
                <a:lnTo>
                  <a:pt x="7633" y="2120"/>
                </a:lnTo>
                <a:lnTo>
                  <a:pt x="11417" y="0"/>
                </a:lnTo>
                <a:lnTo>
                  <a:pt x="13310" y="20052"/>
                </a:lnTo>
                <a:lnTo>
                  <a:pt x="17907" y="21653"/>
                </a:lnTo>
                <a:lnTo>
                  <a:pt x="22809" y="25094"/>
                </a:lnTo>
                <a:lnTo>
                  <a:pt x="33928" y="25094"/>
                </a:lnTo>
                <a:lnTo>
                  <a:pt x="34467" y="30289"/>
                </a:lnTo>
                <a:lnTo>
                  <a:pt x="39205" y="30924"/>
                </a:lnTo>
                <a:lnTo>
                  <a:pt x="41023" y="36386"/>
                </a:lnTo>
                <a:lnTo>
                  <a:pt x="43898" y="41620"/>
                </a:lnTo>
                <a:lnTo>
                  <a:pt x="45706" y="47126"/>
                </a:lnTo>
                <a:lnTo>
                  <a:pt x="44322" y="53403"/>
                </a:lnTo>
                <a:lnTo>
                  <a:pt x="43713" y="54546"/>
                </a:lnTo>
                <a:lnTo>
                  <a:pt x="44259" y="57429"/>
                </a:lnTo>
                <a:lnTo>
                  <a:pt x="45263" y="58165"/>
                </a:lnTo>
                <a:lnTo>
                  <a:pt x="50272" y="64051"/>
                </a:lnTo>
                <a:lnTo>
                  <a:pt x="52650" y="70929"/>
                </a:lnTo>
                <a:lnTo>
                  <a:pt x="53944" y="78207"/>
                </a:lnTo>
                <a:lnTo>
                  <a:pt x="55701" y="85292"/>
                </a:lnTo>
                <a:lnTo>
                  <a:pt x="56165" y="90326"/>
                </a:lnTo>
                <a:lnTo>
                  <a:pt x="55474" y="95611"/>
                </a:lnTo>
                <a:lnTo>
                  <a:pt x="55792" y="100744"/>
                </a:lnTo>
                <a:lnTo>
                  <a:pt x="59284" y="105320"/>
                </a:lnTo>
                <a:lnTo>
                  <a:pt x="58368" y="117207"/>
                </a:lnTo>
                <a:lnTo>
                  <a:pt x="36132" y="117207"/>
                </a:lnTo>
                <a:lnTo>
                  <a:pt x="35624" y="117347"/>
                </a:lnTo>
                <a:lnTo>
                  <a:pt x="34557" y="117550"/>
                </a:lnTo>
                <a:lnTo>
                  <a:pt x="35421" y="118287"/>
                </a:lnTo>
                <a:lnTo>
                  <a:pt x="58285" y="118287"/>
                </a:lnTo>
                <a:lnTo>
                  <a:pt x="57697" y="127037"/>
                </a:lnTo>
                <a:lnTo>
                  <a:pt x="58103" y="128358"/>
                </a:lnTo>
                <a:lnTo>
                  <a:pt x="58433" y="130619"/>
                </a:lnTo>
                <a:lnTo>
                  <a:pt x="59918" y="131495"/>
                </a:lnTo>
                <a:lnTo>
                  <a:pt x="62242" y="132651"/>
                </a:lnTo>
                <a:lnTo>
                  <a:pt x="66141" y="136181"/>
                </a:lnTo>
                <a:lnTo>
                  <a:pt x="69189" y="138848"/>
                </a:lnTo>
                <a:lnTo>
                  <a:pt x="71428" y="154507"/>
                </a:lnTo>
                <a:lnTo>
                  <a:pt x="71789" y="157289"/>
                </a:lnTo>
                <a:lnTo>
                  <a:pt x="43688" y="157289"/>
                </a:lnTo>
                <a:lnTo>
                  <a:pt x="43231" y="158165"/>
                </a:lnTo>
                <a:lnTo>
                  <a:pt x="42646" y="159016"/>
                </a:lnTo>
                <a:lnTo>
                  <a:pt x="42407" y="159867"/>
                </a:lnTo>
                <a:lnTo>
                  <a:pt x="42329" y="160235"/>
                </a:lnTo>
                <a:lnTo>
                  <a:pt x="43409" y="161175"/>
                </a:lnTo>
                <a:lnTo>
                  <a:pt x="72295" y="161175"/>
                </a:lnTo>
                <a:lnTo>
                  <a:pt x="73009" y="166669"/>
                </a:lnTo>
                <a:lnTo>
                  <a:pt x="74462" y="179441"/>
                </a:lnTo>
                <a:lnTo>
                  <a:pt x="75641" y="192087"/>
                </a:lnTo>
                <a:lnTo>
                  <a:pt x="75815" y="198411"/>
                </a:lnTo>
                <a:lnTo>
                  <a:pt x="75683" y="200824"/>
                </a:lnTo>
                <a:lnTo>
                  <a:pt x="48896" y="200824"/>
                </a:lnTo>
                <a:lnTo>
                  <a:pt x="48121" y="201523"/>
                </a:lnTo>
                <a:lnTo>
                  <a:pt x="47345" y="202158"/>
                </a:lnTo>
                <a:lnTo>
                  <a:pt x="46597" y="203034"/>
                </a:lnTo>
                <a:lnTo>
                  <a:pt x="47269" y="203771"/>
                </a:lnTo>
                <a:lnTo>
                  <a:pt x="47600" y="204202"/>
                </a:lnTo>
                <a:lnTo>
                  <a:pt x="75498" y="204202"/>
                </a:lnTo>
                <a:lnTo>
                  <a:pt x="74911" y="211300"/>
                </a:lnTo>
                <a:lnTo>
                  <a:pt x="74558" y="216839"/>
                </a:lnTo>
                <a:lnTo>
                  <a:pt x="73902" y="216839"/>
                </a:lnTo>
                <a:lnTo>
                  <a:pt x="73775" y="216966"/>
                </a:lnTo>
                <a:lnTo>
                  <a:pt x="72454" y="216966"/>
                </a:lnTo>
                <a:lnTo>
                  <a:pt x="71371" y="217309"/>
                </a:lnTo>
                <a:lnTo>
                  <a:pt x="69888" y="217309"/>
                </a:lnTo>
                <a:lnTo>
                  <a:pt x="70294" y="218376"/>
                </a:lnTo>
                <a:lnTo>
                  <a:pt x="70682" y="220382"/>
                </a:lnTo>
                <a:lnTo>
                  <a:pt x="71057" y="221386"/>
                </a:lnTo>
                <a:lnTo>
                  <a:pt x="74410" y="221386"/>
                </a:lnTo>
                <a:lnTo>
                  <a:pt x="75563" y="227189"/>
                </a:lnTo>
                <a:lnTo>
                  <a:pt x="56222" y="227202"/>
                </a:lnTo>
                <a:lnTo>
                  <a:pt x="55143" y="227355"/>
                </a:lnTo>
                <a:lnTo>
                  <a:pt x="54077" y="227469"/>
                </a:lnTo>
                <a:lnTo>
                  <a:pt x="54204" y="228803"/>
                </a:lnTo>
                <a:lnTo>
                  <a:pt x="55410" y="228879"/>
                </a:lnTo>
                <a:lnTo>
                  <a:pt x="75854" y="228879"/>
                </a:lnTo>
                <a:lnTo>
                  <a:pt x="76619" y="236954"/>
                </a:lnTo>
                <a:lnTo>
                  <a:pt x="76517" y="246710"/>
                </a:lnTo>
                <a:lnTo>
                  <a:pt x="75781" y="254774"/>
                </a:lnTo>
                <a:lnTo>
                  <a:pt x="75311" y="258432"/>
                </a:lnTo>
                <a:lnTo>
                  <a:pt x="75463" y="260350"/>
                </a:lnTo>
                <a:lnTo>
                  <a:pt x="66078" y="293039"/>
                </a:lnTo>
                <a:lnTo>
                  <a:pt x="65253" y="298157"/>
                </a:lnTo>
                <a:lnTo>
                  <a:pt x="63502" y="307707"/>
                </a:lnTo>
                <a:lnTo>
                  <a:pt x="51347" y="307707"/>
                </a:lnTo>
                <a:lnTo>
                  <a:pt x="43536" y="307797"/>
                </a:lnTo>
                <a:lnTo>
                  <a:pt x="63485" y="307797"/>
                </a:lnTo>
                <a:lnTo>
                  <a:pt x="63068" y="310070"/>
                </a:lnTo>
                <a:lnTo>
                  <a:pt x="58394" y="315036"/>
                </a:lnTo>
                <a:lnTo>
                  <a:pt x="52540" y="320001"/>
                </a:lnTo>
                <a:close/>
              </a:path>
              <a:path w="76834" h="320039">
                <a:moveTo>
                  <a:pt x="33928" y="25094"/>
                </a:moveTo>
                <a:lnTo>
                  <a:pt x="22809" y="25094"/>
                </a:lnTo>
                <a:lnTo>
                  <a:pt x="33745" y="23329"/>
                </a:lnTo>
                <a:lnTo>
                  <a:pt x="33928" y="25094"/>
                </a:lnTo>
                <a:close/>
              </a:path>
              <a:path w="76834" h="320039">
                <a:moveTo>
                  <a:pt x="58285" y="118287"/>
                </a:moveTo>
                <a:lnTo>
                  <a:pt x="35421" y="118287"/>
                </a:lnTo>
                <a:lnTo>
                  <a:pt x="35675" y="117931"/>
                </a:lnTo>
                <a:lnTo>
                  <a:pt x="36132" y="117207"/>
                </a:lnTo>
                <a:lnTo>
                  <a:pt x="58368" y="117207"/>
                </a:lnTo>
                <a:lnTo>
                  <a:pt x="58285" y="118287"/>
                </a:lnTo>
                <a:close/>
              </a:path>
              <a:path w="76834" h="320039">
                <a:moveTo>
                  <a:pt x="72295" y="161175"/>
                </a:moveTo>
                <a:lnTo>
                  <a:pt x="43409" y="161175"/>
                </a:lnTo>
                <a:lnTo>
                  <a:pt x="44273" y="160565"/>
                </a:lnTo>
                <a:lnTo>
                  <a:pt x="44997" y="159867"/>
                </a:lnTo>
                <a:lnTo>
                  <a:pt x="45721" y="159206"/>
                </a:lnTo>
                <a:lnTo>
                  <a:pt x="43688" y="157289"/>
                </a:lnTo>
                <a:lnTo>
                  <a:pt x="71789" y="157289"/>
                </a:lnTo>
                <a:lnTo>
                  <a:pt x="72295" y="161175"/>
                </a:lnTo>
                <a:close/>
              </a:path>
              <a:path w="76834" h="320039">
                <a:moveTo>
                  <a:pt x="75498" y="204202"/>
                </a:moveTo>
                <a:lnTo>
                  <a:pt x="47600" y="204202"/>
                </a:lnTo>
                <a:lnTo>
                  <a:pt x="49620" y="202310"/>
                </a:lnTo>
                <a:lnTo>
                  <a:pt x="48896" y="200824"/>
                </a:lnTo>
                <a:lnTo>
                  <a:pt x="75683" y="200824"/>
                </a:lnTo>
                <a:lnTo>
                  <a:pt x="75498" y="204202"/>
                </a:lnTo>
                <a:close/>
              </a:path>
              <a:path w="76834" h="320039">
                <a:moveTo>
                  <a:pt x="73965" y="218007"/>
                </a:moveTo>
                <a:lnTo>
                  <a:pt x="73902" y="216839"/>
                </a:lnTo>
                <a:lnTo>
                  <a:pt x="74558" y="216839"/>
                </a:lnTo>
                <a:lnTo>
                  <a:pt x="74496" y="217817"/>
                </a:lnTo>
                <a:lnTo>
                  <a:pt x="74130" y="217817"/>
                </a:lnTo>
                <a:lnTo>
                  <a:pt x="73965" y="218007"/>
                </a:lnTo>
                <a:close/>
              </a:path>
              <a:path w="76834" h="320039">
                <a:moveTo>
                  <a:pt x="73724" y="217017"/>
                </a:moveTo>
                <a:lnTo>
                  <a:pt x="72454" y="216966"/>
                </a:lnTo>
                <a:lnTo>
                  <a:pt x="73775" y="216966"/>
                </a:lnTo>
                <a:close/>
              </a:path>
              <a:path w="76834" h="320039">
                <a:moveTo>
                  <a:pt x="71170" y="217373"/>
                </a:moveTo>
                <a:lnTo>
                  <a:pt x="69888" y="217309"/>
                </a:lnTo>
                <a:lnTo>
                  <a:pt x="71371" y="217309"/>
                </a:lnTo>
                <a:lnTo>
                  <a:pt x="71170" y="217373"/>
                </a:lnTo>
                <a:close/>
              </a:path>
              <a:path w="76834" h="320039">
                <a:moveTo>
                  <a:pt x="74372" y="219773"/>
                </a:moveTo>
                <a:lnTo>
                  <a:pt x="74117" y="219773"/>
                </a:lnTo>
                <a:lnTo>
                  <a:pt x="74130" y="217817"/>
                </a:lnTo>
                <a:lnTo>
                  <a:pt x="74496" y="217817"/>
                </a:lnTo>
                <a:lnTo>
                  <a:pt x="74372" y="219773"/>
                </a:lnTo>
                <a:close/>
              </a:path>
              <a:path w="76834" h="320039">
                <a:moveTo>
                  <a:pt x="74410" y="221386"/>
                </a:moveTo>
                <a:lnTo>
                  <a:pt x="71057" y="221386"/>
                </a:lnTo>
                <a:lnTo>
                  <a:pt x="71921" y="220382"/>
                </a:lnTo>
                <a:lnTo>
                  <a:pt x="72745" y="220141"/>
                </a:lnTo>
                <a:lnTo>
                  <a:pt x="74181" y="220230"/>
                </a:lnTo>
                <a:lnTo>
                  <a:pt x="74410" y="221386"/>
                </a:lnTo>
                <a:close/>
              </a:path>
              <a:path w="76834" h="320039">
                <a:moveTo>
                  <a:pt x="75854" y="228879"/>
                </a:moveTo>
                <a:lnTo>
                  <a:pt x="55410" y="228879"/>
                </a:lnTo>
                <a:lnTo>
                  <a:pt x="56477" y="228803"/>
                </a:lnTo>
                <a:lnTo>
                  <a:pt x="57557" y="228777"/>
                </a:lnTo>
                <a:lnTo>
                  <a:pt x="57405" y="227469"/>
                </a:lnTo>
                <a:lnTo>
                  <a:pt x="57289" y="227189"/>
                </a:lnTo>
                <a:lnTo>
                  <a:pt x="75563" y="227189"/>
                </a:lnTo>
                <a:lnTo>
                  <a:pt x="75813" y="228451"/>
                </a:lnTo>
                <a:lnTo>
                  <a:pt x="75854" y="22887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4389645" y="580807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596" y="927"/>
                </a:moveTo>
                <a:lnTo>
                  <a:pt x="393" y="749"/>
                </a:lnTo>
                <a:lnTo>
                  <a:pt x="217" y="558"/>
                </a:lnTo>
                <a:lnTo>
                  <a:pt x="0" y="368"/>
                </a:lnTo>
                <a:lnTo>
                  <a:pt x="647" y="0"/>
                </a:lnTo>
                <a:lnTo>
                  <a:pt x="596" y="927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4332808" y="5789764"/>
            <a:ext cx="64135" cy="135890"/>
          </a:xfrm>
          <a:custGeom>
            <a:avLst/>
            <a:gdLst/>
            <a:ahLst/>
            <a:cxnLst/>
            <a:rect l="l" t="t" r="r" b="b"/>
            <a:pathLst>
              <a:path w="64134" h="135889">
                <a:moveTo>
                  <a:pt x="44790" y="6108"/>
                </a:moveTo>
                <a:lnTo>
                  <a:pt x="37419" y="6108"/>
                </a:lnTo>
                <a:lnTo>
                  <a:pt x="38409" y="3251"/>
                </a:lnTo>
                <a:lnTo>
                  <a:pt x="39070" y="0"/>
                </a:lnTo>
                <a:lnTo>
                  <a:pt x="44378" y="1105"/>
                </a:lnTo>
                <a:lnTo>
                  <a:pt x="44790" y="6108"/>
                </a:lnTo>
                <a:close/>
              </a:path>
              <a:path w="64134" h="135889">
                <a:moveTo>
                  <a:pt x="36034" y="5968"/>
                </a:moveTo>
                <a:lnTo>
                  <a:pt x="34638" y="5740"/>
                </a:lnTo>
                <a:lnTo>
                  <a:pt x="34790" y="5194"/>
                </a:lnTo>
                <a:lnTo>
                  <a:pt x="35920" y="5524"/>
                </a:lnTo>
                <a:lnTo>
                  <a:pt x="36865" y="5893"/>
                </a:lnTo>
                <a:lnTo>
                  <a:pt x="36225" y="5893"/>
                </a:lnTo>
                <a:lnTo>
                  <a:pt x="36034" y="5968"/>
                </a:lnTo>
                <a:close/>
              </a:path>
              <a:path w="64134" h="135889">
                <a:moveTo>
                  <a:pt x="34599" y="5867"/>
                </a:moveTo>
                <a:lnTo>
                  <a:pt x="34635" y="5740"/>
                </a:lnTo>
                <a:lnTo>
                  <a:pt x="34599" y="5867"/>
                </a:lnTo>
                <a:close/>
              </a:path>
              <a:path w="64134" h="135889">
                <a:moveTo>
                  <a:pt x="45146" y="13563"/>
                </a:moveTo>
                <a:lnTo>
                  <a:pt x="34447" y="13563"/>
                </a:lnTo>
                <a:lnTo>
                  <a:pt x="39857" y="9893"/>
                </a:lnTo>
                <a:lnTo>
                  <a:pt x="39513" y="9563"/>
                </a:lnTo>
                <a:lnTo>
                  <a:pt x="36225" y="5893"/>
                </a:lnTo>
                <a:lnTo>
                  <a:pt x="36865" y="5893"/>
                </a:lnTo>
                <a:lnTo>
                  <a:pt x="37419" y="6108"/>
                </a:lnTo>
                <a:lnTo>
                  <a:pt x="44790" y="6108"/>
                </a:lnTo>
                <a:lnTo>
                  <a:pt x="44887" y="7277"/>
                </a:lnTo>
                <a:lnTo>
                  <a:pt x="45146" y="13563"/>
                </a:lnTo>
                <a:close/>
              </a:path>
              <a:path w="64134" h="135889">
                <a:moveTo>
                  <a:pt x="14050" y="135699"/>
                </a:moveTo>
                <a:lnTo>
                  <a:pt x="13016" y="130476"/>
                </a:lnTo>
                <a:lnTo>
                  <a:pt x="12329" y="125023"/>
                </a:lnTo>
                <a:lnTo>
                  <a:pt x="9757" y="121321"/>
                </a:lnTo>
                <a:lnTo>
                  <a:pt x="3053" y="121321"/>
                </a:lnTo>
                <a:lnTo>
                  <a:pt x="0" y="113918"/>
                </a:lnTo>
                <a:lnTo>
                  <a:pt x="43" y="107112"/>
                </a:lnTo>
                <a:lnTo>
                  <a:pt x="1122" y="100304"/>
                </a:lnTo>
                <a:lnTo>
                  <a:pt x="2303" y="93065"/>
                </a:lnTo>
                <a:lnTo>
                  <a:pt x="3294" y="85725"/>
                </a:lnTo>
                <a:lnTo>
                  <a:pt x="3404" y="80835"/>
                </a:lnTo>
                <a:lnTo>
                  <a:pt x="3459" y="72859"/>
                </a:lnTo>
                <a:lnTo>
                  <a:pt x="3179" y="70002"/>
                </a:lnTo>
                <a:lnTo>
                  <a:pt x="8399" y="65265"/>
                </a:lnTo>
                <a:lnTo>
                  <a:pt x="8107" y="62014"/>
                </a:lnTo>
                <a:lnTo>
                  <a:pt x="8690" y="57264"/>
                </a:lnTo>
                <a:lnTo>
                  <a:pt x="7447" y="54114"/>
                </a:lnTo>
                <a:lnTo>
                  <a:pt x="8627" y="52501"/>
                </a:lnTo>
                <a:lnTo>
                  <a:pt x="13668" y="43883"/>
                </a:lnTo>
                <a:lnTo>
                  <a:pt x="17302" y="34721"/>
                </a:lnTo>
                <a:lnTo>
                  <a:pt x="23117" y="16167"/>
                </a:lnTo>
                <a:lnTo>
                  <a:pt x="27157" y="15049"/>
                </a:lnTo>
                <a:lnTo>
                  <a:pt x="32376" y="14579"/>
                </a:lnTo>
                <a:lnTo>
                  <a:pt x="32868" y="12664"/>
                </a:lnTo>
                <a:lnTo>
                  <a:pt x="33926" y="12954"/>
                </a:lnTo>
                <a:lnTo>
                  <a:pt x="34053" y="13017"/>
                </a:lnTo>
                <a:lnTo>
                  <a:pt x="34447" y="13563"/>
                </a:lnTo>
                <a:lnTo>
                  <a:pt x="45146" y="13563"/>
                </a:lnTo>
                <a:lnTo>
                  <a:pt x="46423" y="23088"/>
                </a:lnTo>
                <a:lnTo>
                  <a:pt x="47693" y="26301"/>
                </a:lnTo>
                <a:lnTo>
                  <a:pt x="63540" y="26301"/>
                </a:lnTo>
                <a:lnTo>
                  <a:pt x="64037" y="27013"/>
                </a:lnTo>
                <a:lnTo>
                  <a:pt x="63733" y="31534"/>
                </a:lnTo>
                <a:lnTo>
                  <a:pt x="52240" y="34721"/>
                </a:lnTo>
                <a:lnTo>
                  <a:pt x="54945" y="45186"/>
                </a:lnTo>
                <a:lnTo>
                  <a:pt x="46562" y="49936"/>
                </a:lnTo>
                <a:lnTo>
                  <a:pt x="47096" y="54597"/>
                </a:lnTo>
                <a:lnTo>
                  <a:pt x="46411" y="57493"/>
                </a:lnTo>
                <a:lnTo>
                  <a:pt x="44911" y="64058"/>
                </a:lnTo>
                <a:lnTo>
                  <a:pt x="44522" y="66268"/>
                </a:lnTo>
                <a:lnTo>
                  <a:pt x="17288" y="66268"/>
                </a:lnTo>
                <a:lnTo>
                  <a:pt x="14482" y="67322"/>
                </a:lnTo>
                <a:lnTo>
                  <a:pt x="13611" y="69545"/>
                </a:lnTo>
                <a:lnTo>
                  <a:pt x="14267" y="72009"/>
                </a:lnTo>
                <a:lnTo>
                  <a:pt x="16045" y="73495"/>
                </a:lnTo>
                <a:lnTo>
                  <a:pt x="40095" y="73495"/>
                </a:lnTo>
                <a:lnTo>
                  <a:pt x="31297" y="80835"/>
                </a:lnTo>
                <a:lnTo>
                  <a:pt x="31411" y="89751"/>
                </a:lnTo>
                <a:lnTo>
                  <a:pt x="29494" y="101815"/>
                </a:lnTo>
                <a:lnTo>
                  <a:pt x="30002" y="106197"/>
                </a:lnTo>
                <a:lnTo>
                  <a:pt x="29998" y="107315"/>
                </a:lnTo>
                <a:lnTo>
                  <a:pt x="15791" y="107315"/>
                </a:lnTo>
                <a:lnTo>
                  <a:pt x="16070" y="107632"/>
                </a:lnTo>
                <a:lnTo>
                  <a:pt x="16312" y="108115"/>
                </a:lnTo>
                <a:lnTo>
                  <a:pt x="17098" y="108445"/>
                </a:lnTo>
                <a:lnTo>
                  <a:pt x="29995" y="108445"/>
                </a:lnTo>
                <a:lnTo>
                  <a:pt x="29988" y="110337"/>
                </a:lnTo>
                <a:lnTo>
                  <a:pt x="26871" y="112001"/>
                </a:lnTo>
                <a:lnTo>
                  <a:pt x="9428" y="112001"/>
                </a:lnTo>
                <a:lnTo>
                  <a:pt x="8323" y="112090"/>
                </a:lnTo>
                <a:lnTo>
                  <a:pt x="7433" y="112395"/>
                </a:lnTo>
                <a:lnTo>
                  <a:pt x="6494" y="112623"/>
                </a:lnTo>
                <a:lnTo>
                  <a:pt x="7230" y="113245"/>
                </a:lnTo>
                <a:lnTo>
                  <a:pt x="7890" y="113918"/>
                </a:lnTo>
                <a:lnTo>
                  <a:pt x="8830" y="114503"/>
                </a:lnTo>
                <a:lnTo>
                  <a:pt x="22181" y="114503"/>
                </a:lnTo>
                <a:lnTo>
                  <a:pt x="20896" y="115189"/>
                </a:lnTo>
                <a:lnTo>
                  <a:pt x="22114" y="117703"/>
                </a:lnTo>
                <a:lnTo>
                  <a:pt x="24438" y="120268"/>
                </a:lnTo>
                <a:lnTo>
                  <a:pt x="24336" y="121321"/>
                </a:lnTo>
                <a:lnTo>
                  <a:pt x="9757" y="121321"/>
                </a:lnTo>
                <a:lnTo>
                  <a:pt x="24333" y="121348"/>
                </a:lnTo>
                <a:lnTo>
                  <a:pt x="23665" y="128232"/>
                </a:lnTo>
                <a:lnTo>
                  <a:pt x="20680" y="132867"/>
                </a:lnTo>
                <a:lnTo>
                  <a:pt x="14050" y="135699"/>
                </a:lnTo>
                <a:close/>
              </a:path>
              <a:path w="64134" h="135889">
                <a:moveTo>
                  <a:pt x="63540" y="26301"/>
                </a:moveTo>
                <a:lnTo>
                  <a:pt x="47693" y="26301"/>
                </a:lnTo>
                <a:lnTo>
                  <a:pt x="55402" y="26212"/>
                </a:lnTo>
                <a:lnTo>
                  <a:pt x="56489" y="23088"/>
                </a:lnTo>
                <a:lnTo>
                  <a:pt x="57281" y="20155"/>
                </a:lnTo>
                <a:lnTo>
                  <a:pt x="57383" y="19862"/>
                </a:lnTo>
                <a:lnTo>
                  <a:pt x="57433" y="19240"/>
                </a:lnTo>
                <a:lnTo>
                  <a:pt x="59021" y="20815"/>
                </a:lnTo>
                <a:lnTo>
                  <a:pt x="60735" y="22288"/>
                </a:lnTo>
                <a:lnTo>
                  <a:pt x="63540" y="26301"/>
                </a:lnTo>
                <a:close/>
              </a:path>
              <a:path w="64134" h="135889">
                <a:moveTo>
                  <a:pt x="40095" y="73495"/>
                </a:moveTo>
                <a:lnTo>
                  <a:pt x="16045" y="73495"/>
                </a:lnTo>
                <a:lnTo>
                  <a:pt x="18229" y="72339"/>
                </a:lnTo>
                <a:lnTo>
                  <a:pt x="20451" y="71831"/>
                </a:lnTo>
                <a:lnTo>
                  <a:pt x="19550" y="69545"/>
                </a:lnTo>
                <a:lnTo>
                  <a:pt x="19296" y="67348"/>
                </a:lnTo>
                <a:lnTo>
                  <a:pt x="17288" y="66268"/>
                </a:lnTo>
                <a:lnTo>
                  <a:pt x="44522" y="66268"/>
                </a:lnTo>
                <a:lnTo>
                  <a:pt x="43794" y="70408"/>
                </a:lnTo>
                <a:lnTo>
                  <a:pt x="40095" y="73495"/>
                </a:lnTo>
                <a:close/>
              </a:path>
              <a:path w="64134" h="135889">
                <a:moveTo>
                  <a:pt x="29995" y="108445"/>
                </a:moveTo>
                <a:lnTo>
                  <a:pt x="17098" y="108445"/>
                </a:lnTo>
                <a:lnTo>
                  <a:pt x="17632" y="108318"/>
                </a:lnTo>
                <a:lnTo>
                  <a:pt x="18115" y="108305"/>
                </a:lnTo>
                <a:lnTo>
                  <a:pt x="17327" y="107988"/>
                </a:lnTo>
                <a:lnTo>
                  <a:pt x="15791" y="107315"/>
                </a:lnTo>
                <a:lnTo>
                  <a:pt x="29998" y="107315"/>
                </a:lnTo>
                <a:lnTo>
                  <a:pt x="29995" y="108445"/>
                </a:lnTo>
                <a:close/>
              </a:path>
              <a:path w="64134" h="135889">
                <a:moveTo>
                  <a:pt x="22181" y="114503"/>
                </a:moveTo>
                <a:lnTo>
                  <a:pt x="8830" y="114503"/>
                </a:lnTo>
                <a:lnTo>
                  <a:pt x="9548" y="113715"/>
                </a:lnTo>
                <a:lnTo>
                  <a:pt x="9872" y="113423"/>
                </a:lnTo>
                <a:lnTo>
                  <a:pt x="9669" y="112928"/>
                </a:lnTo>
                <a:lnTo>
                  <a:pt x="9428" y="112001"/>
                </a:lnTo>
                <a:lnTo>
                  <a:pt x="26871" y="112001"/>
                </a:lnTo>
                <a:lnTo>
                  <a:pt x="22181" y="11450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4379981" y="5773546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680" y="8496"/>
                </a:moveTo>
                <a:lnTo>
                  <a:pt x="1816" y="7201"/>
                </a:lnTo>
                <a:lnTo>
                  <a:pt x="0" y="5651"/>
                </a:lnTo>
                <a:lnTo>
                  <a:pt x="1587" y="0"/>
                </a:lnTo>
                <a:lnTo>
                  <a:pt x="3911" y="2222"/>
                </a:lnTo>
                <a:lnTo>
                  <a:pt x="6095" y="3708"/>
                </a:lnTo>
                <a:lnTo>
                  <a:pt x="2680" y="849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4242770" y="5360885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68" y="762"/>
                </a:moveTo>
                <a:lnTo>
                  <a:pt x="1778" y="749"/>
                </a:lnTo>
                <a:lnTo>
                  <a:pt x="1167" y="596"/>
                </a:lnTo>
                <a:lnTo>
                  <a:pt x="578" y="266"/>
                </a:lnTo>
                <a:lnTo>
                  <a:pt x="176" y="76"/>
                </a:lnTo>
                <a:lnTo>
                  <a:pt x="837" y="127"/>
                </a:lnTo>
                <a:lnTo>
                  <a:pt x="1421" y="406"/>
                </a:lnTo>
                <a:lnTo>
                  <a:pt x="1968" y="762"/>
                </a:lnTo>
                <a:close/>
              </a:path>
              <a:path w="2540" h="1270">
                <a:moveTo>
                  <a:pt x="0" y="266"/>
                </a:moveTo>
                <a:lnTo>
                  <a:pt x="66" y="76"/>
                </a:lnTo>
                <a:lnTo>
                  <a:pt x="0" y="26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4244739" y="5357037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9009" y="4991"/>
                </a:moveTo>
                <a:lnTo>
                  <a:pt x="2920" y="4991"/>
                </a:lnTo>
                <a:lnTo>
                  <a:pt x="5790" y="0"/>
                </a:lnTo>
                <a:lnTo>
                  <a:pt x="9004" y="4838"/>
                </a:lnTo>
                <a:lnTo>
                  <a:pt x="9009" y="4991"/>
                </a:lnTo>
                <a:close/>
              </a:path>
              <a:path w="9525" h="10160">
                <a:moveTo>
                  <a:pt x="4926" y="9956"/>
                </a:moveTo>
                <a:lnTo>
                  <a:pt x="2666" y="6350"/>
                </a:lnTo>
                <a:lnTo>
                  <a:pt x="0" y="4610"/>
                </a:lnTo>
                <a:lnTo>
                  <a:pt x="2920" y="4991"/>
                </a:lnTo>
                <a:lnTo>
                  <a:pt x="9009" y="4991"/>
                </a:lnTo>
                <a:lnTo>
                  <a:pt x="9041" y="5829"/>
                </a:lnTo>
                <a:lnTo>
                  <a:pt x="8737" y="6108"/>
                </a:lnTo>
                <a:lnTo>
                  <a:pt x="4926" y="995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4252232" y="55558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06" y="774"/>
                </a:moveTo>
                <a:lnTo>
                  <a:pt x="240" y="660"/>
                </a:lnTo>
                <a:lnTo>
                  <a:pt x="152" y="508"/>
                </a:lnTo>
                <a:lnTo>
                  <a:pt x="0" y="381"/>
                </a:lnTo>
                <a:lnTo>
                  <a:pt x="648" y="0"/>
                </a:lnTo>
                <a:lnTo>
                  <a:pt x="406" y="77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4250999" y="5556580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2426" y="11353"/>
                </a:moveTo>
                <a:lnTo>
                  <a:pt x="0" y="7734"/>
                </a:lnTo>
                <a:lnTo>
                  <a:pt x="356" y="3899"/>
                </a:lnTo>
                <a:lnTo>
                  <a:pt x="1638" y="0"/>
                </a:lnTo>
                <a:lnTo>
                  <a:pt x="5385" y="3543"/>
                </a:lnTo>
                <a:lnTo>
                  <a:pt x="4343" y="7429"/>
                </a:lnTo>
                <a:lnTo>
                  <a:pt x="2426" y="1135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4363458" y="5796178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4458" y="6807"/>
                </a:moveTo>
                <a:lnTo>
                  <a:pt x="89" y="4825"/>
                </a:lnTo>
                <a:lnTo>
                  <a:pt x="0" y="4038"/>
                </a:lnTo>
                <a:lnTo>
                  <a:pt x="4267" y="838"/>
                </a:lnTo>
                <a:lnTo>
                  <a:pt x="5207" y="431"/>
                </a:lnTo>
                <a:lnTo>
                  <a:pt x="6109" y="0"/>
                </a:lnTo>
                <a:lnTo>
                  <a:pt x="4458" y="6807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4238566" y="5361152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4" h="11429">
                <a:moveTo>
                  <a:pt x="0" y="10972"/>
                </a:moveTo>
                <a:lnTo>
                  <a:pt x="393" y="6934"/>
                </a:lnTo>
                <a:lnTo>
                  <a:pt x="863" y="2921"/>
                </a:lnTo>
                <a:lnTo>
                  <a:pt x="4204" y="0"/>
                </a:lnTo>
                <a:lnTo>
                  <a:pt x="2793" y="3657"/>
                </a:lnTo>
                <a:lnTo>
                  <a:pt x="1410" y="7315"/>
                </a:lnTo>
                <a:lnTo>
                  <a:pt x="0" y="1097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4238299" y="53721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66" y="0"/>
                </a:moveTo>
                <a:lnTo>
                  <a:pt x="0" y="672"/>
                </a:lnTo>
                <a:lnTo>
                  <a:pt x="190" y="660"/>
                </a:lnTo>
                <a:lnTo>
                  <a:pt x="241" y="431"/>
                </a:lnTo>
                <a:lnTo>
                  <a:pt x="266" y="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4564793" y="5631769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413"/>
                </a:moveTo>
                <a:lnTo>
                  <a:pt x="75" y="0"/>
                </a:lnTo>
                <a:lnTo>
                  <a:pt x="967" y="434"/>
                </a:lnTo>
                <a:lnTo>
                  <a:pt x="0" y="1413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4429575" y="5771248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006" y="7061"/>
                </a:moveTo>
                <a:lnTo>
                  <a:pt x="37" y="4762"/>
                </a:lnTo>
                <a:lnTo>
                  <a:pt x="2882" y="0"/>
                </a:lnTo>
                <a:lnTo>
                  <a:pt x="2006" y="706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4423792" y="580222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1" y="1562"/>
                </a:moveTo>
                <a:lnTo>
                  <a:pt x="0" y="0"/>
                </a:lnTo>
                <a:lnTo>
                  <a:pt x="1189" y="471"/>
                </a:lnTo>
                <a:lnTo>
                  <a:pt x="61" y="156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826282" y="5094204"/>
            <a:ext cx="829767" cy="910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22491" y="420369"/>
            <a:ext cx="689219" cy="11594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35745"/>
          </a:xfrm>
          <a:custGeom>
            <a:avLst/>
            <a:gdLst/>
            <a:ahLst/>
            <a:cxnLst/>
            <a:rect l="l" t="t" r="r" b="b"/>
            <a:pathLst>
              <a:path w="16256000" h="9135745">
                <a:moveTo>
                  <a:pt x="0" y="0"/>
                </a:moveTo>
                <a:lnTo>
                  <a:pt x="16256000" y="0"/>
                </a:lnTo>
                <a:lnTo>
                  <a:pt x="16256000" y="9135197"/>
                </a:lnTo>
                <a:lnTo>
                  <a:pt x="0" y="9135197"/>
                </a:lnTo>
                <a:lnTo>
                  <a:pt x="0" y="0"/>
                </a:lnTo>
                <a:close/>
              </a:path>
            </a:pathLst>
          </a:custGeom>
          <a:solidFill>
            <a:srgbClr val="563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6756" y="903257"/>
            <a:ext cx="14262100" cy="8332470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605155" indent="-593090">
              <a:lnSpc>
                <a:spcPct val="100000"/>
              </a:lnSpc>
              <a:spcBef>
                <a:spcPts val="2260"/>
              </a:spcBef>
              <a:buAutoNum type="arabicPeriod"/>
              <a:tabLst>
                <a:tab pos="605155" algn="l"/>
                <a:tab pos="605790" algn="l"/>
                <a:tab pos="1316355" algn="l"/>
                <a:tab pos="4309745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B)	Knowledge	management</a:t>
            </a:r>
            <a:endParaRPr sz="4200">
              <a:latin typeface="Arial" panose="020B0604020202020204"/>
              <a:cs typeface="Arial" panose="020B0604020202020204"/>
            </a:endParaRPr>
          </a:p>
          <a:p>
            <a:pPr marL="605155" indent="-59309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605155" algn="l"/>
                <a:tab pos="605790" algn="l"/>
                <a:tab pos="1316355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B)	Collecting</a:t>
            </a:r>
            <a:endParaRPr sz="4200">
              <a:latin typeface="Arial" panose="020B0604020202020204"/>
              <a:cs typeface="Arial" panose="020B0604020202020204"/>
            </a:endParaRPr>
          </a:p>
          <a:p>
            <a:pPr marL="585470" indent="-573405">
              <a:lnSpc>
                <a:spcPct val="100000"/>
              </a:lnSpc>
              <a:spcBef>
                <a:spcPts val="2260"/>
              </a:spcBef>
              <a:buAutoNum type="arabicPeriod"/>
              <a:tabLst>
                <a:tab pos="586105" algn="l"/>
                <a:tab pos="1296670" algn="l"/>
                <a:tab pos="2649855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A)	</a:t>
            </a:r>
            <a:r>
              <a:rPr sz="4200" b="1" spc="-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Tacit	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</a:t>
            </a:r>
            <a:endParaRPr sz="4200">
              <a:latin typeface="Arial" panose="020B0604020202020204"/>
              <a:cs typeface="Arial" panose="020B0604020202020204"/>
            </a:endParaRPr>
          </a:p>
          <a:p>
            <a:pPr marL="605155" marR="2543810" indent="-605155">
              <a:lnSpc>
                <a:spcPct val="105000"/>
              </a:lnSpc>
              <a:spcBef>
                <a:spcPts val="1915"/>
              </a:spcBef>
              <a:buAutoNum type="arabicPeriod"/>
              <a:tabLst>
                <a:tab pos="605155" algn="l"/>
                <a:tab pos="605790" algn="l"/>
                <a:tab pos="1790700" algn="l"/>
                <a:tab pos="3559175" algn="l"/>
                <a:tab pos="4043045" algn="l"/>
                <a:tab pos="5139690" algn="l"/>
                <a:tab pos="5791200" algn="l"/>
                <a:tab pos="6167755" algn="l"/>
                <a:tab pos="8479155" algn="l"/>
                <a:tab pos="9693910" algn="l"/>
                <a:tab pos="10345420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C)</a:t>
            </a:r>
            <a:r>
              <a:rPr sz="4200" b="1" spc="-1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200" b="1" spc="-1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senior	employee	knowing	how	to	solve a</a:t>
            </a:r>
            <a:endParaRPr sz="4200" b="1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pPr marR="2543810" indent="0">
              <a:lnSpc>
                <a:spcPct val="105000"/>
              </a:lnSpc>
              <a:spcBef>
                <a:spcPts val="1915"/>
              </a:spcBef>
              <a:buNone/>
              <a:tabLst>
                <a:tab pos="605155" algn="l"/>
                <a:tab pos="605790" algn="l"/>
                <a:tab pos="1790700" algn="l"/>
                <a:tab pos="3559175" algn="l"/>
                <a:tab pos="4043045" algn="l"/>
                <a:tab pos="5139690" algn="l"/>
                <a:tab pos="5791200" algn="l"/>
                <a:tab pos="6167755" algn="l"/>
                <a:tab pos="8479155" algn="l"/>
                <a:tab pos="9693910" algn="l"/>
                <a:tab pos="10345420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       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problem due to experience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	</a:t>
            </a:r>
            <a:endParaRPr sz="4200" b="1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pPr marR="2543810" indent="0">
              <a:lnSpc>
                <a:spcPct val="105000"/>
              </a:lnSpc>
              <a:spcBef>
                <a:spcPts val="1915"/>
              </a:spcBef>
              <a:buNone/>
              <a:tabLst>
                <a:tab pos="605155" algn="l"/>
                <a:tab pos="605790" algn="l"/>
                <a:tab pos="1790700" algn="l"/>
                <a:tab pos="3559175" algn="l"/>
                <a:tab pos="4043045" algn="l"/>
                <a:tab pos="5139690" algn="l"/>
                <a:tab pos="5791200" algn="l"/>
                <a:tab pos="6167755" algn="l"/>
                <a:tab pos="8479155" algn="l"/>
                <a:tab pos="9693910" algn="l"/>
                <a:tab pos="10345420" algn="l"/>
              </a:tabLst>
            </a:pPr>
            <a:r>
              <a:rPr lang="en-IN"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5.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D) Higher profits</a:t>
            </a:r>
            <a:endParaRPr sz="4200">
              <a:latin typeface="Arial" panose="020B0604020202020204"/>
              <a:cs typeface="Arial" panose="020B0604020202020204"/>
            </a:endParaRPr>
          </a:p>
          <a:p>
            <a:pPr marR="5080" indent="0" fontAlgn="t">
              <a:lnSpc>
                <a:spcPct val="105000"/>
              </a:lnSpc>
              <a:spcBef>
                <a:spcPts val="2020"/>
              </a:spcBef>
              <a:buNone/>
              <a:tabLst>
                <a:tab pos="586105" algn="l"/>
                <a:tab pos="1296670" algn="l"/>
                <a:tab pos="1968500" algn="l"/>
                <a:tab pos="3213100" algn="l"/>
                <a:tab pos="3460115" algn="l"/>
                <a:tab pos="4201160" algn="l"/>
                <a:tab pos="5525135" algn="l"/>
                <a:tab pos="7105650" algn="l"/>
                <a:tab pos="8202295" algn="l"/>
                <a:tab pos="10543540" algn="l"/>
                <a:tab pos="11492230" algn="l"/>
              </a:tabLst>
            </a:pPr>
            <a:r>
              <a:rPr lang="en-IN"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6.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A)	</a:t>
            </a: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Capture	all	knowledge	and	organize	the	knowledge</a:t>
            </a:r>
            <a:endParaRPr sz="4000" b="1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pPr marR="5080" indent="0" fontAlgn="t">
              <a:lnSpc>
                <a:spcPct val="105000"/>
              </a:lnSpc>
              <a:spcBef>
                <a:spcPts val="2020"/>
              </a:spcBef>
              <a:buNone/>
              <a:tabLst>
                <a:tab pos="586105" algn="l"/>
                <a:tab pos="1296670" algn="l"/>
                <a:tab pos="1968500" algn="l"/>
                <a:tab pos="3213100" algn="l"/>
                <a:tab pos="3460115" algn="l"/>
                <a:tab pos="4201160" algn="l"/>
                <a:tab pos="5525135" algn="l"/>
                <a:tab pos="7105650" algn="l"/>
                <a:tab pos="8202295" algn="l"/>
                <a:tab pos="10543540" algn="l"/>
                <a:tab pos="11492230" algn="l"/>
              </a:tabLst>
            </a:pP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        </a:t>
            </a: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+mn-ea"/>
              </a:rPr>
              <a:t>in	best possible manner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12065" indent="0">
              <a:lnSpc>
                <a:spcPct val="100000"/>
              </a:lnSpc>
              <a:spcBef>
                <a:spcPts val="2180"/>
              </a:spcBef>
              <a:buNone/>
              <a:tabLst>
                <a:tab pos="605155" algn="l"/>
                <a:tab pos="605790" algn="l"/>
                <a:tab pos="2126615" algn="l"/>
                <a:tab pos="2778125" algn="l"/>
                <a:tab pos="3725545" algn="l"/>
              </a:tabLst>
            </a:pPr>
            <a:r>
              <a:rPr lang="en-IN"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7.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D)</a:t>
            </a:r>
            <a:r>
              <a:rPr sz="4200" b="1" spc="-1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All	of	the	above</a:t>
            </a:r>
            <a:endParaRPr sz="4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ANSWERS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0174" y="40927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 descr="Artboard 1 copy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6350" y="1270"/>
            <a:ext cx="16329025" cy="9184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2824" y="1130300"/>
            <a:ext cx="10272395" cy="768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10" marR="5080" indent="-423545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1).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 process of creating, sharing, using and</a:t>
            </a:r>
            <a:r>
              <a:rPr sz="3000" b="1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managing  information known to an organization is known</a:t>
            </a:r>
            <a:r>
              <a:rPr sz="300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as: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12700" marR="809625">
              <a:lnSpc>
                <a:spcPct val="161000"/>
              </a:lnSpc>
              <a:spcBef>
                <a:spcPts val="100"/>
              </a:spcBef>
            </a:pP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2).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What is the first step in Knowledge</a:t>
            </a:r>
            <a:r>
              <a:rPr sz="3000" b="1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Management?  </a:t>
            </a: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3).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Which of the following forms of</a:t>
            </a:r>
            <a:r>
              <a:rPr sz="300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Organizational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435610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 leads to</a:t>
            </a:r>
            <a:r>
              <a:rPr sz="3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innovation?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435610" marR="2673350" indent="-423545">
              <a:lnSpc>
                <a:spcPct val="100000"/>
              </a:lnSpc>
              <a:spcBef>
                <a:spcPts val="2300"/>
              </a:spcBef>
            </a:pP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4).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Which of the following is an example</a:t>
            </a:r>
            <a:r>
              <a:rPr sz="3000" b="1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of  tacit</a:t>
            </a:r>
            <a:r>
              <a:rPr sz="3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knowledge?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435610" marR="1128395" indent="-423545">
              <a:lnSpc>
                <a:spcPct val="100000"/>
              </a:lnSpc>
              <a:spcBef>
                <a:spcPts val="2200"/>
              </a:spcBef>
            </a:pP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5).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Which of the following is NOT a direct benefit</a:t>
            </a:r>
            <a:r>
              <a:rPr sz="3000" b="1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of  implementing a KMS in your</a:t>
            </a:r>
            <a:r>
              <a:rPr sz="3000" b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organization?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435610" marR="2312035" indent="-423545">
              <a:lnSpc>
                <a:spcPct val="100000"/>
              </a:lnSpc>
              <a:spcBef>
                <a:spcPts val="2300"/>
              </a:spcBef>
            </a:pP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6).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 Management System</a:t>
            </a:r>
            <a:r>
              <a:rPr sz="3000" b="1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benefits  organizations because</a:t>
            </a:r>
            <a:r>
              <a:rPr sz="3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it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435610" marR="1275715" indent="-423545">
              <a:lnSpc>
                <a:spcPct val="100000"/>
              </a:lnSpc>
              <a:spcBef>
                <a:spcPts val="2200"/>
              </a:spcBef>
            </a:pPr>
            <a:r>
              <a:rPr sz="3000" b="1" dirty="0">
                <a:solidFill>
                  <a:srgbClr val="FFE300"/>
                </a:solidFill>
                <a:latin typeface="Arial" panose="020B0604020202020204"/>
                <a:cs typeface="Arial" panose="020B0604020202020204"/>
              </a:rPr>
              <a:t>7).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Which type of organization needs a</a:t>
            </a:r>
            <a:r>
              <a:rPr sz="3000" b="1" spc="-1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  Management</a:t>
            </a:r>
            <a:r>
              <a:rPr sz="30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System?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1678" y="225673"/>
            <a:ext cx="2016125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spc="15" dirty="0"/>
              <a:t>INDEX</a:t>
            </a:r>
            <a:endParaRPr sz="5100"/>
          </a:p>
        </p:txBody>
      </p:sp>
      <p:sp>
        <p:nvSpPr>
          <p:cNvPr id="5" name="object 5"/>
          <p:cNvSpPr/>
          <p:nvPr/>
        </p:nvSpPr>
        <p:spPr>
          <a:xfrm>
            <a:off x="40174" y="44450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67561" y="3049470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1046" y="1097"/>
                </a:moveTo>
                <a:lnTo>
                  <a:pt x="156" y="1085"/>
                </a:lnTo>
                <a:lnTo>
                  <a:pt x="399" y="137"/>
                </a:lnTo>
                <a:lnTo>
                  <a:pt x="401" y="0"/>
                </a:lnTo>
                <a:lnTo>
                  <a:pt x="773" y="137"/>
                </a:lnTo>
                <a:lnTo>
                  <a:pt x="1046" y="1097"/>
                </a:lnTo>
                <a:close/>
              </a:path>
              <a:path w="1269" h="3810">
                <a:moveTo>
                  <a:pt x="76" y="3206"/>
                </a:moveTo>
                <a:lnTo>
                  <a:pt x="0" y="1841"/>
                </a:lnTo>
                <a:lnTo>
                  <a:pt x="197" y="1184"/>
                </a:lnTo>
                <a:lnTo>
                  <a:pt x="1046" y="1097"/>
                </a:lnTo>
                <a:lnTo>
                  <a:pt x="1174" y="1841"/>
                </a:lnTo>
                <a:lnTo>
                  <a:pt x="1148" y="2647"/>
                </a:lnTo>
                <a:lnTo>
                  <a:pt x="821" y="2647"/>
                </a:lnTo>
                <a:lnTo>
                  <a:pt x="76" y="3206"/>
                </a:lnTo>
                <a:close/>
              </a:path>
              <a:path w="1269" h="3810">
                <a:moveTo>
                  <a:pt x="1119" y="3112"/>
                </a:moveTo>
                <a:lnTo>
                  <a:pt x="821" y="2647"/>
                </a:lnTo>
                <a:lnTo>
                  <a:pt x="1148" y="2647"/>
                </a:lnTo>
                <a:lnTo>
                  <a:pt x="1119" y="31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68088" y="3048550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80">
                <a:moveTo>
                  <a:pt x="12006" y="4973"/>
                </a:moveTo>
                <a:lnTo>
                  <a:pt x="8123" y="3516"/>
                </a:lnTo>
                <a:lnTo>
                  <a:pt x="4142" y="2473"/>
                </a:lnTo>
                <a:lnTo>
                  <a:pt x="248" y="1054"/>
                </a:lnTo>
                <a:lnTo>
                  <a:pt x="0" y="0"/>
                </a:lnTo>
                <a:lnTo>
                  <a:pt x="4105" y="1482"/>
                </a:lnTo>
                <a:lnTo>
                  <a:pt x="6353" y="2567"/>
                </a:lnTo>
                <a:lnTo>
                  <a:pt x="12141" y="4521"/>
                </a:lnTo>
                <a:lnTo>
                  <a:pt x="12006" y="497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12710" y="2925277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3722" y="7987"/>
                </a:moveTo>
                <a:lnTo>
                  <a:pt x="1559" y="6760"/>
                </a:lnTo>
                <a:lnTo>
                  <a:pt x="0" y="6132"/>
                </a:lnTo>
                <a:lnTo>
                  <a:pt x="621" y="4179"/>
                </a:lnTo>
                <a:lnTo>
                  <a:pt x="1999" y="0"/>
                </a:lnTo>
                <a:lnTo>
                  <a:pt x="5376" y="2574"/>
                </a:lnTo>
                <a:lnTo>
                  <a:pt x="6773" y="4930"/>
                </a:lnTo>
                <a:lnTo>
                  <a:pt x="3722" y="798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86284" y="301847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2153" y="6832"/>
                </a:moveTo>
                <a:lnTo>
                  <a:pt x="0" y="5444"/>
                </a:lnTo>
                <a:lnTo>
                  <a:pt x="354" y="3825"/>
                </a:lnTo>
                <a:lnTo>
                  <a:pt x="3550" y="0"/>
                </a:lnTo>
                <a:lnTo>
                  <a:pt x="2153" y="683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88332" y="30252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58" y="638"/>
                </a:moveTo>
                <a:lnTo>
                  <a:pt x="0" y="539"/>
                </a:lnTo>
                <a:lnTo>
                  <a:pt x="105" y="0"/>
                </a:lnTo>
                <a:lnTo>
                  <a:pt x="238" y="81"/>
                </a:lnTo>
                <a:lnTo>
                  <a:pt x="477" y="260"/>
                </a:lnTo>
                <a:lnTo>
                  <a:pt x="458" y="638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912347" y="293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434"/>
                </a:moveTo>
                <a:lnTo>
                  <a:pt x="0" y="0"/>
                </a:lnTo>
                <a:lnTo>
                  <a:pt x="362" y="154"/>
                </a:lnTo>
                <a:lnTo>
                  <a:pt x="285" y="384"/>
                </a:lnTo>
                <a:lnTo>
                  <a:pt x="152" y="4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82476" y="2934283"/>
            <a:ext cx="264160" cy="346710"/>
          </a:xfrm>
          <a:custGeom>
            <a:avLst/>
            <a:gdLst/>
            <a:ahLst/>
            <a:cxnLst/>
            <a:rect l="l" t="t" r="r" b="b"/>
            <a:pathLst>
              <a:path w="264159" h="346710">
                <a:moveTo>
                  <a:pt x="41695" y="20320"/>
                </a:moveTo>
                <a:lnTo>
                  <a:pt x="6314" y="20320"/>
                </a:lnTo>
                <a:lnTo>
                  <a:pt x="0" y="6350"/>
                </a:lnTo>
                <a:lnTo>
                  <a:pt x="516" y="2539"/>
                </a:lnTo>
                <a:lnTo>
                  <a:pt x="4247" y="0"/>
                </a:lnTo>
                <a:lnTo>
                  <a:pt x="8401" y="3810"/>
                </a:lnTo>
                <a:lnTo>
                  <a:pt x="10408" y="6350"/>
                </a:lnTo>
                <a:lnTo>
                  <a:pt x="16602" y="6350"/>
                </a:lnTo>
                <a:lnTo>
                  <a:pt x="17307" y="7620"/>
                </a:lnTo>
                <a:lnTo>
                  <a:pt x="18102" y="10160"/>
                </a:lnTo>
                <a:lnTo>
                  <a:pt x="33301" y="10160"/>
                </a:lnTo>
                <a:lnTo>
                  <a:pt x="33380" y="13970"/>
                </a:lnTo>
                <a:lnTo>
                  <a:pt x="37265" y="17779"/>
                </a:lnTo>
                <a:lnTo>
                  <a:pt x="41695" y="20320"/>
                </a:lnTo>
                <a:close/>
              </a:path>
              <a:path w="264159" h="346710">
                <a:moveTo>
                  <a:pt x="16602" y="6350"/>
                </a:moveTo>
                <a:lnTo>
                  <a:pt x="10408" y="6350"/>
                </a:lnTo>
                <a:lnTo>
                  <a:pt x="12447" y="5079"/>
                </a:lnTo>
                <a:lnTo>
                  <a:pt x="14485" y="2539"/>
                </a:lnTo>
                <a:lnTo>
                  <a:pt x="16602" y="6350"/>
                </a:lnTo>
                <a:close/>
              </a:path>
              <a:path w="264159" h="346710">
                <a:moveTo>
                  <a:pt x="33301" y="10160"/>
                </a:moveTo>
                <a:lnTo>
                  <a:pt x="23699" y="10160"/>
                </a:lnTo>
                <a:lnTo>
                  <a:pt x="26119" y="8889"/>
                </a:lnTo>
                <a:lnTo>
                  <a:pt x="28387" y="7620"/>
                </a:lnTo>
                <a:lnTo>
                  <a:pt x="33256" y="6350"/>
                </a:lnTo>
                <a:lnTo>
                  <a:pt x="33301" y="10160"/>
                </a:lnTo>
                <a:close/>
              </a:path>
              <a:path w="264159" h="346710">
                <a:moveTo>
                  <a:pt x="15212" y="48260"/>
                </a:moveTo>
                <a:lnTo>
                  <a:pt x="11949" y="38100"/>
                </a:lnTo>
                <a:lnTo>
                  <a:pt x="9357" y="38100"/>
                </a:lnTo>
                <a:lnTo>
                  <a:pt x="5146" y="36829"/>
                </a:lnTo>
                <a:lnTo>
                  <a:pt x="4027" y="35560"/>
                </a:lnTo>
                <a:lnTo>
                  <a:pt x="4630" y="29210"/>
                </a:lnTo>
                <a:lnTo>
                  <a:pt x="5319" y="26670"/>
                </a:lnTo>
                <a:lnTo>
                  <a:pt x="6534" y="20320"/>
                </a:lnTo>
                <a:lnTo>
                  <a:pt x="41695" y="20320"/>
                </a:lnTo>
                <a:lnTo>
                  <a:pt x="48412" y="16510"/>
                </a:lnTo>
                <a:lnTo>
                  <a:pt x="50564" y="17779"/>
                </a:lnTo>
                <a:lnTo>
                  <a:pt x="52075" y="17779"/>
                </a:lnTo>
                <a:lnTo>
                  <a:pt x="48508" y="21589"/>
                </a:lnTo>
                <a:lnTo>
                  <a:pt x="53703" y="22860"/>
                </a:lnTo>
                <a:lnTo>
                  <a:pt x="54077" y="24129"/>
                </a:lnTo>
                <a:lnTo>
                  <a:pt x="70704" y="24129"/>
                </a:lnTo>
                <a:lnTo>
                  <a:pt x="74111" y="30479"/>
                </a:lnTo>
                <a:lnTo>
                  <a:pt x="88885" y="30479"/>
                </a:lnTo>
                <a:lnTo>
                  <a:pt x="90327" y="31750"/>
                </a:lnTo>
                <a:lnTo>
                  <a:pt x="92059" y="36829"/>
                </a:lnTo>
                <a:lnTo>
                  <a:pt x="110047" y="36829"/>
                </a:lnTo>
                <a:lnTo>
                  <a:pt x="111932" y="38100"/>
                </a:lnTo>
                <a:lnTo>
                  <a:pt x="114141" y="39370"/>
                </a:lnTo>
                <a:lnTo>
                  <a:pt x="119414" y="39370"/>
                </a:lnTo>
                <a:lnTo>
                  <a:pt x="119203" y="40639"/>
                </a:lnTo>
                <a:lnTo>
                  <a:pt x="119912" y="41910"/>
                </a:lnTo>
                <a:lnTo>
                  <a:pt x="120361" y="43179"/>
                </a:lnTo>
                <a:lnTo>
                  <a:pt x="126359" y="44450"/>
                </a:lnTo>
                <a:lnTo>
                  <a:pt x="131688" y="45720"/>
                </a:lnTo>
                <a:lnTo>
                  <a:pt x="136607" y="46989"/>
                </a:lnTo>
                <a:lnTo>
                  <a:pt x="26119" y="46989"/>
                </a:lnTo>
                <a:lnTo>
                  <a:pt x="15212" y="48260"/>
                </a:lnTo>
                <a:close/>
              </a:path>
              <a:path w="264159" h="346710">
                <a:moveTo>
                  <a:pt x="70704" y="24129"/>
                </a:moveTo>
                <a:lnTo>
                  <a:pt x="54077" y="24129"/>
                </a:lnTo>
                <a:lnTo>
                  <a:pt x="58438" y="19050"/>
                </a:lnTo>
                <a:lnTo>
                  <a:pt x="60678" y="19050"/>
                </a:lnTo>
                <a:lnTo>
                  <a:pt x="65949" y="21589"/>
                </a:lnTo>
                <a:lnTo>
                  <a:pt x="69499" y="22860"/>
                </a:lnTo>
                <a:lnTo>
                  <a:pt x="70704" y="24129"/>
                </a:lnTo>
                <a:close/>
              </a:path>
              <a:path w="264159" h="346710">
                <a:moveTo>
                  <a:pt x="88885" y="30479"/>
                </a:moveTo>
                <a:lnTo>
                  <a:pt x="74111" y="30479"/>
                </a:lnTo>
                <a:lnTo>
                  <a:pt x="77630" y="26670"/>
                </a:lnTo>
                <a:lnTo>
                  <a:pt x="81917" y="25400"/>
                </a:lnTo>
                <a:lnTo>
                  <a:pt x="84557" y="26670"/>
                </a:lnTo>
                <a:lnTo>
                  <a:pt x="88885" y="30479"/>
                </a:lnTo>
                <a:close/>
              </a:path>
              <a:path w="264159" h="346710">
                <a:moveTo>
                  <a:pt x="119414" y="39370"/>
                </a:moveTo>
                <a:lnTo>
                  <a:pt x="114141" y="39370"/>
                </a:lnTo>
                <a:lnTo>
                  <a:pt x="114513" y="35560"/>
                </a:lnTo>
                <a:lnTo>
                  <a:pt x="113377" y="31750"/>
                </a:lnTo>
                <a:lnTo>
                  <a:pt x="119499" y="33020"/>
                </a:lnTo>
                <a:lnTo>
                  <a:pt x="119614" y="34289"/>
                </a:lnTo>
                <a:lnTo>
                  <a:pt x="119921" y="35560"/>
                </a:lnTo>
                <a:lnTo>
                  <a:pt x="119806" y="38100"/>
                </a:lnTo>
                <a:lnTo>
                  <a:pt x="119414" y="39370"/>
                </a:lnTo>
                <a:close/>
              </a:path>
              <a:path w="264159" h="346710">
                <a:moveTo>
                  <a:pt x="102832" y="36829"/>
                </a:moveTo>
                <a:lnTo>
                  <a:pt x="92059" y="36829"/>
                </a:lnTo>
                <a:lnTo>
                  <a:pt x="96680" y="35560"/>
                </a:lnTo>
                <a:lnTo>
                  <a:pt x="102832" y="36829"/>
                </a:lnTo>
                <a:close/>
              </a:path>
              <a:path w="264159" h="346710">
                <a:moveTo>
                  <a:pt x="110047" y="36829"/>
                </a:moveTo>
                <a:lnTo>
                  <a:pt x="102832" y="36829"/>
                </a:lnTo>
                <a:lnTo>
                  <a:pt x="105492" y="35560"/>
                </a:lnTo>
                <a:lnTo>
                  <a:pt x="110047" y="36829"/>
                </a:lnTo>
                <a:close/>
              </a:path>
              <a:path w="264159" h="346710">
                <a:moveTo>
                  <a:pt x="34165" y="50800"/>
                </a:moveTo>
                <a:lnTo>
                  <a:pt x="32405" y="50800"/>
                </a:lnTo>
                <a:lnTo>
                  <a:pt x="31066" y="46989"/>
                </a:lnTo>
                <a:lnTo>
                  <a:pt x="136607" y="46989"/>
                </a:lnTo>
                <a:lnTo>
                  <a:pt x="137497" y="44450"/>
                </a:lnTo>
                <a:lnTo>
                  <a:pt x="137869" y="43179"/>
                </a:lnTo>
                <a:lnTo>
                  <a:pt x="143513" y="41910"/>
                </a:lnTo>
                <a:lnTo>
                  <a:pt x="143112" y="45720"/>
                </a:lnTo>
                <a:lnTo>
                  <a:pt x="144758" y="49529"/>
                </a:lnTo>
                <a:lnTo>
                  <a:pt x="44814" y="49529"/>
                </a:lnTo>
                <a:lnTo>
                  <a:pt x="34165" y="50800"/>
                </a:lnTo>
                <a:close/>
              </a:path>
              <a:path w="264159" h="346710">
                <a:moveTo>
                  <a:pt x="48258" y="69850"/>
                </a:moveTo>
                <a:lnTo>
                  <a:pt x="47531" y="68579"/>
                </a:lnTo>
                <a:lnTo>
                  <a:pt x="46144" y="67310"/>
                </a:lnTo>
                <a:lnTo>
                  <a:pt x="45905" y="64770"/>
                </a:lnTo>
                <a:lnTo>
                  <a:pt x="46518" y="62229"/>
                </a:lnTo>
                <a:lnTo>
                  <a:pt x="47130" y="50800"/>
                </a:lnTo>
                <a:lnTo>
                  <a:pt x="44814" y="49529"/>
                </a:lnTo>
                <a:lnTo>
                  <a:pt x="144758" y="49529"/>
                </a:lnTo>
                <a:lnTo>
                  <a:pt x="149293" y="45720"/>
                </a:lnTo>
                <a:lnTo>
                  <a:pt x="151455" y="46989"/>
                </a:lnTo>
                <a:lnTo>
                  <a:pt x="153522" y="49529"/>
                </a:lnTo>
                <a:lnTo>
                  <a:pt x="158047" y="50800"/>
                </a:lnTo>
                <a:lnTo>
                  <a:pt x="160889" y="50800"/>
                </a:lnTo>
                <a:lnTo>
                  <a:pt x="162870" y="52070"/>
                </a:lnTo>
                <a:lnTo>
                  <a:pt x="170930" y="54610"/>
                </a:lnTo>
                <a:lnTo>
                  <a:pt x="195781" y="58420"/>
                </a:lnTo>
                <a:lnTo>
                  <a:pt x="58142" y="58420"/>
                </a:lnTo>
                <a:lnTo>
                  <a:pt x="56382" y="59689"/>
                </a:lnTo>
                <a:lnTo>
                  <a:pt x="53158" y="62229"/>
                </a:lnTo>
                <a:lnTo>
                  <a:pt x="54286" y="68579"/>
                </a:lnTo>
                <a:lnTo>
                  <a:pt x="48258" y="69850"/>
                </a:lnTo>
                <a:close/>
              </a:path>
              <a:path w="264159" h="346710">
                <a:moveTo>
                  <a:pt x="203973" y="59689"/>
                </a:moveTo>
                <a:lnTo>
                  <a:pt x="198518" y="59689"/>
                </a:lnTo>
                <a:lnTo>
                  <a:pt x="199877" y="57150"/>
                </a:lnTo>
                <a:lnTo>
                  <a:pt x="203973" y="59689"/>
                </a:lnTo>
                <a:close/>
              </a:path>
              <a:path w="264159" h="346710">
                <a:moveTo>
                  <a:pt x="68637" y="80010"/>
                </a:moveTo>
                <a:lnTo>
                  <a:pt x="65671" y="74929"/>
                </a:lnTo>
                <a:lnTo>
                  <a:pt x="71192" y="69850"/>
                </a:lnTo>
                <a:lnTo>
                  <a:pt x="72646" y="67310"/>
                </a:lnTo>
                <a:lnTo>
                  <a:pt x="74483" y="66039"/>
                </a:lnTo>
                <a:lnTo>
                  <a:pt x="69642" y="63500"/>
                </a:lnTo>
                <a:lnTo>
                  <a:pt x="65710" y="60960"/>
                </a:lnTo>
                <a:lnTo>
                  <a:pt x="60123" y="58420"/>
                </a:lnTo>
                <a:lnTo>
                  <a:pt x="195781" y="58420"/>
                </a:lnTo>
                <a:lnTo>
                  <a:pt x="198518" y="59689"/>
                </a:lnTo>
                <a:lnTo>
                  <a:pt x="203973" y="59689"/>
                </a:lnTo>
                <a:lnTo>
                  <a:pt x="206029" y="62229"/>
                </a:lnTo>
                <a:lnTo>
                  <a:pt x="220333" y="62229"/>
                </a:lnTo>
                <a:lnTo>
                  <a:pt x="223327" y="66039"/>
                </a:lnTo>
                <a:lnTo>
                  <a:pt x="87062" y="66039"/>
                </a:lnTo>
                <a:lnTo>
                  <a:pt x="80029" y="69850"/>
                </a:lnTo>
                <a:lnTo>
                  <a:pt x="72522" y="76200"/>
                </a:lnTo>
                <a:lnTo>
                  <a:pt x="71288" y="78739"/>
                </a:lnTo>
                <a:lnTo>
                  <a:pt x="69921" y="78739"/>
                </a:lnTo>
                <a:lnTo>
                  <a:pt x="68637" y="80010"/>
                </a:lnTo>
                <a:close/>
              </a:path>
              <a:path w="264159" h="346710">
                <a:moveTo>
                  <a:pt x="220333" y="62229"/>
                </a:moveTo>
                <a:lnTo>
                  <a:pt x="210678" y="62229"/>
                </a:lnTo>
                <a:lnTo>
                  <a:pt x="213338" y="60960"/>
                </a:lnTo>
                <a:lnTo>
                  <a:pt x="216563" y="59689"/>
                </a:lnTo>
                <a:lnTo>
                  <a:pt x="218237" y="60960"/>
                </a:lnTo>
                <a:lnTo>
                  <a:pt x="220333" y="62229"/>
                </a:lnTo>
                <a:close/>
              </a:path>
              <a:path w="264159" h="346710">
                <a:moveTo>
                  <a:pt x="115586" y="72389"/>
                </a:moveTo>
                <a:lnTo>
                  <a:pt x="110458" y="69850"/>
                </a:lnTo>
                <a:lnTo>
                  <a:pt x="105109" y="67310"/>
                </a:lnTo>
                <a:lnTo>
                  <a:pt x="94971" y="66039"/>
                </a:lnTo>
                <a:lnTo>
                  <a:pt x="223327" y="66039"/>
                </a:lnTo>
                <a:lnTo>
                  <a:pt x="225059" y="67310"/>
                </a:lnTo>
                <a:lnTo>
                  <a:pt x="224513" y="69850"/>
                </a:lnTo>
                <a:lnTo>
                  <a:pt x="123490" y="69850"/>
                </a:lnTo>
                <a:lnTo>
                  <a:pt x="115586" y="72389"/>
                </a:lnTo>
                <a:close/>
              </a:path>
              <a:path w="264159" h="346710">
                <a:moveTo>
                  <a:pt x="132291" y="77470"/>
                </a:moveTo>
                <a:lnTo>
                  <a:pt x="127001" y="71120"/>
                </a:lnTo>
                <a:lnTo>
                  <a:pt x="123490" y="69850"/>
                </a:lnTo>
                <a:lnTo>
                  <a:pt x="224513" y="69850"/>
                </a:lnTo>
                <a:lnTo>
                  <a:pt x="223865" y="73660"/>
                </a:lnTo>
                <a:lnTo>
                  <a:pt x="140864" y="73660"/>
                </a:lnTo>
                <a:lnTo>
                  <a:pt x="132291" y="77470"/>
                </a:lnTo>
                <a:close/>
              </a:path>
              <a:path w="264159" h="346710">
                <a:moveTo>
                  <a:pt x="144843" y="82550"/>
                </a:moveTo>
                <a:lnTo>
                  <a:pt x="143160" y="81279"/>
                </a:lnTo>
                <a:lnTo>
                  <a:pt x="140864" y="73660"/>
                </a:lnTo>
                <a:lnTo>
                  <a:pt x="223865" y="73660"/>
                </a:lnTo>
                <a:lnTo>
                  <a:pt x="223432" y="76200"/>
                </a:lnTo>
                <a:lnTo>
                  <a:pt x="226829" y="78739"/>
                </a:lnTo>
                <a:lnTo>
                  <a:pt x="150412" y="78739"/>
                </a:lnTo>
                <a:lnTo>
                  <a:pt x="144843" y="82550"/>
                </a:lnTo>
                <a:close/>
              </a:path>
              <a:path w="264159" h="346710">
                <a:moveTo>
                  <a:pt x="257691" y="95250"/>
                </a:moveTo>
                <a:lnTo>
                  <a:pt x="191075" y="95250"/>
                </a:lnTo>
                <a:lnTo>
                  <a:pt x="191210" y="93979"/>
                </a:lnTo>
                <a:lnTo>
                  <a:pt x="182340" y="93979"/>
                </a:lnTo>
                <a:lnTo>
                  <a:pt x="179832" y="88900"/>
                </a:lnTo>
                <a:lnTo>
                  <a:pt x="178416" y="86360"/>
                </a:lnTo>
                <a:lnTo>
                  <a:pt x="235382" y="86360"/>
                </a:lnTo>
                <a:lnTo>
                  <a:pt x="241707" y="85089"/>
                </a:lnTo>
                <a:lnTo>
                  <a:pt x="241315" y="78739"/>
                </a:lnTo>
                <a:lnTo>
                  <a:pt x="244338" y="74929"/>
                </a:lnTo>
                <a:lnTo>
                  <a:pt x="249456" y="77470"/>
                </a:lnTo>
                <a:lnTo>
                  <a:pt x="255198" y="78739"/>
                </a:lnTo>
                <a:lnTo>
                  <a:pt x="262580" y="78739"/>
                </a:lnTo>
                <a:lnTo>
                  <a:pt x="262622" y="80010"/>
                </a:lnTo>
                <a:lnTo>
                  <a:pt x="263597" y="83820"/>
                </a:lnTo>
                <a:lnTo>
                  <a:pt x="262622" y="85089"/>
                </a:lnTo>
                <a:lnTo>
                  <a:pt x="259605" y="91439"/>
                </a:lnTo>
                <a:lnTo>
                  <a:pt x="257691" y="95250"/>
                </a:lnTo>
                <a:close/>
              </a:path>
              <a:path w="264159" h="346710">
                <a:moveTo>
                  <a:pt x="262580" y="78739"/>
                </a:moveTo>
                <a:lnTo>
                  <a:pt x="255198" y="78739"/>
                </a:lnTo>
                <a:lnTo>
                  <a:pt x="258402" y="77470"/>
                </a:lnTo>
                <a:lnTo>
                  <a:pt x="262497" y="76200"/>
                </a:lnTo>
                <a:lnTo>
                  <a:pt x="262580" y="78739"/>
                </a:lnTo>
                <a:close/>
              </a:path>
              <a:path w="264159" h="346710">
                <a:moveTo>
                  <a:pt x="155176" y="83820"/>
                </a:moveTo>
                <a:lnTo>
                  <a:pt x="150412" y="78739"/>
                </a:lnTo>
                <a:lnTo>
                  <a:pt x="226829" y="78739"/>
                </a:lnTo>
                <a:lnTo>
                  <a:pt x="230226" y="81279"/>
                </a:lnTo>
                <a:lnTo>
                  <a:pt x="159971" y="81279"/>
                </a:lnTo>
                <a:lnTo>
                  <a:pt x="155176" y="83820"/>
                </a:lnTo>
                <a:close/>
              </a:path>
              <a:path w="264159" h="346710">
                <a:moveTo>
                  <a:pt x="166084" y="90170"/>
                </a:moveTo>
                <a:lnTo>
                  <a:pt x="164210" y="87629"/>
                </a:lnTo>
                <a:lnTo>
                  <a:pt x="159971" y="81279"/>
                </a:lnTo>
                <a:lnTo>
                  <a:pt x="230226" y="81279"/>
                </a:lnTo>
                <a:lnTo>
                  <a:pt x="235382" y="86360"/>
                </a:lnTo>
                <a:lnTo>
                  <a:pt x="178416" y="86360"/>
                </a:lnTo>
                <a:lnTo>
                  <a:pt x="166084" y="90170"/>
                </a:lnTo>
                <a:close/>
              </a:path>
              <a:path w="264159" h="346710">
                <a:moveTo>
                  <a:pt x="15074" y="92710"/>
                </a:moveTo>
                <a:lnTo>
                  <a:pt x="5883" y="92710"/>
                </a:lnTo>
                <a:lnTo>
                  <a:pt x="6314" y="91439"/>
                </a:lnTo>
                <a:lnTo>
                  <a:pt x="9566" y="91439"/>
                </a:lnTo>
                <a:lnTo>
                  <a:pt x="13222" y="90170"/>
                </a:lnTo>
                <a:lnTo>
                  <a:pt x="15074" y="92710"/>
                </a:lnTo>
                <a:close/>
              </a:path>
              <a:path w="264159" h="346710">
                <a:moveTo>
                  <a:pt x="10476" y="166370"/>
                </a:moveTo>
                <a:lnTo>
                  <a:pt x="6160" y="162560"/>
                </a:lnTo>
                <a:lnTo>
                  <a:pt x="9290" y="146050"/>
                </a:lnTo>
                <a:lnTo>
                  <a:pt x="1779" y="146050"/>
                </a:lnTo>
                <a:lnTo>
                  <a:pt x="3807" y="139700"/>
                </a:lnTo>
                <a:lnTo>
                  <a:pt x="401" y="132079"/>
                </a:lnTo>
                <a:lnTo>
                  <a:pt x="6439" y="125729"/>
                </a:lnTo>
                <a:lnTo>
                  <a:pt x="3731" y="120650"/>
                </a:lnTo>
                <a:lnTo>
                  <a:pt x="7069" y="114300"/>
                </a:lnTo>
                <a:lnTo>
                  <a:pt x="479" y="106679"/>
                </a:lnTo>
                <a:lnTo>
                  <a:pt x="678" y="104139"/>
                </a:lnTo>
                <a:lnTo>
                  <a:pt x="3089" y="100329"/>
                </a:lnTo>
                <a:lnTo>
                  <a:pt x="3607" y="97789"/>
                </a:lnTo>
                <a:lnTo>
                  <a:pt x="220" y="91439"/>
                </a:lnTo>
                <a:lnTo>
                  <a:pt x="5883" y="92710"/>
                </a:lnTo>
                <a:lnTo>
                  <a:pt x="15074" y="92710"/>
                </a:lnTo>
                <a:lnTo>
                  <a:pt x="17853" y="96520"/>
                </a:lnTo>
                <a:lnTo>
                  <a:pt x="29596" y="96520"/>
                </a:lnTo>
                <a:lnTo>
                  <a:pt x="32267" y="97789"/>
                </a:lnTo>
                <a:lnTo>
                  <a:pt x="46274" y="97789"/>
                </a:lnTo>
                <a:lnTo>
                  <a:pt x="47339" y="99060"/>
                </a:lnTo>
                <a:lnTo>
                  <a:pt x="51052" y="104139"/>
                </a:lnTo>
                <a:lnTo>
                  <a:pt x="77582" y="104139"/>
                </a:lnTo>
                <a:lnTo>
                  <a:pt x="80511" y="109220"/>
                </a:lnTo>
                <a:lnTo>
                  <a:pt x="82568" y="111760"/>
                </a:lnTo>
                <a:lnTo>
                  <a:pt x="98469" y="111760"/>
                </a:lnTo>
                <a:lnTo>
                  <a:pt x="98345" y="113029"/>
                </a:lnTo>
                <a:lnTo>
                  <a:pt x="106142" y="118110"/>
                </a:lnTo>
                <a:lnTo>
                  <a:pt x="120208" y="118110"/>
                </a:lnTo>
                <a:lnTo>
                  <a:pt x="121203" y="123189"/>
                </a:lnTo>
                <a:lnTo>
                  <a:pt x="133694" y="123189"/>
                </a:lnTo>
                <a:lnTo>
                  <a:pt x="135238" y="124460"/>
                </a:lnTo>
                <a:lnTo>
                  <a:pt x="148212" y="124460"/>
                </a:lnTo>
                <a:lnTo>
                  <a:pt x="149848" y="125729"/>
                </a:lnTo>
                <a:lnTo>
                  <a:pt x="157539" y="125729"/>
                </a:lnTo>
                <a:lnTo>
                  <a:pt x="159483" y="133350"/>
                </a:lnTo>
                <a:lnTo>
                  <a:pt x="241718" y="133350"/>
                </a:lnTo>
                <a:lnTo>
                  <a:pt x="240385" y="139700"/>
                </a:lnTo>
                <a:lnTo>
                  <a:pt x="237621" y="148589"/>
                </a:lnTo>
                <a:lnTo>
                  <a:pt x="234176" y="157479"/>
                </a:lnTo>
                <a:lnTo>
                  <a:pt x="232086" y="161289"/>
                </a:lnTo>
                <a:lnTo>
                  <a:pt x="15710" y="161289"/>
                </a:lnTo>
                <a:lnTo>
                  <a:pt x="13949" y="165100"/>
                </a:lnTo>
                <a:lnTo>
                  <a:pt x="10476" y="166370"/>
                </a:lnTo>
                <a:close/>
              </a:path>
              <a:path w="264159" h="346710">
                <a:moveTo>
                  <a:pt x="29596" y="96520"/>
                </a:moveTo>
                <a:lnTo>
                  <a:pt x="17853" y="96520"/>
                </a:lnTo>
                <a:lnTo>
                  <a:pt x="19986" y="93979"/>
                </a:lnTo>
                <a:lnTo>
                  <a:pt x="21804" y="92710"/>
                </a:lnTo>
                <a:lnTo>
                  <a:pt x="26924" y="95250"/>
                </a:lnTo>
                <a:lnTo>
                  <a:pt x="29596" y="96520"/>
                </a:lnTo>
                <a:close/>
              </a:path>
              <a:path w="264159" h="346710">
                <a:moveTo>
                  <a:pt x="190908" y="95210"/>
                </a:moveTo>
                <a:lnTo>
                  <a:pt x="185659" y="93979"/>
                </a:lnTo>
                <a:lnTo>
                  <a:pt x="191210" y="93979"/>
                </a:lnTo>
                <a:lnTo>
                  <a:pt x="190908" y="95210"/>
                </a:lnTo>
                <a:close/>
              </a:path>
              <a:path w="264159" h="346710">
                <a:moveTo>
                  <a:pt x="191075" y="95250"/>
                </a:moveTo>
                <a:lnTo>
                  <a:pt x="190908" y="95210"/>
                </a:lnTo>
                <a:lnTo>
                  <a:pt x="191210" y="93979"/>
                </a:lnTo>
                <a:lnTo>
                  <a:pt x="191075" y="95250"/>
                </a:lnTo>
                <a:close/>
              </a:path>
              <a:path w="264159" h="346710">
                <a:moveTo>
                  <a:pt x="241718" y="133350"/>
                </a:moveTo>
                <a:lnTo>
                  <a:pt x="159483" y="133350"/>
                </a:lnTo>
                <a:lnTo>
                  <a:pt x="165625" y="130810"/>
                </a:lnTo>
                <a:lnTo>
                  <a:pt x="175680" y="129539"/>
                </a:lnTo>
                <a:lnTo>
                  <a:pt x="191916" y="129539"/>
                </a:lnTo>
                <a:lnTo>
                  <a:pt x="196060" y="125729"/>
                </a:lnTo>
                <a:lnTo>
                  <a:pt x="199465" y="120650"/>
                </a:lnTo>
                <a:lnTo>
                  <a:pt x="198749" y="119379"/>
                </a:lnTo>
                <a:lnTo>
                  <a:pt x="197561" y="119379"/>
                </a:lnTo>
                <a:lnTo>
                  <a:pt x="197618" y="118110"/>
                </a:lnTo>
                <a:lnTo>
                  <a:pt x="197898" y="118110"/>
                </a:lnTo>
                <a:lnTo>
                  <a:pt x="198949" y="113029"/>
                </a:lnTo>
                <a:lnTo>
                  <a:pt x="201169" y="101600"/>
                </a:lnTo>
                <a:lnTo>
                  <a:pt x="196680" y="101600"/>
                </a:lnTo>
                <a:lnTo>
                  <a:pt x="189652" y="100337"/>
                </a:lnTo>
                <a:lnTo>
                  <a:pt x="190908" y="95210"/>
                </a:lnTo>
                <a:lnTo>
                  <a:pt x="191075" y="95250"/>
                </a:lnTo>
                <a:lnTo>
                  <a:pt x="257691" y="95250"/>
                </a:lnTo>
                <a:lnTo>
                  <a:pt x="253225" y="104139"/>
                </a:lnTo>
                <a:lnTo>
                  <a:pt x="250155" y="110489"/>
                </a:lnTo>
                <a:lnTo>
                  <a:pt x="247208" y="116839"/>
                </a:lnTo>
                <a:lnTo>
                  <a:pt x="243850" y="123189"/>
                </a:lnTo>
                <a:lnTo>
                  <a:pt x="241718" y="133350"/>
                </a:lnTo>
                <a:close/>
              </a:path>
              <a:path w="264159" h="346710">
                <a:moveTo>
                  <a:pt x="46274" y="97789"/>
                </a:moveTo>
                <a:lnTo>
                  <a:pt x="37964" y="97789"/>
                </a:lnTo>
                <a:lnTo>
                  <a:pt x="44144" y="95250"/>
                </a:lnTo>
                <a:lnTo>
                  <a:pt x="46274" y="97789"/>
                </a:lnTo>
                <a:close/>
              </a:path>
              <a:path w="264159" h="346710">
                <a:moveTo>
                  <a:pt x="77582" y="104139"/>
                </a:moveTo>
                <a:lnTo>
                  <a:pt x="51052" y="104139"/>
                </a:lnTo>
                <a:lnTo>
                  <a:pt x="61690" y="99060"/>
                </a:lnTo>
                <a:lnTo>
                  <a:pt x="65775" y="100337"/>
                </a:lnTo>
                <a:lnTo>
                  <a:pt x="71882" y="101600"/>
                </a:lnTo>
                <a:lnTo>
                  <a:pt x="77114" y="101600"/>
                </a:lnTo>
                <a:lnTo>
                  <a:pt x="77582" y="104139"/>
                </a:lnTo>
                <a:close/>
              </a:path>
              <a:path w="264159" h="346710">
                <a:moveTo>
                  <a:pt x="77114" y="101600"/>
                </a:moveTo>
                <a:lnTo>
                  <a:pt x="71882" y="101600"/>
                </a:lnTo>
                <a:lnTo>
                  <a:pt x="74091" y="99060"/>
                </a:lnTo>
                <a:lnTo>
                  <a:pt x="76350" y="99060"/>
                </a:lnTo>
                <a:lnTo>
                  <a:pt x="77114" y="101600"/>
                </a:lnTo>
                <a:close/>
              </a:path>
              <a:path w="264159" h="346710">
                <a:moveTo>
                  <a:pt x="189343" y="101600"/>
                </a:moveTo>
                <a:lnTo>
                  <a:pt x="189611" y="100329"/>
                </a:lnTo>
                <a:lnTo>
                  <a:pt x="189343" y="101600"/>
                </a:lnTo>
                <a:close/>
              </a:path>
              <a:path w="264159" h="346710">
                <a:moveTo>
                  <a:pt x="98469" y="111760"/>
                </a:moveTo>
                <a:lnTo>
                  <a:pt x="82568" y="111760"/>
                </a:lnTo>
                <a:lnTo>
                  <a:pt x="87276" y="107950"/>
                </a:lnTo>
                <a:lnTo>
                  <a:pt x="89495" y="110489"/>
                </a:lnTo>
                <a:lnTo>
                  <a:pt x="98593" y="110489"/>
                </a:lnTo>
                <a:lnTo>
                  <a:pt x="98469" y="111760"/>
                </a:lnTo>
                <a:close/>
              </a:path>
              <a:path w="264159" h="346710">
                <a:moveTo>
                  <a:pt x="98593" y="110489"/>
                </a:moveTo>
                <a:lnTo>
                  <a:pt x="93045" y="110489"/>
                </a:lnTo>
                <a:lnTo>
                  <a:pt x="95600" y="109220"/>
                </a:lnTo>
                <a:lnTo>
                  <a:pt x="98593" y="110489"/>
                </a:lnTo>
                <a:close/>
              </a:path>
              <a:path w="264159" h="346710">
                <a:moveTo>
                  <a:pt x="120208" y="118110"/>
                </a:moveTo>
                <a:lnTo>
                  <a:pt x="110841" y="118110"/>
                </a:lnTo>
                <a:lnTo>
                  <a:pt x="116006" y="115570"/>
                </a:lnTo>
                <a:lnTo>
                  <a:pt x="119960" y="116839"/>
                </a:lnTo>
                <a:lnTo>
                  <a:pt x="120208" y="118110"/>
                </a:lnTo>
                <a:close/>
              </a:path>
              <a:path w="264159" h="346710">
                <a:moveTo>
                  <a:pt x="133694" y="123189"/>
                </a:moveTo>
                <a:lnTo>
                  <a:pt x="121203" y="123189"/>
                </a:lnTo>
                <a:lnTo>
                  <a:pt x="130607" y="120650"/>
                </a:lnTo>
                <a:lnTo>
                  <a:pt x="133694" y="123189"/>
                </a:lnTo>
                <a:close/>
              </a:path>
              <a:path w="264159" h="346710">
                <a:moveTo>
                  <a:pt x="144795" y="124460"/>
                </a:moveTo>
                <a:lnTo>
                  <a:pt x="135238" y="124460"/>
                </a:lnTo>
                <a:lnTo>
                  <a:pt x="142281" y="121920"/>
                </a:lnTo>
                <a:lnTo>
                  <a:pt x="144795" y="124460"/>
                </a:lnTo>
                <a:close/>
              </a:path>
              <a:path w="264159" h="346710">
                <a:moveTo>
                  <a:pt x="157539" y="125729"/>
                </a:moveTo>
                <a:lnTo>
                  <a:pt x="149848" y="125729"/>
                </a:lnTo>
                <a:lnTo>
                  <a:pt x="151781" y="124460"/>
                </a:lnTo>
                <a:lnTo>
                  <a:pt x="157215" y="124460"/>
                </a:lnTo>
                <a:lnTo>
                  <a:pt x="157539" y="125729"/>
                </a:lnTo>
                <a:close/>
              </a:path>
              <a:path w="264159" h="346710">
                <a:moveTo>
                  <a:pt x="226336" y="172720"/>
                </a:moveTo>
                <a:lnTo>
                  <a:pt x="14599" y="172720"/>
                </a:lnTo>
                <a:lnTo>
                  <a:pt x="19853" y="168910"/>
                </a:lnTo>
                <a:lnTo>
                  <a:pt x="19871" y="162560"/>
                </a:lnTo>
                <a:lnTo>
                  <a:pt x="15710" y="161289"/>
                </a:lnTo>
                <a:lnTo>
                  <a:pt x="232086" y="161289"/>
                </a:lnTo>
                <a:lnTo>
                  <a:pt x="229996" y="165100"/>
                </a:lnTo>
                <a:lnTo>
                  <a:pt x="226916" y="171450"/>
                </a:lnTo>
                <a:lnTo>
                  <a:pt x="226336" y="172720"/>
                </a:lnTo>
                <a:close/>
              </a:path>
              <a:path w="264159" h="346710">
                <a:moveTo>
                  <a:pt x="21603" y="304800"/>
                </a:moveTo>
                <a:lnTo>
                  <a:pt x="17039" y="293370"/>
                </a:lnTo>
                <a:lnTo>
                  <a:pt x="28511" y="293370"/>
                </a:lnTo>
                <a:lnTo>
                  <a:pt x="25220" y="290829"/>
                </a:lnTo>
                <a:lnTo>
                  <a:pt x="23641" y="288289"/>
                </a:lnTo>
                <a:lnTo>
                  <a:pt x="15261" y="283210"/>
                </a:lnTo>
                <a:lnTo>
                  <a:pt x="11834" y="276860"/>
                </a:lnTo>
                <a:lnTo>
                  <a:pt x="13509" y="266700"/>
                </a:lnTo>
                <a:lnTo>
                  <a:pt x="9740" y="262889"/>
                </a:lnTo>
                <a:lnTo>
                  <a:pt x="13298" y="257810"/>
                </a:lnTo>
                <a:lnTo>
                  <a:pt x="11050" y="255270"/>
                </a:lnTo>
                <a:lnTo>
                  <a:pt x="7653" y="250189"/>
                </a:lnTo>
                <a:lnTo>
                  <a:pt x="2745" y="246379"/>
                </a:lnTo>
                <a:lnTo>
                  <a:pt x="5607" y="238760"/>
                </a:lnTo>
                <a:lnTo>
                  <a:pt x="4371" y="236220"/>
                </a:lnTo>
                <a:lnTo>
                  <a:pt x="2344" y="232410"/>
                </a:lnTo>
                <a:lnTo>
                  <a:pt x="2085" y="229870"/>
                </a:lnTo>
                <a:lnTo>
                  <a:pt x="8534" y="220979"/>
                </a:lnTo>
                <a:lnTo>
                  <a:pt x="6094" y="214629"/>
                </a:lnTo>
                <a:lnTo>
                  <a:pt x="353" y="208279"/>
                </a:lnTo>
                <a:lnTo>
                  <a:pt x="1818" y="204470"/>
                </a:lnTo>
                <a:lnTo>
                  <a:pt x="3367" y="200660"/>
                </a:lnTo>
                <a:lnTo>
                  <a:pt x="5300" y="195579"/>
                </a:lnTo>
                <a:lnTo>
                  <a:pt x="6380" y="193039"/>
                </a:lnTo>
                <a:lnTo>
                  <a:pt x="5635" y="191770"/>
                </a:lnTo>
                <a:lnTo>
                  <a:pt x="2998" y="186689"/>
                </a:lnTo>
                <a:lnTo>
                  <a:pt x="3867" y="181610"/>
                </a:lnTo>
                <a:lnTo>
                  <a:pt x="6232" y="176529"/>
                </a:lnTo>
                <a:lnTo>
                  <a:pt x="8084" y="171450"/>
                </a:lnTo>
                <a:lnTo>
                  <a:pt x="11413" y="171450"/>
                </a:lnTo>
                <a:lnTo>
                  <a:pt x="14599" y="172720"/>
                </a:lnTo>
                <a:lnTo>
                  <a:pt x="226336" y="172720"/>
                </a:lnTo>
                <a:lnTo>
                  <a:pt x="224017" y="177800"/>
                </a:lnTo>
                <a:lnTo>
                  <a:pt x="224389" y="186689"/>
                </a:lnTo>
                <a:lnTo>
                  <a:pt x="222964" y="189229"/>
                </a:lnTo>
                <a:lnTo>
                  <a:pt x="220352" y="194310"/>
                </a:lnTo>
                <a:lnTo>
                  <a:pt x="217923" y="196850"/>
                </a:lnTo>
                <a:lnTo>
                  <a:pt x="215740" y="201929"/>
                </a:lnTo>
                <a:lnTo>
                  <a:pt x="215921" y="204470"/>
                </a:lnTo>
                <a:lnTo>
                  <a:pt x="214572" y="209550"/>
                </a:lnTo>
                <a:lnTo>
                  <a:pt x="213386" y="210820"/>
                </a:lnTo>
                <a:lnTo>
                  <a:pt x="211407" y="215900"/>
                </a:lnTo>
                <a:lnTo>
                  <a:pt x="209301" y="220979"/>
                </a:lnTo>
                <a:lnTo>
                  <a:pt x="208900" y="220979"/>
                </a:lnTo>
                <a:lnTo>
                  <a:pt x="211904" y="229870"/>
                </a:lnTo>
                <a:lnTo>
                  <a:pt x="205244" y="236220"/>
                </a:lnTo>
                <a:lnTo>
                  <a:pt x="204182" y="247650"/>
                </a:lnTo>
                <a:lnTo>
                  <a:pt x="203570" y="251460"/>
                </a:lnTo>
                <a:lnTo>
                  <a:pt x="198308" y="256539"/>
                </a:lnTo>
                <a:lnTo>
                  <a:pt x="197580" y="260350"/>
                </a:lnTo>
                <a:lnTo>
                  <a:pt x="196671" y="262889"/>
                </a:lnTo>
                <a:lnTo>
                  <a:pt x="193970" y="271779"/>
                </a:lnTo>
                <a:lnTo>
                  <a:pt x="190605" y="279400"/>
                </a:lnTo>
                <a:lnTo>
                  <a:pt x="181641" y="293370"/>
                </a:lnTo>
                <a:lnTo>
                  <a:pt x="178762" y="295910"/>
                </a:lnTo>
                <a:lnTo>
                  <a:pt x="177190" y="299720"/>
                </a:lnTo>
                <a:lnTo>
                  <a:pt x="26195" y="299720"/>
                </a:lnTo>
                <a:lnTo>
                  <a:pt x="21603" y="304800"/>
                </a:lnTo>
                <a:close/>
              </a:path>
              <a:path w="264159" h="346710">
                <a:moveTo>
                  <a:pt x="53999" y="331470"/>
                </a:moveTo>
                <a:lnTo>
                  <a:pt x="50488" y="325120"/>
                </a:lnTo>
                <a:lnTo>
                  <a:pt x="46048" y="325120"/>
                </a:lnTo>
                <a:lnTo>
                  <a:pt x="43628" y="322579"/>
                </a:lnTo>
                <a:lnTo>
                  <a:pt x="42882" y="317500"/>
                </a:lnTo>
                <a:lnTo>
                  <a:pt x="34405" y="313689"/>
                </a:lnTo>
                <a:lnTo>
                  <a:pt x="26195" y="299720"/>
                </a:lnTo>
                <a:lnTo>
                  <a:pt x="177190" y="299720"/>
                </a:lnTo>
                <a:lnTo>
                  <a:pt x="176666" y="300989"/>
                </a:lnTo>
                <a:lnTo>
                  <a:pt x="173969" y="304800"/>
                </a:lnTo>
                <a:lnTo>
                  <a:pt x="179565" y="316229"/>
                </a:lnTo>
                <a:lnTo>
                  <a:pt x="174298" y="322579"/>
                </a:lnTo>
                <a:lnTo>
                  <a:pt x="53981" y="322579"/>
                </a:lnTo>
                <a:lnTo>
                  <a:pt x="53999" y="331470"/>
                </a:lnTo>
                <a:close/>
              </a:path>
              <a:path w="264159" h="346710">
                <a:moveTo>
                  <a:pt x="66465" y="334010"/>
                </a:moveTo>
                <a:lnTo>
                  <a:pt x="63013" y="334010"/>
                </a:lnTo>
                <a:lnTo>
                  <a:pt x="60093" y="332739"/>
                </a:lnTo>
                <a:lnTo>
                  <a:pt x="65490" y="328929"/>
                </a:lnTo>
                <a:lnTo>
                  <a:pt x="60027" y="326389"/>
                </a:lnTo>
                <a:lnTo>
                  <a:pt x="58343" y="323850"/>
                </a:lnTo>
                <a:lnTo>
                  <a:pt x="53981" y="322579"/>
                </a:lnTo>
                <a:lnTo>
                  <a:pt x="163272" y="322579"/>
                </a:lnTo>
                <a:lnTo>
                  <a:pt x="163596" y="325120"/>
                </a:lnTo>
                <a:lnTo>
                  <a:pt x="161004" y="332739"/>
                </a:lnTo>
                <a:lnTo>
                  <a:pt x="69777" y="332739"/>
                </a:lnTo>
                <a:lnTo>
                  <a:pt x="66465" y="334010"/>
                </a:lnTo>
                <a:close/>
              </a:path>
              <a:path w="264159" h="346710">
                <a:moveTo>
                  <a:pt x="170084" y="327660"/>
                </a:moveTo>
                <a:lnTo>
                  <a:pt x="166706" y="322579"/>
                </a:lnTo>
                <a:lnTo>
                  <a:pt x="174298" y="322579"/>
                </a:lnTo>
                <a:lnTo>
                  <a:pt x="170084" y="327660"/>
                </a:lnTo>
                <a:close/>
              </a:path>
              <a:path w="264159" h="346710">
                <a:moveTo>
                  <a:pt x="82644" y="341629"/>
                </a:moveTo>
                <a:lnTo>
                  <a:pt x="79525" y="340360"/>
                </a:lnTo>
                <a:lnTo>
                  <a:pt x="78233" y="335279"/>
                </a:lnTo>
                <a:lnTo>
                  <a:pt x="75000" y="334010"/>
                </a:lnTo>
                <a:lnTo>
                  <a:pt x="69777" y="332739"/>
                </a:lnTo>
                <a:lnTo>
                  <a:pt x="161004" y="332739"/>
                </a:lnTo>
                <a:lnTo>
                  <a:pt x="159304" y="336550"/>
                </a:lnTo>
                <a:lnTo>
                  <a:pt x="89658" y="336550"/>
                </a:lnTo>
                <a:lnTo>
                  <a:pt x="82644" y="341629"/>
                </a:lnTo>
                <a:close/>
              </a:path>
              <a:path w="264159" h="346710">
                <a:moveTo>
                  <a:pt x="102717" y="344170"/>
                </a:moveTo>
                <a:lnTo>
                  <a:pt x="99704" y="341629"/>
                </a:lnTo>
                <a:lnTo>
                  <a:pt x="93591" y="337820"/>
                </a:lnTo>
                <a:lnTo>
                  <a:pt x="89658" y="336550"/>
                </a:lnTo>
                <a:lnTo>
                  <a:pt x="159304" y="336550"/>
                </a:lnTo>
                <a:lnTo>
                  <a:pt x="158737" y="337820"/>
                </a:lnTo>
                <a:lnTo>
                  <a:pt x="149990" y="337820"/>
                </a:lnTo>
                <a:lnTo>
                  <a:pt x="149102" y="339089"/>
                </a:lnTo>
                <a:lnTo>
                  <a:pt x="109090" y="339089"/>
                </a:lnTo>
                <a:lnTo>
                  <a:pt x="102717" y="344170"/>
                </a:lnTo>
                <a:close/>
              </a:path>
              <a:path w="264159" h="346710">
                <a:moveTo>
                  <a:pt x="110946" y="346710"/>
                </a:moveTo>
                <a:lnTo>
                  <a:pt x="110086" y="346710"/>
                </a:lnTo>
                <a:lnTo>
                  <a:pt x="109090" y="339089"/>
                </a:lnTo>
                <a:lnTo>
                  <a:pt x="148375" y="339089"/>
                </a:lnTo>
                <a:lnTo>
                  <a:pt x="142651" y="342900"/>
                </a:lnTo>
                <a:lnTo>
                  <a:pt x="136654" y="344170"/>
                </a:lnTo>
                <a:lnTo>
                  <a:pt x="120628" y="344170"/>
                </a:lnTo>
                <a:lnTo>
                  <a:pt x="117070" y="345439"/>
                </a:lnTo>
                <a:lnTo>
                  <a:pt x="110946" y="34671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970661" y="2956105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2238" y="9512"/>
                </a:moveTo>
                <a:lnTo>
                  <a:pt x="0" y="0"/>
                </a:lnTo>
                <a:lnTo>
                  <a:pt x="5450" y="3398"/>
                </a:lnTo>
                <a:lnTo>
                  <a:pt x="4390" y="6412"/>
                </a:lnTo>
                <a:lnTo>
                  <a:pt x="2238" y="95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72708" y="296561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92" y="0"/>
                </a:moveTo>
                <a:lnTo>
                  <a:pt x="0" y="273"/>
                </a:lnTo>
                <a:lnTo>
                  <a:pt x="96" y="515"/>
                </a:lnTo>
                <a:lnTo>
                  <a:pt x="355" y="688"/>
                </a:lnTo>
                <a:lnTo>
                  <a:pt x="192" y="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915733" y="29404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53"/>
                </a:moveTo>
                <a:lnTo>
                  <a:pt x="0" y="0"/>
                </a:lnTo>
                <a:lnTo>
                  <a:pt x="240" y="273"/>
                </a:lnTo>
                <a:lnTo>
                  <a:pt x="0" y="35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915973" y="293800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7060" y="10634"/>
                </a:moveTo>
                <a:lnTo>
                  <a:pt x="0" y="2703"/>
                </a:lnTo>
                <a:lnTo>
                  <a:pt x="9280" y="0"/>
                </a:lnTo>
                <a:lnTo>
                  <a:pt x="9416" y="3379"/>
                </a:lnTo>
                <a:lnTo>
                  <a:pt x="12972" y="7515"/>
                </a:lnTo>
                <a:lnTo>
                  <a:pt x="7060" y="106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908597" y="29435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92"/>
                </a:moveTo>
                <a:lnTo>
                  <a:pt x="161" y="0"/>
                </a:lnTo>
                <a:lnTo>
                  <a:pt x="161" y="236"/>
                </a:lnTo>
                <a:lnTo>
                  <a:pt x="0" y="29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908682" y="2931689"/>
            <a:ext cx="5080" cy="12065"/>
          </a:xfrm>
          <a:custGeom>
            <a:avLst/>
            <a:gdLst/>
            <a:ahLst/>
            <a:cxnLst/>
            <a:rect l="l" t="t" r="r" b="b"/>
            <a:pathLst>
              <a:path w="5080" h="12064">
                <a:moveTo>
                  <a:pt x="77" y="11882"/>
                </a:moveTo>
                <a:lnTo>
                  <a:pt x="0" y="6896"/>
                </a:lnTo>
                <a:lnTo>
                  <a:pt x="403" y="2245"/>
                </a:lnTo>
                <a:lnTo>
                  <a:pt x="1311" y="427"/>
                </a:lnTo>
                <a:lnTo>
                  <a:pt x="3751" y="0"/>
                </a:lnTo>
                <a:lnTo>
                  <a:pt x="4784" y="4657"/>
                </a:lnTo>
                <a:lnTo>
                  <a:pt x="2232" y="8210"/>
                </a:lnTo>
                <a:lnTo>
                  <a:pt x="77" y="1188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37780" y="2310501"/>
            <a:ext cx="704215" cy="662940"/>
          </a:xfrm>
          <a:custGeom>
            <a:avLst/>
            <a:gdLst/>
            <a:ahLst/>
            <a:cxnLst/>
            <a:rect l="l" t="t" r="r" b="b"/>
            <a:pathLst>
              <a:path w="704215" h="662939">
                <a:moveTo>
                  <a:pt x="247778" y="638230"/>
                </a:moveTo>
                <a:lnTo>
                  <a:pt x="240312" y="637893"/>
                </a:lnTo>
                <a:lnTo>
                  <a:pt x="235880" y="633119"/>
                </a:lnTo>
                <a:lnTo>
                  <a:pt x="235036" y="626357"/>
                </a:lnTo>
                <a:lnTo>
                  <a:pt x="238333" y="620055"/>
                </a:lnTo>
                <a:lnTo>
                  <a:pt x="226147" y="615505"/>
                </a:lnTo>
                <a:lnTo>
                  <a:pt x="191500" y="597682"/>
                </a:lnTo>
                <a:lnTo>
                  <a:pt x="158914" y="575202"/>
                </a:lnTo>
                <a:lnTo>
                  <a:pt x="127569" y="550937"/>
                </a:lnTo>
                <a:lnTo>
                  <a:pt x="98196" y="528437"/>
                </a:lnTo>
                <a:lnTo>
                  <a:pt x="45953" y="477960"/>
                </a:lnTo>
                <a:lnTo>
                  <a:pt x="9616" y="415968"/>
                </a:lnTo>
                <a:lnTo>
                  <a:pt x="0" y="343902"/>
                </a:lnTo>
                <a:lnTo>
                  <a:pt x="6082" y="306240"/>
                </a:lnTo>
                <a:lnTo>
                  <a:pt x="18454" y="270115"/>
                </a:lnTo>
                <a:lnTo>
                  <a:pt x="51577" y="215868"/>
                </a:lnTo>
                <a:lnTo>
                  <a:pt x="83976" y="173850"/>
                </a:lnTo>
                <a:lnTo>
                  <a:pt x="119846" y="134836"/>
                </a:lnTo>
                <a:lnTo>
                  <a:pt x="158734" y="97897"/>
                </a:lnTo>
                <a:lnTo>
                  <a:pt x="222668" y="53813"/>
                </a:lnTo>
                <a:lnTo>
                  <a:pt x="267381" y="28903"/>
                </a:lnTo>
                <a:lnTo>
                  <a:pt x="312481" y="13481"/>
                </a:lnTo>
                <a:lnTo>
                  <a:pt x="386639" y="1508"/>
                </a:lnTo>
                <a:lnTo>
                  <a:pt x="413891" y="0"/>
                </a:lnTo>
                <a:lnTo>
                  <a:pt x="436880" y="862"/>
                </a:lnTo>
                <a:lnTo>
                  <a:pt x="487485" y="8012"/>
                </a:lnTo>
                <a:lnTo>
                  <a:pt x="524585" y="20500"/>
                </a:lnTo>
                <a:lnTo>
                  <a:pt x="544492" y="29968"/>
                </a:lnTo>
                <a:lnTo>
                  <a:pt x="554612" y="34391"/>
                </a:lnTo>
                <a:lnTo>
                  <a:pt x="595123" y="59120"/>
                </a:lnTo>
                <a:lnTo>
                  <a:pt x="629536" y="92100"/>
                </a:lnTo>
                <a:lnTo>
                  <a:pt x="653789" y="126343"/>
                </a:lnTo>
                <a:lnTo>
                  <a:pt x="660822" y="138323"/>
                </a:lnTo>
                <a:lnTo>
                  <a:pt x="667089" y="148878"/>
                </a:lnTo>
                <a:lnTo>
                  <a:pt x="687960" y="193445"/>
                </a:lnTo>
                <a:lnTo>
                  <a:pt x="700064" y="239906"/>
                </a:lnTo>
                <a:lnTo>
                  <a:pt x="703762" y="270607"/>
                </a:lnTo>
                <a:lnTo>
                  <a:pt x="703040" y="295994"/>
                </a:lnTo>
                <a:lnTo>
                  <a:pt x="700364" y="346686"/>
                </a:lnTo>
                <a:lnTo>
                  <a:pt x="694493" y="398476"/>
                </a:lnTo>
                <a:lnTo>
                  <a:pt x="680993" y="450891"/>
                </a:lnTo>
                <a:lnTo>
                  <a:pt x="655045" y="496104"/>
                </a:lnTo>
                <a:lnTo>
                  <a:pt x="621356" y="535437"/>
                </a:lnTo>
                <a:lnTo>
                  <a:pt x="564582" y="585005"/>
                </a:lnTo>
                <a:lnTo>
                  <a:pt x="522653" y="613066"/>
                </a:lnTo>
                <a:lnTo>
                  <a:pt x="481838" y="634175"/>
                </a:lnTo>
                <a:lnTo>
                  <a:pt x="275351" y="634175"/>
                </a:lnTo>
                <a:lnTo>
                  <a:pt x="260924" y="634455"/>
                </a:lnTo>
                <a:lnTo>
                  <a:pt x="254461" y="636181"/>
                </a:lnTo>
                <a:lnTo>
                  <a:pt x="247778" y="638230"/>
                </a:lnTo>
                <a:close/>
              </a:path>
              <a:path w="704215" h="662939">
                <a:moveTo>
                  <a:pt x="358854" y="662679"/>
                </a:moveTo>
                <a:lnTo>
                  <a:pt x="310449" y="653812"/>
                </a:lnTo>
                <a:lnTo>
                  <a:pt x="275351" y="634175"/>
                </a:lnTo>
                <a:lnTo>
                  <a:pt x="481838" y="634175"/>
                </a:lnTo>
                <a:lnTo>
                  <a:pt x="431238" y="653182"/>
                </a:lnTo>
                <a:lnTo>
                  <a:pt x="383265" y="662333"/>
                </a:lnTo>
                <a:lnTo>
                  <a:pt x="358854" y="662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92500" y="29410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60"/>
                </a:moveTo>
                <a:lnTo>
                  <a:pt x="381" y="0"/>
                </a:lnTo>
                <a:lnTo>
                  <a:pt x="0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414788" y="23638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06" y="595"/>
                </a:moveTo>
                <a:lnTo>
                  <a:pt x="114" y="372"/>
                </a:lnTo>
                <a:lnTo>
                  <a:pt x="0" y="0"/>
                </a:lnTo>
                <a:lnTo>
                  <a:pt x="545" y="124"/>
                </a:lnTo>
                <a:lnTo>
                  <a:pt x="306" y="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937812" y="299318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669" y="929"/>
                </a:moveTo>
                <a:lnTo>
                  <a:pt x="449" y="626"/>
                </a:lnTo>
                <a:lnTo>
                  <a:pt x="257" y="285"/>
                </a:lnTo>
                <a:lnTo>
                  <a:pt x="0" y="0"/>
                </a:lnTo>
                <a:lnTo>
                  <a:pt x="1167" y="750"/>
                </a:lnTo>
                <a:lnTo>
                  <a:pt x="669" y="929"/>
                </a:lnTo>
                <a:close/>
              </a:path>
              <a:path w="1269" h="1269">
                <a:moveTo>
                  <a:pt x="1117" y="80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664733" y="2230729"/>
            <a:ext cx="879475" cy="1162050"/>
          </a:xfrm>
          <a:custGeom>
            <a:avLst/>
            <a:gdLst/>
            <a:ahLst/>
            <a:cxnLst/>
            <a:rect l="l" t="t" r="r" b="b"/>
            <a:pathLst>
              <a:path w="879475" h="1162050">
                <a:moveTo>
                  <a:pt x="463725" y="8889"/>
                </a:moveTo>
                <a:lnTo>
                  <a:pt x="383575" y="8889"/>
                </a:lnTo>
                <a:lnTo>
                  <a:pt x="383623" y="7620"/>
                </a:lnTo>
                <a:lnTo>
                  <a:pt x="384579" y="5079"/>
                </a:lnTo>
                <a:lnTo>
                  <a:pt x="385412" y="3810"/>
                </a:lnTo>
                <a:lnTo>
                  <a:pt x="387384" y="2539"/>
                </a:lnTo>
                <a:lnTo>
                  <a:pt x="403185" y="2539"/>
                </a:lnTo>
                <a:lnTo>
                  <a:pt x="410316" y="1270"/>
                </a:lnTo>
                <a:lnTo>
                  <a:pt x="419148" y="0"/>
                </a:lnTo>
                <a:lnTo>
                  <a:pt x="421234" y="0"/>
                </a:lnTo>
                <a:lnTo>
                  <a:pt x="428973" y="3810"/>
                </a:lnTo>
                <a:lnTo>
                  <a:pt x="475282" y="3810"/>
                </a:lnTo>
                <a:lnTo>
                  <a:pt x="470555" y="6350"/>
                </a:lnTo>
                <a:lnTo>
                  <a:pt x="471019" y="7620"/>
                </a:lnTo>
                <a:lnTo>
                  <a:pt x="463982" y="7620"/>
                </a:lnTo>
                <a:lnTo>
                  <a:pt x="463725" y="8889"/>
                </a:lnTo>
                <a:close/>
              </a:path>
              <a:path w="879475" h="1162050">
                <a:moveTo>
                  <a:pt x="457294" y="3810"/>
                </a:moveTo>
                <a:lnTo>
                  <a:pt x="428973" y="3810"/>
                </a:lnTo>
                <a:lnTo>
                  <a:pt x="435499" y="2539"/>
                </a:lnTo>
                <a:lnTo>
                  <a:pt x="444808" y="1270"/>
                </a:lnTo>
                <a:lnTo>
                  <a:pt x="447833" y="1270"/>
                </a:lnTo>
                <a:lnTo>
                  <a:pt x="457294" y="3810"/>
                </a:lnTo>
                <a:close/>
              </a:path>
              <a:path w="879475" h="1162050">
                <a:moveTo>
                  <a:pt x="475282" y="3810"/>
                </a:moveTo>
                <a:lnTo>
                  <a:pt x="464049" y="3810"/>
                </a:lnTo>
                <a:lnTo>
                  <a:pt x="469695" y="1270"/>
                </a:lnTo>
                <a:lnTo>
                  <a:pt x="475282" y="3810"/>
                </a:lnTo>
                <a:close/>
              </a:path>
              <a:path w="879475" h="1162050">
                <a:moveTo>
                  <a:pt x="486064" y="8889"/>
                </a:moveTo>
                <a:lnTo>
                  <a:pt x="475970" y="8889"/>
                </a:lnTo>
                <a:lnTo>
                  <a:pt x="475330" y="3810"/>
                </a:lnTo>
                <a:lnTo>
                  <a:pt x="477462" y="2539"/>
                </a:lnTo>
                <a:lnTo>
                  <a:pt x="480468" y="5079"/>
                </a:lnTo>
                <a:lnTo>
                  <a:pt x="482860" y="7620"/>
                </a:lnTo>
                <a:lnTo>
                  <a:pt x="486064" y="8889"/>
                </a:lnTo>
                <a:close/>
              </a:path>
              <a:path w="879475" h="1162050">
                <a:moveTo>
                  <a:pt x="493154" y="8889"/>
                </a:moveTo>
                <a:lnTo>
                  <a:pt x="486064" y="8889"/>
                </a:lnTo>
                <a:lnTo>
                  <a:pt x="487709" y="7620"/>
                </a:lnTo>
                <a:lnTo>
                  <a:pt x="488915" y="6350"/>
                </a:lnTo>
                <a:lnTo>
                  <a:pt x="493154" y="8889"/>
                </a:lnTo>
                <a:close/>
              </a:path>
              <a:path w="879475" h="1162050">
                <a:moveTo>
                  <a:pt x="374324" y="13970"/>
                </a:moveTo>
                <a:lnTo>
                  <a:pt x="360402" y="13970"/>
                </a:lnTo>
                <a:lnTo>
                  <a:pt x="366803" y="12700"/>
                </a:lnTo>
                <a:lnTo>
                  <a:pt x="371606" y="7620"/>
                </a:lnTo>
                <a:lnTo>
                  <a:pt x="374324" y="13970"/>
                </a:lnTo>
                <a:close/>
              </a:path>
              <a:path w="879475" h="1162050">
                <a:moveTo>
                  <a:pt x="495558" y="13970"/>
                </a:moveTo>
                <a:lnTo>
                  <a:pt x="374324" y="13970"/>
                </a:lnTo>
                <a:lnTo>
                  <a:pt x="375090" y="12700"/>
                </a:lnTo>
                <a:lnTo>
                  <a:pt x="376026" y="12700"/>
                </a:lnTo>
                <a:lnTo>
                  <a:pt x="377127" y="10160"/>
                </a:lnTo>
                <a:lnTo>
                  <a:pt x="377874" y="7620"/>
                </a:lnTo>
                <a:lnTo>
                  <a:pt x="383575" y="8889"/>
                </a:lnTo>
                <a:lnTo>
                  <a:pt x="463179" y="8889"/>
                </a:lnTo>
                <a:lnTo>
                  <a:pt x="463446" y="10160"/>
                </a:lnTo>
                <a:lnTo>
                  <a:pt x="463829" y="10160"/>
                </a:lnTo>
                <a:lnTo>
                  <a:pt x="464154" y="11429"/>
                </a:lnTo>
                <a:lnTo>
                  <a:pt x="495016" y="11429"/>
                </a:lnTo>
                <a:lnTo>
                  <a:pt x="495948" y="12700"/>
                </a:lnTo>
                <a:lnTo>
                  <a:pt x="495558" y="13970"/>
                </a:lnTo>
                <a:close/>
              </a:path>
              <a:path w="879475" h="1162050">
                <a:moveTo>
                  <a:pt x="495016" y="11429"/>
                </a:moveTo>
                <a:lnTo>
                  <a:pt x="464154" y="11429"/>
                </a:lnTo>
                <a:lnTo>
                  <a:pt x="464393" y="10160"/>
                </a:lnTo>
                <a:lnTo>
                  <a:pt x="464900" y="10160"/>
                </a:lnTo>
                <a:lnTo>
                  <a:pt x="463982" y="7620"/>
                </a:lnTo>
                <a:lnTo>
                  <a:pt x="471019" y="7620"/>
                </a:lnTo>
                <a:lnTo>
                  <a:pt x="471482" y="8889"/>
                </a:lnTo>
                <a:lnTo>
                  <a:pt x="493154" y="8889"/>
                </a:lnTo>
                <a:lnTo>
                  <a:pt x="495016" y="11429"/>
                </a:lnTo>
                <a:close/>
              </a:path>
              <a:path w="879475" h="1162050">
                <a:moveTo>
                  <a:pt x="523569" y="13970"/>
                </a:moveTo>
                <a:lnTo>
                  <a:pt x="516604" y="13970"/>
                </a:lnTo>
                <a:lnTo>
                  <a:pt x="523397" y="8889"/>
                </a:lnTo>
                <a:lnTo>
                  <a:pt x="523569" y="13970"/>
                </a:lnTo>
                <a:close/>
              </a:path>
              <a:path w="879475" h="1162050">
                <a:moveTo>
                  <a:pt x="528764" y="16510"/>
                </a:moveTo>
                <a:lnTo>
                  <a:pt x="507170" y="16510"/>
                </a:lnTo>
                <a:lnTo>
                  <a:pt x="513092" y="10160"/>
                </a:lnTo>
                <a:lnTo>
                  <a:pt x="516604" y="13970"/>
                </a:lnTo>
                <a:lnTo>
                  <a:pt x="523569" y="13970"/>
                </a:lnTo>
                <a:lnTo>
                  <a:pt x="524703" y="15241"/>
                </a:lnTo>
                <a:lnTo>
                  <a:pt x="528764" y="16510"/>
                </a:lnTo>
                <a:close/>
              </a:path>
              <a:path w="879475" h="1162050">
                <a:moveTo>
                  <a:pt x="494778" y="16510"/>
                </a:moveTo>
                <a:lnTo>
                  <a:pt x="343448" y="16510"/>
                </a:lnTo>
                <a:lnTo>
                  <a:pt x="346319" y="11429"/>
                </a:lnTo>
                <a:lnTo>
                  <a:pt x="349620" y="11429"/>
                </a:lnTo>
                <a:lnTo>
                  <a:pt x="360402" y="13970"/>
                </a:lnTo>
                <a:lnTo>
                  <a:pt x="495558" y="13970"/>
                </a:lnTo>
                <a:lnTo>
                  <a:pt x="494778" y="16510"/>
                </a:lnTo>
                <a:close/>
              </a:path>
              <a:path w="879475" h="1162050">
                <a:moveTo>
                  <a:pt x="536716" y="19050"/>
                </a:moveTo>
                <a:lnTo>
                  <a:pt x="491232" y="19050"/>
                </a:lnTo>
                <a:lnTo>
                  <a:pt x="492379" y="17779"/>
                </a:lnTo>
                <a:lnTo>
                  <a:pt x="494407" y="17779"/>
                </a:lnTo>
                <a:lnTo>
                  <a:pt x="501161" y="11429"/>
                </a:lnTo>
                <a:lnTo>
                  <a:pt x="504597" y="12700"/>
                </a:lnTo>
                <a:lnTo>
                  <a:pt x="507170" y="16510"/>
                </a:lnTo>
                <a:lnTo>
                  <a:pt x="536457" y="16510"/>
                </a:lnTo>
                <a:lnTo>
                  <a:pt x="536897" y="17779"/>
                </a:lnTo>
                <a:lnTo>
                  <a:pt x="536716" y="19050"/>
                </a:lnTo>
                <a:close/>
              </a:path>
              <a:path w="879475" h="1162050">
                <a:moveTo>
                  <a:pt x="536457" y="16510"/>
                </a:moveTo>
                <a:lnTo>
                  <a:pt x="528764" y="16510"/>
                </a:lnTo>
                <a:lnTo>
                  <a:pt x="532457" y="11429"/>
                </a:lnTo>
                <a:lnTo>
                  <a:pt x="536830" y="13970"/>
                </a:lnTo>
                <a:lnTo>
                  <a:pt x="536457" y="16510"/>
                </a:lnTo>
                <a:close/>
              </a:path>
              <a:path w="879475" h="1162050">
                <a:moveTo>
                  <a:pt x="593471" y="34289"/>
                </a:moveTo>
                <a:lnTo>
                  <a:pt x="326352" y="34289"/>
                </a:lnTo>
                <a:lnTo>
                  <a:pt x="328255" y="33020"/>
                </a:lnTo>
                <a:lnTo>
                  <a:pt x="329806" y="27939"/>
                </a:lnTo>
                <a:lnTo>
                  <a:pt x="327490" y="27939"/>
                </a:lnTo>
                <a:lnTo>
                  <a:pt x="324801" y="26670"/>
                </a:lnTo>
                <a:lnTo>
                  <a:pt x="323902" y="26670"/>
                </a:lnTo>
                <a:lnTo>
                  <a:pt x="322769" y="25690"/>
                </a:lnTo>
                <a:lnTo>
                  <a:pt x="322792" y="24129"/>
                </a:lnTo>
                <a:lnTo>
                  <a:pt x="327434" y="24129"/>
                </a:lnTo>
                <a:lnTo>
                  <a:pt x="327164" y="17779"/>
                </a:lnTo>
                <a:lnTo>
                  <a:pt x="330724" y="13970"/>
                </a:lnTo>
                <a:lnTo>
                  <a:pt x="334216" y="13970"/>
                </a:lnTo>
                <a:lnTo>
                  <a:pt x="337813" y="15239"/>
                </a:lnTo>
                <a:lnTo>
                  <a:pt x="342179" y="15241"/>
                </a:lnTo>
                <a:lnTo>
                  <a:pt x="343448" y="16510"/>
                </a:lnTo>
                <a:lnTo>
                  <a:pt x="494778" y="16510"/>
                </a:lnTo>
                <a:lnTo>
                  <a:pt x="494388" y="17779"/>
                </a:lnTo>
                <a:lnTo>
                  <a:pt x="489613" y="17779"/>
                </a:lnTo>
                <a:lnTo>
                  <a:pt x="489202" y="19050"/>
                </a:lnTo>
                <a:lnTo>
                  <a:pt x="536716" y="19050"/>
                </a:lnTo>
                <a:lnTo>
                  <a:pt x="536534" y="20320"/>
                </a:lnTo>
                <a:lnTo>
                  <a:pt x="560502" y="20320"/>
                </a:lnTo>
                <a:lnTo>
                  <a:pt x="568430" y="25400"/>
                </a:lnTo>
                <a:lnTo>
                  <a:pt x="576096" y="31750"/>
                </a:lnTo>
                <a:lnTo>
                  <a:pt x="591557" y="31750"/>
                </a:lnTo>
                <a:lnTo>
                  <a:pt x="593471" y="34289"/>
                </a:lnTo>
                <a:close/>
              </a:path>
              <a:path w="879475" h="1162050">
                <a:moveTo>
                  <a:pt x="560502" y="20320"/>
                </a:moveTo>
                <a:lnTo>
                  <a:pt x="539021" y="20320"/>
                </a:lnTo>
                <a:lnTo>
                  <a:pt x="539281" y="15241"/>
                </a:lnTo>
                <a:lnTo>
                  <a:pt x="540342" y="16510"/>
                </a:lnTo>
                <a:lnTo>
                  <a:pt x="541959" y="19050"/>
                </a:lnTo>
                <a:lnTo>
                  <a:pt x="556169" y="19050"/>
                </a:lnTo>
                <a:lnTo>
                  <a:pt x="560502" y="20320"/>
                </a:lnTo>
                <a:close/>
              </a:path>
              <a:path w="879475" h="1162050">
                <a:moveTo>
                  <a:pt x="556169" y="19050"/>
                </a:moveTo>
                <a:lnTo>
                  <a:pt x="541959" y="19050"/>
                </a:lnTo>
                <a:lnTo>
                  <a:pt x="551836" y="17779"/>
                </a:lnTo>
                <a:lnTo>
                  <a:pt x="556169" y="19050"/>
                </a:lnTo>
                <a:close/>
              </a:path>
              <a:path w="879475" h="1162050">
                <a:moveTo>
                  <a:pt x="323529" y="30479"/>
                </a:moveTo>
                <a:lnTo>
                  <a:pt x="301563" y="30479"/>
                </a:lnTo>
                <a:lnTo>
                  <a:pt x="304327" y="29210"/>
                </a:lnTo>
                <a:lnTo>
                  <a:pt x="307178" y="26670"/>
                </a:lnTo>
                <a:lnTo>
                  <a:pt x="312315" y="21589"/>
                </a:lnTo>
                <a:lnTo>
                  <a:pt x="316372" y="25400"/>
                </a:lnTo>
                <a:lnTo>
                  <a:pt x="322434" y="25400"/>
                </a:lnTo>
                <a:lnTo>
                  <a:pt x="322769" y="25690"/>
                </a:lnTo>
                <a:lnTo>
                  <a:pt x="322755" y="26670"/>
                </a:lnTo>
                <a:lnTo>
                  <a:pt x="323854" y="26670"/>
                </a:lnTo>
                <a:lnTo>
                  <a:pt x="323739" y="29210"/>
                </a:lnTo>
                <a:lnTo>
                  <a:pt x="323529" y="30479"/>
                </a:lnTo>
                <a:close/>
              </a:path>
              <a:path w="879475" h="1162050">
                <a:moveTo>
                  <a:pt x="322434" y="25400"/>
                </a:moveTo>
                <a:lnTo>
                  <a:pt x="316372" y="25400"/>
                </a:lnTo>
                <a:lnTo>
                  <a:pt x="318028" y="21589"/>
                </a:lnTo>
                <a:lnTo>
                  <a:pt x="322434" y="25400"/>
                </a:lnTo>
                <a:close/>
              </a:path>
              <a:path w="879475" h="1162050">
                <a:moveTo>
                  <a:pt x="591557" y="31750"/>
                </a:moveTo>
                <a:lnTo>
                  <a:pt x="576096" y="31750"/>
                </a:lnTo>
                <a:lnTo>
                  <a:pt x="579769" y="29210"/>
                </a:lnTo>
                <a:lnTo>
                  <a:pt x="584564" y="26670"/>
                </a:lnTo>
                <a:lnTo>
                  <a:pt x="587300" y="26670"/>
                </a:lnTo>
                <a:lnTo>
                  <a:pt x="591557" y="31750"/>
                </a:lnTo>
                <a:close/>
              </a:path>
              <a:path w="879475" h="1162050">
                <a:moveTo>
                  <a:pt x="594428" y="35560"/>
                </a:moveTo>
                <a:lnTo>
                  <a:pt x="289793" y="35560"/>
                </a:lnTo>
                <a:lnTo>
                  <a:pt x="290416" y="30479"/>
                </a:lnTo>
                <a:lnTo>
                  <a:pt x="296969" y="27939"/>
                </a:lnTo>
                <a:lnTo>
                  <a:pt x="299026" y="29210"/>
                </a:lnTo>
                <a:lnTo>
                  <a:pt x="301563" y="30479"/>
                </a:lnTo>
                <a:lnTo>
                  <a:pt x="323529" y="30479"/>
                </a:lnTo>
                <a:lnTo>
                  <a:pt x="323432" y="33020"/>
                </a:lnTo>
                <a:lnTo>
                  <a:pt x="306891" y="33020"/>
                </a:lnTo>
                <a:lnTo>
                  <a:pt x="306854" y="34289"/>
                </a:lnTo>
                <a:lnTo>
                  <a:pt x="593471" y="34289"/>
                </a:lnTo>
                <a:lnTo>
                  <a:pt x="594428" y="35560"/>
                </a:lnTo>
                <a:close/>
              </a:path>
              <a:path w="879475" h="1162050">
                <a:moveTo>
                  <a:pt x="326352" y="34289"/>
                </a:moveTo>
                <a:lnTo>
                  <a:pt x="307714" y="34289"/>
                </a:lnTo>
                <a:lnTo>
                  <a:pt x="308212" y="33020"/>
                </a:lnTo>
                <a:lnTo>
                  <a:pt x="323432" y="33020"/>
                </a:lnTo>
                <a:lnTo>
                  <a:pt x="326352" y="34289"/>
                </a:lnTo>
                <a:close/>
              </a:path>
              <a:path w="879475" h="1162050">
                <a:moveTo>
                  <a:pt x="441259" y="52070"/>
                </a:moveTo>
                <a:lnTo>
                  <a:pt x="439814" y="41910"/>
                </a:lnTo>
                <a:lnTo>
                  <a:pt x="277728" y="41910"/>
                </a:lnTo>
                <a:lnTo>
                  <a:pt x="281871" y="40639"/>
                </a:lnTo>
                <a:lnTo>
                  <a:pt x="280178" y="34289"/>
                </a:lnTo>
                <a:lnTo>
                  <a:pt x="289793" y="35560"/>
                </a:lnTo>
                <a:lnTo>
                  <a:pt x="594428" y="35560"/>
                </a:lnTo>
                <a:lnTo>
                  <a:pt x="596341" y="38100"/>
                </a:lnTo>
                <a:lnTo>
                  <a:pt x="597651" y="39370"/>
                </a:lnTo>
                <a:lnTo>
                  <a:pt x="606712" y="39370"/>
                </a:lnTo>
                <a:lnTo>
                  <a:pt x="608156" y="41910"/>
                </a:lnTo>
                <a:lnTo>
                  <a:pt x="609400" y="44450"/>
                </a:lnTo>
                <a:lnTo>
                  <a:pt x="472402" y="44450"/>
                </a:lnTo>
                <a:lnTo>
                  <a:pt x="472585" y="45720"/>
                </a:lnTo>
                <a:lnTo>
                  <a:pt x="610022" y="45720"/>
                </a:lnTo>
                <a:lnTo>
                  <a:pt x="610644" y="46989"/>
                </a:lnTo>
                <a:lnTo>
                  <a:pt x="618562" y="46989"/>
                </a:lnTo>
                <a:lnTo>
                  <a:pt x="618987" y="48260"/>
                </a:lnTo>
                <a:lnTo>
                  <a:pt x="562557" y="48260"/>
                </a:lnTo>
                <a:lnTo>
                  <a:pt x="561601" y="49529"/>
                </a:lnTo>
                <a:lnTo>
                  <a:pt x="561736" y="50800"/>
                </a:lnTo>
                <a:lnTo>
                  <a:pt x="445813" y="50800"/>
                </a:lnTo>
                <a:lnTo>
                  <a:pt x="441259" y="52070"/>
                </a:lnTo>
                <a:close/>
              </a:path>
              <a:path w="879475" h="1162050">
                <a:moveTo>
                  <a:pt x="371614" y="58420"/>
                </a:moveTo>
                <a:lnTo>
                  <a:pt x="348865" y="58420"/>
                </a:lnTo>
                <a:lnTo>
                  <a:pt x="348893" y="57150"/>
                </a:lnTo>
                <a:lnTo>
                  <a:pt x="255944" y="57150"/>
                </a:lnTo>
                <a:lnTo>
                  <a:pt x="257666" y="52070"/>
                </a:lnTo>
                <a:lnTo>
                  <a:pt x="260469" y="44450"/>
                </a:lnTo>
                <a:lnTo>
                  <a:pt x="266659" y="40639"/>
                </a:lnTo>
                <a:lnTo>
                  <a:pt x="276694" y="36829"/>
                </a:lnTo>
                <a:lnTo>
                  <a:pt x="276810" y="39370"/>
                </a:lnTo>
                <a:lnTo>
                  <a:pt x="277728" y="41910"/>
                </a:lnTo>
                <a:lnTo>
                  <a:pt x="439814" y="41910"/>
                </a:lnTo>
                <a:lnTo>
                  <a:pt x="434409" y="45720"/>
                </a:lnTo>
                <a:lnTo>
                  <a:pt x="434018" y="50800"/>
                </a:lnTo>
                <a:lnTo>
                  <a:pt x="264008" y="50800"/>
                </a:lnTo>
                <a:lnTo>
                  <a:pt x="262478" y="53339"/>
                </a:lnTo>
                <a:lnTo>
                  <a:pt x="263128" y="53339"/>
                </a:lnTo>
                <a:lnTo>
                  <a:pt x="263788" y="54610"/>
                </a:lnTo>
                <a:lnTo>
                  <a:pt x="372609" y="54610"/>
                </a:lnTo>
                <a:lnTo>
                  <a:pt x="371614" y="58420"/>
                </a:lnTo>
                <a:close/>
              </a:path>
              <a:path w="879475" h="1162050">
                <a:moveTo>
                  <a:pt x="606712" y="39370"/>
                </a:moveTo>
                <a:lnTo>
                  <a:pt x="597651" y="39370"/>
                </a:lnTo>
                <a:lnTo>
                  <a:pt x="605268" y="36829"/>
                </a:lnTo>
                <a:lnTo>
                  <a:pt x="606712" y="39370"/>
                </a:lnTo>
                <a:close/>
              </a:path>
              <a:path w="879475" h="1162050">
                <a:moveTo>
                  <a:pt x="618562" y="46989"/>
                </a:moveTo>
                <a:lnTo>
                  <a:pt x="610644" y="46989"/>
                </a:lnTo>
                <a:lnTo>
                  <a:pt x="616864" y="41910"/>
                </a:lnTo>
                <a:lnTo>
                  <a:pt x="618562" y="46989"/>
                </a:lnTo>
                <a:close/>
              </a:path>
              <a:path w="879475" h="1162050">
                <a:moveTo>
                  <a:pt x="610022" y="45720"/>
                </a:moveTo>
                <a:lnTo>
                  <a:pt x="473425" y="45720"/>
                </a:lnTo>
                <a:lnTo>
                  <a:pt x="473654" y="44450"/>
                </a:lnTo>
                <a:lnTo>
                  <a:pt x="609400" y="44450"/>
                </a:lnTo>
                <a:lnTo>
                  <a:pt x="610022" y="45720"/>
                </a:lnTo>
                <a:close/>
              </a:path>
              <a:path w="879475" h="1162050">
                <a:moveTo>
                  <a:pt x="640997" y="52070"/>
                </a:moveTo>
                <a:lnTo>
                  <a:pt x="564949" y="52070"/>
                </a:lnTo>
                <a:lnTo>
                  <a:pt x="564461" y="48260"/>
                </a:lnTo>
                <a:lnTo>
                  <a:pt x="618987" y="48260"/>
                </a:lnTo>
                <a:lnTo>
                  <a:pt x="633541" y="44450"/>
                </a:lnTo>
                <a:lnTo>
                  <a:pt x="638844" y="49529"/>
                </a:lnTo>
                <a:lnTo>
                  <a:pt x="640997" y="52070"/>
                </a:lnTo>
                <a:close/>
              </a:path>
              <a:path w="879475" h="1162050">
                <a:moveTo>
                  <a:pt x="372609" y="54610"/>
                </a:moveTo>
                <a:lnTo>
                  <a:pt x="264927" y="54610"/>
                </a:lnTo>
                <a:lnTo>
                  <a:pt x="265903" y="52070"/>
                </a:lnTo>
                <a:lnTo>
                  <a:pt x="264008" y="50800"/>
                </a:lnTo>
                <a:lnTo>
                  <a:pt x="421292" y="50800"/>
                </a:lnTo>
                <a:lnTo>
                  <a:pt x="419451" y="52070"/>
                </a:lnTo>
                <a:lnTo>
                  <a:pt x="373271" y="52070"/>
                </a:lnTo>
                <a:lnTo>
                  <a:pt x="372609" y="54610"/>
                </a:lnTo>
                <a:close/>
              </a:path>
              <a:path w="879475" h="1162050">
                <a:moveTo>
                  <a:pt x="425894" y="58420"/>
                </a:moveTo>
                <a:lnTo>
                  <a:pt x="421292" y="50800"/>
                </a:lnTo>
                <a:lnTo>
                  <a:pt x="434018" y="50800"/>
                </a:lnTo>
                <a:lnTo>
                  <a:pt x="433920" y="52070"/>
                </a:lnTo>
                <a:lnTo>
                  <a:pt x="431003" y="55879"/>
                </a:lnTo>
                <a:lnTo>
                  <a:pt x="425894" y="58420"/>
                </a:lnTo>
                <a:close/>
              </a:path>
              <a:path w="879475" h="1162050">
                <a:moveTo>
                  <a:pt x="453333" y="58420"/>
                </a:moveTo>
                <a:lnTo>
                  <a:pt x="454865" y="54610"/>
                </a:lnTo>
                <a:lnTo>
                  <a:pt x="453372" y="53339"/>
                </a:lnTo>
                <a:lnTo>
                  <a:pt x="448387" y="53339"/>
                </a:lnTo>
                <a:lnTo>
                  <a:pt x="448214" y="50800"/>
                </a:lnTo>
                <a:lnTo>
                  <a:pt x="561736" y="50800"/>
                </a:lnTo>
                <a:lnTo>
                  <a:pt x="561592" y="52070"/>
                </a:lnTo>
                <a:lnTo>
                  <a:pt x="640997" y="52070"/>
                </a:lnTo>
                <a:lnTo>
                  <a:pt x="642074" y="53339"/>
                </a:lnTo>
                <a:lnTo>
                  <a:pt x="453372" y="53339"/>
                </a:lnTo>
                <a:lnTo>
                  <a:pt x="448473" y="54610"/>
                </a:lnTo>
                <a:lnTo>
                  <a:pt x="643150" y="54610"/>
                </a:lnTo>
                <a:lnTo>
                  <a:pt x="644227" y="55879"/>
                </a:lnTo>
                <a:lnTo>
                  <a:pt x="646316" y="57150"/>
                </a:lnTo>
                <a:lnTo>
                  <a:pt x="459265" y="57150"/>
                </a:lnTo>
                <a:lnTo>
                  <a:pt x="453333" y="58420"/>
                </a:lnTo>
                <a:close/>
              </a:path>
              <a:path w="879475" h="1162050">
                <a:moveTo>
                  <a:pt x="355571" y="62229"/>
                </a:moveTo>
                <a:lnTo>
                  <a:pt x="247180" y="62229"/>
                </a:lnTo>
                <a:lnTo>
                  <a:pt x="249485" y="58420"/>
                </a:lnTo>
                <a:lnTo>
                  <a:pt x="250097" y="52070"/>
                </a:lnTo>
                <a:lnTo>
                  <a:pt x="257474" y="52070"/>
                </a:lnTo>
                <a:lnTo>
                  <a:pt x="255589" y="57150"/>
                </a:lnTo>
                <a:lnTo>
                  <a:pt x="347840" y="57150"/>
                </a:lnTo>
                <a:lnTo>
                  <a:pt x="347764" y="58420"/>
                </a:lnTo>
                <a:lnTo>
                  <a:pt x="371614" y="58420"/>
                </a:lnTo>
                <a:lnTo>
                  <a:pt x="371283" y="59689"/>
                </a:lnTo>
                <a:lnTo>
                  <a:pt x="365063" y="59689"/>
                </a:lnTo>
                <a:lnTo>
                  <a:pt x="359254" y="60960"/>
                </a:lnTo>
                <a:lnTo>
                  <a:pt x="355571" y="62229"/>
                </a:lnTo>
                <a:close/>
              </a:path>
              <a:path w="879475" h="1162050">
                <a:moveTo>
                  <a:pt x="386083" y="59689"/>
                </a:moveTo>
                <a:lnTo>
                  <a:pt x="381327" y="57150"/>
                </a:lnTo>
                <a:lnTo>
                  <a:pt x="373271" y="52070"/>
                </a:lnTo>
                <a:lnTo>
                  <a:pt x="419451" y="52070"/>
                </a:lnTo>
                <a:lnTo>
                  <a:pt x="415768" y="54610"/>
                </a:lnTo>
                <a:lnTo>
                  <a:pt x="388771" y="54610"/>
                </a:lnTo>
                <a:lnTo>
                  <a:pt x="388398" y="58420"/>
                </a:lnTo>
                <a:lnTo>
                  <a:pt x="386083" y="59689"/>
                </a:lnTo>
                <a:close/>
              </a:path>
              <a:path w="879475" h="1162050">
                <a:moveTo>
                  <a:pt x="404443" y="58420"/>
                </a:moveTo>
                <a:lnTo>
                  <a:pt x="388771" y="54610"/>
                </a:lnTo>
                <a:lnTo>
                  <a:pt x="415768" y="54610"/>
                </a:lnTo>
                <a:lnTo>
                  <a:pt x="412086" y="57150"/>
                </a:lnTo>
                <a:lnTo>
                  <a:pt x="404443" y="58420"/>
                </a:lnTo>
                <a:close/>
              </a:path>
              <a:path w="879475" h="1162050">
                <a:moveTo>
                  <a:pt x="612023" y="100329"/>
                </a:moveTo>
                <a:lnTo>
                  <a:pt x="599364" y="93979"/>
                </a:lnTo>
                <a:lnTo>
                  <a:pt x="597183" y="93979"/>
                </a:lnTo>
                <a:lnTo>
                  <a:pt x="591171" y="90170"/>
                </a:lnTo>
                <a:lnTo>
                  <a:pt x="585270" y="86360"/>
                </a:lnTo>
                <a:lnTo>
                  <a:pt x="579209" y="81279"/>
                </a:lnTo>
                <a:lnTo>
                  <a:pt x="572718" y="77470"/>
                </a:lnTo>
                <a:lnTo>
                  <a:pt x="570259" y="73660"/>
                </a:lnTo>
                <a:lnTo>
                  <a:pt x="575436" y="68579"/>
                </a:lnTo>
                <a:lnTo>
                  <a:pt x="576478" y="63500"/>
                </a:lnTo>
                <a:lnTo>
                  <a:pt x="487719" y="63500"/>
                </a:lnTo>
                <a:lnTo>
                  <a:pt x="475684" y="62229"/>
                </a:lnTo>
                <a:lnTo>
                  <a:pt x="469312" y="59689"/>
                </a:lnTo>
                <a:lnTo>
                  <a:pt x="463370" y="57150"/>
                </a:lnTo>
                <a:lnTo>
                  <a:pt x="646316" y="57150"/>
                </a:lnTo>
                <a:lnTo>
                  <a:pt x="650492" y="59689"/>
                </a:lnTo>
                <a:lnTo>
                  <a:pt x="658445" y="62229"/>
                </a:lnTo>
                <a:lnTo>
                  <a:pt x="599355" y="62229"/>
                </a:lnTo>
                <a:lnTo>
                  <a:pt x="598972" y="63500"/>
                </a:lnTo>
                <a:lnTo>
                  <a:pt x="598828" y="64770"/>
                </a:lnTo>
                <a:lnTo>
                  <a:pt x="657564" y="64770"/>
                </a:lnTo>
                <a:lnTo>
                  <a:pt x="656972" y="66039"/>
                </a:lnTo>
                <a:lnTo>
                  <a:pt x="656894" y="67310"/>
                </a:lnTo>
                <a:lnTo>
                  <a:pt x="657248" y="67310"/>
                </a:lnTo>
                <a:lnTo>
                  <a:pt x="658099" y="68579"/>
                </a:lnTo>
                <a:lnTo>
                  <a:pt x="674261" y="68579"/>
                </a:lnTo>
                <a:lnTo>
                  <a:pt x="674383" y="69850"/>
                </a:lnTo>
                <a:lnTo>
                  <a:pt x="674710" y="71120"/>
                </a:lnTo>
                <a:lnTo>
                  <a:pt x="673867" y="73660"/>
                </a:lnTo>
                <a:lnTo>
                  <a:pt x="678818" y="73660"/>
                </a:lnTo>
                <a:lnTo>
                  <a:pt x="682813" y="76200"/>
                </a:lnTo>
                <a:lnTo>
                  <a:pt x="687387" y="81279"/>
                </a:lnTo>
                <a:lnTo>
                  <a:pt x="678823" y="81279"/>
                </a:lnTo>
                <a:lnTo>
                  <a:pt x="678679" y="82550"/>
                </a:lnTo>
                <a:lnTo>
                  <a:pt x="688530" y="82550"/>
                </a:lnTo>
                <a:lnTo>
                  <a:pt x="689207" y="83820"/>
                </a:lnTo>
                <a:lnTo>
                  <a:pt x="623782" y="83820"/>
                </a:lnTo>
                <a:lnTo>
                  <a:pt x="623417" y="88900"/>
                </a:lnTo>
                <a:lnTo>
                  <a:pt x="627130" y="93979"/>
                </a:lnTo>
                <a:lnTo>
                  <a:pt x="626970" y="95250"/>
                </a:lnTo>
                <a:lnTo>
                  <a:pt x="618940" y="95250"/>
                </a:lnTo>
                <a:lnTo>
                  <a:pt x="612023" y="100329"/>
                </a:lnTo>
                <a:close/>
              </a:path>
              <a:path w="879475" h="1162050">
                <a:moveTo>
                  <a:pt x="339822" y="67310"/>
                </a:moveTo>
                <a:lnTo>
                  <a:pt x="232435" y="67310"/>
                </a:lnTo>
                <a:lnTo>
                  <a:pt x="235852" y="66039"/>
                </a:lnTo>
                <a:lnTo>
                  <a:pt x="241430" y="59689"/>
                </a:lnTo>
                <a:lnTo>
                  <a:pt x="243870" y="62229"/>
                </a:lnTo>
                <a:lnTo>
                  <a:pt x="355571" y="62229"/>
                </a:lnTo>
                <a:lnTo>
                  <a:pt x="348205" y="64770"/>
                </a:lnTo>
                <a:lnTo>
                  <a:pt x="339822" y="67310"/>
                </a:lnTo>
                <a:close/>
              </a:path>
              <a:path w="879475" h="1162050">
                <a:moveTo>
                  <a:pt x="370620" y="62229"/>
                </a:moveTo>
                <a:lnTo>
                  <a:pt x="365063" y="59689"/>
                </a:lnTo>
                <a:lnTo>
                  <a:pt x="371283" y="59689"/>
                </a:lnTo>
                <a:lnTo>
                  <a:pt x="370620" y="62229"/>
                </a:lnTo>
                <a:close/>
              </a:path>
              <a:path w="879475" h="1162050">
                <a:moveTo>
                  <a:pt x="657564" y="64770"/>
                </a:moveTo>
                <a:lnTo>
                  <a:pt x="599823" y="64770"/>
                </a:lnTo>
                <a:lnTo>
                  <a:pt x="600225" y="63500"/>
                </a:lnTo>
                <a:lnTo>
                  <a:pt x="600369" y="62229"/>
                </a:lnTo>
                <a:lnTo>
                  <a:pt x="658587" y="62229"/>
                </a:lnTo>
                <a:lnTo>
                  <a:pt x="657564" y="64770"/>
                </a:lnTo>
                <a:close/>
              </a:path>
              <a:path w="879475" h="1162050">
                <a:moveTo>
                  <a:pt x="674261" y="68579"/>
                </a:moveTo>
                <a:lnTo>
                  <a:pt x="658099" y="68579"/>
                </a:lnTo>
                <a:lnTo>
                  <a:pt x="658645" y="67310"/>
                </a:lnTo>
                <a:lnTo>
                  <a:pt x="659468" y="66039"/>
                </a:lnTo>
                <a:lnTo>
                  <a:pt x="659344" y="64770"/>
                </a:lnTo>
                <a:lnTo>
                  <a:pt x="658924" y="63500"/>
                </a:lnTo>
                <a:lnTo>
                  <a:pt x="658587" y="62229"/>
                </a:lnTo>
                <a:lnTo>
                  <a:pt x="660272" y="62229"/>
                </a:lnTo>
                <a:lnTo>
                  <a:pt x="662309" y="64770"/>
                </a:lnTo>
                <a:lnTo>
                  <a:pt x="671878" y="67310"/>
                </a:lnTo>
                <a:lnTo>
                  <a:pt x="674261" y="68579"/>
                </a:lnTo>
                <a:close/>
              </a:path>
              <a:path w="879475" h="1162050">
                <a:moveTo>
                  <a:pt x="531396" y="72389"/>
                </a:moveTo>
                <a:lnTo>
                  <a:pt x="522815" y="72389"/>
                </a:lnTo>
                <a:lnTo>
                  <a:pt x="514437" y="71120"/>
                </a:lnTo>
                <a:lnTo>
                  <a:pt x="498225" y="66039"/>
                </a:lnTo>
                <a:lnTo>
                  <a:pt x="493039" y="63500"/>
                </a:lnTo>
                <a:lnTo>
                  <a:pt x="550310" y="63500"/>
                </a:lnTo>
                <a:lnTo>
                  <a:pt x="547211" y="64770"/>
                </a:lnTo>
                <a:lnTo>
                  <a:pt x="546454" y="68579"/>
                </a:lnTo>
                <a:lnTo>
                  <a:pt x="534716" y="68579"/>
                </a:lnTo>
                <a:lnTo>
                  <a:pt x="531396" y="72389"/>
                </a:lnTo>
                <a:close/>
              </a:path>
              <a:path w="879475" h="1162050">
                <a:moveTo>
                  <a:pt x="558223" y="80010"/>
                </a:moveTo>
                <a:lnTo>
                  <a:pt x="556674" y="76200"/>
                </a:lnTo>
                <a:lnTo>
                  <a:pt x="556931" y="72389"/>
                </a:lnTo>
                <a:lnTo>
                  <a:pt x="553248" y="71120"/>
                </a:lnTo>
                <a:lnTo>
                  <a:pt x="553468" y="69850"/>
                </a:lnTo>
                <a:lnTo>
                  <a:pt x="553784" y="68579"/>
                </a:lnTo>
                <a:lnTo>
                  <a:pt x="553842" y="64770"/>
                </a:lnTo>
                <a:lnTo>
                  <a:pt x="552291" y="63500"/>
                </a:lnTo>
                <a:lnTo>
                  <a:pt x="576478" y="63500"/>
                </a:lnTo>
                <a:lnTo>
                  <a:pt x="567830" y="67310"/>
                </a:lnTo>
                <a:lnTo>
                  <a:pt x="566385" y="77470"/>
                </a:lnTo>
                <a:lnTo>
                  <a:pt x="558223" y="80010"/>
                </a:lnTo>
                <a:close/>
              </a:path>
              <a:path w="879475" h="1162050">
                <a:moveTo>
                  <a:pt x="243904" y="113029"/>
                </a:moveTo>
                <a:lnTo>
                  <a:pt x="181871" y="113029"/>
                </a:lnTo>
                <a:lnTo>
                  <a:pt x="186253" y="109220"/>
                </a:lnTo>
                <a:lnTo>
                  <a:pt x="189304" y="96520"/>
                </a:lnTo>
                <a:lnTo>
                  <a:pt x="194891" y="90170"/>
                </a:lnTo>
                <a:lnTo>
                  <a:pt x="201742" y="86360"/>
                </a:lnTo>
                <a:lnTo>
                  <a:pt x="207828" y="82550"/>
                </a:lnTo>
                <a:lnTo>
                  <a:pt x="213610" y="78739"/>
                </a:lnTo>
                <a:lnTo>
                  <a:pt x="218866" y="74929"/>
                </a:lnTo>
                <a:lnTo>
                  <a:pt x="223375" y="68579"/>
                </a:lnTo>
                <a:lnTo>
                  <a:pt x="224237" y="67310"/>
                </a:lnTo>
                <a:lnTo>
                  <a:pt x="226609" y="66039"/>
                </a:lnTo>
                <a:lnTo>
                  <a:pt x="232435" y="67310"/>
                </a:lnTo>
                <a:lnTo>
                  <a:pt x="339822" y="67310"/>
                </a:lnTo>
                <a:lnTo>
                  <a:pt x="331692" y="71120"/>
                </a:lnTo>
                <a:lnTo>
                  <a:pt x="323615" y="71120"/>
                </a:lnTo>
                <a:lnTo>
                  <a:pt x="315292" y="76200"/>
                </a:lnTo>
                <a:lnTo>
                  <a:pt x="310900" y="78739"/>
                </a:lnTo>
                <a:lnTo>
                  <a:pt x="304996" y="80010"/>
                </a:lnTo>
                <a:lnTo>
                  <a:pt x="303026" y="81279"/>
                </a:lnTo>
                <a:lnTo>
                  <a:pt x="292214" y="81279"/>
                </a:lnTo>
                <a:lnTo>
                  <a:pt x="284494" y="85089"/>
                </a:lnTo>
                <a:lnTo>
                  <a:pt x="274024" y="91439"/>
                </a:lnTo>
                <a:lnTo>
                  <a:pt x="200518" y="91439"/>
                </a:lnTo>
                <a:lnTo>
                  <a:pt x="200545" y="92710"/>
                </a:lnTo>
                <a:lnTo>
                  <a:pt x="271930" y="92710"/>
                </a:lnTo>
                <a:lnTo>
                  <a:pt x="267175" y="99060"/>
                </a:lnTo>
                <a:lnTo>
                  <a:pt x="256450" y="100329"/>
                </a:lnTo>
                <a:lnTo>
                  <a:pt x="253886" y="104139"/>
                </a:lnTo>
                <a:lnTo>
                  <a:pt x="246806" y="110489"/>
                </a:lnTo>
                <a:lnTo>
                  <a:pt x="243904" y="113029"/>
                </a:lnTo>
                <a:close/>
              </a:path>
              <a:path w="879475" h="1162050">
                <a:moveTo>
                  <a:pt x="537633" y="73660"/>
                </a:moveTo>
                <a:lnTo>
                  <a:pt x="534716" y="68579"/>
                </a:lnTo>
                <a:lnTo>
                  <a:pt x="541174" y="68579"/>
                </a:lnTo>
                <a:lnTo>
                  <a:pt x="539663" y="72389"/>
                </a:lnTo>
                <a:lnTo>
                  <a:pt x="537633" y="73660"/>
                </a:lnTo>
                <a:close/>
              </a:path>
              <a:path w="879475" h="1162050">
                <a:moveTo>
                  <a:pt x="328982" y="72389"/>
                </a:moveTo>
                <a:lnTo>
                  <a:pt x="323615" y="71120"/>
                </a:lnTo>
                <a:lnTo>
                  <a:pt x="331692" y="71120"/>
                </a:lnTo>
                <a:lnTo>
                  <a:pt x="328982" y="72389"/>
                </a:lnTo>
                <a:close/>
              </a:path>
              <a:path w="879475" h="1162050">
                <a:moveTo>
                  <a:pt x="678818" y="73660"/>
                </a:moveTo>
                <a:lnTo>
                  <a:pt x="673867" y="73660"/>
                </a:lnTo>
                <a:lnTo>
                  <a:pt x="674470" y="72389"/>
                </a:lnTo>
                <a:lnTo>
                  <a:pt x="674738" y="71120"/>
                </a:lnTo>
                <a:lnTo>
                  <a:pt x="678818" y="73660"/>
                </a:lnTo>
                <a:close/>
              </a:path>
              <a:path w="879475" h="1162050">
                <a:moveTo>
                  <a:pt x="688530" y="82550"/>
                </a:moveTo>
                <a:lnTo>
                  <a:pt x="680373" y="82550"/>
                </a:lnTo>
                <a:lnTo>
                  <a:pt x="680336" y="81279"/>
                </a:lnTo>
                <a:lnTo>
                  <a:pt x="687387" y="81279"/>
                </a:lnTo>
                <a:lnTo>
                  <a:pt x="688530" y="82550"/>
                </a:lnTo>
                <a:close/>
              </a:path>
              <a:path w="879475" h="1162050">
                <a:moveTo>
                  <a:pt x="695605" y="99060"/>
                </a:moveTo>
                <a:lnTo>
                  <a:pt x="626488" y="99060"/>
                </a:lnTo>
                <a:lnTo>
                  <a:pt x="630211" y="91439"/>
                </a:lnTo>
                <a:lnTo>
                  <a:pt x="623782" y="83820"/>
                </a:lnTo>
                <a:lnTo>
                  <a:pt x="689207" y="83820"/>
                </a:lnTo>
                <a:lnTo>
                  <a:pt x="692590" y="90170"/>
                </a:lnTo>
                <a:lnTo>
                  <a:pt x="695605" y="99060"/>
                </a:lnTo>
                <a:close/>
              </a:path>
              <a:path w="879475" h="1162050">
                <a:moveTo>
                  <a:pt x="271930" y="92710"/>
                </a:moveTo>
                <a:lnTo>
                  <a:pt x="201694" y="92710"/>
                </a:lnTo>
                <a:lnTo>
                  <a:pt x="201474" y="91439"/>
                </a:lnTo>
                <a:lnTo>
                  <a:pt x="274024" y="91439"/>
                </a:lnTo>
                <a:lnTo>
                  <a:pt x="271930" y="92710"/>
                </a:lnTo>
                <a:close/>
              </a:path>
              <a:path w="879475" h="1162050">
                <a:moveTo>
                  <a:pt x="706685" y="99060"/>
                </a:moveTo>
                <a:lnTo>
                  <a:pt x="695605" y="99060"/>
                </a:lnTo>
                <a:lnTo>
                  <a:pt x="702092" y="91439"/>
                </a:lnTo>
                <a:lnTo>
                  <a:pt x="705163" y="95250"/>
                </a:lnTo>
                <a:lnTo>
                  <a:pt x="706685" y="99060"/>
                </a:lnTo>
                <a:close/>
              </a:path>
              <a:path w="879475" h="1162050">
                <a:moveTo>
                  <a:pt x="599020" y="97789"/>
                </a:moveTo>
                <a:lnTo>
                  <a:pt x="597106" y="97789"/>
                </a:lnTo>
                <a:lnTo>
                  <a:pt x="596236" y="96520"/>
                </a:lnTo>
                <a:lnTo>
                  <a:pt x="595862" y="95250"/>
                </a:lnTo>
                <a:lnTo>
                  <a:pt x="596762" y="93979"/>
                </a:lnTo>
                <a:lnTo>
                  <a:pt x="599364" y="93979"/>
                </a:lnTo>
                <a:lnTo>
                  <a:pt x="599355" y="95250"/>
                </a:lnTo>
                <a:lnTo>
                  <a:pt x="599537" y="96520"/>
                </a:lnTo>
                <a:lnTo>
                  <a:pt x="599020" y="97789"/>
                </a:lnTo>
                <a:close/>
              </a:path>
              <a:path w="879475" h="1162050">
                <a:moveTo>
                  <a:pt x="623197" y="113029"/>
                </a:moveTo>
                <a:lnTo>
                  <a:pt x="620901" y="109220"/>
                </a:lnTo>
                <a:lnTo>
                  <a:pt x="617227" y="105410"/>
                </a:lnTo>
                <a:lnTo>
                  <a:pt x="618940" y="95250"/>
                </a:lnTo>
                <a:lnTo>
                  <a:pt x="626970" y="95250"/>
                </a:lnTo>
                <a:lnTo>
                  <a:pt x="626488" y="99060"/>
                </a:lnTo>
                <a:lnTo>
                  <a:pt x="706685" y="99060"/>
                </a:lnTo>
                <a:lnTo>
                  <a:pt x="707192" y="100329"/>
                </a:lnTo>
                <a:lnTo>
                  <a:pt x="714788" y="102870"/>
                </a:lnTo>
                <a:lnTo>
                  <a:pt x="716463" y="106679"/>
                </a:lnTo>
                <a:lnTo>
                  <a:pt x="720126" y="110489"/>
                </a:lnTo>
                <a:lnTo>
                  <a:pt x="726400" y="110489"/>
                </a:lnTo>
                <a:lnTo>
                  <a:pt x="726271" y="111760"/>
                </a:lnTo>
                <a:lnTo>
                  <a:pt x="630392" y="111760"/>
                </a:lnTo>
                <a:lnTo>
                  <a:pt x="623197" y="113029"/>
                </a:lnTo>
                <a:close/>
              </a:path>
              <a:path w="879475" h="1162050">
                <a:moveTo>
                  <a:pt x="726400" y="110489"/>
                </a:moveTo>
                <a:lnTo>
                  <a:pt x="720126" y="110489"/>
                </a:lnTo>
                <a:lnTo>
                  <a:pt x="723371" y="109220"/>
                </a:lnTo>
                <a:lnTo>
                  <a:pt x="726529" y="109220"/>
                </a:lnTo>
                <a:lnTo>
                  <a:pt x="726400" y="110489"/>
                </a:lnTo>
                <a:close/>
              </a:path>
              <a:path w="879475" h="1162050">
                <a:moveTo>
                  <a:pt x="191090" y="152400"/>
                </a:moveTo>
                <a:lnTo>
                  <a:pt x="133763" y="152400"/>
                </a:lnTo>
                <a:lnTo>
                  <a:pt x="135658" y="149860"/>
                </a:lnTo>
                <a:lnTo>
                  <a:pt x="137112" y="142239"/>
                </a:lnTo>
                <a:lnTo>
                  <a:pt x="145513" y="140970"/>
                </a:lnTo>
                <a:lnTo>
                  <a:pt x="146318" y="130810"/>
                </a:lnTo>
                <a:lnTo>
                  <a:pt x="149818" y="128270"/>
                </a:lnTo>
                <a:lnTo>
                  <a:pt x="153951" y="123189"/>
                </a:lnTo>
                <a:lnTo>
                  <a:pt x="156745" y="121920"/>
                </a:lnTo>
                <a:lnTo>
                  <a:pt x="158171" y="119379"/>
                </a:lnTo>
                <a:lnTo>
                  <a:pt x="162243" y="114300"/>
                </a:lnTo>
                <a:lnTo>
                  <a:pt x="166975" y="111760"/>
                </a:lnTo>
                <a:lnTo>
                  <a:pt x="172548" y="110489"/>
                </a:lnTo>
                <a:lnTo>
                  <a:pt x="179144" y="111760"/>
                </a:lnTo>
                <a:lnTo>
                  <a:pt x="181871" y="113029"/>
                </a:lnTo>
                <a:lnTo>
                  <a:pt x="243904" y="113029"/>
                </a:lnTo>
                <a:lnTo>
                  <a:pt x="242453" y="114300"/>
                </a:lnTo>
                <a:lnTo>
                  <a:pt x="233402" y="116839"/>
                </a:lnTo>
                <a:lnTo>
                  <a:pt x="228751" y="119379"/>
                </a:lnTo>
                <a:lnTo>
                  <a:pt x="227068" y="120650"/>
                </a:lnTo>
                <a:lnTo>
                  <a:pt x="166504" y="120650"/>
                </a:lnTo>
                <a:lnTo>
                  <a:pt x="166658" y="121920"/>
                </a:lnTo>
                <a:lnTo>
                  <a:pt x="217031" y="121920"/>
                </a:lnTo>
                <a:lnTo>
                  <a:pt x="216075" y="125729"/>
                </a:lnTo>
                <a:lnTo>
                  <a:pt x="197428" y="125729"/>
                </a:lnTo>
                <a:lnTo>
                  <a:pt x="196460" y="128270"/>
                </a:lnTo>
                <a:lnTo>
                  <a:pt x="197293" y="129539"/>
                </a:lnTo>
                <a:lnTo>
                  <a:pt x="197809" y="132079"/>
                </a:lnTo>
                <a:lnTo>
                  <a:pt x="211100" y="132079"/>
                </a:lnTo>
                <a:lnTo>
                  <a:pt x="210066" y="134620"/>
                </a:lnTo>
                <a:lnTo>
                  <a:pt x="209999" y="138429"/>
                </a:lnTo>
                <a:lnTo>
                  <a:pt x="208774" y="140970"/>
                </a:lnTo>
                <a:lnTo>
                  <a:pt x="152403" y="140970"/>
                </a:lnTo>
                <a:lnTo>
                  <a:pt x="152279" y="142239"/>
                </a:lnTo>
                <a:lnTo>
                  <a:pt x="199973" y="142239"/>
                </a:lnTo>
                <a:lnTo>
                  <a:pt x="191090" y="152400"/>
                </a:lnTo>
                <a:close/>
              </a:path>
              <a:path w="879475" h="1162050">
                <a:moveTo>
                  <a:pt x="663142" y="142239"/>
                </a:moveTo>
                <a:lnTo>
                  <a:pt x="661486" y="134620"/>
                </a:lnTo>
                <a:lnTo>
                  <a:pt x="653105" y="130810"/>
                </a:lnTo>
                <a:lnTo>
                  <a:pt x="650168" y="127000"/>
                </a:lnTo>
                <a:lnTo>
                  <a:pt x="638832" y="116839"/>
                </a:lnTo>
                <a:lnTo>
                  <a:pt x="634649" y="114300"/>
                </a:lnTo>
                <a:lnTo>
                  <a:pt x="632888" y="113029"/>
                </a:lnTo>
                <a:lnTo>
                  <a:pt x="630392" y="111760"/>
                </a:lnTo>
                <a:lnTo>
                  <a:pt x="704819" y="111760"/>
                </a:lnTo>
                <a:lnTo>
                  <a:pt x="703958" y="113029"/>
                </a:lnTo>
                <a:lnTo>
                  <a:pt x="726142" y="113029"/>
                </a:lnTo>
                <a:lnTo>
                  <a:pt x="725369" y="120650"/>
                </a:lnTo>
                <a:lnTo>
                  <a:pt x="729188" y="123189"/>
                </a:lnTo>
                <a:lnTo>
                  <a:pt x="738042" y="123189"/>
                </a:lnTo>
                <a:lnTo>
                  <a:pt x="741309" y="124460"/>
                </a:lnTo>
                <a:lnTo>
                  <a:pt x="676938" y="124460"/>
                </a:lnTo>
                <a:lnTo>
                  <a:pt x="677867" y="125729"/>
                </a:lnTo>
                <a:lnTo>
                  <a:pt x="678718" y="127000"/>
                </a:lnTo>
                <a:lnTo>
                  <a:pt x="679626" y="127000"/>
                </a:lnTo>
                <a:lnTo>
                  <a:pt x="679722" y="128270"/>
                </a:lnTo>
                <a:lnTo>
                  <a:pt x="738860" y="128270"/>
                </a:lnTo>
                <a:lnTo>
                  <a:pt x="739768" y="130810"/>
                </a:lnTo>
                <a:lnTo>
                  <a:pt x="745059" y="132079"/>
                </a:lnTo>
                <a:lnTo>
                  <a:pt x="731426" y="132079"/>
                </a:lnTo>
                <a:lnTo>
                  <a:pt x="730259" y="133350"/>
                </a:lnTo>
                <a:lnTo>
                  <a:pt x="698713" y="133350"/>
                </a:lnTo>
                <a:lnTo>
                  <a:pt x="695481" y="134620"/>
                </a:lnTo>
                <a:lnTo>
                  <a:pt x="695731" y="135889"/>
                </a:lnTo>
                <a:lnTo>
                  <a:pt x="696242" y="137160"/>
                </a:lnTo>
                <a:lnTo>
                  <a:pt x="678833" y="137160"/>
                </a:lnTo>
                <a:lnTo>
                  <a:pt x="677915" y="138429"/>
                </a:lnTo>
                <a:lnTo>
                  <a:pt x="678259" y="139700"/>
                </a:lnTo>
                <a:lnTo>
                  <a:pt x="669878" y="139700"/>
                </a:lnTo>
                <a:lnTo>
                  <a:pt x="663142" y="142239"/>
                </a:lnTo>
                <a:close/>
              </a:path>
              <a:path w="879475" h="1162050">
                <a:moveTo>
                  <a:pt x="726142" y="113029"/>
                </a:moveTo>
                <a:lnTo>
                  <a:pt x="704828" y="113029"/>
                </a:lnTo>
                <a:lnTo>
                  <a:pt x="704819" y="111760"/>
                </a:lnTo>
                <a:lnTo>
                  <a:pt x="726271" y="111760"/>
                </a:lnTo>
                <a:lnTo>
                  <a:pt x="726142" y="113029"/>
                </a:lnTo>
                <a:close/>
              </a:path>
              <a:path w="879475" h="1162050">
                <a:moveTo>
                  <a:pt x="738042" y="123189"/>
                </a:moveTo>
                <a:lnTo>
                  <a:pt x="729188" y="123189"/>
                </a:lnTo>
                <a:lnTo>
                  <a:pt x="729389" y="118110"/>
                </a:lnTo>
                <a:lnTo>
                  <a:pt x="731933" y="116839"/>
                </a:lnTo>
                <a:lnTo>
                  <a:pt x="733504" y="119379"/>
                </a:lnTo>
                <a:lnTo>
                  <a:pt x="734775" y="121920"/>
                </a:lnTo>
                <a:lnTo>
                  <a:pt x="738042" y="123189"/>
                </a:lnTo>
                <a:close/>
              </a:path>
              <a:path w="879475" h="1162050">
                <a:moveTo>
                  <a:pt x="223701" y="123189"/>
                </a:moveTo>
                <a:lnTo>
                  <a:pt x="223116" y="123189"/>
                </a:lnTo>
                <a:lnTo>
                  <a:pt x="217031" y="121920"/>
                </a:lnTo>
                <a:lnTo>
                  <a:pt x="166658" y="121920"/>
                </a:lnTo>
                <a:lnTo>
                  <a:pt x="167194" y="120650"/>
                </a:lnTo>
                <a:lnTo>
                  <a:pt x="227068" y="120650"/>
                </a:lnTo>
                <a:lnTo>
                  <a:pt x="223701" y="123189"/>
                </a:lnTo>
                <a:close/>
              </a:path>
              <a:path w="879475" h="1162050">
                <a:moveTo>
                  <a:pt x="738860" y="128270"/>
                </a:moveTo>
                <a:lnTo>
                  <a:pt x="679722" y="128270"/>
                </a:lnTo>
                <a:lnTo>
                  <a:pt x="680573" y="127000"/>
                </a:lnTo>
                <a:lnTo>
                  <a:pt x="680096" y="125729"/>
                </a:lnTo>
                <a:lnTo>
                  <a:pt x="679569" y="124460"/>
                </a:lnTo>
                <a:lnTo>
                  <a:pt x="741309" y="124460"/>
                </a:lnTo>
                <a:lnTo>
                  <a:pt x="738860" y="128270"/>
                </a:lnTo>
                <a:close/>
              </a:path>
              <a:path w="879475" h="1162050">
                <a:moveTo>
                  <a:pt x="211100" y="132079"/>
                </a:moveTo>
                <a:lnTo>
                  <a:pt x="197809" y="132079"/>
                </a:lnTo>
                <a:lnTo>
                  <a:pt x="199274" y="130810"/>
                </a:lnTo>
                <a:lnTo>
                  <a:pt x="200545" y="129539"/>
                </a:lnTo>
                <a:lnTo>
                  <a:pt x="201102" y="128270"/>
                </a:lnTo>
                <a:lnTo>
                  <a:pt x="200442" y="127000"/>
                </a:lnTo>
                <a:lnTo>
                  <a:pt x="200173" y="125729"/>
                </a:lnTo>
                <a:lnTo>
                  <a:pt x="216075" y="125729"/>
                </a:lnTo>
                <a:lnTo>
                  <a:pt x="214799" y="130810"/>
                </a:lnTo>
                <a:lnTo>
                  <a:pt x="211618" y="130810"/>
                </a:lnTo>
                <a:lnTo>
                  <a:pt x="211100" y="132079"/>
                </a:lnTo>
                <a:close/>
              </a:path>
              <a:path w="879475" h="1162050">
                <a:moveTo>
                  <a:pt x="214195" y="133217"/>
                </a:moveTo>
                <a:lnTo>
                  <a:pt x="213166" y="132079"/>
                </a:lnTo>
                <a:lnTo>
                  <a:pt x="211618" y="130810"/>
                </a:lnTo>
                <a:lnTo>
                  <a:pt x="214799" y="130810"/>
                </a:lnTo>
                <a:lnTo>
                  <a:pt x="214195" y="133217"/>
                </a:lnTo>
                <a:close/>
              </a:path>
              <a:path w="879475" h="1162050">
                <a:moveTo>
                  <a:pt x="746055" y="139700"/>
                </a:moveTo>
                <a:lnTo>
                  <a:pt x="734190" y="139700"/>
                </a:lnTo>
                <a:lnTo>
                  <a:pt x="732832" y="134620"/>
                </a:lnTo>
                <a:lnTo>
                  <a:pt x="732221" y="134620"/>
                </a:lnTo>
                <a:lnTo>
                  <a:pt x="731426" y="132079"/>
                </a:lnTo>
                <a:lnTo>
                  <a:pt x="745059" y="132079"/>
                </a:lnTo>
                <a:lnTo>
                  <a:pt x="745281" y="134620"/>
                </a:lnTo>
                <a:lnTo>
                  <a:pt x="745825" y="137160"/>
                </a:lnTo>
                <a:lnTo>
                  <a:pt x="746055" y="139700"/>
                </a:lnTo>
                <a:close/>
              </a:path>
              <a:path w="879475" h="1162050">
                <a:moveTo>
                  <a:pt x="214315" y="133350"/>
                </a:moveTo>
                <a:lnTo>
                  <a:pt x="214162" y="133350"/>
                </a:lnTo>
                <a:lnTo>
                  <a:pt x="214195" y="133217"/>
                </a:lnTo>
                <a:lnTo>
                  <a:pt x="214315" y="133350"/>
                </a:lnTo>
                <a:close/>
              </a:path>
              <a:path w="879475" h="1162050">
                <a:moveTo>
                  <a:pt x="760426" y="143510"/>
                </a:moveTo>
                <a:lnTo>
                  <a:pt x="701307" y="143510"/>
                </a:lnTo>
                <a:lnTo>
                  <a:pt x="701251" y="138429"/>
                </a:lnTo>
                <a:lnTo>
                  <a:pt x="701366" y="137160"/>
                </a:lnTo>
                <a:lnTo>
                  <a:pt x="700589" y="134620"/>
                </a:lnTo>
                <a:lnTo>
                  <a:pt x="698713" y="133350"/>
                </a:lnTo>
                <a:lnTo>
                  <a:pt x="729628" y="133350"/>
                </a:lnTo>
                <a:lnTo>
                  <a:pt x="728949" y="134620"/>
                </a:lnTo>
                <a:lnTo>
                  <a:pt x="728030" y="137160"/>
                </a:lnTo>
                <a:lnTo>
                  <a:pt x="728279" y="138429"/>
                </a:lnTo>
                <a:lnTo>
                  <a:pt x="730479" y="139700"/>
                </a:lnTo>
                <a:lnTo>
                  <a:pt x="746055" y="139700"/>
                </a:lnTo>
                <a:lnTo>
                  <a:pt x="746284" y="142239"/>
                </a:lnTo>
                <a:lnTo>
                  <a:pt x="757302" y="142239"/>
                </a:lnTo>
                <a:lnTo>
                  <a:pt x="760426" y="143510"/>
                </a:lnTo>
                <a:close/>
              </a:path>
              <a:path w="879475" h="1162050">
                <a:moveTo>
                  <a:pt x="757302" y="142239"/>
                </a:moveTo>
                <a:lnTo>
                  <a:pt x="746284" y="142239"/>
                </a:lnTo>
                <a:lnTo>
                  <a:pt x="748743" y="137160"/>
                </a:lnTo>
                <a:lnTo>
                  <a:pt x="750600" y="135889"/>
                </a:lnTo>
                <a:lnTo>
                  <a:pt x="751701" y="133350"/>
                </a:lnTo>
                <a:lnTo>
                  <a:pt x="752887" y="133350"/>
                </a:lnTo>
                <a:lnTo>
                  <a:pt x="755422" y="134620"/>
                </a:lnTo>
                <a:lnTo>
                  <a:pt x="754093" y="134620"/>
                </a:lnTo>
                <a:lnTo>
                  <a:pt x="753653" y="135889"/>
                </a:lnTo>
                <a:lnTo>
                  <a:pt x="753643" y="138429"/>
                </a:lnTo>
                <a:lnTo>
                  <a:pt x="754178" y="140970"/>
                </a:lnTo>
                <a:lnTo>
                  <a:pt x="757302" y="142239"/>
                </a:lnTo>
                <a:close/>
              </a:path>
              <a:path w="879475" h="1162050">
                <a:moveTo>
                  <a:pt x="682621" y="147320"/>
                </a:moveTo>
                <a:lnTo>
                  <a:pt x="681284" y="147320"/>
                </a:lnTo>
                <a:lnTo>
                  <a:pt x="677254" y="144779"/>
                </a:lnTo>
                <a:lnTo>
                  <a:pt x="669878" y="139700"/>
                </a:lnTo>
                <a:lnTo>
                  <a:pt x="680422" y="139700"/>
                </a:lnTo>
                <a:lnTo>
                  <a:pt x="679963" y="138429"/>
                </a:lnTo>
                <a:lnTo>
                  <a:pt x="679569" y="138429"/>
                </a:lnTo>
                <a:lnTo>
                  <a:pt x="678833" y="137160"/>
                </a:lnTo>
                <a:lnTo>
                  <a:pt x="696242" y="137160"/>
                </a:lnTo>
                <a:lnTo>
                  <a:pt x="696754" y="138429"/>
                </a:lnTo>
                <a:lnTo>
                  <a:pt x="697605" y="139700"/>
                </a:lnTo>
                <a:lnTo>
                  <a:pt x="698820" y="140970"/>
                </a:lnTo>
                <a:lnTo>
                  <a:pt x="701307" y="143510"/>
                </a:lnTo>
                <a:lnTo>
                  <a:pt x="763421" y="143510"/>
                </a:lnTo>
                <a:lnTo>
                  <a:pt x="765306" y="144779"/>
                </a:lnTo>
                <a:lnTo>
                  <a:pt x="686678" y="144779"/>
                </a:lnTo>
                <a:lnTo>
                  <a:pt x="682621" y="147320"/>
                </a:lnTo>
                <a:close/>
              </a:path>
              <a:path w="879475" h="1162050">
                <a:moveTo>
                  <a:pt x="208162" y="142239"/>
                </a:moveTo>
                <a:lnTo>
                  <a:pt x="153559" y="142239"/>
                </a:lnTo>
                <a:lnTo>
                  <a:pt x="153627" y="140970"/>
                </a:lnTo>
                <a:lnTo>
                  <a:pt x="208774" y="140970"/>
                </a:lnTo>
                <a:lnTo>
                  <a:pt x="208162" y="142239"/>
                </a:lnTo>
                <a:close/>
              </a:path>
              <a:path w="879475" h="1162050">
                <a:moveTo>
                  <a:pt x="700916" y="163829"/>
                </a:moveTo>
                <a:lnTo>
                  <a:pt x="698303" y="161289"/>
                </a:lnTo>
                <a:lnTo>
                  <a:pt x="695587" y="157479"/>
                </a:lnTo>
                <a:lnTo>
                  <a:pt x="690850" y="151129"/>
                </a:lnTo>
                <a:lnTo>
                  <a:pt x="688841" y="148589"/>
                </a:lnTo>
                <a:lnTo>
                  <a:pt x="686678" y="144779"/>
                </a:lnTo>
                <a:lnTo>
                  <a:pt x="765306" y="144779"/>
                </a:lnTo>
                <a:lnTo>
                  <a:pt x="768970" y="154939"/>
                </a:lnTo>
                <a:lnTo>
                  <a:pt x="777935" y="154939"/>
                </a:lnTo>
                <a:lnTo>
                  <a:pt x="778144" y="161289"/>
                </a:lnTo>
                <a:lnTo>
                  <a:pt x="705163" y="161289"/>
                </a:lnTo>
                <a:lnTo>
                  <a:pt x="700916" y="163829"/>
                </a:lnTo>
                <a:close/>
              </a:path>
              <a:path w="879475" h="1162050">
                <a:moveTo>
                  <a:pt x="156958" y="189229"/>
                </a:moveTo>
                <a:lnTo>
                  <a:pt x="104306" y="189229"/>
                </a:lnTo>
                <a:lnTo>
                  <a:pt x="104440" y="179070"/>
                </a:lnTo>
                <a:lnTo>
                  <a:pt x="109395" y="175217"/>
                </a:lnTo>
                <a:lnTo>
                  <a:pt x="113568" y="171450"/>
                </a:lnTo>
                <a:lnTo>
                  <a:pt x="120628" y="158750"/>
                </a:lnTo>
                <a:lnTo>
                  <a:pt x="122598" y="151129"/>
                </a:lnTo>
                <a:lnTo>
                  <a:pt x="132884" y="152400"/>
                </a:lnTo>
                <a:lnTo>
                  <a:pt x="191090" y="152400"/>
                </a:lnTo>
                <a:lnTo>
                  <a:pt x="189979" y="153670"/>
                </a:lnTo>
                <a:lnTo>
                  <a:pt x="184941" y="160020"/>
                </a:lnTo>
                <a:lnTo>
                  <a:pt x="179985" y="165100"/>
                </a:lnTo>
                <a:lnTo>
                  <a:pt x="175719" y="170179"/>
                </a:lnTo>
                <a:lnTo>
                  <a:pt x="168572" y="171450"/>
                </a:lnTo>
                <a:lnTo>
                  <a:pt x="161759" y="182879"/>
                </a:lnTo>
                <a:lnTo>
                  <a:pt x="160835" y="184150"/>
                </a:lnTo>
                <a:lnTo>
                  <a:pt x="150527" y="184150"/>
                </a:lnTo>
                <a:lnTo>
                  <a:pt x="150804" y="185420"/>
                </a:lnTo>
                <a:lnTo>
                  <a:pt x="159912" y="185420"/>
                </a:lnTo>
                <a:lnTo>
                  <a:pt x="158066" y="187960"/>
                </a:lnTo>
                <a:lnTo>
                  <a:pt x="156958" y="189229"/>
                </a:lnTo>
                <a:close/>
              </a:path>
              <a:path w="879475" h="1162050">
                <a:moveTo>
                  <a:pt x="769238" y="154939"/>
                </a:moveTo>
                <a:lnTo>
                  <a:pt x="768970" y="154939"/>
                </a:lnTo>
                <a:lnTo>
                  <a:pt x="769353" y="153670"/>
                </a:lnTo>
                <a:lnTo>
                  <a:pt x="769238" y="154939"/>
                </a:lnTo>
                <a:close/>
              </a:path>
              <a:path w="879475" h="1162050">
                <a:moveTo>
                  <a:pt x="710961" y="173989"/>
                </a:moveTo>
                <a:lnTo>
                  <a:pt x="709889" y="167639"/>
                </a:lnTo>
                <a:lnTo>
                  <a:pt x="709172" y="166370"/>
                </a:lnTo>
                <a:lnTo>
                  <a:pt x="706876" y="161289"/>
                </a:lnTo>
                <a:lnTo>
                  <a:pt x="778144" y="161289"/>
                </a:lnTo>
                <a:lnTo>
                  <a:pt x="781570" y="162560"/>
                </a:lnTo>
                <a:lnTo>
                  <a:pt x="785910" y="162560"/>
                </a:lnTo>
                <a:lnTo>
                  <a:pt x="787133" y="166370"/>
                </a:lnTo>
                <a:lnTo>
                  <a:pt x="713392" y="166370"/>
                </a:lnTo>
                <a:lnTo>
                  <a:pt x="712330" y="167639"/>
                </a:lnTo>
                <a:lnTo>
                  <a:pt x="711869" y="168910"/>
                </a:lnTo>
                <a:lnTo>
                  <a:pt x="712378" y="168910"/>
                </a:lnTo>
                <a:lnTo>
                  <a:pt x="712559" y="170179"/>
                </a:lnTo>
                <a:lnTo>
                  <a:pt x="792309" y="170179"/>
                </a:lnTo>
                <a:lnTo>
                  <a:pt x="797159" y="172720"/>
                </a:lnTo>
                <a:lnTo>
                  <a:pt x="718346" y="172720"/>
                </a:lnTo>
                <a:lnTo>
                  <a:pt x="710961" y="173989"/>
                </a:lnTo>
                <a:close/>
              </a:path>
              <a:path w="879475" h="1162050">
                <a:moveTo>
                  <a:pt x="785910" y="162560"/>
                </a:moveTo>
                <a:lnTo>
                  <a:pt x="781570" y="162560"/>
                </a:lnTo>
                <a:lnTo>
                  <a:pt x="785502" y="161289"/>
                </a:lnTo>
                <a:lnTo>
                  <a:pt x="785910" y="162560"/>
                </a:lnTo>
                <a:close/>
              </a:path>
              <a:path w="879475" h="1162050">
                <a:moveTo>
                  <a:pt x="792309" y="170179"/>
                </a:moveTo>
                <a:lnTo>
                  <a:pt x="712559" y="170179"/>
                </a:lnTo>
                <a:lnTo>
                  <a:pt x="715477" y="168910"/>
                </a:lnTo>
                <a:lnTo>
                  <a:pt x="714080" y="166370"/>
                </a:lnTo>
                <a:lnTo>
                  <a:pt x="787133" y="166370"/>
                </a:lnTo>
                <a:lnTo>
                  <a:pt x="787541" y="167639"/>
                </a:lnTo>
                <a:lnTo>
                  <a:pt x="788727" y="168910"/>
                </a:lnTo>
                <a:lnTo>
                  <a:pt x="789885" y="168910"/>
                </a:lnTo>
                <a:lnTo>
                  <a:pt x="792309" y="170179"/>
                </a:lnTo>
                <a:close/>
              </a:path>
              <a:path w="879475" h="1162050">
                <a:moveTo>
                  <a:pt x="719199" y="177800"/>
                </a:moveTo>
                <a:lnTo>
                  <a:pt x="717660" y="177800"/>
                </a:lnTo>
                <a:lnTo>
                  <a:pt x="718346" y="172720"/>
                </a:lnTo>
                <a:lnTo>
                  <a:pt x="797159" y="172720"/>
                </a:lnTo>
                <a:lnTo>
                  <a:pt x="798091" y="173989"/>
                </a:lnTo>
                <a:lnTo>
                  <a:pt x="724069" y="173989"/>
                </a:lnTo>
                <a:lnTo>
                  <a:pt x="722011" y="175260"/>
                </a:lnTo>
                <a:lnTo>
                  <a:pt x="720979" y="176529"/>
                </a:lnTo>
                <a:lnTo>
                  <a:pt x="719199" y="177800"/>
                </a:lnTo>
                <a:close/>
              </a:path>
              <a:path w="879475" h="1162050">
                <a:moveTo>
                  <a:pt x="832829" y="246379"/>
                </a:moveTo>
                <a:lnTo>
                  <a:pt x="805250" y="246379"/>
                </a:lnTo>
                <a:lnTo>
                  <a:pt x="805825" y="245110"/>
                </a:lnTo>
                <a:lnTo>
                  <a:pt x="769850" y="245110"/>
                </a:lnTo>
                <a:lnTo>
                  <a:pt x="767534" y="237489"/>
                </a:lnTo>
                <a:lnTo>
                  <a:pt x="765669" y="233679"/>
                </a:lnTo>
                <a:lnTo>
                  <a:pt x="764626" y="231139"/>
                </a:lnTo>
                <a:lnTo>
                  <a:pt x="755660" y="227329"/>
                </a:lnTo>
                <a:lnTo>
                  <a:pt x="749681" y="213360"/>
                </a:lnTo>
                <a:lnTo>
                  <a:pt x="753586" y="205739"/>
                </a:lnTo>
                <a:lnTo>
                  <a:pt x="747538" y="200660"/>
                </a:lnTo>
                <a:lnTo>
                  <a:pt x="739933" y="196850"/>
                </a:lnTo>
                <a:lnTo>
                  <a:pt x="733704" y="187960"/>
                </a:lnTo>
                <a:lnTo>
                  <a:pt x="729263" y="187960"/>
                </a:lnTo>
                <a:lnTo>
                  <a:pt x="725830" y="186689"/>
                </a:lnTo>
                <a:lnTo>
                  <a:pt x="724069" y="173989"/>
                </a:lnTo>
                <a:lnTo>
                  <a:pt x="734440" y="173989"/>
                </a:lnTo>
                <a:lnTo>
                  <a:pt x="735800" y="175260"/>
                </a:lnTo>
                <a:lnTo>
                  <a:pt x="736057" y="175260"/>
                </a:lnTo>
                <a:lnTo>
                  <a:pt x="735926" y="175645"/>
                </a:lnTo>
                <a:lnTo>
                  <a:pt x="733981" y="176529"/>
                </a:lnTo>
                <a:lnTo>
                  <a:pt x="734316" y="177800"/>
                </a:lnTo>
                <a:lnTo>
                  <a:pt x="733330" y="179070"/>
                </a:lnTo>
                <a:lnTo>
                  <a:pt x="733876" y="180339"/>
                </a:lnTo>
                <a:lnTo>
                  <a:pt x="802367" y="180339"/>
                </a:lnTo>
                <a:lnTo>
                  <a:pt x="805110" y="186689"/>
                </a:lnTo>
                <a:lnTo>
                  <a:pt x="808284" y="194310"/>
                </a:lnTo>
                <a:lnTo>
                  <a:pt x="809240" y="195579"/>
                </a:lnTo>
                <a:lnTo>
                  <a:pt x="808600" y="199389"/>
                </a:lnTo>
                <a:lnTo>
                  <a:pt x="808800" y="200660"/>
                </a:lnTo>
                <a:lnTo>
                  <a:pt x="809431" y="207010"/>
                </a:lnTo>
                <a:lnTo>
                  <a:pt x="809766" y="209550"/>
                </a:lnTo>
                <a:lnTo>
                  <a:pt x="806829" y="209550"/>
                </a:lnTo>
                <a:lnTo>
                  <a:pt x="806781" y="212089"/>
                </a:lnTo>
                <a:lnTo>
                  <a:pt x="805873" y="214629"/>
                </a:lnTo>
                <a:lnTo>
                  <a:pt x="805432" y="214629"/>
                </a:lnTo>
                <a:lnTo>
                  <a:pt x="803288" y="217170"/>
                </a:lnTo>
                <a:lnTo>
                  <a:pt x="805318" y="218439"/>
                </a:lnTo>
                <a:lnTo>
                  <a:pt x="815957" y="218439"/>
                </a:lnTo>
                <a:lnTo>
                  <a:pt x="815829" y="220979"/>
                </a:lnTo>
                <a:lnTo>
                  <a:pt x="811240" y="220979"/>
                </a:lnTo>
                <a:lnTo>
                  <a:pt x="810600" y="222250"/>
                </a:lnTo>
                <a:lnTo>
                  <a:pt x="809575" y="222250"/>
                </a:lnTo>
                <a:lnTo>
                  <a:pt x="809240" y="223520"/>
                </a:lnTo>
                <a:lnTo>
                  <a:pt x="809832" y="224789"/>
                </a:lnTo>
                <a:lnTo>
                  <a:pt x="823161" y="224789"/>
                </a:lnTo>
                <a:lnTo>
                  <a:pt x="823104" y="226060"/>
                </a:lnTo>
                <a:lnTo>
                  <a:pt x="764568" y="226060"/>
                </a:lnTo>
                <a:lnTo>
                  <a:pt x="764635" y="231139"/>
                </a:lnTo>
                <a:lnTo>
                  <a:pt x="831552" y="231139"/>
                </a:lnTo>
                <a:lnTo>
                  <a:pt x="831539" y="236220"/>
                </a:lnTo>
                <a:lnTo>
                  <a:pt x="797644" y="236220"/>
                </a:lnTo>
                <a:lnTo>
                  <a:pt x="797128" y="237489"/>
                </a:lnTo>
                <a:lnTo>
                  <a:pt x="796850" y="237489"/>
                </a:lnTo>
                <a:lnTo>
                  <a:pt x="798639" y="238760"/>
                </a:lnTo>
                <a:lnTo>
                  <a:pt x="826003" y="238760"/>
                </a:lnTo>
                <a:lnTo>
                  <a:pt x="827760" y="240366"/>
                </a:lnTo>
                <a:lnTo>
                  <a:pt x="827802" y="241300"/>
                </a:lnTo>
                <a:lnTo>
                  <a:pt x="828780" y="241300"/>
                </a:lnTo>
                <a:lnTo>
                  <a:pt x="831556" y="243839"/>
                </a:lnTo>
                <a:lnTo>
                  <a:pt x="832829" y="246379"/>
                </a:lnTo>
                <a:close/>
              </a:path>
              <a:path w="879475" h="1162050">
                <a:moveTo>
                  <a:pt x="735667" y="174630"/>
                </a:moveTo>
                <a:lnTo>
                  <a:pt x="734460" y="173989"/>
                </a:lnTo>
                <a:lnTo>
                  <a:pt x="735531" y="173989"/>
                </a:lnTo>
                <a:lnTo>
                  <a:pt x="735667" y="174630"/>
                </a:lnTo>
                <a:close/>
              </a:path>
              <a:path w="879475" h="1162050">
                <a:moveTo>
                  <a:pt x="802367" y="180339"/>
                </a:moveTo>
                <a:lnTo>
                  <a:pt x="734488" y="180339"/>
                </a:lnTo>
                <a:lnTo>
                  <a:pt x="734928" y="177800"/>
                </a:lnTo>
                <a:lnTo>
                  <a:pt x="735626" y="176529"/>
                </a:lnTo>
                <a:lnTo>
                  <a:pt x="735926" y="175645"/>
                </a:lnTo>
                <a:lnTo>
                  <a:pt x="736775" y="175260"/>
                </a:lnTo>
                <a:lnTo>
                  <a:pt x="735737" y="174668"/>
                </a:lnTo>
                <a:lnTo>
                  <a:pt x="735559" y="173989"/>
                </a:lnTo>
                <a:lnTo>
                  <a:pt x="798091" y="173989"/>
                </a:lnTo>
                <a:lnTo>
                  <a:pt x="801818" y="179070"/>
                </a:lnTo>
                <a:lnTo>
                  <a:pt x="802367" y="180339"/>
                </a:lnTo>
                <a:close/>
              </a:path>
              <a:path w="879475" h="1162050">
                <a:moveTo>
                  <a:pt x="735791" y="175217"/>
                </a:moveTo>
                <a:lnTo>
                  <a:pt x="734488" y="174015"/>
                </a:lnTo>
                <a:lnTo>
                  <a:pt x="735637" y="174630"/>
                </a:lnTo>
                <a:lnTo>
                  <a:pt x="735791" y="175217"/>
                </a:lnTo>
                <a:close/>
              </a:path>
              <a:path w="879475" h="1162050">
                <a:moveTo>
                  <a:pt x="736813" y="175260"/>
                </a:moveTo>
                <a:lnTo>
                  <a:pt x="735837" y="175260"/>
                </a:lnTo>
                <a:lnTo>
                  <a:pt x="735707" y="174668"/>
                </a:lnTo>
                <a:lnTo>
                  <a:pt x="736813" y="175260"/>
                </a:lnTo>
                <a:close/>
              </a:path>
              <a:path w="879475" h="1162050">
                <a:moveTo>
                  <a:pt x="735837" y="175260"/>
                </a:moveTo>
                <a:close/>
              </a:path>
              <a:path w="879475" h="1162050">
                <a:moveTo>
                  <a:pt x="159912" y="185420"/>
                </a:moveTo>
                <a:lnTo>
                  <a:pt x="151655" y="185420"/>
                </a:lnTo>
                <a:lnTo>
                  <a:pt x="151559" y="184150"/>
                </a:lnTo>
                <a:lnTo>
                  <a:pt x="160835" y="184150"/>
                </a:lnTo>
                <a:lnTo>
                  <a:pt x="159912" y="185420"/>
                </a:lnTo>
                <a:close/>
              </a:path>
              <a:path w="879475" h="1162050">
                <a:moveTo>
                  <a:pt x="33915" y="396239"/>
                </a:moveTo>
                <a:lnTo>
                  <a:pt x="75" y="396239"/>
                </a:lnTo>
                <a:lnTo>
                  <a:pt x="0" y="394970"/>
                </a:lnTo>
                <a:lnTo>
                  <a:pt x="440" y="393700"/>
                </a:lnTo>
                <a:lnTo>
                  <a:pt x="4124" y="386079"/>
                </a:lnTo>
                <a:lnTo>
                  <a:pt x="5514" y="378460"/>
                </a:lnTo>
                <a:lnTo>
                  <a:pt x="6436" y="370839"/>
                </a:lnTo>
                <a:lnTo>
                  <a:pt x="8715" y="363220"/>
                </a:lnTo>
                <a:lnTo>
                  <a:pt x="10724" y="359410"/>
                </a:lnTo>
                <a:lnTo>
                  <a:pt x="11279" y="354329"/>
                </a:lnTo>
                <a:lnTo>
                  <a:pt x="12963" y="350520"/>
                </a:lnTo>
                <a:lnTo>
                  <a:pt x="14531" y="344170"/>
                </a:lnTo>
                <a:lnTo>
                  <a:pt x="15330" y="337820"/>
                </a:lnTo>
                <a:lnTo>
                  <a:pt x="16328" y="332739"/>
                </a:lnTo>
                <a:lnTo>
                  <a:pt x="18493" y="326389"/>
                </a:lnTo>
                <a:lnTo>
                  <a:pt x="17220" y="320039"/>
                </a:lnTo>
                <a:lnTo>
                  <a:pt x="20454" y="314960"/>
                </a:lnTo>
                <a:lnTo>
                  <a:pt x="22015" y="309879"/>
                </a:lnTo>
                <a:lnTo>
                  <a:pt x="24007" y="303529"/>
                </a:lnTo>
                <a:lnTo>
                  <a:pt x="27835" y="288289"/>
                </a:lnTo>
                <a:lnTo>
                  <a:pt x="30387" y="279400"/>
                </a:lnTo>
                <a:lnTo>
                  <a:pt x="31467" y="278129"/>
                </a:lnTo>
                <a:lnTo>
                  <a:pt x="34011" y="269239"/>
                </a:lnTo>
                <a:lnTo>
                  <a:pt x="42192" y="265429"/>
                </a:lnTo>
                <a:lnTo>
                  <a:pt x="41140" y="256539"/>
                </a:lnTo>
                <a:lnTo>
                  <a:pt x="46048" y="251460"/>
                </a:lnTo>
                <a:lnTo>
                  <a:pt x="50048" y="246379"/>
                </a:lnTo>
                <a:lnTo>
                  <a:pt x="53578" y="240029"/>
                </a:lnTo>
                <a:lnTo>
                  <a:pt x="55788" y="236220"/>
                </a:lnTo>
                <a:lnTo>
                  <a:pt x="60945" y="233679"/>
                </a:lnTo>
                <a:lnTo>
                  <a:pt x="65154" y="226060"/>
                </a:lnTo>
                <a:lnTo>
                  <a:pt x="65844" y="222250"/>
                </a:lnTo>
                <a:lnTo>
                  <a:pt x="73573" y="219710"/>
                </a:lnTo>
                <a:lnTo>
                  <a:pt x="75747" y="217170"/>
                </a:lnTo>
                <a:lnTo>
                  <a:pt x="76779" y="214629"/>
                </a:lnTo>
                <a:lnTo>
                  <a:pt x="80792" y="207010"/>
                </a:lnTo>
                <a:lnTo>
                  <a:pt x="85722" y="200660"/>
                </a:lnTo>
                <a:lnTo>
                  <a:pt x="90984" y="193039"/>
                </a:lnTo>
                <a:lnTo>
                  <a:pt x="95991" y="186689"/>
                </a:lnTo>
                <a:lnTo>
                  <a:pt x="104306" y="189229"/>
                </a:lnTo>
                <a:lnTo>
                  <a:pt x="156958" y="189229"/>
                </a:lnTo>
                <a:lnTo>
                  <a:pt x="151417" y="195579"/>
                </a:lnTo>
                <a:lnTo>
                  <a:pt x="148183" y="198120"/>
                </a:lnTo>
                <a:lnTo>
                  <a:pt x="144671" y="200660"/>
                </a:lnTo>
                <a:lnTo>
                  <a:pt x="139036" y="204470"/>
                </a:lnTo>
                <a:lnTo>
                  <a:pt x="134195" y="209550"/>
                </a:lnTo>
                <a:lnTo>
                  <a:pt x="107980" y="242570"/>
                </a:lnTo>
                <a:lnTo>
                  <a:pt x="101398" y="247650"/>
                </a:lnTo>
                <a:lnTo>
                  <a:pt x="93809" y="254000"/>
                </a:lnTo>
                <a:lnTo>
                  <a:pt x="94126" y="262889"/>
                </a:lnTo>
                <a:lnTo>
                  <a:pt x="91465" y="264160"/>
                </a:lnTo>
                <a:lnTo>
                  <a:pt x="88977" y="265429"/>
                </a:lnTo>
                <a:lnTo>
                  <a:pt x="89744" y="273050"/>
                </a:lnTo>
                <a:lnTo>
                  <a:pt x="84777" y="278129"/>
                </a:lnTo>
                <a:lnTo>
                  <a:pt x="72933" y="287020"/>
                </a:lnTo>
                <a:lnTo>
                  <a:pt x="69880" y="293370"/>
                </a:lnTo>
                <a:lnTo>
                  <a:pt x="67192" y="300989"/>
                </a:lnTo>
                <a:lnTo>
                  <a:pt x="64305" y="311150"/>
                </a:lnTo>
                <a:lnTo>
                  <a:pt x="62363" y="321310"/>
                </a:lnTo>
                <a:lnTo>
                  <a:pt x="60468" y="331470"/>
                </a:lnTo>
                <a:lnTo>
                  <a:pt x="57720" y="341629"/>
                </a:lnTo>
                <a:lnTo>
                  <a:pt x="51451" y="360679"/>
                </a:lnTo>
                <a:lnTo>
                  <a:pt x="47969" y="369570"/>
                </a:lnTo>
                <a:lnTo>
                  <a:pt x="43848" y="378460"/>
                </a:lnTo>
                <a:lnTo>
                  <a:pt x="45022" y="379729"/>
                </a:lnTo>
                <a:lnTo>
                  <a:pt x="13126" y="379729"/>
                </a:lnTo>
                <a:lnTo>
                  <a:pt x="12188" y="381000"/>
                </a:lnTo>
                <a:lnTo>
                  <a:pt x="11279" y="381000"/>
                </a:lnTo>
                <a:lnTo>
                  <a:pt x="11231" y="382270"/>
                </a:lnTo>
                <a:lnTo>
                  <a:pt x="11729" y="383539"/>
                </a:lnTo>
                <a:lnTo>
                  <a:pt x="12016" y="384810"/>
                </a:lnTo>
                <a:lnTo>
                  <a:pt x="47359" y="384810"/>
                </a:lnTo>
                <a:lnTo>
                  <a:pt x="47423" y="393700"/>
                </a:lnTo>
                <a:lnTo>
                  <a:pt x="33256" y="393700"/>
                </a:lnTo>
                <a:lnTo>
                  <a:pt x="33151" y="394970"/>
                </a:lnTo>
                <a:lnTo>
                  <a:pt x="33915" y="396239"/>
                </a:lnTo>
                <a:close/>
              </a:path>
              <a:path w="879475" h="1162050">
                <a:moveTo>
                  <a:pt x="815957" y="218439"/>
                </a:moveTo>
                <a:lnTo>
                  <a:pt x="805603" y="218439"/>
                </a:lnTo>
                <a:lnTo>
                  <a:pt x="806169" y="217170"/>
                </a:lnTo>
                <a:lnTo>
                  <a:pt x="806101" y="215900"/>
                </a:lnTo>
                <a:lnTo>
                  <a:pt x="805738" y="215900"/>
                </a:lnTo>
                <a:lnTo>
                  <a:pt x="805432" y="214629"/>
                </a:lnTo>
                <a:lnTo>
                  <a:pt x="805873" y="214629"/>
                </a:lnTo>
                <a:lnTo>
                  <a:pt x="808139" y="213360"/>
                </a:lnTo>
                <a:lnTo>
                  <a:pt x="809259" y="212089"/>
                </a:lnTo>
                <a:lnTo>
                  <a:pt x="809469" y="209550"/>
                </a:lnTo>
                <a:lnTo>
                  <a:pt x="812302" y="209550"/>
                </a:lnTo>
                <a:lnTo>
                  <a:pt x="816148" y="214629"/>
                </a:lnTo>
                <a:lnTo>
                  <a:pt x="815957" y="218439"/>
                </a:lnTo>
                <a:close/>
              </a:path>
              <a:path w="879475" h="1162050">
                <a:moveTo>
                  <a:pt x="823161" y="224789"/>
                </a:moveTo>
                <a:lnTo>
                  <a:pt x="811765" y="224789"/>
                </a:lnTo>
                <a:lnTo>
                  <a:pt x="812148" y="223520"/>
                </a:lnTo>
                <a:lnTo>
                  <a:pt x="811517" y="222250"/>
                </a:lnTo>
                <a:lnTo>
                  <a:pt x="811240" y="220979"/>
                </a:lnTo>
                <a:lnTo>
                  <a:pt x="815829" y="220979"/>
                </a:lnTo>
                <a:lnTo>
                  <a:pt x="815765" y="222250"/>
                </a:lnTo>
                <a:lnTo>
                  <a:pt x="823276" y="222250"/>
                </a:lnTo>
                <a:lnTo>
                  <a:pt x="823161" y="224789"/>
                </a:lnTo>
                <a:close/>
              </a:path>
              <a:path w="879475" h="1162050">
                <a:moveTo>
                  <a:pt x="831552" y="231139"/>
                </a:moveTo>
                <a:lnTo>
                  <a:pt x="764635" y="231139"/>
                </a:lnTo>
                <a:lnTo>
                  <a:pt x="766119" y="228600"/>
                </a:lnTo>
                <a:lnTo>
                  <a:pt x="766912" y="226060"/>
                </a:lnTo>
                <a:lnTo>
                  <a:pt x="823104" y="226060"/>
                </a:lnTo>
                <a:lnTo>
                  <a:pt x="822931" y="229870"/>
                </a:lnTo>
                <a:lnTo>
                  <a:pt x="831552" y="231139"/>
                </a:lnTo>
                <a:close/>
              </a:path>
              <a:path w="879475" h="1162050">
                <a:moveTo>
                  <a:pt x="831533" y="238760"/>
                </a:moveTo>
                <a:lnTo>
                  <a:pt x="798639" y="238760"/>
                </a:lnTo>
                <a:lnTo>
                  <a:pt x="798506" y="237489"/>
                </a:lnTo>
                <a:lnTo>
                  <a:pt x="798141" y="237489"/>
                </a:lnTo>
                <a:lnTo>
                  <a:pt x="797644" y="236220"/>
                </a:lnTo>
                <a:lnTo>
                  <a:pt x="831539" y="236220"/>
                </a:lnTo>
                <a:lnTo>
                  <a:pt x="831533" y="238760"/>
                </a:lnTo>
                <a:close/>
              </a:path>
              <a:path w="879475" h="1162050">
                <a:moveTo>
                  <a:pt x="828704" y="238949"/>
                </a:moveTo>
                <a:lnTo>
                  <a:pt x="828490" y="238760"/>
                </a:lnTo>
                <a:lnTo>
                  <a:pt x="828873" y="238760"/>
                </a:lnTo>
                <a:lnTo>
                  <a:pt x="828704" y="238949"/>
                </a:lnTo>
                <a:close/>
              </a:path>
              <a:path w="879475" h="1162050">
                <a:moveTo>
                  <a:pt x="829084" y="241300"/>
                </a:moveTo>
                <a:lnTo>
                  <a:pt x="828780" y="241300"/>
                </a:lnTo>
                <a:lnTo>
                  <a:pt x="827760" y="240366"/>
                </a:lnTo>
                <a:lnTo>
                  <a:pt x="827744" y="240029"/>
                </a:lnTo>
                <a:lnTo>
                  <a:pt x="828704" y="238949"/>
                </a:lnTo>
                <a:lnTo>
                  <a:pt x="829926" y="240029"/>
                </a:lnTo>
                <a:lnTo>
                  <a:pt x="829084" y="241300"/>
                </a:lnTo>
                <a:close/>
              </a:path>
              <a:path w="879475" h="1162050">
                <a:moveTo>
                  <a:pt x="803203" y="285074"/>
                </a:moveTo>
                <a:lnTo>
                  <a:pt x="797300" y="281939"/>
                </a:lnTo>
                <a:lnTo>
                  <a:pt x="795768" y="275589"/>
                </a:lnTo>
                <a:lnTo>
                  <a:pt x="788240" y="266700"/>
                </a:lnTo>
                <a:lnTo>
                  <a:pt x="783983" y="261620"/>
                </a:lnTo>
                <a:lnTo>
                  <a:pt x="785809" y="252729"/>
                </a:lnTo>
                <a:lnTo>
                  <a:pt x="782403" y="250189"/>
                </a:lnTo>
                <a:lnTo>
                  <a:pt x="782718" y="245110"/>
                </a:lnTo>
                <a:lnTo>
                  <a:pt x="804188" y="245110"/>
                </a:lnTo>
                <a:lnTo>
                  <a:pt x="804236" y="246379"/>
                </a:lnTo>
                <a:lnTo>
                  <a:pt x="832829" y="246379"/>
                </a:lnTo>
                <a:lnTo>
                  <a:pt x="834103" y="248920"/>
                </a:lnTo>
                <a:lnTo>
                  <a:pt x="834004" y="255270"/>
                </a:lnTo>
                <a:lnTo>
                  <a:pt x="823669" y="255270"/>
                </a:lnTo>
                <a:lnTo>
                  <a:pt x="823993" y="256539"/>
                </a:lnTo>
                <a:lnTo>
                  <a:pt x="833527" y="256539"/>
                </a:lnTo>
                <a:lnTo>
                  <a:pt x="831618" y="261620"/>
                </a:lnTo>
                <a:lnTo>
                  <a:pt x="829609" y="265429"/>
                </a:lnTo>
                <a:lnTo>
                  <a:pt x="832930" y="265429"/>
                </a:lnTo>
                <a:lnTo>
                  <a:pt x="837666" y="267970"/>
                </a:lnTo>
                <a:lnTo>
                  <a:pt x="837657" y="271779"/>
                </a:lnTo>
                <a:lnTo>
                  <a:pt x="837417" y="274320"/>
                </a:lnTo>
                <a:lnTo>
                  <a:pt x="820797" y="274320"/>
                </a:lnTo>
                <a:lnTo>
                  <a:pt x="816339" y="281939"/>
                </a:lnTo>
                <a:lnTo>
                  <a:pt x="854236" y="281939"/>
                </a:lnTo>
                <a:lnTo>
                  <a:pt x="853863" y="283210"/>
                </a:lnTo>
                <a:lnTo>
                  <a:pt x="803175" y="283210"/>
                </a:lnTo>
                <a:lnTo>
                  <a:pt x="802935" y="284479"/>
                </a:lnTo>
                <a:lnTo>
                  <a:pt x="803203" y="285074"/>
                </a:lnTo>
                <a:close/>
              </a:path>
              <a:path w="879475" h="1162050">
                <a:moveTo>
                  <a:pt x="833527" y="256539"/>
                </a:moveTo>
                <a:lnTo>
                  <a:pt x="824128" y="256539"/>
                </a:lnTo>
                <a:lnTo>
                  <a:pt x="825907" y="255270"/>
                </a:lnTo>
                <a:lnTo>
                  <a:pt x="834004" y="255270"/>
                </a:lnTo>
                <a:lnTo>
                  <a:pt x="833527" y="256539"/>
                </a:lnTo>
                <a:close/>
              </a:path>
              <a:path w="879475" h="1162050">
                <a:moveTo>
                  <a:pt x="854443" y="279400"/>
                </a:moveTo>
                <a:lnTo>
                  <a:pt x="843196" y="279400"/>
                </a:lnTo>
                <a:lnTo>
                  <a:pt x="843444" y="278129"/>
                </a:lnTo>
                <a:lnTo>
                  <a:pt x="844784" y="275589"/>
                </a:lnTo>
                <a:lnTo>
                  <a:pt x="845846" y="271779"/>
                </a:lnTo>
                <a:lnTo>
                  <a:pt x="847137" y="267970"/>
                </a:lnTo>
                <a:lnTo>
                  <a:pt x="853777" y="274320"/>
                </a:lnTo>
                <a:lnTo>
                  <a:pt x="854443" y="279400"/>
                </a:lnTo>
                <a:close/>
              </a:path>
              <a:path w="879475" h="1162050">
                <a:moveTo>
                  <a:pt x="854236" y="281939"/>
                </a:moveTo>
                <a:lnTo>
                  <a:pt x="816339" y="281939"/>
                </a:lnTo>
                <a:lnTo>
                  <a:pt x="821726" y="280670"/>
                </a:lnTo>
                <a:lnTo>
                  <a:pt x="820797" y="274320"/>
                </a:lnTo>
                <a:lnTo>
                  <a:pt x="837417" y="274320"/>
                </a:lnTo>
                <a:lnTo>
                  <a:pt x="837876" y="278129"/>
                </a:lnTo>
                <a:lnTo>
                  <a:pt x="839847" y="279400"/>
                </a:lnTo>
                <a:lnTo>
                  <a:pt x="854443" y="279400"/>
                </a:lnTo>
                <a:lnTo>
                  <a:pt x="854609" y="280670"/>
                </a:lnTo>
                <a:lnTo>
                  <a:pt x="854236" y="281939"/>
                </a:lnTo>
                <a:close/>
              </a:path>
              <a:path w="879475" h="1162050">
                <a:moveTo>
                  <a:pt x="857693" y="304800"/>
                </a:moveTo>
                <a:lnTo>
                  <a:pt x="809775" y="304800"/>
                </a:lnTo>
                <a:lnTo>
                  <a:pt x="806839" y="303529"/>
                </a:lnTo>
                <a:lnTo>
                  <a:pt x="806101" y="300989"/>
                </a:lnTo>
                <a:lnTo>
                  <a:pt x="805327" y="297179"/>
                </a:lnTo>
                <a:lnTo>
                  <a:pt x="804637" y="294639"/>
                </a:lnTo>
                <a:lnTo>
                  <a:pt x="805508" y="294639"/>
                </a:lnTo>
                <a:lnTo>
                  <a:pt x="806676" y="293370"/>
                </a:lnTo>
                <a:lnTo>
                  <a:pt x="807442" y="292100"/>
                </a:lnTo>
                <a:lnTo>
                  <a:pt x="808226" y="292100"/>
                </a:lnTo>
                <a:lnTo>
                  <a:pt x="807431" y="290829"/>
                </a:lnTo>
                <a:lnTo>
                  <a:pt x="806532" y="290829"/>
                </a:lnTo>
                <a:lnTo>
                  <a:pt x="804667" y="289560"/>
                </a:lnTo>
                <a:lnTo>
                  <a:pt x="803557" y="288289"/>
                </a:lnTo>
                <a:lnTo>
                  <a:pt x="802380" y="287020"/>
                </a:lnTo>
                <a:lnTo>
                  <a:pt x="806868" y="287020"/>
                </a:lnTo>
                <a:lnTo>
                  <a:pt x="804118" y="285560"/>
                </a:lnTo>
                <a:lnTo>
                  <a:pt x="804695" y="284479"/>
                </a:lnTo>
                <a:lnTo>
                  <a:pt x="804857" y="284479"/>
                </a:lnTo>
                <a:lnTo>
                  <a:pt x="804695" y="283210"/>
                </a:lnTo>
                <a:lnTo>
                  <a:pt x="853863" y="283210"/>
                </a:lnTo>
                <a:lnTo>
                  <a:pt x="851251" y="292100"/>
                </a:lnTo>
                <a:lnTo>
                  <a:pt x="851488" y="294639"/>
                </a:lnTo>
                <a:lnTo>
                  <a:pt x="851506" y="297179"/>
                </a:lnTo>
                <a:lnTo>
                  <a:pt x="851205" y="300989"/>
                </a:lnTo>
                <a:lnTo>
                  <a:pt x="857403" y="303529"/>
                </a:lnTo>
                <a:lnTo>
                  <a:pt x="857693" y="304800"/>
                </a:lnTo>
                <a:close/>
              </a:path>
              <a:path w="879475" h="1162050">
                <a:moveTo>
                  <a:pt x="804017" y="285750"/>
                </a:moveTo>
                <a:lnTo>
                  <a:pt x="803509" y="285750"/>
                </a:lnTo>
                <a:lnTo>
                  <a:pt x="803203" y="285074"/>
                </a:lnTo>
                <a:lnTo>
                  <a:pt x="804118" y="285560"/>
                </a:lnTo>
                <a:lnTo>
                  <a:pt x="804017" y="285750"/>
                </a:lnTo>
                <a:close/>
              </a:path>
              <a:path w="879475" h="1162050">
                <a:moveTo>
                  <a:pt x="803499" y="287020"/>
                </a:moveTo>
                <a:lnTo>
                  <a:pt x="802437" y="287020"/>
                </a:lnTo>
                <a:lnTo>
                  <a:pt x="803185" y="285750"/>
                </a:lnTo>
                <a:lnTo>
                  <a:pt x="803509" y="285750"/>
                </a:lnTo>
                <a:lnTo>
                  <a:pt x="803499" y="287020"/>
                </a:lnTo>
                <a:close/>
              </a:path>
              <a:path w="879475" h="1162050">
                <a:moveTo>
                  <a:pt x="824270" y="332739"/>
                </a:moveTo>
                <a:lnTo>
                  <a:pt x="818387" y="325120"/>
                </a:lnTo>
                <a:lnTo>
                  <a:pt x="813967" y="321310"/>
                </a:lnTo>
                <a:lnTo>
                  <a:pt x="811334" y="317500"/>
                </a:lnTo>
                <a:lnTo>
                  <a:pt x="808942" y="313689"/>
                </a:lnTo>
                <a:lnTo>
                  <a:pt x="808208" y="308610"/>
                </a:lnTo>
                <a:lnTo>
                  <a:pt x="806733" y="303529"/>
                </a:lnTo>
                <a:lnTo>
                  <a:pt x="809775" y="304800"/>
                </a:lnTo>
                <a:lnTo>
                  <a:pt x="857693" y="304800"/>
                </a:lnTo>
                <a:lnTo>
                  <a:pt x="858274" y="307339"/>
                </a:lnTo>
                <a:lnTo>
                  <a:pt x="857346" y="311150"/>
                </a:lnTo>
                <a:lnTo>
                  <a:pt x="862206" y="314960"/>
                </a:lnTo>
                <a:lnTo>
                  <a:pt x="863153" y="316229"/>
                </a:lnTo>
                <a:lnTo>
                  <a:pt x="863090" y="318770"/>
                </a:lnTo>
                <a:lnTo>
                  <a:pt x="829447" y="318770"/>
                </a:lnTo>
                <a:lnTo>
                  <a:pt x="829591" y="320039"/>
                </a:lnTo>
                <a:lnTo>
                  <a:pt x="863133" y="320039"/>
                </a:lnTo>
                <a:lnTo>
                  <a:pt x="863303" y="325120"/>
                </a:lnTo>
                <a:lnTo>
                  <a:pt x="864663" y="330200"/>
                </a:lnTo>
                <a:lnTo>
                  <a:pt x="831074" y="330200"/>
                </a:lnTo>
                <a:lnTo>
                  <a:pt x="824270" y="332739"/>
                </a:lnTo>
                <a:close/>
              </a:path>
              <a:path w="879475" h="1162050">
                <a:moveTo>
                  <a:pt x="863133" y="320039"/>
                </a:moveTo>
                <a:lnTo>
                  <a:pt x="829591" y="320039"/>
                </a:lnTo>
                <a:lnTo>
                  <a:pt x="830355" y="318770"/>
                </a:lnTo>
                <a:lnTo>
                  <a:pt x="863090" y="318770"/>
                </a:lnTo>
                <a:lnTo>
                  <a:pt x="863133" y="320039"/>
                </a:lnTo>
                <a:close/>
              </a:path>
              <a:path w="879475" h="1162050">
                <a:moveTo>
                  <a:pt x="867040" y="336550"/>
                </a:moveTo>
                <a:lnTo>
                  <a:pt x="832412" y="336550"/>
                </a:lnTo>
                <a:lnTo>
                  <a:pt x="831074" y="330200"/>
                </a:lnTo>
                <a:lnTo>
                  <a:pt x="864663" y="330200"/>
                </a:lnTo>
                <a:lnTo>
                  <a:pt x="865003" y="331470"/>
                </a:lnTo>
                <a:lnTo>
                  <a:pt x="867040" y="336550"/>
                </a:lnTo>
                <a:close/>
              </a:path>
              <a:path w="879475" h="1162050">
                <a:moveTo>
                  <a:pt x="839826" y="524510"/>
                </a:moveTo>
                <a:lnTo>
                  <a:pt x="790238" y="524510"/>
                </a:lnTo>
                <a:lnTo>
                  <a:pt x="792354" y="515620"/>
                </a:lnTo>
                <a:lnTo>
                  <a:pt x="793644" y="513079"/>
                </a:lnTo>
                <a:lnTo>
                  <a:pt x="800983" y="501650"/>
                </a:lnTo>
                <a:lnTo>
                  <a:pt x="809499" y="499110"/>
                </a:lnTo>
                <a:lnTo>
                  <a:pt x="809584" y="496570"/>
                </a:lnTo>
                <a:lnTo>
                  <a:pt x="810953" y="490220"/>
                </a:lnTo>
                <a:lnTo>
                  <a:pt x="810722" y="487679"/>
                </a:lnTo>
                <a:lnTo>
                  <a:pt x="811020" y="485139"/>
                </a:lnTo>
                <a:lnTo>
                  <a:pt x="811593" y="478789"/>
                </a:lnTo>
                <a:lnTo>
                  <a:pt x="812206" y="472439"/>
                </a:lnTo>
                <a:lnTo>
                  <a:pt x="817937" y="472439"/>
                </a:lnTo>
                <a:lnTo>
                  <a:pt x="819049" y="464820"/>
                </a:lnTo>
                <a:lnTo>
                  <a:pt x="820055" y="458470"/>
                </a:lnTo>
                <a:lnTo>
                  <a:pt x="821116" y="452120"/>
                </a:lnTo>
                <a:lnTo>
                  <a:pt x="822396" y="445770"/>
                </a:lnTo>
                <a:lnTo>
                  <a:pt x="824447" y="436879"/>
                </a:lnTo>
                <a:lnTo>
                  <a:pt x="825957" y="429260"/>
                </a:lnTo>
                <a:lnTo>
                  <a:pt x="826244" y="420370"/>
                </a:lnTo>
                <a:lnTo>
                  <a:pt x="824625" y="411479"/>
                </a:lnTo>
                <a:lnTo>
                  <a:pt x="824128" y="408939"/>
                </a:lnTo>
                <a:lnTo>
                  <a:pt x="824233" y="406400"/>
                </a:lnTo>
                <a:lnTo>
                  <a:pt x="828270" y="400050"/>
                </a:lnTo>
                <a:lnTo>
                  <a:pt x="826586" y="393700"/>
                </a:lnTo>
                <a:lnTo>
                  <a:pt x="825160" y="388620"/>
                </a:lnTo>
                <a:lnTo>
                  <a:pt x="822933" y="381000"/>
                </a:lnTo>
                <a:lnTo>
                  <a:pt x="820970" y="373379"/>
                </a:lnTo>
                <a:lnTo>
                  <a:pt x="819437" y="364489"/>
                </a:lnTo>
                <a:lnTo>
                  <a:pt x="818501" y="356870"/>
                </a:lnTo>
                <a:lnTo>
                  <a:pt x="820970" y="354329"/>
                </a:lnTo>
                <a:lnTo>
                  <a:pt x="826845" y="349250"/>
                </a:lnTo>
                <a:lnTo>
                  <a:pt x="824749" y="346710"/>
                </a:lnTo>
                <a:lnTo>
                  <a:pt x="822692" y="345439"/>
                </a:lnTo>
                <a:lnTo>
                  <a:pt x="821889" y="340360"/>
                </a:lnTo>
                <a:lnTo>
                  <a:pt x="819621" y="337820"/>
                </a:lnTo>
                <a:lnTo>
                  <a:pt x="817754" y="335279"/>
                </a:lnTo>
                <a:lnTo>
                  <a:pt x="832412" y="336550"/>
                </a:lnTo>
                <a:lnTo>
                  <a:pt x="867040" y="336550"/>
                </a:lnTo>
                <a:lnTo>
                  <a:pt x="867549" y="337820"/>
                </a:lnTo>
                <a:lnTo>
                  <a:pt x="870340" y="342900"/>
                </a:lnTo>
                <a:lnTo>
                  <a:pt x="870828" y="344170"/>
                </a:lnTo>
                <a:lnTo>
                  <a:pt x="829274" y="344170"/>
                </a:lnTo>
                <a:lnTo>
                  <a:pt x="828547" y="345439"/>
                </a:lnTo>
                <a:lnTo>
                  <a:pt x="827571" y="345439"/>
                </a:lnTo>
                <a:lnTo>
                  <a:pt x="826882" y="346710"/>
                </a:lnTo>
                <a:lnTo>
                  <a:pt x="827073" y="347979"/>
                </a:lnTo>
                <a:lnTo>
                  <a:pt x="827178" y="349250"/>
                </a:lnTo>
                <a:lnTo>
                  <a:pt x="872779" y="349250"/>
                </a:lnTo>
                <a:lnTo>
                  <a:pt x="873054" y="350520"/>
                </a:lnTo>
                <a:lnTo>
                  <a:pt x="833637" y="350520"/>
                </a:lnTo>
                <a:lnTo>
                  <a:pt x="833437" y="351789"/>
                </a:lnTo>
                <a:lnTo>
                  <a:pt x="833197" y="353060"/>
                </a:lnTo>
                <a:lnTo>
                  <a:pt x="833026" y="353060"/>
                </a:lnTo>
                <a:lnTo>
                  <a:pt x="833226" y="354329"/>
                </a:lnTo>
                <a:lnTo>
                  <a:pt x="873880" y="354329"/>
                </a:lnTo>
                <a:lnTo>
                  <a:pt x="873442" y="355600"/>
                </a:lnTo>
                <a:lnTo>
                  <a:pt x="863469" y="355600"/>
                </a:lnTo>
                <a:lnTo>
                  <a:pt x="863786" y="356870"/>
                </a:lnTo>
                <a:lnTo>
                  <a:pt x="863824" y="358139"/>
                </a:lnTo>
                <a:lnTo>
                  <a:pt x="872567" y="358139"/>
                </a:lnTo>
                <a:lnTo>
                  <a:pt x="871692" y="360679"/>
                </a:lnTo>
                <a:lnTo>
                  <a:pt x="854448" y="360679"/>
                </a:lnTo>
                <a:lnTo>
                  <a:pt x="853921" y="361950"/>
                </a:lnTo>
                <a:lnTo>
                  <a:pt x="865230" y="361950"/>
                </a:lnTo>
                <a:lnTo>
                  <a:pt x="864981" y="363220"/>
                </a:lnTo>
                <a:lnTo>
                  <a:pt x="844660" y="363220"/>
                </a:lnTo>
                <a:lnTo>
                  <a:pt x="844286" y="364489"/>
                </a:lnTo>
                <a:lnTo>
                  <a:pt x="843808" y="365760"/>
                </a:lnTo>
                <a:lnTo>
                  <a:pt x="843472" y="365760"/>
                </a:lnTo>
                <a:lnTo>
                  <a:pt x="843875" y="367029"/>
                </a:lnTo>
                <a:lnTo>
                  <a:pt x="870827" y="367029"/>
                </a:lnTo>
                <a:lnTo>
                  <a:pt x="873114" y="370839"/>
                </a:lnTo>
                <a:lnTo>
                  <a:pt x="871804" y="372110"/>
                </a:lnTo>
                <a:lnTo>
                  <a:pt x="870894" y="372110"/>
                </a:lnTo>
                <a:lnTo>
                  <a:pt x="872731" y="373379"/>
                </a:lnTo>
                <a:lnTo>
                  <a:pt x="871095" y="373379"/>
                </a:lnTo>
                <a:lnTo>
                  <a:pt x="873047" y="374650"/>
                </a:lnTo>
                <a:lnTo>
                  <a:pt x="872932" y="377189"/>
                </a:lnTo>
                <a:lnTo>
                  <a:pt x="863995" y="377189"/>
                </a:lnTo>
                <a:lnTo>
                  <a:pt x="864130" y="378460"/>
                </a:lnTo>
                <a:lnTo>
                  <a:pt x="864502" y="378460"/>
                </a:lnTo>
                <a:lnTo>
                  <a:pt x="864790" y="379729"/>
                </a:lnTo>
                <a:lnTo>
                  <a:pt x="872281" y="379729"/>
                </a:lnTo>
                <a:lnTo>
                  <a:pt x="871956" y="381000"/>
                </a:lnTo>
                <a:lnTo>
                  <a:pt x="831226" y="381000"/>
                </a:lnTo>
                <a:lnTo>
                  <a:pt x="830518" y="382270"/>
                </a:lnTo>
                <a:lnTo>
                  <a:pt x="871630" y="382270"/>
                </a:lnTo>
                <a:lnTo>
                  <a:pt x="871804" y="384810"/>
                </a:lnTo>
                <a:lnTo>
                  <a:pt x="871669" y="386079"/>
                </a:lnTo>
                <a:lnTo>
                  <a:pt x="877419" y="387350"/>
                </a:lnTo>
                <a:lnTo>
                  <a:pt x="878574" y="387350"/>
                </a:lnTo>
                <a:lnTo>
                  <a:pt x="877343" y="397510"/>
                </a:lnTo>
                <a:lnTo>
                  <a:pt x="867669" y="402589"/>
                </a:lnTo>
                <a:lnTo>
                  <a:pt x="869439" y="405129"/>
                </a:lnTo>
                <a:lnTo>
                  <a:pt x="873763" y="406400"/>
                </a:lnTo>
                <a:lnTo>
                  <a:pt x="871937" y="410210"/>
                </a:lnTo>
                <a:lnTo>
                  <a:pt x="869497" y="412750"/>
                </a:lnTo>
                <a:lnTo>
                  <a:pt x="868550" y="416560"/>
                </a:lnTo>
                <a:lnTo>
                  <a:pt x="854591" y="416560"/>
                </a:lnTo>
                <a:lnTo>
                  <a:pt x="854256" y="417829"/>
                </a:lnTo>
                <a:lnTo>
                  <a:pt x="853806" y="419100"/>
                </a:lnTo>
                <a:lnTo>
                  <a:pt x="853538" y="419100"/>
                </a:lnTo>
                <a:lnTo>
                  <a:pt x="854132" y="420370"/>
                </a:lnTo>
                <a:lnTo>
                  <a:pt x="867832" y="420370"/>
                </a:lnTo>
                <a:lnTo>
                  <a:pt x="867593" y="421639"/>
                </a:lnTo>
                <a:lnTo>
                  <a:pt x="868953" y="425450"/>
                </a:lnTo>
                <a:lnTo>
                  <a:pt x="867832" y="429260"/>
                </a:lnTo>
                <a:lnTo>
                  <a:pt x="861423" y="429260"/>
                </a:lnTo>
                <a:lnTo>
                  <a:pt x="859978" y="430529"/>
                </a:lnTo>
                <a:lnTo>
                  <a:pt x="860226" y="430529"/>
                </a:lnTo>
                <a:lnTo>
                  <a:pt x="860504" y="431800"/>
                </a:lnTo>
                <a:lnTo>
                  <a:pt x="867086" y="431800"/>
                </a:lnTo>
                <a:lnTo>
                  <a:pt x="866339" y="434339"/>
                </a:lnTo>
                <a:lnTo>
                  <a:pt x="868446" y="439420"/>
                </a:lnTo>
                <a:lnTo>
                  <a:pt x="864905" y="441960"/>
                </a:lnTo>
                <a:lnTo>
                  <a:pt x="853501" y="441960"/>
                </a:lnTo>
                <a:lnTo>
                  <a:pt x="853595" y="443229"/>
                </a:lnTo>
                <a:lnTo>
                  <a:pt x="863134" y="443229"/>
                </a:lnTo>
                <a:lnTo>
                  <a:pt x="862676" y="445770"/>
                </a:lnTo>
                <a:lnTo>
                  <a:pt x="862733" y="448310"/>
                </a:lnTo>
                <a:lnTo>
                  <a:pt x="862249" y="457200"/>
                </a:lnTo>
                <a:lnTo>
                  <a:pt x="860865" y="464820"/>
                </a:lnTo>
                <a:lnTo>
                  <a:pt x="859154" y="473710"/>
                </a:lnTo>
                <a:lnTo>
                  <a:pt x="857691" y="482600"/>
                </a:lnTo>
                <a:lnTo>
                  <a:pt x="857194" y="486410"/>
                </a:lnTo>
                <a:lnTo>
                  <a:pt x="856045" y="488950"/>
                </a:lnTo>
                <a:lnTo>
                  <a:pt x="854428" y="496570"/>
                </a:lnTo>
                <a:lnTo>
                  <a:pt x="852763" y="497839"/>
                </a:lnTo>
                <a:lnTo>
                  <a:pt x="849586" y="499110"/>
                </a:lnTo>
                <a:lnTo>
                  <a:pt x="849079" y="499110"/>
                </a:lnTo>
                <a:lnTo>
                  <a:pt x="849329" y="501650"/>
                </a:lnTo>
                <a:lnTo>
                  <a:pt x="849127" y="502920"/>
                </a:lnTo>
                <a:lnTo>
                  <a:pt x="848841" y="502920"/>
                </a:lnTo>
                <a:lnTo>
                  <a:pt x="844976" y="505460"/>
                </a:lnTo>
                <a:lnTo>
                  <a:pt x="844162" y="509270"/>
                </a:lnTo>
                <a:lnTo>
                  <a:pt x="845568" y="516889"/>
                </a:lnTo>
                <a:lnTo>
                  <a:pt x="844143" y="520700"/>
                </a:lnTo>
                <a:lnTo>
                  <a:pt x="841176" y="523239"/>
                </a:lnTo>
                <a:lnTo>
                  <a:pt x="839826" y="524510"/>
                </a:lnTo>
                <a:close/>
              </a:path>
              <a:path w="879475" h="1162050">
                <a:moveTo>
                  <a:pt x="872779" y="349250"/>
                </a:moveTo>
                <a:lnTo>
                  <a:pt x="827178" y="349250"/>
                </a:lnTo>
                <a:lnTo>
                  <a:pt x="827992" y="347979"/>
                </a:lnTo>
                <a:lnTo>
                  <a:pt x="829265" y="347979"/>
                </a:lnTo>
                <a:lnTo>
                  <a:pt x="829571" y="346710"/>
                </a:lnTo>
                <a:lnTo>
                  <a:pt x="829313" y="345439"/>
                </a:lnTo>
                <a:lnTo>
                  <a:pt x="829274" y="344170"/>
                </a:lnTo>
                <a:lnTo>
                  <a:pt x="870828" y="344170"/>
                </a:lnTo>
                <a:lnTo>
                  <a:pt x="872779" y="349250"/>
                </a:lnTo>
                <a:close/>
              </a:path>
              <a:path w="879475" h="1162050">
                <a:moveTo>
                  <a:pt x="873880" y="354329"/>
                </a:moveTo>
                <a:lnTo>
                  <a:pt x="833293" y="354329"/>
                </a:lnTo>
                <a:lnTo>
                  <a:pt x="833360" y="353060"/>
                </a:lnTo>
                <a:lnTo>
                  <a:pt x="833504" y="353060"/>
                </a:lnTo>
                <a:lnTo>
                  <a:pt x="833646" y="351789"/>
                </a:lnTo>
                <a:lnTo>
                  <a:pt x="833752" y="350520"/>
                </a:lnTo>
                <a:lnTo>
                  <a:pt x="873054" y="350520"/>
                </a:lnTo>
                <a:lnTo>
                  <a:pt x="873880" y="354329"/>
                </a:lnTo>
                <a:close/>
              </a:path>
              <a:path w="879475" h="1162050">
                <a:moveTo>
                  <a:pt x="872567" y="358139"/>
                </a:moveTo>
                <a:lnTo>
                  <a:pt x="865565" y="358139"/>
                </a:lnTo>
                <a:lnTo>
                  <a:pt x="866426" y="356870"/>
                </a:lnTo>
                <a:lnTo>
                  <a:pt x="866091" y="355600"/>
                </a:lnTo>
                <a:lnTo>
                  <a:pt x="873442" y="355600"/>
                </a:lnTo>
                <a:lnTo>
                  <a:pt x="872567" y="358139"/>
                </a:lnTo>
                <a:close/>
              </a:path>
              <a:path w="879475" h="1162050">
                <a:moveTo>
                  <a:pt x="870827" y="367029"/>
                </a:moveTo>
                <a:lnTo>
                  <a:pt x="844563" y="367029"/>
                </a:lnTo>
                <a:lnTo>
                  <a:pt x="845627" y="365760"/>
                </a:lnTo>
                <a:lnTo>
                  <a:pt x="844660" y="363220"/>
                </a:lnTo>
                <a:lnTo>
                  <a:pt x="866187" y="363220"/>
                </a:lnTo>
                <a:lnTo>
                  <a:pt x="866168" y="361950"/>
                </a:lnTo>
                <a:lnTo>
                  <a:pt x="854543" y="361950"/>
                </a:lnTo>
                <a:lnTo>
                  <a:pt x="854448" y="360679"/>
                </a:lnTo>
                <a:lnTo>
                  <a:pt x="871692" y="360679"/>
                </a:lnTo>
                <a:lnTo>
                  <a:pt x="870818" y="363220"/>
                </a:lnTo>
                <a:lnTo>
                  <a:pt x="870827" y="367029"/>
                </a:lnTo>
                <a:close/>
              </a:path>
              <a:path w="879475" h="1162050">
                <a:moveTo>
                  <a:pt x="872281" y="379729"/>
                </a:moveTo>
                <a:lnTo>
                  <a:pt x="864790" y="379729"/>
                </a:lnTo>
                <a:lnTo>
                  <a:pt x="865517" y="378460"/>
                </a:lnTo>
                <a:lnTo>
                  <a:pt x="865077" y="377189"/>
                </a:lnTo>
                <a:lnTo>
                  <a:pt x="872932" y="377189"/>
                </a:lnTo>
                <a:lnTo>
                  <a:pt x="872281" y="379729"/>
                </a:lnTo>
                <a:close/>
              </a:path>
              <a:path w="879475" h="1162050">
                <a:moveTo>
                  <a:pt x="47359" y="384810"/>
                </a:moveTo>
                <a:lnTo>
                  <a:pt x="12016" y="384810"/>
                </a:lnTo>
                <a:lnTo>
                  <a:pt x="13126" y="379729"/>
                </a:lnTo>
                <a:lnTo>
                  <a:pt x="45022" y="379729"/>
                </a:lnTo>
                <a:lnTo>
                  <a:pt x="47369" y="382270"/>
                </a:lnTo>
                <a:lnTo>
                  <a:pt x="47359" y="384810"/>
                </a:lnTo>
                <a:close/>
              </a:path>
              <a:path w="879475" h="1162050">
                <a:moveTo>
                  <a:pt x="871630" y="382270"/>
                </a:moveTo>
                <a:lnTo>
                  <a:pt x="832222" y="382270"/>
                </a:lnTo>
                <a:lnTo>
                  <a:pt x="832070" y="381000"/>
                </a:lnTo>
                <a:lnTo>
                  <a:pt x="871956" y="381000"/>
                </a:lnTo>
                <a:lnTo>
                  <a:pt x="871630" y="382270"/>
                </a:lnTo>
                <a:close/>
              </a:path>
              <a:path w="879475" h="1162050">
                <a:moveTo>
                  <a:pt x="878574" y="387350"/>
                </a:moveTo>
                <a:lnTo>
                  <a:pt x="877419" y="387350"/>
                </a:lnTo>
                <a:lnTo>
                  <a:pt x="874444" y="382270"/>
                </a:lnTo>
                <a:lnTo>
                  <a:pt x="877868" y="381000"/>
                </a:lnTo>
                <a:lnTo>
                  <a:pt x="878059" y="382270"/>
                </a:lnTo>
                <a:lnTo>
                  <a:pt x="879189" y="382270"/>
                </a:lnTo>
                <a:lnTo>
                  <a:pt x="878574" y="387350"/>
                </a:lnTo>
                <a:close/>
              </a:path>
              <a:path w="879475" h="1162050">
                <a:moveTo>
                  <a:pt x="9156" y="481329"/>
                </a:moveTo>
                <a:lnTo>
                  <a:pt x="8467" y="481329"/>
                </a:lnTo>
                <a:lnTo>
                  <a:pt x="6534" y="473710"/>
                </a:lnTo>
                <a:lnTo>
                  <a:pt x="8103" y="464820"/>
                </a:lnTo>
                <a:lnTo>
                  <a:pt x="11413" y="457200"/>
                </a:lnTo>
                <a:lnTo>
                  <a:pt x="8887" y="452120"/>
                </a:lnTo>
                <a:lnTo>
                  <a:pt x="4793" y="447039"/>
                </a:lnTo>
                <a:lnTo>
                  <a:pt x="7241" y="439420"/>
                </a:lnTo>
                <a:lnTo>
                  <a:pt x="6993" y="438150"/>
                </a:lnTo>
                <a:lnTo>
                  <a:pt x="248" y="434339"/>
                </a:lnTo>
                <a:lnTo>
                  <a:pt x="1091" y="427989"/>
                </a:lnTo>
                <a:lnTo>
                  <a:pt x="2582" y="421639"/>
                </a:lnTo>
                <a:lnTo>
                  <a:pt x="1107" y="415289"/>
                </a:lnTo>
                <a:lnTo>
                  <a:pt x="1716" y="408939"/>
                </a:lnTo>
                <a:lnTo>
                  <a:pt x="2229" y="402589"/>
                </a:lnTo>
                <a:lnTo>
                  <a:pt x="468" y="396239"/>
                </a:lnTo>
                <a:lnTo>
                  <a:pt x="34337" y="396239"/>
                </a:lnTo>
                <a:lnTo>
                  <a:pt x="34520" y="393700"/>
                </a:lnTo>
                <a:lnTo>
                  <a:pt x="47423" y="393700"/>
                </a:lnTo>
                <a:lnTo>
                  <a:pt x="47119" y="401320"/>
                </a:lnTo>
                <a:lnTo>
                  <a:pt x="47866" y="406400"/>
                </a:lnTo>
                <a:lnTo>
                  <a:pt x="12045" y="406400"/>
                </a:lnTo>
                <a:lnTo>
                  <a:pt x="10887" y="407670"/>
                </a:lnTo>
                <a:lnTo>
                  <a:pt x="11527" y="408939"/>
                </a:lnTo>
                <a:lnTo>
                  <a:pt x="11758" y="410210"/>
                </a:lnTo>
                <a:lnTo>
                  <a:pt x="43694" y="410210"/>
                </a:lnTo>
                <a:lnTo>
                  <a:pt x="43102" y="412750"/>
                </a:lnTo>
                <a:lnTo>
                  <a:pt x="47463" y="420370"/>
                </a:lnTo>
                <a:lnTo>
                  <a:pt x="41972" y="426720"/>
                </a:lnTo>
                <a:lnTo>
                  <a:pt x="42294" y="427989"/>
                </a:lnTo>
                <a:lnTo>
                  <a:pt x="37293" y="427989"/>
                </a:lnTo>
                <a:lnTo>
                  <a:pt x="36022" y="436879"/>
                </a:lnTo>
                <a:lnTo>
                  <a:pt x="35897" y="438150"/>
                </a:lnTo>
                <a:lnTo>
                  <a:pt x="36070" y="438150"/>
                </a:lnTo>
                <a:lnTo>
                  <a:pt x="41516" y="441960"/>
                </a:lnTo>
                <a:lnTo>
                  <a:pt x="45557" y="447039"/>
                </a:lnTo>
                <a:lnTo>
                  <a:pt x="47615" y="450850"/>
                </a:lnTo>
                <a:lnTo>
                  <a:pt x="26110" y="450850"/>
                </a:lnTo>
                <a:lnTo>
                  <a:pt x="26158" y="452120"/>
                </a:lnTo>
                <a:lnTo>
                  <a:pt x="48300" y="452120"/>
                </a:lnTo>
                <a:lnTo>
                  <a:pt x="49855" y="458470"/>
                </a:lnTo>
                <a:lnTo>
                  <a:pt x="50316" y="462279"/>
                </a:lnTo>
                <a:lnTo>
                  <a:pt x="49846" y="466089"/>
                </a:lnTo>
                <a:lnTo>
                  <a:pt x="50479" y="474979"/>
                </a:lnTo>
                <a:lnTo>
                  <a:pt x="50665" y="478789"/>
                </a:lnTo>
                <a:lnTo>
                  <a:pt x="11279" y="478789"/>
                </a:lnTo>
                <a:lnTo>
                  <a:pt x="9156" y="481329"/>
                </a:lnTo>
                <a:close/>
              </a:path>
              <a:path w="879475" h="1162050">
                <a:moveTo>
                  <a:pt x="43694" y="410210"/>
                </a:moveTo>
                <a:lnTo>
                  <a:pt x="11758" y="410210"/>
                </a:lnTo>
                <a:lnTo>
                  <a:pt x="14619" y="408939"/>
                </a:lnTo>
                <a:lnTo>
                  <a:pt x="14360" y="406400"/>
                </a:lnTo>
                <a:lnTo>
                  <a:pt x="47866" y="406400"/>
                </a:lnTo>
                <a:lnTo>
                  <a:pt x="43694" y="410210"/>
                </a:lnTo>
                <a:close/>
              </a:path>
              <a:path w="879475" h="1162050">
                <a:moveTo>
                  <a:pt x="867832" y="420370"/>
                </a:moveTo>
                <a:lnTo>
                  <a:pt x="854419" y="420370"/>
                </a:lnTo>
                <a:lnTo>
                  <a:pt x="854685" y="419100"/>
                </a:lnTo>
                <a:lnTo>
                  <a:pt x="855012" y="419100"/>
                </a:lnTo>
                <a:lnTo>
                  <a:pt x="855194" y="417829"/>
                </a:lnTo>
                <a:lnTo>
                  <a:pt x="854820" y="417829"/>
                </a:lnTo>
                <a:lnTo>
                  <a:pt x="854591" y="416560"/>
                </a:lnTo>
                <a:lnTo>
                  <a:pt x="868550" y="416560"/>
                </a:lnTo>
                <a:lnTo>
                  <a:pt x="867832" y="420370"/>
                </a:lnTo>
                <a:close/>
              </a:path>
              <a:path w="879475" h="1162050">
                <a:moveTo>
                  <a:pt x="36070" y="438150"/>
                </a:moveTo>
                <a:lnTo>
                  <a:pt x="36022" y="436879"/>
                </a:lnTo>
                <a:lnTo>
                  <a:pt x="37121" y="434339"/>
                </a:lnTo>
                <a:lnTo>
                  <a:pt x="39245" y="427989"/>
                </a:lnTo>
                <a:lnTo>
                  <a:pt x="42294" y="427989"/>
                </a:lnTo>
                <a:lnTo>
                  <a:pt x="43905" y="434339"/>
                </a:lnTo>
                <a:lnTo>
                  <a:pt x="36070" y="438150"/>
                </a:lnTo>
                <a:close/>
              </a:path>
              <a:path w="879475" h="1162050">
                <a:moveTo>
                  <a:pt x="867086" y="431800"/>
                </a:moveTo>
                <a:lnTo>
                  <a:pt x="861355" y="431800"/>
                </a:lnTo>
                <a:lnTo>
                  <a:pt x="861978" y="430529"/>
                </a:lnTo>
                <a:lnTo>
                  <a:pt x="862446" y="430529"/>
                </a:lnTo>
                <a:lnTo>
                  <a:pt x="862245" y="429260"/>
                </a:lnTo>
                <a:lnTo>
                  <a:pt x="867832" y="429260"/>
                </a:lnTo>
                <a:lnTo>
                  <a:pt x="867086" y="431800"/>
                </a:lnTo>
                <a:close/>
              </a:path>
              <a:path w="879475" h="1162050">
                <a:moveTo>
                  <a:pt x="863134" y="443229"/>
                </a:moveTo>
                <a:lnTo>
                  <a:pt x="854524" y="443229"/>
                </a:lnTo>
                <a:lnTo>
                  <a:pt x="854428" y="441960"/>
                </a:lnTo>
                <a:lnTo>
                  <a:pt x="864905" y="441960"/>
                </a:lnTo>
                <a:lnTo>
                  <a:pt x="863134" y="443229"/>
                </a:lnTo>
                <a:close/>
              </a:path>
              <a:path w="879475" h="1162050">
                <a:moveTo>
                  <a:pt x="48300" y="452120"/>
                </a:moveTo>
                <a:lnTo>
                  <a:pt x="27133" y="452120"/>
                </a:lnTo>
                <a:lnTo>
                  <a:pt x="27047" y="450850"/>
                </a:lnTo>
                <a:lnTo>
                  <a:pt x="47615" y="450850"/>
                </a:lnTo>
                <a:lnTo>
                  <a:pt x="48300" y="452120"/>
                </a:lnTo>
                <a:close/>
              </a:path>
              <a:path w="879475" h="1162050">
                <a:moveTo>
                  <a:pt x="62848" y="596900"/>
                </a:moveTo>
                <a:lnTo>
                  <a:pt x="49445" y="596900"/>
                </a:lnTo>
                <a:lnTo>
                  <a:pt x="48642" y="585470"/>
                </a:lnTo>
                <a:lnTo>
                  <a:pt x="42747" y="580389"/>
                </a:lnTo>
                <a:lnTo>
                  <a:pt x="43130" y="574039"/>
                </a:lnTo>
                <a:lnTo>
                  <a:pt x="34988" y="568960"/>
                </a:lnTo>
                <a:lnTo>
                  <a:pt x="35965" y="561339"/>
                </a:lnTo>
                <a:lnTo>
                  <a:pt x="34385" y="558800"/>
                </a:lnTo>
                <a:lnTo>
                  <a:pt x="33256" y="558800"/>
                </a:lnTo>
                <a:lnTo>
                  <a:pt x="26023" y="554989"/>
                </a:lnTo>
                <a:lnTo>
                  <a:pt x="25249" y="547370"/>
                </a:lnTo>
                <a:lnTo>
                  <a:pt x="22234" y="534670"/>
                </a:lnTo>
                <a:lnTo>
                  <a:pt x="20876" y="528320"/>
                </a:lnTo>
                <a:lnTo>
                  <a:pt x="18274" y="520700"/>
                </a:lnTo>
                <a:lnTo>
                  <a:pt x="15518" y="520700"/>
                </a:lnTo>
                <a:lnTo>
                  <a:pt x="13241" y="518160"/>
                </a:lnTo>
                <a:lnTo>
                  <a:pt x="14944" y="511810"/>
                </a:lnTo>
                <a:lnTo>
                  <a:pt x="13862" y="505460"/>
                </a:lnTo>
                <a:lnTo>
                  <a:pt x="9241" y="494029"/>
                </a:lnTo>
                <a:lnTo>
                  <a:pt x="8294" y="483870"/>
                </a:lnTo>
                <a:lnTo>
                  <a:pt x="8506" y="483870"/>
                </a:lnTo>
                <a:lnTo>
                  <a:pt x="8525" y="482600"/>
                </a:lnTo>
                <a:lnTo>
                  <a:pt x="8763" y="482600"/>
                </a:lnTo>
                <a:lnTo>
                  <a:pt x="8956" y="481329"/>
                </a:lnTo>
                <a:lnTo>
                  <a:pt x="13729" y="481329"/>
                </a:lnTo>
                <a:lnTo>
                  <a:pt x="14160" y="480060"/>
                </a:lnTo>
                <a:lnTo>
                  <a:pt x="13575" y="478789"/>
                </a:lnTo>
                <a:lnTo>
                  <a:pt x="50665" y="478789"/>
                </a:lnTo>
                <a:lnTo>
                  <a:pt x="50727" y="480060"/>
                </a:lnTo>
                <a:lnTo>
                  <a:pt x="54947" y="485139"/>
                </a:lnTo>
                <a:lnTo>
                  <a:pt x="60776" y="496570"/>
                </a:lnTo>
                <a:lnTo>
                  <a:pt x="63346" y="502920"/>
                </a:lnTo>
                <a:lnTo>
                  <a:pt x="66541" y="509270"/>
                </a:lnTo>
                <a:lnTo>
                  <a:pt x="68876" y="511810"/>
                </a:lnTo>
                <a:lnTo>
                  <a:pt x="68112" y="518160"/>
                </a:lnTo>
                <a:lnTo>
                  <a:pt x="71297" y="521970"/>
                </a:lnTo>
                <a:lnTo>
                  <a:pt x="69729" y="530860"/>
                </a:lnTo>
                <a:lnTo>
                  <a:pt x="75956" y="535939"/>
                </a:lnTo>
                <a:lnTo>
                  <a:pt x="83582" y="542289"/>
                </a:lnTo>
                <a:lnTo>
                  <a:pt x="83802" y="544829"/>
                </a:lnTo>
                <a:lnTo>
                  <a:pt x="84366" y="546100"/>
                </a:lnTo>
                <a:lnTo>
                  <a:pt x="84224" y="547370"/>
                </a:lnTo>
                <a:lnTo>
                  <a:pt x="71020" y="547370"/>
                </a:lnTo>
                <a:lnTo>
                  <a:pt x="69766" y="548639"/>
                </a:lnTo>
                <a:lnTo>
                  <a:pt x="86194" y="548639"/>
                </a:lnTo>
                <a:lnTo>
                  <a:pt x="88348" y="552450"/>
                </a:lnTo>
                <a:lnTo>
                  <a:pt x="90577" y="560070"/>
                </a:lnTo>
                <a:lnTo>
                  <a:pt x="92747" y="561339"/>
                </a:lnTo>
                <a:lnTo>
                  <a:pt x="96575" y="563879"/>
                </a:lnTo>
                <a:lnTo>
                  <a:pt x="86951" y="563879"/>
                </a:lnTo>
                <a:lnTo>
                  <a:pt x="87926" y="566420"/>
                </a:lnTo>
                <a:lnTo>
                  <a:pt x="100403" y="566420"/>
                </a:lnTo>
                <a:lnTo>
                  <a:pt x="103100" y="568960"/>
                </a:lnTo>
                <a:lnTo>
                  <a:pt x="51359" y="568960"/>
                </a:lnTo>
                <a:lnTo>
                  <a:pt x="51779" y="570229"/>
                </a:lnTo>
                <a:lnTo>
                  <a:pt x="52075" y="570229"/>
                </a:lnTo>
                <a:lnTo>
                  <a:pt x="53885" y="571500"/>
                </a:lnTo>
                <a:lnTo>
                  <a:pt x="104690" y="571500"/>
                </a:lnTo>
                <a:lnTo>
                  <a:pt x="105171" y="574039"/>
                </a:lnTo>
                <a:lnTo>
                  <a:pt x="62744" y="574039"/>
                </a:lnTo>
                <a:lnTo>
                  <a:pt x="59472" y="576579"/>
                </a:lnTo>
                <a:lnTo>
                  <a:pt x="58525" y="577850"/>
                </a:lnTo>
                <a:lnTo>
                  <a:pt x="58142" y="577850"/>
                </a:lnTo>
                <a:lnTo>
                  <a:pt x="59318" y="579120"/>
                </a:lnTo>
                <a:lnTo>
                  <a:pt x="60667" y="582929"/>
                </a:lnTo>
                <a:lnTo>
                  <a:pt x="113133" y="582929"/>
                </a:lnTo>
                <a:lnTo>
                  <a:pt x="113203" y="584200"/>
                </a:lnTo>
                <a:lnTo>
                  <a:pt x="111190" y="585470"/>
                </a:lnTo>
                <a:lnTo>
                  <a:pt x="52544" y="585470"/>
                </a:lnTo>
                <a:lnTo>
                  <a:pt x="52640" y="586739"/>
                </a:lnTo>
                <a:lnTo>
                  <a:pt x="52458" y="588010"/>
                </a:lnTo>
                <a:lnTo>
                  <a:pt x="52919" y="588010"/>
                </a:lnTo>
                <a:lnTo>
                  <a:pt x="53243" y="589279"/>
                </a:lnTo>
                <a:lnTo>
                  <a:pt x="110375" y="589279"/>
                </a:lnTo>
                <a:lnTo>
                  <a:pt x="110974" y="590550"/>
                </a:lnTo>
                <a:lnTo>
                  <a:pt x="100747" y="590550"/>
                </a:lnTo>
                <a:lnTo>
                  <a:pt x="100412" y="591820"/>
                </a:lnTo>
                <a:lnTo>
                  <a:pt x="63825" y="591820"/>
                </a:lnTo>
                <a:lnTo>
                  <a:pt x="62848" y="596900"/>
                </a:lnTo>
                <a:close/>
              </a:path>
              <a:path w="879475" h="1162050">
                <a:moveTo>
                  <a:pt x="729878" y="648970"/>
                </a:moveTo>
                <a:lnTo>
                  <a:pt x="661153" y="648970"/>
                </a:lnTo>
                <a:lnTo>
                  <a:pt x="661612" y="647700"/>
                </a:lnTo>
                <a:lnTo>
                  <a:pt x="661114" y="645160"/>
                </a:lnTo>
                <a:lnTo>
                  <a:pt x="656617" y="645160"/>
                </a:lnTo>
                <a:lnTo>
                  <a:pt x="654632" y="643911"/>
                </a:lnTo>
                <a:lnTo>
                  <a:pt x="654101" y="643889"/>
                </a:lnTo>
                <a:lnTo>
                  <a:pt x="658779" y="638810"/>
                </a:lnTo>
                <a:lnTo>
                  <a:pt x="662692" y="637539"/>
                </a:lnTo>
                <a:lnTo>
                  <a:pt x="668346" y="632460"/>
                </a:lnTo>
                <a:lnTo>
                  <a:pt x="670642" y="631189"/>
                </a:lnTo>
                <a:lnTo>
                  <a:pt x="672566" y="626110"/>
                </a:lnTo>
                <a:lnTo>
                  <a:pt x="675828" y="623570"/>
                </a:lnTo>
                <a:lnTo>
                  <a:pt x="688142" y="622300"/>
                </a:lnTo>
                <a:lnTo>
                  <a:pt x="692429" y="614679"/>
                </a:lnTo>
                <a:lnTo>
                  <a:pt x="700045" y="612139"/>
                </a:lnTo>
                <a:lnTo>
                  <a:pt x="703986" y="603250"/>
                </a:lnTo>
                <a:lnTo>
                  <a:pt x="713209" y="601979"/>
                </a:lnTo>
                <a:lnTo>
                  <a:pt x="721562" y="596900"/>
                </a:lnTo>
                <a:lnTo>
                  <a:pt x="723820" y="596900"/>
                </a:lnTo>
                <a:lnTo>
                  <a:pt x="724901" y="595629"/>
                </a:lnTo>
                <a:lnTo>
                  <a:pt x="727524" y="591820"/>
                </a:lnTo>
                <a:lnTo>
                  <a:pt x="729188" y="588010"/>
                </a:lnTo>
                <a:lnTo>
                  <a:pt x="734621" y="582929"/>
                </a:lnTo>
                <a:lnTo>
                  <a:pt x="739319" y="581660"/>
                </a:lnTo>
                <a:lnTo>
                  <a:pt x="744658" y="575310"/>
                </a:lnTo>
                <a:lnTo>
                  <a:pt x="750169" y="572770"/>
                </a:lnTo>
                <a:lnTo>
                  <a:pt x="753805" y="562610"/>
                </a:lnTo>
                <a:lnTo>
                  <a:pt x="759479" y="560070"/>
                </a:lnTo>
                <a:lnTo>
                  <a:pt x="763919" y="556260"/>
                </a:lnTo>
                <a:lnTo>
                  <a:pt x="763947" y="552450"/>
                </a:lnTo>
                <a:lnTo>
                  <a:pt x="762493" y="547370"/>
                </a:lnTo>
                <a:lnTo>
                  <a:pt x="772376" y="541020"/>
                </a:lnTo>
                <a:lnTo>
                  <a:pt x="773754" y="534670"/>
                </a:lnTo>
                <a:lnTo>
                  <a:pt x="781387" y="533400"/>
                </a:lnTo>
                <a:lnTo>
                  <a:pt x="783561" y="523239"/>
                </a:lnTo>
                <a:lnTo>
                  <a:pt x="790238" y="524510"/>
                </a:lnTo>
                <a:lnTo>
                  <a:pt x="839826" y="524510"/>
                </a:lnTo>
                <a:lnTo>
                  <a:pt x="835776" y="528320"/>
                </a:lnTo>
                <a:lnTo>
                  <a:pt x="833775" y="530860"/>
                </a:lnTo>
                <a:lnTo>
                  <a:pt x="824683" y="530860"/>
                </a:lnTo>
                <a:lnTo>
                  <a:pt x="824701" y="532129"/>
                </a:lnTo>
                <a:lnTo>
                  <a:pt x="824758" y="533400"/>
                </a:lnTo>
                <a:lnTo>
                  <a:pt x="831774" y="533400"/>
                </a:lnTo>
                <a:lnTo>
                  <a:pt x="830773" y="534670"/>
                </a:lnTo>
                <a:lnTo>
                  <a:pt x="827517" y="538479"/>
                </a:lnTo>
                <a:lnTo>
                  <a:pt x="823056" y="538479"/>
                </a:lnTo>
                <a:lnTo>
                  <a:pt x="822004" y="539750"/>
                </a:lnTo>
                <a:lnTo>
                  <a:pt x="820951" y="539750"/>
                </a:lnTo>
                <a:lnTo>
                  <a:pt x="821841" y="542289"/>
                </a:lnTo>
                <a:lnTo>
                  <a:pt x="825294" y="542289"/>
                </a:lnTo>
                <a:lnTo>
                  <a:pt x="823587" y="546100"/>
                </a:lnTo>
                <a:lnTo>
                  <a:pt x="818444" y="546100"/>
                </a:lnTo>
                <a:lnTo>
                  <a:pt x="818381" y="546346"/>
                </a:lnTo>
                <a:lnTo>
                  <a:pt x="817841" y="547370"/>
                </a:lnTo>
                <a:lnTo>
                  <a:pt x="821745" y="547370"/>
                </a:lnTo>
                <a:lnTo>
                  <a:pt x="820692" y="548639"/>
                </a:lnTo>
                <a:lnTo>
                  <a:pt x="818999" y="551179"/>
                </a:lnTo>
                <a:lnTo>
                  <a:pt x="817870" y="557529"/>
                </a:lnTo>
                <a:lnTo>
                  <a:pt x="815703" y="558800"/>
                </a:lnTo>
                <a:lnTo>
                  <a:pt x="806101" y="558800"/>
                </a:lnTo>
                <a:lnTo>
                  <a:pt x="805126" y="565150"/>
                </a:lnTo>
                <a:lnTo>
                  <a:pt x="805200" y="566420"/>
                </a:lnTo>
                <a:lnTo>
                  <a:pt x="798515" y="566420"/>
                </a:lnTo>
                <a:lnTo>
                  <a:pt x="798543" y="567689"/>
                </a:lnTo>
                <a:lnTo>
                  <a:pt x="805275" y="567689"/>
                </a:lnTo>
                <a:lnTo>
                  <a:pt x="805499" y="571500"/>
                </a:lnTo>
                <a:lnTo>
                  <a:pt x="802926" y="575310"/>
                </a:lnTo>
                <a:lnTo>
                  <a:pt x="800265" y="580389"/>
                </a:lnTo>
                <a:lnTo>
                  <a:pt x="797804" y="582929"/>
                </a:lnTo>
                <a:lnTo>
                  <a:pt x="791100" y="582929"/>
                </a:lnTo>
                <a:lnTo>
                  <a:pt x="790584" y="584200"/>
                </a:lnTo>
                <a:lnTo>
                  <a:pt x="789818" y="584200"/>
                </a:lnTo>
                <a:lnTo>
                  <a:pt x="789598" y="585470"/>
                </a:lnTo>
                <a:lnTo>
                  <a:pt x="790229" y="585470"/>
                </a:lnTo>
                <a:lnTo>
                  <a:pt x="790593" y="586739"/>
                </a:lnTo>
                <a:lnTo>
                  <a:pt x="795539" y="586739"/>
                </a:lnTo>
                <a:lnTo>
                  <a:pt x="792956" y="593089"/>
                </a:lnTo>
                <a:lnTo>
                  <a:pt x="787713" y="598170"/>
                </a:lnTo>
                <a:lnTo>
                  <a:pt x="782665" y="603250"/>
                </a:lnTo>
                <a:lnTo>
                  <a:pt x="773701" y="612139"/>
                </a:lnTo>
                <a:lnTo>
                  <a:pt x="707910" y="612139"/>
                </a:lnTo>
                <a:lnTo>
                  <a:pt x="707316" y="613410"/>
                </a:lnTo>
                <a:lnTo>
                  <a:pt x="707718" y="613410"/>
                </a:lnTo>
                <a:lnTo>
                  <a:pt x="707928" y="614679"/>
                </a:lnTo>
                <a:lnTo>
                  <a:pt x="771180" y="614679"/>
                </a:lnTo>
                <a:lnTo>
                  <a:pt x="767458" y="618489"/>
                </a:lnTo>
                <a:lnTo>
                  <a:pt x="761641" y="624839"/>
                </a:lnTo>
                <a:lnTo>
                  <a:pt x="755451" y="629920"/>
                </a:lnTo>
                <a:lnTo>
                  <a:pt x="748121" y="633729"/>
                </a:lnTo>
                <a:lnTo>
                  <a:pt x="741611" y="638810"/>
                </a:lnTo>
                <a:lnTo>
                  <a:pt x="735700" y="643911"/>
                </a:lnTo>
                <a:lnTo>
                  <a:pt x="729878" y="648970"/>
                </a:lnTo>
                <a:close/>
              </a:path>
              <a:path w="879475" h="1162050">
                <a:moveTo>
                  <a:pt x="831774" y="533400"/>
                </a:moveTo>
                <a:lnTo>
                  <a:pt x="825724" y="533400"/>
                </a:lnTo>
                <a:lnTo>
                  <a:pt x="825744" y="530860"/>
                </a:lnTo>
                <a:lnTo>
                  <a:pt x="833775" y="530860"/>
                </a:lnTo>
                <a:lnTo>
                  <a:pt x="831774" y="533400"/>
                </a:lnTo>
                <a:close/>
              </a:path>
              <a:path w="879475" h="1162050">
                <a:moveTo>
                  <a:pt x="825294" y="542289"/>
                </a:moveTo>
                <a:lnTo>
                  <a:pt x="821841" y="542289"/>
                </a:lnTo>
                <a:lnTo>
                  <a:pt x="822873" y="541020"/>
                </a:lnTo>
                <a:lnTo>
                  <a:pt x="823793" y="541020"/>
                </a:lnTo>
                <a:lnTo>
                  <a:pt x="824701" y="539750"/>
                </a:lnTo>
                <a:lnTo>
                  <a:pt x="824203" y="538479"/>
                </a:lnTo>
                <a:lnTo>
                  <a:pt x="827517" y="538479"/>
                </a:lnTo>
                <a:lnTo>
                  <a:pt x="826432" y="539750"/>
                </a:lnTo>
                <a:lnTo>
                  <a:pt x="825294" y="542289"/>
                </a:lnTo>
                <a:close/>
              </a:path>
              <a:path w="879475" h="1162050">
                <a:moveTo>
                  <a:pt x="86194" y="548639"/>
                </a:moveTo>
                <a:lnTo>
                  <a:pt x="71442" y="548639"/>
                </a:lnTo>
                <a:lnTo>
                  <a:pt x="71699" y="547370"/>
                </a:lnTo>
                <a:lnTo>
                  <a:pt x="84224" y="547370"/>
                </a:lnTo>
                <a:lnTo>
                  <a:pt x="84520" y="546100"/>
                </a:lnTo>
                <a:lnTo>
                  <a:pt x="86194" y="548639"/>
                </a:lnTo>
                <a:close/>
              </a:path>
              <a:path w="879475" h="1162050">
                <a:moveTo>
                  <a:pt x="818473" y="546171"/>
                </a:moveTo>
                <a:close/>
              </a:path>
              <a:path w="879475" h="1162050">
                <a:moveTo>
                  <a:pt x="823018" y="547370"/>
                </a:moveTo>
                <a:lnTo>
                  <a:pt x="820377" y="547370"/>
                </a:lnTo>
                <a:lnTo>
                  <a:pt x="819229" y="546100"/>
                </a:lnTo>
                <a:lnTo>
                  <a:pt x="823587" y="546100"/>
                </a:lnTo>
                <a:lnTo>
                  <a:pt x="823018" y="547370"/>
                </a:lnTo>
                <a:close/>
              </a:path>
              <a:path w="879475" h="1162050">
                <a:moveTo>
                  <a:pt x="818951" y="547370"/>
                </a:moveTo>
                <a:lnTo>
                  <a:pt x="818119" y="547370"/>
                </a:lnTo>
                <a:lnTo>
                  <a:pt x="818381" y="546346"/>
                </a:lnTo>
                <a:lnTo>
                  <a:pt x="818473" y="546171"/>
                </a:lnTo>
                <a:lnTo>
                  <a:pt x="818951" y="547370"/>
                </a:lnTo>
                <a:close/>
              </a:path>
              <a:path w="879475" h="1162050">
                <a:moveTo>
                  <a:pt x="809259" y="561339"/>
                </a:moveTo>
                <a:lnTo>
                  <a:pt x="806896" y="558800"/>
                </a:lnTo>
                <a:lnTo>
                  <a:pt x="815703" y="558800"/>
                </a:lnTo>
                <a:lnTo>
                  <a:pt x="813536" y="560070"/>
                </a:lnTo>
                <a:lnTo>
                  <a:pt x="809259" y="561339"/>
                </a:lnTo>
                <a:close/>
              </a:path>
              <a:path w="879475" h="1162050">
                <a:moveTo>
                  <a:pt x="100403" y="566420"/>
                </a:moveTo>
                <a:lnTo>
                  <a:pt x="87926" y="566420"/>
                </a:lnTo>
                <a:lnTo>
                  <a:pt x="90309" y="565150"/>
                </a:lnTo>
                <a:lnTo>
                  <a:pt x="90059" y="565150"/>
                </a:lnTo>
                <a:lnTo>
                  <a:pt x="89868" y="563879"/>
                </a:lnTo>
                <a:lnTo>
                  <a:pt x="96575" y="563879"/>
                </a:lnTo>
                <a:lnTo>
                  <a:pt x="100403" y="566420"/>
                </a:lnTo>
                <a:close/>
              </a:path>
              <a:path w="879475" h="1162050">
                <a:moveTo>
                  <a:pt x="805275" y="567689"/>
                </a:moveTo>
                <a:lnTo>
                  <a:pt x="798543" y="567689"/>
                </a:lnTo>
                <a:lnTo>
                  <a:pt x="799222" y="566420"/>
                </a:lnTo>
                <a:lnTo>
                  <a:pt x="805200" y="566420"/>
                </a:lnTo>
                <a:lnTo>
                  <a:pt x="805275" y="567689"/>
                </a:lnTo>
                <a:close/>
              </a:path>
              <a:path w="879475" h="1162050">
                <a:moveTo>
                  <a:pt x="104690" y="571500"/>
                </a:moveTo>
                <a:lnTo>
                  <a:pt x="58802" y="571500"/>
                </a:lnTo>
                <a:lnTo>
                  <a:pt x="56123" y="570229"/>
                </a:lnTo>
                <a:lnTo>
                  <a:pt x="55148" y="568960"/>
                </a:lnTo>
                <a:lnTo>
                  <a:pt x="103100" y="568960"/>
                </a:lnTo>
                <a:lnTo>
                  <a:pt x="104449" y="570229"/>
                </a:lnTo>
                <a:lnTo>
                  <a:pt x="104690" y="571500"/>
                </a:lnTo>
                <a:close/>
              </a:path>
              <a:path w="879475" h="1162050">
                <a:moveTo>
                  <a:pt x="113133" y="582929"/>
                </a:moveTo>
                <a:lnTo>
                  <a:pt x="60667" y="582929"/>
                </a:lnTo>
                <a:lnTo>
                  <a:pt x="62351" y="579120"/>
                </a:lnTo>
                <a:lnTo>
                  <a:pt x="63250" y="576579"/>
                </a:lnTo>
                <a:lnTo>
                  <a:pt x="64075" y="575310"/>
                </a:lnTo>
                <a:lnTo>
                  <a:pt x="62744" y="574039"/>
                </a:lnTo>
                <a:lnTo>
                  <a:pt x="96804" y="574039"/>
                </a:lnTo>
                <a:lnTo>
                  <a:pt x="95646" y="575310"/>
                </a:lnTo>
                <a:lnTo>
                  <a:pt x="96183" y="576579"/>
                </a:lnTo>
                <a:lnTo>
                  <a:pt x="96460" y="577850"/>
                </a:lnTo>
                <a:lnTo>
                  <a:pt x="105893" y="577850"/>
                </a:lnTo>
                <a:lnTo>
                  <a:pt x="106134" y="579120"/>
                </a:lnTo>
                <a:lnTo>
                  <a:pt x="110476" y="579120"/>
                </a:lnTo>
                <a:lnTo>
                  <a:pt x="112993" y="580389"/>
                </a:lnTo>
                <a:lnTo>
                  <a:pt x="113133" y="582929"/>
                </a:lnTo>
                <a:close/>
              </a:path>
              <a:path w="879475" h="1162050">
                <a:moveTo>
                  <a:pt x="105893" y="577850"/>
                </a:moveTo>
                <a:lnTo>
                  <a:pt x="97628" y="577850"/>
                </a:lnTo>
                <a:lnTo>
                  <a:pt x="98804" y="576579"/>
                </a:lnTo>
                <a:lnTo>
                  <a:pt x="99953" y="576579"/>
                </a:lnTo>
                <a:lnTo>
                  <a:pt x="99187" y="574039"/>
                </a:lnTo>
                <a:lnTo>
                  <a:pt x="105171" y="574039"/>
                </a:lnTo>
                <a:lnTo>
                  <a:pt x="105893" y="577850"/>
                </a:lnTo>
                <a:close/>
              </a:path>
              <a:path w="879475" h="1162050">
                <a:moveTo>
                  <a:pt x="795539" y="586739"/>
                </a:moveTo>
                <a:lnTo>
                  <a:pt x="790593" y="586739"/>
                </a:lnTo>
                <a:lnTo>
                  <a:pt x="791905" y="584200"/>
                </a:lnTo>
                <a:lnTo>
                  <a:pt x="791368" y="584200"/>
                </a:lnTo>
                <a:lnTo>
                  <a:pt x="791100" y="582929"/>
                </a:lnTo>
                <a:lnTo>
                  <a:pt x="797804" y="582929"/>
                </a:lnTo>
                <a:lnTo>
                  <a:pt x="796573" y="584200"/>
                </a:lnTo>
                <a:lnTo>
                  <a:pt x="795539" y="586739"/>
                </a:lnTo>
                <a:close/>
              </a:path>
              <a:path w="879475" h="1162050">
                <a:moveTo>
                  <a:pt x="110375" y="589279"/>
                </a:moveTo>
                <a:lnTo>
                  <a:pt x="53243" y="589279"/>
                </a:lnTo>
                <a:lnTo>
                  <a:pt x="54419" y="588010"/>
                </a:lnTo>
                <a:lnTo>
                  <a:pt x="55215" y="588010"/>
                </a:lnTo>
                <a:lnTo>
                  <a:pt x="54993" y="586739"/>
                </a:lnTo>
                <a:lnTo>
                  <a:pt x="54295" y="585470"/>
                </a:lnTo>
                <a:lnTo>
                  <a:pt x="111190" y="585470"/>
                </a:lnTo>
                <a:lnTo>
                  <a:pt x="109176" y="586739"/>
                </a:lnTo>
                <a:lnTo>
                  <a:pt x="110375" y="589279"/>
                </a:lnTo>
                <a:close/>
              </a:path>
              <a:path w="879475" h="1162050">
                <a:moveTo>
                  <a:pt x="127403" y="613410"/>
                </a:moveTo>
                <a:lnTo>
                  <a:pt x="105319" y="613410"/>
                </a:lnTo>
                <a:lnTo>
                  <a:pt x="112275" y="608329"/>
                </a:lnTo>
                <a:lnTo>
                  <a:pt x="111559" y="607060"/>
                </a:lnTo>
                <a:lnTo>
                  <a:pt x="114410" y="595629"/>
                </a:lnTo>
                <a:lnTo>
                  <a:pt x="113051" y="589279"/>
                </a:lnTo>
                <a:lnTo>
                  <a:pt x="119222" y="586739"/>
                </a:lnTo>
                <a:lnTo>
                  <a:pt x="122532" y="589279"/>
                </a:lnTo>
                <a:lnTo>
                  <a:pt x="128072" y="593089"/>
                </a:lnTo>
                <a:lnTo>
                  <a:pt x="126037" y="600678"/>
                </a:lnTo>
                <a:lnTo>
                  <a:pt x="125899" y="600710"/>
                </a:lnTo>
                <a:lnTo>
                  <a:pt x="124666" y="605789"/>
                </a:lnTo>
                <a:lnTo>
                  <a:pt x="136559" y="605789"/>
                </a:lnTo>
                <a:lnTo>
                  <a:pt x="137793" y="607060"/>
                </a:lnTo>
                <a:lnTo>
                  <a:pt x="142856" y="607060"/>
                </a:lnTo>
                <a:lnTo>
                  <a:pt x="144815" y="612139"/>
                </a:lnTo>
                <a:lnTo>
                  <a:pt x="126703" y="612139"/>
                </a:lnTo>
                <a:lnTo>
                  <a:pt x="127403" y="613410"/>
                </a:lnTo>
                <a:close/>
              </a:path>
              <a:path w="879475" h="1162050">
                <a:moveTo>
                  <a:pt x="110063" y="600710"/>
                </a:moveTo>
                <a:lnTo>
                  <a:pt x="78903" y="600710"/>
                </a:lnTo>
                <a:lnTo>
                  <a:pt x="81669" y="595629"/>
                </a:lnTo>
                <a:lnTo>
                  <a:pt x="81822" y="594360"/>
                </a:lnTo>
                <a:lnTo>
                  <a:pt x="82463" y="591820"/>
                </a:lnTo>
                <a:lnTo>
                  <a:pt x="101578" y="591820"/>
                </a:lnTo>
                <a:lnTo>
                  <a:pt x="100747" y="590550"/>
                </a:lnTo>
                <a:lnTo>
                  <a:pt x="110974" y="590550"/>
                </a:lnTo>
                <a:lnTo>
                  <a:pt x="112772" y="594360"/>
                </a:lnTo>
                <a:lnTo>
                  <a:pt x="110678" y="598170"/>
                </a:lnTo>
                <a:lnTo>
                  <a:pt x="110063" y="600710"/>
                </a:lnTo>
                <a:close/>
              </a:path>
              <a:path w="879475" h="1162050">
                <a:moveTo>
                  <a:pt x="86855" y="632460"/>
                </a:moveTo>
                <a:lnTo>
                  <a:pt x="82529" y="626110"/>
                </a:lnTo>
                <a:lnTo>
                  <a:pt x="73564" y="622300"/>
                </a:lnTo>
                <a:lnTo>
                  <a:pt x="72101" y="613410"/>
                </a:lnTo>
                <a:lnTo>
                  <a:pt x="64619" y="608329"/>
                </a:lnTo>
                <a:lnTo>
                  <a:pt x="67479" y="600710"/>
                </a:lnTo>
                <a:lnTo>
                  <a:pt x="67518" y="594360"/>
                </a:lnTo>
                <a:lnTo>
                  <a:pt x="63825" y="591820"/>
                </a:lnTo>
                <a:lnTo>
                  <a:pt x="78357" y="591820"/>
                </a:lnTo>
                <a:lnTo>
                  <a:pt x="75928" y="593089"/>
                </a:lnTo>
                <a:lnTo>
                  <a:pt x="75373" y="596900"/>
                </a:lnTo>
                <a:lnTo>
                  <a:pt x="77096" y="599439"/>
                </a:lnTo>
                <a:lnTo>
                  <a:pt x="78903" y="600710"/>
                </a:lnTo>
                <a:lnTo>
                  <a:pt x="110063" y="600710"/>
                </a:lnTo>
                <a:lnTo>
                  <a:pt x="108832" y="605789"/>
                </a:lnTo>
                <a:lnTo>
                  <a:pt x="107091" y="608329"/>
                </a:lnTo>
                <a:lnTo>
                  <a:pt x="105319" y="613410"/>
                </a:lnTo>
                <a:lnTo>
                  <a:pt x="144068" y="613410"/>
                </a:lnTo>
                <a:lnTo>
                  <a:pt x="142738" y="615950"/>
                </a:lnTo>
                <a:lnTo>
                  <a:pt x="142061" y="621029"/>
                </a:lnTo>
                <a:lnTo>
                  <a:pt x="145025" y="624839"/>
                </a:lnTo>
                <a:lnTo>
                  <a:pt x="121201" y="624839"/>
                </a:lnTo>
                <a:lnTo>
                  <a:pt x="120992" y="626110"/>
                </a:lnTo>
                <a:lnTo>
                  <a:pt x="147035" y="626110"/>
                </a:lnTo>
                <a:lnTo>
                  <a:pt x="149045" y="627379"/>
                </a:lnTo>
                <a:lnTo>
                  <a:pt x="92633" y="627379"/>
                </a:lnTo>
                <a:lnTo>
                  <a:pt x="86855" y="632460"/>
                </a:lnTo>
                <a:close/>
              </a:path>
              <a:path w="879475" h="1162050">
                <a:moveTo>
                  <a:pt x="136559" y="605789"/>
                </a:moveTo>
                <a:lnTo>
                  <a:pt x="124666" y="605789"/>
                </a:lnTo>
                <a:lnTo>
                  <a:pt x="126037" y="600678"/>
                </a:lnTo>
                <a:lnTo>
                  <a:pt x="131488" y="599439"/>
                </a:lnTo>
                <a:lnTo>
                  <a:pt x="133153" y="598170"/>
                </a:lnTo>
                <a:lnTo>
                  <a:pt x="138242" y="599439"/>
                </a:lnTo>
                <a:lnTo>
                  <a:pt x="135325" y="604520"/>
                </a:lnTo>
                <a:lnTo>
                  <a:pt x="136559" y="605789"/>
                </a:lnTo>
                <a:close/>
              </a:path>
              <a:path w="879475" h="1162050">
                <a:moveTo>
                  <a:pt x="142856" y="607060"/>
                </a:moveTo>
                <a:lnTo>
                  <a:pt x="137793" y="607060"/>
                </a:lnTo>
                <a:lnTo>
                  <a:pt x="142366" y="605789"/>
                </a:lnTo>
                <a:lnTo>
                  <a:pt x="142856" y="607060"/>
                </a:lnTo>
                <a:close/>
              </a:path>
              <a:path w="879475" h="1162050">
                <a:moveTo>
                  <a:pt x="144068" y="613410"/>
                </a:moveTo>
                <a:lnTo>
                  <a:pt x="127403" y="613410"/>
                </a:lnTo>
                <a:lnTo>
                  <a:pt x="127584" y="612139"/>
                </a:lnTo>
                <a:lnTo>
                  <a:pt x="145025" y="612139"/>
                </a:lnTo>
                <a:lnTo>
                  <a:pt x="144068" y="613410"/>
                </a:lnTo>
                <a:close/>
              </a:path>
              <a:path w="879475" h="1162050">
                <a:moveTo>
                  <a:pt x="771180" y="614679"/>
                </a:moveTo>
                <a:lnTo>
                  <a:pt x="707928" y="614679"/>
                </a:lnTo>
                <a:lnTo>
                  <a:pt x="708550" y="613410"/>
                </a:lnTo>
                <a:lnTo>
                  <a:pt x="708234" y="612139"/>
                </a:lnTo>
                <a:lnTo>
                  <a:pt x="773701" y="612139"/>
                </a:lnTo>
                <a:lnTo>
                  <a:pt x="772421" y="613410"/>
                </a:lnTo>
                <a:lnTo>
                  <a:pt x="771180" y="614679"/>
                </a:lnTo>
                <a:close/>
              </a:path>
              <a:path w="879475" h="1162050">
                <a:moveTo>
                  <a:pt x="128550" y="647700"/>
                </a:moveTo>
                <a:lnTo>
                  <a:pt x="125057" y="647700"/>
                </a:lnTo>
                <a:lnTo>
                  <a:pt x="122522" y="646429"/>
                </a:lnTo>
                <a:lnTo>
                  <a:pt x="109396" y="646429"/>
                </a:lnTo>
                <a:lnTo>
                  <a:pt x="105224" y="641350"/>
                </a:lnTo>
                <a:lnTo>
                  <a:pt x="104362" y="638810"/>
                </a:lnTo>
                <a:lnTo>
                  <a:pt x="95811" y="638810"/>
                </a:lnTo>
                <a:lnTo>
                  <a:pt x="95313" y="632460"/>
                </a:lnTo>
                <a:lnTo>
                  <a:pt x="92633" y="627379"/>
                </a:lnTo>
                <a:lnTo>
                  <a:pt x="149045" y="627379"/>
                </a:lnTo>
                <a:lnTo>
                  <a:pt x="167730" y="622300"/>
                </a:lnTo>
                <a:lnTo>
                  <a:pt x="162456" y="629920"/>
                </a:lnTo>
                <a:lnTo>
                  <a:pt x="132167" y="629920"/>
                </a:lnTo>
                <a:lnTo>
                  <a:pt x="132424" y="631189"/>
                </a:lnTo>
                <a:lnTo>
                  <a:pt x="161577" y="631189"/>
                </a:lnTo>
                <a:lnTo>
                  <a:pt x="157635" y="638810"/>
                </a:lnTo>
                <a:lnTo>
                  <a:pt x="157185" y="640079"/>
                </a:lnTo>
                <a:lnTo>
                  <a:pt x="124972" y="640079"/>
                </a:lnTo>
                <a:lnTo>
                  <a:pt x="127953" y="646429"/>
                </a:lnTo>
                <a:lnTo>
                  <a:pt x="122522" y="646429"/>
                </a:lnTo>
                <a:lnTo>
                  <a:pt x="113921" y="647700"/>
                </a:lnTo>
                <a:lnTo>
                  <a:pt x="128550" y="647700"/>
                </a:lnTo>
                <a:close/>
              </a:path>
              <a:path w="879475" h="1162050">
                <a:moveTo>
                  <a:pt x="147035" y="626110"/>
                </a:moveTo>
                <a:lnTo>
                  <a:pt x="121939" y="626110"/>
                </a:lnTo>
                <a:lnTo>
                  <a:pt x="121651" y="624839"/>
                </a:lnTo>
                <a:lnTo>
                  <a:pt x="145025" y="624839"/>
                </a:lnTo>
                <a:lnTo>
                  <a:pt x="147035" y="626110"/>
                </a:lnTo>
                <a:close/>
              </a:path>
              <a:path w="879475" h="1162050">
                <a:moveTo>
                  <a:pt x="161577" y="631189"/>
                </a:moveTo>
                <a:lnTo>
                  <a:pt x="133641" y="631189"/>
                </a:lnTo>
                <a:lnTo>
                  <a:pt x="133573" y="629920"/>
                </a:lnTo>
                <a:lnTo>
                  <a:pt x="162456" y="629920"/>
                </a:lnTo>
                <a:lnTo>
                  <a:pt x="161577" y="631189"/>
                </a:lnTo>
                <a:close/>
              </a:path>
              <a:path w="879475" h="1162050">
                <a:moveTo>
                  <a:pt x="182820" y="638810"/>
                </a:moveTo>
                <a:lnTo>
                  <a:pt x="171614" y="638810"/>
                </a:lnTo>
                <a:lnTo>
                  <a:pt x="177738" y="636270"/>
                </a:lnTo>
                <a:lnTo>
                  <a:pt x="168763" y="632460"/>
                </a:lnTo>
                <a:lnTo>
                  <a:pt x="172628" y="629920"/>
                </a:lnTo>
                <a:lnTo>
                  <a:pt x="174714" y="629920"/>
                </a:lnTo>
                <a:lnTo>
                  <a:pt x="179909" y="631189"/>
                </a:lnTo>
                <a:lnTo>
                  <a:pt x="181756" y="636270"/>
                </a:lnTo>
                <a:lnTo>
                  <a:pt x="182820" y="638810"/>
                </a:lnTo>
                <a:close/>
              </a:path>
              <a:path w="879475" h="1162050">
                <a:moveTo>
                  <a:pt x="194864" y="662939"/>
                </a:moveTo>
                <a:lnTo>
                  <a:pt x="184194" y="662939"/>
                </a:lnTo>
                <a:lnTo>
                  <a:pt x="185687" y="659129"/>
                </a:lnTo>
                <a:lnTo>
                  <a:pt x="184444" y="652779"/>
                </a:lnTo>
                <a:lnTo>
                  <a:pt x="184683" y="648970"/>
                </a:lnTo>
                <a:lnTo>
                  <a:pt x="190931" y="643889"/>
                </a:lnTo>
                <a:lnTo>
                  <a:pt x="191419" y="642620"/>
                </a:lnTo>
                <a:lnTo>
                  <a:pt x="191084" y="637539"/>
                </a:lnTo>
                <a:lnTo>
                  <a:pt x="191820" y="635000"/>
                </a:lnTo>
                <a:lnTo>
                  <a:pt x="192375" y="631189"/>
                </a:lnTo>
                <a:lnTo>
                  <a:pt x="211990" y="645160"/>
                </a:lnTo>
                <a:lnTo>
                  <a:pt x="211904" y="648970"/>
                </a:lnTo>
                <a:lnTo>
                  <a:pt x="195208" y="648970"/>
                </a:lnTo>
                <a:lnTo>
                  <a:pt x="191754" y="654050"/>
                </a:lnTo>
                <a:lnTo>
                  <a:pt x="193485" y="661670"/>
                </a:lnTo>
                <a:lnTo>
                  <a:pt x="194779" y="661981"/>
                </a:lnTo>
                <a:lnTo>
                  <a:pt x="194864" y="662939"/>
                </a:lnTo>
                <a:close/>
              </a:path>
              <a:path w="879475" h="1162050">
                <a:moveTo>
                  <a:pt x="181709" y="647700"/>
                </a:moveTo>
                <a:lnTo>
                  <a:pt x="154651" y="647700"/>
                </a:lnTo>
                <a:lnTo>
                  <a:pt x="161511" y="646429"/>
                </a:lnTo>
                <a:lnTo>
                  <a:pt x="162008" y="638810"/>
                </a:lnTo>
                <a:lnTo>
                  <a:pt x="166524" y="633729"/>
                </a:lnTo>
                <a:lnTo>
                  <a:pt x="171614" y="638810"/>
                </a:lnTo>
                <a:lnTo>
                  <a:pt x="182820" y="638810"/>
                </a:lnTo>
                <a:lnTo>
                  <a:pt x="184416" y="642620"/>
                </a:lnTo>
                <a:lnTo>
                  <a:pt x="181709" y="647700"/>
                </a:lnTo>
                <a:close/>
              </a:path>
              <a:path w="879475" h="1162050">
                <a:moveTo>
                  <a:pt x="147876" y="660400"/>
                </a:moveTo>
                <a:lnTo>
                  <a:pt x="144405" y="656589"/>
                </a:lnTo>
                <a:lnTo>
                  <a:pt x="136070" y="656589"/>
                </a:lnTo>
                <a:lnTo>
                  <a:pt x="133830" y="651510"/>
                </a:lnTo>
                <a:lnTo>
                  <a:pt x="132810" y="646429"/>
                </a:lnTo>
                <a:lnTo>
                  <a:pt x="130646" y="642620"/>
                </a:lnTo>
                <a:lnTo>
                  <a:pt x="124972" y="640079"/>
                </a:lnTo>
                <a:lnTo>
                  <a:pt x="157185" y="640079"/>
                </a:lnTo>
                <a:lnTo>
                  <a:pt x="156286" y="642620"/>
                </a:lnTo>
                <a:lnTo>
                  <a:pt x="155877" y="643889"/>
                </a:lnTo>
                <a:lnTo>
                  <a:pt x="143935" y="643889"/>
                </a:lnTo>
                <a:lnTo>
                  <a:pt x="143628" y="645160"/>
                </a:lnTo>
                <a:lnTo>
                  <a:pt x="142710" y="646429"/>
                </a:lnTo>
                <a:lnTo>
                  <a:pt x="142385" y="648970"/>
                </a:lnTo>
                <a:lnTo>
                  <a:pt x="141132" y="654050"/>
                </a:lnTo>
                <a:lnTo>
                  <a:pt x="167137" y="654050"/>
                </a:lnTo>
                <a:lnTo>
                  <a:pt x="166624" y="655320"/>
                </a:lnTo>
                <a:lnTo>
                  <a:pt x="151034" y="655320"/>
                </a:lnTo>
                <a:lnTo>
                  <a:pt x="151346" y="656589"/>
                </a:lnTo>
                <a:lnTo>
                  <a:pt x="144405" y="656589"/>
                </a:lnTo>
                <a:lnTo>
                  <a:pt x="139792" y="657860"/>
                </a:lnTo>
                <a:lnTo>
                  <a:pt x="151659" y="657860"/>
                </a:lnTo>
                <a:lnTo>
                  <a:pt x="151972" y="659129"/>
                </a:lnTo>
                <a:lnTo>
                  <a:pt x="149293" y="659129"/>
                </a:lnTo>
                <a:lnTo>
                  <a:pt x="147876" y="660400"/>
                </a:lnTo>
                <a:close/>
              </a:path>
              <a:path w="879475" h="1162050">
                <a:moveTo>
                  <a:pt x="167137" y="654050"/>
                </a:moveTo>
                <a:lnTo>
                  <a:pt x="141132" y="654050"/>
                </a:lnTo>
                <a:lnTo>
                  <a:pt x="144643" y="652779"/>
                </a:lnTo>
                <a:lnTo>
                  <a:pt x="147398" y="651510"/>
                </a:lnTo>
                <a:lnTo>
                  <a:pt x="147790" y="648970"/>
                </a:lnTo>
                <a:lnTo>
                  <a:pt x="147169" y="646429"/>
                </a:lnTo>
                <a:lnTo>
                  <a:pt x="146901" y="643889"/>
                </a:lnTo>
                <a:lnTo>
                  <a:pt x="155877" y="643889"/>
                </a:lnTo>
                <a:lnTo>
                  <a:pt x="154651" y="647700"/>
                </a:lnTo>
                <a:lnTo>
                  <a:pt x="181709" y="647700"/>
                </a:lnTo>
                <a:lnTo>
                  <a:pt x="181032" y="648970"/>
                </a:lnTo>
                <a:lnTo>
                  <a:pt x="169710" y="648970"/>
                </a:lnTo>
                <a:lnTo>
                  <a:pt x="169414" y="650239"/>
                </a:lnTo>
                <a:lnTo>
                  <a:pt x="168102" y="651510"/>
                </a:lnTo>
                <a:lnTo>
                  <a:pt x="167137" y="654050"/>
                </a:lnTo>
                <a:close/>
              </a:path>
              <a:path w="879475" h="1162050">
                <a:moveTo>
                  <a:pt x="711458" y="659129"/>
                </a:moveTo>
                <a:lnTo>
                  <a:pt x="643145" y="659129"/>
                </a:lnTo>
                <a:lnTo>
                  <a:pt x="650532" y="648970"/>
                </a:lnTo>
                <a:lnTo>
                  <a:pt x="654358" y="643889"/>
                </a:lnTo>
                <a:lnTo>
                  <a:pt x="654598" y="643889"/>
                </a:lnTo>
                <a:lnTo>
                  <a:pt x="655153" y="646429"/>
                </a:lnTo>
                <a:lnTo>
                  <a:pt x="655842" y="648970"/>
                </a:lnTo>
                <a:lnTo>
                  <a:pt x="729878" y="648970"/>
                </a:lnTo>
                <a:lnTo>
                  <a:pt x="723486" y="654050"/>
                </a:lnTo>
                <a:lnTo>
                  <a:pt x="722011" y="655320"/>
                </a:lnTo>
                <a:lnTo>
                  <a:pt x="705144" y="655320"/>
                </a:lnTo>
                <a:lnTo>
                  <a:pt x="705277" y="656589"/>
                </a:lnTo>
                <a:lnTo>
                  <a:pt x="719419" y="656589"/>
                </a:lnTo>
                <a:lnTo>
                  <a:pt x="713199" y="657860"/>
                </a:lnTo>
                <a:lnTo>
                  <a:pt x="711458" y="659129"/>
                </a:lnTo>
                <a:close/>
              </a:path>
              <a:path w="879475" h="1162050">
                <a:moveTo>
                  <a:pt x="173518" y="670560"/>
                </a:moveTo>
                <a:lnTo>
                  <a:pt x="166561" y="669289"/>
                </a:lnTo>
                <a:lnTo>
                  <a:pt x="167022" y="660400"/>
                </a:lnTo>
                <a:lnTo>
                  <a:pt x="160869" y="659129"/>
                </a:lnTo>
                <a:lnTo>
                  <a:pt x="169155" y="659129"/>
                </a:lnTo>
                <a:lnTo>
                  <a:pt x="171098" y="657860"/>
                </a:lnTo>
                <a:lnTo>
                  <a:pt x="172121" y="656589"/>
                </a:lnTo>
                <a:lnTo>
                  <a:pt x="173231" y="656589"/>
                </a:lnTo>
                <a:lnTo>
                  <a:pt x="173097" y="654050"/>
                </a:lnTo>
                <a:lnTo>
                  <a:pt x="173251" y="652779"/>
                </a:lnTo>
                <a:lnTo>
                  <a:pt x="172532" y="650239"/>
                </a:lnTo>
                <a:lnTo>
                  <a:pt x="169710" y="648970"/>
                </a:lnTo>
                <a:lnTo>
                  <a:pt x="181032" y="648970"/>
                </a:lnTo>
                <a:lnTo>
                  <a:pt x="179001" y="652779"/>
                </a:lnTo>
                <a:lnTo>
                  <a:pt x="180082" y="657860"/>
                </a:lnTo>
                <a:lnTo>
                  <a:pt x="179882" y="661670"/>
                </a:lnTo>
                <a:lnTo>
                  <a:pt x="184194" y="662939"/>
                </a:lnTo>
                <a:lnTo>
                  <a:pt x="180013" y="662939"/>
                </a:lnTo>
                <a:lnTo>
                  <a:pt x="176818" y="668020"/>
                </a:lnTo>
                <a:lnTo>
                  <a:pt x="173518" y="670560"/>
                </a:lnTo>
                <a:close/>
              </a:path>
              <a:path w="879475" h="1162050">
                <a:moveTo>
                  <a:pt x="216473" y="656589"/>
                </a:moveTo>
                <a:lnTo>
                  <a:pt x="202431" y="656589"/>
                </a:lnTo>
                <a:lnTo>
                  <a:pt x="203198" y="655320"/>
                </a:lnTo>
                <a:lnTo>
                  <a:pt x="203848" y="655320"/>
                </a:lnTo>
                <a:lnTo>
                  <a:pt x="195208" y="648970"/>
                </a:lnTo>
                <a:lnTo>
                  <a:pt x="211904" y="648970"/>
                </a:lnTo>
                <a:lnTo>
                  <a:pt x="211876" y="650239"/>
                </a:lnTo>
                <a:lnTo>
                  <a:pt x="214783" y="654050"/>
                </a:lnTo>
                <a:lnTo>
                  <a:pt x="216473" y="656589"/>
                </a:lnTo>
                <a:close/>
              </a:path>
              <a:path w="879475" h="1162050">
                <a:moveTo>
                  <a:pt x="198753" y="662936"/>
                </a:moveTo>
                <a:lnTo>
                  <a:pt x="194779" y="661981"/>
                </a:lnTo>
                <a:lnTo>
                  <a:pt x="194529" y="659129"/>
                </a:lnTo>
                <a:lnTo>
                  <a:pt x="197026" y="654050"/>
                </a:lnTo>
                <a:lnTo>
                  <a:pt x="202431" y="656589"/>
                </a:lnTo>
                <a:lnTo>
                  <a:pt x="216473" y="656589"/>
                </a:lnTo>
                <a:lnTo>
                  <a:pt x="217317" y="657860"/>
                </a:lnTo>
                <a:lnTo>
                  <a:pt x="216392" y="661670"/>
                </a:lnTo>
                <a:lnTo>
                  <a:pt x="201139" y="661670"/>
                </a:lnTo>
                <a:lnTo>
                  <a:pt x="198753" y="662936"/>
                </a:lnTo>
                <a:close/>
              </a:path>
              <a:path w="879475" h="1162050">
                <a:moveTo>
                  <a:pt x="156162" y="665479"/>
                </a:moveTo>
                <a:lnTo>
                  <a:pt x="155196" y="655320"/>
                </a:lnTo>
                <a:lnTo>
                  <a:pt x="166624" y="655320"/>
                </a:lnTo>
                <a:lnTo>
                  <a:pt x="166112" y="656589"/>
                </a:lnTo>
                <a:lnTo>
                  <a:pt x="166687" y="657860"/>
                </a:lnTo>
                <a:lnTo>
                  <a:pt x="167921" y="659129"/>
                </a:lnTo>
                <a:lnTo>
                  <a:pt x="160869" y="659129"/>
                </a:lnTo>
                <a:lnTo>
                  <a:pt x="156162" y="665479"/>
                </a:lnTo>
                <a:close/>
              </a:path>
              <a:path w="879475" h="1162050">
                <a:moveTo>
                  <a:pt x="720951" y="656589"/>
                </a:moveTo>
                <a:lnTo>
                  <a:pt x="706398" y="656589"/>
                </a:lnTo>
                <a:lnTo>
                  <a:pt x="706263" y="655320"/>
                </a:lnTo>
                <a:lnTo>
                  <a:pt x="722011" y="655320"/>
                </a:lnTo>
                <a:lnTo>
                  <a:pt x="720951" y="656589"/>
                </a:lnTo>
                <a:close/>
              </a:path>
              <a:path w="879475" h="1162050">
                <a:moveTo>
                  <a:pt x="688513" y="675639"/>
                </a:moveTo>
                <a:lnTo>
                  <a:pt x="607764" y="675639"/>
                </a:lnTo>
                <a:lnTo>
                  <a:pt x="610443" y="674370"/>
                </a:lnTo>
                <a:lnTo>
                  <a:pt x="612071" y="668020"/>
                </a:lnTo>
                <a:lnTo>
                  <a:pt x="617773" y="666750"/>
                </a:lnTo>
                <a:lnTo>
                  <a:pt x="629360" y="659129"/>
                </a:lnTo>
                <a:lnTo>
                  <a:pt x="635463" y="657860"/>
                </a:lnTo>
                <a:lnTo>
                  <a:pt x="643145" y="659129"/>
                </a:lnTo>
                <a:lnTo>
                  <a:pt x="711458" y="659129"/>
                </a:lnTo>
                <a:lnTo>
                  <a:pt x="709717" y="660400"/>
                </a:lnTo>
                <a:lnTo>
                  <a:pt x="707340" y="668020"/>
                </a:lnTo>
                <a:lnTo>
                  <a:pt x="696745" y="668020"/>
                </a:lnTo>
                <a:lnTo>
                  <a:pt x="691577" y="669289"/>
                </a:lnTo>
                <a:lnTo>
                  <a:pt x="689999" y="673100"/>
                </a:lnTo>
                <a:lnTo>
                  <a:pt x="688513" y="675639"/>
                </a:lnTo>
                <a:close/>
              </a:path>
              <a:path w="879475" h="1162050">
                <a:moveTo>
                  <a:pt x="207100" y="666750"/>
                </a:moveTo>
                <a:lnTo>
                  <a:pt x="205435" y="666750"/>
                </a:lnTo>
                <a:lnTo>
                  <a:pt x="201139" y="661670"/>
                </a:lnTo>
                <a:lnTo>
                  <a:pt x="216392" y="661670"/>
                </a:lnTo>
                <a:lnTo>
                  <a:pt x="216084" y="662939"/>
                </a:lnTo>
                <a:lnTo>
                  <a:pt x="214630" y="662939"/>
                </a:lnTo>
                <a:lnTo>
                  <a:pt x="212410" y="664210"/>
                </a:lnTo>
                <a:lnTo>
                  <a:pt x="208641" y="665479"/>
                </a:lnTo>
                <a:lnTo>
                  <a:pt x="207100" y="666750"/>
                </a:lnTo>
                <a:close/>
              </a:path>
              <a:path w="879475" h="1162050">
                <a:moveTo>
                  <a:pt x="185487" y="669289"/>
                </a:moveTo>
                <a:lnTo>
                  <a:pt x="180013" y="662939"/>
                </a:lnTo>
                <a:lnTo>
                  <a:pt x="198767" y="662939"/>
                </a:lnTo>
                <a:lnTo>
                  <a:pt x="195485" y="664210"/>
                </a:lnTo>
                <a:lnTo>
                  <a:pt x="192988" y="668020"/>
                </a:lnTo>
                <a:lnTo>
                  <a:pt x="187573" y="668020"/>
                </a:lnTo>
                <a:lnTo>
                  <a:pt x="185487" y="669289"/>
                </a:lnTo>
                <a:close/>
              </a:path>
              <a:path w="879475" h="1162050">
                <a:moveTo>
                  <a:pt x="700206" y="673100"/>
                </a:moveTo>
                <a:lnTo>
                  <a:pt x="699816" y="671829"/>
                </a:lnTo>
                <a:lnTo>
                  <a:pt x="701623" y="670560"/>
                </a:lnTo>
                <a:lnTo>
                  <a:pt x="701623" y="669289"/>
                </a:lnTo>
                <a:lnTo>
                  <a:pt x="699154" y="669289"/>
                </a:lnTo>
                <a:lnTo>
                  <a:pt x="696792" y="668044"/>
                </a:lnTo>
                <a:lnTo>
                  <a:pt x="707340" y="668020"/>
                </a:lnTo>
                <a:lnTo>
                  <a:pt x="706944" y="669289"/>
                </a:lnTo>
                <a:lnTo>
                  <a:pt x="703518" y="670560"/>
                </a:lnTo>
                <a:lnTo>
                  <a:pt x="700206" y="673100"/>
                </a:lnTo>
                <a:close/>
              </a:path>
              <a:path w="879475" h="1162050">
                <a:moveTo>
                  <a:pt x="216358" y="681989"/>
                </a:moveTo>
                <a:lnTo>
                  <a:pt x="208515" y="681989"/>
                </a:lnTo>
                <a:lnTo>
                  <a:pt x="210449" y="675639"/>
                </a:lnTo>
                <a:lnTo>
                  <a:pt x="211272" y="674370"/>
                </a:lnTo>
                <a:lnTo>
                  <a:pt x="212659" y="670560"/>
                </a:lnTo>
                <a:lnTo>
                  <a:pt x="216726" y="673100"/>
                </a:lnTo>
                <a:lnTo>
                  <a:pt x="220428" y="674370"/>
                </a:lnTo>
                <a:lnTo>
                  <a:pt x="223900" y="676910"/>
                </a:lnTo>
                <a:lnTo>
                  <a:pt x="216104" y="676910"/>
                </a:lnTo>
                <a:lnTo>
                  <a:pt x="216358" y="681989"/>
                </a:lnTo>
                <a:close/>
              </a:path>
              <a:path w="879475" h="1162050">
                <a:moveTo>
                  <a:pt x="219500" y="704850"/>
                </a:moveTo>
                <a:lnTo>
                  <a:pt x="192941" y="704850"/>
                </a:lnTo>
                <a:lnTo>
                  <a:pt x="195552" y="703579"/>
                </a:lnTo>
                <a:lnTo>
                  <a:pt x="195926" y="703579"/>
                </a:lnTo>
                <a:lnTo>
                  <a:pt x="196356" y="702310"/>
                </a:lnTo>
                <a:lnTo>
                  <a:pt x="197160" y="701039"/>
                </a:lnTo>
                <a:lnTo>
                  <a:pt x="191744" y="701039"/>
                </a:lnTo>
                <a:lnTo>
                  <a:pt x="191662" y="700157"/>
                </a:lnTo>
                <a:lnTo>
                  <a:pt x="191563" y="698500"/>
                </a:lnTo>
                <a:lnTo>
                  <a:pt x="191361" y="697229"/>
                </a:lnTo>
                <a:lnTo>
                  <a:pt x="191180" y="694689"/>
                </a:lnTo>
                <a:lnTo>
                  <a:pt x="196882" y="694689"/>
                </a:lnTo>
                <a:lnTo>
                  <a:pt x="199283" y="687070"/>
                </a:lnTo>
                <a:lnTo>
                  <a:pt x="201637" y="680720"/>
                </a:lnTo>
                <a:lnTo>
                  <a:pt x="204058" y="673100"/>
                </a:lnTo>
                <a:lnTo>
                  <a:pt x="208813" y="674370"/>
                </a:lnTo>
                <a:lnTo>
                  <a:pt x="205426" y="680720"/>
                </a:lnTo>
                <a:lnTo>
                  <a:pt x="208515" y="681989"/>
                </a:lnTo>
                <a:lnTo>
                  <a:pt x="216358" y="681989"/>
                </a:lnTo>
                <a:lnTo>
                  <a:pt x="216485" y="684529"/>
                </a:lnTo>
                <a:lnTo>
                  <a:pt x="221605" y="690879"/>
                </a:lnTo>
                <a:lnTo>
                  <a:pt x="220820" y="699770"/>
                </a:lnTo>
                <a:lnTo>
                  <a:pt x="230624" y="699770"/>
                </a:lnTo>
                <a:lnTo>
                  <a:pt x="231297" y="701039"/>
                </a:lnTo>
                <a:lnTo>
                  <a:pt x="235014" y="702310"/>
                </a:lnTo>
                <a:lnTo>
                  <a:pt x="221987" y="702310"/>
                </a:lnTo>
                <a:lnTo>
                  <a:pt x="219500" y="704850"/>
                </a:lnTo>
                <a:close/>
              </a:path>
              <a:path w="879475" h="1162050">
                <a:moveTo>
                  <a:pt x="679962" y="684529"/>
                </a:moveTo>
                <a:lnTo>
                  <a:pt x="590639" y="684529"/>
                </a:lnTo>
                <a:lnTo>
                  <a:pt x="594255" y="681989"/>
                </a:lnTo>
                <a:lnTo>
                  <a:pt x="599335" y="680720"/>
                </a:lnTo>
                <a:lnTo>
                  <a:pt x="600273" y="679450"/>
                </a:lnTo>
                <a:lnTo>
                  <a:pt x="601814" y="673100"/>
                </a:lnTo>
                <a:lnTo>
                  <a:pt x="603670" y="673100"/>
                </a:lnTo>
                <a:lnTo>
                  <a:pt x="607764" y="675639"/>
                </a:lnTo>
                <a:lnTo>
                  <a:pt x="688513" y="675639"/>
                </a:lnTo>
                <a:lnTo>
                  <a:pt x="687770" y="676910"/>
                </a:lnTo>
                <a:lnTo>
                  <a:pt x="679962" y="684529"/>
                </a:lnTo>
                <a:close/>
              </a:path>
              <a:path w="879475" h="1162050">
                <a:moveTo>
                  <a:pt x="292348" y="689610"/>
                </a:moveTo>
                <a:lnTo>
                  <a:pt x="263694" y="689610"/>
                </a:lnTo>
                <a:lnTo>
                  <a:pt x="266171" y="684529"/>
                </a:lnTo>
                <a:lnTo>
                  <a:pt x="268161" y="684529"/>
                </a:lnTo>
                <a:lnTo>
                  <a:pt x="263416" y="678179"/>
                </a:lnTo>
                <a:lnTo>
                  <a:pt x="269836" y="678179"/>
                </a:lnTo>
                <a:lnTo>
                  <a:pt x="271357" y="675639"/>
                </a:lnTo>
                <a:lnTo>
                  <a:pt x="278063" y="678179"/>
                </a:lnTo>
                <a:lnTo>
                  <a:pt x="280207" y="680720"/>
                </a:lnTo>
                <a:lnTo>
                  <a:pt x="285560" y="680720"/>
                </a:lnTo>
                <a:lnTo>
                  <a:pt x="286225" y="681989"/>
                </a:lnTo>
                <a:lnTo>
                  <a:pt x="289200" y="685800"/>
                </a:lnTo>
                <a:lnTo>
                  <a:pt x="292348" y="689610"/>
                </a:lnTo>
                <a:close/>
              </a:path>
              <a:path w="879475" h="1162050">
                <a:moveTo>
                  <a:pt x="244247" y="703579"/>
                </a:moveTo>
                <a:lnTo>
                  <a:pt x="238731" y="703579"/>
                </a:lnTo>
                <a:lnTo>
                  <a:pt x="242003" y="698500"/>
                </a:lnTo>
                <a:lnTo>
                  <a:pt x="245533" y="689610"/>
                </a:lnTo>
                <a:lnTo>
                  <a:pt x="246336" y="688339"/>
                </a:lnTo>
                <a:lnTo>
                  <a:pt x="255829" y="687070"/>
                </a:lnTo>
                <a:lnTo>
                  <a:pt x="256317" y="681989"/>
                </a:lnTo>
                <a:lnTo>
                  <a:pt x="257196" y="676910"/>
                </a:lnTo>
                <a:lnTo>
                  <a:pt x="257675" y="676910"/>
                </a:lnTo>
                <a:lnTo>
                  <a:pt x="263607" y="678179"/>
                </a:lnTo>
                <a:lnTo>
                  <a:pt x="263005" y="678179"/>
                </a:lnTo>
                <a:lnTo>
                  <a:pt x="262067" y="681989"/>
                </a:lnTo>
                <a:lnTo>
                  <a:pt x="260306" y="685800"/>
                </a:lnTo>
                <a:lnTo>
                  <a:pt x="263694" y="689610"/>
                </a:lnTo>
                <a:lnTo>
                  <a:pt x="292348" y="689610"/>
                </a:lnTo>
                <a:lnTo>
                  <a:pt x="293382" y="690879"/>
                </a:lnTo>
                <a:lnTo>
                  <a:pt x="318105" y="690879"/>
                </a:lnTo>
                <a:lnTo>
                  <a:pt x="322659" y="693420"/>
                </a:lnTo>
                <a:lnTo>
                  <a:pt x="249973" y="693420"/>
                </a:lnTo>
                <a:lnTo>
                  <a:pt x="248595" y="698500"/>
                </a:lnTo>
                <a:lnTo>
                  <a:pt x="247973" y="699770"/>
                </a:lnTo>
                <a:lnTo>
                  <a:pt x="246873" y="699770"/>
                </a:lnTo>
                <a:lnTo>
                  <a:pt x="246951" y="700157"/>
                </a:lnTo>
                <a:lnTo>
                  <a:pt x="245256" y="701039"/>
                </a:lnTo>
                <a:lnTo>
                  <a:pt x="244347" y="702310"/>
                </a:lnTo>
                <a:lnTo>
                  <a:pt x="244247" y="703579"/>
                </a:lnTo>
                <a:close/>
              </a:path>
              <a:path w="879475" h="1162050">
                <a:moveTo>
                  <a:pt x="285560" y="680720"/>
                </a:moveTo>
                <a:lnTo>
                  <a:pt x="280207" y="680720"/>
                </a:lnTo>
                <a:lnTo>
                  <a:pt x="284895" y="679450"/>
                </a:lnTo>
                <a:lnTo>
                  <a:pt x="285560" y="680720"/>
                </a:lnTo>
                <a:close/>
              </a:path>
              <a:path w="879475" h="1162050">
                <a:moveTo>
                  <a:pt x="674956" y="689610"/>
                </a:moveTo>
                <a:lnTo>
                  <a:pt x="575752" y="689610"/>
                </a:lnTo>
                <a:lnTo>
                  <a:pt x="578660" y="687070"/>
                </a:lnTo>
                <a:lnTo>
                  <a:pt x="580238" y="684529"/>
                </a:lnTo>
                <a:lnTo>
                  <a:pt x="584506" y="681989"/>
                </a:lnTo>
                <a:lnTo>
                  <a:pt x="586744" y="680720"/>
                </a:lnTo>
                <a:lnTo>
                  <a:pt x="590639" y="684529"/>
                </a:lnTo>
                <a:lnTo>
                  <a:pt x="679962" y="684529"/>
                </a:lnTo>
                <a:lnTo>
                  <a:pt x="678642" y="685800"/>
                </a:lnTo>
                <a:lnTo>
                  <a:pt x="674956" y="689610"/>
                </a:lnTo>
                <a:close/>
              </a:path>
              <a:path w="879475" h="1162050">
                <a:moveTo>
                  <a:pt x="313550" y="688339"/>
                </a:moveTo>
                <a:lnTo>
                  <a:pt x="302384" y="688339"/>
                </a:lnTo>
                <a:lnTo>
                  <a:pt x="308996" y="685800"/>
                </a:lnTo>
                <a:lnTo>
                  <a:pt x="313550" y="688339"/>
                </a:lnTo>
                <a:close/>
              </a:path>
              <a:path w="879475" h="1162050">
                <a:moveTo>
                  <a:pt x="318105" y="690879"/>
                </a:moveTo>
                <a:lnTo>
                  <a:pt x="293382" y="690879"/>
                </a:lnTo>
                <a:lnTo>
                  <a:pt x="294281" y="689610"/>
                </a:lnTo>
                <a:lnTo>
                  <a:pt x="295132" y="687070"/>
                </a:lnTo>
                <a:lnTo>
                  <a:pt x="302384" y="688339"/>
                </a:lnTo>
                <a:lnTo>
                  <a:pt x="313550" y="688339"/>
                </a:lnTo>
                <a:lnTo>
                  <a:pt x="318105" y="690879"/>
                </a:lnTo>
                <a:close/>
              </a:path>
              <a:path w="879475" h="1162050">
                <a:moveTo>
                  <a:pt x="615954" y="720089"/>
                </a:moveTo>
                <a:lnTo>
                  <a:pt x="545958" y="720089"/>
                </a:lnTo>
                <a:lnTo>
                  <a:pt x="547690" y="718820"/>
                </a:lnTo>
                <a:lnTo>
                  <a:pt x="549411" y="715010"/>
                </a:lnTo>
                <a:lnTo>
                  <a:pt x="550378" y="712470"/>
                </a:lnTo>
                <a:lnTo>
                  <a:pt x="549230" y="708660"/>
                </a:lnTo>
                <a:lnTo>
                  <a:pt x="548264" y="704850"/>
                </a:lnTo>
                <a:lnTo>
                  <a:pt x="554032" y="699770"/>
                </a:lnTo>
                <a:lnTo>
                  <a:pt x="557555" y="697229"/>
                </a:lnTo>
                <a:lnTo>
                  <a:pt x="566394" y="697229"/>
                </a:lnTo>
                <a:lnTo>
                  <a:pt x="567973" y="688339"/>
                </a:lnTo>
                <a:lnTo>
                  <a:pt x="572968" y="689610"/>
                </a:lnTo>
                <a:lnTo>
                  <a:pt x="674956" y="689610"/>
                </a:lnTo>
                <a:lnTo>
                  <a:pt x="672500" y="692150"/>
                </a:lnTo>
                <a:lnTo>
                  <a:pt x="671332" y="694689"/>
                </a:lnTo>
                <a:lnTo>
                  <a:pt x="658167" y="694689"/>
                </a:lnTo>
                <a:lnTo>
                  <a:pt x="655211" y="695960"/>
                </a:lnTo>
                <a:lnTo>
                  <a:pt x="631818" y="695960"/>
                </a:lnTo>
                <a:lnTo>
                  <a:pt x="629417" y="701039"/>
                </a:lnTo>
                <a:lnTo>
                  <a:pt x="633090" y="704850"/>
                </a:lnTo>
                <a:lnTo>
                  <a:pt x="580688" y="704850"/>
                </a:lnTo>
                <a:lnTo>
                  <a:pt x="579559" y="706120"/>
                </a:lnTo>
                <a:lnTo>
                  <a:pt x="578440" y="706120"/>
                </a:lnTo>
                <a:lnTo>
                  <a:pt x="579080" y="707573"/>
                </a:lnTo>
                <a:lnTo>
                  <a:pt x="579532" y="708660"/>
                </a:lnTo>
                <a:lnTo>
                  <a:pt x="580401" y="709929"/>
                </a:lnTo>
                <a:lnTo>
                  <a:pt x="643229" y="709929"/>
                </a:lnTo>
                <a:lnTo>
                  <a:pt x="642624" y="711200"/>
                </a:lnTo>
                <a:lnTo>
                  <a:pt x="609514" y="711200"/>
                </a:lnTo>
                <a:lnTo>
                  <a:pt x="608970" y="712470"/>
                </a:lnTo>
                <a:lnTo>
                  <a:pt x="608147" y="712470"/>
                </a:lnTo>
                <a:lnTo>
                  <a:pt x="607803" y="713739"/>
                </a:lnTo>
                <a:lnTo>
                  <a:pt x="608310" y="715010"/>
                </a:lnTo>
                <a:lnTo>
                  <a:pt x="619504" y="715010"/>
                </a:lnTo>
                <a:lnTo>
                  <a:pt x="620413" y="717550"/>
                </a:lnTo>
                <a:lnTo>
                  <a:pt x="615954" y="720089"/>
                </a:lnTo>
                <a:close/>
              </a:path>
              <a:path w="879475" h="1162050">
                <a:moveTo>
                  <a:pt x="319175" y="702310"/>
                </a:moveTo>
                <a:lnTo>
                  <a:pt x="251696" y="702310"/>
                </a:lnTo>
                <a:lnTo>
                  <a:pt x="254747" y="698500"/>
                </a:lnTo>
                <a:lnTo>
                  <a:pt x="253350" y="695960"/>
                </a:lnTo>
                <a:lnTo>
                  <a:pt x="249973" y="693420"/>
                </a:lnTo>
                <a:lnTo>
                  <a:pt x="322659" y="693420"/>
                </a:lnTo>
                <a:lnTo>
                  <a:pt x="330398" y="695960"/>
                </a:lnTo>
                <a:lnTo>
                  <a:pt x="339459" y="695960"/>
                </a:lnTo>
                <a:lnTo>
                  <a:pt x="339660" y="697229"/>
                </a:lnTo>
                <a:lnTo>
                  <a:pt x="258565" y="697229"/>
                </a:lnTo>
                <a:lnTo>
                  <a:pt x="258373" y="698500"/>
                </a:lnTo>
                <a:lnTo>
                  <a:pt x="339861" y="698500"/>
                </a:lnTo>
                <a:lnTo>
                  <a:pt x="340263" y="701039"/>
                </a:lnTo>
                <a:lnTo>
                  <a:pt x="319214" y="701039"/>
                </a:lnTo>
                <a:lnTo>
                  <a:pt x="319175" y="702310"/>
                </a:lnTo>
                <a:close/>
              </a:path>
              <a:path w="879475" h="1162050">
                <a:moveTo>
                  <a:pt x="230624" y="699770"/>
                </a:moveTo>
                <a:lnTo>
                  <a:pt x="223719" y="699770"/>
                </a:lnTo>
                <a:lnTo>
                  <a:pt x="225088" y="698500"/>
                </a:lnTo>
                <a:lnTo>
                  <a:pt x="226476" y="695960"/>
                </a:lnTo>
                <a:lnTo>
                  <a:pt x="227930" y="694689"/>
                </a:lnTo>
                <a:lnTo>
                  <a:pt x="230624" y="699770"/>
                </a:lnTo>
                <a:close/>
              </a:path>
              <a:path w="879475" h="1162050">
                <a:moveTo>
                  <a:pt x="339459" y="695960"/>
                </a:moveTo>
                <a:lnTo>
                  <a:pt x="330398" y="695960"/>
                </a:lnTo>
                <a:lnTo>
                  <a:pt x="339258" y="694689"/>
                </a:lnTo>
                <a:lnTo>
                  <a:pt x="339459" y="695960"/>
                </a:lnTo>
                <a:close/>
              </a:path>
              <a:path w="879475" h="1162050">
                <a:moveTo>
                  <a:pt x="661860" y="698500"/>
                </a:moveTo>
                <a:lnTo>
                  <a:pt x="658167" y="694689"/>
                </a:lnTo>
                <a:lnTo>
                  <a:pt x="665745" y="694689"/>
                </a:lnTo>
                <a:lnTo>
                  <a:pt x="661860" y="698500"/>
                </a:lnTo>
                <a:close/>
              </a:path>
              <a:path w="879475" h="1162050">
                <a:moveTo>
                  <a:pt x="670748" y="695960"/>
                </a:moveTo>
                <a:lnTo>
                  <a:pt x="665745" y="694689"/>
                </a:lnTo>
                <a:lnTo>
                  <a:pt x="671332" y="694689"/>
                </a:lnTo>
                <a:lnTo>
                  <a:pt x="670748" y="695960"/>
                </a:lnTo>
                <a:close/>
              </a:path>
              <a:path w="879475" h="1162050">
                <a:moveTo>
                  <a:pt x="653564" y="704850"/>
                </a:moveTo>
                <a:lnTo>
                  <a:pt x="636860" y="704850"/>
                </a:lnTo>
                <a:lnTo>
                  <a:pt x="636620" y="702310"/>
                </a:lnTo>
                <a:lnTo>
                  <a:pt x="633463" y="698500"/>
                </a:lnTo>
                <a:lnTo>
                  <a:pt x="631818" y="695960"/>
                </a:lnTo>
                <a:lnTo>
                  <a:pt x="655211" y="695960"/>
                </a:lnTo>
                <a:lnTo>
                  <a:pt x="656981" y="698500"/>
                </a:lnTo>
                <a:lnTo>
                  <a:pt x="655823" y="701039"/>
                </a:lnTo>
                <a:lnTo>
                  <a:pt x="654865" y="702310"/>
                </a:lnTo>
                <a:lnTo>
                  <a:pt x="653564" y="704850"/>
                </a:lnTo>
                <a:close/>
              </a:path>
              <a:path w="879475" h="1162050">
                <a:moveTo>
                  <a:pt x="339861" y="698500"/>
                </a:moveTo>
                <a:lnTo>
                  <a:pt x="259742" y="698500"/>
                </a:lnTo>
                <a:lnTo>
                  <a:pt x="259836" y="697229"/>
                </a:lnTo>
                <a:lnTo>
                  <a:pt x="339660" y="697229"/>
                </a:lnTo>
                <a:lnTo>
                  <a:pt x="339861" y="698500"/>
                </a:lnTo>
                <a:close/>
              </a:path>
              <a:path w="879475" h="1162050">
                <a:moveTo>
                  <a:pt x="377711" y="704850"/>
                </a:moveTo>
                <a:lnTo>
                  <a:pt x="344482" y="704850"/>
                </a:lnTo>
                <a:lnTo>
                  <a:pt x="344864" y="699770"/>
                </a:lnTo>
                <a:lnTo>
                  <a:pt x="346588" y="698500"/>
                </a:lnTo>
                <a:lnTo>
                  <a:pt x="347267" y="698500"/>
                </a:lnTo>
                <a:lnTo>
                  <a:pt x="348109" y="697229"/>
                </a:lnTo>
                <a:lnTo>
                  <a:pt x="357189" y="698500"/>
                </a:lnTo>
                <a:lnTo>
                  <a:pt x="365540" y="699770"/>
                </a:lnTo>
                <a:lnTo>
                  <a:pt x="375960" y="701039"/>
                </a:lnTo>
                <a:lnTo>
                  <a:pt x="377711" y="704850"/>
                </a:lnTo>
                <a:close/>
              </a:path>
              <a:path w="879475" h="1162050">
                <a:moveTo>
                  <a:pt x="175643" y="772160"/>
                </a:moveTo>
                <a:lnTo>
                  <a:pt x="174359" y="769620"/>
                </a:lnTo>
                <a:lnTo>
                  <a:pt x="172935" y="767079"/>
                </a:lnTo>
                <a:lnTo>
                  <a:pt x="171556" y="763270"/>
                </a:lnTo>
                <a:lnTo>
                  <a:pt x="172733" y="762000"/>
                </a:lnTo>
                <a:lnTo>
                  <a:pt x="172400" y="762000"/>
                </a:lnTo>
                <a:lnTo>
                  <a:pt x="167960" y="754379"/>
                </a:lnTo>
                <a:lnTo>
                  <a:pt x="167364" y="748029"/>
                </a:lnTo>
                <a:lnTo>
                  <a:pt x="168723" y="740410"/>
                </a:lnTo>
                <a:lnTo>
                  <a:pt x="170150" y="732789"/>
                </a:lnTo>
                <a:lnTo>
                  <a:pt x="171268" y="726439"/>
                </a:lnTo>
                <a:lnTo>
                  <a:pt x="172879" y="720089"/>
                </a:lnTo>
                <a:lnTo>
                  <a:pt x="174695" y="713739"/>
                </a:lnTo>
                <a:lnTo>
                  <a:pt x="176426" y="707389"/>
                </a:lnTo>
                <a:lnTo>
                  <a:pt x="181956" y="704850"/>
                </a:lnTo>
                <a:lnTo>
                  <a:pt x="185573" y="699770"/>
                </a:lnTo>
                <a:lnTo>
                  <a:pt x="191715" y="701039"/>
                </a:lnTo>
                <a:lnTo>
                  <a:pt x="192222" y="701039"/>
                </a:lnTo>
                <a:lnTo>
                  <a:pt x="192297" y="702312"/>
                </a:lnTo>
                <a:lnTo>
                  <a:pt x="192529" y="702403"/>
                </a:lnTo>
                <a:lnTo>
                  <a:pt x="192941" y="704850"/>
                </a:lnTo>
                <a:lnTo>
                  <a:pt x="219500" y="704850"/>
                </a:lnTo>
                <a:lnTo>
                  <a:pt x="218256" y="706120"/>
                </a:lnTo>
                <a:lnTo>
                  <a:pt x="212276" y="706120"/>
                </a:lnTo>
                <a:lnTo>
                  <a:pt x="211263" y="707389"/>
                </a:lnTo>
                <a:lnTo>
                  <a:pt x="210976" y="708660"/>
                </a:lnTo>
                <a:lnTo>
                  <a:pt x="211664" y="708660"/>
                </a:lnTo>
                <a:lnTo>
                  <a:pt x="211990" y="709929"/>
                </a:lnTo>
                <a:lnTo>
                  <a:pt x="217740" y="709929"/>
                </a:lnTo>
                <a:lnTo>
                  <a:pt x="222906" y="721360"/>
                </a:lnTo>
                <a:lnTo>
                  <a:pt x="216447" y="721360"/>
                </a:lnTo>
                <a:lnTo>
                  <a:pt x="216027" y="722629"/>
                </a:lnTo>
                <a:lnTo>
                  <a:pt x="215166" y="722629"/>
                </a:lnTo>
                <a:lnTo>
                  <a:pt x="215310" y="723900"/>
                </a:lnTo>
                <a:lnTo>
                  <a:pt x="196529" y="723900"/>
                </a:lnTo>
                <a:lnTo>
                  <a:pt x="195963" y="725170"/>
                </a:lnTo>
                <a:lnTo>
                  <a:pt x="224031" y="725170"/>
                </a:lnTo>
                <a:lnTo>
                  <a:pt x="223059" y="730250"/>
                </a:lnTo>
                <a:lnTo>
                  <a:pt x="222370" y="732789"/>
                </a:lnTo>
                <a:lnTo>
                  <a:pt x="214955" y="732789"/>
                </a:lnTo>
                <a:lnTo>
                  <a:pt x="214391" y="734060"/>
                </a:lnTo>
                <a:lnTo>
                  <a:pt x="213788" y="735329"/>
                </a:lnTo>
                <a:lnTo>
                  <a:pt x="214458" y="735329"/>
                </a:lnTo>
                <a:lnTo>
                  <a:pt x="215175" y="736600"/>
                </a:lnTo>
                <a:lnTo>
                  <a:pt x="222009" y="736600"/>
                </a:lnTo>
                <a:lnTo>
                  <a:pt x="221888" y="737870"/>
                </a:lnTo>
                <a:lnTo>
                  <a:pt x="183841" y="737870"/>
                </a:lnTo>
                <a:lnTo>
                  <a:pt x="183019" y="739139"/>
                </a:lnTo>
                <a:lnTo>
                  <a:pt x="183077" y="740410"/>
                </a:lnTo>
                <a:lnTo>
                  <a:pt x="222887" y="740410"/>
                </a:lnTo>
                <a:lnTo>
                  <a:pt x="227097" y="741679"/>
                </a:lnTo>
                <a:lnTo>
                  <a:pt x="229689" y="741679"/>
                </a:lnTo>
                <a:lnTo>
                  <a:pt x="232953" y="751839"/>
                </a:lnTo>
                <a:lnTo>
                  <a:pt x="249342" y="751839"/>
                </a:lnTo>
                <a:lnTo>
                  <a:pt x="250145" y="754379"/>
                </a:lnTo>
                <a:lnTo>
                  <a:pt x="264870" y="754379"/>
                </a:lnTo>
                <a:lnTo>
                  <a:pt x="264666" y="758189"/>
                </a:lnTo>
                <a:lnTo>
                  <a:pt x="225814" y="758189"/>
                </a:lnTo>
                <a:lnTo>
                  <a:pt x="222304" y="762000"/>
                </a:lnTo>
                <a:lnTo>
                  <a:pt x="221836" y="765810"/>
                </a:lnTo>
                <a:lnTo>
                  <a:pt x="225910" y="769620"/>
                </a:lnTo>
                <a:lnTo>
                  <a:pt x="175240" y="769620"/>
                </a:lnTo>
                <a:lnTo>
                  <a:pt x="175891" y="770889"/>
                </a:lnTo>
                <a:lnTo>
                  <a:pt x="175643" y="772160"/>
                </a:lnTo>
                <a:close/>
              </a:path>
              <a:path w="879475" h="1162050">
                <a:moveTo>
                  <a:pt x="244023" y="712375"/>
                </a:moveTo>
                <a:lnTo>
                  <a:pt x="243952" y="707573"/>
                </a:lnTo>
                <a:lnTo>
                  <a:pt x="247898" y="704850"/>
                </a:lnTo>
                <a:lnTo>
                  <a:pt x="246951" y="700157"/>
                </a:lnTo>
                <a:lnTo>
                  <a:pt x="247696" y="699770"/>
                </a:lnTo>
                <a:lnTo>
                  <a:pt x="247973" y="699770"/>
                </a:lnTo>
                <a:lnTo>
                  <a:pt x="249533" y="701039"/>
                </a:lnTo>
                <a:lnTo>
                  <a:pt x="251696" y="702310"/>
                </a:lnTo>
                <a:lnTo>
                  <a:pt x="340468" y="702312"/>
                </a:lnTo>
                <a:lnTo>
                  <a:pt x="342473" y="703579"/>
                </a:lnTo>
                <a:lnTo>
                  <a:pt x="276083" y="703579"/>
                </a:lnTo>
                <a:lnTo>
                  <a:pt x="271912" y="704850"/>
                </a:lnTo>
                <a:lnTo>
                  <a:pt x="269175" y="704850"/>
                </a:lnTo>
                <a:lnTo>
                  <a:pt x="269164" y="706120"/>
                </a:lnTo>
                <a:lnTo>
                  <a:pt x="260737" y="706120"/>
                </a:lnTo>
                <a:lnTo>
                  <a:pt x="257464" y="707389"/>
                </a:lnTo>
                <a:lnTo>
                  <a:pt x="254699" y="708660"/>
                </a:lnTo>
                <a:lnTo>
                  <a:pt x="251628" y="708660"/>
                </a:lnTo>
                <a:lnTo>
                  <a:pt x="251714" y="709929"/>
                </a:lnTo>
                <a:lnTo>
                  <a:pt x="251015" y="709929"/>
                </a:lnTo>
                <a:lnTo>
                  <a:pt x="251016" y="710134"/>
                </a:lnTo>
                <a:lnTo>
                  <a:pt x="246184" y="71120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195552" y="703579"/>
                </a:moveTo>
                <a:lnTo>
                  <a:pt x="192529" y="702403"/>
                </a:lnTo>
                <a:lnTo>
                  <a:pt x="192299" y="701039"/>
                </a:lnTo>
                <a:lnTo>
                  <a:pt x="197160" y="701039"/>
                </a:lnTo>
                <a:lnTo>
                  <a:pt x="195552" y="703579"/>
                </a:lnTo>
                <a:close/>
              </a:path>
              <a:path w="879475" h="1162050">
                <a:moveTo>
                  <a:pt x="340464" y="702310"/>
                </a:moveTo>
                <a:lnTo>
                  <a:pt x="319175" y="702310"/>
                </a:lnTo>
                <a:lnTo>
                  <a:pt x="319808" y="701039"/>
                </a:lnTo>
                <a:lnTo>
                  <a:pt x="340263" y="701039"/>
                </a:lnTo>
                <a:lnTo>
                  <a:pt x="340464" y="702310"/>
                </a:lnTo>
                <a:close/>
              </a:path>
              <a:path w="879475" h="1162050">
                <a:moveTo>
                  <a:pt x="228148" y="709929"/>
                </a:moveTo>
                <a:lnTo>
                  <a:pt x="226141" y="707389"/>
                </a:lnTo>
                <a:lnTo>
                  <a:pt x="221987" y="702310"/>
                </a:lnTo>
                <a:lnTo>
                  <a:pt x="235021" y="702312"/>
                </a:lnTo>
                <a:lnTo>
                  <a:pt x="238731" y="703579"/>
                </a:lnTo>
                <a:lnTo>
                  <a:pt x="244247" y="703579"/>
                </a:lnTo>
                <a:lnTo>
                  <a:pt x="244045" y="706120"/>
                </a:lnTo>
                <a:lnTo>
                  <a:pt x="232226" y="706120"/>
                </a:lnTo>
                <a:lnTo>
                  <a:pt x="230187" y="708660"/>
                </a:lnTo>
                <a:lnTo>
                  <a:pt x="228148" y="709929"/>
                </a:lnTo>
                <a:close/>
              </a:path>
              <a:path w="879475" h="1162050">
                <a:moveTo>
                  <a:pt x="288368" y="707389"/>
                </a:moveTo>
                <a:lnTo>
                  <a:pt x="274284" y="707389"/>
                </a:lnTo>
                <a:lnTo>
                  <a:pt x="276083" y="703579"/>
                </a:lnTo>
                <a:lnTo>
                  <a:pt x="288492" y="703579"/>
                </a:lnTo>
                <a:lnTo>
                  <a:pt x="288263" y="704850"/>
                </a:lnTo>
                <a:lnTo>
                  <a:pt x="288368" y="707389"/>
                </a:lnTo>
                <a:close/>
              </a:path>
              <a:path w="879475" h="1162050">
                <a:moveTo>
                  <a:pt x="388061" y="707389"/>
                </a:moveTo>
                <a:lnTo>
                  <a:pt x="288368" y="707389"/>
                </a:lnTo>
                <a:lnTo>
                  <a:pt x="290703" y="706120"/>
                </a:lnTo>
                <a:lnTo>
                  <a:pt x="290473" y="703579"/>
                </a:lnTo>
                <a:lnTo>
                  <a:pt x="294989" y="703579"/>
                </a:lnTo>
                <a:lnTo>
                  <a:pt x="294873" y="704850"/>
                </a:lnTo>
                <a:lnTo>
                  <a:pt x="377711" y="704850"/>
                </a:lnTo>
                <a:lnTo>
                  <a:pt x="379767" y="706120"/>
                </a:lnTo>
                <a:lnTo>
                  <a:pt x="387120" y="706120"/>
                </a:lnTo>
                <a:lnTo>
                  <a:pt x="388061" y="707389"/>
                </a:lnTo>
                <a:close/>
              </a:path>
              <a:path w="879475" h="1162050">
                <a:moveTo>
                  <a:pt x="344482" y="704850"/>
                </a:moveTo>
                <a:lnTo>
                  <a:pt x="295974" y="704850"/>
                </a:lnTo>
                <a:lnTo>
                  <a:pt x="295840" y="703579"/>
                </a:lnTo>
                <a:lnTo>
                  <a:pt x="342473" y="703579"/>
                </a:lnTo>
                <a:lnTo>
                  <a:pt x="344482" y="704850"/>
                </a:lnTo>
                <a:close/>
              </a:path>
              <a:path w="879475" h="1162050">
                <a:moveTo>
                  <a:pt x="389942" y="709929"/>
                </a:moveTo>
                <a:lnTo>
                  <a:pt x="269042" y="709929"/>
                </a:lnTo>
                <a:lnTo>
                  <a:pt x="269164" y="706120"/>
                </a:lnTo>
                <a:lnTo>
                  <a:pt x="269299" y="706120"/>
                </a:lnTo>
                <a:lnTo>
                  <a:pt x="269510" y="704850"/>
                </a:lnTo>
                <a:lnTo>
                  <a:pt x="270047" y="704850"/>
                </a:lnTo>
                <a:lnTo>
                  <a:pt x="274284" y="707389"/>
                </a:lnTo>
                <a:lnTo>
                  <a:pt x="388061" y="707389"/>
                </a:lnTo>
                <a:lnTo>
                  <a:pt x="389942" y="709929"/>
                </a:lnTo>
                <a:close/>
              </a:path>
              <a:path w="879475" h="1162050">
                <a:moveTo>
                  <a:pt x="387120" y="706120"/>
                </a:moveTo>
                <a:lnTo>
                  <a:pt x="379767" y="706120"/>
                </a:lnTo>
                <a:lnTo>
                  <a:pt x="386179" y="704850"/>
                </a:lnTo>
                <a:lnTo>
                  <a:pt x="387120" y="706120"/>
                </a:lnTo>
                <a:close/>
              </a:path>
              <a:path w="879475" h="1162050">
                <a:moveTo>
                  <a:pt x="629511" y="709929"/>
                </a:moveTo>
                <a:lnTo>
                  <a:pt x="580401" y="709929"/>
                </a:lnTo>
                <a:lnTo>
                  <a:pt x="581722" y="708660"/>
                </a:lnTo>
                <a:lnTo>
                  <a:pt x="582688" y="708660"/>
                </a:lnTo>
                <a:lnTo>
                  <a:pt x="583482" y="707389"/>
                </a:lnTo>
                <a:lnTo>
                  <a:pt x="582381" y="704850"/>
                </a:lnTo>
                <a:lnTo>
                  <a:pt x="632612" y="704850"/>
                </a:lnTo>
                <a:lnTo>
                  <a:pt x="632727" y="706120"/>
                </a:lnTo>
                <a:lnTo>
                  <a:pt x="630612" y="706120"/>
                </a:lnTo>
                <a:lnTo>
                  <a:pt x="629301" y="707389"/>
                </a:lnTo>
                <a:lnTo>
                  <a:pt x="629587" y="708660"/>
                </a:lnTo>
                <a:lnTo>
                  <a:pt x="629511" y="709929"/>
                </a:lnTo>
                <a:close/>
              </a:path>
              <a:path w="879475" h="1162050">
                <a:moveTo>
                  <a:pt x="643229" y="709929"/>
                </a:moveTo>
                <a:lnTo>
                  <a:pt x="631158" y="709929"/>
                </a:lnTo>
                <a:lnTo>
                  <a:pt x="632076" y="707389"/>
                </a:lnTo>
                <a:lnTo>
                  <a:pt x="632220" y="707389"/>
                </a:lnTo>
                <a:lnTo>
                  <a:pt x="632583" y="706120"/>
                </a:lnTo>
                <a:lnTo>
                  <a:pt x="632899" y="706120"/>
                </a:lnTo>
                <a:lnTo>
                  <a:pt x="633090" y="704850"/>
                </a:lnTo>
                <a:lnTo>
                  <a:pt x="645653" y="704850"/>
                </a:lnTo>
                <a:lnTo>
                  <a:pt x="643229" y="709929"/>
                </a:lnTo>
                <a:close/>
              </a:path>
              <a:path w="879475" h="1162050">
                <a:moveTo>
                  <a:pt x="217740" y="709929"/>
                </a:moveTo>
                <a:lnTo>
                  <a:pt x="212611" y="709929"/>
                </a:lnTo>
                <a:lnTo>
                  <a:pt x="213577" y="708660"/>
                </a:lnTo>
                <a:lnTo>
                  <a:pt x="213893" y="707389"/>
                </a:lnTo>
                <a:lnTo>
                  <a:pt x="213204" y="706120"/>
                </a:lnTo>
                <a:lnTo>
                  <a:pt x="218256" y="706120"/>
                </a:lnTo>
                <a:lnTo>
                  <a:pt x="217740" y="709929"/>
                </a:lnTo>
                <a:close/>
              </a:path>
              <a:path w="879475" h="1162050">
                <a:moveTo>
                  <a:pt x="241439" y="713739"/>
                </a:moveTo>
                <a:lnTo>
                  <a:pt x="235842" y="713739"/>
                </a:lnTo>
                <a:lnTo>
                  <a:pt x="235047" y="711200"/>
                </a:lnTo>
                <a:lnTo>
                  <a:pt x="232226" y="706120"/>
                </a:lnTo>
                <a:lnTo>
                  <a:pt x="244045" y="706120"/>
                </a:lnTo>
                <a:lnTo>
                  <a:pt x="243952" y="707573"/>
                </a:lnTo>
                <a:lnTo>
                  <a:pt x="242377" y="708660"/>
                </a:lnTo>
                <a:lnTo>
                  <a:pt x="242377" y="712470"/>
                </a:lnTo>
                <a:lnTo>
                  <a:pt x="243859" y="712470"/>
                </a:lnTo>
                <a:lnTo>
                  <a:pt x="241439" y="713739"/>
                </a:lnTo>
                <a:close/>
              </a:path>
              <a:path w="879475" h="1162050">
                <a:moveTo>
                  <a:pt x="445986" y="717550"/>
                </a:moveTo>
                <a:lnTo>
                  <a:pt x="258412" y="717550"/>
                </a:lnTo>
                <a:lnTo>
                  <a:pt x="264334" y="713739"/>
                </a:lnTo>
                <a:lnTo>
                  <a:pt x="260900" y="709929"/>
                </a:lnTo>
                <a:lnTo>
                  <a:pt x="260737" y="706120"/>
                </a:lnTo>
                <a:lnTo>
                  <a:pt x="269164" y="706120"/>
                </a:lnTo>
                <a:lnTo>
                  <a:pt x="268304" y="707389"/>
                </a:lnTo>
                <a:lnTo>
                  <a:pt x="266515" y="709929"/>
                </a:lnTo>
                <a:lnTo>
                  <a:pt x="389942" y="709929"/>
                </a:lnTo>
                <a:lnTo>
                  <a:pt x="390883" y="711200"/>
                </a:lnTo>
                <a:lnTo>
                  <a:pt x="278561" y="711200"/>
                </a:lnTo>
                <a:lnTo>
                  <a:pt x="277604" y="712470"/>
                </a:lnTo>
                <a:lnTo>
                  <a:pt x="278925" y="713739"/>
                </a:lnTo>
                <a:lnTo>
                  <a:pt x="400625" y="713739"/>
                </a:lnTo>
                <a:lnTo>
                  <a:pt x="401945" y="715010"/>
                </a:lnTo>
                <a:lnTo>
                  <a:pt x="430322" y="715010"/>
                </a:lnTo>
                <a:lnTo>
                  <a:pt x="432131" y="716279"/>
                </a:lnTo>
                <a:lnTo>
                  <a:pt x="443910" y="716279"/>
                </a:lnTo>
                <a:lnTo>
                  <a:pt x="445986" y="717550"/>
                </a:lnTo>
                <a:close/>
              </a:path>
              <a:path w="879475" h="1162050">
                <a:moveTo>
                  <a:pt x="545958" y="720089"/>
                </a:moveTo>
                <a:lnTo>
                  <a:pt x="532055" y="720089"/>
                </a:lnTo>
                <a:lnTo>
                  <a:pt x="542179" y="706120"/>
                </a:lnTo>
                <a:lnTo>
                  <a:pt x="545948" y="709929"/>
                </a:lnTo>
                <a:lnTo>
                  <a:pt x="543211" y="712470"/>
                </a:lnTo>
                <a:lnTo>
                  <a:pt x="542638" y="715010"/>
                </a:lnTo>
                <a:lnTo>
                  <a:pt x="542388" y="716279"/>
                </a:lnTo>
                <a:lnTo>
                  <a:pt x="543183" y="717550"/>
                </a:lnTo>
                <a:lnTo>
                  <a:pt x="545958" y="720089"/>
                </a:lnTo>
                <a:close/>
              </a:path>
              <a:path w="879475" h="1162050">
                <a:moveTo>
                  <a:pt x="251944" y="709832"/>
                </a:moveTo>
                <a:lnTo>
                  <a:pt x="251944" y="708660"/>
                </a:lnTo>
                <a:lnTo>
                  <a:pt x="254699" y="708660"/>
                </a:lnTo>
                <a:lnTo>
                  <a:pt x="251944" y="709832"/>
                </a:lnTo>
                <a:close/>
              </a:path>
              <a:path w="879475" h="1162050">
                <a:moveTo>
                  <a:pt x="251403" y="710049"/>
                </a:moveTo>
                <a:lnTo>
                  <a:pt x="251714" y="709929"/>
                </a:lnTo>
                <a:lnTo>
                  <a:pt x="251944" y="709832"/>
                </a:lnTo>
                <a:lnTo>
                  <a:pt x="251403" y="710049"/>
                </a:lnTo>
                <a:close/>
              </a:path>
              <a:path w="879475" h="1162050">
                <a:moveTo>
                  <a:pt x="430322" y="715010"/>
                </a:moveTo>
                <a:lnTo>
                  <a:pt x="402597" y="715010"/>
                </a:lnTo>
                <a:lnTo>
                  <a:pt x="403514" y="712470"/>
                </a:lnTo>
                <a:lnTo>
                  <a:pt x="404845" y="709929"/>
                </a:lnTo>
                <a:lnTo>
                  <a:pt x="411410" y="709929"/>
                </a:lnTo>
                <a:lnTo>
                  <a:pt x="424225" y="712470"/>
                </a:lnTo>
                <a:lnTo>
                  <a:pt x="430322" y="715010"/>
                </a:lnTo>
                <a:close/>
              </a:path>
              <a:path w="879475" h="1162050">
                <a:moveTo>
                  <a:pt x="259435" y="723900"/>
                </a:moveTo>
                <a:lnTo>
                  <a:pt x="255015" y="721360"/>
                </a:lnTo>
                <a:lnTo>
                  <a:pt x="251130" y="717550"/>
                </a:lnTo>
                <a:lnTo>
                  <a:pt x="251016" y="710134"/>
                </a:lnTo>
                <a:lnTo>
                  <a:pt x="251403" y="710049"/>
                </a:lnTo>
                <a:lnTo>
                  <a:pt x="253600" y="712470"/>
                </a:lnTo>
                <a:lnTo>
                  <a:pt x="255962" y="715010"/>
                </a:lnTo>
                <a:lnTo>
                  <a:pt x="258412" y="717550"/>
                </a:lnTo>
                <a:lnTo>
                  <a:pt x="297792" y="717550"/>
                </a:lnTo>
                <a:lnTo>
                  <a:pt x="297169" y="718820"/>
                </a:lnTo>
                <a:lnTo>
                  <a:pt x="296434" y="718820"/>
                </a:lnTo>
                <a:lnTo>
                  <a:pt x="295907" y="720089"/>
                </a:lnTo>
                <a:lnTo>
                  <a:pt x="266152" y="720089"/>
                </a:lnTo>
                <a:lnTo>
                  <a:pt x="259435" y="723900"/>
                </a:lnTo>
                <a:close/>
              </a:path>
              <a:path w="879475" h="1162050">
                <a:moveTo>
                  <a:pt x="400625" y="713739"/>
                </a:moveTo>
                <a:lnTo>
                  <a:pt x="278925" y="713739"/>
                </a:lnTo>
                <a:lnTo>
                  <a:pt x="279230" y="712470"/>
                </a:lnTo>
                <a:lnTo>
                  <a:pt x="279317" y="711200"/>
                </a:lnTo>
                <a:lnTo>
                  <a:pt x="390883" y="711200"/>
                </a:lnTo>
                <a:lnTo>
                  <a:pt x="391824" y="712470"/>
                </a:lnTo>
                <a:lnTo>
                  <a:pt x="399305" y="712470"/>
                </a:lnTo>
                <a:lnTo>
                  <a:pt x="400625" y="713739"/>
                </a:lnTo>
                <a:close/>
              </a:path>
              <a:path w="879475" h="1162050">
                <a:moveTo>
                  <a:pt x="399305" y="712470"/>
                </a:moveTo>
                <a:lnTo>
                  <a:pt x="391824" y="712470"/>
                </a:lnTo>
                <a:lnTo>
                  <a:pt x="397984" y="711200"/>
                </a:lnTo>
                <a:lnTo>
                  <a:pt x="399305" y="712470"/>
                </a:lnTo>
                <a:close/>
              </a:path>
              <a:path w="879475" h="1162050">
                <a:moveTo>
                  <a:pt x="624814" y="720089"/>
                </a:moveTo>
                <a:lnTo>
                  <a:pt x="624488" y="717550"/>
                </a:lnTo>
                <a:lnTo>
                  <a:pt x="624279" y="715010"/>
                </a:lnTo>
                <a:lnTo>
                  <a:pt x="623819" y="712470"/>
                </a:lnTo>
                <a:lnTo>
                  <a:pt x="609716" y="712470"/>
                </a:lnTo>
                <a:lnTo>
                  <a:pt x="609514" y="711200"/>
                </a:lnTo>
                <a:lnTo>
                  <a:pt x="635262" y="711200"/>
                </a:lnTo>
                <a:lnTo>
                  <a:pt x="633817" y="716279"/>
                </a:lnTo>
                <a:lnTo>
                  <a:pt x="628335" y="716279"/>
                </a:lnTo>
                <a:lnTo>
                  <a:pt x="624814" y="720089"/>
                </a:lnTo>
                <a:close/>
              </a:path>
              <a:path w="879475" h="1162050">
                <a:moveTo>
                  <a:pt x="642018" y="712470"/>
                </a:moveTo>
                <a:lnTo>
                  <a:pt x="635262" y="711200"/>
                </a:lnTo>
                <a:lnTo>
                  <a:pt x="642624" y="711200"/>
                </a:lnTo>
                <a:lnTo>
                  <a:pt x="642018" y="712470"/>
                </a:lnTo>
                <a:close/>
              </a:path>
              <a:path w="879475" h="1162050">
                <a:moveTo>
                  <a:pt x="244022" y="712470"/>
                </a:moveTo>
                <a:lnTo>
                  <a:pt x="243850" y="71247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619504" y="715010"/>
                </a:moveTo>
                <a:lnTo>
                  <a:pt x="609046" y="715010"/>
                </a:lnTo>
                <a:lnTo>
                  <a:pt x="609871" y="713739"/>
                </a:lnTo>
                <a:lnTo>
                  <a:pt x="610195" y="712470"/>
                </a:lnTo>
                <a:lnTo>
                  <a:pt x="618596" y="712470"/>
                </a:lnTo>
                <a:lnTo>
                  <a:pt x="619504" y="715010"/>
                </a:lnTo>
                <a:close/>
              </a:path>
              <a:path w="879475" h="1162050">
                <a:moveTo>
                  <a:pt x="603144" y="726439"/>
                </a:moveTo>
                <a:lnTo>
                  <a:pt x="600789" y="726439"/>
                </a:lnTo>
                <a:lnTo>
                  <a:pt x="600693" y="725170"/>
                </a:lnTo>
                <a:lnTo>
                  <a:pt x="598924" y="723900"/>
                </a:lnTo>
                <a:lnTo>
                  <a:pt x="598292" y="722629"/>
                </a:lnTo>
                <a:lnTo>
                  <a:pt x="513743" y="722629"/>
                </a:lnTo>
                <a:lnTo>
                  <a:pt x="513780" y="721360"/>
                </a:lnTo>
                <a:lnTo>
                  <a:pt x="514509" y="713739"/>
                </a:lnTo>
                <a:lnTo>
                  <a:pt x="517159" y="716279"/>
                </a:lnTo>
                <a:lnTo>
                  <a:pt x="524057" y="720089"/>
                </a:lnTo>
                <a:lnTo>
                  <a:pt x="615954" y="720089"/>
                </a:lnTo>
                <a:lnTo>
                  <a:pt x="614232" y="721360"/>
                </a:lnTo>
                <a:lnTo>
                  <a:pt x="609514" y="721360"/>
                </a:lnTo>
                <a:lnTo>
                  <a:pt x="606933" y="722629"/>
                </a:lnTo>
                <a:lnTo>
                  <a:pt x="603144" y="723900"/>
                </a:lnTo>
                <a:lnTo>
                  <a:pt x="603144" y="726439"/>
                </a:lnTo>
                <a:close/>
              </a:path>
              <a:path w="879475" h="1162050">
                <a:moveTo>
                  <a:pt x="532055" y="720089"/>
                </a:moveTo>
                <a:lnTo>
                  <a:pt x="524057" y="720089"/>
                </a:lnTo>
                <a:lnTo>
                  <a:pt x="524554" y="715010"/>
                </a:lnTo>
                <a:lnTo>
                  <a:pt x="526535" y="713739"/>
                </a:lnTo>
                <a:lnTo>
                  <a:pt x="532055" y="720089"/>
                </a:lnTo>
                <a:close/>
              </a:path>
              <a:path w="879475" h="1162050">
                <a:moveTo>
                  <a:pt x="443910" y="716279"/>
                </a:moveTo>
                <a:lnTo>
                  <a:pt x="435040" y="716279"/>
                </a:lnTo>
                <a:lnTo>
                  <a:pt x="441833" y="715010"/>
                </a:lnTo>
                <a:lnTo>
                  <a:pt x="443910" y="716279"/>
                </a:lnTo>
                <a:close/>
              </a:path>
              <a:path w="879475" h="1162050">
                <a:moveTo>
                  <a:pt x="451325" y="720089"/>
                </a:moveTo>
                <a:lnTo>
                  <a:pt x="383643" y="720089"/>
                </a:lnTo>
                <a:lnTo>
                  <a:pt x="384743" y="718820"/>
                </a:lnTo>
                <a:lnTo>
                  <a:pt x="298003" y="718820"/>
                </a:lnTo>
                <a:lnTo>
                  <a:pt x="297792" y="717550"/>
                </a:lnTo>
                <a:lnTo>
                  <a:pt x="450062" y="717550"/>
                </a:lnTo>
                <a:lnTo>
                  <a:pt x="451325" y="720089"/>
                </a:lnTo>
                <a:close/>
              </a:path>
              <a:path w="879475" h="1162050">
                <a:moveTo>
                  <a:pt x="271817" y="727710"/>
                </a:moveTo>
                <a:lnTo>
                  <a:pt x="271443" y="726439"/>
                </a:lnTo>
                <a:lnTo>
                  <a:pt x="266248" y="725170"/>
                </a:lnTo>
                <a:lnTo>
                  <a:pt x="269816" y="721360"/>
                </a:lnTo>
                <a:lnTo>
                  <a:pt x="297189" y="721360"/>
                </a:lnTo>
                <a:lnTo>
                  <a:pt x="298405" y="718820"/>
                </a:lnTo>
                <a:lnTo>
                  <a:pt x="383173" y="718820"/>
                </a:lnTo>
                <a:lnTo>
                  <a:pt x="383643" y="720089"/>
                </a:lnTo>
                <a:lnTo>
                  <a:pt x="451325" y="720089"/>
                </a:lnTo>
                <a:lnTo>
                  <a:pt x="451956" y="721360"/>
                </a:lnTo>
                <a:lnTo>
                  <a:pt x="452759" y="722629"/>
                </a:lnTo>
                <a:lnTo>
                  <a:pt x="276178" y="722629"/>
                </a:lnTo>
                <a:lnTo>
                  <a:pt x="271817" y="727710"/>
                </a:lnTo>
                <a:close/>
              </a:path>
              <a:path w="879475" h="1162050">
                <a:moveTo>
                  <a:pt x="572060" y="731520"/>
                </a:moveTo>
                <a:lnTo>
                  <a:pt x="500865" y="731520"/>
                </a:lnTo>
                <a:lnTo>
                  <a:pt x="502597" y="725170"/>
                </a:lnTo>
                <a:lnTo>
                  <a:pt x="504567" y="718820"/>
                </a:lnTo>
                <a:lnTo>
                  <a:pt x="510883" y="718820"/>
                </a:lnTo>
                <a:lnTo>
                  <a:pt x="510835" y="720089"/>
                </a:lnTo>
                <a:lnTo>
                  <a:pt x="511686" y="720089"/>
                </a:lnTo>
                <a:lnTo>
                  <a:pt x="512509" y="721360"/>
                </a:lnTo>
                <a:lnTo>
                  <a:pt x="512165" y="722629"/>
                </a:lnTo>
                <a:lnTo>
                  <a:pt x="512815" y="723900"/>
                </a:lnTo>
                <a:lnTo>
                  <a:pt x="596155" y="723900"/>
                </a:lnTo>
                <a:lnTo>
                  <a:pt x="596465" y="725170"/>
                </a:lnTo>
                <a:lnTo>
                  <a:pt x="576507" y="725170"/>
                </a:lnTo>
                <a:lnTo>
                  <a:pt x="572597" y="730250"/>
                </a:lnTo>
                <a:lnTo>
                  <a:pt x="572060" y="731520"/>
                </a:lnTo>
                <a:close/>
              </a:path>
              <a:path w="879475" h="1162050">
                <a:moveTo>
                  <a:pt x="297189" y="721360"/>
                </a:moveTo>
                <a:lnTo>
                  <a:pt x="268304" y="721360"/>
                </a:lnTo>
                <a:lnTo>
                  <a:pt x="266152" y="720089"/>
                </a:lnTo>
                <a:lnTo>
                  <a:pt x="296767" y="720089"/>
                </a:lnTo>
                <a:lnTo>
                  <a:pt x="297189" y="721360"/>
                </a:lnTo>
                <a:close/>
              </a:path>
              <a:path w="879475" h="1162050">
                <a:moveTo>
                  <a:pt x="224054" y="723900"/>
                </a:moveTo>
                <a:lnTo>
                  <a:pt x="218304" y="723900"/>
                </a:lnTo>
                <a:lnTo>
                  <a:pt x="218104" y="722629"/>
                </a:lnTo>
                <a:lnTo>
                  <a:pt x="217079" y="721360"/>
                </a:lnTo>
                <a:lnTo>
                  <a:pt x="222906" y="721360"/>
                </a:lnTo>
                <a:lnTo>
                  <a:pt x="224054" y="723900"/>
                </a:lnTo>
                <a:close/>
              </a:path>
              <a:path w="879475" h="1162050">
                <a:moveTo>
                  <a:pt x="513658" y="722629"/>
                </a:moveTo>
                <a:lnTo>
                  <a:pt x="513619" y="721360"/>
                </a:lnTo>
                <a:lnTo>
                  <a:pt x="513658" y="722629"/>
                </a:lnTo>
                <a:close/>
              </a:path>
              <a:path w="879475" h="1162050">
                <a:moveTo>
                  <a:pt x="611849" y="723900"/>
                </a:moveTo>
                <a:lnTo>
                  <a:pt x="610692" y="722629"/>
                </a:lnTo>
                <a:lnTo>
                  <a:pt x="609514" y="721360"/>
                </a:lnTo>
                <a:lnTo>
                  <a:pt x="614232" y="721360"/>
                </a:lnTo>
                <a:lnTo>
                  <a:pt x="611849" y="723900"/>
                </a:lnTo>
                <a:close/>
              </a:path>
              <a:path w="879475" h="1162050">
                <a:moveTo>
                  <a:pt x="291851" y="734060"/>
                </a:moveTo>
                <a:lnTo>
                  <a:pt x="287239" y="726439"/>
                </a:lnTo>
                <a:lnTo>
                  <a:pt x="283689" y="725170"/>
                </a:lnTo>
                <a:lnTo>
                  <a:pt x="278418" y="722629"/>
                </a:lnTo>
                <a:lnTo>
                  <a:pt x="348586" y="722629"/>
                </a:lnTo>
                <a:lnTo>
                  <a:pt x="349152" y="723900"/>
                </a:lnTo>
                <a:lnTo>
                  <a:pt x="288416" y="723900"/>
                </a:lnTo>
                <a:lnTo>
                  <a:pt x="289276" y="725170"/>
                </a:lnTo>
                <a:lnTo>
                  <a:pt x="305925" y="725170"/>
                </a:lnTo>
                <a:lnTo>
                  <a:pt x="306884" y="728979"/>
                </a:lnTo>
                <a:lnTo>
                  <a:pt x="299657" y="728979"/>
                </a:lnTo>
                <a:lnTo>
                  <a:pt x="295371" y="730250"/>
                </a:lnTo>
                <a:lnTo>
                  <a:pt x="291851" y="734060"/>
                </a:lnTo>
                <a:close/>
              </a:path>
              <a:path w="879475" h="1162050">
                <a:moveTo>
                  <a:pt x="441393" y="723900"/>
                </a:moveTo>
                <a:lnTo>
                  <a:pt x="349581" y="723900"/>
                </a:lnTo>
                <a:lnTo>
                  <a:pt x="349812" y="722629"/>
                </a:lnTo>
                <a:lnTo>
                  <a:pt x="441134" y="722629"/>
                </a:lnTo>
                <a:lnTo>
                  <a:pt x="441393" y="723900"/>
                </a:lnTo>
                <a:close/>
              </a:path>
              <a:path w="879475" h="1162050">
                <a:moveTo>
                  <a:pt x="317110" y="735329"/>
                </a:moveTo>
                <a:lnTo>
                  <a:pt x="308326" y="735329"/>
                </a:lnTo>
                <a:lnTo>
                  <a:pt x="308164" y="734060"/>
                </a:lnTo>
                <a:lnTo>
                  <a:pt x="310315" y="731520"/>
                </a:lnTo>
                <a:lnTo>
                  <a:pt x="311377" y="727710"/>
                </a:lnTo>
                <a:lnTo>
                  <a:pt x="305925" y="725170"/>
                </a:lnTo>
                <a:lnTo>
                  <a:pt x="289276" y="725170"/>
                </a:lnTo>
                <a:lnTo>
                  <a:pt x="289593" y="723900"/>
                </a:lnTo>
                <a:lnTo>
                  <a:pt x="441985" y="723900"/>
                </a:lnTo>
                <a:lnTo>
                  <a:pt x="442886" y="722629"/>
                </a:lnTo>
                <a:lnTo>
                  <a:pt x="452759" y="722629"/>
                </a:lnTo>
                <a:lnTo>
                  <a:pt x="453562" y="723900"/>
                </a:lnTo>
                <a:lnTo>
                  <a:pt x="456117" y="727710"/>
                </a:lnTo>
                <a:lnTo>
                  <a:pt x="463772" y="727710"/>
                </a:lnTo>
                <a:lnTo>
                  <a:pt x="464250" y="728979"/>
                </a:lnTo>
                <a:lnTo>
                  <a:pt x="464697" y="730250"/>
                </a:lnTo>
                <a:lnTo>
                  <a:pt x="319214" y="730250"/>
                </a:lnTo>
                <a:lnTo>
                  <a:pt x="317664" y="731520"/>
                </a:lnTo>
                <a:lnTo>
                  <a:pt x="316115" y="731520"/>
                </a:lnTo>
                <a:lnTo>
                  <a:pt x="316679" y="732789"/>
                </a:lnTo>
                <a:lnTo>
                  <a:pt x="317110" y="735329"/>
                </a:lnTo>
                <a:close/>
              </a:path>
              <a:path w="879475" h="1162050">
                <a:moveTo>
                  <a:pt x="596155" y="723900"/>
                </a:moveTo>
                <a:lnTo>
                  <a:pt x="513484" y="723900"/>
                </a:lnTo>
                <a:lnTo>
                  <a:pt x="513619" y="722629"/>
                </a:lnTo>
                <a:lnTo>
                  <a:pt x="595844" y="722629"/>
                </a:lnTo>
                <a:lnTo>
                  <a:pt x="596155" y="723900"/>
                </a:lnTo>
                <a:close/>
              </a:path>
              <a:path w="879475" h="1162050">
                <a:moveTo>
                  <a:pt x="217089" y="725170"/>
                </a:moveTo>
                <a:lnTo>
                  <a:pt x="197160" y="725170"/>
                </a:lnTo>
                <a:lnTo>
                  <a:pt x="197504" y="723900"/>
                </a:lnTo>
                <a:lnTo>
                  <a:pt x="216458" y="723900"/>
                </a:lnTo>
                <a:lnTo>
                  <a:pt x="217089" y="725170"/>
                </a:lnTo>
                <a:close/>
              </a:path>
              <a:path w="879475" h="1162050">
                <a:moveTo>
                  <a:pt x="224031" y="725170"/>
                </a:moveTo>
                <a:lnTo>
                  <a:pt x="217089" y="725170"/>
                </a:lnTo>
                <a:lnTo>
                  <a:pt x="217501" y="723900"/>
                </a:lnTo>
                <a:lnTo>
                  <a:pt x="224274" y="723900"/>
                </a:lnTo>
                <a:lnTo>
                  <a:pt x="224031" y="725170"/>
                </a:lnTo>
                <a:close/>
              </a:path>
              <a:path w="879475" h="1162050">
                <a:moveTo>
                  <a:pt x="463772" y="727710"/>
                </a:moveTo>
                <a:lnTo>
                  <a:pt x="459840" y="727710"/>
                </a:lnTo>
                <a:lnTo>
                  <a:pt x="459888" y="725170"/>
                </a:lnTo>
                <a:lnTo>
                  <a:pt x="460461" y="723900"/>
                </a:lnTo>
                <a:lnTo>
                  <a:pt x="461381" y="725170"/>
                </a:lnTo>
                <a:lnTo>
                  <a:pt x="462815" y="725170"/>
                </a:lnTo>
                <a:lnTo>
                  <a:pt x="463772" y="727710"/>
                </a:lnTo>
                <a:close/>
              </a:path>
              <a:path w="879475" h="1162050">
                <a:moveTo>
                  <a:pt x="575991" y="741679"/>
                </a:moveTo>
                <a:lnTo>
                  <a:pt x="574383" y="735329"/>
                </a:lnTo>
                <a:lnTo>
                  <a:pt x="582305" y="731520"/>
                </a:lnTo>
                <a:lnTo>
                  <a:pt x="576507" y="725170"/>
                </a:lnTo>
                <a:lnTo>
                  <a:pt x="599594" y="725170"/>
                </a:lnTo>
                <a:lnTo>
                  <a:pt x="598493" y="726439"/>
                </a:lnTo>
                <a:lnTo>
                  <a:pt x="597709" y="728979"/>
                </a:lnTo>
                <a:lnTo>
                  <a:pt x="596206" y="730250"/>
                </a:lnTo>
                <a:lnTo>
                  <a:pt x="583950" y="730250"/>
                </a:lnTo>
                <a:lnTo>
                  <a:pt x="584860" y="734060"/>
                </a:lnTo>
                <a:lnTo>
                  <a:pt x="580679" y="737870"/>
                </a:lnTo>
                <a:lnTo>
                  <a:pt x="578688" y="739139"/>
                </a:lnTo>
                <a:lnTo>
                  <a:pt x="575991" y="741679"/>
                </a:lnTo>
                <a:close/>
              </a:path>
              <a:path w="879475" h="1162050">
                <a:moveTo>
                  <a:pt x="568737" y="739139"/>
                </a:moveTo>
                <a:lnTo>
                  <a:pt x="479787" y="739139"/>
                </a:lnTo>
                <a:lnTo>
                  <a:pt x="484716" y="735329"/>
                </a:lnTo>
                <a:lnTo>
                  <a:pt x="489394" y="730250"/>
                </a:lnTo>
                <a:lnTo>
                  <a:pt x="494904" y="726439"/>
                </a:lnTo>
                <a:lnTo>
                  <a:pt x="496989" y="727710"/>
                </a:lnTo>
                <a:lnTo>
                  <a:pt x="498216" y="728979"/>
                </a:lnTo>
                <a:lnTo>
                  <a:pt x="500865" y="731520"/>
                </a:lnTo>
                <a:lnTo>
                  <a:pt x="572060" y="731520"/>
                </a:lnTo>
                <a:lnTo>
                  <a:pt x="569913" y="736600"/>
                </a:lnTo>
                <a:lnTo>
                  <a:pt x="568737" y="739139"/>
                </a:lnTo>
                <a:close/>
              </a:path>
              <a:path w="879475" h="1162050">
                <a:moveTo>
                  <a:pt x="308067" y="735329"/>
                </a:moveTo>
                <a:lnTo>
                  <a:pt x="302297" y="730250"/>
                </a:lnTo>
                <a:lnTo>
                  <a:pt x="299657" y="728979"/>
                </a:lnTo>
                <a:lnTo>
                  <a:pt x="306884" y="728979"/>
                </a:lnTo>
                <a:lnTo>
                  <a:pt x="308164" y="734060"/>
                </a:lnTo>
                <a:lnTo>
                  <a:pt x="307971" y="734060"/>
                </a:lnTo>
                <a:lnTo>
                  <a:pt x="308067" y="735329"/>
                </a:lnTo>
                <a:close/>
              </a:path>
              <a:path w="879475" h="1162050">
                <a:moveTo>
                  <a:pt x="354347" y="750570"/>
                </a:moveTo>
                <a:lnTo>
                  <a:pt x="349428" y="749300"/>
                </a:lnTo>
                <a:lnTo>
                  <a:pt x="344099" y="748029"/>
                </a:lnTo>
                <a:lnTo>
                  <a:pt x="338101" y="746760"/>
                </a:lnTo>
                <a:lnTo>
                  <a:pt x="337652" y="745489"/>
                </a:lnTo>
                <a:lnTo>
                  <a:pt x="336943" y="744220"/>
                </a:lnTo>
                <a:lnTo>
                  <a:pt x="337158" y="742936"/>
                </a:lnTo>
                <a:lnTo>
                  <a:pt x="337546" y="741679"/>
                </a:lnTo>
                <a:lnTo>
                  <a:pt x="337661" y="739139"/>
                </a:lnTo>
                <a:lnTo>
                  <a:pt x="337354" y="737870"/>
                </a:lnTo>
                <a:lnTo>
                  <a:pt x="337239" y="736600"/>
                </a:lnTo>
                <a:lnTo>
                  <a:pt x="331117" y="735329"/>
                </a:lnTo>
                <a:lnTo>
                  <a:pt x="320927" y="735329"/>
                </a:lnTo>
                <a:lnTo>
                  <a:pt x="323262" y="734060"/>
                </a:lnTo>
                <a:lnTo>
                  <a:pt x="322074" y="732789"/>
                </a:lnTo>
                <a:lnTo>
                  <a:pt x="321368" y="730250"/>
                </a:lnTo>
                <a:lnTo>
                  <a:pt x="464697" y="730250"/>
                </a:lnTo>
                <a:lnTo>
                  <a:pt x="465590" y="732789"/>
                </a:lnTo>
                <a:lnTo>
                  <a:pt x="475128" y="732789"/>
                </a:lnTo>
                <a:lnTo>
                  <a:pt x="475559" y="736600"/>
                </a:lnTo>
                <a:lnTo>
                  <a:pt x="467973" y="736600"/>
                </a:lnTo>
                <a:lnTo>
                  <a:pt x="463140" y="737870"/>
                </a:lnTo>
                <a:lnTo>
                  <a:pt x="460854" y="737870"/>
                </a:lnTo>
                <a:lnTo>
                  <a:pt x="459068" y="740410"/>
                </a:lnTo>
                <a:lnTo>
                  <a:pt x="448902" y="740410"/>
                </a:lnTo>
                <a:lnTo>
                  <a:pt x="447881" y="741679"/>
                </a:lnTo>
                <a:lnTo>
                  <a:pt x="447124" y="742950"/>
                </a:lnTo>
                <a:lnTo>
                  <a:pt x="446244" y="742950"/>
                </a:lnTo>
                <a:lnTo>
                  <a:pt x="446924" y="744220"/>
                </a:lnTo>
                <a:lnTo>
                  <a:pt x="447833" y="745489"/>
                </a:lnTo>
                <a:lnTo>
                  <a:pt x="361253" y="745489"/>
                </a:lnTo>
                <a:lnTo>
                  <a:pt x="355609" y="746760"/>
                </a:lnTo>
                <a:lnTo>
                  <a:pt x="355237" y="748029"/>
                </a:lnTo>
                <a:lnTo>
                  <a:pt x="354347" y="750570"/>
                </a:lnTo>
                <a:close/>
              </a:path>
              <a:path w="879475" h="1162050">
                <a:moveTo>
                  <a:pt x="590619" y="732789"/>
                </a:moveTo>
                <a:lnTo>
                  <a:pt x="583950" y="730250"/>
                </a:lnTo>
                <a:lnTo>
                  <a:pt x="596206" y="730250"/>
                </a:lnTo>
                <a:lnTo>
                  <a:pt x="593920" y="731520"/>
                </a:lnTo>
                <a:lnTo>
                  <a:pt x="590619" y="732789"/>
                </a:lnTo>
                <a:close/>
              </a:path>
              <a:path w="879475" h="1162050">
                <a:moveTo>
                  <a:pt x="475128" y="732789"/>
                </a:moveTo>
                <a:lnTo>
                  <a:pt x="465590" y="732789"/>
                </a:lnTo>
                <a:lnTo>
                  <a:pt x="474984" y="731520"/>
                </a:lnTo>
                <a:lnTo>
                  <a:pt x="475128" y="732789"/>
                </a:lnTo>
                <a:close/>
              </a:path>
              <a:path w="879475" h="1162050">
                <a:moveTo>
                  <a:pt x="222009" y="736600"/>
                </a:moveTo>
                <a:lnTo>
                  <a:pt x="216447" y="736600"/>
                </a:lnTo>
                <a:lnTo>
                  <a:pt x="217625" y="734060"/>
                </a:lnTo>
                <a:lnTo>
                  <a:pt x="216955" y="734060"/>
                </a:lnTo>
                <a:lnTo>
                  <a:pt x="216228" y="732789"/>
                </a:lnTo>
                <a:lnTo>
                  <a:pt x="222370" y="732789"/>
                </a:lnTo>
                <a:lnTo>
                  <a:pt x="222009" y="736600"/>
                </a:lnTo>
                <a:close/>
              </a:path>
              <a:path w="879475" h="1162050">
                <a:moveTo>
                  <a:pt x="309799" y="740410"/>
                </a:moveTo>
                <a:lnTo>
                  <a:pt x="308067" y="735329"/>
                </a:lnTo>
                <a:lnTo>
                  <a:pt x="331117" y="735329"/>
                </a:lnTo>
                <a:lnTo>
                  <a:pt x="332254" y="739139"/>
                </a:lnTo>
                <a:lnTo>
                  <a:pt x="314421" y="739139"/>
                </a:lnTo>
                <a:lnTo>
                  <a:pt x="309799" y="740410"/>
                </a:lnTo>
                <a:close/>
              </a:path>
              <a:path w="879475" h="1162050">
                <a:moveTo>
                  <a:pt x="553325" y="753110"/>
                </a:moveTo>
                <a:lnTo>
                  <a:pt x="546493" y="750570"/>
                </a:lnTo>
                <a:lnTo>
                  <a:pt x="459830" y="750570"/>
                </a:lnTo>
                <a:lnTo>
                  <a:pt x="467973" y="736600"/>
                </a:lnTo>
                <a:lnTo>
                  <a:pt x="475559" y="736600"/>
                </a:lnTo>
                <a:lnTo>
                  <a:pt x="475702" y="737870"/>
                </a:lnTo>
                <a:lnTo>
                  <a:pt x="479787" y="739139"/>
                </a:lnTo>
                <a:lnTo>
                  <a:pt x="568737" y="739139"/>
                </a:lnTo>
                <a:lnTo>
                  <a:pt x="567562" y="741679"/>
                </a:lnTo>
                <a:lnTo>
                  <a:pt x="490035" y="741679"/>
                </a:lnTo>
                <a:lnTo>
                  <a:pt x="490083" y="742950"/>
                </a:lnTo>
                <a:lnTo>
                  <a:pt x="566974" y="742950"/>
                </a:lnTo>
                <a:lnTo>
                  <a:pt x="566387" y="744220"/>
                </a:lnTo>
                <a:lnTo>
                  <a:pt x="559629" y="744220"/>
                </a:lnTo>
                <a:lnTo>
                  <a:pt x="557573" y="748029"/>
                </a:lnTo>
                <a:lnTo>
                  <a:pt x="553325" y="753110"/>
                </a:lnTo>
                <a:close/>
              </a:path>
              <a:path w="879475" h="1162050">
                <a:moveTo>
                  <a:pt x="222887" y="740410"/>
                </a:moveTo>
                <a:lnTo>
                  <a:pt x="184712" y="740410"/>
                </a:lnTo>
                <a:lnTo>
                  <a:pt x="186368" y="739139"/>
                </a:lnTo>
                <a:lnTo>
                  <a:pt x="184300" y="737870"/>
                </a:lnTo>
                <a:lnTo>
                  <a:pt x="221888" y="737870"/>
                </a:lnTo>
                <a:lnTo>
                  <a:pt x="221767" y="739139"/>
                </a:lnTo>
                <a:lnTo>
                  <a:pt x="222887" y="740410"/>
                </a:lnTo>
                <a:close/>
              </a:path>
              <a:path w="879475" h="1162050">
                <a:moveTo>
                  <a:pt x="320572" y="740410"/>
                </a:moveTo>
                <a:lnTo>
                  <a:pt x="314421" y="739139"/>
                </a:lnTo>
                <a:lnTo>
                  <a:pt x="323233" y="739139"/>
                </a:lnTo>
                <a:lnTo>
                  <a:pt x="320572" y="740410"/>
                </a:lnTo>
                <a:close/>
              </a:path>
              <a:path w="879475" h="1162050">
                <a:moveTo>
                  <a:pt x="331882" y="742950"/>
                </a:moveTo>
                <a:lnTo>
                  <a:pt x="329672" y="741679"/>
                </a:lnTo>
                <a:lnTo>
                  <a:pt x="327787" y="740410"/>
                </a:lnTo>
                <a:lnTo>
                  <a:pt x="323233" y="739139"/>
                </a:lnTo>
                <a:lnTo>
                  <a:pt x="332254" y="739139"/>
                </a:lnTo>
                <a:lnTo>
                  <a:pt x="331882" y="742950"/>
                </a:lnTo>
                <a:close/>
              </a:path>
              <a:path w="879475" h="1162050">
                <a:moveTo>
                  <a:pt x="456088" y="742950"/>
                </a:moveTo>
                <a:lnTo>
                  <a:pt x="451622" y="741679"/>
                </a:lnTo>
                <a:lnTo>
                  <a:pt x="450138" y="740410"/>
                </a:lnTo>
                <a:lnTo>
                  <a:pt x="459068" y="740410"/>
                </a:lnTo>
                <a:lnTo>
                  <a:pt x="458175" y="741679"/>
                </a:lnTo>
                <a:lnTo>
                  <a:pt x="456088" y="742950"/>
                </a:lnTo>
                <a:close/>
              </a:path>
              <a:path w="879475" h="1162050">
                <a:moveTo>
                  <a:pt x="566974" y="742950"/>
                </a:moveTo>
                <a:lnTo>
                  <a:pt x="490092" y="742950"/>
                </a:lnTo>
                <a:lnTo>
                  <a:pt x="490943" y="741679"/>
                </a:lnTo>
                <a:lnTo>
                  <a:pt x="567562" y="741679"/>
                </a:lnTo>
                <a:lnTo>
                  <a:pt x="566974" y="742950"/>
                </a:lnTo>
                <a:close/>
              </a:path>
              <a:path w="879475" h="1162050">
                <a:moveTo>
                  <a:pt x="362498" y="753110"/>
                </a:moveTo>
                <a:lnTo>
                  <a:pt x="360852" y="749300"/>
                </a:lnTo>
                <a:lnTo>
                  <a:pt x="361253" y="745489"/>
                </a:lnTo>
                <a:lnTo>
                  <a:pt x="447833" y="745489"/>
                </a:lnTo>
                <a:lnTo>
                  <a:pt x="451612" y="742950"/>
                </a:lnTo>
                <a:lnTo>
                  <a:pt x="453276" y="745489"/>
                </a:lnTo>
                <a:lnTo>
                  <a:pt x="455707" y="749300"/>
                </a:lnTo>
                <a:lnTo>
                  <a:pt x="367033" y="749300"/>
                </a:lnTo>
                <a:lnTo>
                  <a:pt x="362498" y="753110"/>
                </a:lnTo>
                <a:close/>
              </a:path>
              <a:path w="879475" h="1162050">
                <a:moveTo>
                  <a:pt x="564624" y="748029"/>
                </a:moveTo>
                <a:lnTo>
                  <a:pt x="559629" y="744220"/>
                </a:lnTo>
                <a:lnTo>
                  <a:pt x="566387" y="744220"/>
                </a:lnTo>
                <a:lnTo>
                  <a:pt x="564624" y="748029"/>
                </a:lnTo>
                <a:close/>
              </a:path>
              <a:path w="879475" h="1162050">
                <a:moveTo>
                  <a:pt x="428342" y="754379"/>
                </a:moveTo>
                <a:lnTo>
                  <a:pt x="375787" y="754379"/>
                </a:lnTo>
                <a:lnTo>
                  <a:pt x="371262" y="753110"/>
                </a:lnTo>
                <a:lnTo>
                  <a:pt x="369196" y="750570"/>
                </a:lnTo>
                <a:lnTo>
                  <a:pt x="367033" y="749300"/>
                </a:lnTo>
                <a:lnTo>
                  <a:pt x="457762" y="749300"/>
                </a:lnTo>
                <a:lnTo>
                  <a:pt x="459830" y="750570"/>
                </a:lnTo>
                <a:lnTo>
                  <a:pt x="385097" y="750570"/>
                </a:lnTo>
                <a:lnTo>
                  <a:pt x="384762" y="751839"/>
                </a:lnTo>
                <a:lnTo>
                  <a:pt x="384285" y="751839"/>
                </a:lnTo>
                <a:lnTo>
                  <a:pt x="384379" y="753110"/>
                </a:lnTo>
                <a:lnTo>
                  <a:pt x="428292" y="753110"/>
                </a:lnTo>
                <a:lnTo>
                  <a:pt x="428342" y="754379"/>
                </a:lnTo>
                <a:close/>
              </a:path>
              <a:path w="879475" h="1162050">
                <a:moveTo>
                  <a:pt x="249342" y="751839"/>
                </a:moveTo>
                <a:lnTo>
                  <a:pt x="232953" y="751839"/>
                </a:lnTo>
                <a:lnTo>
                  <a:pt x="248806" y="750570"/>
                </a:lnTo>
                <a:lnTo>
                  <a:pt x="249342" y="751839"/>
                </a:lnTo>
                <a:close/>
              </a:path>
              <a:path w="879475" h="1162050">
                <a:moveTo>
                  <a:pt x="428292" y="753110"/>
                </a:moveTo>
                <a:lnTo>
                  <a:pt x="384379" y="753110"/>
                </a:lnTo>
                <a:lnTo>
                  <a:pt x="385402" y="751839"/>
                </a:lnTo>
                <a:lnTo>
                  <a:pt x="385929" y="751839"/>
                </a:lnTo>
                <a:lnTo>
                  <a:pt x="385097" y="750570"/>
                </a:lnTo>
                <a:lnTo>
                  <a:pt x="428190" y="750570"/>
                </a:lnTo>
                <a:lnTo>
                  <a:pt x="428292" y="753110"/>
                </a:lnTo>
                <a:close/>
              </a:path>
              <a:path w="879475" h="1162050">
                <a:moveTo>
                  <a:pt x="416258" y="763270"/>
                </a:moveTo>
                <a:lnTo>
                  <a:pt x="413522" y="762000"/>
                </a:lnTo>
                <a:lnTo>
                  <a:pt x="388671" y="758189"/>
                </a:lnTo>
                <a:lnTo>
                  <a:pt x="380610" y="755650"/>
                </a:lnTo>
                <a:lnTo>
                  <a:pt x="378629" y="754379"/>
                </a:lnTo>
                <a:lnTo>
                  <a:pt x="428342" y="754379"/>
                </a:lnTo>
                <a:lnTo>
                  <a:pt x="429012" y="753110"/>
                </a:lnTo>
                <a:lnTo>
                  <a:pt x="429721" y="753110"/>
                </a:lnTo>
                <a:lnTo>
                  <a:pt x="430218" y="751839"/>
                </a:lnTo>
                <a:lnTo>
                  <a:pt x="430265" y="750570"/>
                </a:lnTo>
                <a:lnTo>
                  <a:pt x="546493" y="750570"/>
                </a:lnTo>
                <a:lnTo>
                  <a:pt x="542732" y="756920"/>
                </a:lnTo>
                <a:lnTo>
                  <a:pt x="451801" y="756920"/>
                </a:lnTo>
                <a:lnTo>
                  <a:pt x="451649" y="758189"/>
                </a:lnTo>
                <a:lnTo>
                  <a:pt x="541625" y="758189"/>
                </a:lnTo>
                <a:lnTo>
                  <a:pt x="539410" y="760729"/>
                </a:lnTo>
                <a:lnTo>
                  <a:pt x="417617" y="760729"/>
                </a:lnTo>
                <a:lnTo>
                  <a:pt x="416258" y="763270"/>
                </a:lnTo>
                <a:close/>
              </a:path>
              <a:path w="879475" h="1162050">
                <a:moveTo>
                  <a:pt x="264870" y="754379"/>
                </a:moveTo>
                <a:lnTo>
                  <a:pt x="251905" y="754379"/>
                </a:lnTo>
                <a:lnTo>
                  <a:pt x="262554" y="753110"/>
                </a:lnTo>
                <a:lnTo>
                  <a:pt x="264870" y="754379"/>
                </a:lnTo>
                <a:close/>
              </a:path>
              <a:path w="879475" h="1162050">
                <a:moveTo>
                  <a:pt x="541625" y="758189"/>
                </a:moveTo>
                <a:lnTo>
                  <a:pt x="452797" y="758189"/>
                </a:lnTo>
                <a:lnTo>
                  <a:pt x="452913" y="756920"/>
                </a:lnTo>
                <a:lnTo>
                  <a:pt x="542732" y="756920"/>
                </a:lnTo>
                <a:lnTo>
                  <a:pt x="541625" y="758189"/>
                </a:lnTo>
                <a:close/>
              </a:path>
              <a:path w="879475" h="1162050">
                <a:moveTo>
                  <a:pt x="265999" y="773429"/>
                </a:moveTo>
                <a:lnTo>
                  <a:pt x="254451" y="773429"/>
                </a:lnTo>
                <a:lnTo>
                  <a:pt x="254824" y="772160"/>
                </a:lnTo>
                <a:lnTo>
                  <a:pt x="255196" y="772160"/>
                </a:lnTo>
                <a:lnTo>
                  <a:pt x="255178" y="770889"/>
                </a:lnTo>
                <a:lnTo>
                  <a:pt x="175891" y="770889"/>
                </a:lnTo>
                <a:lnTo>
                  <a:pt x="176742" y="769620"/>
                </a:lnTo>
                <a:lnTo>
                  <a:pt x="225910" y="769620"/>
                </a:lnTo>
                <a:lnTo>
                  <a:pt x="230235" y="765810"/>
                </a:lnTo>
                <a:lnTo>
                  <a:pt x="228550" y="762000"/>
                </a:lnTo>
                <a:lnTo>
                  <a:pt x="225814" y="758189"/>
                </a:lnTo>
                <a:lnTo>
                  <a:pt x="264666" y="758189"/>
                </a:lnTo>
                <a:lnTo>
                  <a:pt x="264258" y="765810"/>
                </a:lnTo>
                <a:lnTo>
                  <a:pt x="263670" y="768246"/>
                </a:lnTo>
                <a:lnTo>
                  <a:pt x="263765" y="769620"/>
                </a:lnTo>
                <a:lnTo>
                  <a:pt x="263884" y="770889"/>
                </a:lnTo>
                <a:lnTo>
                  <a:pt x="265272" y="772160"/>
                </a:lnTo>
                <a:lnTo>
                  <a:pt x="265999" y="773429"/>
                </a:lnTo>
                <a:close/>
              </a:path>
              <a:path w="879475" h="1162050">
                <a:moveTo>
                  <a:pt x="428418" y="765810"/>
                </a:moveTo>
                <a:lnTo>
                  <a:pt x="423769" y="764539"/>
                </a:lnTo>
                <a:lnTo>
                  <a:pt x="417617" y="760729"/>
                </a:lnTo>
                <a:lnTo>
                  <a:pt x="539410" y="760729"/>
                </a:lnTo>
                <a:lnTo>
                  <a:pt x="538303" y="762000"/>
                </a:lnTo>
                <a:lnTo>
                  <a:pt x="533778" y="763270"/>
                </a:lnTo>
                <a:lnTo>
                  <a:pt x="434303" y="763270"/>
                </a:lnTo>
                <a:lnTo>
                  <a:pt x="431079" y="764539"/>
                </a:lnTo>
                <a:lnTo>
                  <a:pt x="428418" y="765810"/>
                </a:lnTo>
                <a:close/>
              </a:path>
              <a:path w="879475" h="1162050">
                <a:moveTo>
                  <a:pt x="288932" y="773429"/>
                </a:moveTo>
                <a:lnTo>
                  <a:pt x="265999" y="773429"/>
                </a:lnTo>
                <a:lnTo>
                  <a:pt x="272026" y="772160"/>
                </a:lnTo>
                <a:lnTo>
                  <a:pt x="270898" y="765810"/>
                </a:lnTo>
                <a:lnTo>
                  <a:pt x="274122" y="763270"/>
                </a:lnTo>
                <a:lnTo>
                  <a:pt x="275882" y="762000"/>
                </a:lnTo>
                <a:lnTo>
                  <a:pt x="277863" y="762000"/>
                </a:lnTo>
                <a:lnTo>
                  <a:pt x="283450" y="764539"/>
                </a:lnTo>
                <a:lnTo>
                  <a:pt x="287382" y="767079"/>
                </a:lnTo>
                <a:lnTo>
                  <a:pt x="292224" y="769620"/>
                </a:lnTo>
                <a:lnTo>
                  <a:pt x="290386" y="770889"/>
                </a:lnTo>
                <a:lnTo>
                  <a:pt x="288932" y="773429"/>
                </a:lnTo>
                <a:close/>
              </a:path>
              <a:path w="879475" h="1162050">
                <a:moveTo>
                  <a:pt x="448051" y="770889"/>
                </a:moveTo>
                <a:lnTo>
                  <a:pt x="442799" y="770889"/>
                </a:lnTo>
                <a:lnTo>
                  <a:pt x="441067" y="769620"/>
                </a:lnTo>
                <a:lnTo>
                  <a:pt x="438074" y="765810"/>
                </a:lnTo>
                <a:lnTo>
                  <a:pt x="435978" y="764539"/>
                </a:lnTo>
                <a:lnTo>
                  <a:pt x="434303" y="763270"/>
                </a:lnTo>
                <a:lnTo>
                  <a:pt x="496005" y="763270"/>
                </a:lnTo>
                <a:lnTo>
                  <a:pt x="494982" y="765810"/>
                </a:lnTo>
                <a:lnTo>
                  <a:pt x="494972" y="767079"/>
                </a:lnTo>
                <a:lnTo>
                  <a:pt x="497239" y="767079"/>
                </a:lnTo>
                <a:lnTo>
                  <a:pt x="497507" y="769620"/>
                </a:lnTo>
                <a:lnTo>
                  <a:pt x="448741" y="769620"/>
                </a:lnTo>
                <a:lnTo>
                  <a:pt x="448051" y="770889"/>
                </a:lnTo>
                <a:close/>
              </a:path>
              <a:path w="879475" h="1162050">
                <a:moveTo>
                  <a:pt x="513134" y="772160"/>
                </a:moveTo>
                <a:lnTo>
                  <a:pt x="500377" y="772160"/>
                </a:lnTo>
                <a:lnTo>
                  <a:pt x="500560" y="770889"/>
                </a:lnTo>
                <a:lnTo>
                  <a:pt x="499411" y="769620"/>
                </a:lnTo>
                <a:lnTo>
                  <a:pt x="497374" y="768355"/>
                </a:lnTo>
                <a:lnTo>
                  <a:pt x="497335" y="767079"/>
                </a:lnTo>
                <a:lnTo>
                  <a:pt x="497688" y="767079"/>
                </a:lnTo>
                <a:lnTo>
                  <a:pt x="497583" y="765810"/>
                </a:lnTo>
                <a:lnTo>
                  <a:pt x="497326" y="764539"/>
                </a:lnTo>
                <a:lnTo>
                  <a:pt x="497134" y="763270"/>
                </a:lnTo>
                <a:lnTo>
                  <a:pt x="533778" y="763270"/>
                </a:lnTo>
                <a:lnTo>
                  <a:pt x="529252" y="764539"/>
                </a:lnTo>
                <a:lnTo>
                  <a:pt x="527539" y="765810"/>
                </a:lnTo>
                <a:lnTo>
                  <a:pt x="521972" y="765810"/>
                </a:lnTo>
                <a:lnTo>
                  <a:pt x="518211" y="767079"/>
                </a:lnTo>
                <a:lnTo>
                  <a:pt x="516349" y="768355"/>
                </a:lnTo>
                <a:lnTo>
                  <a:pt x="513275" y="770889"/>
                </a:lnTo>
                <a:lnTo>
                  <a:pt x="513134" y="772160"/>
                </a:lnTo>
                <a:close/>
              </a:path>
              <a:path w="879475" h="1162050">
                <a:moveTo>
                  <a:pt x="330744" y="783589"/>
                </a:moveTo>
                <a:lnTo>
                  <a:pt x="286377" y="783589"/>
                </a:lnTo>
                <a:lnTo>
                  <a:pt x="287661" y="782320"/>
                </a:lnTo>
                <a:lnTo>
                  <a:pt x="289028" y="781050"/>
                </a:lnTo>
                <a:lnTo>
                  <a:pt x="290262" y="779779"/>
                </a:lnTo>
                <a:lnTo>
                  <a:pt x="297770" y="773429"/>
                </a:lnTo>
                <a:lnTo>
                  <a:pt x="304802" y="769620"/>
                </a:lnTo>
                <a:lnTo>
                  <a:pt x="312712" y="769620"/>
                </a:lnTo>
                <a:lnTo>
                  <a:pt x="322850" y="770889"/>
                </a:lnTo>
                <a:lnTo>
                  <a:pt x="328198" y="773429"/>
                </a:lnTo>
                <a:lnTo>
                  <a:pt x="333326" y="775970"/>
                </a:lnTo>
                <a:lnTo>
                  <a:pt x="345799" y="775970"/>
                </a:lnTo>
                <a:lnTo>
                  <a:pt x="348973" y="779779"/>
                </a:lnTo>
                <a:lnTo>
                  <a:pt x="332953" y="779779"/>
                </a:lnTo>
                <a:lnTo>
                  <a:pt x="331661" y="781050"/>
                </a:lnTo>
                <a:lnTo>
                  <a:pt x="330668" y="781050"/>
                </a:lnTo>
                <a:lnTo>
                  <a:pt x="330744" y="783589"/>
                </a:lnTo>
                <a:close/>
              </a:path>
              <a:path w="879475" h="1162050">
                <a:moveTo>
                  <a:pt x="483615" y="778510"/>
                </a:moveTo>
                <a:lnTo>
                  <a:pt x="452473" y="778510"/>
                </a:lnTo>
                <a:lnTo>
                  <a:pt x="453094" y="777239"/>
                </a:lnTo>
                <a:lnTo>
                  <a:pt x="452434" y="774700"/>
                </a:lnTo>
                <a:lnTo>
                  <a:pt x="451152" y="770889"/>
                </a:lnTo>
                <a:lnTo>
                  <a:pt x="449612" y="769620"/>
                </a:lnTo>
                <a:lnTo>
                  <a:pt x="497507" y="769620"/>
                </a:lnTo>
                <a:lnTo>
                  <a:pt x="497613" y="770889"/>
                </a:lnTo>
                <a:lnTo>
                  <a:pt x="497985" y="772160"/>
                </a:lnTo>
                <a:lnTo>
                  <a:pt x="513134" y="772160"/>
                </a:lnTo>
                <a:lnTo>
                  <a:pt x="512852" y="774700"/>
                </a:lnTo>
                <a:lnTo>
                  <a:pt x="506299" y="774700"/>
                </a:lnTo>
                <a:lnTo>
                  <a:pt x="506017" y="775970"/>
                </a:lnTo>
                <a:lnTo>
                  <a:pt x="485413" y="775970"/>
                </a:lnTo>
                <a:lnTo>
                  <a:pt x="484849" y="777239"/>
                </a:lnTo>
                <a:lnTo>
                  <a:pt x="484199" y="777239"/>
                </a:lnTo>
                <a:lnTo>
                  <a:pt x="483615" y="778510"/>
                </a:lnTo>
                <a:close/>
              </a:path>
              <a:path w="879475" h="1162050">
                <a:moveTo>
                  <a:pt x="174753" y="775970"/>
                </a:moveTo>
                <a:lnTo>
                  <a:pt x="176034" y="770889"/>
                </a:lnTo>
                <a:lnTo>
                  <a:pt x="233774" y="770889"/>
                </a:lnTo>
                <a:lnTo>
                  <a:pt x="233001" y="772160"/>
                </a:lnTo>
                <a:lnTo>
                  <a:pt x="232809" y="772160"/>
                </a:lnTo>
                <a:lnTo>
                  <a:pt x="232579" y="773429"/>
                </a:lnTo>
                <a:lnTo>
                  <a:pt x="180799" y="773429"/>
                </a:lnTo>
                <a:lnTo>
                  <a:pt x="174753" y="775970"/>
                </a:lnTo>
                <a:close/>
              </a:path>
              <a:path w="879475" h="1162050">
                <a:moveTo>
                  <a:pt x="273251" y="778510"/>
                </a:moveTo>
                <a:lnTo>
                  <a:pt x="233001" y="778510"/>
                </a:lnTo>
                <a:lnTo>
                  <a:pt x="234281" y="774700"/>
                </a:lnTo>
                <a:lnTo>
                  <a:pt x="234847" y="774700"/>
                </a:lnTo>
                <a:lnTo>
                  <a:pt x="234990" y="772160"/>
                </a:lnTo>
                <a:lnTo>
                  <a:pt x="234522" y="772160"/>
                </a:lnTo>
                <a:lnTo>
                  <a:pt x="234281" y="770889"/>
                </a:lnTo>
                <a:lnTo>
                  <a:pt x="247322" y="770889"/>
                </a:lnTo>
                <a:lnTo>
                  <a:pt x="247036" y="772160"/>
                </a:lnTo>
                <a:lnTo>
                  <a:pt x="241639" y="775970"/>
                </a:lnTo>
                <a:lnTo>
                  <a:pt x="273711" y="775970"/>
                </a:lnTo>
                <a:lnTo>
                  <a:pt x="273471" y="777239"/>
                </a:lnTo>
                <a:lnTo>
                  <a:pt x="273251" y="778510"/>
                </a:lnTo>
                <a:close/>
              </a:path>
              <a:path w="879475" h="1162050">
                <a:moveTo>
                  <a:pt x="283441" y="778510"/>
                </a:moveTo>
                <a:lnTo>
                  <a:pt x="275079" y="778510"/>
                </a:lnTo>
                <a:lnTo>
                  <a:pt x="274753" y="775970"/>
                </a:lnTo>
                <a:lnTo>
                  <a:pt x="248318" y="775970"/>
                </a:lnTo>
                <a:lnTo>
                  <a:pt x="247322" y="770889"/>
                </a:lnTo>
                <a:lnTo>
                  <a:pt x="254576" y="770889"/>
                </a:lnTo>
                <a:lnTo>
                  <a:pt x="254164" y="773429"/>
                </a:lnTo>
                <a:lnTo>
                  <a:pt x="288932" y="773429"/>
                </a:lnTo>
                <a:lnTo>
                  <a:pt x="283441" y="778510"/>
                </a:lnTo>
                <a:close/>
              </a:path>
              <a:path w="879475" h="1162050">
                <a:moveTo>
                  <a:pt x="453122" y="789939"/>
                </a:moveTo>
                <a:lnTo>
                  <a:pt x="447966" y="784860"/>
                </a:lnTo>
                <a:lnTo>
                  <a:pt x="441173" y="779779"/>
                </a:lnTo>
                <a:lnTo>
                  <a:pt x="442686" y="770889"/>
                </a:lnTo>
                <a:lnTo>
                  <a:pt x="446913" y="770889"/>
                </a:lnTo>
                <a:lnTo>
                  <a:pt x="447688" y="773429"/>
                </a:lnTo>
                <a:lnTo>
                  <a:pt x="448569" y="775970"/>
                </a:lnTo>
                <a:lnTo>
                  <a:pt x="449870" y="778510"/>
                </a:lnTo>
                <a:lnTo>
                  <a:pt x="462078" y="778510"/>
                </a:lnTo>
                <a:lnTo>
                  <a:pt x="459055" y="782320"/>
                </a:lnTo>
                <a:lnTo>
                  <a:pt x="459447" y="788670"/>
                </a:lnTo>
                <a:lnTo>
                  <a:pt x="453122" y="789939"/>
                </a:lnTo>
                <a:close/>
              </a:path>
              <a:path w="879475" h="1162050">
                <a:moveTo>
                  <a:pt x="219405" y="1066800"/>
                </a:moveTo>
                <a:lnTo>
                  <a:pt x="215529" y="1056639"/>
                </a:lnTo>
                <a:lnTo>
                  <a:pt x="207598" y="1056639"/>
                </a:lnTo>
                <a:lnTo>
                  <a:pt x="206756" y="1050289"/>
                </a:lnTo>
                <a:lnTo>
                  <a:pt x="187458" y="1014729"/>
                </a:lnTo>
                <a:lnTo>
                  <a:pt x="186501" y="1009650"/>
                </a:lnTo>
                <a:lnTo>
                  <a:pt x="180033" y="1005839"/>
                </a:lnTo>
                <a:lnTo>
                  <a:pt x="179861" y="1003300"/>
                </a:lnTo>
                <a:lnTo>
                  <a:pt x="177249" y="996950"/>
                </a:lnTo>
                <a:lnTo>
                  <a:pt x="181095" y="993139"/>
                </a:lnTo>
                <a:lnTo>
                  <a:pt x="176369" y="985520"/>
                </a:lnTo>
                <a:lnTo>
                  <a:pt x="177910" y="980439"/>
                </a:lnTo>
                <a:lnTo>
                  <a:pt x="177679" y="976629"/>
                </a:lnTo>
                <a:lnTo>
                  <a:pt x="177623" y="971550"/>
                </a:lnTo>
                <a:lnTo>
                  <a:pt x="172245" y="965200"/>
                </a:lnTo>
                <a:lnTo>
                  <a:pt x="172045" y="960120"/>
                </a:lnTo>
                <a:lnTo>
                  <a:pt x="171965" y="953770"/>
                </a:lnTo>
                <a:lnTo>
                  <a:pt x="171843" y="915670"/>
                </a:lnTo>
                <a:lnTo>
                  <a:pt x="173728" y="910589"/>
                </a:lnTo>
                <a:lnTo>
                  <a:pt x="178110" y="902970"/>
                </a:lnTo>
                <a:lnTo>
                  <a:pt x="175852" y="896620"/>
                </a:lnTo>
                <a:lnTo>
                  <a:pt x="176311" y="889000"/>
                </a:lnTo>
                <a:lnTo>
                  <a:pt x="177393" y="880110"/>
                </a:lnTo>
                <a:lnTo>
                  <a:pt x="178992" y="867410"/>
                </a:lnTo>
                <a:lnTo>
                  <a:pt x="180255" y="854710"/>
                </a:lnTo>
                <a:lnTo>
                  <a:pt x="181153" y="842010"/>
                </a:lnTo>
                <a:lnTo>
                  <a:pt x="181508" y="833120"/>
                </a:lnTo>
                <a:lnTo>
                  <a:pt x="181623" y="824229"/>
                </a:lnTo>
                <a:lnTo>
                  <a:pt x="184359" y="819150"/>
                </a:lnTo>
                <a:lnTo>
                  <a:pt x="183985" y="816610"/>
                </a:lnTo>
                <a:lnTo>
                  <a:pt x="181860" y="812800"/>
                </a:lnTo>
                <a:lnTo>
                  <a:pt x="180426" y="811529"/>
                </a:lnTo>
                <a:lnTo>
                  <a:pt x="180627" y="807720"/>
                </a:lnTo>
                <a:lnTo>
                  <a:pt x="179249" y="797560"/>
                </a:lnTo>
                <a:lnTo>
                  <a:pt x="181392" y="789939"/>
                </a:lnTo>
                <a:lnTo>
                  <a:pt x="178981" y="779779"/>
                </a:lnTo>
                <a:lnTo>
                  <a:pt x="180559" y="778510"/>
                </a:lnTo>
                <a:lnTo>
                  <a:pt x="181153" y="777239"/>
                </a:lnTo>
                <a:lnTo>
                  <a:pt x="180799" y="773429"/>
                </a:lnTo>
                <a:lnTo>
                  <a:pt x="232579" y="773429"/>
                </a:lnTo>
                <a:lnTo>
                  <a:pt x="232836" y="774700"/>
                </a:lnTo>
                <a:lnTo>
                  <a:pt x="225068" y="774700"/>
                </a:lnTo>
                <a:lnTo>
                  <a:pt x="224228" y="775970"/>
                </a:lnTo>
                <a:lnTo>
                  <a:pt x="223125" y="775970"/>
                </a:lnTo>
                <a:lnTo>
                  <a:pt x="223499" y="777239"/>
                </a:lnTo>
                <a:lnTo>
                  <a:pt x="215022" y="777239"/>
                </a:lnTo>
                <a:lnTo>
                  <a:pt x="214056" y="778510"/>
                </a:lnTo>
                <a:lnTo>
                  <a:pt x="214267" y="779779"/>
                </a:lnTo>
                <a:lnTo>
                  <a:pt x="215070" y="781050"/>
                </a:lnTo>
                <a:lnTo>
                  <a:pt x="284895" y="781050"/>
                </a:lnTo>
                <a:lnTo>
                  <a:pt x="285636" y="782320"/>
                </a:lnTo>
                <a:lnTo>
                  <a:pt x="234425" y="782320"/>
                </a:lnTo>
                <a:lnTo>
                  <a:pt x="234185" y="783589"/>
                </a:lnTo>
                <a:lnTo>
                  <a:pt x="233584" y="783589"/>
                </a:lnTo>
                <a:lnTo>
                  <a:pt x="233669" y="784860"/>
                </a:lnTo>
                <a:lnTo>
                  <a:pt x="360900" y="784860"/>
                </a:lnTo>
                <a:lnTo>
                  <a:pt x="362584" y="786129"/>
                </a:lnTo>
                <a:lnTo>
                  <a:pt x="371725" y="786129"/>
                </a:lnTo>
                <a:lnTo>
                  <a:pt x="372916" y="787400"/>
                </a:lnTo>
                <a:lnTo>
                  <a:pt x="225097" y="787400"/>
                </a:lnTo>
                <a:lnTo>
                  <a:pt x="221902" y="791210"/>
                </a:lnTo>
                <a:lnTo>
                  <a:pt x="221547" y="792479"/>
                </a:lnTo>
                <a:lnTo>
                  <a:pt x="223701" y="793750"/>
                </a:lnTo>
                <a:lnTo>
                  <a:pt x="223595" y="795020"/>
                </a:lnTo>
                <a:lnTo>
                  <a:pt x="217960" y="795020"/>
                </a:lnTo>
                <a:lnTo>
                  <a:pt x="221347" y="801370"/>
                </a:lnTo>
                <a:lnTo>
                  <a:pt x="220825" y="803917"/>
                </a:lnTo>
                <a:lnTo>
                  <a:pt x="218419" y="807720"/>
                </a:lnTo>
                <a:lnTo>
                  <a:pt x="218219" y="810260"/>
                </a:lnTo>
                <a:lnTo>
                  <a:pt x="224809" y="817879"/>
                </a:lnTo>
                <a:lnTo>
                  <a:pt x="224141" y="819150"/>
                </a:lnTo>
                <a:lnTo>
                  <a:pt x="212946" y="819150"/>
                </a:lnTo>
                <a:lnTo>
                  <a:pt x="213109" y="825500"/>
                </a:lnTo>
                <a:lnTo>
                  <a:pt x="212095" y="825500"/>
                </a:lnTo>
                <a:lnTo>
                  <a:pt x="211281" y="826770"/>
                </a:lnTo>
                <a:lnTo>
                  <a:pt x="210611" y="828039"/>
                </a:lnTo>
                <a:lnTo>
                  <a:pt x="209942" y="828039"/>
                </a:lnTo>
                <a:lnTo>
                  <a:pt x="210430" y="829310"/>
                </a:lnTo>
                <a:lnTo>
                  <a:pt x="224180" y="829310"/>
                </a:lnTo>
                <a:lnTo>
                  <a:pt x="218141" y="835660"/>
                </a:lnTo>
                <a:lnTo>
                  <a:pt x="221547" y="843279"/>
                </a:lnTo>
                <a:lnTo>
                  <a:pt x="219519" y="849629"/>
                </a:lnTo>
                <a:lnTo>
                  <a:pt x="227031" y="849629"/>
                </a:lnTo>
                <a:lnTo>
                  <a:pt x="226308" y="853439"/>
                </a:lnTo>
                <a:lnTo>
                  <a:pt x="183325" y="853439"/>
                </a:lnTo>
                <a:lnTo>
                  <a:pt x="183430" y="854710"/>
                </a:lnTo>
                <a:lnTo>
                  <a:pt x="226067" y="854710"/>
                </a:lnTo>
                <a:lnTo>
                  <a:pt x="223900" y="866139"/>
                </a:lnTo>
                <a:lnTo>
                  <a:pt x="228217" y="869950"/>
                </a:lnTo>
                <a:lnTo>
                  <a:pt x="237682" y="869950"/>
                </a:lnTo>
                <a:lnTo>
                  <a:pt x="237593" y="872489"/>
                </a:lnTo>
                <a:lnTo>
                  <a:pt x="234090" y="875029"/>
                </a:lnTo>
                <a:lnTo>
                  <a:pt x="225824" y="875029"/>
                </a:lnTo>
                <a:lnTo>
                  <a:pt x="223973" y="880110"/>
                </a:lnTo>
                <a:lnTo>
                  <a:pt x="221607" y="885189"/>
                </a:lnTo>
                <a:lnTo>
                  <a:pt x="220738" y="890270"/>
                </a:lnTo>
                <a:lnTo>
                  <a:pt x="223375" y="895350"/>
                </a:lnTo>
                <a:lnTo>
                  <a:pt x="224121" y="896620"/>
                </a:lnTo>
                <a:lnTo>
                  <a:pt x="223040" y="899160"/>
                </a:lnTo>
                <a:lnTo>
                  <a:pt x="221107" y="904239"/>
                </a:lnTo>
                <a:lnTo>
                  <a:pt x="219558" y="908050"/>
                </a:lnTo>
                <a:lnTo>
                  <a:pt x="218093" y="911860"/>
                </a:lnTo>
                <a:lnTo>
                  <a:pt x="223834" y="918210"/>
                </a:lnTo>
                <a:lnTo>
                  <a:pt x="226274" y="924560"/>
                </a:lnTo>
                <a:lnTo>
                  <a:pt x="219825" y="933450"/>
                </a:lnTo>
                <a:lnTo>
                  <a:pt x="220084" y="935989"/>
                </a:lnTo>
                <a:lnTo>
                  <a:pt x="222112" y="939800"/>
                </a:lnTo>
                <a:lnTo>
                  <a:pt x="223347" y="942339"/>
                </a:lnTo>
                <a:lnTo>
                  <a:pt x="220485" y="949960"/>
                </a:lnTo>
                <a:lnTo>
                  <a:pt x="225394" y="953770"/>
                </a:lnTo>
                <a:lnTo>
                  <a:pt x="228790" y="958850"/>
                </a:lnTo>
                <a:lnTo>
                  <a:pt x="231038" y="961389"/>
                </a:lnTo>
                <a:lnTo>
                  <a:pt x="227480" y="965200"/>
                </a:lnTo>
                <a:lnTo>
                  <a:pt x="231249" y="970279"/>
                </a:lnTo>
                <a:lnTo>
                  <a:pt x="229575" y="980439"/>
                </a:lnTo>
                <a:lnTo>
                  <a:pt x="233001" y="986789"/>
                </a:lnTo>
                <a:lnTo>
                  <a:pt x="241382" y="991870"/>
                </a:lnTo>
                <a:lnTo>
                  <a:pt x="242960" y="994410"/>
                </a:lnTo>
                <a:lnTo>
                  <a:pt x="246251" y="996950"/>
                </a:lnTo>
                <a:lnTo>
                  <a:pt x="234779" y="996950"/>
                </a:lnTo>
                <a:lnTo>
                  <a:pt x="239343" y="1008379"/>
                </a:lnTo>
                <a:lnTo>
                  <a:pt x="246882" y="1008379"/>
                </a:lnTo>
                <a:lnTo>
                  <a:pt x="252040" y="1017270"/>
                </a:lnTo>
                <a:lnTo>
                  <a:pt x="260622" y="1021079"/>
                </a:lnTo>
                <a:lnTo>
                  <a:pt x="261368" y="1026160"/>
                </a:lnTo>
                <a:lnTo>
                  <a:pt x="263788" y="1028700"/>
                </a:lnTo>
                <a:lnTo>
                  <a:pt x="268228" y="1028700"/>
                </a:lnTo>
                <a:lnTo>
                  <a:pt x="271739" y="1035050"/>
                </a:lnTo>
                <a:lnTo>
                  <a:pt x="279633" y="1035050"/>
                </a:lnTo>
                <a:lnTo>
                  <a:pt x="277834" y="1036320"/>
                </a:lnTo>
                <a:lnTo>
                  <a:pt x="280753" y="1037589"/>
                </a:lnTo>
                <a:lnTo>
                  <a:pt x="292740" y="1037589"/>
                </a:lnTo>
                <a:lnTo>
                  <a:pt x="295974" y="1038860"/>
                </a:lnTo>
                <a:lnTo>
                  <a:pt x="297265" y="1043939"/>
                </a:lnTo>
                <a:lnTo>
                  <a:pt x="300384" y="1045210"/>
                </a:lnTo>
                <a:lnTo>
                  <a:pt x="317444" y="1045210"/>
                </a:lnTo>
                <a:lnTo>
                  <a:pt x="320457" y="1047750"/>
                </a:lnTo>
                <a:lnTo>
                  <a:pt x="327494" y="1047750"/>
                </a:lnTo>
                <a:lnTo>
                  <a:pt x="327826" y="1050289"/>
                </a:lnTo>
                <a:lnTo>
                  <a:pt x="432975" y="1050289"/>
                </a:lnTo>
                <a:lnTo>
                  <a:pt x="428666" y="1056639"/>
                </a:lnTo>
                <a:lnTo>
                  <a:pt x="424245" y="1062989"/>
                </a:lnTo>
                <a:lnTo>
                  <a:pt x="229182" y="1062989"/>
                </a:lnTo>
                <a:lnTo>
                  <a:pt x="228925" y="1064260"/>
                </a:lnTo>
                <a:lnTo>
                  <a:pt x="226380" y="1064260"/>
                </a:lnTo>
                <a:lnTo>
                  <a:pt x="219405" y="1066800"/>
                </a:lnTo>
                <a:close/>
              </a:path>
              <a:path w="879475" h="1162050">
                <a:moveTo>
                  <a:pt x="345799" y="775970"/>
                </a:moveTo>
                <a:lnTo>
                  <a:pt x="333326" y="775970"/>
                </a:lnTo>
                <a:lnTo>
                  <a:pt x="341230" y="773429"/>
                </a:lnTo>
                <a:lnTo>
                  <a:pt x="344741" y="774700"/>
                </a:lnTo>
                <a:lnTo>
                  <a:pt x="345799" y="775970"/>
                </a:lnTo>
                <a:close/>
              </a:path>
              <a:path w="879475" h="1162050">
                <a:moveTo>
                  <a:pt x="258880" y="779779"/>
                </a:moveTo>
                <a:lnTo>
                  <a:pt x="226263" y="779779"/>
                </a:lnTo>
                <a:lnTo>
                  <a:pt x="228072" y="778510"/>
                </a:lnTo>
                <a:lnTo>
                  <a:pt x="227365" y="775970"/>
                </a:lnTo>
                <a:lnTo>
                  <a:pt x="225634" y="774700"/>
                </a:lnTo>
                <a:lnTo>
                  <a:pt x="232836" y="774700"/>
                </a:lnTo>
                <a:lnTo>
                  <a:pt x="233001" y="778510"/>
                </a:lnTo>
                <a:lnTo>
                  <a:pt x="258785" y="778510"/>
                </a:lnTo>
                <a:lnTo>
                  <a:pt x="258880" y="779779"/>
                </a:lnTo>
                <a:close/>
              </a:path>
              <a:path w="879475" h="1162050">
                <a:moveTo>
                  <a:pt x="442893" y="1031239"/>
                </a:moveTo>
                <a:lnTo>
                  <a:pt x="387824" y="1031239"/>
                </a:lnTo>
                <a:lnTo>
                  <a:pt x="397306" y="1019810"/>
                </a:lnTo>
                <a:lnTo>
                  <a:pt x="391709" y="1008379"/>
                </a:lnTo>
                <a:lnTo>
                  <a:pt x="394406" y="1004570"/>
                </a:lnTo>
                <a:lnTo>
                  <a:pt x="396502" y="999489"/>
                </a:lnTo>
                <a:lnTo>
                  <a:pt x="399381" y="996950"/>
                </a:lnTo>
                <a:lnTo>
                  <a:pt x="408346" y="982979"/>
                </a:lnTo>
                <a:lnTo>
                  <a:pt x="411710" y="975360"/>
                </a:lnTo>
                <a:lnTo>
                  <a:pt x="414411" y="966470"/>
                </a:lnTo>
                <a:lnTo>
                  <a:pt x="415320" y="963929"/>
                </a:lnTo>
                <a:lnTo>
                  <a:pt x="416049" y="960120"/>
                </a:lnTo>
                <a:lnTo>
                  <a:pt x="421310" y="955039"/>
                </a:lnTo>
                <a:lnTo>
                  <a:pt x="421923" y="951229"/>
                </a:lnTo>
                <a:lnTo>
                  <a:pt x="422985" y="939800"/>
                </a:lnTo>
                <a:lnTo>
                  <a:pt x="429645" y="933450"/>
                </a:lnTo>
                <a:lnTo>
                  <a:pt x="426640" y="924560"/>
                </a:lnTo>
                <a:lnTo>
                  <a:pt x="429147" y="919479"/>
                </a:lnTo>
                <a:lnTo>
                  <a:pt x="431127" y="914400"/>
                </a:lnTo>
                <a:lnTo>
                  <a:pt x="432313" y="913129"/>
                </a:lnTo>
                <a:lnTo>
                  <a:pt x="433661" y="908050"/>
                </a:lnTo>
                <a:lnTo>
                  <a:pt x="433480" y="905510"/>
                </a:lnTo>
                <a:lnTo>
                  <a:pt x="435663" y="900429"/>
                </a:lnTo>
                <a:lnTo>
                  <a:pt x="438092" y="897889"/>
                </a:lnTo>
                <a:lnTo>
                  <a:pt x="440704" y="892810"/>
                </a:lnTo>
                <a:lnTo>
                  <a:pt x="442129" y="890270"/>
                </a:lnTo>
                <a:lnTo>
                  <a:pt x="441757" y="881379"/>
                </a:lnTo>
                <a:lnTo>
                  <a:pt x="444656" y="875029"/>
                </a:lnTo>
                <a:lnTo>
                  <a:pt x="447736" y="868679"/>
                </a:lnTo>
                <a:lnTo>
                  <a:pt x="451916" y="861060"/>
                </a:lnTo>
                <a:lnTo>
                  <a:pt x="455361" y="852170"/>
                </a:lnTo>
                <a:lnTo>
                  <a:pt x="458125" y="843279"/>
                </a:lnTo>
                <a:lnTo>
                  <a:pt x="461598" y="826754"/>
                </a:lnTo>
                <a:lnTo>
                  <a:pt x="464948" y="820420"/>
                </a:lnTo>
                <a:lnTo>
                  <a:pt x="467895" y="814070"/>
                </a:lnTo>
                <a:lnTo>
                  <a:pt x="470965" y="807720"/>
                </a:lnTo>
                <a:lnTo>
                  <a:pt x="477345" y="795020"/>
                </a:lnTo>
                <a:lnTo>
                  <a:pt x="480362" y="788670"/>
                </a:lnTo>
                <a:lnTo>
                  <a:pt x="481338" y="787400"/>
                </a:lnTo>
                <a:lnTo>
                  <a:pt x="480362" y="783589"/>
                </a:lnTo>
                <a:lnTo>
                  <a:pt x="480237" y="779779"/>
                </a:lnTo>
                <a:lnTo>
                  <a:pt x="508578" y="779779"/>
                </a:lnTo>
                <a:lnTo>
                  <a:pt x="509189" y="778510"/>
                </a:lnTo>
                <a:lnTo>
                  <a:pt x="509189" y="775970"/>
                </a:lnTo>
                <a:lnTo>
                  <a:pt x="509420" y="774700"/>
                </a:lnTo>
                <a:lnTo>
                  <a:pt x="512852" y="774700"/>
                </a:lnTo>
                <a:lnTo>
                  <a:pt x="512711" y="775970"/>
                </a:lnTo>
                <a:lnTo>
                  <a:pt x="512413" y="782320"/>
                </a:lnTo>
                <a:lnTo>
                  <a:pt x="511323" y="788670"/>
                </a:lnTo>
                <a:lnTo>
                  <a:pt x="510379" y="793750"/>
                </a:lnTo>
                <a:lnTo>
                  <a:pt x="501440" y="793750"/>
                </a:lnTo>
                <a:lnTo>
                  <a:pt x="500570" y="795020"/>
                </a:lnTo>
                <a:lnTo>
                  <a:pt x="499640" y="795020"/>
                </a:lnTo>
                <a:lnTo>
                  <a:pt x="499353" y="800100"/>
                </a:lnTo>
                <a:lnTo>
                  <a:pt x="509126" y="800100"/>
                </a:lnTo>
                <a:lnTo>
                  <a:pt x="506783" y="811529"/>
                </a:lnTo>
                <a:lnTo>
                  <a:pt x="504587" y="822960"/>
                </a:lnTo>
                <a:lnTo>
                  <a:pt x="504060" y="828039"/>
                </a:lnTo>
                <a:lnTo>
                  <a:pt x="504407" y="830579"/>
                </a:lnTo>
                <a:lnTo>
                  <a:pt x="468689" y="830579"/>
                </a:lnTo>
                <a:lnTo>
                  <a:pt x="468727" y="831850"/>
                </a:lnTo>
                <a:lnTo>
                  <a:pt x="504580" y="831850"/>
                </a:lnTo>
                <a:lnTo>
                  <a:pt x="505793" y="840739"/>
                </a:lnTo>
                <a:lnTo>
                  <a:pt x="502397" y="847089"/>
                </a:lnTo>
                <a:lnTo>
                  <a:pt x="500253" y="858520"/>
                </a:lnTo>
                <a:lnTo>
                  <a:pt x="494617" y="858520"/>
                </a:lnTo>
                <a:lnTo>
                  <a:pt x="495872" y="866139"/>
                </a:lnTo>
                <a:lnTo>
                  <a:pt x="497450" y="868679"/>
                </a:lnTo>
                <a:lnTo>
                  <a:pt x="494693" y="876300"/>
                </a:lnTo>
                <a:lnTo>
                  <a:pt x="495354" y="881379"/>
                </a:lnTo>
                <a:lnTo>
                  <a:pt x="450587" y="881379"/>
                </a:lnTo>
                <a:lnTo>
                  <a:pt x="449927" y="882650"/>
                </a:lnTo>
                <a:lnTo>
                  <a:pt x="495124" y="882650"/>
                </a:lnTo>
                <a:lnTo>
                  <a:pt x="494436" y="886460"/>
                </a:lnTo>
                <a:lnTo>
                  <a:pt x="493479" y="891539"/>
                </a:lnTo>
                <a:lnTo>
                  <a:pt x="492063" y="896620"/>
                </a:lnTo>
                <a:lnTo>
                  <a:pt x="487069" y="897889"/>
                </a:lnTo>
                <a:lnTo>
                  <a:pt x="487519" y="901700"/>
                </a:lnTo>
                <a:lnTo>
                  <a:pt x="490734" y="902970"/>
                </a:lnTo>
                <a:lnTo>
                  <a:pt x="487308" y="906779"/>
                </a:lnTo>
                <a:lnTo>
                  <a:pt x="482177" y="913129"/>
                </a:lnTo>
                <a:lnTo>
                  <a:pt x="479675" y="916939"/>
                </a:lnTo>
                <a:lnTo>
                  <a:pt x="478813" y="923289"/>
                </a:lnTo>
                <a:lnTo>
                  <a:pt x="478636" y="929639"/>
                </a:lnTo>
                <a:lnTo>
                  <a:pt x="478564" y="933450"/>
                </a:lnTo>
                <a:lnTo>
                  <a:pt x="478220" y="935989"/>
                </a:lnTo>
                <a:lnTo>
                  <a:pt x="475588" y="944879"/>
                </a:lnTo>
                <a:lnTo>
                  <a:pt x="470546" y="951229"/>
                </a:lnTo>
                <a:lnTo>
                  <a:pt x="471541" y="958850"/>
                </a:lnTo>
                <a:lnTo>
                  <a:pt x="465101" y="963929"/>
                </a:lnTo>
                <a:lnTo>
                  <a:pt x="469647" y="971550"/>
                </a:lnTo>
                <a:lnTo>
                  <a:pt x="466393" y="976629"/>
                </a:lnTo>
                <a:lnTo>
                  <a:pt x="463407" y="981710"/>
                </a:lnTo>
                <a:lnTo>
                  <a:pt x="461888" y="988060"/>
                </a:lnTo>
                <a:lnTo>
                  <a:pt x="460884" y="990600"/>
                </a:lnTo>
                <a:lnTo>
                  <a:pt x="452643" y="990600"/>
                </a:lnTo>
                <a:lnTo>
                  <a:pt x="453353" y="991870"/>
                </a:lnTo>
                <a:lnTo>
                  <a:pt x="460382" y="991870"/>
                </a:lnTo>
                <a:lnTo>
                  <a:pt x="458375" y="996950"/>
                </a:lnTo>
                <a:lnTo>
                  <a:pt x="456978" y="999489"/>
                </a:lnTo>
                <a:lnTo>
                  <a:pt x="453803" y="1005839"/>
                </a:lnTo>
                <a:lnTo>
                  <a:pt x="452252" y="1009650"/>
                </a:lnTo>
                <a:lnTo>
                  <a:pt x="444828" y="1013460"/>
                </a:lnTo>
                <a:lnTo>
                  <a:pt x="449277" y="1019810"/>
                </a:lnTo>
                <a:lnTo>
                  <a:pt x="439528" y="1024889"/>
                </a:lnTo>
                <a:lnTo>
                  <a:pt x="442752" y="1029970"/>
                </a:lnTo>
                <a:lnTo>
                  <a:pt x="442893" y="1031239"/>
                </a:lnTo>
                <a:close/>
              </a:path>
              <a:path w="879475" h="1162050">
                <a:moveTo>
                  <a:pt x="472938" y="782320"/>
                </a:moveTo>
                <a:lnTo>
                  <a:pt x="467196" y="781050"/>
                </a:lnTo>
                <a:lnTo>
                  <a:pt x="462078" y="778510"/>
                </a:lnTo>
                <a:lnTo>
                  <a:pt x="486562" y="778510"/>
                </a:lnTo>
                <a:lnTo>
                  <a:pt x="485413" y="775970"/>
                </a:lnTo>
                <a:lnTo>
                  <a:pt x="506017" y="775970"/>
                </a:lnTo>
                <a:lnTo>
                  <a:pt x="505736" y="777239"/>
                </a:lnTo>
                <a:lnTo>
                  <a:pt x="505668" y="778510"/>
                </a:lnTo>
                <a:lnTo>
                  <a:pt x="505457" y="779779"/>
                </a:lnTo>
                <a:lnTo>
                  <a:pt x="480237" y="779779"/>
                </a:lnTo>
                <a:lnTo>
                  <a:pt x="476143" y="781050"/>
                </a:lnTo>
                <a:lnTo>
                  <a:pt x="472938" y="782320"/>
                </a:lnTo>
                <a:close/>
              </a:path>
              <a:path w="879475" h="1162050">
                <a:moveTo>
                  <a:pt x="258937" y="781050"/>
                </a:moveTo>
                <a:lnTo>
                  <a:pt x="215577" y="781050"/>
                </a:lnTo>
                <a:lnTo>
                  <a:pt x="217673" y="779779"/>
                </a:lnTo>
                <a:lnTo>
                  <a:pt x="215510" y="777239"/>
                </a:lnTo>
                <a:lnTo>
                  <a:pt x="223499" y="777239"/>
                </a:lnTo>
                <a:lnTo>
                  <a:pt x="223701" y="778510"/>
                </a:lnTo>
                <a:lnTo>
                  <a:pt x="224629" y="779779"/>
                </a:lnTo>
                <a:lnTo>
                  <a:pt x="258880" y="779779"/>
                </a:lnTo>
                <a:lnTo>
                  <a:pt x="258937" y="781050"/>
                </a:lnTo>
                <a:close/>
              </a:path>
              <a:path w="879475" h="1162050">
                <a:moveTo>
                  <a:pt x="359752" y="781050"/>
                </a:moveTo>
                <a:lnTo>
                  <a:pt x="350031" y="781050"/>
                </a:lnTo>
                <a:lnTo>
                  <a:pt x="358604" y="777239"/>
                </a:lnTo>
                <a:lnTo>
                  <a:pt x="359752" y="781050"/>
                </a:lnTo>
                <a:close/>
              </a:path>
              <a:path w="879475" h="1162050">
                <a:moveTo>
                  <a:pt x="284895" y="781050"/>
                </a:moveTo>
                <a:lnTo>
                  <a:pt x="260067" y="781050"/>
                </a:lnTo>
                <a:lnTo>
                  <a:pt x="259760" y="778510"/>
                </a:lnTo>
                <a:lnTo>
                  <a:pt x="283412" y="778510"/>
                </a:lnTo>
                <a:lnTo>
                  <a:pt x="284895" y="781050"/>
                </a:lnTo>
                <a:close/>
              </a:path>
              <a:path w="879475" h="1162050">
                <a:moveTo>
                  <a:pt x="360517" y="783589"/>
                </a:moveTo>
                <a:lnTo>
                  <a:pt x="334657" y="783589"/>
                </a:lnTo>
                <a:lnTo>
                  <a:pt x="334235" y="782320"/>
                </a:lnTo>
                <a:lnTo>
                  <a:pt x="334139" y="781050"/>
                </a:lnTo>
                <a:lnTo>
                  <a:pt x="332953" y="779779"/>
                </a:lnTo>
                <a:lnTo>
                  <a:pt x="348973" y="779779"/>
                </a:lnTo>
                <a:lnTo>
                  <a:pt x="350031" y="781050"/>
                </a:lnTo>
                <a:lnTo>
                  <a:pt x="359752" y="781050"/>
                </a:lnTo>
                <a:lnTo>
                  <a:pt x="360517" y="783589"/>
                </a:lnTo>
                <a:close/>
              </a:path>
              <a:path w="879475" h="1162050">
                <a:moveTo>
                  <a:pt x="360900" y="784860"/>
                </a:moveTo>
                <a:lnTo>
                  <a:pt x="235487" y="784860"/>
                </a:lnTo>
                <a:lnTo>
                  <a:pt x="234790" y="783589"/>
                </a:lnTo>
                <a:lnTo>
                  <a:pt x="234425" y="782320"/>
                </a:lnTo>
                <a:lnTo>
                  <a:pt x="285636" y="782320"/>
                </a:lnTo>
                <a:lnTo>
                  <a:pt x="286377" y="783589"/>
                </a:lnTo>
                <a:lnTo>
                  <a:pt x="360517" y="783589"/>
                </a:lnTo>
                <a:lnTo>
                  <a:pt x="360900" y="784860"/>
                </a:lnTo>
                <a:close/>
              </a:path>
              <a:path w="879475" h="1162050">
                <a:moveTo>
                  <a:pt x="371725" y="786129"/>
                </a:moveTo>
                <a:lnTo>
                  <a:pt x="362584" y="786129"/>
                </a:lnTo>
                <a:lnTo>
                  <a:pt x="368152" y="782320"/>
                </a:lnTo>
                <a:lnTo>
                  <a:pt x="371725" y="786129"/>
                </a:lnTo>
                <a:close/>
              </a:path>
              <a:path w="879475" h="1162050">
                <a:moveTo>
                  <a:pt x="383824" y="793750"/>
                </a:moveTo>
                <a:lnTo>
                  <a:pt x="267318" y="793750"/>
                </a:lnTo>
                <a:lnTo>
                  <a:pt x="268554" y="789939"/>
                </a:lnTo>
                <a:lnTo>
                  <a:pt x="269137" y="788670"/>
                </a:lnTo>
                <a:lnTo>
                  <a:pt x="268668" y="787400"/>
                </a:lnTo>
                <a:lnTo>
                  <a:pt x="372916" y="787400"/>
                </a:lnTo>
                <a:lnTo>
                  <a:pt x="377711" y="784860"/>
                </a:lnTo>
                <a:lnTo>
                  <a:pt x="381102" y="789939"/>
                </a:lnTo>
                <a:lnTo>
                  <a:pt x="313464" y="789939"/>
                </a:lnTo>
                <a:lnTo>
                  <a:pt x="313024" y="791210"/>
                </a:lnTo>
                <a:lnTo>
                  <a:pt x="312162" y="791210"/>
                </a:lnTo>
                <a:lnTo>
                  <a:pt x="313129" y="792479"/>
                </a:lnTo>
                <a:lnTo>
                  <a:pt x="382887" y="792479"/>
                </a:lnTo>
                <a:lnTo>
                  <a:pt x="383824" y="793750"/>
                </a:lnTo>
                <a:close/>
              </a:path>
              <a:path w="879475" h="1162050">
                <a:moveTo>
                  <a:pt x="267318" y="793750"/>
                </a:moveTo>
                <a:lnTo>
                  <a:pt x="223701" y="793750"/>
                </a:lnTo>
                <a:lnTo>
                  <a:pt x="225097" y="787400"/>
                </a:lnTo>
                <a:lnTo>
                  <a:pt x="267338" y="787400"/>
                </a:lnTo>
                <a:lnTo>
                  <a:pt x="267281" y="788670"/>
                </a:lnTo>
                <a:lnTo>
                  <a:pt x="266917" y="789939"/>
                </a:lnTo>
                <a:lnTo>
                  <a:pt x="266669" y="791210"/>
                </a:lnTo>
                <a:lnTo>
                  <a:pt x="266458" y="792479"/>
                </a:lnTo>
                <a:lnTo>
                  <a:pt x="267318" y="793750"/>
                </a:lnTo>
                <a:close/>
              </a:path>
              <a:path w="879475" h="1162050">
                <a:moveTo>
                  <a:pt x="382887" y="792479"/>
                </a:moveTo>
                <a:lnTo>
                  <a:pt x="314230" y="792479"/>
                </a:lnTo>
                <a:lnTo>
                  <a:pt x="313464" y="789939"/>
                </a:lnTo>
                <a:lnTo>
                  <a:pt x="381102" y="789939"/>
                </a:lnTo>
                <a:lnTo>
                  <a:pt x="381950" y="791210"/>
                </a:lnTo>
                <a:lnTo>
                  <a:pt x="382887" y="792479"/>
                </a:lnTo>
                <a:close/>
              </a:path>
              <a:path w="879475" h="1162050">
                <a:moveTo>
                  <a:pt x="255704" y="801370"/>
                </a:moveTo>
                <a:lnTo>
                  <a:pt x="250008" y="801370"/>
                </a:lnTo>
                <a:lnTo>
                  <a:pt x="244585" y="798790"/>
                </a:lnTo>
                <a:lnTo>
                  <a:pt x="239545" y="796289"/>
                </a:lnTo>
                <a:lnTo>
                  <a:pt x="279145" y="796289"/>
                </a:lnTo>
                <a:lnTo>
                  <a:pt x="278609" y="793750"/>
                </a:lnTo>
                <a:lnTo>
                  <a:pt x="383824" y="793750"/>
                </a:lnTo>
                <a:lnTo>
                  <a:pt x="396157" y="789939"/>
                </a:lnTo>
                <a:lnTo>
                  <a:pt x="397572" y="792479"/>
                </a:lnTo>
                <a:lnTo>
                  <a:pt x="400080" y="797560"/>
                </a:lnTo>
                <a:lnTo>
                  <a:pt x="355609" y="797560"/>
                </a:lnTo>
                <a:lnTo>
                  <a:pt x="355753" y="798829"/>
                </a:lnTo>
                <a:lnTo>
                  <a:pt x="261884" y="798829"/>
                </a:lnTo>
                <a:lnTo>
                  <a:pt x="255704" y="801370"/>
                </a:lnTo>
                <a:close/>
              </a:path>
              <a:path w="879475" h="1162050">
                <a:moveTo>
                  <a:pt x="227307" y="795020"/>
                </a:moveTo>
                <a:lnTo>
                  <a:pt x="224073" y="795020"/>
                </a:lnTo>
                <a:lnTo>
                  <a:pt x="224073" y="793750"/>
                </a:lnTo>
                <a:lnTo>
                  <a:pt x="230962" y="793750"/>
                </a:lnTo>
                <a:lnTo>
                  <a:pt x="227307" y="795020"/>
                </a:lnTo>
                <a:close/>
              </a:path>
              <a:path w="879475" h="1162050">
                <a:moveTo>
                  <a:pt x="235593" y="800100"/>
                </a:moveTo>
                <a:lnTo>
                  <a:pt x="230962" y="793750"/>
                </a:lnTo>
                <a:lnTo>
                  <a:pt x="277432" y="793750"/>
                </a:lnTo>
                <a:lnTo>
                  <a:pt x="277480" y="795020"/>
                </a:lnTo>
                <a:lnTo>
                  <a:pt x="277738" y="796289"/>
                </a:lnTo>
                <a:lnTo>
                  <a:pt x="239545" y="796289"/>
                </a:lnTo>
                <a:lnTo>
                  <a:pt x="237726" y="797560"/>
                </a:lnTo>
                <a:lnTo>
                  <a:pt x="235593" y="800100"/>
                </a:lnTo>
                <a:close/>
              </a:path>
              <a:path w="879475" h="1162050">
                <a:moveTo>
                  <a:pt x="503239" y="796289"/>
                </a:moveTo>
                <a:lnTo>
                  <a:pt x="502090" y="796289"/>
                </a:lnTo>
                <a:lnTo>
                  <a:pt x="501440" y="793750"/>
                </a:lnTo>
                <a:lnTo>
                  <a:pt x="510379" y="793750"/>
                </a:lnTo>
                <a:lnTo>
                  <a:pt x="510143" y="795020"/>
                </a:lnTo>
                <a:lnTo>
                  <a:pt x="503755" y="795020"/>
                </a:lnTo>
                <a:lnTo>
                  <a:pt x="503239" y="796289"/>
                </a:lnTo>
                <a:close/>
              </a:path>
              <a:path w="879475" h="1162050">
                <a:moveTo>
                  <a:pt x="223623" y="796289"/>
                </a:moveTo>
                <a:lnTo>
                  <a:pt x="217960" y="795020"/>
                </a:lnTo>
                <a:lnTo>
                  <a:pt x="224054" y="795020"/>
                </a:lnTo>
                <a:lnTo>
                  <a:pt x="223623" y="796289"/>
                </a:lnTo>
                <a:close/>
              </a:path>
              <a:path w="879475" h="1162050">
                <a:moveTo>
                  <a:pt x="499699" y="796289"/>
                </a:moveTo>
                <a:lnTo>
                  <a:pt x="499569" y="796289"/>
                </a:lnTo>
                <a:lnTo>
                  <a:pt x="499640" y="795020"/>
                </a:lnTo>
                <a:lnTo>
                  <a:pt x="500570" y="795020"/>
                </a:lnTo>
                <a:lnTo>
                  <a:pt x="499699" y="796289"/>
                </a:lnTo>
                <a:close/>
              </a:path>
              <a:path w="879475" h="1162050">
                <a:moveTo>
                  <a:pt x="509126" y="800100"/>
                </a:moveTo>
                <a:lnTo>
                  <a:pt x="500062" y="800100"/>
                </a:lnTo>
                <a:lnTo>
                  <a:pt x="499927" y="797560"/>
                </a:lnTo>
                <a:lnTo>
                  <a:pt x="503170" y="797560"/>
                </a:lnTo>
                <a:lnTo>
                  <a:pt x="503755" y="795020"/>
                </a:lnTo>
                <a:lnTo>
                  <a:pt x="510143" y="795020"/>
                </a:lnTo>
                <a:lnTo>
                  <a:pt x="509876" y="796438"/>
                </a:lnTo>
                <a:lnTo>
                  <a:pt x="509126" y="800100"/>
                </a:lnTo>
                <a:close/>
              </a:path>
              <a:path w="879475" h="1162050">
                <a:moveTo>
                  <a:pt x="503170" y="797560"/>
                </a:moveTo>
                <a:lnTo>
                  <a:pt x="499670" y="797560"/>
                </a:lnTo>
                <a:lnTo>
                  <a:pt x="499569" y="796289"/>
                </a:lnTo>
                <a:lnTo>
                  <a:pt x="503170" y="797560"/>
                </a:lnTo>
                <a:close/>
              </a:path>
              <a:path w="879475" h="1162050">
                <a:moveTo>
                  <a:pt x="408328" y="800100"/>
                </a:moveTo>
                <a:lnTo>
                  <a:pt x="356221" y="800100"/>
                </a:lnTo>
                <a:lnTo>
                  <a:pt x="356996" y="798829"/>
                </a:lnTo>
                <a:lnTo>
                  <a:pt x="356634" y="797560"/>
                </a:lnTo>
                <a:lnTo>
                  <a:pt x="403400" y="797560"/>
                </a:lnTo>
                <a:lnTo>
                  <a:pt x="408648" y="798790"/>
                </a:lnTo>
                <a:lnTo>
                  <a:pt x="408328" y="800100"/>
                </a:lnTo>
                <a:close/>
              </a:path>
              <a:path w="879475" h="1162050">
                <a:moveTo>
                  <a:pt x="408815" y="798829"/>
                </a:moveTo>
                <a:lnTo>
                  <a:pt x="408648" y="798790"/>
                </a:lnTo>
                <a:lnTo>
                  <a:pt x="408950" y="797560"/>
                </a:lnTo>
                <a:lnTo>
                  <a:pt x="408815" y="798829"/>
                </a:lnTo>
                <a:close/>
              </a:path>
              <a:path w="879475" h="1162050">
                <a:moveTo>
                  <a:pt x="268792" y="807720"/>
                </a:moveTo>
                <a:lnTo>
                  <a:pt x="265079" y="802639"/>
                </a:lnTo>
                <a:lnTo>
                  <a:pt x="261884" y="798829"/>
                </a:lnTo>
                <a:lnTo>
                  <a:pt x="356010" y="798829"/>
                </a:lnTo>
                <a:lnTo>
                  <a:pt x="356221" y="800100"/>
                </a:lnTo>
                <a:lnTo>
                  <a:pt x="408328" y="800100"/>
                </a:lnTo>
                <a:lnTo>
                  <a:pt x="407705" y="802639"/>
                </a:lnTo>
                <a:lnTo>
                  <a:pt x="279430" y="802639"/>
                </a:lnTo>
                <a:lnTo>
                  <a:pt x="268792" y="807720"/>
                </a:lnTo>
                <a:close/>
              </a:path>
              <a:path w="879475" h="1162050">
                <a:moveTo>
                  <a:pt x="289622" y="805179"/>
                </a:moveTo>
                <a:lnTo>
                  <a:pt x="283480" y="803910"/>
                </a:lnTo>
                <a:lnTo>
                  <a:pt x="279430" y="802639"/>
                </a:lnTo>
                <a:lnTo>
                  <a:pt x="291831" y="802639"/>
                </a:lnTo>
                <a:lnTo>
                  <a:pt x="289622" y="805179"/>
                </a:lnTo>
                <a:close/>
              </a:path>
              <a:path w="879475" h="1162050">
                <a:moveTo>
                  <a:pt x="300308" y="815339"/>
                </a:moveTo>
                <a:lnTo>
                  <a:pt x="298251" y="812800"/>
                </a:lnTo>
                <a:lnTo>
                  <a:pt x="295323" y="807720"/>
                </a:lnTo>
                <a:lnTo>
                  <a:pt x="294854" y="805179"/>
                </a:lnTo>
                <a:lnTo>
                  <a:pt x="294090" y="802639"/>
                </a:lnTo>
                <a:lnTo>
                  <a:pt x="407705" y="802639"/>
                </a:lnTo>
                <a:lnTo>
                  <a:pt x="407394" y="803910"/>
                </a:lnTo>
                <a:lnTo>
                  <a:pt x="407083" y="805179"/>
                </a:lnTo>
                <a:lnTo>
                  <a:pt x="355753" y="805179"/>
                </a:lnTo>
                <a:lnTo>
                  <a:pt x="356517" y="806450"/>
                </a:lnTo>
                <a:lnTo>
                  <a:pt x="418683" y="806450"/>
                </a:lnTo>
                <a:lnTo>
                  <a:pt x="417780" y="811529"/>
                </a:lnTo>
                <a:lnTo>
                  <a:pt x="305017" y="811529"/>
                </a:lnTo>
                <a:lnTo>
                  <a:pt x="300308" y="815339"/>
                </a:lnTo>
                <a:close/>
              </a:path>
              <a:path w="879475" h="1162050">
                <a:moveTo>
                  <a:pt x="407392" y="803917"/>
                </a:moveTo>
                <a:close/>
              </a:path>
              <a:path w="879475" h="1162050">
                <a:moveTo>
                  <a:pt x="414421" y="805179"/>
                </a:moveTo>
                <a:lnTo>
                  <a:pt x="407083" y="805179"/>
                </a:lnTo>
                <a:lnTo>
                  <a:pt x="407392" y="803917"/>
                </a:lnTo>
                <a:lnTo>
                  <a:pt x="414421" y="805179"/>
                </a:lnTo>
                <a:close/>
              </a:path>
              <a:path w="879475" h="1162050">
                <a:moveTo>
                  <a:pt x="418683" y="806450"/>
                </a:moveTo>
                <a:lnTo>
                  <a:pt x="357599" y="806450"/>
                </a:lnTo>
                <a:lnTo>
                  <a:pt x="357370" y="805179"/>
                </a:lnTo>
                <a:lnTo>
                  <a:pt x="418909" y="805179"/>
                </a:lnTo>
                <a:lnTo>
                  <a:pt x="418683" y="806450"/>
                </a:lnTo>
                <a:close/>
              </a:path>
              <a:path w="879475" h="1162050">
                <a:moveTo>
                  <a:pt x="310785" y="814070"/>
                </a:moveTo>
                <a:lnTo>
                  <a:pt x="307235" y="814070"/>
                </a:lnTo>
                <a:lnTo>
                  <a:pt x="305017" y="811529"/>
                </a:lnTo>
                <a:lnTo>
                  <a:pt x="354443" y="811529"/>
                </a:lnTo>
                <a:lnTo>
                  <a:pt x="354012" y="812800"/>
                </a:lnTo>
                <a:lnTo>
                  <a:pt x="313340" y="812800"/>
                </a:lnTo>
                <a:lnTo>
                  <a:pt x="310785" y="814070"/>
                </a:lnTo>
                <a:close/>
              </a:path>
              <a:path w="879475" h="1162050">
                <a:moveTo>
                  <a:pt x="416977" y="815339"/>
                </a:moveTo>
                <a:lnTo>
                  <a:pt x="344347" y="815339"/>
                </a:lnTo>
                <a:lnTo>
                  <a:pt x="344549" y="814070"/>
                </a:lnTo>
                <a:lnTo>
                  <a:pt x="353246" y="814070"/>
                </a:lnTo>
                <a:lnTo>
                  <a:pt x="355207" y="812800"/>
                </a:lnTo>
                <a:lnTo>
                  <a:pt x="354998" y="812800"/>
                </a:lnTo>
                <a:lnTo>
                  <a:pt x="354806" y="811529"/>
                </a:lnTo>
                <a:lnTo>
                  <a:pt x="417780" y="811529"/>
                </a:lnTo>
                <a:lnTo>
                  <a:pt x="416977" y="815339"/>
                </a:lnTo>
                <a:close/>
              </a:path>
              <a:path w="879475" h="1162050">
                <a:moveTo>
                  <a:pt x="328581" y="821689"/>
                </a:moveTo>
                <a:lnTo>
                  <a:pt x="323882" y="821689"/>
                </a:lnTo>
                <a:lnTo>
                  <a:pt x="316086" y="816610"/>
                </a:lnTo>
                <a:lnTo>
                  <a:pt x="316334" y="814070"/>
                </a:lnTo>
                <a:lnTo>
                  <a:pt x="313340" y="812800"/>
                </a:lnTo>
                <a:lnTo>
                  <a:pt x="353485" y="812800"/>
                </a:lnTo>
                <a:lnTo>
                  <a:pt x="353246" y="814070"/>
                </a:lnTo>
                <a:lnTo>
                  <a:pt x="342675" y="814070"/>
                </a:lnTo>
                <a:lnTo>
                  <a:pt x="344310" y="815339"/>
                </a:lnTo>
                <a:lnTo>
                  <a:pt x="416977" y="815339"/>
                </a:lnTo>
                <a:lnTo>
                  <a:pt x="416709" y="816610"/>
                </a:lnTo>
                <a:lnTo>
                  <a:pt x="385633" y="816610"/>
                </a:lnTo>
                <a:lnTo>
                  <a:pt x="385909" y="817879"/>
                </a:lnTo>
                <a:lnTo>
                  <a:pt x="403228" y="817879"/>
                </a:lnTo>
                <a:lnTo>
                  <a:pt x="402980" y="819150"/>
                </a:lnTo>
                <a:lnTo>
                  <a:pt x="333747" y="819150"/>
                </a:lnTo>
                <a:lnTo>
                  <a:pt x="328581" y="821689"/>
                </a:lnTo>
                <a:close/>
              </a:path>
              <a:path w="879475" h="1162050">
                <a:moveTo>
                  <a:pt x="403577" y="817988"/>
                </a:moveTo>
                <a:lnTo>
                  <a:pt x="403246" y="817879"/>
                </a:lnTo>
                <a:lnTo>
                  <a:pt x="386781" y="817879"/>
                </a:lnTo>
                <a:lnTo>
                  <a:pt x="386991" y="816610"/>
                </a:lnTo>
                <a:lnTo>
                  <a:pt x="403352" y="816610"/>
                </a:lnTo>
                <a:lnTo>
                  <a:pt x="403577" y="817988"/>
                </a:lnTo>
                <a:close/>
              </a:path>
              <a:path w="879475" h="1162050">
                <a:moveTo>
                  <a:pt x="415638" y="821689"/>
                </a:moveTo>
                <a:lnTo>
                  <a:pt x="415143" y="821536"/>
                </a:lnTo>
                <a:lnTo>
                  <a:pt x="409705" y="819150"/>
                </a:lnTo>
                <a:lnTo>
                  <a:pt x="407457" y="819150"/>
                </a:lnTo>
                <a:lnTo>
                  <a:pt x="403352" y="816610"/>
                </a:lnTo>
                <a:lnTo>
                  <a:pt x="416709" y="816610"/>
                </a:lnTo>
                <a:lnTo>
                  <a:pt x="415638" y="821689"/>
                </a:lnTo>
                <a:close/>
              </a:path>
              <a:path w="879475" h="1162050">
                <a:moveTo>
                  <a:pt x="415493" y="821689"/>
                </a:moveTo>
                <a:lnTo>
                  <a:pt x="403945" y="821689"/>
                </a:lnTo>
                <a:lnTo>
                  <a:pt x="403975" y="820420"/>
                </a:lnTo>
                <a:lnTo>
                  <a:pt x="403831" y="819150"/>
                </a:lnTo>
                <a:lnTo>
                  <a:pt x="403577" y="817988"/>
                </a:lnTo>
                <a:lnTo>
                  <a:pt x="415143" y="821536"/>
                </a:lnTo>
                <a:lnTo>
                  <a:pt x="415493" y="821689"/>
                </a:lnTo>
                <a:close/>
              </a:path>
              <a:path w="879475" h="1162050">
                <a:moveTo>
                  <a:pt x="224180" y="829310"/>
                </a:moveTo>
                <a:lnTo>
                  <a:pt x="211368" y="829310"/>
                </a:lnTo>
                <a:lnTo>
                  <a:pt x="212898" y="826770"/>
                </a:lnTo>
                <a:lnTo>
                  <a:pt x="213146" y="826770"/>
                </a:lnTo>
                <a:lnTo>
                  <a:pt x="213109" y="825500"/>
                </a:lnTo>
                <a:lnTo>
                  <a:pt x="215070" y="824229"/>
                </a:lnTo>
                <a:lnTo>
                  <a:pt x="217271" y="821689"/>
                </a:lnTo>
                <a:lnTo>
                  <a:pt x="212946" y="819150"/>
                </a:lnTo>
                <a:lnTo>
                  <a:pt x="224141" y="819150"/>
                </a:lnTo>
                <a:lnTo>
                  <a:pt x="221471" y="824229"/>
                </a:lnTo>
                <a:lnTo>
                  <a:pt x="224180" y="829310"/>
                </a:lnTo>
                <a:close/>
              </a:path>
              <a:path w="879475" h="1162050">
                <a:moveTo>
                  <a:pt x="338943" y="826770"/>
                </a:moveTo>
                <a:lnTo>
                  <a:pt x="337700" y="820420"/>
                </a:lnTo>
                <a:lnTo>
                  <a:pt x="333747" y="819150"/>
                </a:lnTo>
                <a:lnTo>
                  <a:pt x="403046" y="819150"/>
                </a:lnTo>
                <a:lnTo>
                  <a:pt x="402826" y="820420"/>
                </a:lnTo>
                <a:lnTo>
                  <a:pt x="402902" y="821689"/>
                </a:lnTo>
                <a:lnTo>
                  <a:pt x="415493" y="821689"/>
                </a:lnTo>
                <a:lnTo>
                  <a:pt x="415301" y="822960"/>
                </a:lnTo>
                <a:lnTo>
                  <a:pt x="416489" y="822960"/>
                </a:lnTo>
                <a:lnTo>
                  <a:pt x="417205" y="824229"/>
                </a:lnTo>
                <a:lnTo>
                  <a:pt x="348347" y="824229"/>
                </a:lnTo>
                <a:lnTo>
                  <a:pt x="338943" y="826770"/>
                </a:lnTo>
                <a:close/>
              </a:path>
              <a:path w="879475" h="1162050">
                <a:moveTo>
                  <a:pt x="403945" y="821689"/>
                </a:moveTo>
                <a:lnTo>
                  <a:pt x="402902" y="821689"/>
                </a:lnTo>
                <a:lnTo>
                  <a:pt x="403648" y="820420"/>
                </a:lnTo>
                <a:lnTo>
                  <a:pt x="403945" y="821689"/>
                </a:lnTo>
                <a:close/>
              </a:path>
              <a:path w="879475" h="1162050">
                <a:moveTo>
                  <a:pt x="352978" y="828039"/>
                </a:moveTo>
                <a:lnTo>
                  <a:pt x="348347" y="824229"/>
                </a:lnTo>
                <a:lnTo>
                  <a:pt x="417205" y="824229"/>
                </a:lnTo>
                <a:lnTo>
                  <a:pt x="416354" y="825500"/>
                </a:lnTo>
                <a:lnTo>
                  <a:pt x="360021" y="825500"/>
                </a:lnTo>
                <a:lnTo>
                  <a:pt x="352978" y="828039"/>
                </a:lnTo>
                <a:close/>
              </a:path>
              <a:path w="879475" h="1162050">
                <a:moveTo>
                  <a:pt x="212831" y="826754"/>
                </a:moveTo>
                <a:lnTo>
                  <a:pt x="212095" y="825500"/>
                </a:lnTo>
                <a:lnTo>
                  <a:pt x="212831" y="825500"/>
                </a:lnTo>
                <a:lnTo>
                  <a:pt x="212831" y="826754"/>
                </a:lnTo>
                <a:close/>
              </a:path>
              <a:path w="879475" h="1162050">
                <a:moveTo>
                  <a:pt x="377223" y="836929"/>
                </a:moveTo>
                <a:lnTo>
                  <a:pt x="374955" y="828039"/>
                </a:lnTo>
                <a:lnTo>
                  <a:pt x="362535" y="828039"/>
                </a:lnTo>
                <a:lnTo>
                  <a:pt x="360021" y="825500"/>
                </a:lnTo>
                <a:lnTo>
                  <a:pt x="416354" y="825500"/>
                </a:lnTo>
                <a:lnTo>
                  <a:pt x="413801" y="829310"/>
                </a:lnTo>
                <a:lnTo>
                  <a:pt x="409657" y="833120"/>
                </a:lnTo>
                <a:lnTo>
                  <a:pt x="393420" y="833120"/>
                </a:lnTo>
                <a:lnTo>
                  <a:pt x="383365" y="834389"/>
                </a:lnTo>
                <a:lnTo>
                  <a:pt x="377223" y="836929"/>
                </a:lnTo>
                <a:close/>
              </a:path>
              <a:path w="879475" h="1162050">
                <a:moveTo>
                  <a:pt x="212841" y="826770"/>
                </a:moveTo>
                <a:close/>
              </a:path>
              <a:path w="879475" h="1162050">
                <a:moveTo>
                  <a:pt x="367588" y="829310"/>
                </a:moveTo>
                <a:lnTo>
                  <a:pt x="365952" y="828039"/>
                </a:lnTo>
                <a:lnTo>
                  <a:pt x="369521" y="828039"/>
                </a:lnTo>
                <a:lnTo>
                  <a:pt x="367588" y="829310"/>
                </a:lnTo>
                <a:close/>
              </a:path>
              <a:path w="879475" h="1162050">
                <a:moveTo>
                  <a:pt x="504580" y="831850"/>
                </a:moveTo>
                <a:lnTo>
                  <a:pt x="470037" y="831850"/>
                </a:lnTo>
                <a:lnTo>
                  <a:pt x="470661" y="830579"/>
                </a:lnTo>
                <a:lnTo>
                  <a:pt x="504407" y="830579"/>
                </a:lnTo>
                <a:lnTo>
                  <a:pt x="504580" y="831850"/>
                </a:lnTo>
                <a:close/>
              </a:path>
              <a:path w="879475" h="1162050">
                <a:moveTo>
                  <a:pt x="226067" y="854710"/>
                </a:moveTo>
                <a:lnTo>
                  <a:pt x="183430" y="854710"/>
                </a:lnTo>
                <a:lnTo>
                  <a:pt x="184263" y="853439"/>
                </a:lnTo>
                <a:lnTo>
                  <a:pt x="226308" y="853439"/>
                </a:lnTo>
                <a:lnTo>
                  <a:pt x="226067" y="854710"/>
                </a:lnTo>
                <a:close/>
              </a:path>
              <a:path w="879475" h="1162050">
                <a:moveTo>
                  <a:pt x="237682" y="869950"/>
                </a:moveTo>
                <a:lnTo>
                  <a:pt x="228217" y="869950"/>
                </a:lnTo>
                <a:lnTo>
                  <a:pt x="231689" y="868679"/>
                </a:lnTo>
                <a:lnTo>
                  <a:pt x="233450" y="864870"/>
                </a:lnTo>
                <a:lnTo>
                  <a:pt x="237611" y="866139"/>
                </a:lnTo>
                <a:lnTo>
                  <a:pt x="237682" y="869950"/>
                </a:lnTo>
                <a:close/>
              </a:path>
              <a:path w="879475" h="1162050">
                <a:moveTo>
                  <a:pt x="232339" y="876300"/>
                </a:moveTo>
                <a:lnTo>
                  <a:pt x="229153" y="875029"/>
                </a:lnTo>
                <a:lnTo>
                  <a:pt x="234090" y="875029"/>
                </a:lnTo>
                <a:lnTo>
                  <a:pt x="232339" y="876300"/>
                </a:lnTo>
                <a:close/>
              </a:path>
              <a:path w="879475" h="1162050">
                <a:moveTo>
                  <a:pt x="495124" y="882650"/>
                </a:moveTo>
                <a:lnTo>
                  <a:pt x="452252" y="882650"/>
                </a:lnTo>
                <a:lnTo>
                  <a:pt x="451984" y="881379"/>
                </a:lnTo>
                <a:lnTo>
                  <a:pt x="495354" y="881379"/>
                </a:lnTo>
                <a:lnTo>
                  <a:pt x="495124" y="882650"/>
                </a:lnTo>
                <a:close/>
              </a:path>
              <a:path w="879475" h="1162050">
                <a:moveTo>
                  <a:pt x="460382" y="991870"/>
                </a:moveTo>
                <a:lnTo>
                  <a:pt x="453353" y="991870"/>
                </a:lnTo>
                <a:lnTo>
                  <a:pt x="453535" y="990600"/>
                </a:lnTo>
                <a:lnTo>
                  <a:pt x="460884" y="990600"/>
                </a:lnTo>
                <a:lnTo>
                  <a:pt x="460382" y="991870"/>
                </a:lnTo>
                <a:close/>
              </a:path>
              <a:path w="879475" h="1162050">
                <a:moveTo>
                  <a:pt x="246882" y="1008379"/>
                </a:moveTo>
                <a:lnTo>
                  <a:pt x="239343" y="1008379"/>
                </a:lnTo>
                <a:lnTo>
                  <a:pt x="243935" y="1003300"/>
                </a:lnTo>
                <a:lnTo>
                  <a:pt x="246882" y="1008379"/>
                </a:lnTo>
                <a:close/>
              </a:path>
              <a:path w="879475" h="1162050">
                <a:moveTo>
                  <a:pt x="432975" y="1050289"/>
                </a:moveTo>
                <a:lnTo>
                  <a:pt x="328686" y="1050289"/>
                </a:lnTo>
                <a:lnTo>
                  <a:pt x="334810" y="1049020"/>
                </a:lnTo>
                <a:lnTo>
                  <a:pt x="338368" y="1047750"/>
                </a:lnTo>
                <a:lnTo>
                  <a:pt x="354394" y="1047750"/>
                </a:lnTo>
                <a:lnTo>
                  <a:pt x="360391" y="1046479"/>
                </a:lnTo>
                <a:lnTo>
                  <a:pt x="366115" y="1042670"/>
                </a:lnTo>
                <a:lnTo>
                  <a:pt x="366842" y="1042670"/>
                </a:lnTo>
                <a:lnTo>
                  <a:pt x="367731" y="1041400"/>
                </a:lnTo>
                <a:lnTo>
                  <a:pt x="376477" y="1041400"/>
                </a:lnTo>
                <a:lnTo>
                  <a:pt x="378744" y="1036320"/>
                </a:lnTo>
                <a:lnTo>
                  <a:pt x="381336" y="1028700"/>
                </a:lnTo>
                <a:lnTo>
                  <a:pt x="381012" y="1026160"/>
                </a:lnTo>
                <a:lnTo>
                  <a:pt x="384446" y="1024889"/>
                </a:lnTo>
                <a:lnTo>
                  <a:pt x="387824" y="1031239"/>
                </a:lnTo>
                <a:lnTo>
                  <a:pt x="442893" y="1031239"/>
                </a:lnTo>
                <a:lnTo>
                  <a:pt x="443315" y="1035050"/>
                </a:lnTo>
                <a:lnTo>
                  <a:pt x="432975" y="1050289"/>
                </a:lnTo>
                <a:close/>
              </a:path>
              <a:path w="879475" h="1162050">
                <a:moveTo>
                  <a:pt x="279633" y="1035050"/>
                </a:moveTo>
                <a:lnTo>
                  <a:pt x="271739" y="1035050"/>
                </a:lnTo>
                <a:lnTo>
                  <a:pt x="271721" y="1026160"/>
                </a:lnTo>
                <a:lnTo>
                  <a:pt x="276083" y="1027429"/>
                </a:lnTo>
                <a:lnTo>
                  <a:pt x="277767" y="1029970"/>
                </a:lnTo>
                <a:lnTo>
                  <a:pt x="283230" y="1032510"/>
                </a:lnTo>
                <a:lnTo>
                  <a:pt x="279633" y="1035050"/>
                </a:lnTo>
                <a:close/>
              </a:path>
              <a:path w="879475" h="1162050">
                <a:moveTo>
                  <a:pt x="292740" y="1037589"/>
                </a:moveTo>
                <a:lnTo>
                  <a:pt x="284205" y="1037589"/>
                </a:lnTo>
                <a:lnTo>
                  <a:pt x="287517" y="1036320"/>
                </a:lnTo>
                <a:lnTo>
                  <a:pt x="292740" y="1037589"/>
                </a:lnTo>
                <a:close/>
              </a:path>
              <a:path w="879475" h="1162050">
                <a:moveTo>
                  <a:pt x="317444" y="1045210"/>
                </a:moveTo>
                <a:lnTo>
                  <a:pt x="300384" y="1045210"/>
                </a:lnTo>
                <a:lnTo>
                  <a:pt x="307398" y="1040129"/>
                </a:lnTo>
                <a:lnTo>
                  <a:pt x="311331" y="1041400"/>
                </a:lnTo>
                <a:lnTo>
                  <a:pt x="317444" y="1045210"/>
                </a:lnTo>
                <a:close/>
              </a:path>
              <a:path w="879475" h="1162050">
                <a:moveTo>
                  <a:pt x="327494" y="1047750"/>
                </a:moveTo>
                <a:lnTo>
                  <a:pt x="320457" y="1047750"/>
                </a:lnTo>
                <a:lnTo>
                  <a:pt x="326831" y="1042670"/>
                </a:lnTo>
                <a:lnTo>
                  <a:pt x="327494" y="1047750"/>
                </a:lnTo>
                <a:close/>
              </a:path>
              <a:path w="879475" h="1162050">
                <a:moveTo>
                  <a:pt x="265893" y="1146810"/>
                </a:moveTo>
                <a:lnTo>
                  <a:pt x="263100" y="1146810"/>
                </a:lnTo>
                <a:lnTo>
                  <a:pt x="262659" y="1144270"/>
                </a:lnTo>
                <a:lnTo>
                  <a:pt x="262900" y="1140460"/>
                </a:lnTo>
                <a:lnTo>
                  <a:pt x="261655" y="1137920"/>
                </a:lnTo>
                <a:lnTo>
                  <a:pt x="259705" y="1132839"/>
                </a:lnTo>
                <a:lnTo>
                  <a:pt x="256843" y="1129029"/>
                </a:lnTo>
                <a:lnTo>
                  <a:pt x="253485" y="1125220"/>
                </a:lnTo>
                <a:lnTo>
                  <a:pt x="251753" y="1125220"/>
                </a:lnTo>
                <a:lnTo>
                  <a:pt x="247428" y="1123950"/>
                </a:lnTo>
                <a:lnTo>
                  <a:pt x="246529" y="1121410"/>
                </a:lnTo>
                <a:lnTo>
                  <a:pt x="247877" y="1115060"/>
                </a:lnTo>
                <a:lnTo>
                  <a:pt x="246223" y="1111250"/>
                </a:lnTo>
                <a:lnTo>
                  <a:pt x="243304" y="1101089"/>
                </a:lnTo>
                <a:lnTo>
                  <a:pt x="243801" y="1096010"/>
                </a:lnTo>
                <a:lnTo>
                  <a:pt x="243852" y="1093470"/>
                </a:lnTo>
                <a:lnTo>
                  <a:pt x="243485" y="1087120"/>
                </a:lnTo>
                <a:lnTo>
                  <a:pt x="242444" y="1085850"/>
                </a:lnTo>
                <a:lnTo>
                  <a:pt x="240569" y="1082039"/>
                </a:lnTo>
                <a:lnTo>
                  <a:pt x="231832" y="1078229"/>
                </a:lnTo>
                <a:lnTo>
                  <a:pt x="232072" y="1073150"/>
                </a:lnTo>
                <a:lnTo>
                  <a:pt x="226380" y="1064260"/>
                </a:lnTo>
                <a:lnTo>
                  <a:pt x="230196" y="1064260"/>
                </a:lnTo>
                <a:lnTo>
                  <a:pt x="230503" y="1062989"/>
                </a:lnTo>
                <a:lnTo>
                  <a:pt x="424245" y="1062989"/>
                </a:lnTo>
                <a:lnTo>
                  <a:pt x="420707" y="1068070"/>
                </a:lnTo>
                <a:lnTo>
                  <a:pt x="418200" y="1071879"/>
                </a:lnTo>
                <a:lnTo>
                  <a:pt x="413044" y="1074420"/>
                </a:lnTo>
                <a:lnTo>
                  <a:pt x="410977" y="1075689"/>
                </a:lnTo>
                <a:lnTo>
                  <a:pt x="410728" y="1075689"/>
                </a:lnTo>
                <a:lnTo>
                  <a:pt x="406489" y="1083310"/>
                </a:lnTo>
                <a:lnTo>
                  <a:pt x="274620" y="1083310"/>
                </a:lnTo>
                <a:lnTo>
                  <a:pt x="273787" y="1084579"/>
                </a:lnTo>
                <a:lnTo>
                  <a:pt x="274180" y="1085850"/>
                </a:lnTo>
                <a:lnTo>
                  <a:pt x="274237" y="1087120"/>
                </a:lnTo>
                <a:lnTo>
                  <a:pt x="400451" y="1087120"/>
                </a:lnTo>
                <a:lnTo>
                  <a:pt x="394132" y="1092200"/>
                </a:lnTo>
                <a:lnTo>
                  <a:pt x="393115" y="1093470"/>
                </a:lnTo>
                <a:lnTo>
                  <a:pt x="294175" y="1093470"/>
                </a:lnTo>
                <a:lnTo>
                  <a:pt x="293755" y="1094739"/>
                </a:lnTo>
                <a:lnTo>
                  <a:pt x="293419" y="1096010"/>
                </a:lnTo>
                <a:lnTo>
                  <a:pt x="293203" y="1097279"/>
                </a:lnTo>
                <a:lnTo>
                  <a:pt x="257809" y="1097279"/>
                </a:lnTo>
                <a:lnTo>
                  <a:pt x="258440" y="1102360"/>
                </a:lnTo>
                <a:lnTo>
                  <a:pt x="253638" y="1106170"/>
                </a:lnTo>
                <a:lnTo>
                  <a:pt x="260632" y="1111250"/>
                </a:lnTo>
                <a:lnTo>
                  <a:pt x="345603" y="1111250"/>
                </a:lnTo>
                <a:lnTo>
                  <a:pt x="344510" y="1112520"/>
                </a:lnTo>
                <a:lnTo>
                  <a:pt x="341459" y="1112520"/>
                </a:lnTo>
                <a:lnTo>
                  <a:pt x="341784" y="1113789"/>
                </a:lnTo>
                <a:lnTo>
                  <a:pt x="336923" y="1113789"/>
                </a:lnTo>
                <a:lnTo>
                  <a:pt x="335671" y="1115060"/>
                </a:lnTo>
                <a:lnTo>
                  <a:pt x="301428" y="1115060"/>
                </a:lnTo>
                <a:lnTo>
                  <a:pt x="300854" y="1116329"/>
                </a:lnTo>
                <a:lnTo>
                  <a:pt x="300710" y="1116329"/>
                </a:lnTo>
                <a:lnTo>
                  <a:pt x="300634" y="1117600"/>
                </a:lnTo>
                <a:lnTo>
                  <a:pt x="301638" y="1117600"/>
                </a:lnTo>
                <a:lnTo>
                  <a:pt x="302510" y="1118870"/>
                </a:lnTo>
                <a:lnTo>
                  <a:pt x="343084" y="1118870"/>
                </a:lnTo>
                <a:lnTo>
                  <a:pt x="343410" y="1120139"/>
                </a:lnTo>
                <a:lnTo>
                  <a:pt x="342386" y="1123950"/>
                </a:lnTo>
                <a:lnTo>
                  <a:pt x="342196" y="1129029"/>
                </a:lnTo>
                <a:lnTo>
                  <a:pt x="334990" y="1131570"/>
                </a:lnTo>
                <a:lnTo>
                  <a:pt x="326035" y="1131570"/>
                </a:lnTo>
                <a:lnTo>
                  <a:pt x="327290" y="1143000"/>
                </a:lnTo>
                <a:lnTo>
                  <a:pt x="322176" y="1144270"/>
                </a:lnTo>
                <a:lnTo>
                  <a:pt x="313951" y="1144270"/>
                </a:lnTo>
                <a:lnTo>
                  <a:pt x="314134" y="1145539"/>
                </a:lnTo>
                <a:lnTo>
                  <a:pt x="268811" y="1145539"/>
                </a:lnTo>
                <a:lnTo>
                  <a:pt x="265893" y="1146810"/>
                </a:lnTo>
                <a:close/>
              </a:path>
              <a:path w="879475" h="1162050">
                <a:moveTo>
                  <a:pt x="400451" y="1087120"/>
                </a:moveTo>
                <a:lnTo>
                  <a:pt x="276245" y="1087120"/>
                </a:lnTo>
                <a:lnTo>
                  <a:pt x="277088" y="1085850"/>
                </a:lnTo>
                <a:lnTo>
                  <a:pt x="276666" y="1084579"/>
                </a:lnTo>
                <a:lnTo>
                  <a:pt x="276618" y="1083310"/>
                </a:lnTo>
                <a:lnTo>
                  <a:pt x="406489" y="1083310"/>
                </a:lnTo>
                <a:lnTo>
                  <a:pt x="400451" y="1087120"/>
                </a:lnTo>
                <a:close/>
              </a:path>
              <a:path w="879475" h="1162050">
                <a:moveTo>
                  <a:pt x="276245" y="1087120"/>
                </a:moveTo>
                <a:lnTo>
                  <a:pt x="274237" y="1087120"/>
                </a:lnTo>
                <a:lnTo>
                  <a:pt x="275079" y="1085850"/>
                </a:lnTo>
                <a:lnTo>
                  <a:pt x="276245" y="1087120"/>
                </a:lnTo>
                <a:close/>
              </a:path>
              <a:path w="879475" h="1162050">
                <a:moveTo>
                  <a:pt x="374276" y="1101089"/>
                </a:moveTo>
                <a:lnTo>
                  <a:pt x="294214" y="1101089"/>
                </a:lnTo>
                <a:lnTo>
                  <a:pt x="295936" y="1093470"/>
                </a:lnTo>
                <a:lnTo>
                  <a:pt x="393115" y="1093470"/>
                </a:lnTo>
                <a:lnTo>
                  <a:pt x="392099" y="1094739"/>
                </a:lnTo>
                <a:lnTo>
                  <a:pt x="307588" y="1094739"/>
                </a:lnTo>
                <a:lnTo>
                  <a:pt x="306038" y="1096010"/>
                </a:lnTo>
                <a:lnTo>
                  <a:pt x="305255" y="1097279"/>
                </a:lnTo>
                <a:lnTo>
                  <a:pt x="306413" y="1098550"/>
                </a:lnTo>
                <a:lnTo>
                  <a:pt x="307207" y="1099820"/>
                </a:lnTo>
                <a:lnTo>
                  <a:pt x="375128" y="1099820"/>
                </a:lnTo>
                <a:lnTo>
                  <a:pt x="374276" y="1101089"/>
                </a:lnTo>
                <a:close/>
              </a:path>
              <a:path w="879475" h="1162050">
                <a:moveTo>
                  <a:pt x="378150" y="1098550"/>
                </a:moveTo>
                <a:lnTo>
                  <a:pt x="309714" y="1098550"/>
                </a:lnTo>
                <a:lnTo>
                  <a:pt x="310088" y="1097279"/>
                </a:lnTo>
                <a:lnTo>
                  <a:pt x="309129" y="1096010"/>
                </a:lnTo>
                <a:lnTo>
                  <a:pt x="308671" y="1094739"/>
                </a:lnTo>
                <a:lnTo>
                  <a:pt x="392099" y="1094739"/>
                </a:lnTo>
                <a:lnTo>
                  <a:pt x="391082" y="1096010"/>
                </a:lnTo>
                <a:lnTo>
                  <a:pt x="380677" y="1096010"/>
                </a:lnTo>
                <a:lnTo>
                  <a:pt x="380566" y="1097477"/>
                </a:lnTo>
                <a:lnTo>
                  <a:pt x="378150" y="1098550"/>
                </a:lnTo>
                <a:close/>
              </a:path>
              <a:path w="879475" h="1162050">
                <a:moveTo>
                  <a:pt x="382849" y="1097279"/>
                </a:moveTo>
                <a:lnTo>
                  <a:pt x="380810" y="1097279"/>
                </a:lnTo>
                <a:lnTo>
                  <a:pt x="380886" y="1096010"/>
                </a:lnTo>
                <a:lnTo>
                  <a:pt x="385067" y="1096010"/>
                </a:lnTo>
                <a:lnTo>
                  <a:pt x="382849" y="1097279"/>
                </a:lnTo>
                <a:close/>
              </a:path>
              <a:path w="879475" h="1162050">
                <a:moveTo>
                  <a:pt x="389049" y="1098550"/>
                </a:moveTo>
                <a:lnTo>
                  <a:pt x="386322" y="1098550"/>
                </a:lnTo>
                <a:lnTo>
                  <a:pt x="385067" y="1096010"/>
                </a:lnTo>
                <a:lnTo>
                  <a:pt x="391082" y="1096010"/>
                </a:lnTo>
                <a:lnTo>
                  <a:pt x="389049" y="1098550"/>
                </a:lnTo>
                <a:close/>
              </a:path>
              <a:path w="879475" h="1162050">
                <a:moveTo>
                  <a:pt x="345603" y="1111250"/>
                </a:moveTo>
                <a:lnTo>
                  <a:pt x="260632" y="1111250"/>
                </a:lnTo>
                <a:lnTo>
                  <a:pt x="259502" y="1106170"/>
                </a:lnTo>
                <a:lnTo>
                  <a:pt x="263799" y="1102360"/>
                </a:lnTo>
                <a:lnTo>
                  <a:pt x="257809" y="1097279"/>
                </a:lnTo>
                <a:lnTo>
                  <a:pt x="293203" y="1097279"/>
                </a:lnTo>
                <a:lnTo>
                  <a:pt x="292988" y="1098550"/>
                </a:lnTo>
                <a:lnTo>
                  <a:pt x="274361" y="1098550"/>
                </a:lnTo>
                <a:lnTo>
                  <a:pt x="273079" y="1099820"/>
                </a:lnTo>
                <a:lnTo>
                  <a:pt x="271978" y="1101089"/>
                </a:lnTo>
                <a:lnTo>
                  <a:pt x="271031" y="1103629"/>
                </a:lnTo>
                <a:lnTo>
                  <a:pt x="270763" y="1107439"/>
                </a:lnTo>
                <a:lnTo>
                  <a:pt x="348883" y="1107439"/>
                </a:lnTo>
                <a:lnTo>
                  <a:pt x="345603" y="1111250"/>
                </a:lnTo>
                <a:close/>
              </a:path>
              <a:path w="879475" h="1162050">
                <a:moveTo>
                  <a:pt x="380485" y="1098550"/>
                </a:moveTo>
                <a:lnTo>
                  <a:pt x="380566" y="1097477"/>
                </a:lnTo>
                <a:lnTo>
                  <a:pt x="381012" y="1097279"/>
                </a:lnTo>
                <a:lnTo>
                  <a:pt x="380485" y="1098550"/>
                </a:lnTo>
                <a:close/>
              </a:path>
              <a:path w="879475" h="1162050">
                <a:moveTo>
                  <a:pt x="285345" y="1107439"/>
                </a:moveTo>
                <a:lnTo>
                  <a:pt x="271930" y="1107439"/>
                </a:lnTo>
                <a:lnTo>
                  <a:pt x="273098" y="1106170"/>
                </a:lnTo>
                <a:lnTo>
                  <a:pt x="274515" y="1104900"/>
                </a:lnTo>
                <a:lnTo>
                  <a:pt x="275547" y="1102360"/>
                </a:lnTo>
                <a:lnTo>
                  <a:pt x="274753" y="1101089"/>
                </a:lnTo>
                <a:lnTo>
                  <a:pt x="274361" y="1098550"/>
                </a:lnTo>
                <a:lnTo>
                  <a:pt x="292988" y="1098550"/>
                </a:lnTo>
                <a:lnTo>
                  <a:pt x="293056" y="1101089"/>
                </a:lnTo>
                <a:lnTo>
                  <a:pt x="374439" y="1101089"/>
                </a:lnTo>
                <a:lnTo>
                  <a:pt x="373908" y="1102360"/>
                </a:lnTo>
                <a:lnTo>
                  <a:pt x="353007" y="1102360"/>
                </a:lnTo>
                <a:lnTo>
                  <a:pt x="353187" y="1102439"/>
                </a:lnTo>
                <a:lnTo>
                  <a:pt x="349976" y="1106170"/>
                </a:lnTo>
                <a:lnTo>
                  <a:pt x="285441" y="1106170"/>
                </a:lnTo>
                <a:lnTo>
                  <a:pt x="285345" y="1107439"/>
                </a:lnTo>
                <a:close/>
              </a:path>
              <a:path w="879475" h="1162050">
                <a:moveTo>
                  <a:pt x="375128" y="1099820"/>
                </a:moveTo>
                <a:lnTo>
                  <a:pt x="307207" y="1099820"/>
                </a:lnTo>
                <a:lnTo>
                  <a:pt x="308441" y="1098550"/>
                </a:lnTo>
                <a:lnTo>
                  <a:pt x="375980" y="1098550"/>
                </a:lnTo>
                <a:lnTo>
                  <a:pt x="375128" y="1099820"/>
                </a:lnTo>
                <a:close/>
              </a:path>
              <a:path w="879475" h="1162050">
                <a:moveTo>
                  <a:pt x="375242" y="1102360"/>
                </a:moveTo>
                <a:lnTo>
                  <a:pt x="374439" y="1101089"/>
                </a:lnTo>
                <a:lnTo>
                  <a:pt x="375329" y="1101089"/>
                </a:lnTo>
                <a:lnTo>
                  <a:pt x="375242" y="1102360"/>
                </a:lnTo>
                <a:close/>
              </a:path>
              <a:path w="879475" h="1162050">
                <a:moveTo>
                  <a:pt x="368441" y="1109979"/>
                </a:moveTo>
                <a:lnTo>
                  <a:pt x="364966" y="1107439"/>
                </a:lnTo>
                <a:lnTo>
                  <a:pt x="361627" y="1106170"/>
                </a:lnTo>
                <a:lnTo>
                  <a:pt x="353187" y="1102439"/>
                </a:lnTo>
                <a:lnTo>
                  <a:pt x="373908" y="1102360"/>
                </a:lnTo>
                <a:lnTo>
                  <a:pt x="373377" y="1103629"/>
                </a:lnTo>
                <a:lnTo>
                  <a:pt x="369061" y="1104900"/>
                </a:lnTo>
                <a:lnTo>
                  <a:pt x="372161" y="1107439"/>
                </a:lnTo>
                <a:lnTo>
                  <a:pt x="368441" y="1109979"/>
                </a:lnTo>
                <a:close/>
              </a:path>
              <a:path w="879475" h="1162050">
                <a:moveTo>
                  <a:pt x="348883" y="1107439"/>
                </a:moveTo>
                <a:lnTo>
                  <a:pt x="286884" y="1107439"/>
                </a:lnTo>
                <a:lnTo>
                  <a:pt x="286847" y="1106170"/>
                </a:lnTo>
                <a:lnTo>
                  <a:pt x="349976" y="1106170"/>
                </a:lnTo>
                <a:lnTo>
                  <a:pt x="348883" y="1107439"/>
                </a:lnTo>
                <a:close/>
              </a:path>
              <a:path w="879475" h="1162050">
                <a:moveTo>
                  <a:pt x="372457" y="1107439"/>
                </a:moveTo>
                <a:lnTo>
                  <a:pt x="372161" y="1107439"/>
                </a:lnTo>
                <a:lnTo>
                  <a:pt x="372248" y="1106170"/>
                </a:lnTo>
                <a:lnTo>
                  <a:pt x="372698" y="1106170"/>
                </a:lnTo>
                <a:lnTo>
                  <a:pt x="372457" y="1107439"/>
                </a:lnTo>
                <a:close/>
              </a:path>
              <a:path w="879475" h="1162050">
                <a:moveTo>
                  <a:pt x="342434" y="1116329"/>
                </a:moveTo>
                <a:lnTo>
                  <a:pt x="337546" y="1116329"/>
                </a:lnTo>
                <a:lnTo>
                  <a:pt x="338340" y="1115060"/>
                </a:lnTo>
                <a:lnTo>
                  <a:pt x="337421" y="1113789"/>
                </a:lnTo>
                <a:lnTo>
                  <a:pt x="341784" y="1113789"/>
                </a:lnTo>
                <a:lnTo>
                  <a:pt x="342434" y="1116329"/>
                </a:lnTo>
                <a:close/>
              </a:path>
              <a:path w="879475" h="1162050">
                <a:moveTo>
                  <a:pt x="343084" y="1118870"/>
                </a:moveTo>
                <a:lnTo>
                  <a:pt x="302510" y="1118870"/>
                </a:lnTo>
                <a:lnTo>
                  <a:pt x="304173" y="1115060"/>
                </a:lnTo>
                <a:lnTo>
                  <a:pt x="335671" y="1115060"/>
                </a:lnTo>
                <a:lnTo>
                  <a:pt x="337106" y="1116329"/>
                </a:lnTo>
                <a:lnTo>
                  <a:pt x="342434" y="1116329"/>
                </a:lnTo>
                <a:lnTo>
                  <a:pt x="343084" y="1118870"/>
                </a:lnTo>
                <a:close/>
              </a:path>
              <a:path w="879475" h="1162050">
                <a:moveTo>
                  <a:pt x="317062" y="1145539"/>
                </a:moveTo>
                <a:lnTo>
                  <a:pt x="316324" y="1145539"/>
                </a:lnTo>
                <a:lnTo>
                  <a:pt x="313951" y="1144270"/>
                </a:lnTo>
                <a:lnTo>
                  <a:pt x="322176" y="1144270"/>
                </a:lnTo>
                <a:lnTo>
                  <a:pt x="317062" y="1145539"/>
                </a:lnTo>
                <a:close/>
              </a:path>
              <a:path w="879475" h="1162050">
                <a:moveTo>
                  <a:pt x="273843" y="1154429"/>
                </a:moveTo>
                <a:lnTo>
                  <a:pt x="268820" y="1154429"/>
                </a:lnTo>
                <a:lnTo>
                  <a:pt x="267655" y="1151889"/>
                </a:lnTo>
                <a:lnTo>
                  <a:pt x="268180" y="1149350"/>
                </a:lnTo>
                <a:lnTo>
                  <a:pt x="268811" y="1145539"/>
                </a:lnTo>
                <a:lnTo>
                  <a:pt x="316324" y="1145539"/>
                </a:lnTo>
                <a:lnTo>
                  <a:pt x="316841" y="1146810"/>
                </a:lnTo>
                <a:lnTo>
                  <a:pt x="318783" y="1149350"/>
                </a:lnTo>
                <a:lnTo>
                  <a:pt x="304728" y="1149350"/>
                </a:lnTo>
                <a:lnTo>
                  <a:pt x="303685" y="1150620"/>
                </a:lnTo>
                <a:lnTo>
                  <a:pt x="302776" y="1150620"/>
                </a:lnTo>
                <a:lnTo>
                  <a:pt x="301026" y="1153160"/>
                </a:lnTo>
                <a:lnTo>
                  <a:pt x="276859" y="1153160"/>
                </a:lnTo>
                <a:lnTo>
                  <a:pt x="273843" y="1154429"/>
                </a:lnTo>
                <a:close/>
              </a:path>
              <a:path w="879475" h="1162050">
                <a:moveTo>
                  <a:pt x="310585" y="1156970"/>
                </a:moveTo>
                <a:lnTo>
                  <a:pt x="304728" y="1149350"/>
                </a:lnTo>
                <a:lnTo>
                  <a:pt x="318783" y="1149350"/>
                </a:lnTo>
                <a:lnTo>
                  <a:pt x="310585" y="1156970"/>
                </a:lnTo>
                <a:close/>
              </a:path>
              <a:path w="879475" h="1162050">
                <a:moveTo>
                  <a:pt x="291075" y="1162050"/>
                </a:moveTo>
                <a:lnTo>
                  <a:pt x="286444" y="1160779"/>
                </a:lnTo>
                <a:lnTo>
                  <a:pt x="285182" y="1160779"/>
                </a:lnTo>
                <a:lnTo>
                  <a:pt x="282657" y="1158239"/>
                </a:lnTo>
                <a:lnTo>
                  <a:pt x="281278" y="1155700"/>
                </a:lnTo>
                <a:lnTo>
                  <a:pt x="276859" y="1153160"/>
                </a:lnTo>
                <a:lnTo>
                  <a:pt x="291650" y="1153160"/>
                </a:lnTo>
                <a:lnTo>
                  <a:pt x="291075" y="1162050"/>
                </a:lnTo>
                <a:close/>
              </a:path>
              <a:path w="879475" h="1162050">
                <a:moveTo>
                  <a:pt x="296701" y="1158239"/>
                </a:moveTo>
                <a:lnTo>
                  <a:pt x="296471" y="1158239"/>
                </a:lnTo>
                <a:lnTo>
                  <a:pt x="291650" y="1153160"/>
                </a:lnTo>
                <a:lnTo>
                  <a:pt x="301026" y="1153160"/>
                </a:lnTo>
                <a:lnTo>
                  <a:pt x="299992" y="1154429"/>
                </a:lnTo>
                <a:lnTo>
                  <a:pt x="298194" y="1156970"/>
                </a:lnTo>
                <a:lnTo>
                  <a:pt x="296701" y="1158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217646" y="23017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5" y="410"/>
                </a:moveTo>
                <a:lnTo>
                  <a:pt x="334" y="180"/>
                </a:lnTo>
                <a:lnTo>
                  <a:pt x="133" y="50"/>
                </a:lnTo>
                <a:lnTo>
                  <a:pt x="0" y="0"/>
                </a:lnTo>
                <a:lnTo>
                  <a:pt x="275" y="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323321" y="22933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73" y="55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88625" y="29082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54" y="0"/>
                </a:moveTo>
                <a:lnTo>
                  <a:pt x="0" y="17"/>
                </a:lnTo>
                <a:lnTo>
                  <a:pt x="632" y="452"/>
                </a:lnTo>
                <a:lnTo>
                  <a:pt x="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112938" y="22864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6" y="570"/>
                </a:moveTo>
                <a:lnTo>
                  <a:pt x="0" y="92"/>
                </a:lnTo>
                <a:lnTo>
                  <a:pt x="268" y="0"/>
                </a:lnTo>
                <a:lnTo>
                  <a:pt x="296" y="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323158" y="22933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61" y="68"/>
                </a:moveTo>
                <a:lnTo>
                  <a:pt x="18" y="55"/>
                </a:lnTo>
                <a:lnTo>
                  <a:pt x="161" y="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602572" y="2122084"/>
            <a:ext cx="153035" cy="139700"/>
          </a:xfrm>
          <a:custGeom>
            <a:avLst/>
            <a:gdLst/>
            <a:ahLst/>
            <a:cxnLst/>
            <a:rect l="l" t="t" r="r" b="b"/>
            <a:pathLst>
              <a:path w="153034" h="139700">
                <a:moveTo>
                  <a:pt x="80921" y="124457"/>
                </a:moveTo>
                <a:lnTo>
                  <a:pt x="76491" y="122981"/>
                </a:lnTo>
                <a:lnTo>
                  <a:pt x="70733" y="114100"/>
                </a:lnTo>
                <a:lnTo>
                  <a:pt x="66694" y="112196"/>
                </a:lnTo>
                <a:lnTo>
                  <a:pt x="59183" y="104848"/>
                </a:lnTo>
                <a:lnTo>
                  <a:pt x="52525" y="101761"/>
                </a:lnTo>
                <a:lnTo>
                  <a:pt x="49770" y="95020"/>
                </a:lnTo>
                <a:lnTo>
                  <a:pt x="41914" y="94443"/>
                </a:lnTo>
                <a:lnTo>
                  <a:pt x="39236" y="86890"/>
                </a:lnTo>
                <a:lnTo>
                  <a:pt x="28692" y="79536"/>
                </a:lnTo>
                <a:lnTo>
                  <a:pt x="24702" y="74574"/>
                </a:lnTo>
                <a:lnTo>
                  <a:pt x="20742" y="61390"/>
                </a:lnTo>
                <a:lnTo>
                  <a:pt x="15756" y="57285"/>
                </a:lnTo>
                <a:lnTo>
                  <a:pt x="4552" y="52127"/>
                </a:lnTo>
                <a:lnTo>
                  <a:pt x="2094" y="48337"/>
                </a:lnTo>
                <a:lnTo>
                  <a:pt x="688" y="42019"/>
                </a:lnTo>
                <a:lnTo>
                  <a:pt x="1080" y="39836"/>
                </a:lnTo>
                <a:lnTo>
                  <a:pt x="3146" y="36945"/>
                </a:lnTo>
                <a:lnTo>
                  <a:pt x="3433" y="36189"/>
                </a:lnTo>
                <a:lnTo>
                  <a:pt x="114" y="27110"/>
                </a:lnTo>
                <a:lnTo>
                  <a:pt x="0" y="26056"/>
                </a:lnTo>
                <a:lnTo>
                  <a:pt x="1844" y="18373"/>
                </a:lnTo>
                <a:lnTo>
                  <a:pt x="10830" y="8761"/>
                </a:lnTo>
                <a:lnTo>
                  <a:pt x="15268" y="2951"/>
                </a:lnTo>
                <a:lnTo>
                  <a:pt x="29734" y="1897"/>
                </a:lnTo>
                <a:lnTo>
                  <a:pt x="35408" y="0"/>
                </a:lnTo>
                <a:lnTo>
                  <a:pt x="37264" y="8550"/>
                </a:lnTo>
                <a:lnTo>
                  <a:pt x="40204" y="8550"/>
                </a:lnTo>
                <a:lnTo>
                  <a:pt x="41332" y="10355"/>
                </a:lnTo>
                <a:lnTo>
                  <a:pt x="43073" y="13691"/>
                </a:lnTo>
                <a:lnTo>
                  <a:pt x="43952" y="14745"/>
                </a:lnTo>
                <a:lnTo>
                  <a:pt x="44727" y="15918"/>
                </a:lnTo>
                <a:lnTo>
                  <a:pt x="43954" y="16271"/>
                </a:lnTo>
                <a:lnTo>
                  <a:pt x="36901" y="16271"/>
                </a:lnTo>
                <a:lnTo>
                  <a:pt x="38546" y="21913"/>
                </a:lnTo>
                <a:lnTo>
                  <a:pt x="39263" y="22249"/>
                </a:lnTo>
                <a:lnTo>
                  <a:pt x="40279" y="23055"/>
                </a:lnTo>
                <a:lnTo>
                  <a:pt x="49178" y="23055"/>
                </a:lnTo>
                <a:lnTo>
                  <a:pt x="46210" y="23886"/>
                </a:lnTo>
                <a:lnTo>
                  <a:pt x="51427" y="26292"/>
                </a:lnTo>
                <a:lnTo>
                  <a:pt x="35341" y="26292"/>
                </a:lnTo>
                <a:lnTo>
                  <a:pt x="33772" y="28971"/>
                </a:lnTo>
                <a:lnTo>
                  <a:pt x="32825" y="31483"/>
                </a:lnTo>
                <a:lnTo>
                  <a:pt x="31954" y="34019"/>
                </a:lnTo>
                <a:lnTo>
                  <a:pt x="12360" y="34019"/>
                </a:lnTo>
                <a:lnTo>
                  <a:pt x="12252" y="34323"/>
                </a:lnTo>
                <a:lnTo>
                  <a:pt x="12254" y="35779"/>
                </a:lnTo>
                <a:lnTo>
                  <a:pt x="66063" y="35779"/>
                </a:lnTo>
                <a:lnTo>
                  <a:pt x="66637" y="38477"/>
                </a:lnTo>
                <a:lnTo>
                  <a:pt x="68685" y="39165"/>
                </a:lnTo>
                <a:lnTo>
                  <a:pt x="70387" y="40133"/>
                </a:lnTo>
                <a:lnTo>
                  <a:pt x="79889" y="40858"/>
                </a:lnTo>
                <a:lnTo>
                  <a:pt x="85256" y="44375"/>
                </a:lnTo>
                <a:lnTo>
                  <a:pt x="89171" y="52337"/>
                </a:lnTo>
                <a:lnTo>
                  <a:pt x="67220" y="52337"/>
                </a:lnTo>
                <a:lnTo>
                  <a:pt x="66522" y="52454"/>
                </a:lnTo>
                <a:lnTo>
                  <a:pt x="65814" y="52523"/>
                </a:lnTo>
                <a:lnTo>
                  <a:pt x="65930" y="53093"/>
                </a:lnTo>
                <a:lnTo>
                  <a:pt x="65987" y="53633"/>
                </a:lnTo>
                <a:lnTo>
                  <a:pt x="66818" y="53676"/>
                </a:lnTo>
                <a:lnTo>
                  <a:pt x="89830" y="53676"/>
                </a:lnTo>
                <a:lnTo>
                  <a:pt x="90049" y="54123"/>
                </a:lnTo>
                <a:lnTo>
                  <a:pt x="93063" y="55946"/>
                </a:lnTo>
                <a:lnTo>
                  <a:pt x="94200" y="57062"/>
                </a:lnTo>
                <a:lnTo>
                  <a:pt x="88288" y="57062"/>
                </a:lnTo>
                <a:lnTo>
                  <a:pt x="84499" y="59245"/>
                </a:lnTo>
                <a:lnTo>
                  <a:pt x="83839" y="62433"/>
                </a:lnTo>
                <a:lnTo>
                  <a:pt x="85791" y="67071"/>
                </a:lnTo>
                <a:lnTo>
                  <a:pt x="93466" y="67071"/>
                </a:lnTo>
                <a:lnTo>
                  <a:pt x="94421" y="71201"/>
                </a:lnTo>
                <a:lnTo>
                  <a:pt x="108744" y="71201"/>
                </a:lnTo>
                <a:lnTo>
                  <a:pt x="110447" y="74264"/>
                </a:lnTo>
                <a:lnTo>
                  <a:pt x="110295" y="74363"/>
                </a:lnTo>
                <a:lnTo>
                  <a:pt x="116485" y="74630"/>
                </a:lnTo>
                <a:lnTo>
                  <a:pt x="115969" y="83002"/>
                </a:lnTo>
                <a:lnTo>
                  <a:pt x="124757" y="83002"/>
                </a:lnTo>
                <a:lnTo>
                  <a:pt x="127410" y="87609"/>
                </a:lnTo>
                <a:lnTo>
                  <a:pt x="134510" y="90747"/>
                </a:lnTo>
                <a:lnTo>
                  <a:pt x="134390" y="94443"/>
                </a:lnTo>
                <a:lnTo>
                  <a:pt x="72148" y="94443"/>
                </a:lnTo>
                <a:lnTo>
                  <a:pt x="70866" y="94555"/>
                </a:lnTo>
                <a:lnTo>
                  <a:pt x="70784" y="95218"/>
                </a:lnTo>
                <a:lnTo>
                  <a:pt x="70733" y="95392"/>
                </a:lnTo>
                <a:lnTo>
                  <a:pt x="71182" y="95893"/>
                </a:lnTo>
                <a:lnTo>
                  <a:pt x="71689" y="95975"/>
                </a:lnTo>
                <a:lnTo>
                  <a:pt x="72091" y="96155"/>
                </a:lnTo>
                <a:lnTo>
                  <a:pt x="134673" y="96155"/>
                </a:lnTo>
                <a:lnTo>
                  <a:pt x="135132" y="98113"/>
                </a:lnTo>
                <a:lnTo>
                  <a:pt x="146891" y="98113"/>
                </a:lnTo>
                <a:lnTo>
                  <a:pt x="145502" y="103125"/>
                </a:lnTo>
                <a:lnTo>
                  <a:pt x="151369" y="103125"/>
                </a:lnTo>
                <a:lnTo>
                  <a:pt x="147213" y="108098"/>
                </a:lnTo>
                <a:lnTo>
                  <a:pt x="79850" y="108098"/>
                </a:lnTo>
                <a:lnTo>
                  <a:pt x="79275" y="108520"/>
                </a:lnTo>
                <a:lnTo>
                  <a:pt x="78692" y="108910"/>
                </a:lnTo>
                <a:lnTo>
                  <a:pt x="78109" y="109432"/>
                </a:lnTo>
                <a:lnTo>
                  <a:pt x="78529" y="109976"/>
                </a:lnTo>
                <a:lnTo>
                  <a:pt x="78740" y="110299"/>
                </a:lnTo>
                <a:lnTo>
                  <a:pt x="147094" y="110299"/>
                </a:lnTo>
                <a:lnTo>
                  <a:pt x="149059" y="113643"/>
                </a:lnTo>
                <a:lnTo>
                  <a:pt x="148401" y="118438"/>
                </a:lnTo>
                <a:lnTo>
                  <a:pt x="147402" y="122311"/>
                </a:lnTo>
                <a:lnTo>
                  <a:pt x="89715" y="122311"/>
                </a:lnTo>
                <a:lnTo>
                  <a:pt x="80921" y="124457"/>
                </a:lnTo>
                <a:close/>
              </a:path>
              <a:path w="153034" h="139700">
                <a:moveTo>
                  <a:pt x="40204" y="8550"/>
                </a:moveTo>
                <a:lnTo>
                  <a:pt x="37264" y="8550"/>
                </a:lnTo>
                <a:lnTo>
                  <a:pt x="40115" y="8408"/>
                </a:lnTo>
                <a:lnTo>
                  <a:pt x="40204" y="8550"/>
                </a:lnTo>
                <a:close/>
              </a:path>
              <a:path w="153034" h="139700">
                <a:moveTo>
                  <a:pt x="41742" y="17282"/>
                </a:moveTo>
                <a:lnTo>
                  <a:pt x="36901" y="16271"/>
                </a:lnTo>
                <a:lnTo>
                  <a:pt x="43954" y="16271"/>
                </a:lnTo>
                <a:lnTo>
                  <a:pt x="41742" y="17282"/>
                </a:lnTo>
                <a:close/>
              </a:path>
              <a:path w="153034" h="139700">
                <a:moveTo>
                  <a:pt x="47113" y="20474"/>
                </a:moveTo>
                <a:lnTo>
                  <a:pt x="46210" y="20426"/>
                </a:lnTo>
                <a:lnTo>
                  <a:pt x="51884" y="19422"/>
                </a:lnTo>
                <a:lnTo>
                  <a:pt x="47215" y="20426"/>
                </a:lnTo>
                <a:close/>
              </a:path>
              <a:path w="153034" h="139700">
                <a:moveTo>
                  <a:pt x="49178" y="23055"/>
                </a:moveTo>
                <a:lnTo>
                  <a:pt x="40279" y="23055"/>
                </a:lnTo>
                <a:lnTo>
                  <a:pt x="44038" y="21913"/>
                </a:lnTo>
                <a:lnTo>
                  <a:pt x="47113" y="20474"/>
                </a:lnTo>
                <a:lnTo>
                  <a:pt x="55779" y="20934"/>
                </a:lnTo>
                <a:lnTo>
                  <a:pt x="55461" y="20947"/>
                </a:lnTo>
                <a:lnTo>
                  <a:pt x="55185" y="21108"/>
                </a:lnTo>
                <a:lnTo>
                  <a:pt x="55154" y="21382"/>
                </a:lnTo>
                <a:lnTo>
                  <a:pt x="49178" y="23055"/>
                </a:lnTo>
                <a:close/>
              </a:path>
              <a:path w="153034" h="139700">
                <a:moveTo>
                  <a:pt x="65346" y="30397"/>
                </a:moveTo>
                <a:lnTo>
                  <a:pt x="55433" y="30397"/>
                </a:lnTo>
                <a:lnTo>
                  <a:pt x="55377" y="26056"/>
                </a:lnTo>
                <a:lnTo>
                  <a:pt x="55137" y="23935"/>
                </a:lnTo>
                <a:lnTo>
                  <a:pt x="55154" y="21382"/>
                </a:lnTo>
                <a:lnTo>
                  <a:pt x="55779" y="21207"/>
                </a:lnTo>
                <a:lnTo>
                  <a:pt x="55779" y="23303"/>
                </a:lnTo>
                <a:lnTo>
                  <a:pt x="61777" y="26056"/>
                </a:lnTo>
                <a:lnTo>
                  <a:pt x="65020" y="28828"/>
                </a:lnTo>
                <a:lnTo>
                  <a:pt x="65346" y="30397"/>
                </a:lnTo>
                <a:close/>
              </a:path>
              <a:path w="153034" h="139700">
                <a:moveTo>
                  <a:pt x="66037" y="35656"/>
                </a:moveTo>
                <a:lnTo>
                  <a:pt x="33484" y="35656"/>
                </a:lnTo>
                <a:lnTo>
                  <a:pt x="38825" y="27110"/>
                </a:lnTo>
                <a:lnTo>
                  <a:pt x="37437" y="26949"/>
                </a:lnTo>
                <a:lnTo>
                  <a:pt x="35341" y="26292"/>
                </a:lnTo>
                <a:lnTo>
                  <a:pt x="51427" y="26292"/>
                </a:lnTo>
                <a:lnTo>
                  <a:pt x="51750" y="26441"/>
                </a:lnTo>
                <a:lnTo>
                  <a:pt x="55433" y="30397"/>
                </a:lnTo>
                <a:lnTo>
                  <a:pt x="65346" y="30397"/>
                </a:lnTo>
                <a:lnTo>
                  <a:pt x="65660" y="31911"/>
                </a:lnTo>
                <a:lnTo>
                  <a:pt x="65920" y="35110"/>
                </a:lnTo>
                <a:lnTo>
                  <a:pt x="66037" y="35656"/>
                </a:lnTo>
                <a:close/>
              </a:path>
              <a:path w="153034" h="139700">
                <a:moveTo>
                  <a:pt x="66063" y="35779"/>
                </a:moveTo>
                <a:lnTo>
                  <a:pt x="12254" y="35779"/>
                </a:lnTo>
                <a:lnTo>
                  <a:pt x="13183" y="34025"/>
                </a:lnTo>
                <a:lnTo>
                  <a:pt x="12360" y="34019"/>
                </a:lnTo>
                <a:lnTo>
                  <a:pt x="31954" y="34019"/>
                </a:lnTo>
                <a:lnTo>
                  <a:pt x="13183" y="34025"/>
                </a:lnTo>
                <a:lnTo>
                  <a:pt x="12876" y="34069"/>
                </a:lnTo>
                <a:lnTo>
                  <a:pt x="31937" y="34069"/>
                </a:lnTo>
                <a:lnTo>
                  <a:pt x="31850" y="34323"/>
                </a:lnTo>
                <a:lnTo>
                  <a:pt x="32968" y="35110"/>
                </a:lnTo>
                <a:lnTo>
                  <a:pt x="33484" y="35656"/>
                </a:lnTo>
                <a:lnTo>
                  <a:pt x="66037" y="35656"/>
                </a:lnTo>
                <a:close/>
              </a:path>
              <a:path w="153034" h="139700">
                <a:moveTo>
                  <a:pt x="89830" y="53676"/>
                </a:moveTo>
                <a:lnTo>
                  <a:pt x="66818" y="53676"/>
                </a:lnTo>
                <a:lnTo>
                  <a:pt x="67555" y="53534"/>
                </a:lnTo>
                <a:lnTo>
                  <a:pt x="68283" y="53478"/>
                </a:lnTo>
                <a:lnTo>
                  <a:pt x="68158" y="53093"/>
                </a:lnTo>
                <a:lnTo>
                  <a:pt x="68062" y="52411"/>
                </a:lnTo>
                <a:lnTo>
                  <a:pt x="67220" y="52337"/>
                </a:lnTo>
                <a:lnTo>
                  <a:pt x="89171" y="52337"/>
                </a:lnTo>
                <a:lnTo>
                  <a:pt x="89830" y="53676"/>
                </a:lnTo>
                <a:close/>
              </a:path>
              <a:path w="153034" h="139700">
                <a:moveTo>
                  <a:pt x="97837" y="60634"/>
                </a:moveTo>
                <a:lnTo>
                  <a:pt x="88288" y="57062"/>
                </a:lnTo>
                <a:lnTo>
                  <a:pt x="94200" y="57062"/>
                </a:lnTo>
                <a:lnTo>
                  <a:pt x="97837" y="60634"/>
                </a:lnTo>
                <a:close/>
              </a:path>
              <a:path w="153034" h="139700">
                <a:moveTo>
                  <a:pt x="102496" y="63760"/>
                </a:moveTo>
                <a:lnTo>
                  <a:pt x="100171" y="63760"/>
                </a:lnTo>
                <a:lnTo>
                  <a:pt x="101855" y="63289"/>
                </a:lnTo>
                <a:lnTo>
                  <a:pt x="102496" y="63760"/>
                </a:lnTo>
                <a:close/>
              </a:path>
              <a:path w="153034" h="139700">
                <a:moveTo>
                  <a:pt x="108744" y="71201"/>
                </a:moveTo>
                <a:lnTo>
                  <a:pt x="94421" y="71201"/>
                </a:lnTo>
                <a:lnTo>
                  <a:pt x="99463" y="70966"/>
                </a:lnTo>
                <a:lnTo>
                  <a:pt x="96641" y="65819"/>
                </a:lnTo>
                <a:lnTo>
                  <a:pt x="99196" y="63710"/>
                </a:lnTo>
                <a:lnTo>
                  <a:pt x="100171" y="63760"/>
                </a:lnTo>
                <a:lnTo>
                  <a:pt x="102496" y="63760"/>
                </a:lnTo>
                <a:lnTo>
                  <a:pt x="104573" y="65285"/>
                </a:lnTo>
                <a:lnTo>
                  <a:pt x="106400" y="66984"/>
                </a:lnTo>
                <a:lnTo>
                  <a:pt x="108744" y="71201"/>
                </a:lnTo>
                <a:close/>
              </a:path>
              <a:path w="153034" h="139700">
                <a:moveTo>
                  <a:pt x="93466" y="67071"/>
                </a:moveTo>
                <a:lnTo>
                  <a:pt x="85791" y="67071"/>
                </a:lnTo>
                <a:lnTo>
                  <a:pt x="93073" y="65371"/>
                </a:lnTo>
                <a:lnTo>
                  <a:pt x="93466" y="67071"/>
                </a:lnTo>
                <a:close/>
              </a:path>
              <a:path w="153034" h="139700">
                <a:moveTo>
                  <a:pt x="124757" y="83002"/>
                </a:moveTo>
                <a:lnTo>
                  <a:pt x="115969" y="83002"/>
                </a:lnTo>
                <a:lnTo>
                  <a:pt x="123554" y="80912"/>
                </a:lnTo>
                <a:lnTo>
                  <a:pt x="124757" y="83002"/>
                </a:lnTo>
                <a:close/>
              </a:path>
              <a:path w="153034" h="139700">
                <a:moveTo>
                  <a:pt x="134673" y="96155"/>
                </a:moveTo>
                <a:lnTo>
                  <a:pt x="72091" y="96155"/>
                </a:lnTo>
                <a:lnTo>
                  <a:pt x="72148" y="94443"/>
                </a:lnTo>
                <a:lnTo>
                  <a:pt x="134390" y="94443"/>
                </a:lnTo>
                <a:lnTo>
                  <a:pt x="134494" y="95392"/>
                </a:lnTo>
                <a:lnTo>
                  <a:pt x="134673" y="96155"/>
                </a:lnTo>
                <a:close/>
              </a:path>
              <a:path w="153034" h="139700">
                <a:moveTo>
                  <a:pt x="146891" y="98113"/>
                </a:moveTo>
                <a:lnTo>
                  <a:pt x="135132" y="98113"/>
                </a:lnTo>
                <a:lnTo>
                  <a:pt x="143408" y="95144"/>
                </a:lnTo>
                <a:lnTo>
                  <a:pt x="147694" y="95218"/>
                </a:lnTo>
                <a:lnTo>
                  <a:pt x="146891" y="98113"/>
                </a:lnTo>
                <a:close/>
              </a:path>
              <a:path w="153034" h="139700">
                <a:moveTo>
                  <a:pt x="151369" y="103125"/>
                </a:moveTo>
                <a:lnTo>
                  <a:pt x="145502" y="103125"/>
                </a:lnTo>
                <a:lnTo>
                  <a:pt x="152458" y="101822"/>
                </a:lnTo>
                <a:lnTo>
                  <a:pt x="151369" y="103125"/>
                </a:lnTo>
                <a:close/>
              </a:path>
              <a:path w="153034" h="139700">
                <a:moveTo>
                  <a:pt x="147094" y="110299"/>
                </a:moveTo>
                <a:lnTo>
                  <a:pt x="78740" y="110299"/>
                </a:lnTo>
                <a:lnTo>
                  <a:pt x="80587" y="109090"/>
                </a:lnTo>
                <a:lnTo>
                  <a:pt x="80603" y="108910"/>
                </a:lnTo>
                <a:lnTo>
                  <a:pt x="79850" y="108098"/>
                </a:lnTo>
                <a:lnTo>
                  <a:pt x="147213" y="108098"/>
                </a:lnTo>
                <a:lnTo>
                  <a:pt x="146384" y="109090"/>
                </a:lnTo>
                <a:lnTo>
                  <a:pt x="147094" y="110299"/>
                </a:lnTo>
                <a:close/>
              </a:path>
              <a:path w="153034" h="139700">
                <a:moveTo>
                  <a:pt x="96210" y="130769"/>
                </a:moveTo>
                <a:lnTo>
                  <a:pt x="95788" y="130547"/>
                </a:lnTo>
                <a:lnTo>
                  <a:pt x="95167" y="130360"/>
                </a:lnTo>
                <a:lnTo>
                  <a:pt x="95187" y="123948"/>
                </a:lnTo>
                <a:lnTo>
                  <a:pt x="92518" y="123539"/>
                </a:lnTo>
                <a:lnTo>
                  <a:pt x="89715" y="122311"/>
                </a:lnTo>
                <a:lnTo>
                  <a:pt x="147402" y="122311"/>
                </a:lnTo>
                <a:lnTo>
                  <a:pt x="147229" y="122981"/>
                </a:lnTo>
                <a:lnTo>
                  <a:pt x="147337" y="124457"/>
                </a:lnTo>
                <a:lnTo>
                  <a:pt x="147598" y="125926"/>
                </a:lnTo>
                <a:lnTo>
                  <a:pt x="132272" y="125926"/>
                </a:lnTo>
                <a:lnTo>
                  <a:pt x="132192" y="126243"/>
                </a:lnTo>
                <a:lnTo>
                  <a:pt x="121001" y="126243"/>
                </a:lnTo>
                <a:lnTo>
                  <a:pt x="120706" y="127594"/>
                </a:lnTo>
                <a:lnTo>
                  <a:pt x="116868" y="127594"/>
                </a:lnTo>
                <a:lnTo>
                  <a:pt x="116919" y="128189"/>
                </a:lnTo>
                <a:lnTo>
                  <a:pt x="103377" y="128189"/>
                </a:lnTo>
                <a:lnTo>
                  <a:pt x="96210" y="130769"/>
                </a:lnTo>
                <a:close/>
              </a:path>
              <a:path w="153034" h="139700">
                <a:moveTo>
                  <a:pt x="141475" y="130547"/>
                </a:moveTo>
                <a:lnTo>
                  <a:pt x="132969" y="130547"/>
                </a:lnTo>
                <a:lnTo>
                  <a:pt x="133974" y="129095"/>
                </a:lnTo>
                <a:lnTo>
                  <a:pt x="134084" y="128630"/>
                </a:lnTo>
                <a:lnTo>
                  <a:pt x="133955" y="128388"/>
                </a:lnTo>
                <a:lnTo>
                  <a:pt x="133802" y="127955"/>
                </a:lnTo>
                <a:lnTo>
                  <a:pt x="133162" y="127011"/>
                </a:lnTo>
                <a:lnTo>
                  <a:pt x="132272" y="125926"/>
                </a:lnTo>
                <a:lnTo>
                  <a:pt x="147598" y="125926"/>
                </a:lnTo>
                <a:lnTo>
                  <a:pt x="147999" y="128189"/>
                </a:lnTo>
                <a:lnTo>
                  <a:pt x="145474" y="129095"/>
                </a:lnTo>
                <a:lnTo>
                  <a:pt x="146830" y="130093"/>
                </a:lnTo>
                <a:lnTo>
                  <a:pt x="141591" y="130093"/>
                </a:lnTo>
                <a:lnTo>
                  <a:pt x="141475" y="130547"/>
                </a:lnTo>
                <a:close/>
              </a:path>
              <a:path w="153034" h="139700">
                <a:moveTo>
                  <a:pt x="129439" y="139562"/>
                </a:moveTo>
                <a:lnTo>
                  <a:pt x="127419" y="137975"/>
                </a:lnTo>
                <a:lnTo>
                  <a:pt x="125392" y="136841"/>
                </a:lnTo>
                <a:lnTo>
                  <a:pt x="122378" y="132171"/>
                </a:lnTo>
                <a:lnTo>
                  <a:pt x="121921" y="129095"/>
                </a:lnTo>
                <a:lnTo>
                  <a:pt x="121860" y="128804"/>
                </a:lnTo>
                <a:lnTo>
                  <a:pt x="121001" y="126243"/>
                </a:lnTo>
                <a:lnTo>
                  <a:pt x="132192" y="126243"/>
                </a:lnTo>
                <a:lnTo>
                  <a:pt x="132077" y="126516"/>
                </a:lnTo>
                <a:lnTo>
                  <a:pt x="131822" y="127011"/>
                </a:lnTo>
                <a:lnTo>
                  <a:pt x="132568" y="127669"/>
                </a:lnTo>
                <a:lnTo>
                  <a:pt x="133314" y="128054"/>
                </a:lnTo>
                <a:lnTo>
                  <a:pt x="133808" y="128388"/>
                </a:lnTo>
                <a:lnTo>
                  <a:pt x="133690" y="129095"/>
                </a:lnTo>
                <a:lnTo>
                  <a:pt x="132969" y="130547"/>
                </a:lnTo>
                <a:lnTo>
                  <a:pt x="141475" y="130547"/>
                </a:lnTo>
                <a:lnTo>
                  <a:pt x="139352" y="138844"/>
                </a:lnTo>
                <a:lnTo>
                  <a:pt x="133295" y="138856"/>
                </a:lnTo>
                <a:lnTo>
                  <a:pt x="129439" y="139562"/>
                </a:lnTo>
                <a:close/>
              </a:path>
              <a:path w="153034" h="139700">
                <a:moveTo>
                  <a:pt x="120657" y="127817"/>
                </a:moveTo>
                <a:lnTo>
                  <a:pt x="116868" y="127594"/>
                </a:lnTo>
                <a:lnTo>
                  <a:pt x="120706" y="127594"/>
                </a:lnTo>
                <a:lnTo>
                  <a:pt x="120657" y="127817"/>
                </a:lnTo>
                <a:close/>
              </a:path>
              <a:path w="153034" h="139700">
                <a:moveTo>
                  <a:pt x="110286" y="136053"/>
                </a:moveTo>
                <a:lnTo>
                  <a:pt x="104543" y="128630"/>
                </a:lnTo>
                <a:lnTo>
                  <a:pt x="103377" y="128189"/>
                </a:lnTo>
                <a:lnTo>
                  <a:pt x="116919" y="128189"/>
                </a:lnTo>
                <a:lnTo>
                  <a:pt x="117529" y="135321"/>
                </a:lnTo>
                <a:lnTo>
                  <a:pt x="113155" y="135321"/>
                </a:lnTo>
                <a:lnTo>
                  <a:pt x="110286" y="136053"/>
                </a:lnTo>
                <a:close/>
              </a:path>
              <a:path w="153034" h="139700">
                <a:moveTo>
                  <a:pt x="147714" y="130745"/>
                </a:moveTo>
                <a:lnTo>
                  <a:pt x="141591" y="130093"/>
                </a:lnTo>
                <a:lnTo>
                  <a:pt x="146830" y="130093"/>
                </a:lnTo>
                <a:lnTo>
                  <a:pt x="147714" y="130745"/>
                </a:lnTo>
                <a:close/>
              </a:path>
              <a:path w="153034" h="139700">
                <a:moveTo>
                  <a:pt x="117632" y="136525"/>
                </a:moveTo>
                <a:lnTo>
                  <a:pt x="113155" y="135321"/>
                </a:lnTo>
                <a:lnTo>
                  <a:pt x="117529" y="135321"/>
                </a:lnTo>
                <a:lnTo>
                  <a:pt x="117632" y="13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529609" y="2936662"/>
            <a:ext cx="141605" cy="128270"/>
          </a:xfrm>
          <a:custGeom>
            <a:avLst/>
            <a:gdLst/>
            <a:ahLst/>
            <a:cxnLst/>
            <a:rect l="l" t="t" r="r" b="b"/>
            <a:pathLst>
              <a:path w="141605" h="128269">
                <a:moveTo>
                  <a:pt x="38252" y="76739"/>
                </a:moveTo>
                <a:lnTo>
                  <a:pt x="38394" y="72572"/>
                </a:lnTo>
                <a:lnTo>
                  <a:pt x="36424" y="71710"/>
                </a:lnTo>
                <a:lnTo>
                  <a:pt x="33898" y="70638"/>
                </a:lnTo>
                <a:lnTo>
                  <a:pt x="31314" y="69651"/>
                </a:lnTo>
                <a:lnTo>
                  <a:pt x="28799" y="68647"/>
                </a:lnTo>
                <a:lnTo>
                  <a:pt x="27335" y="60672"/>
                </a:lnTo>
                <a:lnTo>
                  <a:pt x="17146" y="59537"/>
                </a:lnTo>
                <a:lnTo>
                  <a:pt x="16915" y="59053"/>
                </a:lnTo>
                <a:lnTo>
                  <a:pt x="16562" y="57188"/>
                </a:lnTo>
                <a:lnTo>
                  <a:pt x="11454" y="51730"/>
                </a:lnTo>
                <a:lnTo>
                  <a:pt x="8307" y="46775"/>
                </a:lnTo>
                <a:lnTo>
                  <a:pt x="737" y="37865"/>
                </a:lnTo>
                <a:lnTo>
                  <a:pt x="0" y="37200"/>
                </a:lnTo>
                <a:lnTo>
                  <a:pt x="8220" y="28178"/>
                </a:lnTo>
                <a:lnTo>
                  <a:pt x="6142" y="20656"/>
                </a:lnTo>
                <a:lnTo>
                  <a:pt x="10821" y="15769"/>
                </a:lnTo>
                <a:lnTo>
                  <a:pt x="11203" y="15342"/>
                </a:lnTo>
                <a:lnTo>
                  <a:pt x="10574" y="14039"/>
                </a:lnTo>
                <a:lnTo>
                  <a:pt x="10142" y="5551"/>
                </a:lnTo>
                <a:lnTo>
                  <a:pt x="10140" y="3981"/>
                </a:lnTo>
                <a:lnTo>
                  <a:pt x="14084" y="0"/>
                </a:lnTo>
                <a:lnTo>
                  <a:pt x="27814" y="2443"/>
                </a:lnTo>
                <a:lnTo>
                  <a:pt x="33220" y="3981"/>
                </a:lnTo>
                <a:lnTo>
                  <a:pt x="43944" y="5551"/>
                </a:lnTo>
                <a:lnTo>
                  <a:pt x="46413" y="11912"/>
                </a:lnTo>
                <a:lnTo>
                  <a:pt x="53128" y="11912"/>
                </a:lnTo>
                <a:lnTo>
                  <a:pt x="57933" y="16507"/>
                </a:lnTo>
                <a:lnTo>
                  <a:pt x="64831" y="20416"/>
                </a:lnTo>
                <a:lnTo>
                  <a:pt x="71671" y="24438"/>
                </a:lnTo>
                <a:lnTo>
                  <a:pt x="72418" y="25220"/>
                </a:lnTo>
                <a:lnTo>
                  <a:pt x="51502" y="25220"/>
                </a:lnTo>
                <a:lnTo>
                  <a:pt x="50900" y="25375"/>
                </a:lnTo>
                <a:lnTo>
                  <a:pt x="49762" y="25375"/>
                </a:lnTo>
                <a:lnTo>
                  <a:pt x="49312" y="26367"/>
                </a:lnTo>
                <a:lnTo>
                  <a:pt x="49800" y="27266"/>
                </a:lnTo>
                <a:lnTo>
                  <a:pt x="49942" y="28036"/>
                </a:lnTo>
                <a:lnTo>
                  <a:pt x="75105" y="28036"/>
                </a:lnTo>
                <a:lnTo>
                  <a:pt x="77193" y="30224"/>
                </a:lnTo>
                <a:lnTo>
                  <a:pt x="77843" y="31310"/>
                </a:lnTo>
                <a:lnTo>
                  <a:pt x="83604" y="31310"/>
                </a:lnTo>
                <a:lnTo>
                  <a:pt x="83936" y="31422"/>
                </a:lnTo>
                <a:lnTo>
                  <a:pt x="12266" y="31422"/>
                </a:lnTo>
                <a:lnTo>
                  <a:pt x="11798" y="32960"/>
                </a:lnTo>
                <a:lnTo>
                  <a:pt x="11290" y="34491"/>
                </a:lnTo>
                <a:lnTo>
                  <a:pt x="10850" y="36301"/>
                </a:lnTo>
                <a:lnTo>
                  <a:pt x="11357" y="36705"/>
                </a:lnTo>
                <a:lnTo>
                  <a:pt x="11616" y="37034"/>
                </a:lnTo>
                <a:lnTo>
                  <a:pt x="94862" y="37034"/>
                </a:lnTo>
                <a:lnTo>
                  <a:pt x="95218" y="37561"/>
                </a:lnTo>
                <a:lnTo>
                  <a:pt x="97896" y="40797"/>
                </a:lnTo>
                <a:lnTo>
                  <a:pt x="103092" y="40797"/>
                </a:lnTo>
                <a:lnTo>
                  <a:pt x="103551" y="42261"/>
                </a:lnTo>
                <a:lnTo>
                  <a:pt x="28158" y="42261"/>
                </a:lnTo>
                <a:lnTo>
                  <a:pt x="27969" y="42384"/>
                </a:lnTo>
                <a:lnTo>
                  <a:pt x="16513" y="42384"/>
                </a:lnTo>
                <a:lnTo>
                  <a:pt x="16181" y="42565"/>
                </a:lnTo>
                <a:lnTo>
                  <a:pt x="15539" y="42757"/>
                </a:lnTo>
                <a:lnTo>
                  <a:pt x="15586" y="43917"/>
                </a:lnTo>
                <a:lnTo>
                  <a:pt x="15759" y="44871"/>
                </a:lnTo>
                <a:lnTo>
                  <a:pt x="15910" y="45871"/>
                </a:lnTo>
                <a:lnTo>
                  <a:pt x="27043" y="45871"/>
                </a:lnTo>
                <a:lnTo>
                  <a:pt x="27583" y="47898"/>
                </a:lnTo>
                <a:lnTo>
                  <a:pt x="28578" y="52363"/>
                </a:lnTo>
                <a:lnTo>
                  <a:pt x="116158" y="52363"/>
                </a:lnTo>
                <a:lnTo>
                  <a:pt x="117960" y="54781"/>
                </a:lnTo>
                <a:lnTo>
                  <a:pt x="115492" y="59326"/>
                </a:lnTo>
                <a:lnTo>
                  <a:pt x="125644" y="59326"/>
                </a:lnTo>
                <a:lnTo>
                  <a:pt x="127967" y="62322"/>
                </a:lnTo>
                <a:lnTo>
                  <a:pt x="130704" y="67487"/>
                </a:lnTo>
                <a:lnTo>
                  <a:pt x="137219" y="69044"/>
                </a:lnTo>
                <a:lnTo>
                  <a:pt x="135930" y="73074"/>
                </a:lnTo>
                <a:lnTo>
                  <a:pt x="47264" y="73074"/>
                </a:lnTo>
                <a:lnTo>
                  <a:pt x="38252" y="76739"/>
                </a:lnTo>
                <a:close/>
              </a:path>
              <a:path w="141605" h="128269">
                <a:moveTo>
                  <a:pt x="53128" y="11912"/>
                </a:moveTo>
                <a:lnTo>
                  <a:pt x="46413" y="11912"/>
                </a:lnTo>
                <a:lnTo>
                  <a:pt x="52240" y="11062"/>
                </a:lnTo>
                <a:lnTo>
                  <a:pt x="53128" y="11912"/>
                </a:lnTo>
                <a:close/>
              </a:path>
              <a:path w="141605" h="128269">
                <a:moveTo>
                  <a:pt x="75105" y="28036"/>
                </a:moveTo>
                <a:lnTo>
                  <a:pt x="49942" y="28036"/>
                </a:lnTo>
                <a:lnTo>
                  <a:pt x="52785" y="27211"/>
                </a:lnTo>
                <a:lnTo>
                  <a:pt x="51502" y="25220"/>
                </a:lnTo>
                <a:lnTo>
                  <a:pt x="72418" y="25220"/>
                </a:lnTo>
                <a:lnTo>
                  <a:pt x="75105" y="28036"/>
                </a:lnTo>
                <a:close/>
              </a:path>
              <a:path w="141605" h="128269">
                <a:moveTo>
                  <a:pt x="83604" y="31310"/>
                </a:moveTo>
                <a:lnTo>
                  <a:pt x="77843" y="31310"/>
                </a:lnTo>
                <a:lnTo>
                  <a:pt x="81192" y="30497"/>
                </a:lnTo>
                <a:lnTo>
                  <a:pt x="83604" y="31310"/>
                </a:lnTo>
                <a:close/>
              </a:path>
              <a:path w="141605" h="128269">
                <a:moveTo>
                  <a:pt x="94862" y="37034"/>
                </a:moveTo>
                <a:lnTo>
                  <a:pt x="11616" y="37034"/>
                </a:lnTo>
                <a:lnTo>
                  <a:pt x="11912" y="36916"/>
                </a:lnTo>
                <a:lnTo>
                  <a:pt x="12419" y="36841"/>
                </a:lnTo>
                <a:lnTo>
                  <a:pt x="12830" y="35074"/>
                </a:lnTo>
                <a:lnTo>
                  <a:pt x="13155" y="33468"/>
                </a:lnTo>
                <a:lnTo>
                  <a:pt x="13415" y="31769"/>
                </a:lnTo>
                <a:lnTo>
                  <a:pt x="12668" y="31577"/>
                </a:lnTo>
                <a:lnTo>
                  <a:pt x="12266" y="31422"/>
                </a:lnTo>
                <a:lnTo>
                  <a:pt x="83936" y="31422"/>
                </a:lnTo>
                <a:lnTo>
                  <a:pt x="84818" y="31719"/>
                </a:lnTo>
                <a:lnTo>
                  <a:pt x="86244" y="33902"/>
                </a:lnTo>
                <a:lnTo>
                  <a:pt x="92864" y="34075"/>
                </a:lnTo>
                <a:lnTo>
                  <a:pt x="94862" y="37034"/>
                </a:lnTo>
                <a:close/>
              </a:path>
              <a:path w="141605" h="128269">
                <a:moveTo>
                  <a:pt x="103092" y="40797"/>
                </a:moveTo>
                <a:lnTo>
                  <a:pt x="97896" y="40797"/>
                </a:lnTo>
                <a:lnTo>
                  <a:pt x="102662" y="39427"/>
                </a:lnTo>
                <a:lnTo>
                  <a:pt x="103092" y="40797"/>
                </a:lnTo>
                <a:close/>
              </a:path>
              <a:path w="141605" h="128269">
                <a:moveTo>
                  <a:pt x="116158" y="52363"/>
                </a:moveTo>
                <a:lnTo>
                  <a:pt x="28578" y="52363"/>
                </a:lnTo>
                <a:lnTo>
                  <a:pt x="29621" y="48263"/>
                </a:lnTo>
                <a:lnTo>
                  <a:pt x="30312" y="46137"/>
                </a:lnTo>
                <a:lnTo>
                  <a:pt x="30694" y="43477"/>
                </a:lnTo>
                <a:lnTo>
                  <a:pt x="29526" y="42354"/>
                </a:lnTo>
                <a:lnTo>
                  <a:pt x="28158" y="42261"/>
                </a:lnTo>
                <a:lnTo>
                  <a:pt x="103551" y="42261"/>
                </a:lnTo>
                <a:lnTo>
                  <a:pt x="103866" y="43266"/>
                </a:lnTo>
                <a:lnTo>
                  <a:pt x="107866" y="47953"/>
                </a:lnTo>
                <a:lnTo>
                  <a:pt x="110793" y="48785"/>
                </a:lnTo>
                <a:lnTo>
                  <a:pt x="116075" y="52251"/>
                </a:lnTo>
                <a:close/>
              </a:path>
              <a:path w="141605" h="128269">
                <a:moveTo>
                  <a:pt x="27043" y="45871"/>
                </a:moveTo>
                <a:lnTo>
                  <a:pt x="15910" y="45871"/>
                </a:lnTo>
                <a:lnTo>
                  <a:pt x="16566" y="44871"/>
                </a:lnTo>
                <a:lnTo>
                  <a:pt x="16513" y="42384"/>
                </a:lnTo>
                <a:lnTo>
                  <a:pt x="27969" y="42384"/>
                </a:lnTo>
                <a:lnTo>
                  <a:pt x="26723" y="43197"/>
                </a:lnTo>
                <a:lnTo>
                  <a:pt x="27011" y="45753"/>
                </a:lnTo>
                <a:close/>
              </a:path>
              <a:path w="141605" h="128269">
                <a:moveTo>
                  <a:pt x="125644" y="59326"/>
                </a:moveTo>
                <a:lnTo>
                  <a:pt x="115492" y="59326"/>
                </a:lnTo>
                <a:lnTo>
                  <a:pt x="119203" y="57373"/>
                </a:lnTo>
                <a:lnTo>
                  <a:pt x="121471" y="53944"/>
                </a:lnTo>
                <a:lnTo>
                  <a:pt x="125644" y="59326"/>
                </a:lnTo>
                <a:close/>
              </a:path>
              <a:path w="141605" h="128269">
                <a:moveTo>
                  <a:pt x="48738" y="83952"/>
                </a:moveTo>
                <a:lnTo>
                  <a:pt x="44433" y="78619"/>
                </a:lnTo>
                <a:lnTo>
                  <a:pt x="47264" y="73074"/>
                </a:lnTo>
                <a:lnTo>
                  <a:pt x="135930" y="73074"/>
                </a:lnTo>
                <a:lnTo>
                  <a:pt x="135832" y="73379"/>
                </a:lnTo>
                <a:lnTo>
                  <a:pt x="133268" y="77899"/>
                </a:lnTo>
                <a:lnTo>
                  <a:pt x="135553" y="80051"/>
                </a:lnTo>
                <a:lnTo>
                  <a:pt x="52862" y="80051"/>
                </a:lnTo>
                <a:lnTo>
                  <a:pt x="48738" y="83952"/>
                </a:lnTo>
                <a:close/>
              </a:path>
              <a:path w="141605" h="128269">
                <a:moveTo>
                  <a:pt x="68169" y="96577"/>
                </a:moveTo>
                <a:lnTo>
                  <a:pt x="63635" y="93756"/>
                </a:lnTo>
                <a:lnTo>
                  <a:pt x="60039" y="91603"/>
                </a:lnTo>
                <a:lnTo>
                  <a:pt x="55799" y="87456"/>
                </a:lnTo>
                <a:lnTo>
                  <a:pt x="55972" y="84590"/>
                </a:lnTo>
                <a:lnTo>
                  <a:pt x="55340" y="81812"/>
                </a:lnTo>
                <a:lnTo>
                  <a:pt x="52862" y="80051"/>
                </a:lnTo>
                <a:lnTo>
                  <a:pt x="135553" y="80051"/>
                </a:lnTo>
                <a:lnTo>
                  <a:pt x="136704" y="81136"/>
                </a:lnTo>
                <a:lnTo>
                  <a:pt x="140563" y="86682"/>
                </a:lnTo>
                <a:lnTo>
                  <a:pt x="141575" y="92462"/>
                </a:lnTo>
                <a:lnTo>
                  <a:pt x="141223" y="96112"/>
                </a:lnTo>
                <a:lnTo>
                  <a:pt x="69844" y="96112"/>
                </a:lnTo>
                <a:lnTo>
                  <a:pt x="68169" y="96577"/>
                </a:lnTo>
                <a:close/>
              </a:path>
              <a:path w="141605" h="128269">
                <a:moveTo>
                  <a:pt x="122247" y="127825"/>
                </a:moveTo>
                <a:lnTo>
                  <a:pt x="86013" y="113413"/>
                </a:lnTo>
                <a:lnTo>
                  <a:pt x="84282" y="106809"/>
                </a:lnTo>
                <a:lnTo>
                  <a:pt x="75020" y="105978"/>
                </a:lnTo>
                <a:lnTo>
                  <a:pt x="74453" y="98401"/>
                </a:lnTo>
                <a:lnTo>
                  <a:pt x="74378" y="97619"/>
                </a:lnTo>
                <a:lnTo>
                  <a:pt x="72350" y="96869"/>
                </a:lnTo>
                <a:lnTo>
                  <a:pt x="69844" y="96112"/>
                </a:lnTo>
                <a:lnTo>
                  <a:pt x="141223" y="96112"/>
                </a:lnTo>
                <a:lnTo>
                  <a:pt x="141002" y="98401"/>
                </a:lnTo>
                <a:lnTo>
                  <a:pt x="140110" y="104421"/>
                </a:lnTo>
                <a:lnTo>
                  <a:pt x="133384" y="106263"/>
                </a:lnTo>
                <a:lnTo>
                  <a:pt x="136089" y="110808"/>
                </a:lnTo>
                <a:lnTo>
                  <a:pt x="129430" y="110808"/>
                </a:lnTo>
                <a:lnTo>
                  <a:pt x="128408" y="111492"/>
                </a:lnTo>
                <a:lnTo>
                  <a:pt x="128082" y="113073"/>
                </a:lnTo>
                <a:lnTo>
                  <a:pt x="129795" y="114449"/>
                </a:lnTo>
                <a:lnTo>
                  <a:pt x="131334" y="115435"/>
                </a:lnTo>
                <a:lnTo>
                  <a:pt x="132886" y="116470"/>
                </a:lnTo>
                <a:lnTo>
                  <a:pt x="133115" y="117270"/>
                </a:lnTo>
                <a:lnTo>
                  <a:pt x="133614" y="117270"/>
                </a:lnTo>
                <a:lnTo>
                  <a:pt x="133527" y="119769"/>
                </a:lnTo>
                <a:lnTo>
                  <a:pt x="117463" y="119769"/>
                </a:lnTo>
                <a:lnTo>
                  <a:pt x="116362" y="120378"/>
                </a:lnTo>
                <a:lnTo>
                  <a:pt x="115349" y="120613"/>
                </a:lnTo>
                <a:lnTo>
                  <a:pt x="115167" y="121146"/>
                </a:lnTo>
                <a:lnTo>
                  <a:pt x="115000" y="121555"/>
                </a:lnTo>
                <a:lnTo>
                  <a:pt x="114917" y="123174"/>
                </a:lnTo>
                <a:lnTo>
                  <a:pt x="115396" y="123534"/>
                </a:lnTo>
                <a:lnTo>
                  <a:pt x="115873" y="123936"/>
                </a:lnTo>
                <a:lnTo>
                  <a:pt x="128477" y="123936"/>
                </a:lnTo>
                <a:lnTo>
                  <a:pt x="128323" y="124011"/>
                </a:lnTo>
                <a:lnTo>
                  <a:pt x="126072" y="125543"/>
                </a:lnTo>
                <a:lnTo>
                  <a:pt x="122247" y="127825"/>
                </a:lnTo>
                <a:close/>
              </a:path>
              <a:path w="141605" h="128269">
                <a:moveTo>
                  <a:pt x="133432" y="116831"/>
                </a:moveTo>
                <a:lnTo>
                  <a:pt x="132886" y="116470"/>
                </a:lnTo>
                <a:lnTo>
                  <a:pt x="131871" y="112892"/>
                </a:lnTo>
                <a:lnTo>
                  <a:pt x="131050" y="110890"/>
                </a:lnTo>
                <a:lnTo>
                  <a:pt x="129430" y="110808"/>
                </a:lnTo>
                <a:lnTo>
                  <a:pt x="136089" y="110808"/>
                </a:lnTo>
                <a:lnTo>
                  <a:pt x="136798" y="112000"/>
                </a:lnTo>
                <a:lnTo>
                  <a:pt x="136885" y="112210"/>
                </a:lnTo>
                <a:lnTo>
                  <a:pt x="133432" y="116831"/>
                </a:lnTo>
                <a:close/>
              </a:path>
              <a:path w="141605" h="128269">
                <a:moveTo>
                  <a:pt x="133614" y="117270"/>
                </a:moveTo>
                <a:lnTo>
                  <a:pt x="133115" y="117270"/>
                </a:lnTo>
                <a:lnTo>
                  <a:pt x="133432" y="116831"/>
                </a:lnTo>
                <a:lnTo>
                  <a:pt x="133621" y="116954"/>
                </a:lnTo>
                <a:lnTo>
                  <a:pt x="133614" y="117270"/>
                </a:lnTo>
                <a:close/>
              </a:path>
              <a:path w="141605" h="128269">
                <a:moveTo>
                  <a:pt x="128477" y="123936"/>
                </a:moveTo>
                <a:lnTo>
                  <a:pt x="115873" y="123936"/>
                </a:lnTo>
                <a:lnTo>
                  <a:pt x="117003" y="123534"/>
                </a:lnTo>
                <a:lnTo>
                  <a:pt x="117854" y="123471"/>
                </a:lnTo>
                <a:lnTo>
                  <a:pt x="117463" y="119769"/>
                </a:lnTo>
                <a:lnTo>
                  <a:pt x="133527" y="119769"/>
                </a:lnTo>
                <a:lnTo>
                  <a:pt x="133374" y="121555"/>
                </a:lnTo>
                <a:lnTo>
                  <a:pt x="128477" y="123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400809" y="2684633"/>
            <a:ext cx="180340" cy="117475"/>
          </a:xfrm>
          <a:custGeom>
            <a:avLst/>
            <a:gdLst/>
            <a:ahLst/>
            <a:cxnLst/>
            <a:rect l="l" t="t" r="r" b="b"/>
            <a:pathLst>
              <a:path w="180340" h="117475">
                <a:moveTo>
                  <a:pt x="176159" y="4802"/>
                </a:moveTo>
                <a:lnTo>
                  <a:pt x="151981" y="4802"/>
                </a:lnTo>
                <a:lnTo>
                  <a:pt x="153616" y="4456"/>
                </a:lnTo>
                <a:lnTo>
                  <a:pt x="154258" y="3940"/>
                </a:lnTo>
                <a:lnTo>
                  <a:pt x="160140" y="823"/>
                </a:lnTo>
                <a:lnTo>
                  <a:pt x="166291" y="0"/>
                </a:lnTo>
                <a:lnTo>
                  <a:pt x="179162" y="765"/>
                </a:lnTo>
                <a:lnTo>
                  <a:pt x="177096" y="3985"/>
                </a:lnTo>
                <a:lnTo>
                  <a:pt x="176159" y="4802"/>
                </a:lnTo>
                <a:close/>
              </a:path>
              <a:path w="180340" h="117475">
                <a:moveTo>
                  <a:pt x="172130" y="15326"/>
                </a:moveTo>
                <a:lnTo>
                  <a:pt x="135075" y="15326"/>
                </a:lnTo>
                <a:lnTo>
                  <a:pt x="138003" y="6235"/>
                </a:lnTo>
                <a:lnTo>
                  <a:pt x="142412" y="6166"/>
                </a:lnTo>
                <a:lnTo>
                  <a:pt x="147111" y="3129"/>
                </a:lnTo>
                <a:lnTo>
                  <a:pt x="149091" y="1522"/>
                </a:lnTo>
                <a:lnTo>
                  <a:pt x="151981" y="4802"/>
                </a:lnTo>
                <a:lnTo>
                  <a:pt x="176159" y="4802"/>
                </a:lnTo>
                <a:lnTo>
                  <a:pt x="173843" y="6824"/>
                </a:lnTo>
                <a:lnTo>
                  <a:pt x="174887" y="12666"/>
                </a:lnTo>
                <a:lnTo>
                  <a:pt x="172169" y="14687"/>
                </a:lnTo>
                <a:lnTo>
                  <a:pt x="172130" y="15326"/>
                </a:lnTo>
                <a:close/>
              </a:path>
              <a:path w="180340" h="117475">
                <a:moveTo>
                  <a:pt x="176808" y="26203"/>
                </a:moveTo>
                <a:lnTo>
                  <a:pt x="107549" y="26203"/>
                </a:lnTo>
                <a:lnTo>
                  <a:pt x="114247" y="21936"/>
                </a:lnTo>
                <a:lnTo>
                  <a:pt x="116380" y="18358"/>
                </a:lnTo>
                <a:lnTo>
                  <a:pt x="120944" y="17130"/>
                </a:lnTo>
                <a:lnTo>
                  <a:pt x="123432" y="16485"/>
                </a:lnTo>
                <a:lnTo>
                  <a:pt x="124990" y="12393"/>
                </a:lnTo>
                <a:lnTo>
                  <a:pt x="126445" y="10552"/>
                </a:lnTo>
                <a:lnTo>
                  <a:pt x="130224" y="7990"/>
                </a:lnTo>
                <a:lnTo>
                  <a:pt x="135075" y="15326"/>
                </a:lnTo>
                <a:lnTo>
                  <a:pt x="172130" y="15326"/>
                </a:lnTo>
                <a:lnTo>
                  <a:pt x="171978" y="17844"/>
                </a:lnTo>
                <a:lnTo>
                  <a:pt x="176273" y="17844"/>
                </a:lnTo>
                <a:lnTo>
                  <a:pt x="177479" y="18513"/>
                </a:lnTo>
                <a:lnTo>
                  <a:pt x="179219" y="20002"/>
                </a:lnTo>
                <a:lnTo>
                  <a:pt x="179765" y="22873"/>
                </a:lnTo>
                <a:lnTo>
                  <a:pt x="178618" y="25738"/>
                </a:lnTo>
                <a:lnTo>
                  <a:pt x="176808" y="26203"/>
                </a:lnTo>
                <a:close/>
              </a:path>
              <a:path w="180340" h="117475">
                <a:moveTo>
                  <a:pt x="176273" y="17844"/>
                </a:moveTo>
                <a:lnTo>
                  <a:pt x="171978" y="17844"/>
                </a:lnTo>
                <a:lnTo>
                  <a:pt x="173375" y="17756"/>
                </a:lnTo>
                <a:lnTo>
                  <a:pt x="175010" y="17143"/>
                </a:lnTo>
                <a:lnTo>
                  <a:pt x="176273" y="17844"/>
                </a:lnTo>
                <a:close/>
              </a:path>
              <a:path w="180340" h="117475">
                <a:moveTo>
                  <a:pt x="162249" y="45705"/>
                </a:moveTo>
                <a:lnTo>
                  <a:pt x="79899" y="45705"/>
                </a:lnTo>
                <a:lnTo>
                  <a:pt x="83754" y="42530"/>
                </a:lnTo>
                <a:lnTo>
                  <a:pt x="82605" y="37222"/>
                </a:lnTo>
                <a:lnTo>
                  <a:pt x="84949" y="32708"/>
                </a:lnTo>
                <a:lnTo>
                  <a:pt x="89256" y="30977"/>
                </a:lnTo>
                <a:lnTo>
                  <a:pt x="93935" y="28819"/>
                </a:lnTo>
                <a:lnTo>
                  <a:pt x="102765" y="25911"/>
                </a:lnTo>
                <a:lnTo>
                  <a:pt x="107549" y="26203"/>
                </a:lnTo>
                <a:lnTo>
                  <a:pt x="176808" y="26203"/>
                </a:lnTo>
                <a:lnTo>
                  <a:pt x="171814" y="27486"/>
                </a:lnTo>
                <a:lnTo>
                  <a:pt x="169997" y="31852"/>
                </a:lnTo>
                <a:lnTo>
                  <a:pt x="168385" y="34928"/>
                </a:lnTo>
                <a:lnTo>
                  <a:pt x="140673" y="34928"/>
                </a:lnTo>
                <a:lnTo>
                  <a:pt x="140079" y="35722"/>
                </a:lnTo>
                <a:lnTo>
                  <a:pt x="140806" y="35952"/>
                </a:lnTo>
                <a:lnTo>
                  <a:pt x="167848" y="35952"/>
                </a:lnTo>
                <a:lnTo>
                  <a:pt x="164095" y="43113"/>
                </a:lnTo>
                <a:lnTo>
                  <a:pt x="162249" y="45705"/>
                </a:lnTo>
                <a:close/>
              </a:path>
              <a:path w="180340" h="117475">
                <a:moveTo>
                  <a:pt x="167848" y="35952"/>
                </a:moveTo>
                <a:lnTo>
                  <a:pt x="140806" y="35952"/>
                </a:lnTo>
                <a:lnTo>
                  <a:pt x="140673" y="34928"/>
                </a:lnTo>
                <a:lnTo>
                  <a:pt x="168385" y="34928"/>
                </a:lnTo>
                <a:lnTo>
                  <a:pt x="167848" y="35952"/>
                </a:lnTo>
                <a:close/>
              </a:path>
              <a:path w="180340" h="117475">
                <a:moveTo>
                  <a:pt x="131160" y="51373"/>
                </a:moveTo>
                <a:lnTo>
                  <a:pt x="72169" y="51373"/>
                </a:lnTo>
                <a:lnTo>
                  <a:pt x="71392" y="45755"/>
                </a:lnTo>
                <a:lnTo>
                  <a:pt x="73699" y="42623"/>
                </a:lnTo>
                <a:lnTo>
                  <a:pt x="79899" y="45705"/>
                </a:lnTo>
                <a:lnTo>
                  <a:pt x="162249" y="45705"/>
                </a:lnTo>
                <a:lnTo>
                  <a:pt x="159788" y="49160"/>
                </a:lnTo>
                <a:lnTo>
                  <a:pt x="157509" y="50362"/>
                </a:lnTo>
                <a:lnTo>
                  <a:pt x="130731" y="50362"/>
                </a:lnTo>
                <a:lnTo>
                  <a:pt x="131160" y="51373"/>
                </a:lnTo>
                <a:close/>
              </a:path>
              <a:path w="180340" h="117475">
                <a:moveTo>
                  <a:pt x="125054" y="65469"/>
                </a:moveTo>
                <a:lnTo>
                  <a:pt x="45474" y="65469"/>
                </a:lnTo>
                <a:lnTo>
                  <a:pt x="50268" y="64471"/>
                </a:lnTo>
                <a:lnTo>
                  <a:pt x="53511" y="54611"/>
                </a:lnTo>
                <a:lnTo>
                  <a:pt x="59185" y="53866"/>
                </a:lnTo>
                <a:lnTo>
                  <a:pt x="63194" y="49340"/>
                </a:lnTo>
                <a:lnTo>
                  <a:pt x="65098" y="48943"/>
                </a:lnTo>
                <a:lnTo>
                  <a:pt x="66130" y="49278"/>
                </a:lnTo>
                <a:lnTo>
                  <a:pt x="72169" y="51373"/>
                </a:lnTo>
                <a:lnTo>
                  <a:pt x="131160" y="51373"/>
                </a:lnTo>
                <a:lnTo>
                  <a:pt x="132387" y="54263"/>
                </a:lnTo>
                <a:lnTo>
                  <a:pt x="129802" y="56050"/>
                </a:lnTo>
                <a:lnTo>
                  <a:pt x="132818" y="58616"/>
                </a:lnTo>
                <a:lnTo>
                  <a:pt x="142807" y="58616"/>
                </a:lnTo>
                <a:lnTo>
                  <a:pt x="141667" y="59348"/>
                </a:lnTo>
                <a:lnTo>
                  <a:pt x="139448" y="64719"/>
                </a:lnTo>
                <a:lnTo>
                  <a:pt x="126302" y="64719"/>
                </a:lnTo>
                <a:lnTo>
                  <a:pt x="126139" y="64799"/>
                </a:lnTo>
                <a:lnTo>
                  <a:pt x="125641" y="64917"/>
                </a:lnTo>
                <a:lnTo>
                  <a:pt x="125054" y="65469"/>
                </a:lnTo>
                <a:close/>
              </a:path>
              <a:path w="180340" h="117475">
                <a:moveTo>
                  <a:pt x="142807" y="58616"/>
                </a:moveTo>
                <a:lnTo>
                  <a:pt x="132818" y="58616"/>
                </a:lnTo>
                <a:lnTo>
                  <a:pt x="133373" y="56334"/>
                </a:lnTo>
                <a:lnTo>
                  <a:pt x="135401" y="54499"/>
                </a:lnTo>
                <a:lnTo>
                  <a:pt x="130731" y="50362"/>
                </a:lnTo>
                <a:lnTo>
                  <a:pt x="157509" y="50362"/>
                </a:lnTo>
                <a:lnTo>
                  <a:pt x="147178" y="55813"/>
                </a:lnTo>
                <a:lnTo>
                  <a:pt x="142807" y="58616"/>
                </a:lnTo>
                <a:close/>
              </a:path>
              <a:path w="180340" h="117475">
                <a:moveTo>
                  <a:pt x="105701" y="80320"/>
                </a:moveTo>
                <a:lnTo>
                  <a:pt x="24243" y="80320"/>
                </a:lnTo>
                <a:lnTo>
                  <a:pt x="22291" y="75106"/>
                </a:lnTo>
                <a:lnTo>
                  <a:pt x="28472" y="73871"/>
                </a:lnTo>
                <a:lnTo>
                  <a:pt x="28616" y="65648"/>
                </a:lnTo>
                <a:lnTo>
                  <a:pt x="33286" y="65047"/>
                </a:lnTo>
                <a:lnTo>
                  <a:pt x="38041" y="61283"/>
                </a:lnTo>
                <a:lnTo>
                  <a:pt x="39380" y="62746"/>
                </a:lnTo>
                <a:lnTo>
                  <a:pt x="45474" y="65469"/>
                </a:lnTo>
                <a:lnTo>
                  <a:pt x="125054" y="65469"/>
                </a:lnTo>
                <a:lnTo>
                  <a:pt x="120915" y="69363"/>
                </a:lnTo>
                <a:lnTo>
                  <a:pt x="120338" y="70206"/>
                </a:lnTo>
                <a:lnTo>
                  <a:pt x="75355" y="70206"/>
                </a:lnTo>
                <a:lnTo>
                  <a:pt x="74990" y="70368"/>
                </a:lnTo>
                <a:lnTo>
                  <a:pt x="74321" y="70578"/>
                </a:lnTo>
                <a:lnTo>
                  <a:pt x="74426" y="71342"/>
                </a:lnTo>
                <a:lnTo>
                  <a:pt x="74648" y="71862"/>
                </a:lnTo>
                <a:lnTo>
                  <a:pt x="34357" y="71862"/>
                </a:lnTo>
                <a:lnTo>
                  <a:pt x="34309" y="73078"/>
                </a:lnTo>
                <a:lnTo>
                  <a:pt x="118376" y="73078"/>
                </a:lnTo>
                <a:lnTo>
                  <a:pt x="117164" y="74851"/>
                </a:lnTo>
                <a:lnTo>
                  <a:pt x="106295" y="79998"/>
                </a:lnTo>
                <a:lnTo>
                  <a:pt x="105701" y="80320"/>
                </a:lnTo>
                <a:close/>
              </a:path>
              <a:path w="180340" h="117475">
                <a:moveTo>
                  <a:pt x="138864" y="66132"/>
                </a:moveTo>
                <a:lnTo>
                  <a:pt x="126302" y="64719"/>
                </a:lnTo>
                <a:lnTo>
                  <a:pt x="139448" y="64719"/>
                </a:lnTo>
                <a:lnTo>
                  <a:pt x="138864" y="66132"/>
                </a:lnTo>
                <a:close/>
              </a:path>
              <a:path w="180340" h="117475">
                <a:moveTo>
                  <a:pt x="118711" y="72587"/>
                </a:moveTo>
                <a:lnTo>
                  <a:pt x="74905" y="72587"/>
                </a:lnTo>
                <a:lnTo>
                  <a:pt x="75919" y="72041"/>
                </a:lnTo>
                <a:lnTo>
                  <a:pt x="75355" y="70206"/>
                </a:lnTo>
                <a:lnTo>
                  <a:pt x="120338" y="70206"/>
                </a:lnTo>
                <a:lnTo>
                  <a:pt x="118711" y="72587"/>
                </a:lnTo>
                <a:close/>
              </a:path>
              <a:path w="180340" h="117475">
                <a:moveTo>
                  <a:pt x="118376" y="73078"/>
                </a:moveTo>
                <a:lnTo>
                  <a:pt x="34309" y="73078"/>
                </a:lnTo>
                <a:lnTo>
                  <a:pt x="35142" y="72241"/>
                </a:lnTo>
                <a:lnTo>
                  <a:pt x="34357" y="71862"/>
                </a:lnTo>
                <a:lnTo>
                  <a:pt x="74648" y="71862"/>
                </a:lnTo>
                <a:lnTo>
                  <a:pt x="74905" y="72587"/>
                </a:lnTo>
                <a:lnTo>
                  <a:pt x="118711" y="72587"/>
                </a:lnTo>
                <a:lnTo>
                  <a:pt x="118376" y="73078"/>
                </a:lnTo>
                <a:close/>
              </a:path>
              <a:path w="180340" h="117475">
                <a:moveTo>
                  <a:pt x="0" y="104232"/>
                </a:moveTo>
                <a:lnTo>
                  <a:pt x="449" y="96295"/>
                </a:lnTo>
                <a:lnTo>
                  <a:pt x="1137" y="89002"/>
                </a:lnTo>
                <a:lnTo>
                  <a:pt x="5252" y="82516"/>
                </a:lnTo>
                <a:lnTo>
                  <a:pt x="8447" y="81381"/>
                </a:lnTo>
                <a:lnTo>
                  <a:pt x="11433" y="79725"/>
                </a:lnTo>
                <a:lnTo>
                  <a:pt x="17642" y="78981"/>
                </a:lnTo>
                <a:lnTo>
                  <a:pt x="20876" y="79924"/>
                </a:lnTo>
                <a:lnTo>
                  <a:pt x="24243" y="80320"/>
                </a:lnTo>
                <a:lnTo>
                  <a:pt x="105701" y="80320"/>
                </a:lnTo>
                <a:lnTo>
                  <a:pt x="100513" y="83142"/>
                </a:lnTo>
                <a:lnTo>
                  <a:pt x="78674" y="83142"/>
                </a:lnTo>
                <a:lnTo>
                  <a:pt x="78367" y="83476"/>
                </a:lnTo>
                <a:lnTo>
                  <a:pt x="77784" y="83904"/>
                </a:lnTo>
                <a:lnTo>
                  <a:pt x="78080" y="84773"/>
                </a:lnTo>
                <a:lnTo>
                  <a:pt x="78990" y="86013"/>
                </a:lnTo>
                <a:lnTo>
                  <a:pt x="98486" y="86013"/>
                </a:lnTo>
                <a:lnTo>
                  <a:pt x="95844" y="89753"/>
                </a:lnTo>
                <a:lnTo>
                  <a:pt x="29546" y="89759"/>
                </a:lnTo>
                <a:lnTo>
                  <a:pt x="28864" y="89920"/>
                </a:lnTo>
                <a:lnTo>
                  <a:pt x="28128" y="90032"/>
                </a:lnTo>
                <a:lnTo>
                  <a:pt x="28300" y="90379"/>
                </a:lnTo>
                <a:lnTo>
                  <a:pt x="28472" y="91018"/>
                </a:lnTo>
                <a:lnTo>
                  <a:pt x="29353" y="91061"/>
                </a:lnTo>
                <a:lnTo>
                  <a:pt x="94920" y="91061"/>
                </a:lnTo>
                <a:lnTo>
                  <a:pt x="92731" y="94161"/>
                </a:lnTo>
                <a:lnTo>
                  <a:pt x="86109" y="94161"/>
                </a:lnTo>
                <a:lnTo>
                  <a:pt x="84241" y="94273"/>
                </a:lnTo>
                <a:lnTo>
                  <a:pt x="40986" y="94273"/>
                </a:lnTo>
                <a:lnTo>
                  <a:pt x="40116" y="95501"/>
                </a:lnTo>
                <a:lnTo>
                  <a:pt x="77331" y="95501"/>
                </a:lnTo>
                <a:lnTo>
                  <a:pt x="76861" y="96084"/>
                </a:lnTo>
                <a:lnTo>
                  <a:pt x="19679" y="96084"/>
                </a:lnTo>
                <a:lnTo>
                  <a:pt x="17355" y="99185"/>
                </a:lnTo>
                <a:lnTo>
                  <a:pt x="18770" y="101231"/>
                </a:lnTo>
                <a:lnTo>
                  <a:pt x="19461" y="102782"/>
                </a:lnTo>
                <a:lnTo>
                  <a:pt x="6419" y="102782"/>
                </a:lnTo>
                <a:lnTo>
                  <a:pt x="0" y="104232"/>
                </a:lnTo>
                <a:close/>
              </a:path>
              <a:path w="180340" h="117475">
                <a:moveTo>
                  <a:pt x="98486" y="86013"/>
                </a:moveTo>
                <a:lnTo>
                  <a:pt x="78990" y="86013"/>
                </a:lnTo>
                <a:lnTo>
                  <a:pt x="79584" y="85641"/>
                </a:lnTo>
                <a:lnTo>
                  <a:pt x="79937" y="85468"/>
                </a:lnTo>
                <a:lnTo>
                  <a:pt x="78674" y="83142"/>
                </a:lnTo>
                <a:lnTo>
                  <a:pt x="100513" y="83142"/>
                </a:lnTo>
                <a:lnTo>
                  <a:pt x="98486" y="86013"/>
                </a:lnTo>
                <a:close/>
              </a:path>
              <a:path w="180340" h="117475">
                <a:moveTo>
                  <a:pt x="94920" y="91061"/>
                </a:moveTo>
                <a:lnTo>
                  <a:pt x="29353" y="91061"/>
                </a:lnTo>
                <a:lnTo>
                  <a:pt x="30061" y="90887"/>
                </a:lnTo>
                <a:lnTo>
                  <a:pt x="30750" y="90788"/>
                </a:lnTo>
                <a:lnTo>
                  <a:pt x="30607" y="90428"/>
                </a:lnTo>
                <a:lnTo>
                  <a:pt x="30463" y="89759"/>
                </a:lnTo>
                <a:lnTo>
                  <a:pt x="29573" y="89753"/>
                </a:lnTo>
                <a:lnTo>
                  <a:pt x="95844" y="89753"/>
                </a:lnTo>
                <a:lnTo>
                  <a:pt x="94920" y="91061"/>
                </a:lnTo>
                <a:close/>
              </a:path>
              <a:path w="180340" h="117475">
                <a:moveTo>
                  <a:pt x="92327" y="94732"/>
                </a:moveTo>
                <a:lnTo>
                  <a:pt x="86109" y="94161"/>
                </a:lnTo>
                <a:lnTo>
                  <a:pt x="92731" y="94161"/>
                </a:lnTo>
                <a:lnTo>
                  <a:pt x="92327" y="94732"/>
                </a:lnTo>
                <a:close/>
              </a:path>
              <a:path w="180340" h="117475">
                <a:moveTo>
                  <a:pt x="77331" y="95501"/>
                </a:moveTo>
                <a:lnTo>
                  <a:pt x="40116" y="95501"/>
                </a:lnTo>
                <a:lnTo>
                  <a:pt x="41025" y="95427"/>
                </a:lnTo>
                <a:lnTo>
                  <a:pt x="40986" y="94273"/>
                </a:lnTo>
                <a:lnTo>
                  <a:pt x="84241" y="94273"/>
                </a:lnTo>
                <a:lnTo>
                  <a:pt x="78023" y="94645"/>
                </a:lnTo>
                <a:lnTo>
                  <a:pt x="77331" y="95501"/>
                </a:lnTo>
                <a:close/>
              </a:path>
              <a:path w="180340" h="117475">
                <a:moveTo>
                  <a:pt x="27103" y="107587"/>
                </a:moveTo>
                <a:lnTo>
                  <a:pt x="21621" y="105039"/>
                </a:lnTo>
                <a:lnTo>
                  <a:pt x="21756" y="104957"/>
                </a:lnTo>
                <a:lnTo>
                  <a:pt x="21938" y="104765"/>
                </a:lnTo>
                <a:lnTo>
                  <a:pt x="22744" y="102509"/>
                </a:lnTo>
                <a:lnTo>
                  <a:pt x="23651" y="100567"/>
                </a:lnTo>
                <a:lnTo>
                  <a:pt x="24579" y="98391"/>
                </a:lnTo>
                <a:lnTo>
                  <a:pt x="22062" y="96245"/>
                </a:lnTo>
                <a:lnTo>
                  <a:pt x="19679" y="96084"/>
                </a:lnTo>
                <a:lnTo>
                  <a:pt x="76861" y="96084"/>
                </a:lnTo>
                <a:lnTo>
                  <a:pt x="73881" y="99773"/>
                </a:lnTo>
                <a:lnTo>
                  <a:pt x="31506" y="99773"/>
                </a:lnTo>
                <a:lnTo>
                  <a:pt x="28137" y="101436"/>
                </a:lnTo>
                <a:lnTo>
                  <a:pt x="27103" y="107587"/>
                </a:lnTo>
                <a:close/>
              </a:path>
              <a:path w="180340" h="117475">
                <a:moveTo>
                  <a:pt x="54601" y="115717"/>
                </a:moveTo>
                <a:lnTo>
                  <a:pt x="49685" y="114544"/>
                </a:lnTo>
                <a:lnTo>
                  <a:pt x="55128" y="109293"/>
                </a:lnTo>
                <a:lnTo>
                  <a:pt x="51492" y="107953"/>
                </a:lnTo>
                <a:lnTo>
                  <a:pt x="46488" y="107184"/>
                </a:lnTo>
                <a:lnTo>
                  <a:pt x="41523" y="106179"/>
                </a:lnTo>
                <a:lnTo>
                  <a:pt x="32644" y="105348"/>
                </a:lnTo>
                <a:lnTo>
                  <a:pt x="32385" y="102509"/>
                </a:lnTo>
                <a:lnTo>
                  <a:pt x="31506" y="99773"/>
                </a:lnTo>
                <a:lnTo>
                  <a:pt x="73881" y="99773"/>
                </a:lnTo>
                <a:lnTo>
                  <a:pt x="70660" y="103761"/>
                </a:lnTo>
                <a:lnTo>
                  <a:pt x="65481" y="103761"/>
                </a:lnTo>
                <a:lnTo>
                  <a:pt x="58706" y="104654"/>
                </a:lnTo>
                <a:lnTo>
                  <a:pt x="58094" y="111302"/>
                </a:lnTo>
                <a:lnTo>
                  <a:pt x="54601" y="115717"/>
                </a:lnTo>
                <a:close/>
              </a:path>
              <a:path w="180340" h="117475">
                <a:moveTo>
                  <a:pt x="12888" y="107835"/>
                </a:moveTo>
                <a:lnTo>
                  <a:pt x="8525" y="107835"/>
                </a:lnTo>
                <a:lnTo>
                  <a:pt x="6419" y="102782"/>
                </a:lnTo>
                <a:lnTo>
                  <a:pt x="19461" y="102782"/>
                </a:lnTo>
                <a:lnTo>
                  <a:pt x="20119" y="104257"/>
                </a:lnTo>
                <a:lnTo>
                  <a:pt x="21228" y="105826"/>
                </a:lnTo>
                <a:lnTo>
                  <a:pt x="14667" y="105826"/>
                </a:lnTo>
                <a:lnTo>
                  <a:pt x="12888" y="107835"/>
                </a:lnTo>
                <a:close/>
              </a:path>
              <a:path w="180340" h="117475">
                <a:moveTo>
                  <a:pt x="67375" y="107829"/>
                </a:moveTo>
                <a:lnTo>
                  <a:pt x="65481" y="103761"/>
                </a:lnTo>
                <a:lnTo>
                  <a:pt x="70660" y="103761"/>
                </a:lnTo>
                <a:lnTo>
                  <a:pt x="67375" y="107829"/>
                </a:lnTo>
                <a:close/>
              </a:path>
              <a:path w="180340" h="117475">
                <a:moveTo>
                  <a:pt x="21851" y="104815"/>
                </a:moveTo>
                <a:close/>
              </a:path>
              <a:path w="180340" h="117475">
                <a:moveTo>
                  <a:pt x="16561" y="109403"/>
                </a:moveTo>
                <a:lnTo>
                  <a:pt x="14667" y="105826"/>
                </a:lnTo>
                <a:lnTo>
                  <a:pt x="21228" y="105826"/>
                </a:lnTo>
                <a:lnTo>
                  <a:pt x="21478" y="106179"/>
                </a:lnTo>
                <a:lnTo>
                  <a:pt x="21399" y="107184"/>
                </a:lnTo>
                <a:lnTo>
                  <a:pt x="21161" y="108573"/>
                </a:lnTo>
                <a:lnTo>
                  <a:pt x="19192" y="108573"/>
                </a:lnTo>
                <a:lnTo>
                  <a:pt x="16561" y="109403"/>
                </a:lnTo>
                <a:close/>
              </a:path>
              <a:path w="180340" h="117475">
                <a:moveTo>
                  <a:pt x="3951" y="116883"/>
                </a:moveTo>
                <a:lnTo>
                  <a:pt x="2821" y="113161"/>
                </a:lnTo>
                <a:lnTo>
                  <a:pt x="1511" y="109603"/>
                </a:lnTo>
                <a:lnTo>
                  <a:pt x="3616" y="107631"/>
                </a:lnTo>
                <a:lnTo>
                  <a:pt x="8525" y="107835"/>
                </a:lnTo>
                <a:lnTo>
                  <a:pt x="12888" y="107835"/>
                </a:lnTo>
                <a:lnTo>
                  <a:pt x="11202" y="109739"/>
                </a:lnTo>
                <a:lnTo>
                  <a:pt x="14130" y="111053"/>
                </a:lnTo>
                <a:lnTo>
                  <a:pt x="17107" y="115097"/>
                </a:lnTo>
                <a:lnTo>
                  <a:pt x="13403" y="115543"/>
                </a:lnTo>
                <a:lnTo>
                  <a:pt x="11222" y="115729"/>
                </a:lnTo>
                <a:lnTo>
                  <a:pt x="3951" y="116883"/>
                </a:lnTo>
                <a:close/>
              </a:path>
              <a:path w="180340" h="117475">
                <a:moveTo>
                  <a:pt x="21144" y="108672"/>
                </a:moveTo>
                <a:lnTo>
                  <a:pt x="19192" y="108573"/>
                </a:lnTo>
                <a:lnTo>
                  <a:pt x="21161" y="10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385920" y="2459962"/>
            <a:ext cx="163830" cy="73660"/>
          </a:xfrm>
          <a:custGeom>
            <a:avLst/>
            <a:gdLst/>
            <a:ahLst/>
            <a:cxnLst/>
            <a:rect l="l" t="t" r="r" b="b"/>
            <a:pathLst>
              <a:path w="163830" h="73660">
                <a:moveTo>
                  <a:pt x="18504" y="51208"/>
                </a:moveTo>
                <a:lnTo>
                  <a:pt x="16149" y="51134"/>
                </a:lnTo>
                <a:lnTo>
                  <a:pt x="13251" y="51071"/>
                </a:lnTo>
                <a:lnTo>
                  <a:pt x="13365" y="49658"/>
                </a:lnTo>
                <a:lnTo>
                  <a:pt x="13474" y="47959"/>
                </a:lnTo>
                <a:lnTo>
                  <a:pt x="11126" y="44387"/>
                </a:lnTo>
                <a:lnTo>
                  <a:pt x="7940" y="43867"/>
                </a:lnTo>
                <a:lnTo>
                  <a:pt x="5329" y="42632"/>
                </a:lnTo>
                <a:lnTo>
                  <a:pt x="3282" y="37100"/>
                </a:lnTo>
                <a:lnTo>
                  <a:pt x="9903" y="34174"/>
                </a:lnTo>
                <a:lnTo>
                  <a:pt x="10275" y="28785"/>
                </a:lnTo>
                <a:lnTo>
                  <a:pt x="1665" y="28586"/>
                </a:lnTo>
                <a:lnTo>
                  <a:pt x="0" y="25982"/>
                </a:lnTo>
                <a:lnTo>
                  <a:pt x="1933" y="25269"/>
                </a:lnTo>
                <a:lnTo>
                  <a:pt x="5831" y="21976"/>
                </a:lnTo>
                <a:lnTo>
                  <a:pt x="7931" y="19731"/>
                </a:lnTo>
                <a:lnTo>
                  <a:pt x="11424" y="16346"/>
                </a:lnTo>
                <a:lnTo>
                  <a:pt x="4515" y="14199"/>
                </a:lnTo>
                <a:lnTo>
                  <a:pt x="4889" y="6219"/>
                </a:lnTo>
                <a:lnTo>
                  <a:pt x="13490" y="5698"/>
                </a:lnTo>
                <a:lnTo>
                  <a:pt x="17020" y="0"/>
                </a:lnTo>
                <a:lnTo>
                  <a:pt x="20598" y="905"/>
                </a:lnTo>
                <a:lnTo>
                  <a:pt x="24052" y="2616"/>
                </a:lnTo>
                <a:lnTo>
                  <a:pt x="33062" y="2616"/>
                </a:lnTo>
                <a:lnTo>
                  <a:pt x="29878" y="9431"/>
                </a:lnTo>
                <a:lnTo>
                  <a:pt x="35360" y="9977"/>
                </a:lnTo>
                <a:lnTo>
                  <a:pt x="87386" y="9977"/>
                </a:lnTo>
                <a:lnTo>
                  <a:pt x="89265" y="10714"/>
                </a:lnTo>
                <a:lnTo>
                  <a:pt x="89314" y="11173"/>
                </a:lnTo>
                <a:lnTo>
                  <a:pt x="22417" y="11173"/>
                </a:lnTo>
                <a:lnTo>
                  <a:pt x="20284" y="18082"/>
                </a:lnTo>
                <a:lnTo>
                  <a:pt x="22043" y="18628"/>
                </a:lnTo>
                <a:lnTo>
                  <a:pt x="100466" y="18628"/>
                </a:lnTo>
                <a:lnTo>
                  <a:pt x="102220" y="20394"/>
                </a:lnTo>
                <a:lnTo>
                  <a:pt x="104938" y="21976"/>
                </a:lnTo>
                <a:lnTo>
                  <a:pt x="40488" y="21976"/>
                </a:lnTo>
                <a:lnTo>
                  <a:pt x="40413" y="22894"/>
                </a:lnTo>
                <a:lnTo>
                  <a:pt x="105699" y="22906"/>
                </a:lnTo>
                <a:lnTo>
                  <a:pt x="105933" y="22999"/>
                </a:lnTo>
                <a:lnTo>
                  <a:pt x="106260" y="24456"/>
                </a:lnTo>
                <a:lnTo>
                  <a:pt x="106812" y="25654"/>
                </a:lnTo>
                <a:lnTo>
                  <a:pt x="107415" y="26099"/>
                </a:lnTo>
                <a:lnTo>
                  <a:pt x="107864" y="26615"/>
                </a:lnTo>
                <a:lnTo>
                  <a:pt x="151272" y="26615"/>
                </a:lnTo>
                <a:lnTo>
                  <a:pt x="152326" y="29119"/>
                </a:lnTo>
                <a:lnTo>
                  <a:pt x="140940" y="29119"/>
                </a:lnTo>
                <a:lnTo>
                  <a:pt x="140548" y="29343"/>
                </a:lnTo>
                <a:lnTo>
                  <a:pt x="140041" y="29480"/>
                </a:lnTo>
                <a:lnTo>
                  <a:pt x="138721" y="31092"/>
                </a:lnTo>
                <a:lnTo>
                  <a:pt x="137811" y="32307"/>
                </a:lnTo>
                <a:lnTo>
                  <a:pt x="136912" y="33634"/>
                </a:lnTo>
                <a:lnTo>
                  <a:pt x="137391" y="34254"/>
                </a:lnTo>
                <a:lnTo>
                  <a:pt x="137648" y="34577"/>
                </a:lnTo>
                <a:lnTo>
                  <a:pt x="150959" y="34577"/>
                </a:lnTo>
                <a:lnTo>
                  <a:pt x="150517" y="36592"/>
                </a:lnTo>
                <a:lnTo>
                  <a:pt x="159987" y="36592"/>
                </a:lnTo>
                <a:lnTo>
                  <a:pt x="159960" y="37727"/>
                </a:lnTo>
                <a:lnTo>
                  <a:pt x="160267" y="39066"/>
                </a:lnTo>
                <a:lnTo>
                  <a:pt x="153502" y="45739"/>
                </a:lnTo>
                <a:lnTo>
                  <a:pt x="154210" y="46880"/>
                </a:lnTo>
                <a:lnTo>
                  <a:pt x="108199" y="46880"/>
                </a:lnTo>
                <a:lnTo>
                  <a:pt x="107664" y="47240"/>
                </a:lnTo>
                <a:lnTo>
                  <a:pt x="107157" y="47612"/>
                </a:lnTo>
                <a:lnTo>
                  <a:pt x="106632" y="47959"/>
                </a:lnTo>
                <a:lnTo>
                  <a:pt x="108522" y="49658"/>
                </a:lnTo>
                <a:lnTo>
                  <a:pt x="23286" y="49658"/>
                </a:lnTo>
                <a:lnTo>
                  <a:pt x="20885" y="50204"/>
                </a:lnTo>
                <a:lnTo>
                  <a:pt x="18504" y="51208"/>
                </a:lnTo>
                <a:close/>
              </a:path>
              <a:path w="163830" h="73660">
                <a:moveTo>
                  <a:pt x="87386" y="9977"/>
                </a:moveTo>
                <a:lnTo>
                  <a:pt x="35360" y="9977"/>
                </a:lnTo>
                <a:lnTo>
                  <a:pt x="37132" y="7626"/>
                </a:lnTo>
                <a:lnTo>
                  <a:pt x="39027" y="4551"/>
                </a:lnTo>
                <a:lnTo>
                  <a:pt x="41504" y="2101"/>
                </a:lnTo>
                <a:lnTo>
                  <a:pt x="42499" y="1153"/>
                </a:lnTo>
                <a:lnTo>
                  <a:pt x="45101" y="979"/>
                </a:lnTo>
                <a:lnTo>
                  <a:pt x="48050" y="2101"/>
                </a:lnTo>
                <a:lnTo>
                  <a:pt x="49311" y="5295"/>
                </a:lnTo>
                <a:lnTo>
                  <a:pt x="57593" y="5295"/>
                </a:lnTo>
                <a:lnTo>
                  <a:pt x="63697" y="6805"/>
                </a:lnTo>
                <a:lnTo>
                  <a:pt x="70238" y="8571"/>
                </a:lnTo>
                <a:lnTo>
                  <a:pt x="76970" y="9028"/>
                </a:lnTo>
                <a:lnTo>
                  <a:pt x="84970" y="9028"/>
                </a:lnTo>
                <a:lnTo>
                  <a:pt x="87386" y="9977"/>
                </a:lnTo>
                <a:close/>
              </a:path>
              <a:path w="163830" h="73660">
                <a:moveTo>
                  <a:pt x="33062" y="2616"/>
                </a:moveTo>
                <a:lnTo>
                  <a:pt x="24052" y="2616"/>
                </a:lnTo>
                <a:lnTo>
                  <a:pt x="33247" y="2219"/>
                </a:lnTo>
                <a:lnTo>
                  <a:pt x="33062" y="2616"/>
                </a:lnTo>
                <a:close/>
              </a:path>
              <a:path w="163830" h="73660">
                <a:moveTo>
                  <a:pt x="57593" y="5295"/>
                </a:moveTo>
                <a:lnTo>
                  <a:pt x="49311" y="5295"/>
                </a:lnTo>
                <a:lnTo>
                  <a:pt x="50286" y="5139"/>
                </a:lnTo>
                <a:lnTo>
                  <a:pt x="57121" y="5179"/>
                </a:lnTo>
                <a:lnTo>
                  <a:pt x="57593" y="5295"/>
                </a:lnTo>
                <a:close/>
              </a:path>
              <a:path w="163830" h="73660">
                <a:moveTo>
                  <a:pt x="84970" y="9028"/>
                </a:moveTo>
                <a:lnTo>
                  <a:pt x="76970" y="9028"/>
                </a:lnTo>
                <a:lnTo>
                  <a:pt x="79745" y="8768"/>
                </a:lnTo>
                <a:lnTo>
                  <a:pt x="82577" y="8966"/>
                </a:lnTo>
                <a:lnTo>
                  <a:pt x="84811" y="8966"/>
                </a:lnTo>
                <a:lnTo>
                  <a:pt x="84970" y="9028"/>
                </a:lnTo>
                <a:close/>
              </a:path>
              <a:path w="163830" h="73660">
                <a:moveTo>
                  <a:pt x="84811" y="8966"/>
                </a:moveTo>
                <a:lnTo>
                  <a:pt x="82577" y="8966"/>
                </a:lnTo>
                <a:lnTo>
                  <a:pt x="84779" y="8953"/>
                </a:lnTo>
                <a:close/>
              </a:path>
              <a:path w="163830" h="73660">
                <a:moveTo>
                  <a:pt x="149095" y="21442"/>
                </a:moveTo>
                <a:lnTo>
                  <a:pt x="141800" y="21442"/>
                </a:lnTo>
                <a:lnTo>
                  <a:pt x="144251" y="17976"/>
                </a:lnTo>
                <a:lnTo>
                  <a:pt x="147504" y="11118"/>
                </a:lnTo>
                <a:lnTo>
                  <a:pt x="151026" y="10342"/>
                </a:lnTo>
                <a:lnTo>
                  <a:pt x="156440" y="13319"/>
                </a:lnTo>
                <a:lnTo>
                  <a:pt x="159215" y="14664"/>
                </a:lnTo>
                <a:lnTo>
                  <a:pt x="161430" y="17647"/>
                </a:lnTo>
                <a:lnTo>
                  <a:pt x="155788" y="17647"/>
                </a:lnTo>
                <a:lnTo>
                  <a:pt x="151962" y="18738"/>
                </a:lnTo>
                <a:lnTo>
                  <a:pt x="148814" y="20773"/>
                </a:lnTo>
                <a:lnTo>
                  <a:pt x="149095" y="21442"/>
                </a:lnTo>
                <a:close/>
              </a:path>
              <a:path w="163830" h="73660">
                <a:moveTo>
                  <a:pt x="100466" y="18628"/>
                </a:moveTo>
                <a:lnTo>
                  <a:pt x="22043" y="18628"/>
                </a:lnTo>
                <a:lnTo>
                  <a:pt x="24167" y="11706"/>
                </a:lnTo>
                <a:lnTo>
                  <a:pt x="22417" y="11173"/>
                </a:lnTo>
                <a:lnTo>
                  <a:pt x="89314" y="11173"/>
                </a:lnTo>
                <a:lnTo>
                  <a:pt x="89338" y="11396"/>
                </a:lnTo>
                <a:lnTo>
                  <a:pt x="43398" y="11396"/>
                </a:lnTo>
                <a:lnTo>
                  <a:pt x="42298" y="12104"/>
                </a:lnTo>
                <a:lnTo>
                  <a:pt x="40816" y="12588"/>
                </a:lnTo>
                <a:lnTo>
                  <a:pt x="39970" y="14137"/>
                </a:lnTo>
                <a:lnTo>
                  <a:pt x="41226" y="15576"/>
                </a:lnTo>
                <a:lnTo>
                  <a:pt x="41781" y="16587"/>
                </a:lnTo>
                <a:lnTo>
                  <a:pt x="95031" y="16587"/>
                </a:lnTo>
                <a:lnTo>
                  <a:pt x="98842" y="16991"/>
                </a:lnTo>
                <a:lnTo>
                  <a:pt x="100466" y="18628"/>
                </a:lnTo>
                <a:close/>
              </a:path>
              <a:path w="163830" h="73660">
                <a:moveTo>
                  <a:pt x="95031" y="16587"/>
                </a:moveTo>
                <a:lnTo>
                  <a:pt x="41781" y="16587"/>
                </a:lnTo>
                <a:lnTo>
                  <a:pt x="44220" y="14137"/>
                </a:lnTo>
                <a:lnTo>
                  <a:pt x="43398" y="11396"/>
                </a:lnTo>
                <a:lnTo>
                  <a:pt x="89338" y="11396"/>
                </a:lnTo>
                <a:lnTo>
                  <a:pt x="89830" y="16036"/>
                </a:lnTo>
                <a:lnTo>
                  <a:pt x="95031" y="16587"/>
                </a:lnTo>
                <a:close/>
              </a:path>
              <a:path w="163830" h="73660">
                <a:moveTo>
                  <a:pt x="151272" y="26615"/>
                </a:moveTo>
                <a:lnTo>
                  <a:pt x="107864" y="26615"/>
                </a:lnTo>
                <a:lnTo>
                  <a:pt x="108123" y="25802"/>
                </a:lnTo>
                <a:lnTo>
                  <a:pt x="108638" y="24767"/>
                </a:lnTo>
                <a:lnTo>
                  <a:pt x="108727" y="24406"/>
                </a:lnTo>
                <a:lnTo>
                  <a:pt x="107798" y="23713"/>
                </a:lnTo>
                <a:lnTo>
                  <a:pt x="106850" y="23371"/>
                </a:lnTo>
                <a:lnTo>
                  <a:pt x="105933" y="22999"/>
                </a:lnTo>
                <a:lnTo>
                  <a:pt x="105884" y="22745"/>
                </a:lnTo>
                <a:lnTo>
                  <a:pt x="105770" y="22459"/>
                </a:lnTo>
                <a:lnTo>
                  <a:pt x="108811" y="20575"/>
                </a:lnTo>
                <a:lnTo>
                  <a:pt x="114582" y="17045"/>
                </a:lnTo>
                <a:lnTo>
                  <a:pt x="118082" y="17523"/>
                </a:lnTo>
                <a:lnTo>
                  <a:pt x="116380" y="19955"/>
                </a:lnTo>
                <a:lnTo>
                  <a:pt x="117087" y="21642"/>
                </a:lnTo>
                <a:lnTo>
                  <a:pt x="120045" y="24767"/>
                </a:lnTo>
                <a:lnTo>
                  <a:pt x="150495" y="24767"/>
                </a:lnTo>
                <a:lnTo>
                  <a:pt x="151272" y="26615"/>
                </a:lnTo>
                <a:close/>
              </a:path>
              <a:path w="163830" h="73660">
                <a:moveTo>
                  <a:pt x="159224" y="24866"/>
                </a:moveTo>
                <a:lnTo>
                  <a:pt x="154756" y="23961"/>
                </a:lnTo>
                <a:lnTo>
                  <a:pt x="158005" y="19955"/>
                </a:lnTo>
                <a:lnTo>
                  <a:pt x="157978" y="19731"/>
                </a:lnTo>
                <a:lnTo>
                  <a:pt x="155788" y="17647"/>
                </a:lnTo>
                <a:lnTo>
                  <a:pt x="161430" y="17647"/>
                </a:lnTo>
                <a:lnTo>
                  <a:pt x="162766" y="19446"/>
                </a:lnTo>
                <a:lnTo>
                  <a:pt x="162877" y="19955"/>
                </a:lnTo>
                <a:lnTo>
                  <a:pt x="163205" y="22906"/>
                </a:lnTo>
                <a:lnTo>
                  <a:pt x="159224" y="24866"/>
                </a:lnTo>
                <a:close/>
              </a:path>
              <a:path w="163830" h="73660">
                <a:moveTo>
                  <a:pt x="150495" y="24767"/>
                </a:moveTo>
                <a:lnTo>
                  <a:pt x="120045" y="24767"/>
                </a:lnTo>
                <a:lnTo>
                  <a:pt x="125318" y="18032"/>
                </a:lnTo>
                <a:lnTo>
                  <a:pt x="128159" y="23873"/>
                </a:lnTo>
                <a:lnTo>
                  <a:pt x="150118" y="23873"/>
                </a:lnTo>
                <a:lnTo>
                  <a:pt x="150495" y="24767"/>
                </a:lnTo>
                <a:close/>
              </a:path>
              <a:path w="163830" h="73660">
                <a:moveTo>
                  <a:pt x="150118" y="23873"/>
                </a:moveTo>
                <a:lnTo>
                  <a:pt x="128159" y="23873"/>
                </a:lnTo>
                <a:lnTo>
                  <a:pt x="130683" y="23266"/>
                </a:lnTo>
                <a:lnTo>
                  <a:pt x="133957" y="20575"/>
                </a:lnTo>
                <a:lnTo>
                  <a:pt x="135371" y="19446"/>
                </a:lnTo>
                <a:lnTo>
                  <a:pt x="141800" y="21442"/>
                </a:lnTo>
                <a:lnTo>
                  <a:pt x="149095" y="21442"/>
                </a:lnTo>
                <a:lnTo>
                  <a:pt x="150118" y="23873"/>
                </a:lnTo>
                <a:close/>
              </a:path>
              <a:path w="163830" h="73660">
                <a:moveTo>
                  <a:pt x="105667" y="22894"/>
                </a:moveTo>
                <a:lnTo>
                  <a:pt x="40413" y="22894"/>
                </a:lnTo>
                <a:lnTo>
                  <a:pt x="41082" y="22330"/>
                </a:lnTo>
                <a:lnTo>
                  <a:pt x="40488" y="21976"/>
                </a:lnTo>
                <a:lnTo>
                  <a:pt x="104938" y="21976"/>
                </a:lnTo>
                <a:lnTo>
                  <a:pt x="105770" y="22459"/>
                </a:lnTo>
                <a:lnTo>
                  <a:pt x="105292" y="22745"/>
                </a:lnTo>
                <a:lnTo>
                  <a:pt x="105667" y="22894"/>
                </a:lnTo>
                <a:close/>
              </a:path>
              <a:path w="163830" h="73660">
                <a:moveTo>
                  <a:pt x="159987" y="36592"/>
                </a:moveTo>
                <a:lnTo>
                  <a:pt x="150517" y="36592"/>
                </a:lnTo>
                <a:lnTo>
                  <a:pt x="151197" y="35979"/>
                </a:lnTo>
                <a:lnTo>
                  <a:pt x="151733" y="35650"/>
                </a:lnTo>
                <a:lnTo>
                  <a:pt x="153772" y="32884"/>
                </a:lnTo>
                <a:lnTo>
                  <a:pt x="152928" y="27545"/>
                </a:lnTo>
                <a:lnTo>
                  <a:pt x="161396" y="30490"/>
                </a:lnTo>
                <a:lnTo>
                  <a:pt x="160047" y="34069"/>
                </a:lnTo>
                <a:lnTo>
                  <a:pt x="159987" y="36592"/>
                </a:lnTo>
                <a:close/>
              </a:path>
              <a:path w="163830" h="73660">
                <a:moveTo>
                  <a:pt x="150959" y="34577"/>
                </a:moveTo>
                <a:lnTo>
                  <a:pt x="137648" y="34577"/>
                </a:lnTo>
                <a:lnTo>
                  <a:pt x="138941" y="33548"/>
                </a:lnTo>
                <a:lnTo>
                  <a:pt x="140338" y="32636"/>
                </a:lnTo>
                <a:lnTo>
                  <a:pt x="141744" y="31092"/>
                </a:lnTo>
                <a:lnTo>
                  <a:pt x="141132" y="29913"/>
                </a:lnTo>
                <a:lnTo>
                  <a:pt x="140940" y="29119"/>
                </a:lnTo>
                <a:lnTo>
                  <a:pt x="152326" y="29119"/>
                </a:lnTo>
                <a:lnTo>
                  <a:pt x="152221" y="29808"/>
                </a:lnTo>
                <a:lnTo>
                  <a:pt x="151379" y="32655"/>
                </a:lnTo>
                <a:lnTo>
                  <a:pt x="150959" y="34577"/>
                </a:lnTo>
                <a:close/>
              </a:path>
              <a:path w="163830" h="73660">
                <a:moveTo>
                  <a:pt x="157683" y="52312"/>
                </a:moveTo>
                <a:lnTo>
                  <a:pt x="108526" y="52312"/>
                </a:lnTo>
                <a:lnTo>
                  <a:pt x="109204" y="50284"/>
                </a:lnTo>
                <a:lnTo>
                  <a:pt x="108199" y="46880"/>
                </a:lnTo>
                <a:lnTo>
                  <a:pt x="154210" y="46880"/>
                </a:lnTo>
                <a:lnTo>
                  <a:pt x="157033" y="51432"/>
                </a:lnTo>
                <a:lnTo>
                  <a:pt x="157683" y="52312"/>
                </a:lnTo>
                <a:close/>
              </a:path>
              <a:path w="163830" h="73660">
                <a:moveTo>
                  <a:pt x="37004" y="60076"/>
                </a:moveTo>
                <a:lnTo>
                  <a:pt x="31681" y="58920"/>
                </a:lnTo>
                <a:lnTo>
                  <a:pt x="23479" y="55190"/>
                </a:lnTo>
                <a:lnTo>
                  <a:pt x="23394" y="52312"/>
                </a:lnTo>
                <a:lnTo>
                  <a:pt x="23286" y="49658"/>
                </a:lnTo>
                <a:lnTo>
                  <a:pt x="108522" y="49658"/>
                </a:lnTo>
                <a:lnTo>
                  <a:pt x="109061" y="50167"/>
                </a:lnTo>
                <a:lnTo>
                  <a:pt x="108526" y="52312"/>
                </a:lnTo>
                <a:lnTo>
                  <a:pt x="157683" y="52312"/>
                </a:lnTo>
                <a:lnTo>
                  <a:pt x="159195" y="54358"/>
                </a:lnTo>
                <a:lnTo>
                  <a:pt x="48325" y="54358"/>
                </a:lnTo>
                <a:lnTo>
                  <a:pt x="41775" y="58582"/>
                </a:lnTo>
                <a:lnTo>
                  <a:pt x="37004" y="60076"/>
                </a:lnTo>
                <a:close/>
              </a:path>
              <a:path w="163830" h="73660">
                <a:moveTo>
                  <a:pt x="65796" y="71356"/>
                </a:moveTo>
                <a:lnTo>
                  <a:pt x="63701" y="68522"/>
                </a:lnTo>
                <a:lnTo>
                  <a:pt x="57089" y="66264"/>
                </a:lnTo>
                <a:lnTo>
                  <a:pt x="53195" y="64745"/>
                </a:lnTo>
                <a:lnTo>
                  <a:pt x="51387" y="63933"/>
                </a:lnTo>
                <a:lnTo>
                  <a:pt x="49655" y="63183"/>
                </a:lnTo>
                <a:lnTo>
                  <a:pt x="48144" y="60342"/>
                </a:lnTo>
                <a:lnTo>
                  <a:pt x="52823" y="56678"/>
                </a:lnTo>
                <a:lnTo>
                  <a:pt x="48325" y="54358"/>
                </a:lnTo>
                <a:lnTo>
                  <a:pt x="159195" y="54358"/>
                </a:lnTo>
                <a:lnTo>
                  <a:pt x="160803" y="56535"/>
                </a:lnTo>
                <a:lnTo>
                  <a:pt x="150565" y="56535"/>
                </a:lnTo>
                <a:lnTo>
                  <a:pt x="150297" y="57322"/>
                </a:lnTo>
                <a:lnTo>
                  <a:pt x="150220" y="57894"/>
                </a:lnTo>
                <a:lnTo>
                  <a:pt x="145371" y="57894"/>
                </a:lnTo>
                <a:lnTo>
                  <a:pt x="144222" y="58823"/>
                </a:lnTo>
                <a:lnTo>
                  <a:pt x="143524" y="59140"/>
                </a:lnTo>
                <a:lnTo>
                  <a:pt x="143696" y="59394"/>
                </a:lnTo>
                <a:lnTo>
                  <a:pt x="143796" y="59703"/>
                </a:lnTo>
                <a:lnTo>
                  <a:pt x="143878" y="60225"/>
                </a:lnTo>
                <a:lnTo>
                  <a:pt x="145389" y="60839"/>
                </a:lnTo>
                <a:lnTo>
                  <a:pt x="146830" y="61254"/>
                </a:lnTo>
                <a:lnTo>
                  <a:pt x="62514" y="61254"/>
                </a:lnTo>
                <a:lnTo>
                  <a:pt x="62206" y="61316"/>
                </a:lnTo>
                <a:lnTo>
                  <a:pt x="61683" y="61316"/>
                </a:lnTo>
                <a:lnTo>
                  <a:pt x="62045" y="62680"/>
                </a:lnTo>
                <a:lnTo>
                  <a:pt x="155234" y="62680"/>
                </a:lnTo>
                <a:lnTo>
                  <a:pt x="153613" y="64033"/>
                </a:lnTo>
                <a:lnTo>
                  <a:pt x="124944" y="64033"/>
                </a:lnTo>
                <a:lnTo>
                  <a:pt x="123902" y="65266"/>
                </a:lnTo>
                <a:lnTo>
                  <a:pt x="87467" y="65266"/>
                </a:lnTo>
                <a:lnTo>
                  <a:pt x="85984" y="65694"/>
                </a:lnTo>
                <a:lnTo>
                  <a:pt x="71853" y="65694"/>
                </a:lnTo>
                <a:lnTo>
                  <a:pt x="65796" y="71356"/>
                </a:lnTo>
                <a:close/>
              </a:path>
              <a:path w="163830" h="73660">
                <a:moveTo>
                  <a:pt x="157316" y="60994"/>
                </a:moveTo>
                <a:lnTo>
                  <a:pt x="148346" y="60994"/>
                </a:lnTo>
                <a:lnTo>
                  <a:pt x="149245" y="59703"/>
                </a:lnTo>
                <a:lnTo>
                  <a:pt x="149505" y="59394"/>
                </a:lnTo>
                <a:lnTo>
                  <a:pt x="149660" y="59146"/>
                </a:lnTo>
                <a:lnTo>
                  <a:pt x="149993" y="58823"/>
                </a:lnTo>
                <a:lnTo>
                  <a:pt x="150776" y="58135"/>
                </a:lnTo>
                <a:lnTo>
                  <a:pt x="152776" y="57931"/>
                </a:lnTo>
                <a:lnTo>
                  <a:pt x="150565" y="56535"/>
                </a:lnTo>
                <a:lnTo>
                  <a:pt x="160803" y="56535"/>
                </a:lnTo>
                <a:lnTo>
                  <a:pt x="161568" y="57571"/>
                </a:lnTo>
                <a:lnTo>
                  <a:pt x="157316" y="60994"/>
                </a:lnTo>
                <a:close/>
              </a:path>
              <a:path w="163830" h="73660">
                <a:moveTo>
                  <a:pt x="148337" y="60992"/>
                </a:moveTo>
                <a:lnTo>
                  <a:pt x="147045" y="60647"/>
                </a:lnTo>
                <a:lnTo>
                  <a:pt x="146503" y="59077"/>
                </a:lnTo>
                <a:lnTo>
                  <a:pt x="146390" y="58920"/>
                </a:lnTo>
                <a:lnTo>
                  <a:pt x="145371" y="57894"/>
                </a:lnTo>
                <a:lnTo>
                  <a:pt x="150220" y="57894"/>
                </a:lnTo>
                <a:lnTo>
                  <a:pt x="150175" y="58135"/>
                </a:lnTo>
                <a:lnTo>
                  <a:pt x="149626" y="59077"/>
                </a:lnTo>
                <a:lnTo>
                  <a:pt x="149494" y="59146"/>
                </a:lnTo>
                <a:lnTo>
                  <a:pt x="149263" y="59493"/>
                </a:lnTo>
                <a:lnTo>
                  <a:pt x="148871" y="59989"/>
                </a:lnTo>
                <a:lnTo>
                  <a:pt x="148337" y="60992"/>
                </a:lnTo>
                <a:close/>
              </a:path>
              <a:path w="163830" h="73660">
                <a:moveTo>
                  <a:pt x="156546" y="61614"/>
                </a:moveTo>
                <a:lnTo>
                  <a:pt x="147866" y="61614"/>
                </a:lnTo>
                <a:lnTo>
                  <a:pt x="148346" y="60994"/>
                </a:lnTo>
                <a:lnTo>
                  <a:pt x="157316" y="60994"/>
                </a:lnTo>
                <a:lnTo>
                  <a:pt x="156546" y="61614"/>
                </a:lnTo>
                <a:close/>
              </a:path>
              <a:path w="163830" h="73660">
                <a:moveTo>
                  <a:pt x="155234" y="62680"/>
                </a:moveTo>
                <a:lnTo>
                  <a:pt x="62045" y="62680"/>
                </a:lnTo>
                <a:lnTo>
                  <a:pt x="62390" y="62600"/>
                </a:lnTo>
                <a:lnTo>
                  <a:pt x="62735" y="62482"/>
                </a:lnTo>
                <a:lnTo>
                  <a:pt x="63079" y="62395"/>
                </a:lnTo>
                <a:lnTo>
                  <a:pt x="63011" y="61577"/>
                </a:lnTo>
                <a:lnTo>
                  <a:pt x="62514" y="61254"/>
                </a:lnTo>
                <a:lnTo>
                  <a:pt x="146830" y="61254"/>
                </a:lnTo>
                <a:lnTo>
                  <a:pt x="147800" y="61577"/>
                </a:lnTo>
                <a:lnTo>
                  <a:pt x="156546" y="61614"/>
                </a:lnTo>
                <a:lnTo>
                  <a:pt x="155234" y="62680"/>
                </a:lnTo>
                <a:close/>
              </a:path>
              <a:path w="163830" h="73660">
                <a:moveTo>
                  <a:pt x="62055" y="61347"/>
                </a:moveTo>
                <a:lnTo>
                  <a:pt x="61683" y="61316"/>
                </a:lnTo>
                <a:lnTo>
                  <a:pt x="62206" y="61316"/>
                </a:lnTo>
                <a:lnTo>
                  <a:pt x="62055" y="61347"/>
                </a:lnTo>
                <a:close/>
              </a:path>
              <a:path w="163830" h="73660">
                <a:moveTo>
                  <a:pt x="130387" y="66451"/>
                </a:moveTo>
                <a:lnTo>
                  <a:pt x="126283" y="64181"/>
                </a:lnTo>
                <a:lnTo>
                  <a:pt x="124944" y="64033"/>
                </a:lnTo>
                <a:lnTo>
                  <a:pt x="153613" y="64033"/>
                </a:lnTo>
                <a:lnTo>
                  <a:pt x="151176" y="66066"/>
                </a:lnTo>
                <a:lnTo>
                  <a:pt x="133297" y="66066"/>
                </a:lnTo>
                <a:lnTo>
                  <a:pt x="130387" y="66451"/>
                </a:lnTo>
                <a:close/>
              </a:path>
              <a:path w="163830" h="73660">
                <a:moveTo>
                  <a:pt x="89179" y="71678"/>
                </a:moveTo>
                <a:lnTo>
                  <a:pt x="87467" y="65266"/>
                </a:lnTo>
                <a:lnTo>
                  <a:pt x="123902" y="65266"/>
                </a:lnTo>
                <a:lnTo>
                  <a:pt x="123509" y="65731"/>
                </a:lnTo>
                <a:lnTo>
                  <a:pt x="108630" y="65731"/>
                </a:lnTo>
                <a:lnTo>
                  <a:pt x="105552" y="67641"/>
                </a:lnTo>
                <a:lnTo>
                  <a:pt x="97465" y="67641"/>
                </a:lnTo>
                <a:lnTo>
                  <a:pt x="89179" y="71678"/>
                </a:lnTo>
                <a:close/>
              </a:path>
              <a:path w="163830" h="73660">
                <a:moveTo>
                  <a:pt x="71527" y="71648"/>
                </a:moveTo>
                <a:lnTo>
                  <a:pt x="71853" y="65694"/>
                </a:lnTo>
                <a:lnTo>
                  <a:pt x="85984" y="65694"/>
                </a:lnTo>
                <a:lnTo>
                  <a:pt x="80309" y="67331"/>
                </a:lnTo>
                <a:lnTo>
                  <a:pt x="77162" y="69353"/>
                </a:lnTo>
                <a:lnTo>
                  <a:pt x="71527" y="71648"/>
                </a:lnTo>
                <a:close/>
              </a:path>
              <a:path w="163830" h="73660">
                <a:moveTo>
                  <a:pt x="120609" y="68994"/>
                </a:moveTo>
                <a:lnTo>
                  <a:pt x="113777" y="67753"/>
                </a:lnTo>
                <a:lnTo>
                  <a:pt x="108630" y="65731"/>
                </a:lnTo>
                <a:lnTo>
                  <a:pt x="123509" y="65731"/>
                </a:lnTo>
                <a:lnTo>
                  <a:pt x="121775" y="67753"/>
                </a:lnTo>
                <a:lnTo>
                  <a:pt x="120609" y="68994"/>
                </a:lnTo>
                <a:close/>
              </a:path>
              <a:path w="163830" h="73660">
                <a:moveTo>
                  <a:pt x="135974" y="73607"/>
                </a:moveTo>
                <a:lnTo>
                  <a:pt x="135994" y="66352"/>
                </a:lnTo>
                <a:lnTo>
                  <a:pt x="133297" y="66066"/>
                </a:lnTo>
                <a:lnTo>
                  <a:pt x="151176" y="66066"/>
                </a:lnTo>
                <a:lnTo>
                  <a:pt x="149812" y="67205"/>
                </a:lnTo>
                <a:lnTo>
                  <a:pt x="143496" y="71233"/>
                </a:lnTo>
                <a:lnTo>
                  <a:pt x="135974" y="73607"/>
                </a:lnTo>
                <a:close/>
              </a:path>
              <a:path w="163830" h="73660">
                <a:moveTo>
                  <a:pt x="101674" y="70048"/>
                </a:moveTo>
                <a:lnTo>
                  <a:pt x="97465" y="67641"/>
                </a:lnTo>
                <a:lnTo>
                  <a:pt x="105552" y="67641"/>
                </a:lnTo>
                <a:lnTo>
                  <a:pt x="101674" y="70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032315" y="1937610"/>
            <a:ext cx="60960" cy="176530"/>
          </a:xfrm>
          <a:custGeom>
            <a:avLst/>
            <a:gdLst/>
            <a:ahLst/>
            <a:cxnLst/>
            <a:rect l="l" t="t" r="r" b="b"/>
            <a:pathLst>
              <a:path w="60959" h="176530">
                <a:moveTo>
                  <a:pt x="5249" y="159562"/>
                </a:moveTo>
                <a:lnTo>
                  <a:pt x="4091" y="158923"/>
                </a:lnTo>
                <a:lnTo>
                  <a:pt x="2389" y="158570"/>
                </a:lnTo>
                <a:lnTo>
                  <a:pt x="0" y="153504"/>
                </a:lnTo>
                <a:lnTo>
                  <a:pt x="15" y="153231"/>
                </a:lnTo>
                <a:lnTo>
                  <a:pt x="3919" y="146503"/>
                </a:lnTo>
                <a:lnTo>
                  <a:pt x="618" y="129847"/>
                </a:lnTo>
                <a:lnTo>
                  <a:pt x="4561" y="126169"/>
                </a:lnTo>
                <a:lnTo>
                  <a:pt x="9230" y="122908"/>
                </a:lnTo>
                <a:lnTo>
                  <a:pt x="5469" y="116824"/>
                </a:lnTo>
                <a:lnTo>
                  <a:pt x="6709" y="110867"/>
                </a:lnTo>
                <a:lnTo>
                  <a:pt x="7433" y="104791"/>
                </a:lnTo>
                <a:lnTo>
                  <a:pt x="8634" y="98772"/>
                </a:lnTo>
                <a:lnTo>
                  <a:pt x="11304" y="92999"/>
                </a:lnTo>
                <a:lnTo>
                  <a:pt x="13648" y="89495"/>
                </a:lnTo>
                <a:lnTo>
                  <a:pt x="12109" y="83468"/>
                </a:lnTo>
                <a:lnTo>
                  <a:pt x="17371" y="75264"/>
                </a:lnTo>
                <a:lnTo>
                  <a:pt x="14836" y="71723"/>
                </a:lnTo>
                <a:lnTo>
                  <a:pt x="13517" y="64982"/>
                </a:lnTo>
                <a:lnTo>
                  <a:pt x="13417" y="62445"/>
                </a:lnTo>
                <a:lnTo>
                  <a:pt x="15795" y="57975"/>
                </a:lnTo>
                <a:lnTo>
                  <a:pt x="16730" y="55297"/>
                </a:lnTo>
                <a:lnTo>
                  <a:pt x="15495" y="46843"/>
                </a:lnTo>
                <a:lnTo>
                  <a:pt x="16529" y="41275"/>
                </a:lnTo>
                <a:lnTo>
                  <a:pt x="20902" y="34199"/>
                </a:lnTo>
                <a:lnTo>
                  <a:pt x="20522" y="31285"/>
                </a:lnTo>
                <a:lnTo>
                  <a:pt x="20488" y="28228"/>
                </a:lnTo>
                <a:lnTo>
                  <a:pt x="20605" y="23298"/>
                </a:lnTo>
                <a:lnTo>
                  <a:pt x="21322" y="22852"/>
                </a:lnTo>
                <a:lnTo>
                  <a:pt x="25676" y="18712"/>
                </a:lnTo>
                <a:lnTo>
                  <a:pt x="28663" y="13456"/>
                </a:lnTo>
                <a:lnTo>
                  <a:pt x="32031" y="7185"/>
                </a:lnTo>
                <a:lnTo>
                  <a:pt x="37531" y="0"/>
                </a:lnTo>
                <a:lnTo>
                  <a:pt x="51967" y="3708"/>
                </a:lnTo>
                <a:lnTo>
                  <a:pt x="51928" y="7999"/>
                </a:lnTo>
                <a:lnTo>
                  <a:pt x="45223" y="7999"/>
                </a:lnTo>
                <a:lnTo>
                  <a:pt x="39224" y="9959"/>
                </a:lnTo>
                <a:lnTo>
                  <a:pt x="39051" y="16104"/>
                </a:lnTo>
                <a:lnTo>
                  <a:pt x="40047" y="17096"/>
                </a:lnTo>
                <a:lnTo>
                  <a:pt x="41368" y="17518"/>
                </a:lnTo>
                <a:lnTo>
                  <a:pt x="52503" y="17518"/>
                </a:lnTo>
                <a:lnTo>
                  <a:pt x="52657" y="18976"/>
                </a:lnTo>
                <a:lnTo>
                  <a:pt x="55944" y="18976"/>
                </a:lnTo>
                <a:lnTo>
                  <a:pt x="57230" y="20222"/>
                </a:lnTo>
                <a:lnTo>
                  <a:pt x="60170" y="20222"/>
                </a:lnTo>
                <a:lnTo>
                  <a:pt x="59497" y="26739"/>
                </a:lnTo>
                <a:lnTo>
                  <a:pt x="51049" y="26739"/>
                </a:lnTo>
                <a:lnTo>
                  <a:pt x="50522" y="27335"/>
                </a:lnTo>
                <a:lnTo>
                  <a:pt x="49462" y="28228"/>
                </a:lnTo>
                <a:lnTo>
                  <a:pt x="50150" y="29499"/>
                </a:lnTo>
                <a:lnTo>
                  <a:pt x="51049" y="30330"/>
                </a:lnTo>
                <a:lnTo>
                  <a:pt x="51824" y="31222"/>
                </a:lnTo>
                <a:lnTo>
                  <a:pt x="59035" y="31222"/>
                </a:lnTo>
                <a:lnTo>
                  <a:pt x="58312" y="38925"/>
                </a:lnTo>
                <a:lnTo>
                  <a:pt x="57957" y="40909"/>
                </a:lnTo>
                <a:lnTo>
                  <a:pt x="58923" y="45299"/>
                </a:lnTo>
                <a:lnTo>
                  <a:pt x="60904" y="47818"/>
                </a:lnTo>
                <a:lnTo>
                  <a:pt x="60675" y="52865"/>
                </a:lnTo>
                <a:lnTo>
                  <a:pt x="58742" y="55333"/>
                </a:lnTo>
                <a:lnTo>
                  <a:pt x="58188" y="56536"/>
                </a:lnTo>
                <a:lnTo>
                  <a:pt x="56054" y="56536"/>
                </a:lnTo>
                <a:lnTo>
                  <a:pt x="55201" y="58577"/>
                </a:lnTo>
                <a:lnTo>
                  <a:pt x="57435" y="58577"/>
                </a:lnTo>
                <a:lnTo>
                  <a:pt x="57928" y="60319"/>
                </a:lnTo>
                <a:lnTo>
                  <a:pt x="58962" y="62445"/>
                </a:lnTo>
                <a:lnTo>
                  <a:pt x="59335" y="70606"/>
                </a:lnTo>
                <a:lnTo>
                  <a:pt x="59260" y="83195"/>
                </a:lnTo>
                <a:lnTo>
                  <a:pt x="55326" y="86674"/>
                </a:lnTo>
                <a:lnTo>
                  <a:pt x="57852" y="91833"/>
                </a:lnTo>
                <a:lnTo>
                  <a:pt x="52764" y="98775"/>
                </a:lnTo>
                <a:lnTo>
                  <a:pt x="56953" y="104434"/>
                </a:lnTo>
                <a:lnTo>
                  <a:pt x="58790" y="110399"/>
                </a:lnTo>
                <a:lnTo>
                  <a:pt x="51347" y="115379"/>
                </a:lnTo>
                <a:lnTo>
                  <a:pt x="55747" y="120272"/>
                </a:lnTo>
                <a:lnTo>
                  <a:pt x="56522" y="125375"/>
                </a:lnTo>
                <a:lnTo>
                  <a:pt x="50675" y="133678"/>
                </a:lnTo>
                <a:lnTo>
                  <a:pt x="50082" y="136525"/>
                </a:lnTo>
                <a:lnTo>
                  <a:pt x="51806" y="141448"/>
                </a:lnTo>
                <a:lnTo>
                  <a:pt x="51285" y="143774"/>
                </a:lnTo>
                <a:lnTo>
                  <a:pt x="40047" y="143774"/>
                </a:lnTo>
                <a:lnTo>
                  <a:pt x="39806" y="144369"/>
                </a:lnTo>
                <a:lnTo>
                  <a:pt x="39462" y="144934"/>
                </a:lnTo>
                <a:lnTo>
                  <a:pt x="39357" y="145778"/>
                </a:lnTo>
                <a:lnTo>
                  <a:pt x="40124" y="146372"/>
                </a:lnTo>
                <a:lnTo>
                  <a:pt x="48140" y="146372"/>
                </a:lnTo>
                <a:lnTo>
                  <a:pt x="47366" y="146918"/>
                </a:lnTo>
                <a:lnTo>
                  <a:pt x="46400" y="148847"/>
                </a:lnTo>
                <a:lnTo>
                  <a:pt x="47853" y="153504"/>
                </a:lnTo>
                <a:lnTo>
                  <a:pt x="7621" y="153504"/>
                </a:lnTo>
                <a:lnTo>
                  <a:pt x="5249" y="159562"/>
                </a:lnTo>
                <a:close/>
              </a:path>
              <a:path w="60959" h="176530">
                <a:moveTo>
                  <a:pt x="52503" y="17518"/>
                </a:moveTo>
                <a:lnTo>
                  <a:pt x="41368" y="17518"/>
                </a:lnTo>
                <a:lnTo>
                  <a:pt x="42754" y="17035"/>
                </a:lnTo>
                <a:lnTo>
                  <a:pt x="43691" y="14424"/>
                </a:lnTo>
                <a:lnTo>
                  <a:pt x="44132" y="12211"/>
                </a:lnTo>
                <a:lnTo>
                  <a:pt x="45223" y="7999"/>
                </a:lnTo>
                <a:lnTo>
                  <a:pt x="51928" y="7999"/>
                </a:lnTo>
                <a:lnTo>
                  <a:pt x="51910" y="9978"/>
                </a:lnTo>
                <a:lnTo>
                  <a:pt x="52189" y="14536"/>
                </a:lnTo>
                <a:lnTo>
                  <a:pt x="52503" y="17518"/>
                </a:lnTo>
                <a:close/>
              </a:path>
              <a:path w="60959" h="176530">
                <a:moveTo>
                  <a:pt x="55944" y="18976"/>
                </a:moveTo>
                <a:lnTo>
                  <a:pt x="52657" y="18976"/>
                </a:lnTo>
                <a:lnTo>
                  <a:pt x="55297" y="18350"/>
                </a:lnTo>
                <a:lnTo>
                  <a:pt x="55944" y="18976"/>
                </a:lnTo>
                <a:close/>
              </a:path>
              <a:path w="60959" h="176530">
                <a:moveTo>
                  <a:pt x="60170" y="20222"/>
                </a:moveTo>
                <a:lnTo>
                  <a:pt x="57230" y="20222"/>
                </a:lnTo>
                <a:lnTo>
                  <a:pt x="60244" y="19503"/>
                </a:lnTo>
                <a:lnTo>
                  <a:pt x="60170" y="20222"/>
                </a:lnTo>
                <a:close/>
              </a:path>
              <a:path w="60959" h="176530">
                <a:moveTo>
                  <a:pt x="59035" y="31222"/>
                </a:moveTo>
                <a:lnTo>
                  <a:pt x="51824" y="31222"/>
                </a:lnTo>
                <a:lnTo>
                  <a:pt x="53623" y="29413"/>
                </a:lnTo>
                <a:lnTo>
                  <a:pt x="51049" y="26739"/>
                </a:lnTo>
                <a:lnTo>
                  <a:pt x="59497" y="26739"/>
                </a:lnTo>
                <a:lnTo>
                  <a:pt x="59035" y="31222"/>
                </a:lnTo>
                <a:close/>
              </a:path>
              <a:path w="60959" h="176530">
                <a:moveTo>
                  <a:pt x="57173" y="57975"/>
                </a:moveTo>
                <a:lnTo>
                  <a:pt x="56054" y="56536"/>
                </a:lnTo>
                <a:lnTo>
                  <a:pt x="58188" y="56536"/>
                </a:lnTo>
                <a:lnTo>
                  <a:pt x="57602" y="57807"/>
                </a:lnTo>
                <a:lnTo>
                  <a:pt x="57173" y="57975"/>
                </a:lnTo>
                <a:close/>
              </a:path>
              <a:path w="60959" h="176530">
                <a:moveTo>
                  <a:pt x="57435" y="58577"/>
                </a:moveTo>
                <a:lnTo>
                  <a:pt x="55201" y="58577"/>
                </a:lnTo>
                <a:lnTo>
                  <a:pt x="56120" y="58347"/>
                </a:lnTo>
                <a:lnTo>
                  <a:pt x="57173" y="57975"/>
                </a:lnTo>
                <a:lnTo>
                  <a:pt x="57317" y="58160"/>
                </a:lnTo>
                <a:lnTo>
                  <a:pt x="57435" y="58577"/>
                </a:lnTo>
                <a:close/>
              </a:path>
              <a:path w="60959" h="176530">
                <a:moveTo>
                  <a:pt x="57173" y="57975"/>
                </a:moveTo>
                <a:close/>
              </a:path>
              <a:path w="60959" h="176530">
                <a:moveTo>
                  <a:pt x="48140" y="146372"/>
                </a:moveTo>
                <a:lnTo>
                  <a:pt x="40124" y="146372"/>
                </a:lnTo>
                <a:lnTo>
                  <a:pt x="40898" y="145969"/>
                </a:lnTo>
                <a:lnTo>
                  <a:pt x="41462" y="145461"/>
                </a:lnTo>
                <a:lnTo>
                  <a:pt x="42037" y="145008"/>
                </a:lnTo>
                <a:lnTo>
                  <a:pt x="40047" y="143774"/>
                </a:lnTo>
                <a:lnTo>
                  <a:pt x="51285" y="143774"/>
                </a:lnTo>
                <a:lnTo>
                  <a:pt x="51184" y="144227"/>
                </a:lnTo>
                <a:lnTo>
                  <a:pt x="48140" y="146372"/>
                </a:lnTo>
                <a:close/>
              </a:path>
              <a:path w="60959" h="176530">
                <a:moveTo>
                  <a:pt x="19332" y="176268"/>
                </a:moveTo>
                <a:lnTo>
                  <a:pt x="11610" y="173481"/>
                </a:lnTo>
                <a:lnTo>
                  <a:pt x="8164" y="169898"/>
                </a:lnTo>
                <a:lnTo>
                  <a:pt x="8547" y="164199"/>
                </a:lnTo>
                <a:lnTo>
                  <a:pt x="12309" y="155067"/>
                </a:lnTo>
                <a:lnTo>
                  <a:pt x="7621" y="153504"/>
                </a:lnTo>
                <a:lnTo>
                  <a:pt x="47853" y="153504"/>
                </a:lnTo>
                <a:lnTo>
                  <a:pt x="48187" y="154576"/>
                </a:lnTo>
                <a:lnTo>
                  <a:pt x="47336" y="156921"/>
                </a:lnTo>
                <a:lnTo>
                  <a:pt x="39530" y="159227"/>
                </a:lnTo>
                <a:lnTo>
                  <a:pt x="42543" y="162980"/>
                </a:lnTo>
                <a:lnTo>
                  <a:pt x="42181" y="165906"/>
                </a:lnTo>
                <a:lnTo>
                  <a:pt x="22976" y="165906"/>
                </a:lnTo>
                <a:lnTo>
                  <a:pt x="19332" y="176268"/>
                </a:lnTo>
                <a:close/>
              </a:path>
              <a:path w="60959" h="176530">
                <a:moveTo>
                  <a:pt x="23772" y="175127"/>
                </a:moveTo>
                <a:lnTo>
                  <a:pt x="24011" y="166347"/>
                </a:lnTo>
                <a:lnTo>
                  <a:pt x="22976" y="165906"/>
                </a:lnTo>
                <a:lnTo>
                  <a:pt x="42181" y="165906"/>
                </a:lnTo>
                <a:lnTo>
                  <a:pt x="42102" y="166545"/>
                </a:lnTo>
                <a:lnTo>
                  <a:pt x="40430" y="167351"/>
                </a:lnTo>
                <a:lnTo>
                  <a:pt x="38267" y="168132"/>
                </a:lnTo>
                <a:lnTo>
                  <a:pt x="34459" y="170651"/>
                </a:lnTo>
                <a:lnTo>
                  <a:pt x="32967" y="172765"/>
                </a:lnTo>
                <a:lnTo>
                  <a:pt x="29133" y="174637"/>
                </a:lnTo>
                <a:lnTo>
                  <a:pt x="26604" y="174637"/>
                </a:lnTo>
                <a:lnTo>
                  <a:pt x="23772" y="175127"/>
                </a:lnTo>
                <a:close/>
              </a:path>
              <a:path w="60959" h="176530">
                <a:moveTo>
                  <a:pt x="29006" y="174699"/>
                </a:moveTo>
                <a:lnTo>
                  <a:pt x="26604" y="174637"/>
                </a:lnTo>
                <a:lnTo>
                  <a:pt x="29133" y="174637"/>
                </a:lnTo>
                <a:lnTo>
                  <a:pt x="29006" y="174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496257" y="21503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0" y="80"/>
                </a:moveTo>
                <a:lnTo>
                  <a:pt x="419" y="0"/>
                </a:lnTo>
                <a:lnTo>
                  <a:pt x="270" y="80"/>
                </a:lnTo>
                <a:close/>
              </a:path>
              <a:path w="634" h="635">
                <a:moveTo>
                  <a:pt x="0" y="228"/>
                </a:moveTo>
                <a:lnTo>
                  <a:pt x="151" y="129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395423" y="2089808"/>
            <a:ext cx="126364" cy="139700"/>
          </a:xfrm>
          <a:custGeom>
            <a:avLst/>
            <a:gdLst/>
            <a:ahLst/>
            <a:cxnLst/>
            <a:rect l="l" t="t" r="r" b="b"/>
            <a:pathLst>
              <a:path w="126365" h="139700">
                <a:moveTo>
                  <a:pt x="114230" y="46360"/>
                </a:moveTo>
                <a:lnTo>
                  <a:pt x="59614" y="46360"/>
                </a:lnTo>
                <a:lnTo>
                  <a:pt x="60272" y="40698"/>
                </a:lnTo>
                <a:lnTo>
                  <a:pt x="60600" y="37095"/>
                </a:lnTo>
                <a:lnTo>
                  <a:pt x="68112" y="27086"/>
                </a:lnTo>
                <a:lnTo>
                  <a:pt x="73986" y="21865"/>
                </a:lnTo>
                <a:lnTo>
                  <a:pt x="83210" y="9959"/>
                </a:lnTo>
                <a:lnTo>
                  <a:pt x="90490" y="6752"/>
                </a:lnTo>
                <a:lnTo>
                  <a:pt x="100708" y="3751"/>
                </a:lnTo>
                <a:lnTo>
                  <a:pt x="103284" y="1755"/>
                </a:lnTo>
                <a:lnTo>
                  <a:pt x="106478" y="0"/>
                </a:lnTo>
                <a:lnTo>
                  <a:pt x="109587" y="1271"/>
                </a:lnTo>
                <a:lnTo>
                  <a:pt x="107377" y="5723"/>
                </a:lnTo>
                <a:lnTo>
                  <a:pt x="109809" y="8333"/>
                </a:lnTo>
                <a:lnTo>
                  <a:pt x="123687" y="8333"/>
                </a:lnTo>
                <a:lnTo>
                  <a:pt x="125832" y="10628"/>
                </a:lnTo>
                <a:lnTo>
                  <a:pt x="125938" y="15720"/>
                </a:lnTo>
                <a:lnTo>
                  <a:pt x="121414" y="16073"/>
                </a:lnTo>
                <a:lnTo>
                  <a:pt x="116658" y="19080"/>
                </a:lnTo>
                <a:lnTo>
                  <a:pt x="115356" y="20506"/>
                </a:lnTo>
                <a:lnTo>
                  <a:pt x="117213" y="23098"/>
                </a:lnTo>
                <a:lnTo>
                  <a:pt x="124907" y="23098"/>
                </a:lnTo>
                <a:lnTo>
                  <a:pt x="123605" y="28215"/>
                </a:lnTo>
                <a:lnTo>
                  <a:pt x="125270" y="35408"/>
                </a:lnTo>
                <a:lnTo>
                  <a:pt x="115987" y="40698"/>
                </a:lnTo>
                <a:lnTo>
                  <a:pt x="115788" y="44617"/>
                </a:lnTo>
                <a:lnTo>
                  <a:pt x="114230" y="46360"/>
                </a:lnTo>
                <a:close/>
              </a:path>
              <a:path w="126365" h="139700">
                <a:moveTo>
                  <a:pt x="123687" y="8333"/>
                </a:moveTo>
                <a:lnTo>
                  <a:pt x="109809" y="8333"/>
                </a:lnTo>
                <a:lnTo>
                  <a:pt x="115711" y="4291"/>
                </a:lnTo>
                <a:lnTo>
                  <a:pt x="121067" y="5530"/>
                </a:lnTo>
                <a:lnTo>
                  <a:pt x="123687" y="8333"/>
                </a:lnTo>
                <a:close/>
              </a:path>
              <a:path w="126365" h="139700">
                <a:moveTo>
                  <a:pt x="124907" y="23098"/>
                </a:moveTo>
                <a:lnTo>
                  <a:pt x="117213" y="23098"/>
                </a:lnTo>
                <a:lnTo>
                  <a:pt x="119098" y="22894"/>
                </a:lnTo>
                <a:lnTo>
                  <a:pt x="121633" y="22870"/>
                </a:lnTo>
                <a:lnTo>
                  <a:pt x="122905" y="22578"/>
                </a:lnTo>
                <a:lnTo>
                  <a:pt x="125116" y="22274"/>
                </a:lnTo>
                <a:lnTo>
                  <a:pt x="124907" y="23098"/>
                </a:lnTo>
                <a:close/>
              </a:path>
              <a:path w="126365" h="139700">
                <a:moveTo>
                  <a:pt x="56451" y="57856"/>
                </a:moveTo>
                <a:lnTo>
                  <a:pt x="45963" y="57856"/>
                </a:lnTo>
                <a:lnTo>
                  <a:pt x="49876" y="53106"/>
                </a:lnTo>
                <a:lnTo>
                  <a:pt x="51942" y="45925"/>
                </a:lnTo>
                <a:lnTo>
                  <a:pt x="59614" y="46360"/>
                </a:lnTo>
                <a:lnTo>
                  <a:pt x="114230" y="46360"/>
                </a:lnTo>
                <a:lnTo>
                  <a:pt x="111758" y="49124"/>
                </a:lnTo>
                <a:lnTo>
                  <a:pt x="109559" y="51090"/>
                </a:lnTo>
                <a:lnTo>
                  <a:pt x="109410" y="56610"/>
                </a:lnTo>
                <a:lnTo>
                  <a:pt x="56132" y="56610"/>
                </a:lnTo>
                <a:lnTo>
                  <a:pt x="55529" y="57434"/>
                </a:lnTo>
                <a:lnTo>
                  <a:pt x="56451" y="57856"/>
                </a:lnTo>
                <a:close/>
              </a:path>
              <a:path w="126365" h="139700">
                <a:moveTo>
                  <a:pt x="109371" y="58042"/>
                </a:moveTo>
                <a:lnTo>
                  <a:pt x="56860" y="58042"/>
                </a:lnTo>
                <a:lnTo>
                  <a:pt x="56955" y="57001"/>
                </a:lnTo>
                <a:lnTo>
                  <a:pt x="56880" y="56814"/>
                </a:lnTo>
                <a:lnTo>
                  <a:pt x="56430" y="56746"/>
                </a:lnTo>
                <a:lnTo>
                  <a:pt x="56132" y="56610"/>
                </a:lnTo>
                <a:lnTo>
                  <a:pt x="109410" y="56610"/>
                </a:lnTo>
                <a:lnTo>
                  <a:pt x="109371" y="58042"/>
                </a:lnTo>
                <a:close/>
              </a:path>
              <a:path w="126365" h="139700">
                <a:moveTo>
                  <a:pt x="14591" y="139334"/>
                </a:moveTo>
                <a:lnTo>
                  <a:pt x="13538" y="136320"/>
                </a:lnTo>
                <a:lnTo>
                  <a:pt x="12944" y="132580"/>
                </a:lnTo>
                <a:lnTo>
                  <a:pt x="9022" y="126862"/>
                </a:lnTo>
                <a:lnTo>
                  <a:pt x="5712" y="124866"/>
                </a:lnTo>
                <a:lnTo>
                  <a:pt x="3032" y="122521"/>
                </a:lnTo>
                <a:lnTo>
                  <a:pt x="4869" y="118144"/>
                </a:lnTo>
                <a:lnTo>
                  <a:pt x="6734" y="114138"/>
                </a:lnTo>
                <a:lnTo>
                  <a:pt x="1550" y="111471"/>
                </a:lnTo>
                <a:lnTo>
                  <a:pt x="0" y="102467"/>
                </a:lnTo>
                <a:lnTo>
                  <a:pt x="9087" y="97593"/>
                </a:lnTo>
                <a:lnTo>
                  <a:pt x="8715" y="89848"/>
                </a:lnTo>
                <a:lnTo>
                  <a:pt x="16513" y="87342"/>
                </a:lnTo>
                <a:lnTo>
                  <a:pt x="20914" y="78605"/>
                </a:lnTo>
                <a:lnTo>
                  <a:pt x="23373" y="78357"/>
                </a:lnTo>
                <a:lnTo>
                  <a:pt x="26071" y="78215"/>
                </a:lnTo>
                <a:lnTo>
                  <a:pt x="27430" y="78215"/>
                </a:lnTo>
                <a:lnTo>
                  <a:pt x="28415" y="78183"/>
                </a:lnTo>
                <a:lnTo>
                  <a:pt x="29209" y="77656"/>
                </a:lnTo>
                <a:lnTo>
                  <a:pt x="29793" y="77508"/>
                </a:lnTo>
                <a:lnTo>
                  <a:pt x="32385" y="72026"/>
                </a:lnTo>
                <a:lnTo>
                  <a:pt x="34777" y="67419"/>
                </a:lnTo>
                <a:lnTo>
                  <a:pt x="38882" y="57001"/>
                </a:lnTo>
                <a:lnTo>
                  <a:pt x="38672" y="56913"/>
                </a:lnTo>
                <a:lnTo>
                  <a:pt x="45963" y="57856"/>
                </a:lnTo>
                <a:lnTo>
                  <a:pt x="56451" y="57856"/>
                </a:lnTo>
                <a:lnTo>
                  <a:pt x="56860" y="58042"/>
                </a:lnTo>
                <a:lnTo>
                  <a:pt x="109371" y="58042"/>
                </a:lnTo>
                <a:lnTo>
                  <a:pt x="109356" y="58613"/>
                </a:lnTo>
                <a:lnTo>
                  <a:pt x="104220" y="58613"/>
                </a:lnTo>
                <a:lnTo>
                  <a:pt x="100986" y="60697"/>
                </a:lnTo>
                <a:lnTo>
                  <a:pt x="97456" y="62073"/>
                </a:lnTo>
                <a:lnTo>
                  <a:pt x="97637" y="65756"/>
                </a:lnTo>
                <a:lnTo>
                  <a:pt x="94384" y="72026"/>
                </a:lnTo>
                <a:lnTo>
                  <a:pt x="93887" y="75716"/>
                </a:lnTo>
                <a:lnTo>
                  <a:pt x="87084" y="75716"/>
                </a:lnTo>
                <a:lnTo>
                  <a:pt x="86156" y="76652"/>
                </a:lnTo>
                <a:lnTo>
                  <a:pt x="78128" y="88595"/>
                </a:lnTo>
                <a:lnTo>
                  <a:pt x="77745" y="88930"/>
                </a:lnTo>
                <a:lnTo>
                  <a:pt x="73873" y="90965"/>
                </a:lnTo>
                <a:lnTo>
                  <a:pt x="21249" y="90965"/>
                </a:lnTo>
                <a:lnTo>
                  <a:pt x="20770" y="91516"/>
                </a:lnTo>
                <a:lnTo>
                  <a:pt x="20206" y="91987"/>
                </a:lnTo>
                <a:lnTo>
                  <a:pt x="19766" y="92744"/>
                </a:lnTo>
                <a:lnTo>
                  <a:pt x="20254" y="93264"/>
                </a:lnTo>
                <a:lnTo>
                  <a:pt x="20504" y="93619"/>
                </a:lnTo>
                <a:lnTo>
                  <a:pt x="68796" y="93619"/>
                </a:lnTo>
                <a:lnTo>
                  <a:pt x="68169" y="93940"/>
                </a:lnTo>
                <a:lnTo>
                  <a:pt x="66102" y="94908"/>
                </a:lnTo>
                <a:lnTo>
                  <a:pt x="63394" y="100985"/>
                </a:lnTo>
                <a:lnTo>
                  <a:pt x="59377" y="103137"/>
                </a:lnTo>
                <a:lnTo>
                  <a:pt x="57377" y="104669"/>
                </a:lnTo>
                <a:lnTo>
                  <a:pt x="48277" y="104669"/>
                </a:lnTo>
                <a:lnTo>
                  <a:pt x="48469" y="104960"/>
                </a:lnTo>
                <a:lnTo>
                  <a:pt x="48607" y="105425"/>
                </a:lnTo>
                <a:lnTo>
                  <a:pt x="49158" y="105636"/>
                </a:lnTo>
                <a:lnTo>
                  <a:pt x="56114" y="105636"/>
                </a:lnTo>
                <a:lnTo>
                  <a:pt x="51626" y="109072"/>
                </a:lnTo>
                <a:lnTo>
                  <a:pt x="46403" y="111366"/>
                </a:lnTo>
                <a:lnTo>
                  <a:pt x="44838" y="122770"/>
                </a:lnTo>
                <a:lnTo>
                  <a:pt x="27401" y="122770"/>
                </a:lnTo>
                <a:lnTo>
                  <a:pt x="25383" y="128293"/>
                </a:lnTo>
                <a:lnTo>
                  <a:pt x="23945" y="133898"/>
                </a:lnTo>
                <a:lnTo>
                  <a:pt x="21032" y="138080"/>
                </a:lnTo>
                <a:lnTo>
                  <a:pt x="14591" y="139334"/>
                </a:lnTo>
                <a:close/>
              </a:path>
              <a:path w="126365" h="139700">
                <a:moveTo>
                  <a:pt x="109348" y="58916"/>
                </a:moveTo>
                <a:lnTo>
                  <a:pt x="104220" y="58613"/>
                </a:lnTo>
                <a:lnTo>
                  <a:pt x="109356" y="58613"/>
                </a:lnTo>
                <a:lnTo>
                  <a:pt x="109348" y="58916"/>
                </a:lnTo>
                <a:close/>
              </a:path>
              <a:path w="126365" h="139700">
                <a:moveTo>
                  <a:pt x="93695" y="77142"/>
                </a:moveTo>
                <a:lnTo>
                  <a:pt x="87084" y="75716"/>
                </a:lnTo>
                <a:lnTo>
                  <a:pt x="93887" y="75716"/>
                </a:lnTo>
                <a:lnTo>
                  <a:pt x="93695" y="77142"/>
                </a:lnTo>
                <a:close/>
              </a:path>
              <a:path w="126365" h="139700">
                <a:moveTo>
                  <a:pt x="68796" y="93619"/>
                </a:moveTo>
                <a:lnTo>
                  <a:pt x="20504" y="93619"/>
                </a:lnTo>
                <a:lnTo>
                  <a:pt x="22091" y="91926"/>
                </a:lnTo>
                <a:lnTo>
                  <a:pt x="21249" y="90965"/>
                </a:lnTo>
                <a:lnTo>
                  <a:pt x="73873" y="90965"/>
                </a:lnTo>
                <a:lnTo>
                  <a:pt x="68796" y="93619"/>
                </a:lnTo>
                <a:close/>
              </a:path>
              <a:path w="126365" h="139700">
                <a:moveTo>
                  <a:pt x="56114" y="105636"/>
                </a:moveTo>
                <a:lnTo>
                  <a:pt x="49158" y="105636"/>
                </a:lnTo>
                <a:lnTo>
                  <a:pt x="49583" y="105420"/>
                </a:lnTo>
                <a:lnTo>
                  <a:pt x="50105" y="105302"/>
                </a:lnTo>
                <a:lnTo>
                  <a:pt x="48277" y="104669"/>
                </a:lnTo>
                <a:lnTo>
                  <a:pt x="57377" y="104669"/>
                </a:lnTo>
                <a:lnTo>
                  <a:pt x="56114" y="105636"/>
                </a:lnTo>
                <a:close/>
              </a:path>
              <a:path w="126365" h="139700">
                <a:moveTo>
                  <a:pt x="35036" y="130441"/>
                </a:moveTo>
                <a:lnTo>
                  <a:pt x="27401" y="122770"/>
                </a:lnTo>
                <a:lnTo>
                  <a:pt x="44838" y="122770"/>
                </a:lnTo>
                <a:lnTo>
                  <a:pt x="44673" y="123967"/>
                </a:lnTo>
                <a:lnTo>
                  <a:pt x="35610" y="123967"/>
                </a:lnTo>
                <a:lnTo>
                  <a:pt x="35036" y="130441"/>
                </a:lnTo>
                <a:close/>
              </a:path>
              <a:path w="126365" h="139700">
                <a:moveTo>
                  <a:pt x="44623" y="124332"/>
                </a:moveTo>
                <a:lnTo>
                  <a:pt x="35610" y="123967"/>
                </a:lnTo>
                <a:lnTo>
                  <a:pt x="44673" y="123967"/>
                </a:lnTo>
                <a:lnTo>
                  <a:pt x="44623" y="124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676215" y="2486979"/>
            <a:ext cx="118745" cy="67945"/>
          </a:xfrm>
          <a:custGeom>
            <a:avLst/>
            <a:gdLst/>
            <a:ahLst/>
            <a:cxnLst/>
            <a:rect l="l" t="t" r="r" b="b"/>
            <a:pathLst>
              <a:path w="118744" h="67944">
                <a:moveTo>
                  <a:pt x="116011" y="11695"/>
                </a:moveTo>
                <a:lnTo>
                  <a:pt x="39573" y="11695"/>
                </a:lnTo>
                <a:lnTo>
                  <a:pt x="44058" y="6573"/>
                </a:lnTo>
                <a:lnTo>
                  <a:pt x="43924" y="6127"/>
                </a:lnTo>
                <a:lnTo>
                  <a:pt x="51474" y="4185"/>
                </a:lnTo>
                <a:lnTo>
                  <a:pt x="58708" y="0"/>
                </a:lnTo>
                <a:lnTo>
                  <a:pt x="68552" y="3783"/>
                </a:lnTo>
                <a:lnTo>
                  <a:pt x="102455" y="3783"/>
                </a:lnTo>
                <a:lnTo>
                  <a:pt x="104852" y="8644"/>
                </a:lnTo>
                <a:lnTo>
                  <a:pt x="116056" y="10759"/>
                </a:lnTo>
                <a:lnTo>
                  <a:pt x="116011" y="11695"/>
                </a:lnTo>
                <a:close/>
              </a:path>
              <a:path w="118744" h="67944">
                <a:moveTo>
                  <a:pt x="102455" y="3783"/>
                </a:moveTo>
                <a:lnTo>
                  <a:pt x="68552" y="3783"/>
                </a:lnTo>
                <a:lnTo>
                  <a:pt x="70792" y="3150"/>
                </a:lnTo>
                <a:lnTo>
                  <a:pt x="72504" y="2531"/>
                </a:lnTo>
                <a:lnTo>
                  <a:pt x="79766" y="604"/>
                </a:lnTo>
                <a:lnTo>
                  <a:pt x="87057" y="93"/>
                </a:lnTo>
                <a:lnTo>
                  <a:pt x="94436" y="864"/>
                </a:lnTo>
                <a:lnTo>
                  <a:pt x="101963" y="2785"/>
                </a:lnTo>
                <a:lnTo>
                  <a:pt x="102455" y="3783"/>
                </a:lnTo>
                <a:close/>
              </a:path>
              <a:path w="118744" h="67944">
                <a:moveTo>
                  <a:pt x="0" y="58756"/>
                </a:moveTo>
                <a:lnTo>
                  <a:pt x="177" y="51217"/>
                </a:lnTo>
                <a:lnTo>
                  <a:pt x="1041" y="44548"/>
                </a:lnTo>
                <a:lnTo>
                  <a:pt x="2162" y="38434"/>
                </a:lnTo>
                <a:lnTo>
                  <a:pt x="3137" y="32332"/>
                </a:lnTo>
                <a:lnTo>
                  <a:pt x="3540" y="28929"/>
                </a:lnTo>
                <a:lnTo>
                  <a:pt x="6611" y="25810"/>
                </a:lnTo>
                <a:lnTo>
                  <a:pt x="4937" y="21692"/>
                </a:lnTo>
                <a:lnTo>
                  <a:pt x="4621" y="20873"/>
                </a:lnTo>
                <a:lnTo>
                  <a:pt x="5605" y="18834"/>
                </a:lnTo>
                <a:lnTo>
                  <a:pt x="10734" y="16085"/>
                </a:lnTo>
                <a:lnTo>
                  <a:pt x="10361" y="11503"/>
                </a:lnTo>
                <a:lnTo>
                  <a:pt x="12227" y="7255"/>
                </a:lnTo>
                <a:lnTo>
                  <a:pt x="24425" y="15534"/>
                </a:lnTo>
                <a:lnTo>
                  <a:pt x="115826" y="15534"/>
                </a:lnTo>
                <a:lnTo>
                  <a:pt x="115837" y="16085"/>
                </a:lnTo>
                <a:lnTo>
                  <a:pt x="117021" y="21258"/>
                </a:lnTo>
                <a:lnTo>
                  <a:pt x="112276" y="30200"/>
                </a:lnTo>
                <a:lnTo>
                  <a:pt x="118295" y="32332"/>
                </a:lnTo>
                <a:lnTo>
                  <a:pt x="116611" y="40953"/>
                </a:lnTo>
                <a:lnTo>
                  <a:pt x="116295" y="45499"/>
                </a:lnTo>
                <a:lnTo>
                  <a:pt x="115575" y="51421"/>
                </a:lnTo>
                <a:lnTo>
                  <a:pt x="16389" y="51421"/>
                </a:lnTo>
                <a:lnTo>
                  <a:pt x="15873" y="52623"/>
                </a:lnTo>
                <a:lnTo>
                  <a:pt x="16217" y="52679"/>
                </a:lnTo>
                <a:lnTo>
                  <a:pt x="16600" y="52797"/>
                </a:lnTo>
                <a:lnTo>
                  <a:pt x="113775" y="52797"/>
                </a:lnTo>
                <a:lnTo>
                  <a:pt x="112265" y="53901"/>
                </a:lnTo>
                <a:lnTo>
                  <a:pt x="6247" y="53901"/>
                </a:lnTo>
                <a:lnTo>
                  <a:pt x="4718" y="53920"/>
                </a:lnTo>
                <a:lnTo>
                  <a:pt x="3061" y="55084"/>
                </a:lnTo>
                <a:lnTo>
                  <a:pt x="2268" y="56257"/>
                </a:lnTo>
                <a:lnTo>
                  <a:pt x="0" y="58756"/>
                </a:lnTo>
                <a:close/>
              </a:path>
              <a:path w="118744" h="67944">
                <a:moveTo>
                  <a:pt x="115826" y="15534"/>
                </a:moveTo>
                <a:lnTo>
                  <a:pt x="24425" y="15534"/>
                </a:lnTo>
                <a:lnTo>
                  <a:pt x="27994" y="7887"/>
                </a:lnTo>
                <a:lnTo>
                  <a:pt x="29917" y="8081"/>
                </a:lnTo>
                <a:lnTo>
                  <a:pt x="32505" y="8081"/>
                </a:lnTo>
                <a:lnTo>
                  <a:pt x="36001" y="9098"/>
                </a:lnTo>
                <a:lnTo>
                  <a:pt x="37476" y="10424"/>
                </a:lnTo>
                <a:lnTo>
                  <a:pt x="39573" y="11695"/>
                </a:lnTo>
                <a:lnTo>
                  <a:pt x="116011" y="11695"/>
                </a:lnTo>
                <a:lnTo>
                  <a:pt x="115826" y="15534"/>
                </a:lnTo>
                <a:close/>
              </a:path>
              <a:path w="118744" h="67944">
                <a:moveTo>
                  <a:pt x="32505" y="8081"/>
                </a:moveTo>
                <a:lnTo>
                  <a:pt x="29917" y="8081"/>
                </a:lnTo>
                <a:lnTo>
                  <a:pt x="32204" y="7993"/>
                </a:lnTo>
                <a:lnTo>
                  <a:pt x="32505" y="8081"/>
                </a:lnTo>
                <a:close/>
              </a:path>
              <a:path w="118744" h="67944">
                <a:moveTo>
                  <a:pt x="113775" y="52797"/>
                </a:moveTo>
                <a:lnTo>
                  <a:pt x="16600" y="52797"/>
                </a:lnTo>
                <a:lnTo>
                  <a:pt x="17068" y="52679"/>
                </a:lnTo>
                <a:lnTo>
                  <a:pt x="17137" y="52257"/>
                </a:lnTo>
                <a:lnTo>
                  <a:pt x="17260" y="51997"/>
                </a:lnTo>
                <a:lnTo>
                  <a:pt x="16389" y="51421"/>
                </a:lnTo>
                <a:lnTo>
                  <a:pt x="115575" y="51421"/>
                </a:lnTo>
                <a:lnTo>
                  <a:pt x="113775" y="52797"/>
                </a:lnTo>
                <a:close/>
              </a:path>
              <a:path w="118744" h="67944">
                <a:moveTo>
                  <a:pt x="4697" y="66136"/>
                </a:moveTo>
                <a:lnTo>
                  <a:pt x="4189" y="64710"/>
                </a:lnTo>
                <a:lnTo>
                  <a:pt x="3454" y="63600"/>
                </a:lnTo>
                <a:lnTo>
                  <a:pt x="5015" y="61299"/>
                </a:lnTo>
                <a:lnTo>
                  <a:pt x="6861" y="59754"/>
                </a:lnTo>
                <a:lnTo>
                  <a:pt x="8295" y="57014"/>
                </a:lnTo>
                <a:lnTo>
                  <a:pt x="7291" y="55297"/>
                </a:lnTo>
                <a:lnTo>
                  <a:pt x="6247" y="53901"/>
                </a:lnTo>
                <a:lnTo>
                  <a:pt x="112265" y="53901"/>
                </a:lnTo>
                <a:lnTo>
                  <a:pt x="110831" y="54949"/>
                </a:lnTo>
                <a:lnTo>
                  <a:pt x="104957" y="59135"/>
                </a:lnTo>
                <a:lnTo>
                  <a:pt x="104102" y="59209"/>
                </a:lnTo>
                <a:lnTo>
                  <a:pt x="52459" y="59209"/>
                </a:lnTo>
                <a:lnTo>
                  <a:pt x="51206" y="59853"/>
                </a:lnTo>
                <a:lnTo>
                  <a:pt x="49474" y="60139"/>
                </a:lnTo>
                <a:lnTo>
                  <a:pt x="49245" y="60548"/>
                </a:lnTo>
                <a:lnTo>
                  <a:pt x="28070" y="60548"/>
                </a:lnTo>
                <a:lnTo>
                  <a:pt x="26826" y="61602"/>
                </a:lnTo>
                <a:lnTo>
                  <a:pt x="15662" y="61602"/>
                </a:lnTo>
                <a:lnTo>
                  <a:pt x="13691" y="62118"/>
                </a:lnTo>
                <a:lnTo>
                  <a:pt x="11443" y="62508"/>
                </a:lnTo>
                <a:lnTo>
                  <a:pt x="7740" y="63953"/>
                </a:lnTo>
                <a:lnTo>
                  <a:pt x="6324" y="65125"/>
                </a:lnTo>
                <a:lnTo>
                  <a:pt x="4697" y="66136"/>
                </a:lnTo>
                <a:close/>
              </a:path>
              <a:path w="118744" h="67944">
                <a:moveTo>
                  <a:pt x="60976" y="66390"/>
                </a:moveTo>
                <a:lnTo>
                  <a:pt x="53924" y="65448"/>
                </a:lnTo>
                <a:lnTo>
                  <a:pt x="52459" y="59209"/>
                </a:lnTo>
                <a:lnTo>
                  <a:pt x="104102" y="59209"/>
                </a:lnTo>
                <a:lnTo>
                  <a:pt x="92635" y="60214"/>
                </a:lnTo>
                <a:lnTo>
                  <a:pt x="92658" y="60443"/>
                </a:lnTo>
                <a:lnTo>
                  <a:pt x="65538" y="60443"/>
                </a:lnTo>
                <a:lnTo>
                  <a:pt x="60976" y="66390"/>
                </a:lnTo>
                <a:close/>
              </a:path>
              <a:path w="118744" h="67944">
                <a:moveTo>
                  <a:pt x="69134" y="67698"/>
                </a:moveTo>
                <a:lnTo>
                  <a:pt x="65538" y="60443"/>
                </a:lnTo>
                <a:lnTo>
                  <a:pt x="92658" y="60443"/>
                </a:lnTo>
                <a:lnTo>
                  <a:pt x="92692" y="60778"/>
                </a:lnTo>
                <a:lnTo>
                  <a:pt x="92368" y="61125"/>
                </a:lnTo>
                <a:lnTo>
                  <a:pt x="79670" y="61125"/>
                </a:lnTo>
                <a:lnTo>
                  <a:pt x="78253" y="62682"/>
                </a:lnTo>
                <a:lnTo>
                  <a:pt x="77162" y="64566"/>
                </a:lnTo>
                <a:lnTo>
                  <a:pt x="73700" y="66681"/>
                </a:lnTo>
                <a:lnTo>
                  <a:pt x="71366" y="66986"/>
                </a:lnTo>
                <a:lnTo>
                  <a:pt x="69134" y="67698"/>
                </a:lnTo>
                <a:close/>
              </a:path>
              <a:path w="118744" h="67944">
                <a:moveTo>
                  <a:pt x="42692" y="66259"/>
                </a:moveTo>
                <a:lnTo>
                  <a:pt x="37811" y="64089"/>
                </a:lnTo>
                <a:lnTo>
                  <a:pt x="37495" y="63667"/>
                </a:lnTo>
                <a:lnTo>
                  <a:pt x="28070" y="60548"/>
                </a:lnTo>
                <a:lnTo>
                  <a:pt x="49245" y="60548"/>
                </a:lnTo>
                <a:lnTo>
                  <a:pt x="46327" y="65770"/>
                </a:lnTo>
                <a:lnTo>
                  <a:pt x="42692" y="66259"/>
                </a:lnTo>
                <a:close/>
              </a:path>
              <a:path w="118744" h="67944">
                <a:moveTo>
                  <a:pt x="86061" y="67872"/>
                </a:moveTo>
                <a:lnTo>
                  <a:pt x="79670" y="61125"/>
                </a:lnTo>
                <a:lnTo>
                  <a:pt x="92368" y="61125"/>
                </a:lnTo>
                <a:lnTo>
                  <a:pt x="86061" y="67872"/>
                </a:lnTo>
                <a:close/>
              </a:path>
              <a:path w="118744" h="67944">
                <a:moveTo>
                  <a:pt x="19852" y="67513"/>
                </a:moveTo>
                <a:lnTo>
                  <a:pt x="15662" y="61602"/>
                </a:lnTo>
                <a:lnTo>
                  <a:pt x="26826" y="61602"/>
                </a:lnTo>
                <a:lnTo>
                  <a:pt x="19852" y="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619919" y="2909397"/>
            <a:ext cx="94452" cy="11060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373513" y="3128973"/>
            <a:ext cx="73025" cy="118110"/>
          </a:xfrm>
          <a:custGeom>
            <a:avLst/>
            <a:gdLst/>
            <a:ahLst/>
            <a:cxnLst/>
            <a:rect l="l" t="t" r="r" b="b"/>
            <a:pathLst>
              <a:path w="73025" h="118110">
                <a:moveTo>
                  <a:pt x="24083" y="12687"/>
                </a:moveTo>
                <a:lnTo>
                  <a:pt x="10208" y="12687"/>
                </a:lnTo>
                <a:lnTo>
                  <a:pt x="12265" y="9933"/>
                </a:lnTo>
                <a:lnTo>
                  <a:pt x="13577" y="6412"/>
                </a:lnTo>
                <a:lnTo>
                  <a:pt x="15834" y="5655"/>
                </a:lnTo>
                <a:lnTo>
                  <a:pt x="19125" y="4514"/>
                </a:lnTo>
                <a:lnTo>
                  <a:pt x="21229" y="2176"/>
                </a:lnTo>
                <a:lnTo>
                  <a:pt x="25086" y="0"/>
                </a:lnTo>
                <a:lnTo>
                  <a:pt x="27029" y="899"/>
                </a:lnTo>
                <a:lnTo>
                  <a:pt x="28971" y="1165"/>
                </a:lnTo>
                <a:lnTo>
                  <a:pt x="26973" y="5655"/>
                </a:lnTo>
                <a:lnTo>
                  <a:pt x="25430" y="8707"/>
                </a:lnTo>
                <a:lnTo>
                  <a:pt x="24083" y="12687"/>
                </a:lnTo>
                <a:close/>
              </a:path>
              <a:path w="73025" h="118110">
                <a:moveTo>
                  <a:pt x="37458" y="112873"/>
                </a:moveTo>
                <a:lnTo>
                  <a:pt x="37114" y="112005"/>
                </a:lnTo>
                <a:lnTo>
                  <a:pt x="36893" y="111211"/>
                </a:lnTo>
                <a:lnTo>
                  <a:pt x="36300" y="110808"/>
                </a:lnTo>
                <a:lnTo>
                  <a:pt x="29592" y="106027"/>
                </a:lnTo>
                <a:lnTo>
                  <a:pt x="26522" y="98833"/>
                </a:lnTo>
                <a:lnTo>
                  <a:pt x="20437" y="85217"/>
                </a:lnTo>
                <a:lnTo>
                  <a:pt x="16878" y="78903"/>
                </a:lnTo>
                <a:lnTo>
                  <a:pt x="20742" y="71964"/>
                </a:lnTo>
                <a:lnTo>
                  <a:pt x="18341" y="70581"/>
                </a:lnTo>
                <a:lnTo>
                  <a:pt x="15940" y="70073"/>
                </a:lnTo>
                <a:lnTo>
                  <a:pt x="12193" y="58289"/>
                </a:lnTo>
                <a:lnTo>
                  <a:pt x="8907" y="47653"/>
                </a:lnTo>
                <a:lnTo>
                  <a:pt x="0" y="18566"/>
                </a:lnTo>
                <a:lnTo>
                  <a:pt x="1962" y="11863"/>
                </a:lnTo>
                <a:lnTo>
                  <a:pt x="7836" y="4204"/>
                </a:lnTo>
                <a:lnTo>
                  <a:pt x="10208" y="12687"/>
                </a:lnTo>
                <a:lnTo>
                  <a:pt x="24083" y="12687"/>
                </a:lnTo>
                <a:lnTo>
                  <a:pt x="23995" y="12947"/>
                </a:lnTo>
                <a:lnTo>
                  <a:pt x="25344" y="14287"/>
                </a:lnTo>
                <a:lnTo>
                  <a:pt x="25928" y="15391"/>
                </a:lnTo>
                <a:lnTo>
                  <a:pt x="33952" y="15391"/>
                </a:lnTo>
                <a:lnTo>
                  <a:pt x="33314" y="19843"/>
                </a:lnTo>
                <a:lnTo>
                  <a:pt x="35036" y="21779"/>
                </a:lnTo>
                <a:lnTo>
                  <a:pt x="20398" y="21779"/>
                </a:lnTo>
                <a:lnTo>
                  <a:pt x="20146" y="21828"/>
                </a:lnTo>
                <a:lnTo>
                  <a:pt x="18495" y="21828"/>
                </a:lnTo>
                <a:lnTo>
                  <a:pt x="16523" y="23874"/>
                </a:lnTo>
                <a:lnTo>
                  <a:pt x="15261" y="25666"/>
                </a:lnTo>
                <a:lnTo>
                  <a:pt x="13901" y="27359"/>
                </a:lnTo>
                <a:lnTo>
                  <a:pt x="15930" y="29300"/>
                </a:lnTo>
                <a:lnTo>
                  <a:pt x="40417" y="29300"/>
                </a:lnTo>
                <a:lnTo>
                  <a:pt x="41236" y="30633"/>
                </a:lnTo>
                <a:lnTo>
                  <a:pt x="42423" y="31750"/>
                </a:lnTo>
                <a:lnTo>
                  <a:pt x="46977" y="32171"/>
                </a:lnTo>
                <a:lnTo>
                  <a:pt x="48469" y="34243"/>
                </a:lnTo>
                <a:lnTo>
                  <a:pt x="48421" y="42416"/>
                </a:lnTo>
                <a:lnTo>
                  <a:pt x="50976" y="45813"/>
                </a:lnTo>
                <a:lnTo>
                  <a:pt x="54277" y="49311"/>
                </a:lnTo>
                <a:lnTo>
                  <a:pt x="59254" y="55156"/>
                </a:lnTo>
                <a:lnTo>
                  <a:pt x="63267" y="61486"/>
                </a:lnTo>
                <a:lnTo>
                  <a:pt x="66041" y="68490"/>
                </a:lnTo>
                <a:lnTo>
                  <a:pt x="67299" y="76354"/>
                </a:lnTo>
                <a:lnTo>
                  <a:pt x="67595" y="82128"/>
                </a:lnTo>
                <a:lnTo>
                  <a:pt x="70676" y="87759"/>
                </a:lnTo>
                <a:lnTo>
                  <a:pt x="72522" y="93513"/>
                </a:lnTo>
                <a:lnTo>
                  <a:pt x="72566" y="95243"/>
                </a:lnTo>
                <a:lnTo>
                  <a:pt x="65623" y="95243"/>
                </a:lnTo>
                <a:lnTo>
                  <a:pt x="69346" y="103993"/>
                </a:lnTo>
                <a:lnTo>
                  <a:pt x="69216" y="104235"/>
                </a:lnTo>
                <a:lnTo>
                  <a:pt x="45953" y="104235"/>
                </a:lnTo>
                <a:lnTo>
                  <a:pt x="45417" y="104800"/>
                </a:lnTo>
                <a:lnTo>
                  <a:pt x="44825" y="105308"/>
                </a:lnTo>
                <a:lnTo>
                  <a:pt x="44308" y="106132"/>
                </a:lnTo>
                <a:lnTo>
                  <a:pt x="44767" y="106648"/>
                </a:lnTo>
                <a:lnTo>
                  <a:pt x="44958" y="107020"/>
                </a:lnTo>
                <a:lnTo>
                  <a:pt x="67724" y="107020"/>
                </a:lnTo>
                <a:lnTo>
                  <a:pt x="67166" y="108061"/>
                </a:lnTo>
                <a:lnTo>
                  <a:pt x="58745" y="108061"/>
                </a:lnTo>
                <a:lnTo>
                  <a:pt x="57037" y="112005"/>
                </a:lnTo>
                <a:lnTo>
                  <a:pt x="41467" y="112005"/>
                </a:lnTo>
                <a:lnTo>
                  <a:pt x="37458" y="112873"/>
                </a:lnTo>
                <a:close/>
              </a:path>
              <a:path w="73025" h="118110">
                <a:moveTo>
                  <a:pt x="33952" y="15391"/>
                </a:moveTo>
                <a:lnTo>
                  <a:pt x="25928" y="15391"/>
                </a:lnTo>
                <a:lnTo>
                  <a:pt x="27660" y="13741"/>
                </a:lnTo>
                <a:lnTo>
                  <a:pt x="29460" y="12142"/>
                </a:lnTo>
                <a:lnTo>
                  <a:pt x="30483" y="10610"/>
                </a:lnTo>
                <a:lnTo>
                  <a:pt x="32424" y="10877"/>
                </a:lnTo>
                <a:lnTo>
                  <a:pt x="34385" y="12364"/>
                </a:lnTo>
                <a:lnTo>
                  <a:pt x="33952" y="15391"/>
                </a:lnTo>
                <a:close/>
              </a:path>
              <a:path w="73025" h="118110">
                <a:moveTo>
                  <a:pt x="40417" y="29300"/>
                </a:moveTo>
                <a:lnTo>
                  <a:pt x="15930" y="29300"/>
                </a:lnTo>
                <a:lnTo>
                  <a:pt x="17499" y="27682"/>
                </a:lnTo>
                <a:lnTo>
                  <a:pt x="19203" y="26169"/>
                </a:lnTo>
                <a:lnTo>
                  <a:pt x="20972" y="23874"/>
                </a:lnTo>
                <a:lnTo>
                  <a:pt x="20494" y="22659"/>
                </a:lnTo>
                <a:lnTo>
                  <a:pt x="20398" y="21779"/>
                </a:lnTo>
                <a:lnTo>
                  <a:pt x="35036" y="21779"/>
                </a:lnTo>
                <a:lnTo>
                  <a:pt x="37495" y="24544"/>
                </a:lnTo>
                <a:lnTo>
                  <a:pt x="40417" y="29300"/>
                </a:lnTo>
                <a:close/>
              </a:path>
              <a:path w="73025" h="118110">
                <a:moveTo>
                  <a:pt x="19584" y="21939"/>
                </a:moveTo>
                <a:lnTo>
                  <a:pt x="18495" y="21828"/>
                </a:lnTo>
                <a:lnTo>
                  <a:pt x="20146" y="21828"/>
                </a:lnTo>
                <a:lnTo>
                  <a:pt x="19584" y="21939"/>
                </a:lnTo>
                <a:close/>
              </a:path>
              <a:path w="73025" h="118110">
                <a:moveTo>
                  <a:pt x="72608" y="96887"/>
                </a:moveTo>
                <a:lnTo>
                  <a:pt x="65623" y="95243"/>
                </a:lnTo>
                <a:lnTo>
                  <a:pt x="72566" y="95243"/>
                </a:lnTo>
                <a:lnTo>
                  <a:pt x="72608" y="96887"/>
                </a:lnTo>
                <a:close/>
              </a:path>
              <a:path w="73025" h="118110">
                <a:moveTo>
                  <a:pt x="67724" y="107020"/>
                </a:moveTo>
                <a:lnTo>
                  <a:pt x="44958" y="107020"/>
                </a:lnTo>
                <a:lnTo>
                  <a:pt x="46403" y="105376"/>
                </a:lnTo>
                <a:lnTo>
                  <a:pt x="46087" y="104613"/>
                </a:lnTo>
                <a:lnTo>
                  <a:pt x="45953" y="104235"/>
                </a:lnTo>
                <a:lnTo>
                  <a:pt x="69216" y="104235"/>
                </a:lnTo>
                <a:lnTo>
                  <a:pt x="67724" y="107020"/>
                </a:lnTo>
                <a:close/>
              </a:path>
              <a:path w="73025" h="118110">
                <a:moveTo>
                  <a:pt x="67126" y="108136"/>
                </a:moveTo>
                <a:lnTo>
                  <a:pt x="58745" y="108061"/>
                </a:lnTo>
                <a:lnTo>
                  <a:pt x="67166" y="108061"/>
                </a:lnTo>
                <a:close/>
              </a:path>
              <a:path w="73025" h="118110">
                <a:moveTo>
                  <a:pt x="45724" y="117511"/>
                </a:moveTo>
                <a:lnTo>
                  <a:pt x="41467" y="112005"/>
                </a:lnTo>
                <a:lnTo>
                  <a:pt x="57037" y="112005"/>
                </a:lnTo>
                <a:lnTo>
                  <a:pt x="56868" y="112396"/>
                </a:lnTo>
                <a:lnTo>
                  <a:pt x="49579" y="112396"/>
                </a:lnTo>
                <a:lnTo>
                  <a:pt x="45724" y="117511"/>
                </a:lnTo>
                <a:close/>
              </a:path>
              <a:path w="73025" h="118110">
                <a:moveTo>
                  <a:pt x="55627" y="115261"/>
                </a:moveTo>
                <a:lnTo>
                  <a:pt x="49579" y="112396"/>
                </a:lnTo>
                <a:lnTo>
                  <a:pt x="56868" y="112396"/>
                </a:lnTo>
                <a:lnTo>
                  <a:pt x="55627" y="115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427732" y="2793583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7959" y="6511"/>
                </a:moveTo>
                <a:lnTo>
                  <a:pt x="5298" y="5010"/>
                </a:lnTo>
                <a:lnTo>
                  <a:pt x="2650" y="3478"/>
                </a:lnTo>
                <a:lnTo>
                  <a:pt x="0" y="1990"/>
                </a:lnTo>
                <a:lnTo>
                  <a:pt x="468" y="1308"/>
                </a:lnTo>
                <a:lnTo>
                  <a:pt x="1426" y="0"/>
                </a:lnTo>
                <a:lnTo>
                  <a:pt x="8687" y="5358"/>
                </a:lnTo>
                <a:lnTo>
                  <a:pt x="7959" y="6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673299" y="303422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2302" y="5116"/>
                </a:moveTo>
                <a:lnTo>
                  <a:pt x="67" y="4986"/>
                </a:lnTo>
                <a:lnTo>
                  <a:pt x="0" y="4527"/>
                </a:lnTo>
                <a:lnTo>
                  <a:pt x="312" y="1122"/>
                </a:lnTo>
                <a:lnTo>
                  <a:pt x="2053" y="0"/>
                </a:lnTo>
                <a:lnTo>
                  <a:pt x="6004" y="6"/>
                </a:lnTo>
                <a:lnTo>
                  <a:pt x="6406" y="2065"/>
                </a:lnTo>
                <a:lnTo>
                  <a:pt x="5870" y="4527"/>
                </a:lnTo>
                <a:lnTo>
                  <a:pt x="5890" y="4682"/>
                </a:lnTo>
                <a:lnTo>
                  <a:pt x="5458" y="4806"/>
                </a:lnTo>
                <a:lnTo>
                  <a:pt x="5039" y="4986"/>
                </a:lnTo>
                <a:lnTo>
                  <a:pt x="2302" y="5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043821" y="332874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4325" y="7199"/>
                </a:moveTo>
                <a:lnTo>
                  <a:pt x="353" y="5704"/>
                </a:lnTo>
                <a:lnTo>
                  <a:pt x="0" y="3218"/>
                </a:lnTo>
                <a:lnTo>
                  <a:pt x="1589" y="0"/>
                </a:lnTo>
                <a:lnTo>
                  <a:pt x="7043" y="1493"/>
                </a:lnTo>
                <a:lnTo>
                  <a:pt x="6191" y="3310"/>
                </a:lnTo>
                <a:lnTo>
                  <a:pt x="4325" y="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670406" y="2509922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5">
                <a:moveTo>
                  <a:pt x="5521" y="7887"/>
                </a:moveTo>
                <a:lnTo>
                  <a:pt x="0" y="7070"/>
                </a:lnTo>
                <a:lnTo>
                  <a:pt x="1311" y="0"/>
                </a:lnTo>
                <a:lnTo>
                  <a:pt x="5521" y="7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798918" y="251328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865" y="4037"/>
                </a:moveTo>
                <a:lnTo>
                  <a:pt x="1187" y="2983"/>
                </a:lnTo>
                <a:lnTo>
                  <a:pt x="0" y="948"/>
                </a:lnTo>
                <a:lnTo>
                  <a:pt x="1379" y="0"/>
                </a:lnTo>
                <a:lnTo>
                  <a:pt x="2402" y="2319"/>
                </a:lnTo>
                <a:lnTo>
                  <a:pt x="2870" y="3528"/>
                </a:lnTo>
                <a:lnTo>
                  <a:pt x="1865" y="4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503939" y="2493113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947" y="1240"/>
                </a:moveTo>
                <a:lnTo>
                  <a:pt x="105" y="1215"/>
                </a:lnTo>
                <a:lnTo>
                  <a:pt x="0" y="210"/>
                </a:lnTo>
                <a:lnTo>
                  <a:pt x="775" y="124"/>
                </a:lnTo>
                <a:lnTo>
                  <a:pt x="1530" y="6"/>
                </a:lnTo>
                <a:lnTo>
                  <a:pt x="2363" y="0"/>
                </a:lnTo>
                <a:lnTo>
                  <a:pt x="2489" y="1146"/>
                </a:lnTo>
                <a:lnTo>
                  <a:pt x="947" y="1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531216" y="2952489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3176" y="3858"/>
                </a:moveTo>
                <a:lnTo>
                  <a:pt x="1951" y="3280"/>
                </a:lnTo>
                <a:lnTo>
                  <a:pt x="1004" y="2493"/>
                </a:lnTo>
                <a:lnTo>
                  <a:pt x="0" y="1793"/>
                </a:lnTo>
                <a:lnTo>
                  <a:pt x="575" y="1165"/>
                </a:lnTo>
                <a:lnTo>
                  <a:pt x="1186" y="0"/>
                </a:lnTo>
                <a:lnTo>
                  <a:pt x="2745" y="93"/>
                </a:lnTo>
                <a:lnTo>
                  <a:pt x="3722" y="831"/>
                </a:lnTo>
                <a:lnTo>
                  <a:pt x="4841" y="1358"/>
                </a:lnTo>
                <a:lnTo>
                  <a:pt x="3978" y="2537"/>
                </a:lnTo>
                <a:lnTo>
                  <a:pt x="3176" y="3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409439" y="23626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" y="335"/>
                </a:moveTo>
                <a:lnTo>
                  <a:pt x="0" y="0"/>
                </a:lnTo>
                <a:lnTo>
                  <a:pt x="364" y="74"/>
                </a:lnTo>
                <a:lnTo>
                  <a:pt x="277" y="260"/>
                </a:lnTo>
                <a:lnTo>
                  <a:pt x="29" y="335"/>
                </a:lnTo>
                <a:close/>
              </a:path>
              <a:path w="634" h="635">
                <a:moveTo>
                  <a:pt x="210" y="33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409804" y="235988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4984" y="3999"/>
                </a:moveTo>
                <a:lnTo>
                  <a:pt x="0" y="2802"/>
                </a:lnTo>
                <a:lnTo>
                  <a:pt x="573" y="1761"/>
                </a:lnTo>
                <a:lnTo>
                  <a:pt x="1091" y="185"/>
                </a:lnTo>
                <a:lnTo>
                  <a:pt x="4334" y="0"/>
                </a:lnTo>
                <a:lnTo>
                  <a:pt x="4392" y="2256"/>
                </a:lnTo>
                <a:lnTo>
                  <a:pt x="4984" y="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911645" y="290872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516" y="2082"/>
                </a:moveTo>
                <a:lnTo>
                  <a:pt x="0" y="1574"/>
                </a:lnTo>
                <a:lnTo>
                  <a:pt x="334" y="1004"/>
                </a:lnTo>
                <a:lnTo>
                  <a:pt x="688" y="0"/>
                </a:lnTo>
                <a:lnTo>
                  <a:pt x="1720" y="5"/>
                </a:lnTo>
                <a:lnTo>
                  <a:pt x="2410" y="570"/>
                </a:lnTo>
                <a:lnTo>
                  <a:pt x="3089" y="910"/>
                </a:lnTo>
                <a:lnTo>
                  <a:pt x="2516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443270" y="280044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524" y="2454"/>
                </a:moveTo>
                <a:lnTo>
                  <a:pt x="381" y="2077"/>
                </a:lnTo>
                <a:lnTo>
                  <a:pt x="0" y="1531"/>
                </a:lnTo>
                <a:lnTo>
                  <a:pt x="496" y="811"/>
                </a:lnTo>
                <a:lnTo>
                  <a:pt x="1078" y="421"/>
                </a:lnTo>
                <a:lnTo>
                  <a:pt x="1587" y="0"/>
                </a:lnTo>
                <a:lnTo>
                  <a:pt x="2027" y="1122"/>
                </a:lnTo>
                <a:lnTo>
                  <a:pt x="524" y="2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496257" y="21503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5" y="520"/>
                </a:moveTo>
                <a:lnTo>
                  <a:pt x="0" y="228"/>
                </a:lnTo>
                <a:lnTo>
                  <a:pt x="410" y="0"/>
                </a:lnTo>
                <a:lnTo>
                  <a:pt x="275" y="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494916" y="2150894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6294"/>
                </a:moveTo>
                <a:lnTo>
                  <a:pt x="1615" y="0"/>
                </a:lnTo>
                <a:lnTo>
                  <a:pt x="3187" y="1668"/>
                </a:lnTo>
                <a:lnTo>
                  <a:pt x="3243" y="3398"/>
                </a:lnTo>
                <a:lnTo>
                  <a:pt x="0" y="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914553" y="3361654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236" y="142"/>
                </a:moveTo>
                <a:lnTo>
                  <a:pt x="1550" y="142"/>
                </a:lnTo>
                <a:lnTo>
                  <a:pt x="2219" y="0"/>
                </a:lnTo>
                <a:lnTo>
                  <a:pt x="2236" y="142"/>
                </a:lnTo>
                <a:close/>
              </a:path>
              <a:path w="2540" h="3175">
                <a:moveTo>
                  <a:pt x="248" y="2865"/>
                </a:moveTo>
                <a:lnTo>
                  <a:pt x="248" y="2065"/>
                </a:lnTo>
                <a:lnTo>
                  <a:pt x="0" y="1135"/>
                </a:lnTo>
                <a:lnTo>
                  <a:pt x="479" y="99"/>
                </a:lnTo>
                <a:lnTo>
                  <a:pt x="1550" y="142"/>
                </a:lnTo>
                <a:lnTo>
                  <a:pt x="2236" y="142"/>
                </a:lnTo>
                <a:lnTo>
                  <a:pt x="2506" y="2418"/>
                </a:lnTo>
                <a:lnTo>
                  <a:pt x="248" y="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037429" y="333286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738"/>
                </a:moveTo>
                <a:lnTo>
                  <a:pt x="1088" y="0"/>
                </a:lnTo>
                <a:lnTo>
                  <a:pt x="4563" y="2536"/>
                </a:lnTo>
                <a:lnTo>
                  <a:pt x="1413" y="3417"/>
                </a:lnTo>
                <a:lnTo>
                  <a:pt x="0" y="4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215981" y="230170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202"/>
                </a:moveTo>
                <a:lnTo>
                  <a:pt x="1666" y="0"/>
                </a:lnTo>
                <a:lnTo>
                  <a:pt x="1933" y="410"/>
                </a:lnTo>
                <a:lnTo>
                  <a:pt x="1272" y="1004"/>
                </a:lnTo>
                <a:lnTo>
                  <a:pt x="0" y="2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110766" y="228708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5" y="2368"/>
                </a:moveTo>
                <a:lnTo>
                  <a:pt x="0" y="55"/>
                </a:lnTo>
                <a:lnTo>
                  <a:pt x="1990" y="0"/>
                </a:lnTo>
                <a:lnTo>
                  <a:pt x="1541" y="1258"/>
                </a:lnTo>
                <a:lnTo>
                  <a:pt x="1054" y="2127"/>
                </a:lnTo>
                <a:lnTo>
                  <a:pt x="480" y="2213"/>
                </a:lnTo>
                <a:lnTo>
                  <a:pt x="105" y="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112757" y="22865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7" y="477"/>
                </a:moveTo>
                <a:lnTo>
                  <a:pt x="181" y="0"/>
                </a:lnTo>
                <a:lnTo>
                  <a:pt x="0" y="495"/>
                </a:lnTo>
                <a:lnTo>
                  <a:pt x="162" y="477"/>
                </a:lnTo>
                <a:lnTo>
                  <a:pt x="477" y="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418825" y="23659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04" y="2114"/>
                </a:moveTo>
                <a:lnTo>
                  <a:pt x="0" y="600"/>
                </a:lnTo>
                <a:lnTo>
                  <a:pt x="2170" y="0"/>
                </a:lnTo>
                <a:lnTo>
                  <a:pt x="1004" y="2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921517" y="336989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47" y="1085"/>
                </a:moveTo>
                <a:lnTo>
                  <a:pt x="0" y="681"/>
                </a:lnTo>
                <a:lnTo>
                  <a:pt x="765" y="0"/>
                </a:lnTo>
                <a:lnTo>
                  <a:pt x="747" y="1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799752" y="250070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899"/>
                </a:moveTo>
                <a:lnTo>
                  <a:pt x="7" y="0"/>
                </a:lnTo>
                <a:lnTo>
                  <a:pt x="605" y="290"/>
                </a:lnTo>
                <a:lnTo>
                  <a:pt x="0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718465" y="24927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62" y="1774"/>
                </a:moveTo>
                <a:lnTo>
                  <a:pt x="0" y="0"/>
                </a:lnTo>
                <a:lnTo>
                  <a:pt x="1396" y="632"/>
                </a:lnTo>
                <a:lnTo>
                  <a:pt x="995" y="1029"/>
                </a:lnTo>
                <a:lnTo>
                  <a:pt x="574" y="1389"/>
                </a:lnTo>
                <a:lnTo>
                  <a:pt x="162" y="1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719862" y="24931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11" y="427"/>
                </a:moveTo>
                <a:lnTo>
                  <a:pt x="0" y="260"/>
                </a:lnTo>
                <a:lnTo>
                  <a:pt x="287" y="0"/>
                </a:lnTo>
                <a:lnTo>
                  <a:pt x="411" y="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796583" y="252154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1934"/>
                </a:moveTo>
                <a:lnTo>
                  <a:pt x="783" y="0"/>
                </a:lnTo>
                <a:lnTo>
                  <a:pt x="889" y="439"/>
                </a:lnTo>
                <a:lnTo>
                  <a:pt x="1137" y="929"/>
                </a:lnTo>
                <a:lnTo>
                  <a:pt x="899" y="1568"/>
                </a:lnTo>
                <a:lnTo>
                  <a:pt x="353" y="1717"/>
                </a:lnTo>
                <a:lnTo>
                  <a:pt x="0" y="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800899" y="2526101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346" y="2828"/>
                </a:moveTo>
                <a:lnTo>
                  <a:pt x="220" y="2096"/>
                </a:lnTo>
                <a:lnTo>
                  <a:pt x="0" y="1346"/>
                </a:lnTo>
                <a:lnTo>
                  <a:pt x="19" y="422"/>
                </a:lnTo>
                <a:lnTo>
                  <a:pt x="660" y="199"/>
                </a:lnTo>
                <a:lnTo>
                  <a:pt x="1004" y="0"/>
                </a:lnTo>
                <a:lnTo>
                  <a:pt x="1396" y="2195"/>
                </a:lnTo>
                <a:lnTo>
                  <a:pt x="346" y="2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3715699" y="2263407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803" y="3001"/>
                </a:moveTo>
                <a:lnTo>
                  <a:pt x="508" y="2355"/>
                </a:lnTo>
                <a:lnTo>
                  <a:pt x="47" y="1828"/>
                </a:lnTo>
                <a:lnTo>
                  <a:pt x="0" y="1079"/>
                </a:lnTo>
                <a:lnTo>
                  <a:pt x="96" y="632"/>
                </a:lnTo>
                <a:lnTo>
                  <a:pt x="1069" y="346"/>
                </a:lnTo>
                <a:lnTo>
                  <a:pt x="1646" y="0"/>
                </a:lnTo>
                <a:lnTo>
                  <a:pt x="1826" y="384"/>
                </a:lnTo>
                <a:lnTo>
                  <a:pt x="2247" y="880"/>
                </a:lnTo>
                <a:lnTo>
                  <a:pt x="1816" y="1828"/>
                </a:lnTo>
                <a:lnTo>
                  <a:pt x="1261" y="2400"/>
                </a:lnTo>
                <a:lnTo>
                  <a:pt x="803" y="3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4478958" y="2559763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015" y="1426"/>
                </a:moveTo>
                <a:lnTo>
                  <a:pt x="173" y="1376"/>
                </a:lnTo>
                <a:lnTo>
                  <a:pt x="87" y="619"/>
                </a:lnTo>
                <a:lnTo>
                  <a:pt x="0" y="210"/>
                </a:lnTo>
                <a:lnTo>
                  <a:pt x="756" y="124"/>
                </a:lnTo>
                <a:lnTo>
                  <a:pt x="1504" y="0"/>
                </a:lnTo>
                <a:lnTo>
                  <a:pt x="2355" y="25"/>
                </a:lnTo>
                <a:lnTo>
                  <a:pt x="2489" y="1215"/>
                </a:lnTo>
                <a:lnTo>
                  <a:pt x="1771" y="1290"/>
                </a:lnTo>
                <a:lnTo>
                  <a:pt x="1015" y="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512148" y="2734675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4625"/>
                </a:moveTo>
                <a:lnTo>
                  <a:pt x="1647" y="0"/>
                </a:lnTo>
                <a:lnTo>
                  <a:pt x="3312" y="1624"/>
                </a:lnTo>
                <a:lnTo>
                  <a:pt x="3454" y="3087"/>
                </a:lnTo>
                <a:lnTo>
                  <a:pt x="0" y="4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3553977" y="249634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0" y="1512"/>
                </a:moveTo>
                <a:lnTo>
                  <a:pt x="719" y="0"/>
                </a:lnTo>
                <a:lnTo>
                  <a:pt x="765" y="346"/>
                </a:lnTo>
                <a:lnTo>
                  <a:pt x="699" y="1240"/>
                </a:lnTo>
                <a:lnTo>
                  <a:pt x="279" y="1339"/>
                </a:lnTo>
                <a:lnTo>
                  <a:pt x="0" y="1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352598" y="290848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27" y="260"/>
                </a:moveTo>
                <a:lnTo>
                  <a:pt x="0" y="0"/>
                </a:lnTo>
                <a:lnTo>
                  <a:pt x="747" y="198"/>
                </a:lnTo>
                <a:lnTo>
                  <a:pt x="27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4353345" y="290853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15" y="527"/>
                </a:moveTo>
                <a:lnTo>
                  <a:pt x="0" y="154"/>
                </a:lnTo>
                <a:lnTo>
                  <a:pt x="1541" y="0"/>
                </a:lnTo>
                <a:lnTo>
                  <a:pt x="1415" y="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576499" y="271819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34" y="1400"/>
                </a:moveTo>
                <a:lnTo>
                  <a:pt x="0" y="247"/>
                </a:lnTo>
                <a:lnTo>
                  <a:pt x="708" y="148"/>
                </a:lnTo>
                <a:lnTo>
                  <a:pt x="1416" y="0"/>
                </a:lnTo>
                <a:lnTo>
                  <a:pt x="2105" y="55"/>
                </a:lnTo>
                <a:lnTo>
                  <a:pt x="2286" y="55"/>
                </a:lnTo>
                <a:lnTo>
                  <a:pt x="2421" y="718"/>
                </a:lnTo>
                <a:lnTo>
                  <a:pt x="2582" y="1090"/>
                </a:lnTo>
                <a:lnTo>
                  <a:pt x="334" y="1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679524" y="303860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905" y="396"/>
                </a:moveTo>
                <a:lnTo>
                  <a:pt x="0" y="191"/>
                </a:lnTo>
                <a:lnTo>
                  <a:pt x="554" y="0"/>
                </a:lnTo>
                <a:lnTo>
                  <a:pt x="1196" y="30"/>
                </a:lnTo>
                <a:lnTo>
                  <a:pt x="1549" y="247"/>
                </a:lnTo>
                <a:lnTo>
                  <a:pt x="1905" y="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679170" y="30387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" y="148"/>
                </a:moveTo>
                <a:lnTo>
                  <a:pt x="0" y="0"/>
                </a:lnTo>
                <a:lnTo>
                  <a:pt x="353" y="36"/>
                </a:lnTo>
                <a:lnTo>
                  <a:pt x="20" y="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809510" y="2844061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544" y="3031"/>
                </a:moveTo>
                <a:lnTo>
                  <a:pt x="1689" y="2287"/>
                </a:lnTo>
                <a:lnTo>
                  <a:pt x="841" y="1637"/>
                </a:lnTo>
                <a:lnTo>
                  <a:pt x="0" y="706"/>
                </a:lnTo>
                <a:lnTo>
                  <a:pt x="344" y="0"/>
                </a:lnTo>
                <a:lnTo>
                  <a:pt x="995" y="260"/>
                </a:lnTo>
                <a:lnTo>
                  <a:pt x="1962" y="1022"/>
                </a:lnTo>
                <a:lnTo>
                  <a:pt x="3205" y="2287"/>
                </a:lnTo>
                <a:lnTo>
                  <a:pt x="2544" y="3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3890318" y="290741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800"/>
                </a:moveTo>
                <a:lnTo>
                  <a:pt x="1683" y="0"/>
                </a:lnTo>
                <a:lnTo>
                  <a:pt x="1511" y="254"/>
                </a:lnTo>
                <a:lnTo>
                  <a:pt x="1376" y="676"/>
                </a:lnTo>
                <a:lnTo>
                  <a:pt x="793" y="763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3888987" y="2908225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269" y="502"/>
                </a:moveTo>
                <a:lnTo>
                  <a:pt x="0" y="68"/>
                </a:lnTo>
                <a:lnTo>
                  <a:pt x="440" y="36"/>
                </a:lnTo>
                <a:lnTo>
                  <a:pt x="889" y="31"/>
                </a:lnTo>
                <a:lnTo>
                  <a:pt x="1330" y="0"/>
                </a:lnTo>
                <a:lnTo>
                  <a:pt x="269" y="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3425087" y="280627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81" y="1203"/>
                </a:moveTo>
                <a:lnTo>
                  <a:pt x="0" y="365"/>
                </a:lnTo>
                <a:lnTo>
                  <a:pt x="110" y="0"/>
                </a:lnTo>
                <a:lnTo>
                  <a:pt x="626" y="25"/>
                </a:lnTo>
                <a:lnTo>
                  <a:pt x="913" y="25"/>
                </a:lnTo>
                <a:lnTo>
                  <a:pt x="829" y="1159"/>
                </a:lnTo>
                <a:lnTo>
                  <a:pt x="358" y="1159"/>
                </a:lnTo>
                <a:lnTo>
                  <a:pt x="81" y="1203"/>
                </a:lnTo>
                <a:close/>
              </a:path>
              <a:path w="1269" h="1269">
                <a:moveTo>
                  <a:pt x="913" y="25"/>
                </a:moveTo>
                <a:lnTo>
                  <a:pt x="626" y="25"/>
                </a:lnTo>
                <a:lnTo>
                  <a:pt x="913" y="0"/>
                </a:lnTo>
                <a:close/>
              </a:path>
              <a:path w="1269" h="1269">
                <a:moveTo>
                  <a:pt x="819" y="1184"/>
                </a:moveTo>
                <a:lnTo>
                  <a:pt x="358" y="1159"/>
                </a:lnTo>
                <a:lnTo>
                  <a:pt x="829" y="1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4407621" y="324066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641" y="1668"/>
                </a:moveTo>
                <a:lnTo>
                  <a:pt x="316" y="1315"/>
                </a:lnTo>
                <a:lnTo>
                  <a:pt x="0" y="1122"/>
                </a:lnTo>
                <a:lnTo>
                  <a:pt x="499" y="744"/>
                </a:lnTo>
                <a:lnTo>
                  <a:pt x="1119" y="0"/>
                </a:lnTo>
                <a:lnTo>
                  <a:pt x="1513" y="87"/>
                </a:lnTo>
                <a:lnTo>
                  <a:pt x="2105" y="261"/>
                </a:lnTo>
                <a:lnTo>
                  <a:pt x="2601" y="756"/>
                </a:lnTo>
                <a:lnTo>
                  <a:pt x="3147" y="1228"/>
                </a:lnTo>
                <a:lnTo>
                  <a:pt x="1674" y="1593"/>
                </a:lnTo>
                <a:lnTo>
                  <a:pt x="641" y="1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4410769" y="32418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35" y="335"/>
                </a:moveTo>
                <a:lnTo>
                  <a:pt x="0" y="49"/>
                </a:lnTo>
                <a:lnTo>
                  <a:pt x="201" y="0"/>
                </a:lnTo>
                <a:lnTo>
                  <a:pt x="335" y="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3898269" y="3075837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90" h="81280">
                <a:moveTo>
                  <a:pt x="50336" y="21336"/>
                </a:moveTo>
                <a:lnTo>
                  <a:pt x="8841" y="21336"/>
                </a:lnTo>
                <a:lnTo>
                  <a:pt x="6749" y="20891"/>
                </a:lnTo>
                <a:lnTo>
                  <a:pt x="5720" y="18161"/>
                </a:lnTo>
                <a:lnTo>
                  <a:pt x="2094" y="14223"/>
                </a:lnTo>
                <a:lnTo>
                  <a:pt x="57" y="7493"/>
                </a:lnTo>
                <a:lnTo>
                  <a:pt x="0" y="6857"/>
                </a:lnTo>
                <a:lnTo>
                  <a:pt x="2496" y="3555"/>
                </a:lnTo>
                <a:lnTo>
                  <a:pt x="5635" y="0"/>
                </a:lnTo>
                <a:lnTo>
                  <a:pt x="6802" y="2031"/>
                </a:lnTo>
                <a:lnTo>
                  <a:pt x="7577" y="3047"/>
                </a:lnTo>
                <a:lnTo>
                  <a:pt x="8275" y="3047"/>
                </a:lnTo>
                <a:lnTo>
                  <a:pt x="8122" y="5079"/>
                </a:lnTo>
                <a:lnTo>
                  <a:pt x="8018" y="5206"/>
                </a:lnTo>
                <a:lnTo>
                  <a:pt x="7444" y="5206"/>
                </a:lnTo>
                <a:lnTo>
                  <a:pt x="6802" y="6985"/>
                </a:lnTo>
                <a:lnTo>
                  <a:pt x="6218" y="6985"/>
                </a:lnTo>
                <a:lnTo>
                  <a:pt x="6985" y="8509"/>
                </a:lnTo>
                <a:lnTo>
                  <a:pt x="16711" y="8509"/>
                </a:lnTo>
                <a:lnTo>
                  <a:pt x="16082" y="13715"/>
                </a:lnTo>
                <a:lnTo>
                  <a:pt x="36460" y="13715"/>
                </a:lnTo>
                <a:lnTo>
                  <a:pt x="37811" y="16382"/>
                </a:lnTo>
                <a:lnTo>
                  <a:pt x="40365" y="17906"/>
                </a:lnTo>
                <a:lnTo>
                  <a:pt x="48756" y="19304"/>
                </a:lnTo>
                <a:lnTo>
                  <a:pt x="50336" y="21336"/>
                </a:lnTo>
                <a:close/>
              </a:path>
              <a:path w="173990" h="81280">
                <a:moveTo>
                  <a:pt x="16711" y="8509"/>
                </a:moveTo>
                <a:lnTo>
                  <a:pt x="6985" y="8509"/>
                </a:lnTo>
                <a:lnTo>
                  <a:pt x="7951" y="6985"/>
                </a:lnTo>
                <a:lnTo>
                  <a:pt x="8515" y="6857"/>
                </a:lnTo>
                <a:lnTo>
                  <a:pt x="8266" y="6477"/>
                </a:lnTo>
                <a:lnTo>
                  <a:pt x="17002" y="6095"/>
                </a:lnTo>
                <a:lnTo>
                  <a:pt x="16711" y="8509"/>
                </a:lnTo>
                <a:close/>
              </a:path>
              <a:path w="173990" h="81280">
                <a:moveTo>
                  <a:pt x="36460" y="13715"/>
                </a:moveTo>
                <a:lnTo>
                  <a:pt x="16082" y="13715"/>
                </a:lnTo>
                <a:lnTo>
                  <a:pt x="22770" y="7493"/>
                </a:lnTo>
                <a:lnTo>
                  <a:pt x="22293" y="7238"/>
                </a:lnTo>
                <a:lnTo>
                  <a:pt x="22062" y="6985"/>
                </a:lnTo>
                <a:lnTo>
                  <a:pt x="22713" y="7112"/>
                </a:lnTo>
                <a:lnTo>
                  <a:pt x="23039" y="7238"/>
                </a:lnTo>
                <a:lnTo>
                  <a:pt x="22876" y="7493"/>
                </a:lnTo>
                <a:lnTo>
                  <a:pt x="25297" y="12700"/>
                </a:lnTo>
                <a:lnTo>
                  <a:pt x="35945" y="12700"/>
                </a:lnTo>
                <a:lnTo>
                  <a:pt x="36460" y="13715"/>
                </a:lnTo>
                <a:close/>
              </a:path>
              <a:path w="173990" h="81280">
                <a:moveTo>
                  <a:pt x="35945" y="12700"/>
                </a:moveTo>
                <a:lnTo>
                  <a:pt x="25297" y="12700"/>
                </a:lnTo>
                <a:lnTo>
                  <a:pt x="29745" y="10287"/>
                </a:lnTo>
                <a:lnTo>
                  <a:pt x="33821" y="8509"/>
                </a:lnTo>
                <a:lnTo>
                  <a:pt x="35945" y="12700"/>
                </a:lnTo>
                <a:close/>
              </a:path>
              <a:path w="173990" h="81280">
                <a:moveTo>
                  <a:pt x="51028" y="22225"/>
                </a:moveTo>
                <a:lnTo>
                  <a:pt x="4593" y="22225"/>
                </a:lnTo>
                <a:lnTo>
                  <a:pt x="5328" y="21462"/>
                </a:lnTo>
                <a:lnTo>
                  <a:pt x="5309" y="21209"/>
                </a:lnTo>
                <a:lnTo>
                  <a:pt x="6449" y="20828"/>
                </a:lnTo>
                <a:lnTo>
                  <a:pt x="6749" y="20891"/>
                </a:lnTo>
                <a:lnTo>
                  <a:pt x="6821" y="21081"/>
                </a:lnTo>
                <a:lnTo>
                  <a:pt x="8841" y="21336"/>
                </a:lnTo>
                <a:lnTo>
                  <a:pt x="50336" y="21336"/>
                </a:lnTo>
                <a:lnTo>
                  <a:pt x="51028" y="22225"/>
                </a:lnTo>
                <a:close/>
              </a:path>
              <a:path w="173990" h="81280">
                <a:moveTo>
                  <a:pt x="16408" y="52070"/>
                </a:moveTo>
                <a:lnTo>
                  <a:pt x="14763" y="51054"/>
                </a:lnTo>
                <a:lnTo>
                  <a:pt x="12621" y="49403"/>
                </a:lnTo>
                <a:lnTo>
                  <a:pt x="6066" y="46354"/>
                </a:lnTo>
                <a:lnTo>
                  <a:pt x="5990" y="42290"/>
                </a:lnTo>
                <a:lnTo>
                  <a:pt x="5128" y="38988"/>
                </a:lnTo>
                <a:lnTo>
                  <a:pt x="10630" y="33146"/>
                </a:lnTo>
                <a:lnTo>
                  <a:pt x="4917" y="27939"/>
                </a:lnTo>
                <a:lnTo>
                  <a:pt x="4286" y="22097"/>
                </a:lnTo>
                <a:lnTo>
                  <a:pt x="4579" y="22219"/>
                </a:lnTo>
                <a:lnTo>
                  <a:pt x="51028" y="22225"/>
                </a:lnTo>
                <a:lnTo>
                  <a:pt x="52213" y="23748"/>
                </a:lnTo>
                <a:lnTo>
                  <a:pt x="10963" y="23748"/>
                </a:lnTo>
                <a:lnTo>
                  <a:pt x="10371" y="24637"/>
                </a:lnTo>
                <a:lnTo>
                  <a:pt x="52904" y="24637"/>
                </a:lnTo>
                <a:lnTo>
                  <a:pt x="53694" y="25654"/>
                </a:lnTo>
                <a:lnTo>
                  <a:pt x="63701" y="25654"/>
                </a:lnTo>
                <a:lnTo>
                  <a:pt x="66486" y="28067"/>
                </a:lnTo>
                <a:lnTo>
                  <a:pt x="73967" y="29210"/>
                </a:lnTo>
                <a:lnTo>
                  <a:pt x="76151" y="30606"/>
                </a:lnTo>
                <a:lnTo>
                  <a:pt x="27736" y="30606"/>
                </a:lnTo>
                <a:lnTo>
                  <a:pt x="26579" y="31369"/>
                </a:lnTo>
                <a:lnTo>
                  <a:pt x="25651" y="33909"/>
                </a:lnTo>
                <a:lnTo>
                  <a:pt x="25842" y="34036"/>
                </a:lnTo>
                <a:lnTo>
                  <a:pt x="18226" y="34036"/>
                </a:lnTo>
                <a:lnTo>
                  <a:pt x="17479" y="34162"/>
                </a:lnTo>
                <a:lnTo>
                  <a:pt x="17270" y="34797"/>
                </a:lnTo>
                <a:lnTo>
                  <a:pt x="17174" y="35179"/>
                </a:lnTo>
                <a:lnTo>
                  <a:pt x="27564" y="35179"/>
                </a:lnTo>
                <a:lnTo>
                  <a:pt x="29094" y="36195"/>
                </a:lnTo>
                <a:lnTo>
                  <a:pt x="114947" y="36195"/>
                </a:lnTo>
                <a:lnTo>
                  <a:pt x="115824" y="37845"/>
                </a:lnTo>
                <a:lnTo>
                  <a:pt x="25593" y="37845"/>
                </a:lnTo>
                <a:lnTo>
                  <a:pt x="24826" y="43434"/>
                </a:lnTo>
                <a:lnTo>
                  <a:pt x="25201" y="50545"/>
                </a:lnTo>
                <a:lnTo>
                  <a:pt x="16408" y="52070"/>
                </a:lnTo>
                <a:close/>
              </a:path>
              <a:path w="173990" h="81280">
                <a:moveTo>
                  <a:pt x="63701" y="25654"/>
                </a:moveTo>
                <a:lnTo>
                  <a:pt x="53694" y="25654"/>
                </a:lnTo>
                <a:lnTo>
                  <a:pt x="60917" y="23240"/>
                </a:lnTo>
                <a:lnTo>
                  <a:pt x="63701" y="25654"/>
                </a:lnTo>
                <a:close/>
              </a:path>
              <a:path w="173990" h="81280">
                <a:moveTo>
                  <a:pt x="52904" y="24637"/>
                </a:moveTo>
                <a:lnTo>
                  <a:pt x="10371" y="24637"/>
                </a:lnTo>
                <a:lnTo>
                  <a:pt x="11635" y="24256"/>
                </a:lnTo>
                <a:lnTo>
                  <a:pt x="10963" y="23748"/>
                </a:lnTo>
                <a:lnTo>
                  <a:pt x="52213" y="23748"/>
                </a:lnTo>
                <a:lnTo>
                  <a:pt x="52904" y="24637"/>
                </a:lnTo>
                <a:close/>
              </a:path>
              <a:path w="173990" h="81280">
                <a:moveTo>
                  <a:pt x="90233" y="33273"/>
                </a:moveTo>
                <a:lnTo>
                  <a:pt x="80320" y="33273"/>
                </a:lnTo>
                <a:lnTo>
                  <a:pt x="80648" y="32004"/>
                </a:lnTo>
                <a:lnTo>
                  <a:pt x="80761" y="29590"/>
                </a:lnTo>
                <a:lnTo>
                  <a:pt x="83210" y="26415"/>
                </a:lnTo>
                <a:lnTo>
                  <a:pt x="85171" y="27812"/>
                </a:lnTo>
                <a:lnTo>
                  <a:pt x="88433" y="30861"/>
                </a:lnTo>
                <a:lnTo>
                  <a:pt x="90118" y="33146"/>
                </a:lnTo>
                <a:lnTo>
                  <a:pt x="90233" y="33273"/>
                </a:lnTo>
                <a:close/>
              </a:path>
              <a:path w="173990" h="81280">
                <a:moveTo>
                  <a:pt x="114947" y="36195"/>
                </a:moveTo>
                <a:lnTo>
                  <a:pt x="29094" y="36195"/>
                </a:lnTo>
                <a:lnTo>
                  <a:pt x="32157" y="35560"/>
                </a:lnTo>
                <a:lnTo>
                  <a:pt x="32692" y="35305"/>
                </a:lnTo>
                <a:lnTo>
                  <a:pt x="33008" y="34289"/>
                </a:lnTo>
                <a:lnTo>
                  <a:pt x="34042" y="32765"/>
                </a:lnTo>
                <a:lnTo>
                  <a:pt x="31945" y="32004"/>
                </a:lnTo>
                <a:lnTo>
                  <a:pt x="30147" y="31114"/>
                </a:lnTo>
                <a:lnTo>
                  <a:pt x="28252" y="30734"/>
                </a:lnTo>
                <a:lnTo>
                  <a:pt x="27736" y="30606"/>
                </a:lnTo>
                <a:lnTo>
                  <a:pt x="76151" y="30606"/>
                </a:lnTo>
                <a:lnTo>
                  <a:pt x="80320" y="33273"/>
                </a:lnTo>
                <a:lnTo>
                  <a:pt x="90233" y="33273"/>
                </a:lnTo>
                <a:lnTo>
                  <a:pt x="92183" y="35432"/>
                </a:lnTo>
                <a:lnTo>
                  <a:pt x="114542" y="35432"/>
                </a:lnTo>
                <a:lnTo>
                  <a:pt x="114947" y="36195"/>
                </a:lnTo>
                <a:close/>
              </a:path>
              <a:path w="173990" h="81280">
                <a:moveTo>
                  <a:pt x="107196" y="35432"/>
                </a:moveTo>
                <a:lnTo>
                  <a:pt x="92183" y="35432"/>
                </a:lnTo>
                <a:lnTo>
                  <a:pt x="97112" y="31114"/>
                </a:lnTo>
                <a:lnTo>
                  <a:pt x="102173" y="32638"/>
                </a:lnTo>
                <a:lnTo>
                  <a:pt x="107196" y="35432"/>
                </a:lnTo>
                <a:close/>
              </a:path>
              <a:path w="173990" h="81280">
                <a:moveTo>
                  <a:pt x="114542" y="35432"/>
                </a:moveTo>
                <a:lnTo>
                  <a:pt x="107196" y="35432"/>
                </a:lnTo>
                <a:lnTo>
                  <a:pt x="113261" y="33020"/>
                </a:lnTo>
                <a:lnTo>
                  <a:pt x="114542" y="35432"/>
                </a:lnTo>
                <a:close/>
              </a:path>
              <a:path w="173990" h="81280">
                <a:moveTo>
                  <a:pt x="27564" y="35179"/>
                </a:moveTo>
                <a:lnTo>
                  <a:pt x="17174" y="35179"/>
                </a:lnTo>
                <a:lnTo>
                  <a:pt x="19307" y="35052"/>
                </a:lnTo>
                <a:lnTo>
                  <a:pt x="19718" y="34162"/>
                </a:lnTo>
                <a:lnTo>
                  <a:pt x="18972" y="34162"/>
                </a:lnTo>
                <a:lnTo>
                  <a:pt x="18226" y="34036"/>
                </a:lnTo>
                <a:lnTo>
                  <a:pt x="25842" y="34036"/>
                </a:lnTo>
                <a:lnTo>
                  <a:pt x="27564" y="35179"/>
                </a:lnTo>
                <a:close/>
              </a:path>
              <a:path w="173990" h="81280">
                <a:moveTo>
                  <a:pt x="34816" y="58420"/>
                </a:moveTo>
                <a:lnTo>
                  <a:pt x="33410" y="57657"/>
                </a:lnTo>
                <a:lnTo>
                  <a:pt x="31850" y="57277"/>
                </a:lnTo>
                <a:lnTo>
                  <a:pt x="30462" y="54863"/>
                </a:lnTo>
                <a:lnTo>
                  <a:pt x="30358" y="54229"/>
                </a:lnTo>
                <a:lnTo>
                  <a:pt x="32195" y="50164"/>
                </a:lnTo>
                <a:lnTo>
                  <a:pt x="26330" y="46609"/>
                </a:lnTo>
                <a:lnTo>
                  <a:pt x="28387" y="44830"/>
                </a:lnTo>
                <a:lnTo>
                  <a:pt x="32559" y="40004"/>
                </a:lnTo>
                <a:lnTo>
                  <a:pt x="32224" y="39623"/>
                </a:lnTo>
                <a:lnTo>
                  <a:pt x="25593" y="37845"/>
                </a:lnTo>
                <a:lnTo>
                  <a:pt x="115824" y="37845"/>
                </a:lnTo>
                <a:lnTo>
                  <a:pt x="116093" y="38354"/>
                </a:lnTo>
                <a:lnTo>
                  <a:pt x="118398" y="40004"/>
                </a:lnTo>
                <a:lnTo>
                  <a:pt x="44662" y="40004"/>
                </a:lnTo>
                <a:lnTo>
                  <a:pt x="44068" y="40131"/>
                </a:lnTo>
                <a:lnTo>
                  <a:pt x="43954" y="42290"/>
                </a:lnTo>
                <a:lnTo>
                  <a:pt x="166065" y="42290"/>
                </a:lnTo>
                <a:lnTo>
                  <a:pt x="167855" y="43434"/>
                </a:lnTo>
                <a:lnTo>
                  <a:pt x="168946" y="45593"/>
                </a:lnTo>
                <a:lnTo>
                  <a:pt x="67242" y="45593"/>
                </a:lnTo>
                <a:lnTo>
                  <a:pt x="65777" y="46354"/>
                </a:lnTo>
                <a:lnTo>
                  <a:pt x="65682" y="46609"/>
                </a:lnTo>
                <a:lnTo>
                  <a:pt x="58984" y="46609"/>
                </a:lnTo>
                <a:lnTo>
                  <a:pt x="53506" y="49276"/>
                </a:lnTo>
                <a:lnTo>
                  <a:pt x="35917" y="49276"/>
                </a:lnTo>
                <a:lnTo>
                  <a:pt x="35622" y="50545"/>
                </a:lnTo>
                <a:lnTo>
                  <a:pt x="35534" y="53339"/>
                </a:lnTo>
                <a:lnTo>
                  <a:pt x="47476" y="53339"/>
                </a:lnTo>
                <a:lnTo>
                  <a:pt x="53607" y="54863"/>
                </a:lnTo>
                <a:lnTo>
                  <a:pt x="56105" y="55118"/>
                </a:lnTo>
                <a:lnTo>
                  <a:pt x="160096" y="55118"/>
                </a:lnTo>
                <a:lnTo>
                  <a:pt x="160026" y="55245"/>
                </a:lnTo>
                <a:lnTo>
                  <a:pt x="150527" y="55245"/>
                </a:lnTo>
                <a:lnTo>
                  <a:pt x="149265" y="55498"/>
                </a:lnTo>
                <a:lnTo>
                  <a:pt x="150116" y="56387"/>
                </a:lnTo>
                <a:lnTo>
                  <a:pt x="40825" y="56387"/>
                </a:lnTo>
                <a:lnTo>
                  <a:pt x="38300" y="58165"/>
                </a:lnTo>
                <a:lnTo>
                  <a:pt x="34816" y="58420"/>
                </a:lnTo>
                <a:close/>
              </a:path>
              <a:path w="173990" h="81280">
                <a:moveTo>
                  <a:pt x="163282" y="40512"/>
                </a:moveTo>
                <a:lnTo>
                  <a:pt x="119107" y="40512"/>
                </a:lnTo>
                <a:lnTo>
                  <a:pt x="124025" y="39623"/>
                </a:lnTo>
                <a:lnTo>
                  <a:pt x="128052" y="37972"/>
                </a:lnTo>
                <a:lnTo>
                  <a:pt x="139802" y="38354"/>
                </a:lnTo>
                <a:lnTo>
                  <a:pt x="147380" y="40131"/>
                </a:lnTo>
                <a:lnTo>
                  <a:pt x="162686" y="40131"/>
                </a:lnTo>
                <a:lnTo>
                  <a:pt x="163282" y="40512"/>
                </a:lnTo>
                <a:close/>
              </a:path>
              <a:path w="173990" h="81280">
                <a:moveTo>
                  <a:pt x="162686" y="40131"/>
                </a:moveTo>
                <a:lnTo>
                  <a:pt x="147380" y="40131"/>
                </a:lnTo>
                <a:lnTo>
                  <a:pt x="161692" y="39496"/>
                </a:lnTo>
                <a:lnTo>
                  <a:pt x="162686" y="40131"/>
                </a:lnTo>
                <a:close/>
              </a:path>
              <a:path w="173990" h="81280">
                <a:moveTo>
                  <a:pt x="166065" y="42290"/>
                </a:moveTo>
                <a:lnTo>
                  <a:pt x="44853" y="42290"/>
                </a:lnTo>
                <a:lnTo>
                  <a:pt x="44977" y="40004"/>
                </a:lnTo>
                <a:lnTo>
                  <a:pt x="118398" y="40004"/>
                </a:lnTo>
                <a:lnTo>
                  <a:pt x="119107" y="40512"/>
                </a:lnTo>
                <a:lnTo>
                  <a:pt x="163282" y="40512"/>
                </a:lnTo>
                <a:lnTo>
                  <a:pt x="166065" y="42290"/>
                </a:lnTo>
                <a:close/>
              </a:path>
              <a:path w="173990" h="81280">
                <a:moveTo>
                  <a:pt x="169909" y="47497"/>
                </a:moveTo>
                <a:lnTo>
                  <a:pt x="65348" y="47497"/>
                </a:lnTo>
                <a:lnTo>
                  <a:pt x="65873" y="47244"/>
                </a:lnTo>
                <a:lnTo>
                  <a:pt x="66486" y="47117"/>
                </a:lnTo>
                <a:lnTo>
                  <a:pt x="67185" y="46609"/>
                </a:lnTo>
                <a:lnTo>
                  <a:pt x="67242" y="45593"/>
                </a:lnTo>
                <a:lnTo>
                  <a:pt x="168946" y="45593"/>
                </a:lnTo>
                <a:lnTo>
                  <a:pt x="169909" y="47497"/>
                </a:lnTo>
                <a:close/>
              </a:path>
              <a:path w="173990" h="81280">
                <a:moveTo>
                  <a:pt x="160096" y="55118"/>
                </a:moveTo>
                <a:lnTo>
                  <a:pt x="56105" y="55118"/>
                </a:lnTo>
                <a:lnTo>
                  <a:pt x="58123" y="51562"/>
                </a:lnTo>
                <a:lnTo>
                  <a:pt x="58286" y="49276"/>
                </a:lnTo>
                <a:lnTo>
                  <a:pt x="58984" y="46609"/>
                </a:lnTo>
                <a:lnTo>
                  <a:pt x="65682" y="46609"/>
                </a:lnTo>
                <a:lnTo>
                  <a:pt x="65348" y="47497"/>
                </a:lnTo>
                <a:lnTo>
                  <a:pt x="169909" y="47497"/>
                </a:lnTo>
                <a:lnTo>
                  <a:pt x="173120" y="53847"/>
                </a:lnTo>
                <a:lnTo>
                  <a:pt x="162077" y="53847"/>
                </a:lnTo>
                <a:lnTo>
                  <a:pt x="161396" y="54229"/>
                </a:lnTo>
                <a:lnTo>
                  <a:pt x="160449" y="54482"/>
                </a:lnTo>
                <a:lnTo>
                  <a:pt x="160096" y="55118"/>
                </a:lnTo>
                <a:close/>
              </a:path>
              <a:path w="173990" h="81280">
                <a:moveTo>
                  <a:pt x="37256" y="49403"/>
                </a:moveTo>
                <a:lnTo>
                  <a:pt x="35917" y="49276"/>
                </a:lnTo>
                <a:lnTo>
                  <a:pt x="38624" y="49276"/>
                </a:lnTo>
                <a:lnTo>
                  <a:pt x="37256" y="49403"/>
                </a:lnTo>
                <a:close/>
              </a:path>
              <a:path w="173990" h="81280">
                <a:moveTo>
                  <a:pt x="46965" y="53212"/>
                </a:moveTo>
                <a:lnTo>
                  <a:pt x="37610" y="53212"/>
                </a:lnTo>
                <a:lnTo>
                  <a:pt x="38452" y="51815"/>
                </a:lnTo>
                <a:lnTo>
                  <a:pt x="38470" y="50164"/>
                </a:lnTo>
                <a:lnTo>
                  <a:pt x="38624" y="49276"/>
                </a:lnTo>
                <a:lnTo>
                  <a:pt x="53506" y="49276"/>
                </a:lnTo>
                <a:lnTo>
                  <a:pt x="45943" y="52959"/>
                </a:lnTo>
                <a:lnTo>
                  <a:pt x="46965" y="53212"/>
                </a:lnTo>
                <a:close/>
              </a:path>
              <a:path w="173990" h="81280">
                <a:moveTo>
                  <a:pt x="47476" y="53339"/>
                </a:moveTo>
                <a:lnTo>
                  <a:pt x="35534" y="53339"/>
                </a:lnTo>
                <a:lnTo>
                  <a:pt x="36366" y="53086"/>
                </a:lnTo>
                <a:lnTo>
                  <a:pt x="37610" y="53212"/>
                </a:lnTo>
                <a:lnTo>
                  <a:pt x="46965" y="53212"/>
                </a:lnTo>
                <a:lnTo>
                  <a:pt x="47476" y="53339"/>
                </a:lnTo>
                <a:close/>
              </a:path>
              <a:path w="173990" h="81280">
                <a:moveTo>
                  <a:pt x="173736" y="57150"/>
                </a:moveTo>
                <a:lnTo>
                  <a:pt x="160478" y="57150"/>
                </a:lnTo>
                <a:lnTo>
                  <a:pt x="161139" y="56769"/>
                </a:lnTo>
                <a:lnTo>
                  <a:pt x="162066" y="56514"/>
                </a:lnTo>
                <a:lnTo>
                  <a:pt x="162669" y="55498"/>
                </a:lnTo>
                <a:lnTo>
                  <a:pt x="162210" y="54610"/>
                </a:lnTo>
                <a:lnTo>
                  <a:pt x="162077" y="53847"/>
                </a:lnTo>
                <a:lnTo>
                  <a:pt x="173120" y="53847"/>
                </a:lnTo>
                <a:lnTo>
                  <a:pt x="173634" y="54863"/>
                </a:lnTo>
                <a:lnTo>
                  <a:pt x="173736" y="57150"/>
                </a:lnTo>
                <a:close/>
              </a:path>
              <a:path w="173990" h="81280">
                <a:moveTo>
                  <a:pt x="46910" y="59817"/>
                </a:moveTo>
                <a:lnTo>
                  <a:pt x="44910" y="58038"/>
                </a:lnTo>
                <a:lnTo>
                  <a:pt x="40825" y="56387"/>
                </a:lnTo>
                <a:lnTo>
                  <a:pt x="151408" y="56387"/>
                </a:lnTo>
                <a:lnTo>
                  <a:pt x="151322" y="56006"/>
                </a:lnTo>
                <a:lnTo>
                  <a:pt x="151235" y="55245"/>
                </a:lnTo>
                <a:lnTo>
                  <a:pt x="160026" y="55245"/>
                </a:lnTo>
                <a:lnTo>
                  <a:pt x="159885" y="55498"/>
                </a:lnTo>
                <a:lnTo>
                  <a:pt x="160334" y="56387"/>
                </a:lnTo>
                <a:lnTo>
                  <a:pt x="160478" y="57150"/>
                </a:lnTo>
                <a:lnTo>
                  <a:pt x="173736" y="57150"/>
                </a:lnTo>
                <a:lnTo>
                  <a:pt x="173764" y="57785"/>
                </a:lnTo>
                <a:lnTo>
                  <a:pt x="72628" y="57785"/>
                </a:lnTo>
                <a:lnTo>
                  <a:pt x="72110" y="58420"/>
                </a:lnTo>
                <a:lnTo>
                  <a:pt x="71603" y="58801"/>
                </a:lnTo>
                <a:lnTo>
                  <a:pt x="64696" y="58801"/>
                </a:lnTo>
                <a:lnTo>
                  <a:pt x="64522" y="58928"/>
                </a:lnTo>
                <a:lnTo>
                  <a:pt x="49770" y="58928"/>
                </a:lnTo>
                <a:lnTo>
                  <a:pt x="46910" y="59817"/>
                </a:lnTo>
                <a:close/>
              </a:path>
              <a:path w="173990" h="81280">
                <a:moveTo>
                  <a:pt x="172213" y="62611"/>
                </a:moveTo>
                <a:lnTo>
                  <a:pt x="72724" y="62611"/>
                </a:lnTo>
                <a:lnTo>
                  <a:pt x="74646" y="60579"/>
                </a:lnTo>
                <a:lnTo>
                  <a:pt x="72628" y="57785"/>
                </a:lnTo>
                <a:lnTo>
                  <a:pt x="173764" y="57785"/>
                </a:lnTo>
                <a:lnTo>
                  <a:pt x="173784" y="60579"/>
                </a:lnTo>
                <a:lnTo>
                  <a:pt x="172213" y="62611"/>
                </a:lnTo>
                <a:close/>
              </a:path>
              <a:path w="173990" h="81280">
                <a:moveTo>
                  <a:pt x="73460" y="74929"/>
                </a:moveTo>
                <a:lnTo>
                  <a:pt x="68332" y="71373"/>
                </a:lnTo>
                <a:lnTo>
                  <a:pt x="64534" y="66929"/>
                </a:lnTo>
                <a:lnTo>
                  <a:pt x="64696" y="58801"/>
                </a:lnTo>
                <a:lnTo>
                  <a:pt x="71603" y="58801"/>
                </a:lnTo>
                <a:lnTo>
                  <a:pt x="71096" y="59181"/>
                </a:lnTo>
                <a:lnTo>
                  <a:pt x="71355" y="60832"/>
                </a:lnTo>
                <a:lnTo>
                  <a:pt x="72178" y="61721"/>
                </a:lnTo>
                <a:lnTo>
                  <a:pt x="72724" y="62611"/>
                </a:lnTo>
                <a:lnTo>
                  <a:pt x="172213" y="62611"/>
                </a:lnTo>
                <a:lnTo>
                  <a:pt x="171428" y="63627"/>
                </a:lnTo>
                <a:lnTo>
                  <a:pt x="85591" y="63627"/>
                </a:lnTo>
                <a:lnTo>
                  <a:pt x="85008" y="64515"/>
                </a:lnTo>
                <a:lnTo>
                  <a:pt x="170741" y="64515"/>
                </a:lnTo>
                <a:lnTo>
                  <a:pt x="170348" y="65023"/>
                </a:lnTo>
                <a:lnTo>
                  <a:pt x="100001" y="65023"/>
                </a:lnTo>
                <a:lnTo>
                  <a:pt x="100860" y="68453"/>
                </a:lnTo>
                <a:lnTo>
                  <a:pt x="75756" y="68453"/>
                </a:lnTo>
                <a:lnTo>
                  <a:pt x="73460" y="74929"/>
                </a:lnTo>
                <a:close/>
              </a:path>
              <a:path w="173990" h="81280">
                <a:moveTo>
                  <a:pt x="53742" y="64007"/>
                </a:moveTo>
                <a:lnTo>
                  <a:pt x="49770" y="58928"/>
                </a:lnTo>
                <a:lnTo>
                  <a:pt x="64522" y="58928"/>
                </a:lnTo>
                <a:lnTo>
                  <a:pt x="58430" y="63372"/>
                </a:lnTo>
                <a:lnTo>
                  <a:pt x="53742" y="64007"/>
                </a:lnTo>
                <a:close/>
              </a:path>
              <a:path w="173990" h="81280">
                <a:moveTo>
                  <a:pt x="170741" y="64515"/>
                </a:moveTo>
                <a:lnTo>
                  <a:pt x="85008" y="64515"/>
                </a:lnTo>
                <a:lnTo>
                  <a:pt x="86252" y="64135"/>
                </a:lnTo>
                <a:lnTo>
                  <a:pt x="85591" y="63627"/>
                </a:lnTo>
                <a:lnTo>
                  <a:pt x="171428" y="63627"/>
                </a:lnTo>
                <a:lnTo>
                  <a:pt x="170741" y="64515"/>
                </a:lnTo>
                <a:close/>
              </a:path>
              <a:path w="173990" h="81280">
                <a:moveTo>
                  <a:pt x="122905" y="78867"/>
                </a:moveTo>
                <a:lnTo>
                  <a:pt x="115577" y="78612"/>
                </a:lnTo>
                <a:lnTo>
                  <a:pt x="105513" y="78612"/>
                </a:lnTo>
                <a:lnTo>
                  <a:pt x="106153" y="65151"/>
                </a:lnTo>
                <a:lnTo>
                  <a:pt x="100001" y="65023"/>
                </a:lnTo>
                <a:lnTo>
                  <a:pt x="170348" y="65023"/>
                </a:lnTo>
                <a:lnTo>
                  <a:pt x="167501" y="68706"/>
                </a:lnTo>
                <a:lnTo>
                  <a:pt x="167267" y="69087"/>
                </a:lnTo>
                <a:lnTo>
                  <a:pt x="131316" y="69087"/>
                </a:lnTo>
                <a:lnTo>
                  <a:pt x="131196" y="69214"/>
                </a:lnTo>
                <a:lnTo>
                  <a:pt x="115261" y="69214"/>
                </a:lnTo>
                <a:lnTo>
                  <a:pt x="113903" y="69469"/>
                </a:lnTo>
                <a:lnTo>
                  <a:pt x="113165" y="70357"/>
                </a:lnTo>
                <a:lnTo>
                  <a:pt x="112687" y="71373"/>
                </a:lnTo>
                <a:lnTo>
                  <a:pt x="113855" y="72770"/>
                </a:lnTo>
                <a:lnTo>
                  <a:pt x="164971" y="72770"/>
                </a:lnTo>
                <a:lnTo>
                  <a:pt x="164631" y="73279"/>
                </a:lnTo>
                <a:lnTo>
                  <a:pt x="163359" y="73279"/>
                </a:lnTo>
                <a:lnTo>
                  <a:pt x="161387" y="73913"/>
                </a:lnTo>
                <a:lnTo>
                  <a:pt x="162469" y="74803"/>
                </a:lnTo>
                <a:lnTo>
                  <a:pt x="162994" y="75311"/>
                </a:lnTo>
                <a:lnTo>
                  <a:pt x="162918" y="75819"/>
                </a:lnTo>
                <a:lnTo>
                  <a:pt x="163134" y="75819"/>
                </a:lnTo>
                <a:lnTo>
                  <a:pt x="162171" y="76962"/>
                </a:lnTo>
                <a:lnTo>
                  <a:pt x="161546" y="78359"/>
                </a:lnTo>
                <a:lnTo>
                  <a:pt x="125871" y="78359"/>
                </a:lnTo>
                <a:lnTo>
                  <a:pt x="122905" y="78867"/>
                </a:lnTo>
                <a:close/>
              </a:path>
              <a:path w="173990" h="81280">
                <a:moveTo>
                  <a:pt x="98623" y="73152"/>
                </a:moveTo>
                <a:lnTo>
                  <a:pt x="75756" y="68453"/>
                </a:lnTo>
                <a:lnTo>
                  <a:pt x="100860" y="68453"/>
                </a:lnTo>
                <a:lnTo>
                  <a:pt x="101369" y="70485"/>
                </a:lnTo>
                <a:lnTo>
                  <a:pt x="98623" y="73152"/>
                </a:lnTo>
                <a:close/>
              </a:path>
              <a:path w="173990" h="81280">
                <a:moveTo>
                  <a:pt x="140588" y="70104"/>
                </a:moveTo>
                <a:lnTo>
                  <a:pt x="131334" y="70104"/>
                </a:lnTo>
                <a:lnTo>
                  <a:pt x="131316" y="69087"/>
                </a:lnTo>
                <a:lnTo>
                  <a:pt x="167267" y="69087"/>
                </a:lnTo>
                <a:lnTo>
                  <a:pt x="166721" y="69977"/>
                </a:lnTo>
                <a:lnTo>
                  <a:pt x="140682" y="69977"/>
                </a:lnTo>
                <a:lnTo>
                  <a:pt x="140588" y="70104"/>
                </a:lnTo>
                <a:close/>
              </a:path>
              <a:path w="173990" h="81280">
                <a:moveTo>
                  <a:pt x="164971" y="72770"/>
                </a:moveTo>
                <a:lnTo>
                  <a:pt x="113855" y="72770"/>
                </a:lnTo>
                <a:lnTo>
                  <a:pt x="115098" y="72136"/>
                </a:lnTo>
                <a:lnTo>
                  <a:pt x="116084" y="71373"/>
                </a:lnTo>
                <a:lnTo>
                  <a:pt x="117327" y="70612"/>
                </a:lnTo>
                <a:lnTo>
                  <a:pt x="116093" y="69977"/>
                </a:lnTo>
                <a:lnTo>
                  <a:pt x="115261" y="69214"/>
                </a:lnTo>
                <a:lnTo>
                  <a:pt x="131196" y="69214"/>
                </a:lnTo>
                <a:lnTo>
                  <a:pt x="130598" y="69850"/>
                </a:lnTo>
                <a:lnTo>
                  <a:pt x="131334" y="70104"/>
                </a:lnTo>
                <a:lnTo>
                  <a:pt x="140588" y="70104"/>
                </a:lnTo>
                <a:lnTo>
                  <a:pt x="139830" y="71120"/>
                </a:lnTo>
                <a:lnTo>
                  <a:pt x="140520" y="71628"/>
                </a:lnTo>
                <a:lnTo>
                  <a:pt x="165708" y="71628"/>
                </a:lnTo>
                <a:lnTo>
                  <a:pt x="165396" y="72136"/>
                </a:lnTo>
                <a:lnTo>
                  <a:pt x="164971" y="72770"/>
                </a:lnTo>
                <a:close/>
              </a:path>
              <a:path w="173990" h="81280">
                <a:moveTo>
                  <a:pt x="165708" y="71628"/>
                </a:moveTo>
                <a:lnTo>
                  <a:pt x="141027" y="71628"/>
                </a:lnTo>
                <a:lnTo>
                  <a:pt x="141189" y="71120"/>
                </a:lnTo>
                <a:lnTo>
                  <a:pt x="141362" y="70865"/>
                </a:lnTo>
                <a:lnTo>
                  <a:pt x="140682" y="69977"/>
                </a:lnTo>
                <a:lnTo>
                  <a:pt x="166721" y="69977"/>
                </a:lnTo>
                <a:lnTo>
                  <a:pt x="165708" y="71628"/>
                </a:lnTo>
                <a:close/>
              </a:path>
              <a:path w="173990" h="81280">
                <a:moveTo>
                  <a:pt x="163185" y="75437"/>
                </a:moveTo>
                <a:lnTo>
                  <a:pt x="162994" y="75311"/>
                </a:lnTo>
                <a:lnTo>
                  <a:pt x="163359" y="73279"/>
                </a:lnTo>
                <a:lnTo>
                  <a:pt x="164631" y="73279"/>
                </a:lnTo>
                <a:lnTo>
                  <a:pt x="163185" y="75437"/>
                </a:lnTo>
                <a:close/>
              </a:path>
              <a:path w="173990" h="81280">
                <a:moveTo>
                  <a:pt x="163134" y="75819"/>
                </a:moveTo>
                <a:lnTo>
                  <a:pt x="162918" y="75819"/>
                </a:lnTo>
                <a:lnTo>
                  <a:pt x="163185" y="75437"/>
                </a:lnTo>
                <a:lnTo>
                  <a:pt x="163348" y="75564"/>
                </a:lnTo>
                <a:lnTo>
                  <a:pt x="163134" y="75819"/>
                </a:lnTo>
                <a:close/>
              </a:path>
              <a:path w="173990" h="81280">
                <a:moveTo>
                  <a:pt x="144125" y="81153"/>
                </a:moveTo>
                <a:lnTo>
                  <a:pt x="136266" y="80898"/>
                </a:lnTo>
                <a:lnTo>
                  <a:pt x="128398" y="79120"/>
                </a:lnTo>
                <a:lnTo>
                  <a:pt x="125871" y="78359"/>
                </a:lnTo>
                <a:lnTo>
                  <a:pt x="161546" y="78359"/>
                </a:lnTo>
                <a:lnTo>
                  <a:pt x="161148" y="79247"/>
                </a:lnTo>
                <a:lnTo>
                  <a:pt x="151972" y="80518"/>
                </a:lnTo>
                <a:lnTo>
                  <a:pt x="144125" y="8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3971643" y="31508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10"/>
                </a:moveTo>
                <a:lnTo>
                  <a:pt x="83" y="0"/>
                </a:lnTo>
                <a:lnTo>
                  <a:pt x="0" y="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4023126" y="32093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9"/>
                </a:moveTo>
                <a:lnTo>
                  <a:pt x="172" y="328"/>
                </a:lnTo>
                <a:lnTo>
                  <a:pt x="38" y="0"/>
                </a:lnTo>
                <a:lnTo>
                  <a:pt x="0" y="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3900706" y="3183724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19" h="48260">
                <a:moveTo>
                  <a:pt x="10500" y="1023"/>
                </a:moveTo>
                <a:lnTo>
                  <a:pt x="5372" y="1023"/>
                </a:lnTo>
                <a:lnTo>
                  <a:pt x="9716" y="0"/>
                </a:lnTo>
                <a:lnTo>
                  <a:pt x="10500" y="1023"/>
                </a:lnTo>
                <a:close/>
              </a:path>
              <a:path w="121919" h="48260">
                <a:moveTo>
                  <a:pt x="46246" y="16823"/>
                </a:moveTo>
                <a:lnTo>
                  <a:pt x="22239" y="16823"/>
                </a:lnTo>
                <a:lnTo>
                  <a:pt x="24661" y="7367"/>
                </a:lnTo>
                <a:lnTo>
                  <a:pt x="23092" y="6827"/>
                </a:lnTo>
                <a:lnTo>
                  <a:pt x="23271" y="5054"/>
                </a:lnTo>
                <a:lnTo>
                  <a:pt x="21886" y="2871"/>
                </a:lnTo>
                <a:lnTo>
                  <a:pt x="22134" y="421"/>
                </a:lnTo>
                <a:lnTo>
                  <a:pt x="23817" y="849"/>
                </a:lnTo>
                <a:lnTo>
                  <a:pt x="26040" y="849"/>
                </a:lnTo>
                <a:lnTo>
                  <a:pt x="28849" y="3770"/>
                </a:lnTo>
                <a:lnTo>
                  <a:pt x="30018" y="5760"/>
                </a:lnTo>
                <a:lnTo>
                  <a:pt x="35613" y="5760"/>
                </a:lnTo>
                <a:lnTo>
                  <a:pt x="36945" y="8216"/>
                </a:lnTo>
                <a:lnTo>
                  <a:pt x="42263" y="8657"/>
                </a:lnTo>
                <a:lnTo>
                  <a:pt x="48832" y="8657"/>
                </a:lnTo>
                <a:lnTo>
                  <a:pt x="46246" y="16823"/>
                </a:lnTo>
                <a:close/>
              </a:path>
              <a:path w="121919" h="48260">
                <a:moveTo>
                  <a:pt x="26040" y="849"/>
                </a:moveTo>
                <a:lnTo>
                  <a:pt x="23817" y="849"/>
                </a:lnTo>
                <a:lnTo>
                  <a:pt x="25950" y="756"/>
                </a:lnTo>
                <a:close/>
              </a:path>
              <a:path w="121919" h="48260">
                <a:moveTo>
                  <a:pt x="52140" y="47696"/>
                </a:moveTo>
                <a:lnTo>
                  <a:pt x="9511" y="28979"/>
                </a:lnTo>
                <a:lnTo>
                  <a:pt x="0" y="12024"/>
                </a:lnTo>
                <a:lnTo>
                  <a:pt x="5170" y="974"/>
                </a:lnTo>
                <a:lnTo>
                  <a:pt x="5372" y="1023"/>
                </a:lnTo>
                <a:lnTo>
                  <a:pt x="10500" y="1023"/>
                </a:lnTo>
                <a:lnTo>
                  <a:pt x="13037" y="4334"/>
                </a:lnTo>
                <a:lnTo>
                  <a:pt x="9191" y="8812"/>
                </a:lnTo>
                <a:lnTo>
                  <a:pt x="9132" y="9147"/>
                </a:lnTo>
                <a:lnTo>
                  <a:pt x="10556" y="14058"/>
                </a:lnTo>
                <a:lnTo>
                  <a:pt x="17623" y="14058"/>
                </a:lnTo>
                <a:lnTo>
                  <a:pt x="22239" y="16823"/>
                </a:lnTo>
                <a:lnTo>
                  <a:pt x="46246" y="16823"/>
                </a:lnTo>
                <a:lnTo>
                  <a:pt x="45757" y="18368"/>
                </a:lnTo>
                <a:lnTo>
                  <a:pt x="54672" y="18368"/>
                </a:lnTo>
                <a:lnTo>
                  <a:pt x="54175" y="18561"/>
                </a:lnTo>
                <a:lnTo>
                  <a:pt x="55805" y="21358"/>
                </a:lnTo>
                <a:lnTo>
                  <a:pt x="55968" y="21710"/>
                </a:lnTo>
                <a:lnTo>
                  <a:pt x="57083" y="24550"/>
                </a:lnTo>
                <a:lnTo>
                  <a:pt x="73612" y="24550"/>
                </a:lnTo>
                <a:lnTo>
                  <a:pt x="72183" y="25171"/>
                </a:lnTo>
                <a:lnTo>
                  <a:pt x="72110" y="25604"/>
                </a:lnTo>
                <a:lnTo>
                  <a:pt x="15771" y="25604"/>
                </a:lnTo>
                <a:lnTo>
                  <a:pt x="15120" y="26120"/>
                </a:lnTo>
                <a:lnTo>
                  <a:pt x="14469" y="26578"/>
                </a:lnTo>
                <a:lnTo>
                  <a:pt x="13830" y="27204"/>
                </a:lnTo>
                <a:lnTo>
                  <a:pt x="14280" y="27781"/>
                </a:lnTo>
                <a:lnTo>
                  <a:pt x="14488" y="28135"/>
                </a:lnTo>
                <a:lnTo>
                  <a:pt x="71685" y="28135"/>
                </a:lnTo>
                <a:lnTo>
                  <a:pt x="71298" y="30441"/>
                </a:lnTo>
                <a:lnTo>
                  <a:pt x="71359" y="34875"/>
                </a:lnTo>
                <a:lnTo>
                  <a:pt x="65591" y="34875"/>
                </a:lnTo>
                <a:lnTo>
                  <a:pt x="63610" y="40648"/>
                </a:lnTo>
                <a:lnTo>
                  <a:pt x="55533" y="40648"/>
                </a:lnTo>
                <a:lnTo>
                  <a:pt x="53611" y="41802"/>
                </a:lnTo>
                <a:lnTo>
                  <a:pt x="54147" y="42404"/>
                </a:lnTo>
                <a:lnTo>
                  <a:pt x="54662" y="43036"/>
                </a:lnTo>
                <a:lnTo>
                  <a:pt x="55335" y="43619"/>
                </a:lnTo>
                <a:lnTo>
                  <a:pt x="62597" y="43619"/>
                </a:lnTo>
                <a:lnTo>
                  <a:pt x="61799" y="45920"/>
                </a:lnTo>
                <a:lnTo>
                  <a:pt x="52140" y="47696"/>
                </a:lnTo>
                <a:close/>
              </a:path>
              <a:path w="121919" h="48260">
                <a:moveTo>
                  <a:pt x="115163" y="7298"/>
                </a:moveTo>
                <a:lnTo>
                  <a:pt x="82400" y="7298"/>
                </a:lnTo>
                <a:lnTo>
                  <a:pt x="89671" y="1643"/>
                </a:lnTo>
                <a:lnTo>
                  <a:pt x="95298" y="2400"/>
                </a:lnTo>
                <a:lnTo>
                  <a:pt x="101986" y="4601"/>
                </a:lnTo>
                <a:lnTo>
                  <a:pt x="103143" y="5439"/>
                </a:lnTo>
                <a:lnTo>
                  <a:pt x="107161" y="5749"/>
                </a:lnTo>
                <a:lnTo>
                  <a:pt x="112475" y="5760"/>
                </a:lnTo>
                <a:lnTo>
                  <a:pt x="115163" y="7298"/>
                </a:lnTo>
                <a:close/>
              </a:path>
              <a:path w="121919" h="48260">
                <a:moveTo>
                  <a:pt x="54672" y="18368"/>
                </a:moveTo>
                <a:lnTo>
                  <a:pt x="45757" y="18368"/>
                </a:lnTo>
                <a:lnTo>
                  <a:pt x="47899" y="17283"/>
                </a:lnTo>
                <a:lnTo>
                  <a:pt x="49611" y="16823"/>
                </a:lnTo>
                <a:lnTo>
                  <a:pt x="49648" y="16427"/>
                </a:lnTo>
                <a:lnTo>
                  <a:pt x="49775" y="13047"/>
                </a:lnTo>
                <a:lnTo>
                  <a:pt x="49549" y="10585"/>
                </a:lnTo>
                <a:lnTo>
                  <a:pt x="49423" y="6474"/>
                </a:lnTo>
                <a:lnTo>
                  <a:pt x="49546" y="4323"/>
                </a:lnTo>
                <a:lnTo>
                  <a:pt x="51230" y="4192"/>
                </a:lnTo>
                <a:lnTo>
                  <a:pt x="53735" y="6474"/>
                </a:lnTo>
                <a:lnTo>
                  <a:pt x="53831" y="8657"/>
                </a:lnTo>
                <a:lnTo>
                  <a:pt x="54308" y="10275"/>
                </a:lnTo>
                <a:lnTo>
                  <a:pt x="62948" y="10275"/>
                </a:lnTo>
                <a:lnTo>
                  <a:pt x="62833" y="12477"/>
                </a:lnTo>
                <a:lnTo>
                  <a:pt x="62509" y="15323"/>
                </a:lnTo>
                <a:lnTo>
                  <a:pt x="54672" y="18368"/>
                </a:lnTo>
                <a:close/>
              </a:path>
              <a:path w="121919" h="48260">
                <a:moveTo>
                  <a:pt x="35613" y="5760"/>
                </a:moveTo>
                <a:lnTo>
                  <a:pt x="30018" y="5760"/>
                </a:lnTo>
                <a:lnTo>
                  <a:pt x="34812" y="4284"/>
                </a:lnTo>
                <a:lnTo>
                  <a:pt x="35613" y="5760"/>
                </a:lnTo>
                <a:close/>
              </a:path>
              <a:path w="121919" h="48260">
                <a:moveTo>
                  <a:pt x="112455" y="5749"/>
                </a:moveTo>
                <a:lnTo>
                  <a:pt x="107161" y="5749"/>
                </a:lnTo>
                <a:lnTo>
                  <a:pt x="110395" y="4570"/>
                </a:lnTo>
                <a:lnTo>
                  <a:pt x="112455" y="5749"/>
                </a:lnTo>
                <a:close/>
              </a:path>
              <a:path w="121919" h="48260">
                <a:moveTo>
                  <a:pt x="62948" y="10275"/>
                </a:moveTo>
                <a:lnTo>
                  <a:pt x="54308" y="10275"/>
                </a:lnTo>
                <a:lnTo>
                  <a:pt x="61446" y="6616"/>
                </a:lnTo>
                <a:lnTo>
                  <a:pt x="61992" y="7237"/>
                </a:lnTo>
                <a:lnTo>
                  <a:pt x="62985" y="7844"/>
                </a:lnTo>
                <a:lnTo>
                  <a:pt x="62948" y="10275"/>
                </a:lnTo>
                <a:close/>
              </a:path>
              <a:path w="121919" h="48260">
                <a:moveTo>
                  <a:pt x="48832" y="8657"/>
                </a:moveTo>
                <a:lnTo>
                  <a:pt x="42263" y="8657"/>
                </a:lnTo>
                <a:lnTo>
                  <a:pt x="45803" y="7614"/>
                </a:lnTo>
                <a:lnTo>
                  <a:pt x="49317" y="7125"/>
                </a:lnTo>
                <a:lnTo>
                  <a:pt x="48832" y="8657"/>
                </a:lnTo>
                <a:close/>
              </a:path>
              <a:path w="121919" h="48260">
                <a:moveTo>
                  <a:pt x="73612" y="24550"/>
                </a:moveTo>
                <a:lnTo>
                  <a:pt x="57083" y="24550"/>
                </a:lnTo>
                <a:lnTo>
                  <a:pt x="63991" y="19131"/>
                </a:lnTo>
                <a:lnTo>
                  <a:pt x="64565" y="18368"/>
                </a:lnTo>
                <a:lnTo>
                  <a:pt x="69551" y="8018"/>
                </a:lnTo>
                <a:lnTo>
                  <a:pt x="71876" y="7844"/>
                </a:lnTo>
                <a:lnTo>
                  <a:pt x="74555" y="7614"/>
                </a:lnTo>
                <a:lnTo>
                  <a:pt x="77262" y="7410"/>
                </a:lnTo>
                <a:lnTo>
                  <a:pt x="79978" y="7237"/>
                </a:lnTo>
                <a:lnTo>
                  <a:pt x="82400" y="7298"/>
                </a:lnTo>
                <a:lnTo>
                  <a:pt x="115163" y="7298"/>
                </a:lnTo>
                <a:lnTo>
                  <a:pt x="115858" y="7696"/>
                </a:lnTo>
                <a:lnTo>
                  <a:pt x="116650" y="8812"/>
                </a:lnTo>
                <a:lnTo>
                  <a:pt x="101859" y="8812"/>
                </a:lnTo>
                <a:lnTo>
                  <a:pt x="100693" y="9036"/>
                </a:lnTo>
                <a:lnTo>
                  <a:pt x="99171" y="9147"/>
                </a:lnTo>
                <a:lnTo>
                  <a:pt x="99208" y="11007"/>
                </a:lnTo>
                <a:lnTo>
                  <a:pt x="99378" y="11776"/>
                </a:lnTo>
                <a:lnTo>
                  <a:pt x="99527" y="13047"/>
                </a:lnTo>
                <a:lnTo>
                  <a:pt x="120353" y="13047"/>
                </a:lnTo>
                <a:lnTo>
                  <a:pt x="121349" y="13996"/>
                </a:lnTo>
                <a:lnTo>
                  <a:pt x="119054" y="16427"/>
                </a:lnTo>
                <a:lnTo>
                  <a:pt x="78766" y="16427"/>
                </a:lnTo>
                <a:lnTo>
                  <a:pt x="78794" y="17705"/>
                </a:lnTo>
                <a:lnTo>
                  <a:pt x="117707" y="17705"/>
                </a:lnTo>
                <a:lnTo>
                  <a:pt x="116337" y="18907"/>
                </a:lnTo>
                <a:lnTo>
                  <a:pt x="105775" y="18907"/>
                </a:lnTo>
                <a:lnTo>
                  <a:pt x="104037" y="21710"/>
                </a:lnTo>
                <a:lnTo>
                  <a:pt x="85556" y="21710"/>
                </a:lnTo>
                <a:lnTo>
                  <a:pt x="84864" y="23279"/>
                </a:lnTo>
                <a:lnTo>
                  <a:pt x="84245" y="24377"/>
                </a:lnTo>
                <a:lnTo>
                  <a:pt x="74010" y="24377"/>
                </a:lnTo>
                <a:lnTo>
                  <a:pt x="73612" y="24550"/>
                </a:lnTo>
                <a:close/>
              </a:path>
              <a:path w="121919" h="48260">
                <a:moveTo>
                  <a:pt x="120353" y="13047"/>
                </a:moveTo>
                <a:lnTo>
                  <a:pt x="99527" y="13047"/>
                </a:lnTo>
                <a:lnTo>
                  <a:pt x="102771" y="12396"/>
                </a:lnTo>
                <a:lnTo>
                  <a:pt x="101859" y="8812"/>
                </a:lnTo>
                <a:lnTo>
                  <a:pt x="116650" y="8812"/>
                </a:lnTo>
                <a:lnTo>
                  <a:pt x="118209" y="11007"/>
                </a:lnTo>
                <a:lnTo>
                  <a:pt x="120353" y="13047"/>
                </a:lnTo>
                <a:close/>
              </a:path>
              <a:path w="121919" h="48260">
                <a:moveTo>
                  <a:pt x="17623" y="14058"/>
                </a:moveTo>
                <a:lnTo>
                  <a:pt x="10556" y="14058"/>
                </a:lnTo>
                <a:lnTo>
                  <a:pt x="12069" y="12837"/>
                </a:lnTo>
                <a:lnTo>
                  <a:pt x="14097" y="12024"/>
                </a:lnTo>
                <a:lnTo>
                  <a:pt x="15350" y="11007"/>
                </a:lnTo>
                <a:lnTo>
                  <a:pt x="16715" y="12396"/>
                </a:lnTo>
                <a:lnTo>
                  <a:pt x="16794" y="13562"/>
                </a:lnTo>
                <a:lnTo>
                  <a:pt x="17623" y="14058"/>
                </a:lnTo>
                <a:close/>
              </a:path>
              <a:path w="121919" h="48260">
                <a:moveTo>
                  <a:pt x="117707" y="17705"/>
                </a:moveTo>
                <a:lnTo>
                  <a:pt x="78794" y="17705"/>
                </a:lnTo>
                <a:lnTo>
                  <a:pt x="79558" y="16984"/>
                </a:lnTo>
                <a:lnTo>
                  <a:pt x="79634" y="16818"/>
                </a:lnTo>
                <a:lnTo>
                  <a:pt x="78766" y="16427"/>
                </a:lnTo>
                <a:lnTo>
                  <a:pt x="119054" y="16427"/>
                </a:lnTo>
                <a:lnTo>
                  <a:pt x="118528" y="16984"/>
                </a:lnTo>
                <a:lnTo>
                  <a:pt x="117707" y="17705"/>
                </a:lnTo>
                <a:close/>
              </a:path>
              <a:path w="121919" h="48260">
                <a:moveTo>
                  <a:pt x="108512" y="34559"/>
                </a:moveTo>
                <a:lnTo>
                  <a:pt x="103527" y="34559"/>
                </a:lnTo>
                <a:lnTo>
                  <a:pt x="104932" y="30751"/>
                </a:lnTo>
                <a:lnTo>
                  <a:pt x="104522" y="27105"/>
                </a:lnTo>
                <a:lnTo>
                  <a:pt x="110608" y="21710"/>
                </a:lnTo>
                <a:lnTo>
                  <a:pt x="110643" y="21487"/>
                </a:lnTo>
                <a:lnTo>
                  <a:pt x="108318" y="19298"/>
                </a:lnTo>
                <a:lnTo>
                  <a:pt x="105775" y="18907"/>
                </a:lnTo>
                <a:lnTo>
                  <a:pt x="116337" y="18907"/>
                </a:lnTo>
                <a:lnTo>
                  <a:pt x="115523" y="19621"/>
                </a:lnTo>
                <a:lnTo>
                  <a:pt x="112758" y="22560"/>
                </a:lnTo>
                <a:lnTo>
                  <a:pt x="116097" y="24283"/>
                </a:lnTo>
                <a:lnTo>
                  <a:pt x="120976" y="24283"/>
                </a:lnTo>
                <a:lnTo>
                  <a:pt x="119297" y="30751"/>
                </a:lnTo>
                <a:lnTo>
                  <a:pt x="118957" y="32128"/>
                </a:lnTo>
                <a:lnTo>
                  <a:pt x="112661" y="32128"/>
                </a:lnTo>
                <a:lnTo>
                  <a:pt x="112385" y="33257"/>
                </a:lnTo>
                <a:lnTo>
                  <a:pt x="108798" y="33715"/>
                </a:lnTo>
                <a:lnTo>
                  <a:pt x="108512" y="34559"/>
                </a:lnTo>
                <a:close/>
              </a:path>
              <a:path w="121919" h="48260">
                <a:moveTo>
                  <a:pt x="98625" y="30441"/>
                </a:moveTo>
                <a:lnTo>
                  <a:pt x="85556" y="21710"/>
                </a:lnTo>
                <a:lnTo>
                  <a:pt x="104037" y="21710"/>
                </a:lnTo>
                <a:lnTo>
                  <a:pt x="98625" y="30441"/>
                </a:lnTo>
                <a:close/>
              </a:path>
              <a:path w="121919" h="48260">
                <a:moveTo>
                  <a:pt x="120976" y="24283"/>
                </a:moveTo>
                <a:lnTo>
                  <a:pt x="116097" y="24283"/>
                </a:lnTo>
                <a:lnTo>
                  <a:pt x="121235" y="23279"/>
                </a:lnTo>
                <a:lnTo>
                  <a:pt x="120976" y="24283"/>
                </a:lnTo>
                <a:close/>
              </a:path>
              <a:path w="121919" h="48260">
                <a:moveTo>
                  <a:pt x="71359" y="42311"/>
                </a:moveTo>
                <a:lnTo>
                  <a:pt x="70918" y="41158"/>
                </a:lnTo>
                <a:lnTo>
                  <a:pt x="70826" y="39960"/>
                </a:lnTo>
                <a:lnTo>
                  <a:pt x="71216" y="37833"/>
                </a:lnTo>
                <a:lnTo>
                  <a:pt x="71312" y="37542"/>
                </a:lnTo>
                <a:lnTo>
                  <a:pt x="75987" y="25946"/>
                </a:lnTo>
                <a:lnTo>
                  <a:pt x="76072" y="25604"/>
                </a:lnTo>
                <a:lnTo>
                  <a:pt x="74010" y="24377"/>
                </a:lnTo>
                <a:lnTo>
                  <a:pt x="84245" y="24377"/>
                </a:lnTo>
                <a:lnTo>
                  <a:pt x="81693" y="32525"/>
                </a:lnTo>
                <a:lnTo>
                  <a:pt x="85790" y="37542"/>
                </a:lnTo>
                <a:lnTo>
                  <a:pt x="78496" y="37542"/>
                </a:lnTo>
                <a:lnTo>
                  <a:pt x="77088" y="38682"/>
                </a:lnTo>
                <a:lnTo>
                  <a:pt x="75963" y="39960"/>
                </a:lnTo>
                <a:lnTo>
                  <a:pt x="71359" y="42311"/>
                </a:lnTo>
                <a:close/>
              </a:path>
              <a:path w="121919" h="48260">
                <a:moveTo>
                  <a:pt x="71685" y="28135"/>
                </a:moveTo>
                <a:lnTo>
                  <a:pt x="14488" y="28135"/>
                </a:lnTo>
                <a:lnTo>
                  <a:pt x="15092" y="27632"/>
                </a:lnTo>
                <a:lnTo>
                  <a:pt x="15691" y="27204"/>
                </a:lnTo>
                <a:lnTo>
                  <a:pt x="16335" y="26503"/>
                </a:lnTo>
                <a:lnTo>
                  <a:pt x="15932" y="25946"/>
                </a:lnTo>
                <a:lnTo>
                  <a:pt x="15771" y="25604"/>
                </a:lnTo>
                <a:lnTo>
                  <a:pt x="72110" y="25604"/>
                </a:lnTo>
                <a:lnTo>
                  <a:pt x="71685" y="28135"/>
                </a:lnTo>
                <a:close/>
              </a:path>
              <a:path w="121919" h="48260">
                <a:moveTo>
                  <a:pt x="118922" y="32271"/>
                </a:moveTo>
                <a:lnTo>
                  <a:pt x="112661" y="32128"/>
                </a:lnTo>
                <a:lnTo>
                  <a:pt x="118957" y="32128"/>
                </a:lnTo>
                <a:lnTo>
                  <a:pt x="118922" y="32271"/>
                </a:lnTo>
                <a:close/>
              </a:path>
              <a:path w="121919" h="48260">
                <a:moveTo>
                  <a:pt x="92773" y="39088"/>
                </a:moveTo>
                <a:lnTo>
                  <a:pt x="93134" y="36922"/>
                </a:lnTo>
                <a:lnTo>
                  <a:pt x="94827" y="32960"/>
                </a:lnTo>
                <a:lnTo>
                  <a:pt x="98963" y="33554"/>
                </a:lnTo>
                <a:lnTo>
                  <a:pt x="99872" y="34038"/>
                </a:lnTo>
                <a:lnTo>
                  <a:pt x="103527" y="34559"/>
                </a:lnTo>
                <a:lnTo>
                  <a:pt x="108512" y="34559"/>
                </a:lnTo>
                <a:lnTo>
                  <a:pt x="107983" y="36116"/>
                </a:lnTo>
                <a:lnTo>
                  <a:pt x="108115" y="37716"/>
                </a:lnTo>
                <a:lnTo>
                  <a:pt x="100225" y="37716"/>
                </a:lnTo>
                <a:lnTo>
                  <a:pt x="93546" y="38764"/>
                </a:lnTo>
                <a:lnTo>
                  <a:pt x="92773" y="39088"/>
                </a:lnTo>
                <a:close/>
              </a:path>
              <a:path w="121919" h="48260">
                <a:moveTo>
                  <a:pt x="71216" y="37833"/>
                </a:moveTo>
                <a:lnTo>
                  <a:pt x="67988" y="36116"/>
                </a:lnTo>
                <a:lnTo>
                  <a:pt x="65591" y="34875"/>
                </a:lnTo>
                <a:lnTo>
                  <a:pt x="71359" y="34875"/>
                </a:lnTo>
                <a:lnTo>
                  <a:pt x="71216" y="37833"/>
                </a:lnTo>
                <a:close/>
              </a:path>
              <a:path w="121919" h="48260">
                <a:moveTo>
                  <a:pt x="85308" y="46353"/>
                </a:moveTo>
                <a:lnTo>
                  <a:pt x="80468" y="45312"/>
                </a:lnTo>
                <a:lnTo>
                  <a:pt x="80471" y="41064"/>
                </a:lnTo>
                <a:lnTo>
                  <a:pt x="78496" y="37542"/>
                </a:lnTo>
                <a:lnTo>
                  <a:pt x="85790" y="37542"/>
                </a:lnTo>
                <a:lnTo>
                  <a:pt x="86322" y="38193"/>
                </a:lnTo>
                <a:lnTo>
                  <a:pt x="87075" y="43957"/>
                </a:lnTo>
                <a:lnTo>
                  <a:pt x="87128" y="44555"/>
                </a:lnTo>
                <a:lnTo>
                  <a:pt x="86285" y="45157"/>
                </a:lnTo>
                <a:lnTo>
                  <a:pt x="85308" y="46353"/>
                </a:lnTo>
                <a:close/>
              </a:path>
              <a:path w="121919" h="48260">
                <a:moveTo>
                  <a:pt x="107124" y="41064"/>
                </a:moveTo>
                <a:lnTo>
                  <a:pt x="103735" y="40270"/>
                </a:lnTo>
                <a:lnTo>
                  <a:pt x="100225" y="37716"/>
                </a:lnTo>
                <a:lnTo>
                  <a:pt x="108115" y="37716"/>
                </a:lnTo>
                <a:lnTo>
                  <a:pt x="108117" y="38193"/>
                </a:lnTo>
                <a:lnTo>
                  <a:pt x="107124" y="41064"/>
                </a:lnTo>
                <a:close/>
              </a:path>
              <a:path w="121919" h="48260">
                <a:moveTo>
                  <a:pt x="87308" y="41741"/>
                </a:moveTo>
                <a:lnTo>
                  <a:pt x="87587" y="38727"/>
                </a:lnTo>
                <a:lnTo>
                  <a:pt x="92514" y="38727"/>
                </a:lnTo>
                <a:lnTo>
                  <a:pt x="92514" y="39197"/>
                </a:lnTo>
                <a:lnTo>
                  <a:pt x="90533" y="40029"/>
                </a:lnTo>
                <a:lnTo>
                  <a:pt x="87308" y="41741"/>
                </a:lnTo>
                <a:close/>
              </a:path>
              <a:path w="121919" h="48260">
                <a:moveTo>
                  <a:pt x="92514" y="40648"/>
                </a:moveTo>
                <a:lnTo>
                  <a:pt x="92514" y="39197"/>
                </a:lnTo>
                <a:lnTo>
                  <a:pt x="92773" y="39088"/>
                </a:lnTo>
                <a:lnTo>
                  <a:pt x="92514" y="40648"/>
                </a:lnTo>
                <a:close/>
              </a:path>
              <a:path w="121919" h="48260">
                <a:moveTo>
                  <a:pt x="62597" y="43619"/>
                </a:moveTo>
                <a:lnTo>
                  <a:pt x="55335" y="43619"/>
                </a:lnTo>
                <a:lnTo>
                  <a:pt x="56214" y="43036"/>
                </a:lnTo>
                <a:lnTo>
                  <a:pt x="56107" y="42075"/>
                </a:lnTo>
                <a:lnTo>
                  <a:pt x="55763" y="41368"/>
                </a:lnTo>
                <a:lnTo>
                  <a:pt x="55533" y="40648"/>
                </a:lnTo>
                <a:lnTo>
                  <a:pt x="63610" y="40648"/>
                </a:lnTo>
                <a:lnTo>
                  <a:pt x="62597" y="4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023806" y="3204429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80">
                <a:moveTo>
                  <a:pt x="0" y="4794"/>
                </a:moveTo>
                <a:lnTo>
                  <a:pt x="296" y="4297"/>
                </a:lnTo>
                <a:lnTo>
                  <a:pt x="2323" y="0"/>
                </a:lnTo>
                <a:lnTo>
                  <a:pt x="6477" y="3329"/>
                </a:lnTo>
                <a:lnTo>
                  <a:pt x="3959" y="3882"/>
                </a:lnTo>
                <a:lnTo>
                  <a:pt x="0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4023156" y="320921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210" y="619"/>
                </a:moveTo>
                <a:lnTo>
                  <a:pt x="0" y="142"/>
                </a:lnTo>
                <a:lnTo>
                  <a:pt x="651" y="0"/>
                </a:lnTo>
                <a:lnTo>
                  <a:pt x="210" y="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3925354" y="32528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48" y="148"/>
                </a:moveTo>
                <a:lnTo>
                  <a:pt x="0" y="0"/>
                </a:lnTo>
                <a:lnTo>
                  <a:pt x="227" y="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3925670" y="325173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43" y="3274"/>
                </a:moveTo>
                <a:lnTo>
                  <a:pt x="4354" y="2604"/>
                </a:lnTo>
                <a:lnTo>
                  <a:pt x="1674" y="1873"/>
                </a:lnTo>
                <a:lnTo>
                  <a:pt x="0" y="1296"/>
                </a:lnTo>
                <a:lnTo>
                  <a:pt x="1655" y="1023"/>
                </a:lnTo>
                <a:lnTo>
                  <a:pt x="2469" y="831"/>
                </a:lnTo>
                <a:lnTo>
                  <a:pt x="3644" y="595"/>
                </a:lnTo>
                <a:lnTo>
                  <a:pt x="5951" y="0"/>
                </a:lnTo>
                <a:lnTo>
                  <a:pt x="6343" y="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4025759" y="3190055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19">
                <a:moveTo>
                  <a:pt x="4982" y="7162"/>
                </a:moveTo>
                <a:lnTo>
                  <a:pt x="0" y="2047"/>
                </a:lnTo>
                <a:lnTo>
                  <a:pt x="533" y="0"/>
                </a:lnTo>
                <a:lnTo>
                  <a:pt x="6610" y="812"/>
                </a:lnTo>
                <a:lnTo>
                  <a:pt x="4982" y="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4030618" y="31900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6" y="0"/>
                </a:moveTo>
                <a:lnTo>
                  <a:pt x="0" y="354"/>
                </a:lnTo>
                <a:lnTo>
                  <a:pt x="183" y="341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3971643" y="31508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8"/>
                </a:moveTo>
                <a:lnTo>
                  <a:pt x="266" y="0"/>
                </a:lnTo>
                <a:lnTo>
                  <a:pt x="496" y="25"/>
                </a:lnTo>
                <a:lnTo>
                  <a:pt x="0" y="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3972140" y="3149172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4937" y="2684"/>
                </a:moveTo>
                <a:lnTo>
                  <a:pt x="1646" y="1996"/>
                </a:lnTo>
                <a:lnTo>
                  <a:pt x="0" y="1705"/>
                </a:lnTo>
                <a:lnTo>
                  <a:pt x="1694" y="1141"/>
                </a:lnTo>
                <a:lnTo>
                  <a:pt x="3463" y="0"/>
                </a:lnTo>
                <a:lnTo>
                  <a:pt x="4937" y="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4031269" y="318754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181" y="2566"/>
                </a:moveTo>
                <a:lnTo>
                  <a:pt x="0" y="2517"/>
                </a:lnTo>
                <a:lnTo>
                  <a:pt x="1559" y="923"/>
                </a:lnTo>
                <a:lnTo>
                  <a:pt x="2402" y="222"/>
                </a:lnTo>
                <a:lnTo>
                  <a:pt x="2640" y="0"/>
                </a:lnTo>
                <a:lnTo>
                  <a:pt x="3233" y="222"/>
                </a:lnTo>
                <a:lnTo>
                  <a:pt x="3664" y="273"/>
                </a:lnTo>
                <a:lnTo>
                  <a:pt x="3542" y="923"/>
                </a:lnTo>
                <a:lnTo>
                  <a:pt x="3511" y="2299"/>
                </a:lnTo>
                <a:lnTo>
                  <a:pt x="2181" y="2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4030704" y="31900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0" y="354"/>
                </a:moveTo>
                <a:lnTo>
                  <a:pt x="0" y="12"/>
                </a:lnTo>
                <a:lnTo>
                  <a:pt x="373" y="0"/>
                </a:lnTo>
                <a:lnTo>
                  <a:pt x="564" y="12"/>
                </a:lnTo>
                <a:lnTo>
                  <a:pt x="325" y="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4020879" y="318790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199" y="2021"/>
                </a:moveTo>
                <a:lnTo>
                  <a:pt x="0" y="1165"/>
                </a:lnTo>
                <a:lnTo>
                  <a:pt x="468" y="0"/>
                </a:lnTo>
                <a:lnTo>
                  <a:pt x="1252" y="217"/>
                </a:lnTo>
                <a:lnTo>
                  <a:pt x="1951" y="509"/>
                </a:lnTo>
                <a:lnTo>
                  <a:pt x="2602" y="887"/>
                </a:lnTo>
                <a:lnTo>
                  <a:pt x="2562" y="1165"/>
                </a:lnTo>
                <a:lnTo>
                  <a:pt x="219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892500" y="294113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34" y="1004"/>
                </a:moveTo>
                <a:lnTo>
                  <a:pt x="0" y="210"/>
                </a:lnTo>
                <a:lnTo>
                  <a:pt x="410" y="0"/>
                </a:lnTo>
                <a:lnTo>
                  <a:pt x="534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893035" y="294213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727" y="1004"/>
                </a:moveTo>
                <a:lnTo>
                  <a:pt x="497" y="769"/>
                </a:lnTo>
                <a:lnTo>
                  <a:pt x="172" y="565"/>
                </a:lnTo>
                <a:lnTo>
                  <a:pt x="68" y="279"/>
                </a:lnTo>
                <a:lnTo>
                  <a:pt x="0" y="0"/>
                </a:lnTo>
                <a:lnTo>
                  <a:pt x="727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936836" y="299254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76" y="632"/>
                </a:moveTo>
                <a:lnTo>
                  <a:pt x="0" y="0"/>
                </a:lnTo>
                <a:lnTo>
                  <a:pt x="306" y="161"/>
                </a:lnTo>
                <a:lnTo>
                  <a:pt x="671" y="279"/>
                </a:lnTo>
                <a:lnTo>
                  <a:pt x="889" y="501"/>
                </a:lnTo>
                <a:lnTo>
                  <a:pt x="976" y="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3915691" y="3079458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4639" y="3429"/>
                </a:moveTo>
                <a:lnTo>
                  <a:pt x="0" y="2299"/>
                </a:lnTo>
                <a:lnTo>
                  <a:pt x="2210" y="0"/>
                </a:lnTo>
                <a:lnTo>
                  <a:pt x="3300" y="2226"/>
                </a:lnTo>
                <a:lnTo>
                  <a:pt x="4639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3915271" y="30816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20" y="93"/>
                </a:moveTo>
                <a:lnTo>
                  <a:pt x="37" y="0"/>
                </a:lnTo>
                <a:lnTo>
                  <a:pt x="0" y="378"/>
                </a:lnTo>
                <a:lnTo>
                  <a:pt x="162" y="367"/>
                </a:lnTo>
                <a:lnTo>
                  <a:pt x="420" y="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3917691" y="3189276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4564" y="1023"/>
                </a:moveTo>
                <a:lnTo>
                  <a:pt x="0" y="229"/>
                </a:lnTo>
                <a:lnTo>
                  <a:pt x="38" y="0"/>
                </a:lnTo>
                <a:lnTo>
                  <a:pt x="4543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4040139" y="26161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28"/>
                </a:moveTo>
                <a:lnTo>
                  <a:pt x="144" y="204"/>
                </a:lnTo>
                <a:lnTo>
                  <a:pt x="316" y="118"/>
                </a:lnTo>
                <a:lnTo>
                  <a:pt x="449" y="0"/>
                </a:lnTo>
                <a:lnTo>
                  <a:pt x="0" y="3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143671" y="28058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26"/>
                </a:moveTo>
                <a:lnTo>
                  <a:pt x="162" y="0"/>
                </a:lnTo>
                <a:lnTo>
                  <a:pt x="488" y="353"/>
                </a:lnTo>
                <a:lnTo>
                  <a:pt x="0" y="62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033940" y="2485925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689" y="1339"/>
                </a:moveTo>
                <a:lnTo>
                  <a:pt x="200" y="328"/>
                </a:lnTo>
                <a:lnTo>
                  <a:pt x="0" y="0"/>
                </a:lnTo>
                <a:lnTo>
                  <a:pt x="641" y="328"/>
                </a:lnTo>
                <a:lnTo>
                  <a:pt x="880" y="769"/>
                </a:lnTo>
                <a:lnTo>
                  <a:pt x="689" y="133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3927863" y="2469473"/>
            <a:ext cx="394970" cy="335280"/>
          </a:xfrm>
          <a:custGeom>
            <a:avLst/>
            <a:gdLst/>
            <a:ahLst/>
            <a:cxnLst/>
            <a:rect l="l" t="t" r="r" b="b"/>
            <a:pathLst>
              <a:path w="394969" h="335280">
                <a:moveTo>
                  <a:pt x="139932" y="8889"/>
                </a:moveTo>
                <a:lnTo>
                  <a:pt x="135430" y="8889"/>
                </a:lnTo>
                <a:lnTo>
                  <a:pt x="136797" y="5079"/>
                </a:lnTo>
                <a:lnTo>
                  <a:pt x="139430" y="0"/>
                </a:lnTo>
                <a:lnTo>
                  <a:pt x="142664" y="0"/>
                </a:lnTo>
                <a:lnTo>
                  <a:pt x="141650" y="2539"/>
                </a:lnTo>
                <a:lnTo>
                  <a:pt x="138349" y="7620"/>
                </a:lnTo>
                <a:lnTo>
                  <a:pt x="139932" y="8889"/>
                </a:lnTo>
                <a:close/>
              </a:path>
              <a:path w="394969" h="335280">
                <a:moveTo>
                  <a:pt x="101944" y="10160"/>
                </a:moveTo>
                <a:lnTo>
                  <a:pt x="89802" y="10160"/>
                </a:lnTo>
                <a:lnTo>
                  <a:pt x="89620" y="8889"/>
                </a:lnTo>
                <a:lnTo>
                  <a:pt x="89420" y="8889"/>
                </a:lnTo>
                <a:lnTo>
                  <a:pt x="89343" y="7620"/>
                </a:lnTo>
                <a:lnTo>
                  <a:pt x="89141" y="7620"/>
                </a:lnTo>
                <a:lnTo>
                  <a:pt x="95715" y="1270"/>
                </a:lnTo>
                <a:lnTo>
                  <a:pt x="95964" y="6350"/>
                </a:lnTo>
                <a:lnTo>
                  <a:pt x="101944" y="6350"/>
                </a:lnTo>
                <a:lnTo>
                  <a:pt x="101944" y="10160"/>
                </a:lnTo>
                <a:close/>
              </a:path>
              <a:path w="394969" h="335280">
                <a:moveTo>
                  <a:pt x="143017" y="11429"/>
                </a:moveTo>
                <a:lnTo>
                  <a:pt x="117692" y="11429"/>
                </a:lnTo>
                <a:lnTo>
                  <a:pt x="117878" y="10160"/>
                </a:lnTo>
                <a:lnTo>
                  <a:pt x="117944" y="7620"/>
                </a:lnTo>
                <a:lnTo>
                  <a:pt x="117701" y="5079"/>
                </a:lnTo>
                <a:lnTo>
                  <a:pt x="118409" y="3810"/>
                </a:lnTo>
                <a:lnTo>
                  <a:pt x="118907" y="2539"/>
                </a:lnTo>
                <a:lnTo>
                  <a:pt x="119939" y="2539"/>
                </a:lnTo>
                <a:lnTo>
                  <a:pt x="124724" y="8889"/>
                </a:lnTo>
                <a:lnTo>
                  <a:pt x="139932" y="8889"/>
                </a:lnTo>
                <a:lnTo>
                  <a:pt x="141515" y="10160"/>
                </a:lnTo>
                <a:lnTo>
                  <a:pt x="143017" y="11429"/>
                </a:lnTo>
                <a:close/>
              </a:path>
              <a:path w="394969" h="335280">
                <a:moveTo>
                  <a:pt x="101944" y="13970"/>
                </a:moveTo>
                <a:lnTo>
                  <a:pt x="83785" y="13970"/>
                </a:lnTo>
                <a:lnTo>
                  <a:pt x="83325" y="5079"/>
                </a:lnTo>
                <a:lnTo>
                  <a:pt x="89141" y="7620"/>
                </a:lnTo>
                <a:lnTo>
                  <a:pt x="88807" y="8889"/>
                </a:lnTo>
                <a:lnTo>
                  <a:pt x="89487" y="8889"/>
                </a:lnTo>
                <a:lnTo>
                  <a:pt x="89630" y="10160"/>
                </a:lnTo>
                <a:lnTo>
                  <a:pt x="101944" y="10160"/>
                </a:lnTo>
                <a:lnTo>
                  <a:pt x="101944" y="13970"/>
                </a:lnTo>
                <a:close/>
              </a:path>
              <a:path w="394969" h="335280">
                <a:moveTo>
                  <a:pt x="135430" y="8889"/>
                </a:moveTo>
                <a:lnTo>
                  <a:pt x="124724" y="8889"/>
                </a:lnTo>
                <a:lnTo>
                  <a:pt x="128359" y="6350"/>
                </a:lnTo>
                <a:lnTo>
                  <a:pt x="131737" y="6350"/>
                </a:lnTo>
                <a:lnTo>
                  <a:pt x="133297" y="7620"/>
                </a:lnTo>
                <a:lnTo>
                  <a:pt x="135430" y="8889"/>
                </a:lnTo>
                <a:close/>
              </a:path>
              <a:path w="394969" h="335280">
                <a:moveTo>
                  <a:pt x="154808" y="13636"/>
                </a:moveTo>
                <a:lnTo>
                  <a:pt x="152586" y="12700"/>
                </a:lnTo>
                <a:lnTo>
                  <a:pt x="144519" y="12700"/>
                </a:lnTo>
                <a:lnTo>
                  <a:pt x="146556" y="10160"/>
                </a:lnTo>
                <a:lnTo>
                  <a:pt x="148556" y="8889"/>
                </a:lnTo>
                <a:lnTo>
                  <a:pt x="150317" y="7620"/>
                </a:lnTo>
                <a:lnTo>
                  <a:pt x="154356" y="7620"/>
                </a:lnTo>
                <a:lnTo>
                  <a:pt x="154967" y="6350"/>
                </a:lnTo>
                <a:lnTo>
                  <a:pt x="155431" y="11941"/>
                </a:lnTo>
                <a:lnTo>
                  <a:pt x="154808" y="13636"/>
                </a:lnTo>
                <a:close/>
              </a:path>
              <a:path w="394969" h="335280">
                <a:moveTo>
                  <a:pt x="112683" y="10160"/>
                </a:moveTo>
                <a:lnTo>
                  <a:pt x="101962" y="10160"/>
                </a:lnTo>
                <a:lnTo>
                  <a:pt x="104920" y="8889"/>
                </a:lnTo>
                <a:lnTo>
                  <a:pt x="107884" y="8889"/>
                </a:lnTo>
                <a:lnTo>
                  <a:pt x="110852" y="7620"/>
                </a:lnTo>
                <a:lnTo>
                  <a:pt x="112095" y="8889"/>
                </a:lnTo>
                <a:lnTo>
                  <a:pt x="112683" y="10160"/>
                </a:lnTo>
                <a:close/>
              </a:path>
              <a:path w="394969" h="335280">
                <a:moveTo>
                  <a:pt x="151341" y="15239"/>
                </a:moveTo>
                <a:lnTo>
                  <a:pt x="101944" y="15239"/>
                </a:lnTo>
                <a:lnTo>
                  <a:pt x="101962" y="8889"/>
                </a:lnTo>
                <a:lnTo>
                  <a:pt x="101962" y="10160"/>
                </a:lnTo>
                <a:lnTo>
                  <a:pt x="112683" y="10160"/>
                </a:lnTo>
                <a:lnTo>
                  <a:pt x="113272" y="11429"/>
                </a:lnTo>
                <a:lnTo>
                  <a:pt x="143017" y="11429"/>
                </a:lnTo>
                <a:lnTo>
                  <a:pt x="144519" y="12700"/>
                </a:lnTo>
                <a:lnTo>
                  <a:pt x="152097" y="12700"/>
                </a:lnTo>
                <a:lnTo>
                  <a:pt x="151341" y="15239"/>
                </a:lnTo>
                <a:close/>
              </a:path>
              <a:path w="394969" h="335280">
                <a:moveTo>
                  <a:pt x="292913" y="19050"/>
                </a:moveTo>
                <a:lnTo>
                  <a:pt x="204556" y="19050"/>
                </a:lnTo>
                <a:lnTo>
                  <a:pt x="211283" y="13970"/>
                </a:lnTo>
                <a:lnTo>
                  <a:pt x="224448" y="13969"/>
                </a:lnTo>
                <a:lnTo>
                  <a:pt x="229824" y="8889"/>
                </a:lnTo>
                <a:lnTo>
                  <a:pt x="233078" y="10160"/>
                </a:lnTo>
                <a:lnTo>
                  <a:pt x="241478" y="16510"/>
                </a:lnTo>
                <a:lnTo>
                  <a:pt x="278057" y="16510"/>
                </a:lnTo>
                <a:lnTo>
                  <a:pt x="279519" y="17779"/>
                </a:lnTo>
                <a:lnTo>
                  <a:pt x="289766" y="17779"/>
                </a:lnTo>
                <a:lnTo>
                  <a:pt x="292913" y="19050"/>
                </a:lnTo>
                <a:close/>
              </a:path>
              <a:path w="394969" h="335280">
                <a:moveTo>
                  <a:pt x="278057" y="16510"/>
                </a:moveTo>
                <a:lnTo>
                  <a:pt x="241478" y="16510"/>
                </a:lnTo>
                <a:lnTo>
                  <a:pt x="241622" y="15239"/>
                </a:lnTo>
                <a:lnTo>
                  <a:pt x="244042" y="8889"/>
                </a:lnTo>
                <a:lnTo>
                  <a:pt x="258595" y="11429"/>
                </a:lnTo>
                <a:lnTo>
                  <a:pt x="266132" y="11429"/>
                </a:lnTo>
                <a:lnTo>
                  <a:pt x="267216" y="15239"/>
                </a:lnTo>
                <a:lnTo>
                  <a:pt x="276596" y="15239"/>
                </a:lnTo>
                <a:lnTo>
                  <a:pt x="278057" y="16510"/>
                </a:lnTo>
                <a:close/>
              </a:path>
              <a:path w="394969" h="335280">
                <a:moveTo>
                  <a:pt x="266132" y="11429"/>
                </a:moveTo>
                <a:lnTo>
                  <a:pt x="258595" y="11429"/>
                </a:lnTo>
                <a:lnTo>
                  <a:pt x="265771" y="10160"/>
                </a:lnTo>
                <a:lnTo>
                  <a:pt x="266132" y="11429"/>
                </a:lnTo>
                <a:close/>
              </a:path>
              <a:path w="394969" h="335280">
                <a:moveTo>
                  <a:pt x="83425" y="40624"/>
                </a:moveTo>
                <a:lnTo>
                  <a:pt x="79249" y="39370"/>
                </a:lnTo>
                <a:lnTo>
                  <a:pt x="75920" y="38100"/>
                </a:lnTo>
                <a:lnTo>
                  <a:pt x="68046" y="38100"/>
                </a:lnTo>
                <a:lnTo>
                  <a:pt x="72180" y="34289"/>
                </a:lnTo>
                <a:lnTo>
                  <a:pt x="76618" y="29210"/>
                </a:lnTo>
                <a:lnTo>
                  <a:pt x="73690" y="19050"/>
                </a:lnTo>
                <a:lnTo>
                  <a:pt x="74925" y="16510"/>
                </a:lnTo>
                <a:lnTo>
                  <a:pt x="75336" y="11429"/>
                </a:lnTo>
                <a:lnTo>
                  <a:pt x="80836" y="13970"/>
                </a:lnTo>
                <a:lnTo>
                  <a:pt x="101944" y="13970"/>
                </a:lnTo>
                <a:lnTo>
                  <a:pt x="101944" y="15239"/>
                </a:lnTo>
                <a:lnTo>
                  <a:pt x="102708" y="15239"/>
                </a:lnTo>
                <a:lnTo>
                  <a:pt x="102416" y="16510"/>
                </a:lnTo>
                <a:lnTo>
                  <a:pt x="102249" y="16510"/>
                </a:lnTo>
                <a:lnTo>
                  <a:pt x="102397" y="16593"/>
                </a:lnTo>
                <a:lnTo>
                  <a:pt x="102125" y="17779"/>
                </a:lnTo>
                <a:lnTo>
                  <a:pt x="104179" y="18221"/>
                </a:lnTo>
                <a:lnTo>
                  <a:pt x="103901" y="19050"/>
                </a:lnTo>
                <a:lnTo>
                  <a:pt x="102623" y="19050"/>
                </a:lnTo>
                <a:lnTo>
                  <a:pt x="101551" y="20320"/>
                </a:lnTo>
                <a:lnTo>
                  <a:pt x="98634" y="21589"/>
                </a:lnTo>
                <a:lnTo>
                  <a:pt x="98758" y="22860"/>
                </a:lnTo>
                <a:lnTo>
                  <a:pt x="80788" y="22860"/>
                </a:lnTo>
                <a:lnTo>
                  <a:pt x="80971" y="24129"/>
                </a:lnTo>
                <a:lnTo>
                  <a:pt x="98882" y="24129"/>
                </a:lnTo>
                <a:lnTo>
                  <a:pt x="100374" y="25400"/>
                </a:lnTo>
                <a:lnTo>
                  <a:pt x="87526" y="25400"/>
                </a:lnTo>
                <a:lnTo>
                  <a:pt x="86842" y="27939"/>
                </a:lnTo>
                <a:lnTo>
                  <a:pt x="80082" y="27939"/>
                </a:lnTo>
                <a:lnTo>
                  <a:pt x="78753" y="29210"/>
                </a:lnTo>
                <a:lnTo>
                  <a:pt x="78226" y="31750"/>
                </a:lnTo>
                <a:lnTo>
                  <a:pt x="78818" y="33020"/>
                </a:lnTo>
                <a:lnTo>
                  <a:pt x="79641" y="34289"/>
                </a:lnTo>
                <a:lnTo>
                  <a:pt x="80836" y="35560"/>
                </a:lnTo>
                <a:lnTo>
                  <a:pt x="84789" y="35560"/>
                </a:lnTo>
                <a:lnTo>
                  <a:pt x="83425" y="40624"/>
                </a:lnTo>
                <a:close/>
              </a:path>
              <a:path w="394969" h="335280">
                <a:moveTo>
                  <a:pt x="164161" y="15239"/>
                </a:moveTo>
                <a:lnTo>
                  <a:pt x="155705" y="15239"/>
                </a:lnTo>
                <a:lnTo>
                  <a:pt x="155618" y="13970"/>
                </a:lnTo>
                <a:lnTo>
                  <a:pt x="155431" y="11941"/>
                </a:lnTo>
                <a:lnTo>
                  <a:pt x="155627" y="11429"/>
                </a:lnTo>
                <a:lnTo>
                  <a:pt x="163723" y="11429"/>
                </a:lnTo>
                <a:lnTo>
                  <a:pt x="165348" y="12700"/>
                </a:lnTo>
                <a:lnTo>
                  <a:pt x="164161" y="15239"/>
                </a:lnTo>
                <a:close/>
              </a:path>
              <a:path w="394969" h="335280">
                <a:moveTo>
                  <a:pt x="175939" y="25400"/>
                </a:moveTo>
                <a:lnTo>
                  <a:pt x="169051" y="25400"/>
                </a:lnTo>
                <a:lnTo>
                  <a:pt x="166123" y="16510"/>
                </a:lnTo>
                <a:lnTo>
                  <a:pt x="167005" y="13969"/>
                </a:lnTo>
                <a:lnTo>
                  <a:pt x="172294" y="11429"/>
                </a:lnTo>
                <a:lnTo>
                  <a:pt x="173778" y="12700"/>
                </a:lnTo>
                <a:lnTo>
                  <a:pt x="175662" y="13970"/>
                </a:lnTo>
                <a:lnTo>
                  <a:pt x="181987" y="19050"/>
                </a:lnTo>
                <a:lnTo>
                  <a:pt x="186856" y="20320"/>
                </a:lnTo>
                <a:lnTo>
                  <a:pt x="293679" y="20320"/>
                </a:lnTo>
                <a:lnTo>
                  <a:pt x="294445" y="21589"/>
                </a:lnTo>
                <a:lnTo>
                  <a:pt x="227271" y="21589"/>
                </a:lnTo>
                <a:lnTo>
                  <a:pt x="227060" y="22860"/>
                </a:lnTo>
                <a:lnTo>
                  <a:pt x="227232" y="22860"/>
                </a:lnTo>
                <a:lnTo>
                  <a:pt x="227289" y="24129"/>
                </a:lnTo>
                <a:lnTo>
                  <a:pt x="177567" y="24129"/>
                </a:lnTo>
                <a:lnTo>
                  <a:pt x="175939" y="25400"/>
                </a:lnTo>
                <a:close/>
              </a:path>
              <a:path w="394969" h="335280">
                <a:moveTo>
                  <a:pt x="276596" y="15239"/>
                </a:moveTo>
                <a:lnTo>
                  <a:pt x="267216" y="15239"/>
                </a:lnTo>
                <a:lnTo>
                  <a:pt x="271042" y="13969"/>
                </a:lnTo>
                <a:lnTo>
                  <a:pt x="273673" y="12700"/>
                </a:lnTo>
                <a:lnTo>
                  <a:pt x="276596" y="15239"/>
                </a:lnTo>
                <a:close/>
              </a:path>
              <a:path w="394969" h="335280">
                <a:moveTo>
                  <a:pt x="112228" y="34289"/>
                </a:moveTo>
                <a:lnTo>
                  <a:pt x="109636" y="33020"/>
                </a:lnTo>
                <a:lnTo>
                  <a:pt x="107435" y="33020"/>
                </a:lnTo>
                <a:lnTo>
                  <a:pt x="107484" y="32778"/>
                </a:lnTo>
                <a:lnTo>
                  <a:pt x="109425" y="27939"/>
                </a:lnTo>
                <a:lnTo>
                  <a:pt x="112056" y="24129"/>
                </a:lnTo>
                <a:lnTo>
                  <a:pt x="111176" y="19050"/>
                </a:lnTo>
                <a:lnTo>
                  <a:pt x="109272" y="17779"/>
                </a:lnTo>
                <a:lnTo>
                  <a:pt x="108428" y="17402"/>
                </a:lnTo>
                <a:lnTo>
                  <a:pt x="108536" y="16510"/>
                </a:lnTo>
                <a:lnTo>
                  <a:pt x="153916" y="16510"/>
                </a:lnTo>
                <a:lnTo>
                  <a:pt x="154689" y="13970"/>
                </a:lnTo>
                <a:lnTo>
                  <a:pt x="154808" y="13636"/>
                </a:lnTo>
                <a:lnTo>
                  <a:pt x="155599" y="13969"/>
                </a:lnTo>
                <a:lnTo>
                  <a:pt x="155618" y="15239"/>
                </a:lnTo>
                <a:lnTo>
                  <a:pt x="164161" y="15239"/>
                </a:lnTo>
                <a:lnTo>
                  <a:pt x="162975" y="17779"/>
                </a:lnTo>
                <a:lnTo>
                  <a:pt x="134723" y="17779"/>
                </a:lnTo>
                <a:lnTo>
                  <a:pt x="134235" y="19050"/>
                </a:lnTo>
                <a:lnTo>
                  <a:pt x="133430" y="19050"/>
                </a:lnTo>
                <a:lnTo>
                  <a:pt x="133269" y="20320"/>
                </a:lnTo>
                <a:lnTo>
                  <a:pt x="134111" y="21589"/>
                </a:lnTo>
                <a:lnTo>
                  <a:pt x="162535" y="21589"/>
                </a:lnTo>
                <a:lnTo>
                  <a:pt x="162487" y="25400"/>
                </a:lnTo>
                <a:lnTo>
                  <a:pt x="131593" y="25400"/>
                </a:lnTo>
                <a:lnTo>
                  <a:pt x="128617" y="30479"/>
                </a:lnTo>
                <a:lnTo>
                  <a:pt x="120896" y="30479"/>
                </a:lnTo>
                <a:lnTo>
                  <a:pt x="118811" y="31750"/>
                </a:lnTo>
                <a:lnTo>
                  <a:pt x="116659" y="33020"/>
                </a:lnTo>
                <a:lnTo>
                  <a:pt x="112228" y="34289"/>
                </a:lnTo>
                <a:close/>
              </a:path>
              <a:path w="394969" h="335280">
                <a:moveTo>
                  <a:pt x="293679" y="20320"/>
                </a:moveTo>
                <a:lnTo>
                  <a:pt x="195975" y="20320"/>
                </a:lnTo>
                <a:lnTo>
                  <a:pt x="197257" y="19050"/>
                </a:lnTo>
                <a:lnTo>
                  <a:pt x="198959" y="16510"/>
                </a:lnTo>
                <a:lnTo>
                  <a:pt x="200606" y="13970"/>
                </a:lnTo>
                <a:lnTo>
                  <a:pt x="201783" y="15239"/>
                </a:lnTo>
                <a:lnTo>
                  <a:pt x="204556" y="19050"/>
                </a:lnTo>
                <a:lnTo>
                  <a:pt x="292913" y="19050"/>
                </a:lnTo>
                <a:lnTo>
                  <a:pt x="293679" y="20320"/>
                </a:lnTo>
                <a:close/>
              </a:path>
              <a:path w="394969" h="335280">
                <a:moveTo>
                  <a:pt x="106582" y="16577"/>
                </a:moveTo>
                <a:lnTo>
                  <a:pt x="106430" y="16510"/>
                </a:lnTo>
                <a:lnTo>
                  <a:pt x="104403" y="15239"/>
                </a:lnTo>
                <a:lnTo>
                  <a:pt x="121787" y="15239"/>
                </a:lnTo>
                <a:lnTo>
                  <a:pt x="122389" y="16510"/>
                </a:lnTo>
                <a:lnTo>
                  <a:pt x="106584" y="16510"/>
                </a:lnTo>
                <a:close/>
              </a:path>
              <a:path w="394969" h="335280">
                <a:moveTo>
                  <a:pt x="152556" y="16510"/>
                </a:moveTo>
                <a:lnTo>
                  <a:pt x="124676" y="16510"/>
                </a:lnTo>
                <a:lnTo>
                  <a:pt x="124533" y="15239"/>
                </a:lnTo>
                <a:lnTo>
                  <a:pt x="151620" y="15239"/>
                </a:lnTo>
                <a:lnTo>
                  <a:pt x="152556" y="16510"/>
                </a:lnTo>
                <a:close/>
              </a:path>
              <a:path w="394969" h="335280">
                <a:moveTo>
                  <a:pt x="69021" y="29210"/>
                </a:moveTo>
                <a:lnTo>
                  <a:pt x="56086" y="29210"/>
                </a:lnTo>
                <a:lnTo>
                  <a:pt x="59329" y="25400"/>
                </a:lnTo>
                <a:lnTo>
                  <a:pt x="62841" y="21589"/>
                </a:lnTo>
                <a:lnTo>
                  <a:pt x="67222" y="16510"/>
                </a:lnTo>
                <a:lnTo>
                  <a:pt x="68056" y="21589"/>
                </a:lnTo>
                <a:lnTo>
                  <a:pt x="69077" y="25400"/>
                </a:lnTo>
                <a:lnTo>
                  <a:pt x="69021" y="29210"/>
                </a:lnTo>
                <a:close/>
              </a:path>
              <a:path w="394969" h="335280">
                <a:moveTo>
                  <a:pt x="102398" y="16589"/>
                </a:moveTo>
                <a:lnTo>
                  <a:pt x="102249" y="16510"/>
                </a:lnTo>
                <a:lnTo>
                  <a:pt x="102416" y="16510"/>
                </a:lnTo>
                <a:close/>
              </a:path>
              <a:path w="394969" h="335280">
                <a:moveTo>
                  <a:pt x="106545" y="17779"/>
                </a:moveTo>
                <a:lnTo>
                  <a:pt x="104909" y="17779"/>
                </a:lnTo>
                <a:lnTo>
                  <a:pt x="104995" y="16510"/>
                </a:lnTo>
                <a:lnTo>
                  <a:pt x="106545" y="17779"/>
                </a:lnTo>
                <a:close/>
              </a:path>
              <a:path w="394969" h="335280">
                <a:moveTo>
                  <a:pt x="108366" y="17375"/>
                </a:moveTo>
                <a:lnTo>
                  <a:pt x="106617" y="16593"/>
                </a:lnTo>
                <a:lnTo>
                  <a:pt x="108536" y="16510"/>
                </a:lnTo>
                <a:lnTo>
                  <a:pt x="108366" y="17375"/>
                </a:lnTo>
                <a:close/>
              </a:path>
              <a:path w="394969" h="335280">
                <a:moveTo>
                  <a:pt x="289766" y="17779"/>
                </a:moveTo>
                <a:lnTo>
                  <a:pt x="279519" y="17779"/>
                </a:lnTo>
                <a:lnTo>
                  <a:pt x="286618" y="16510"/>
                </a:lnTo>
                <a:lnTo>
                  <a:pt x="289766" y="17779"/>
                </a:lnTo>
                <a:close/>
              </a:path>
              <a:path w="394969" h="335280">
                <a:moveTo>
                  <a:pt x="107089" y="17779"/>
                </a:moveTo>
                <a:lnTo>
                  <a:pt x="106545" y="17779"/>
                </a:lnTo>
                <a:lnTo>
                  <a:pt x="106582" y="16577"/>
                </a:lnTo>
                <a:lnTo>
                  <a:pt x="107089" y="17779"/>
                </a:lnTo>
                <a:close/>
              </a:path>
              <a:path w="394969" h="335280">
                <a:moveTo>
                  <a:pt x="104632" y="17779"/>
                </a:moveTo>
                <a:lnTo>
                  <a:pt x="102398" y="16589"/>
                </a:lnTo>
                <a:lnTo>
                  <a:pt x="104632" y="17779"/>
                </a:lnTo>
                <a:close/>
              </a:path>
              <a:path w="394969" h="335280">
                <a:moveTo>
                  <a:pt x="108382" y="17779"/>
                </a:moveTo>
                <a:lnTo>
                  <a:pt x="108366" y="17375"/>
                </a:lnTo>
                <a:lnTo>
                  <a:pt x="108382" y="17779"/>
                </a:lnTo>
                <a:close/>
              </a:path>
              <a:path w="394969" h="335280">
                <a:moveTo>
                  <a:pt x="105077" y="18414"/>
                </a:moveTo>
                <a:lnTo>
                  <a:pt x="104179" y="18221"/>
                </a:lnTo>
                <a:lnTo>
                  <a:pt x="104326" y="17779"/>
                </a:lnTo>
                <a:lnTo>
                  <a:pt x="105120" y="17779"/>
                </a:lnTo>
                <a:lnTo>
                  <a:pt x="105077" y="18414"/>
                </a:lnTo>
                <a:close/>
              </a:path>
              <a:path w="394969" h="335280">
                <a:moveTo>
                  <a:pt x="108038" y="19050"/>
                </a:moveTo>
                <a:lnTo>
                  <a:pt x="107553" y="18945"/>
                </a:lnTo>
                <a:lnTo>
                  <a:pt x="107089" y="17779"/>
                </a:lnTo>
                <a:lnTo>
                  <a:pt x="108287" y="17779"/>
                </a:lnTo>
                <a:lnTo>
                  <a:pt x="108038" y="19050"/>
                </a:lnTo>
                <a:close/>
              </a:path>
              <a:path w="394969" h="335280">
                <a:moveTo>
                  <a:pt x="162535" y="21589"/>
                </a:moveTo>
                <a:lnTo>
                  <a:pt x="134540" y="21589"/>
                </a:lnTo>
                <a:lnTo>
                  <a:pt x="136159" y="20320"/>
                </a:lnTo>
                <a:lnTo>
                  <a:pt x="134723" y="17779"/>
                </a:lnTo>
                <a:lnTo>
                  <a:pt x="145544" y="17779"/>
                </a:lnTo>
                <a:lnTo>
                  <a:pt x="144540" y="19050"/>
                </a:lnTo>
                <a:lnTo>
                  <a:pt x="162382" y="19050"/>
                </a:lnTo>
                <a:lnTo>
                  <a:pt x="162535" y="21589"/>
                </a:lnTo>
                <a:close/>
              </a:path>
              <a:path w="394969" h="335280">
                <a:moveTo>
                  <a:pt x="162382" y="19050"/>
                </a:moveTo>
                <a:lnTo>
                  <a:pt x="145391" y="19050"/>
                </a:lnTo>
                <a:lnTo>
                  <a:pt x="145544" y="17779"/>
                </a:lnTo>
                <a:lnTo>
                  <a:pt x="162975" y="17779"/>
                </a:lnTo>
                <a:lnTo>
                  <a:pt x="162382" y="19050"/>
                </a:lnTo>
                <a:close/>
              </a:path>
              <a:path w="394969" h="335280">
                <a:moveTo>
                  <a:pt x="108622" y="26670"/>
                </a:moveTo>
                <a:lnTo>
                  <a:pt x="101866" y="26670"/>
                </a:lnTo>
                <a:lnTo>
                  <a:pt x="102987" y="24129"/>
                </a:lnTo>
                <a:lnTo>
                  <a:pt x="103475" y="20320"/>
                </a:lnTo>
                <a:lnTo>
                  <a:pt x="103901" y="19050"/>
                </a:lnTo>
                <a:lnTo>
                  <a:pt x="105033" y="19050"/>
                </a:lnTo>
                <a:lnTo>
                  <a:pt x="105077" y="18414"/>
                </a:lnTo>
                <a:lnTo>
                  <a:pt x="107553" y="18945"/>
                </a:lnTo>
                <a:lnTo>
                  <a:pt x="109111" y="22860"/>
                </a:lnTo>
                <a:lnTo>
                  <a:pt x="108622" y="26670"/>
                </a:lnTo>
                <a:close/>
              </a:path>
              <a:path w="394969" h="335280">
                <a:moveTo>
                  <a:pt x="20522" y="190500"/>
                </a:moveTo>
                <a:lnTo>
                  <a:pt x="18992" y="186689"/>
                </a:lnTo>
                <a:lnTo>
                  <a:pt x="16639" y="184180"/>
                </a:lnTo>
                <a:lnTo>
                  <a:pt x="12324" y="181610"/>
                </a:lnTo>
                <a:lnTo>
                  <a:pt x="12726" y="177800"/>
                </a:lnTo>
                <a:lnTo>
                  <a:pt x="14552" y="173989"/>
                </a:lnTo>
                <a:lnTo>
                  <a:pt x="5942" y="173989"/>
                </a:lnTo>
                <a:lnTo>
                  <a:pt x="5655" y="167639"/>
                </a:lnTo>
                <a:lnTo>
                  <a:pt x="11644" y="161289"/>
                </a:lnTo>
                <a:lnTo>
                  <a:pt x="7157" y="161289"/>
                </a:lnTo>
                <a:lnTo>
                  <a:pt x="4354" y="160020"/>
                </a:lnTo>
                <a:lnTo>
                  <a:pt x="3072" y="154939"/>
                </a:lnTo>
                <a:lnTo>
                  <a:pt x="1406" y="148589"/>
                </a:lnTo>
                <a:lnTo>
                  <a:pt x="0" y="140970"/>
                </a:lnTo>
                <a:lnTo>
                  <a:pt x="699" y="137160"/>
                </a:lnTo>
                <a:lnTo>
                  <a:pt x="3339" y="133350"/>
                </a:lnTo>
                <a:lnTo>
                  <a:pt x="3990" y="132079"/>
                </a:lnTo>
                <a:lnTo>
                  <a:pt x="1265" y="124460"/>
                </a:lnTo>
                <a:lnTo>
                  <a:pt x="2164" y="118110"/>
                </a:lnTo>
                <a:lnTo>
                  <a:pt x="7339" y="105410"/>
                </a:lnTo>
                <a:lnTo>
                  <a:pt x="8066" y="97789"/>
                </a:lnTo>
                <a:lnTo>
                  <a:pt x="25996" y="62229"/>
                </a:lnTo>
                <a:lnTo>
                  <a:pt x="27680" y="54610"/>
                </a:lnTo>
                <a:lnTo>
                  <a:pt x="26389" y="53339"/>
                </a:lnTo>
                <a:lnTo>
                  <a:pt x="24015" y="50800"/>
                </a:lnTo>
                <a:lnTo>
                  <a:pt x="21412" y="48260"/>
                </a:lnTo>
                <a:lnTo>
                  <a:pt x="26935" y="41910"/>
                </a:lnTo>
                <a:lnTo>
                  <a:pt x="33903" y="39370"/>
                </a:lnTo>
                <a:lnTo>
                  <a:pt x="41072" y="36829"/>
                </a:lnTo>
                <a:lnTo>
                  <a:pt x="47197" y="35560"/>
                </a:lnTo>
                <a:lnTo>
                  <a:pt x="50728" y="21589"/>
                </a:lnTo>
                <a:lnTo>
                  <a:pt x="55999" y="25400"/>
                </a:lnTo>
                <a:lnTo>
                  <a:pt x="54517" y="26670"/>
                </a:lnTo>
                <a:lnTo>
                  <a:pt x="56086" y="29210"/>
                </a:lnTo>
                <a:lnTo>
                  <a:pt x="69021" y="29210"/>
                </a:lnTo>
                <a:lnTo>
                  <a:pt x="68983" y="31750"/>
                </a:lnTo>
                <a:lnTo>
                  <a:pt x="67864" y="34289"/>
                </a:lnTo>
                <a:lnTo>
                  <a:pt x="57636" y="34289"/>
                </a:lnTo>
                <a:lnTo>
                  <a:pt x="51330" y="40639"/>
                </a:lnTo>
                <a:lnTo>
                  <a:pt x="57061" y="46989"/>
                </a:lnTo>
                <a:lnTo>
                  <a:pt x="58632" y="53339"/>
                </a:lnTo>
                <a:lnTo>
                  <a:pt x="42329" y="53339"/>
                </a:lnTo>
                <a:lnTo>
                  <a:pt x="42395" y="59689"/>
                </a:lnTo>
                <a:lnTo>
                  <a:pt x="40806" y="63500"/>
                </a:lnTo>
                <a:lnTo>
                  <a:pt x="33460" y="69850"/>
                </a:lnTo>
                <a:lnTo>
                  <a:pt x="32962" y="76200"/>
                </a:lnTo>
                <a:lnTo>
                  <a:pt x="31857" y="78739"/>
                </a:lnTo>
                <a:lnTo>
                  <a:pt x="24398" y="78739"/>
                </a:lnTo>
                <a:lnTo>
                  <a:pt x="24311" y="80010"/>
                </a:lnTo>
                <a:lnTo>
                  <a:pt x="23852" y="81279"/>
                </a:lnTo>
                <a:lnTo>
                  <a:pt x="27909" y="85089"/>
                </a:lnTo>
                <a:lnTo>
                  <a:pt x="28646" y="90170"/>
                </a:lnTo>
                <a:lnTo>
                  <a:pt x="26722" y="104139"/>
                </a:lnTo>
                <a:lnTo>
                  <a:pt x="25384" y="113029"/>
                </a:lnTo>
                <a:lnTo>
                  <a:pt x="19107" y="123189"/>
                </a:lnTo>
                <a:lnTo>
                  <a:pt x="18829" y="125729"/>
                </a:lnTo>
                <a:lnTo>
                  <a:pt x="20226" y="133350"/>
                </a:lnTo>
                <a:lnTo>
                  <a:pt x="20296" y="135889"/>
                </a:lnTo>
                <a:lnTo>
                  <a:pt x="10831" y="135889"/>
                </a:lnTo>
                <a:lnTo>
                  <a:pt x="10266" y="137160"/>
                </a:lnTo>
                <a:lnTo>
                  <a:pt x="9453" y="137160"/>
                </a:lnTo>
                <a:lnTo>
                  <a:pt x="9139" y="138429"/>
                </a:lnTo>
                <a:lnTo>
                  <a:pt x="10066" y="139700"/>
                </a:lnTo>
                <a:lnTo>
                  <a:pt x="21263" y="139700"/>
                </a:lnTo>
                <a:lnTo>
                  <a:pt x="21728" y="140970"/>
                </a:lnTo>
                <a:lnTo>
                  <a:pt x="23879" y="146050"/>
                </a:lnTo>
                <a:lnTo>
                  <a:pt x="25107" y="152400"/>
                </a:lnTo>
                <a:lnTo>
                  <a:pt x="25050" y="158750"/>
                </a:lnTo>
                <a:lnTo>
                  <a:pt x="23345" y="165100"/>
                </a:lnTo>
                <a:lnTo>
                  <a:pt x="22456" y="167639"/>
                </a:lnTo>
                <a:lnTo>
                  <a:pt x="23077" y="171450"/>
                </a:lnTo>
                <a:lnTo>
                  <a:pt x="28961" y="177800"/>
                </a:lnTo>
                <a:lnTo>
                  <a:pt x="25737" y="182879"/>
                </a:lnTo>
                <a:lnTo>
                  <a:pt x="25632" y="187960"/>
                </a:lnTo>
                <a:lnTo>
                  <a:pt x="20522" y="190500"/>
                </a:lnTo>
                <a:close/>
              </a:path>
              <a:path w="394969" h="335280">
                <a:moveTo>
                  <a:pt x="276631" y="31750"/>
                </a:moveTo>
                <a:lnTo>
                  <a:pt x="193315" y="31750"/>
                </a:lnTo>
                <a:lnTo>
                  <a:pt x="191611" y="30479"/>
                </a:lnTo>
                <a:lnTo>
                  <a:pt x="175700" y="30479"/>
                </a:lnTo>
                <a:lnTo>
                  <a:pt x="179423" y="26670"/>
                </a:lnTo>
                <a:lnTo>
                  <a:pt x="178799" y="25400"/>
                </a:lnTo>
                <a:lnTo>
                  <a:pt x="178044" y="24129"/>
                </a:lnTo>
                <a:lnTo>
                  <a:pt x="227289" y="24129"/>
                </a:lnTo>
                <a:lnTo>
                  <a:pt x="228017" y="22860"/>
                </a:lnTo>
                <a:lnTo>
                  <a:pt x="227863" y="21589"/>
                </a:lnTo>
                <a:lnTo>
                  <a:pt x="294445" y="21589"/>
                </a:lnTo>
                <a:lnTo>
                  <a:pt x="296741" y="25400"/>
                </a:lnTo>
                <a:lnTo>
                  <a:pt x="299559" y="27939"/>
                </a:lnTo>
                <a:lnTo>
                  <a:pt x="276840" y="27939"/>
                </a:lnTo>
                <a:lnTo>
                  <a:pt x="276314" y="29210"/>
                </a:lnTo>
                <a:lnTo>
                  <a:pt x="275223" y="29210"/>
                </a:lnTo>
                <a:lnTo>
                  <a:pt x="275721" y="30479"/>
                </a:lnTo>
                <a:lnTo>
                  <a:pt x="276631" y="31750"/>
                </a:lnTo>
                <a:close/>
              </a:path>
              <a:path w="394969" h="335280">
                <a:moveTo>
                  <a:pt x="98882" y="24129"/>
                </a:moveTo>
                <a:lnTo>
                  <a:pt x="83602" y="24129"/>
                </a:lnTo>
                <a:lnTo>
                  <a:pt x="83411" y="22860"/>
                </a:lnTo>
                <a:lnTo>
                  <a:pt x="98758" y="22860"/>
                </a:lnTo>
                <a:lnTo>
                  <a:pt x="98882" y="24129"/>
                </a:lnTo>
                <a:close/>
              </a:path>
              <a:path w="394969" h="335280">
                <a:moveTo>
                  <a:pt x="91944" y="38100"/>
                </a:moveTo>
                <a:lnTo>
                  <a:pt x="91084" y="38100"/>
                </a:lnTo>
                <a:lnTo>
                  <a:pt x="92442" y="27939"/>
                </a:lnTo>
                <a:lnTo>
                  <a:pt x="93161" y="27939"/>
                </a:lnTo>
                <a:lnTo>
                  <a:pt x="87526" y="25400"/>
                </a:lnTo>
                <a:lnTo>
                  <a:pt x="100374" y="25400"/>
                </a:lnTo>
                <a:lnTo>
                  <a:pt x="101866" y="26670"/>
                </a:lnTo>
                <a:lnTo>
                  <a:pt x="108622" y="26670"/>
                </a:lnTo>
                <a:lnTo>
                  <a:pt x="108460" y="27939"/>
                </a:lnTo>
                <a:lnTo>
                  <a:pt x="107435" y="33020"/>
                </a:lnTo>
                <a:lnTo>
                  <a:pt x="104776" y="34289"/>
                </a:lnTo>
                <a:lnTo>
                  <a:pt x="101733" y="34289"/>
                </a:lnTo>
                <a:lnTo>
                  <a:pt x="91944" y="38100"/>
                </a:lnTo>
                <a:close/>
              </a:path>
              <a:path w="394969" h="335280">
                <a:moveTo>
                  <a:pt x="136942" y="40639"/>
                </a:moveTo>
                <a:lnTo>
                  <a:pt x="135946" y="39370"/>
                </a:lnTo>
                <a:lnTo>
                  <a:pt x="135028" y="39370"/>
                </a:lnTo>
                <a:lnTo>
                  <a:pt x="132301" y="38100"/>
                </a:lnTo>
                <a:lnTo>
                  <a:pt x="133201" y="35560"/>
                </a:lnTo>
                <a:lnTo>
                  <a:pt x="135325" y="30479"/>
                </a:lnTo>
                <a:lnTo>
                  <a:pt x="134301" y="27939"/>
                </a:lnTo>
                <a:lnTo>
                  <a:pt x="131593" y="25400"/>
                </a:lnTo>
                <a:lnTo>
                  <a:pt x="139315" y="25400"/>
                </a:lnTo>
                <a:lnTo>
                  <a:pt x="138455" y="26670"/>
                </a:lnTo>
                <a:lnTo>
                  <a:pt x="138895" y="27939"/>
                </a:lnTo>
                <a:lnTo>
                  <a:pt x="139803" y="27939"/>
                </a:lnTo>
                <a:lnTo>
                  <a:pt x="140453" y="29210"/>
                </a:lnTo>
                <a:lnTo>
                  <a:pt x="159435" y="29210"/>
                </a:lnTo>
                <a:lnTo>
                  <a:pt x="158556" y="30479"/>
                </a:lnTo>
                <a:lnTo>
                  <a:pt x="159664" y="34289"/>
                </a:lnTo>
                <a:lnTo>
                  <a:pt x="160622" y="34289"/>
                </a:lnTo>
                <a:lnTo>
                  <a:pt x="161828" y="35560"/>
                </a:lnTo>
                <a:lnTo>
                  <a:pt x="302382" y="35560"/>
                </a:lnTo>
                <a:lnTo>
                  <a:pt x="302384" y="38100"/>
                </a:lnTo>
                <a:lnTo>
                  <a:pt x="140224" y="38100"/>
                </a:lnTo>
                <a:lnTo>
                  <a:pt x="139075" y="39370"/>
                </a:lnTo>
                <a:lnTo>
                  <a:pt x="136942" y="40639"/>
                </a:lnTo>
                <a:close/>
              </a:path>
              <a:path w="394969" h="335280">
                <a:moveTo>
                  <a:pt x="159435" y="29210"/>
                </a:moveTo>
                <a:lnTo>
                  <a:pt x="140453" y="29210"/>
                </a:lnTo>
                <a:lnTo>
                  <a:pt x="140884" y="27939"/>
                </a:lnTo>
                <a:lnTo>
                  <a:pt x="141755" y="27939"/>
                </a:lnTo>
                <a:lnTo>
                  <a:pt x="141400" y="26670"/>
                </a:lnTo>
                <a:lnTo>
                  <a:pt x="140386" y="25400"/>
                </a:lnTo>
                <a:lnTo>
                  <a:pt x="162230" y="25400"/>
                </a:lnTo>
                <a:lnTo>
                  <a:pt x="162317" y="26670"/>
                </a:lnTo>
                <a:lnTo>
                  <a:pt x="160315" y="27939"/>
                </a:lnTo>
                <a:lnTo>
                  <a:pt x="159435" y="29210"/>
                </a:lnTo>
                <a:close/>
              </a:path>
              <a:path w="394969" h="335280">
                <a:moveTo>
                  <a:pt x="302382" y="35560"/>
                </a:moveTo>
                <a:lnTo>
                  <a:pt x="161828" y="35560"/>
                </a:lnTo>
                <a:lnTo>
                  <a:pt x="163666" y="34289"/>
                </a:lnTo>
                <a:lnTo>
                  <a:pt x="163627" y="31750"/>
                </a:lnTo>
                <a:lnTo>
                  <a:pt x="164276" y="29210"/>
                </a:lnTo>
                <a:lnTo>
                  <a:pt x="164056" y="26670"/>
                </a:lnTo>
                <a:lnTo>
                  <a:pt x="166134" y="26670"/>
                </a:lnTo>
                <a:lnTo>
                  <a:pt x="166209" y="25400"/>
                </a:lnTo>
                <a:lnTo>
                  <a:pt x="174409" y="25400"/>
                </a:lnTo>
                <a:lnTo>
                  <a:pt x="172840" y="26670"/>
                </a:lnTo>
                <a:lnTo>
                  <a:pt x="175700" y="30479"/>
                </a:lnTo>
                <a:lnTo>
                  <a:pt x="191611" y="30479"/>
                </a:lnTo>
                <a:lnTo>
                  <a:pt x="192272" y="31750"/>
                </a:lnTo>
                <a:lnTo>
                  <a:pt x="276631" y="31750"/>
                </a:lnTo>
                <a:lnTo>
                  <a:pt x="277395" y="33020"/>
                </a:lnTo>
                <a:lnTo>
                  <a:pt x="302379" y="33020"/>
                </a:lnTo>
                <a:lnTo>
                  <a:pt x="302382" y="35560"/>
                </a:lnTo>
                <a:close/>
              </a:path>
              <a:path w="394969" h="335280">
                <a:moveTo>
                  <a:pt x="84789" y="35560"/>
                </a:moveTo>
                <a:lnTo>
                  <a:pt x="82359" y="35560"/>
                </a:lnTo>
                <a:lnTo>
                  <a:pt x="83277" y="34289"/>
                </a:lnTo>
                <a:lnTo>
                  <a:pt x="84283" y="33020"/>
                </a:lnTo>
                <a:lnTo>
                  <a:pt x="83909" y="31750"/>
                </a:lnTo>
                <a:lnTo>
                  <a:pt x="83822" y="30479"/>
                </a:lnTo>
                <a:lnTo>
                  <a:pt x="82953" y="27939"/>
                </a:lnTo>
                <a:lnTo>
                  <a:pt x="86842" y="27939"/>
                </a:lnTo>
                <a:lnTo>
                  <a:pt x="84789" y="35560"/>
                </a:lnTo>
                <a:close/>
              </a:path>
              <a:path w="394969" h="335280">
                <a:moveTo>
                  <a:pt x="302379" y="33020"/>
                </a:moveTo>
                <a:lnTo>
                  <a:pt x="277395" y="33020"/>
                </a:lnTo>
                <a:lnTo>
                  <a:pt x="278228" y="31750"/>
                </a:lnTo>
                <a:lnTo>
                  <a:pt x="279280" y="31750"/>
                </a:lnTo>
                <a:lnTo>
                  <a:pt x="279184" y="30479"/>
                </a:lnTo>
                <a:lnTo>
                  <a:pt x="278553" y="30479"/>
                </a:lnTo>
                <a:lnTo>
                  <a:pt x="277645" y="29210"/>
                </a:lnTo>
                <a:lnTo>
                  <a:pt x="276840" y="27939"/>
                </a:lnTo>
                <a:lnTo>
                  <a:pt x="299559" y="27939"/>
                </a:lnTo>
                <a:lnTo>
                  <a:pt x="302376" y="30479"/>
                </a:lnTo>
                <a:lnTo>
                  <a:pt x="302379" y="33020"/>
                </a:lnTo>
                <a:close/>
              </a:path>
              <a:path w="394969" h="335280">
                <a:moveTo>
                  <a:pt x="124897" y="36829"/>
                </a:moveTo>
                <a:lnTo>
                  <a:pt x="122409" y="33020"/>
                </a:lnTo>
                <a:lnTo>
                  <a:pt x="120896" y="30479"/>
                </a:lnTo>
                <a:lnTo>
                  <a:pt x="128617" y="30479"/>
                </a:lnTo>
                <a:lnTo>
                  <a:pt x="124897" y="36829"/>
                </a:lnTo>
                <a:close/>
              </a:path>
              <a:path w="394969" h="335280">
                <a:moveTo>
                  <a:pt x="68160" y="46989"/>
                </a:moveTo>
                <a:lnTo>
                  <a:pt x="61118" y="45720"/>
                </a:lnTo>
                <a:lnTo>
                  <a:pt x="57453" y="41910"/>
                </a:lnTo>
                <a:lnTo>
                  <a:pt x="58086" y="39370"/>
                </a:lnTo>
                <a:lnTo>
                  <a:pt x="61453" y="35560"/>
                </a:lnTo>
                <a:lnTo>
                  <a:pt x="61024" y="34289"/>
                </a:lnTo>
                <a:lnTo>
                  <a:pt x="67864" y="34289"/>
                </a:lnTo>
                <a:lnTo>
                  <a:pt x="68046" y="38100"/>
                </a:lnTo>
                <a:lnTo>
                  <a:pt x="75920" y="38100"/>
                </a:lnTo>
                <a:lnTo>
                  <a:pt x="74141" y="40639"/>
                </a:lnTo>
                <a:lnTo>
                  <a:pt x="73680" y="43179"/>
                </a:lnTo>
                <a:lnTo>
                  <a:pt x="71691" y="45720"/>
                </a:lnTo>
                <a:lnTo>
                  <a:pt x="68160" y="46989"/>
                </a:lnTo>
                <a:close/>
              </a:path>
              <a:path w="394969" h="335280">
                <a:moveTo>
                  <a:pt x="149218" y="59689"/>
                </a:moveTo>
                <a:lnTo>
                  <a:pt x="139726" y="59689"/>
                </a:lnTo>
                <a:lnTo>
                  <a:pt x="140090" y="58420"/>
                </a:lnTo>
                <a:lnTo>
                  <a:pt x="139955" y="57150"/>
                </a:lnTo>
                <a:lnTo>
                  <a:pt x="139717" y="57150"/>
                </a:lnTo>
                <a:lnTo>
                  <a:pt x="139530" y="55973"/>
                </a:lnTo>
                <a:lnTo>
                  <a:pt x="139803" y="55879"/>
                </a:lnTo>
                <a:lnTo>
                  <a:pt x="143343" y="54610"/>
                </a:lnTo>
                <a:lnTo>
                  <a:pt x="143496" y="50800"/>
                </a:lnTo>
                <a:lnTo>
                  <a:pt x="149992" y="48260"/>
                </a:lnTo>
                <a:lnTo>
                  <a:pt x="149877" y="45720"/>
                </a:lnTo>
                <a:lnTo>
                  <a:pt x="148987" y="43179"/>
                </a:lnTo>
                <a:lnTo>
                  <a:pt x="147552" y="39370"/>
                </a:lnTo>
                <a:lnTo>
                  <a:pt x="144739" y="38100"/>
                </a:lnTo>
                <a:lnTo>
                  <a:pt x="302384" y="38100"/>
                </a:lnTo>
                <a:lnTo>
                  <a:pt x="302386" y="39370"/>
                </a:lnTo>
                <a:lnTo>
                  <a:pt x="308863" y="39370"/>
                </a:lnTo>
                <a:lnTo>
                  <a:pt x="310499" y="44450"/>
                </a:lnTo>
                <a:lnTo>
                  <a:pt x="158450" y="44450"/>
                </a:lnTo>
                <a:lnTo>
                  <a:pt x="157024" y="45720"/>
                </a:lnTo>
                <a:lnTo>
                  <a:pt x="240656" y="45720"/>
                </a:lnTo>
                <a:lnTo>
                  <a:pt x="241258" y="46989"/>
                </a:lnTo>
                <a:lnTo>
                  <a:pt x="311317" y="46989"/>
                </a:lnTo>
                <a:lnTo>
                  <a:pt x="311726" y="48260"/>
                </a:lnTo>
                <a:lnTo>
                  <a:pt x="223425" y="48260"/>
                </a:lnTo>
                <a:lnTo>
                  <a:pt x="220619" y="50800"/>
                </a:lnTo>
                <a:lnTo>
                  <a:pt x="158221" y="50800"/>
                </a:lnTo>
                <a:lnTo>
                  <a:pt x="158804" y="52070"/>
                </a:lnTo>
                <a:lnTo>
                  <a:pt x="219217" y="52070"/>
                </a:lnTo>
                <a:lnTo>
                  <a:pt x="216411" y="54610"/>
                </a:lnTo>
                <a:lnTo>
                  <a:pt x="216339" y="58420"/>
                </a:lnTo>
                <a:lnTo>
                  <a:pt x="149341" y="58420"/>
                </a:lnTo>
                <a:lnTo>
                  <a:pt x="149218" y="59689"/>
                </a:lnTo>
                <a:close/>
              </a:path>
              <a:path w="394969" h="335280">
                <a:moveTo>
                  <a:pt x="83478" y="40639"/>
                </a:moveTo>
                <a:close/>
              </a:path>
              <a:path w="394969" h="335280">
                <a:moveTo>
                  <a:pt x="311317" y="46989"/>
                </a:moveTo>
                <a:lnTo>
                  <a:pt x="286007" y="46989"/>
                </a:lnTo>
                <a:lnTo>
                  <a:pt x="285977" y="45720"/>
                </a:lnTo>
                <a:lnTo>
                  <a:pt x="158861" y="45720"/>
                </a:lnTo>
                <a:lnTo>
                  <a:pt x="158450" y="44450"/>
                </a:lnTo>
                <a:lnTo>
                  <a:pt x="310499" y="44450"/>
                </a:lnTo>
                <a:lnTo>
                  <a:pt x="311317" y="46989"/>
                </a:lnTo>
                <a:close/>
              </a:path>
              <a:path w="394969" h="335280">
                <a:moveTo>
                  <a:pt x="285212" y="46989"/>
                </a:moveTo>
                <a:lnTo>
                  <a:pt x="241258" y="46989"/>
                </a:lnTo>
                <a:lnTo>
                  <a:pt x="241670" y="45720"/>
                </a:lnTo>
                <a:lnTo>
                  <a:pt x="285977" y="45720"/>
                </a:lnTo>
                <a:lnTo>
                  <a:pt x="285212" y="46989"/>
                </a:lnTo>
                <a:close/>
              </a:path>
              <a:path w="394969" h="335280">
                <a:moveTo>
                  <a:pt x="225778" y="55879"/>
                </a:moveTo>
                <a:lnTo>
                  <a:pt x="223425" y="48260"/>
                </a:lnTo>
                <a:lnTo>
                  <a:pt x="311726" y="48260"/>
                </a:lnTo>
                <a:lnTo>
                  <a:pt x="312135" y="49529"/>
                </a:lnTo>
                <a:lnTo>
                  <a:pt x="238503" y="49529"/>
                </a:lnTo>
                <a:lnTo>
                  <a:pt x="235804" y="50800"/>
                </a:lnTo>
                <a:lnTo>
                  <a:pt x="232867" y="52070"/>
                </a:lnTo>
                <a:lnTo>
                  <a:pt x="225778" y="55879"/>
                </a:lnTo>
                <a:close/>
              </a:path>
              <a:path w="394969" h="335280">
                <a:moveTo>
                  <a:pt x="248950" y="54610"/>
                </a:moveTo>
                <a:lnTo>
                  <a:pt x="243707" y="53339"/>
                </a:lnTo>
                <a:lnTo>
                  <a:pt x="241334" y="50800"/>
                </a:lnTo>
                <a:lnTo>
                  <a:pt x="238503" y="49529"/>
                </a:lnTo>
                <a:lnTo>
                  <a:pt x="312135" y="49529"/>
                </a:lnTo>
                <a:lnTo>
                  <a:pt x="312544" y="50800"/>
                </a:lnTo>
                <a:lnTo>
                  <a:pt x="310519" y="50800"/>
                </a:lnTo>
                <a:lnTo>
                  <a:pt x="310174" y="52070"/>
                </a:lnTo>
                <a:lnTo>
                  <a:pt x="251984" y="52070"/>
                </a:lnTo>
                <a:lnTo>
                  <a:pt x="248950" y="54610"/>
                </a:lnTo>
                <a:close/>
              </a:path>
              <a:path w="394969" h="335280">
                <a:moveTo>
                  <a:pt x="219217" y="52070"/>
                </a:moveTo>
                <a:lnTo>
                  <a:pt x="160966" y="52070"/>
                </a:lnTo>
                <a:lnTo>
                  <a:pt x="160776" y="50800"/>
                </a:lnTo>
                <a:lnTo>
                  <a:pt x="220619" y="50800"/>
                </a:lnTo>
                <a:lnTo>
                  <a:pt x="219217" y="52070"/>
                </a:lnTo>
                <a:close/>
              </a:path>
              <a:path w="394969" h="335280">
                <a:moveTo>
                  <a:pt x="313771" y="54610"/>
                </a:moveTo>
                <a:lnTo>
                  <a:pt x="310519" y="50800"/>
                </a:lnTo>
                <a:lnTo>
                  <a:pt x="312544" y="50800"/>
                </a:lnTo>
                <a:lnTo>
                  <a:pt x="313771" y="54610"/>
                </a:lnTo>
                <a:close/>
              </a:path>
              <a:path w="394969" h="335280">
                <a:moveTo>
                  <a:pt x="321606" y="54610"/>
                </a:moveTo>
                <a:lnTo>
                  <a:pt x="313771" y="54610"/>
                </a:lnTo>
                <a:lnTo>
                  <a:pt x="314641" y="50800"/>
                </a:lnTo>
                <a:lnTo>
                  <a:pt x="318058" y="53339"/>
                </a:lnTo>
                <a:lnTo>
                  <a:pt x="320622" y="53339"/>
                </a:lnTo>
                <a:lnTo>
                  <a:pt x="321606" y="54610"/>
                </a:lnTo>
                <a:close/>
              </a:path>
              <a:path w="394969" h="335280">
                <a:moveTo>
                  <a:pt x="320622" y="53339"/>
                </a:moveTo>
                <a:lnTo>
                  <a:pt x="318058" y="53339"/>
                </a:lnTo>
                <a:lnTo>
                  <a:pt x="319273" y="50800"/>
                </a:lnTo>
                <a:lnTo>
                  <a:pt x="320622" y="53339"/>
                </a:lnTo>
                <a:close/>
              </a:path>
              <a:path w="394969" h="335280">
                <a:moveTo>
                  <a:pt x="370555" y="81279"/>
                </a:moveTo>
                <a:lnTo>
                  <a:pt x="275741" y="81279"/>
                </a:lnTo>
                <a:lnTo>
                  <a:pt x="278849" y="77470"/>
                </a:lnTo>
                <a:lnTo>
                  <a:pt x="279424" y="69850"/>
                </a:lnTo>
                <a:lnTo>
                  <a:pt x="276640" y="67310"/>
                </a:lnTo>
                <a:lnTo>
                  <a:pt x="273301" y="63500"/>
                </a:lnTo>
                <a:lnTo>
                  <a:pt x="268134" y="58420"/>
                </a:lnTo>
                <a:lnTo>
                  <a:pt x="266317" y="57150"/>
                </a:lnTo>
                <a:lnTo>
                  <a:pt x="260145" y="57150"/>
                </a:lnTo>
                <a:lnTo>
                  <a:pt x="257523" y="53339"/>
                </a:lnTo>
                <a:lnTo>
                  <a:pt x="251984" y="52070"/>
                </a:lnTo>
                <a:lnTo>
                  <a:pt x="310174" y="52070"/>
                </a:lnTo>
                <a:lnTo>
                  <a:pt x="313714" y="54610"/>
                </a:lnTo>
                <a:lnTo>
                  <a:pt x="321606" y="54610"/>
                </a:lnTo>
                <a:lnTo>
                  <a:pt x="324842" y="58420"/>
                </a:lnTo>
                <a:lnTo>
                  <a:pt x="327051" y="59689"/>
                </a:lnTo>
                <a:lnTo>
                  <a:pt x="290436" y="59689"/>
                </a:lnTo>
                <a:lnTo>
                  <a:pt x="289786" y="60960"/>
                </a:lnTo>
                <a:lnTo>
                  <a:pt x="347564" y="60960"/>
                </a:lnTo>
                <a:lnTo>
                  <a:pt x="350053" y="62229"/>
                </a:lnTo>
                <a:lnTo>
                  <a:pt x="351133" y="68579"/>
                </a:lnTo>
                <a:lnTo>
                  <a:pt x="359515" y="68579"/>
                </a:lnTo>
                <a:lnTo>
                  <a:pt x="359934" y="73660"/>
                </a:lnTo>
                <a:lnTo>
                  <a:pt x="362422" y="77470"/>
                </a:lnTo>
                <a:lnTo>
                  <a:pt x="369895" y="77470"/>
                </a:lnTo>
                <a:lnTo>
                  <a:pt x="370555" y="81279"/>
                </a:lnTo>
                <a:close/>
              </a:path>
              <a:path w="394969" h="335280">
                <a:moveTo>
                  <a:pt x="54162" y="60960"/>
                </a:moveTo>
                <a:lnTo>
                  <a:pt x="47437" y="59689"/>
                </a:lnTo>
                <a:lnTo>
                  <a:pt x="44673" y="53339"/>
                </a:lnTo>
                <a:lnTo>
                  <a:pt x="58632" y="53339"/>
                </a:lnTo>
                <a:lnTo>
                  <a:pt x="56297" y="57150"/>
                </a:lnTo>
                <a:lnTo>
                  <a:pt x="54162" y="60960"/>
                </a:lnTo>
                <a:close/>
              </a:path>
              <a:path w="394969" h="335280">
                <a:moveTo>
                  <a:pt x="140108" y="76200"/>
                </a:moveTo>
                <a:lnTo>
                  <a:pt x="132781" y="76200"/>
                </a:lnTo>
                <a:lnTo>
                  <a:pt x="133162" y="68579"/>
                </a:lnTo>
                <a:lnTo>
                  <a:pt x="131517" y="66039"/>
                </a:lnTo>
                <a:lnTo>
                  <a:pt x="130675" y="63500"/>
                </a:lnTo>
                <a:lnTo>
                  <a:pt x="132168" y="59689"/>
                </a:lnTo>
                <a:lnTo>
                  <a:pt x="136081" y="57150"/>
                </a:lnTo>
                <a:lnTo>
                  <a:pt x="139474" y="55992"/>
                </a:lnTo>
                <a:lnTo>
                  <a:pt x="139047" y="57150"/>
                </a:lnTo>
                <a:lnTo>
                  <a:pt x="138531" y="57150"/>
                </a:lnTo>
                <a:lnTo>
                  <a:pt x="138349" y="58420"/>
                </a:lnTo>
                <a:lnTo>
                  <a:pt x="139152" y="59689"/>
                </a:lnTo>
                <a:lnTo>
                  <a:pt x="149093" y="59689"/>
                </a:lnTo>
                <a:lnTo>
                  <a:pt x="153479" y="66039"/>
                </a:lnTo>
                <a:lnTo>
                  <a:pt x="147705" y="66039"/>
                </a:lnTo>
                <a:lnTo>
                  <a:pt x="146443" y="71120"/>
                </a:lnTo>
                <a:lnTo>
                  <a:pt x="140865" y="71120"/>
                </a:lnTo>
                <a:lnTo>
                  <a:pt x="140108" y="76200"/>
                </a:lnTo>
                <a:close/>
              </a:path>
              <a:path w="394969" h="335280">
                <a:moveTo>
                  <a:pt x="347564" y="60960"/>
                </a:moveTo>
                <a:lnTo>
                  <a:pt x="291421" y="60960"/>
                </a:lnTo>
                <a:lnTo>
                  <a:pt x="291202" y="59689"/>
                </a:lnTo>
                <a:lnTo>
                  <a:pt x="327051" y="59689"/>
                </a:lnTo>
                <a:lnTo>
                  <a:pt x="336074" y="57150"/>
                </a:lnTo>
                <a:lnTo>
                  <a:pt x="341087" y="58420"/>
                </a:lnTo>
                <a:lnTo>
                  <a:pt x="347564" y="60960"/>
                </a:lnTo>
                <a:close/>
              </a:path>
              <a:path w="394969" h="335280">
                <a:moveTo>
                  <a:pt x="204170" y="68579"/>
                </a:moveTo>
                <a:lnTo>
                  <a:pt x="155426" y="68579"/>
                </a:lnTo>
                <a:lnTo>
                  <a:pt x="156469" y="63500"/>
                </a:lnTo>
                <a:lnTo>
                  <a:pt x="158067" y="59689"/>
                </a:lnTo>
                <a:lnTo>
                  <a:pt x="154395" y="59689"/>
                </a:lnTo>
                <a:lnTo>
                  <a:pt x="151934" y="58420"/>
                </a:lnTo>
                <a:lnTo>
                  <a:pt x="208622" y="58420"/>
                </a:lnTo>
                <a:lnTo>
                  <a:pt x="206106" y="60960"/>
                </a:lnTo>
                <a:lnTo>
                  <a:pt x="204384" y="62229"/>
                </a:lnTo>
                <a:lnTo>
                  <a:pt x="204170" y="68579"/>
                </a:lnTo>
                <a:close/>
              </a:path>
              <a:path w="394969" h="335280">
                <a:moveTo>
                  <a:pt x="216315" y="59689"/>
                </a:moveTo>
                <a:lnTo>
                  <a:pt x="208622" y="58420"/>
                </a:lnTo>
                <a:lnTo>
                  <a:pt x="216339" y="58420"/>
                </a:lnTo>
                <a:lnTo>
                  <a:pt x="216315" y="59689"/>
                </a:lnTo>
                <a:close/>
              </a:path>
              <a:path w="394969" h="335280">
                <a:moveTo>
                  <a:pt x="146881" y="71120"/>
                </a:moveTo>
                <a:lnTo>
                  <a:pt x="146527" y="71120"/>
                </a:lnTo>
                <a:lnTo>
                  <a:pt x="147705" y="66039"/>
                </a:lnTo>
                <a:lnTo>
                  <a:pt x="149246" y="66039"/>
                </a:lnTo>
                <a:lnTo>
                  <a:pt x="148708" y="67310"/>
                </a:lnTo>
                <a:lnTo>
                  <a:pt x="148049" y="67310"/>
                </a:lnTo>
                <a:lnTo>
                  <a:pt x="146881" y="71120"/>
                </a:lnTo>
                <a:close/>
              </a:path>
              <a:path w="394969" h="335280">
                <a:moveTo>
                  <a:pt x="154356" y="67310"/>
                </a:moveTo>
                <a:lnTo>
                  <a:pt x="154203" y="67310"/>
                </a:lnTo>
                <a:lnTo>
                  <a:pt x="149590" y="66039"/>
                </a:lnTo>
                <a:lnTo>
                  <a:pt x="153479" y="66039"/>
                </a:lnTo>
                <a:lnTo>
                  <a:pt x="154356" y="67310"/>
                </a:lnTo>
                <a:close/>
              </a:path>
              <a:path w="394969" h="335280">
                <a:moveTo>
                  <a:pt x="359515" y="68579"/>
                </a:moveTo>
                <a:lnTo>
                  <a:pt x="351133" y="68579"/>
                </a:lnTo>
                <a:lnTo>
                  <a:pt x="359305" y="66039"/>
                </a:lnTo>
                <a:lnTo>
                  <a:pt x="359515" y="68579"/>
                </a:lnTo>
                <a:close/>
              </a:path>
              <a:path w="394969" h="335280">
                <a:moveTo>
                  <a:pt x="146997" y="71120"/>
                </a:moveTo>
                <a:lnTo>
                  <a:pt x="148049" y="67310"/>
                </a:lnTo>
                <a:lnTo>
                  <a:pt x="148708" y="67310"/>
                </a:lnTo>
                <a:lnTo>
                  <a:pt x="147122" y="71052"/>
                </a:lnTo>
                <a:close/>
              </a:path>
              <a:path w="394969" h="335280">
                <a:moveTo>
                  <a:pt x="165265" y="78739"/>
                </a:moveTo>
                <a:lnTo>
                  <a:pt x="145611" y="78739"/>
                </a:lnTo>
                <a:lnTo>
                  <a:pt x="146233" y="72389"/>
                </a:lnTo>
                <a:lnTo>
                  <a:pt x="146491" y="72389"/>
                </a:lnTo>
                <a:lnTo>
                  <a:pt x="146881" y="71120"/>
                </a:lnTo>
                <a:lnTo>
                  <a:pt x="147093" y="71120"/>
                </a:lnTo>
                <a:lnTo>
                  <a:pt x="149341" y="69850"/>
                </a:lnTo>
                <a:lnTo>
                  <a:pt x="151896" y="68579"/>
                </a:lnTo>
                <a:lnTo>
                  <a:pt x="154251" y="67310"/>
                </a:lnTo>
                <a:lnTo>
                  <a:pt x="154404" y="68579"/>
                </a:lnTo>
                <a:lnTo>
                  <a:pt x="204170" y="68579"/>
                </a:lnTo>
                <a:lnTo>
                  <a:pt x="203998" y="73660"/>
                </a:lnTo>
                <a:lnTo>
                  <a:pt x="171787" y="73660"/>
                </a:lnTo>
                <a:lnTo>
                  <a:pt x="166526" y="77470"/>
                </a:lnTo>
                <a:lnTo>
                  <a:pt x="165265" y="78739"/>
                </a:lnTo>
                <a:close/>
              </a:path>
              <a:path w="394969" h="335280">
                <a:moveTo>
                  <a:pt x="146233" y="72389"/>
                </a:moveTo>
                <a:lnTo>
                  <a:pt x="140865" y="71120"/>
                </a:lnTo>
                <a:lnTo>
                  <a:pt x="146527" y="71120"/>
                </a:lnTo>
                <a:lnTo>
                  <a:pt x="146233" y="72389"/>
                </a:lnTo>
                <a:close/>
              </a:path>
              <a:path w="394969" h="335280">
                <a:moveTo>
                  <a:pt x="112726" y="146050"/>
                </a:moveTo>
                <a:lnTo>
                  <a:pt x="109290" y="142239"/>
                </a:lnTo>
                <a:lnTo>
                  <a:pt x="112880" y="135889"/>
                </a:lnTo>
                <a:lnTo>
                  <a:pt x="106565" y="129539"/>
                </a:lnTo>
                <a:lnTo>
                  <a:pt x="113214" y="121920"/>
                </a:lnTo>
                <a:lnTo>
                  <a:pt x="116189" y="121920"/>
                </a:lnTo>
                <a:lnTo>
                  <a:pt x="118400" y="120650"/>
                </a:lnTo>
                <a:lnTo>
                  <a:pt x="119367" y="115570"/>
                </a:lnTo>
                <a:lnTo>
                  <a:pt x="113588" y="113029"/>
                </a:lnTo>
                <a:lnTo>
                  <a:pt x="117309" y="107950"/>
                </a:lnTo>
                <a:lnTo>
                  <a:pt x="113377" y="102870"/>
                </a:lnTo>
                <a:lnTo>
                  <a:pt x="118487" y="100329"/>
                </a:lnTo>
                <a:lnTo>
                  <a:pt x="120418" y="92710"/>
                </a:lnTo>
                <a:lnTo>
                  <a:pt x="119997" y="88900"/>
                </a:lnTo>
                <a:lnTo>
                  <a:pt x="124811" y="86360"/>
                </a:lnTo>
                <a:lnTo>
                  <a:pt x="126006" y="74929"/>
                </a:lnTo>
                <a:lnTo>
                  <a:pt x="127317" y="73660"/>
                </a:lnTo>
                <a:lnTo>
                  <a:pt x="132781" y="76200"/>
                </a:lnTo>
                <a:lnTo>
                  <a:pt x="140108" y="76200"/>
                </a:lnTo>
                <a:lnTo>
                  <a:pt x="139918" y="77470"/>
                </a:lnTo>
                <a:lnTo>
                  <a:pt x="140492" y="77470"/>
                </a:lnTo>
                <a:lnTo>
                  <a:pt x="140425" y="78739"/>
                </a:lnTo>
                <a:lnTo>
                  <a:pt x="165265" y="78739"/>
                </a:lnTo>
                <a:lnTo>
                  <a:pt x="161483" y="82550"/>
                </a:lnTo>
                <a:lnTo>
                  <a:pt x="155801" y="86360"/>
                </a:lnTo>
                <a:lnTo>
                  <a:pt x="153536" y="87629"/>
                </a:lnTo>
                <a:lnTo>
                  <a:pt x="134914" y="87629"/>
                </a:lnTo>
                <a:lnTo>
                  <a:pt x="134416" y="88900"/>
                </a:lnTo>
                <a:lnTo>
                  <a:pt x="133843" y="88900"/>
                </a:lnTo>
                <a:lnTo>
                  <a:pt x="133384" y="90170"/>
                </a:lnTo>
                <a:lnTo>
                  <a:pt x="133872" y="90170"/>
                </a:lnTo>
                <a:lnTo>
                  <a:pt x="134072" y="91439"/>
                </a:lnTo>
                <a:lnTo>
                  <a:pt x="148388" y="91439"/>
                </a:lnTo>
                <a:lnTo>
                  <a:pt x="145916" y="96520"/>
                </a:lnTo>
                <a:lnTo>
                  <a:pt x="143716" y="104139"/>
                </a:lnTo>
                <a:lnTo>
                  <a:pt x="141660" y="110489"/>
                </a:lnTo>
                <a:lnTo>
                  <a:pt x="139829" y="118110"/>
                </a:lnTo>
                <a:lnTo>
                  <a:pt x="136416" y="132079"/>
                </a:lnTo>
                <a:lnTo>
                  <a:pt x="141933" y="139700"/>
                </a:lnTo>
                <a:lnTo>
                  <a:pt x="120659" y="139700"/>
                </a:lnTo>
                <a:lnTo>
                  <a:pt x="112726" y="146050"/>
                </a:lnTo>
                <a:close/>
              </a:path>
              <a:path w="394969" h="335280">
                <a:moveTo>
                  <a:pt x="194558" y="143510"/>
                </a:moveTo>
                <a:lnTo>
                  <a:pt x="154480" y="143510"/>
                </a:lnTo>
                <a:lnTo>
                  <a:pt x="156700" y="135889"/>
                </a:lnTo>
                <a:lnTo>
                  <a:pt x="167519" y="128270"/>
                </a:lnTo>
                <a:lnTo>
                  <a:pt x="173270" y="125729"/>
                </a:lnTo>
                <a:lnTo>
                  <a:pt x="176725" y="120650"/>
                </a:lnTo>
                <a:lnTo>
                  <a:pt x="176049" y="86360"/>
                </a:lnTo>
                <a:lnTo>
                  <a:pt x="175940" y="76200"/>
                </a:lnTo>
                <a:lnTo>
                  <a:pt x="176006" y="74929"/>
                </a:lnTo>
                <a:lnTo>
                  <a:pt x="171787" y="73660"/>
                </a:lnTo>
                <a:lnTo>
                  <a:pt x="203998" y="73660"/>
                </a:lnTo>
                <a:lnTo>
                  <a:pt x="203912" y="76200"/>
                </a:lnTo>
                <a:lnTo>
                  <a:pt x="188673" y="76200"/>
                </a:lnTo>
                <a:lnTo>
                  <a:pt x="189182" y="77470"/>
                </a:lnTo>
                <a:lnTo>
                  <a:pt x="203869" y="77470"/>
                </a:lnTo>
                <a:lnTo>
                  <a:pt x="203510" y="87629"/>
                </a:lnTo>
                <a:lnTo>
                  <a:pt x="202968" y="99060"/>
                </a:lnTo>
                <a:lnTo>
                  <a:pt x="202482" y="101600"/>
                </a:lnTo>
                <a:lnTo>
                  <a:pt x="199152" y="106679"/>
                </a:lnTo>
                <a:lnTo>
                  <a:pt x="198998" y="110489"/>
                </a:lnTo>
                <a:lnTo>
                  <a:pt x="200223" y="119379"/>
                </a:lnTo>
                <a:lnTo>
                  <a:pt x="199056" y="124460"/>
                </a:lnTo>
                <a:lnTo>
                  <a:pt x="198815" y="135889"/>
                </a:lnTo>
                <a:lnTo>
                  <a:pt x="194740" y="137160"/>
                </a:lnTo>
                <a:lnTo>
                  <a:pt x="191803" y="140970"/>
                </a:lnTo>
                <a:lnTo>
                  <a:pt x="194558" y="143510"/>
                </a:lnTo>
                <a:close/>
              </a:path>
              <a:path w="394969" h="335280">
                <a:moveTo>
                  <a:pt x="140492" y="77470"/>
                </a:moveTo>
                <a:lnTo>
                  <a:pt x="139918" y="77470"/>
                </a:lnTo>
                <a:lnTo>
                  <a:pt x="140558" y="76200"/>
                </a:lnTo>
                <a:lnTo>
                  <a:pt x="140492" y="77470"/>
                </a:lnTo>
                <a:close/>
              </a:path>
              <a:path w="394969" h="335280">
                <a:moveTo>
                  <a:pt x="203869" y="77470"/>
                </a:moveTo>
                <a:lnTo>
                  <a:pt x="190377" y="77470"/>
                </a:lnTo>
                <a:lnTo>
                  <a:pt x="190118" y="76200"/>
                </a:lnTo>
                <a:lnTo>
                  <a:pt x="203912" y="76200"/>
                </a:lnTo>
                <a:lnTo>
                  <a:pt x="203869" y="77470"/>
                </a:lnTo>
                <a:close/>
              </a:path>
              <a:path w="394969" h="335280">
                <a:moveTo>
                  <a:pt x="145611" y="78739"/>
                </a:moveTo>
                <a:lnTo>
                  <a:pt x="140425" y="78739"/>
                </a:lnTo>
                <a:lnTo>
                  <a:pt x="143946" y="77470"/>
                </a:lnTo>
                <a:lnTo>
                  <a:pt x="145611" y="78739"/>
                </a:lnTo>
                <a:close/>
              </a:path>
              <a:path w="394969" h="335280">
                <a:moveTo>
                  <a:pt x="31305" y="80010"/>
                </a:moveTo>
                <a:lnTo>
                  <a:pt x="24398" y="78739"/>
                </a:lnTo>
                <a:lnTo>
                  <a:pt x="31857" y="78739"/>
                </a:lnTo>
                <a:lnTo>
                  <a:pt x="31305" y="80010"/>
                </a:lnTo>
                <a:close/>
              </a:path>
              <a:path w="394969" h="335280">
                <a:moveTo>
                  <a:pt x="247764" y="199389"/>
                </a:moveTo>
                <a:lnTo>
                  <a:pt x="245440" y="196850"/>
                </a:lnTo>
                <a:lnTo>
                  <a:pt x="243285" y="194310"/>
                </a:lnTo>
                <a:lnTo>
                  <a:pt x="240741" y="191770"/>
                </a:lnTo>
                <a:lnTo>
                  <a:pt x="238340" y="189229"/>
                </a:lnTo>
                <a:lnTo>
                  <a:pt x="235546" y="187960"/>
                </a:lnTo>
                <a:lnTo>
                  <a:pt x="232734" y="185420"/>
                </a:lnTo>
                <a:lnTo>
                  <a:pt x="232342" y="180339"/>
                </a:lnTo>
                <a:lnTo>
                  <a:pt x="232140" y="173989"/>
                </a:lnTo>
                <a:lnTo>
                  <a:pt x="231471" y="167639"/>
                </a:lnTo>
                <a:lnTo>
                  <a:pt x="230533" y="160020"/>
                </a:lnTo>
                <a:lnTo>
                  <a:pt x="231854" y="151129"/>
                </a:lnTo>
                <a:lnTo>
                  <a:pt x="234368" y="143510"/>
                </a:lnTo>
                <a:lnTo>
                  <a:pt x="237329" y="133350"/>
                </a:lnTo>
                <a:lnTo>
                  <a:pt x="240247" y="124460"/>
                </a:lnTo>
                <a:lnTo>
                  <a:pt x="243221" y="114300"/>
                </a:lnTo>
                <a:lnTo>
                  <a:pt x="246349" y="105410"/>
                </a:lnTo>
                <a:lnTo>
                  <a:pt x="248099" y="100329"/>
                </a:lnTo>
                <a:lnTo>
                  <a:pt x="249439" y="93979"/>
                </a:lnTo>
                <a:lnTo>
                  <a:pt x="256663" y="90170"/>
                </a:lnTo>
                <a:lnTo>
                  <a:pt x="257723" y="88900"/>
                </a:lnTo>
                <a:lnTo>
                  <a:pt x="260317" y="82550"/>
                </a:lnTo>
                <a:lnTo>
                  <a:pt x="263838" y="80010"/>
                </a:lnTo>
                <a:lnTo>
                  <a:pt x="275741" y="81279"/>
                </a:lnTo>
                <a:lnTo>
                  <a:pt x="370555" y="81279"/>
                </a:lnTo>
                <a:lnTo>
                  <a:pt x="370422" y="85089"/>
                </a:lnTo>
                <a:lnTo>
                  <a:pt x="370209" y="85089"/>
                </a:lnTo>
                <a:lnTo>
                  <a:pt x="370287" y="86360"/>
                </a:lnTo>
                <a:lnTo>
                  <a:pt x="365083" y="88900"/>
                </a:lnTo>
                <a:lnTo>
                  <a:pt x="365910" y="90170"/>
                </a:lnTo>
                <a:lnTo>
                  <a:pt x="356289" y="90170"/>
                </a:lnTo>
                <a:lnTo>
                  <a:pt x="355936" y="91439"/>
                </a:lnTo>
                <a:lnTo>
                  <a:pt x="355840" y="92710"/>
                </a:lnTo>
                <a:lnTo>
                  <a:pt x="356289" y="92710"/>
                </a:lnTo>
                <a:lnTo>
                  <a:pt x="356530" y="93979"/>
                </a:lnTo>
                <a:lnTo>
                  <a:pt x="368393" y="93979"/>
                </a:lnTo>
                <a:lnTo>
                  <a:pt x="370707" y="99060"/>
                </a:lnTo>
                <a:lnTo>
                  <a:pt x="383041" y="99060"/>
                </a:lnTo>
                <a:lnTo>
                  <a:pt x="379741" y="100329"/>
                </a:lnTo>
                <a:lnTo>
                  <a:pt x="377110" y="101600"/>
                </a:lnTo>
                <a:lnTo>
                  <a:pt x="377195" y="104139"/>
                </a:lnTo>
                <a:lnTo>
                  <a:pt x="382606" y="104139"/>
                </a:lnTo>
                <a:lnTo>
                  <a:pt x="386007" y="105410"/>
                </a:lnTo>
                <a:lnTo>
                  <a:pt x="321904" y="105410"/>
                </a:lnTo>
                <a:lnTo>
                  <a:pt x="321651" y="106679"/>
                </a:lnTo>
                <a:lnTo>
                  <a:pt x="302328" y="106679"/>
                </a:lnTo>
                <a:lnTo>
                  <a:pt x="301046" y="107950"/>
                </a:lnTo>
                <a:lnTo>
                  <a:pt x="321398" y="107950"/>
                </a:lnTo>
                <a:lnTo>
                  <a:pt x="320892" y="110489"/>
                </a:lnTo>
                <a:lnTo>
                  <a:pt x="280879" y="110489"/>
                </a:lnTo>
                <a:lnTo>
                  <a:pt x="280083" y="111760"/>
                </a:lnTo>
                <a:lnTo>
                  <a:pt x="275546" y="118110"/>
                </a:lnTo>
                <a:lnTo>
                  <a:pt x="271560" y="123189"/>
                </a:lnTo>
                <a:lnTo>
                  <a:pt x="268789" y="130810"/>
                </a:lnTo>
                <a:lnTo>
                  <a:pt x="267895" y="137160"/>
                </a:lnTo>
                <a:lnTo>
                  <a:pt x="267951" y="139700"/>
                </a:lnTo>
                <a:lnTo>
                  <a:pt x="268689" y="142239"/>
                </a:lnTo>
                <a:lnTo>
                  <a:pt x="269244" y="144779"/>
                </a:lnTo>
                <a:lnTo>
                  <a:pt x="312688" y="144779"/>
                </a:lnTo>
                <a:lnTo>
                  <a:pt x="311829" y="149860"/>
                </a:lnTo>
                <a:lnTo>
                  <a:pt x="311340" y="154939"/>
                </a:lnTo>
                <a:lnTo>
                  <a:pt x="307753" y="158750"/>
                </a:lnTo>
                <a:lnTo>
                  <a:pt x="302702" y="166370"/>
                </a:lnTo>
                <a:lnTo>
                  <a:pt x="298856" y="170179"/>
                </a:lnTo>
                <a:lnTo>
                  <a:pt x="297067" y="173989"/>
                </a:lnTo>
                <a:lnTo>
                  <a:pt x="293354" y="182879"/>
                </a:lnTo>
                <a:lnTo>
                  <a:pt x="284484" y="185420"/>
                </a:lnTo>
                <a:lnTo>
                  <a:pt x="279081" y="190500"/>
                </a:lnTo>
                <a:lnTo>
                  <a:pt x="272831" y="190500"/>
                </a:lnTo>
                <a:lnTo>
                  <a:pt x="270927" y="193039"/>
                </a:lnTo>
                <a:lnTo>
                  <a:pt x="269900" y="195579"/>
                </a:lnTo>
                <a:lnTo>
                  <a:pt x="251409" y="195579"/>
                </a:lnTo>
                <a:lnTo>
                  <a:pt x="247764" y="199389"/>
                </a:lnTo>
                <a:close/>
              </a:path>
              <a:path w="394969" h="335280">
                <a:moveTo>
                  <a:pt x="383041" y="99060"/>
                </a:moveTo>
                <a:lnTo>
                  <a:pt x="370707" y="99060"/>
                </a:lnTo>
                <a:lnTo>
                  <a:pt x="370654" y="92710"/>
                </a:lnTo>
                <a:lnTo>
                  <a:pt x="370718" y="86360"/>
                </a:lnTo>
                <a:lnTo>
                  <a:pt x="371521" y="86360"/>
                </a:lnTo>
                <a:lnTo>
                  <a:pt x="375636" y="87629"/>
                </a:lnTo>
                <a:lnTo>
                  <a:pt x="377541" y="91439"/>
                </a:lnTo>
                <a:lnTo>
                  <a:pt x="377942" y="92710"/>
                </a:lnTo>
                <a:lnTo>
                  <a:pt x="383041" y="99060"/>
                </a:lnTo>
                <a:close/>
              </a:path>
              <a:path w="394969" h="335280">
                <a:moveTo>
                  <a:pt x="148388" y="91439"/>
                </a:moveTo>
                <a:lnTo>
                  <a:pt x="134072" y="91439"/>
                </a:lnTo>
                <a:lnTo>
                  <a:pt x="135650" y="88900"/>
                </a:lnTo>
                <a:lnTo>
                  <a:pt x="134914" y="87629"/>
                </a:lnTo>
                <a:lnTo>
                  <a:pt x="153536" y="87629"/>
                </a:lnTo>
                <a:lnTo>
                  <a:pt x="149006" y="90170"/>
                </a:lnTo>
                <a:lnTo>
                  <a:pt x="148388" y="91439"/>
                </a:lnTo>
                <a:close/>
              </a:path>
              <a:path w="394969" h="335280">
                <a:moveTo>
                  <a:pt x="368393" y="93979"/>
                </a:moveTo>
                <a:lnTo>
                  <a:pt x="356530" y="93979"/>
                </a:lnTo>
                <a:lnTo>
                  <a:pt x="356587" y="92710"/>
                </a:lnTo>
                <a:lnTo>
                  <a:pt x="356624" y="90170"/>
                </a:lnTo>
                <a:lnTo>
                  <a:pt x="365910" y="90170"/>
                </a:lnTo>
                <a:lnTo>
                  <a:pt x="368393" y="93979"/>
                </a:lnTo>
                <a:close/>
              </a:path>
              <a:path w="394969" h="335280">
                <a:moveTo>
                  <a:pt x="382606" y="104139"/>
                </a:moveTo>
                <a:lnTo>
                  <a:pt x="377195" y="104139"/>
                </a:lnTo>
                <a:lnTo>
                  <a:pt x="379204" y="102870"/>
                </a:lnTo>
                <a:lnTo>
                  <a:pt x="382606" y="104139"/>
                </a:lnTo>
                <a:close/>
              </a:path>
              <a:path w="394969" h="335280">
                <a:moveTo>
                  <a:pt x="373866" y="214629"/>
                </a:moveTo>
                <a:lnTo>
                  <a:pt x="350615" y="214629"/>
                </a:lnTo>
                <a:lnTo>
                  <a:pt x="352865" y="191770"/>
                </a:lnTo>
                <a:lnTo>
                  <a:pt x="359782" y="190500"/>
                </a:lnTo>
                <a:lnTo>
                  <a:pt x="358663" y="182879"/>
                </a:lnTo>
                <a:lnTo>
                  <a:pt x="359686" y="177800"/>
                </a:lnTo>
                <a:lnTo>
                  <a:pt x="366796" y="173989"/>
                </a:lnTo>
                <a:lnTo>
                  <a:pt x="366404" y="166370"/>
                </a:lnTo>
                <a:lnTo>
                  <a:pt x="361064" y="165100"/>
                </a:lnTo>
                <a:lnTo>
                  <a:pt x="363188" y="158750"/>
                </a:lnTo>
                <a:lnTo>
                  <a:pt x="359189" y="152400"/>
                </a:lnTo>
                <a:lnTo>
                  <a:pt x="362012" y="144779"/>
                </a:lnTo>
                <a:lnTo>
                  <a:pt x="360422" y="142239"/>
                </a:lnTo>
                <a:lnTo>
                  <a:pt x="356126" y="133350"/>
                </a:lnTo>
                <a:lnTo>
                  <a:pt x="352828" y="127000"/>
                </a:lnTo>
                <a:lnTo>
                  <a:pt x="349474" y="120650"/>
                </a:lnTo>
                <a:lnTo>
                  <a:pt x="346053" y="115570"/>
                </a:lnTo>
                <a:lnTo>
                  <a:pt x="344989" y="113029"/>
                </a:lnTo>
                <a:lnTo>
                  <a:pt x="343086" y="111760"/>
                </a:lnTo>
                <a:lnTo>
                  <a:pt x="341239" y="110489"/>
                </a:lnTo>
                <a:lnTo>
                  <a:pt x="335595" y="106679"/>
                </a:lnTo>
                <a:lnTo>
                  <a:pt x="329069" y="106679"/>
                </a:lnTo>
                <a:lnTo>
                  <a:pt x="321904" y="105410"/>
                </a:lnTo>
                <a:lnTo>
                  <a:pt x="386007" y="105410"/>
                </a:lnTo>
                <a:lnTo>
                  <a:pt x="387241" y="109220"/>
                </a:lnTo>
                <a:lnTo>
                  <a:pt x="386122" y="116839"/>
                </a:lnTo>
                <a:lnTo>
                  <a:pt x="385424" y="119379"/>
                </a:lnTo>
                <a:lnTo>
                  <a:pt x="363532" y="119379"/>
                </a:lnTo>
                <a:lnTo>
                  <a:pt x="362785" y="120650"/>
                </a:lnTo>
                <a:lnTo>
                  <a:pt x="362968" y="120650"/>
                </a:lnTo>
                <a:lnTo>
                  <a:pt x="363283" y="121920"/>
                </a:lnTo>
                <a:lnTo>
                  <a:pt x="389250" y="121920"/>
                </a:lnTo>
                <a:lnTo>
                  <a:pt x="393076" y="124460"/>
                </a:lnTo>
                <a:lnTo>
                  <a:pt x="392867" y="127000"/>
                </a:lnTo>
                <a:lnTo>
                  <a:pt x="392828" y="138429"/>
                </a:lnTo>
                <a:lnTo>
                  <a:pt x="389384" y="144779"/>
                </a:lnTo>
                <a:lnTo>
                  <a:pt x="394704" y="149860"/>
                </a:lnTo>
                <a:lnTo>
                  <a:pt x="394445" y="152400"/>
                </a:lnTo>
                <a:lnTo>
                  <a:pt x="390514" y="156210"/>
                </a:lnTo>
                <a:lnTo>
                  <a:pt x="391728" y="158750"/>
                </a:lnTo>
                <a:lnTo>
                  <a:pt x="391858" y="160020"/>
                </a:lnTo>
                <a:lnTo>
                  <a:pt x="374679" y="160020"/>
                </a:lnTo>
                <a:lnTo>
                  <a:pt x="374391" y="165100"/>
                </a:lnTo>
                <a:lnTo>
                  <a:pt x="392442" y="165100"/>
                </a:lnTo>
                <a:lnTo>
                  <a:pt x="392765" y="167639"/>
                </a:lnTo>
                <a:lnTo>
                  <a:pt x="383080" y="167639"/>
                </a:lnTo>
                <a:lnTo>
                  <a:pt x="382810" y="168910"/>
                </a:lnTo>
                <a:lnTo>
                  <a:pt x="382755" y="170179"/>
                </a:lnTo>
                <a:lnTo>
                  <a:pt x="393087" y="170179"/>
                </a:lnTo>
                <a:lnTo>
                  <a:pt x="392665" y="177800"/>
                </a:lnTo>
                <a:lnTo>
                  <a:pt x="386475" y="184150"/>
                </a:lnTo>
                <a:lnTo>
                  <a:pt x="384562" y="184150"/>
                </a:lnTo>
                <a:lnTo>
                  <a:pt x="384390" y="189229"/>
                </a:lnTo>
                <a:lnTo>
                  <a:pt x="379519" y="193039"/>
                </a:lnTo>
                <a:lnTo>
                  <a:pt x="382457" y="198120"/>
                </a:lnTo>
                <a:lnTo>
                  <a:pt x="391939" y="198120"/>
                </a:lnTo>
                <a:lnTo>
                  <a:pt x="391163" y="201929"/>
                </a:lnTo>
                <a:lnTo>
                  <a:pt x="388303" y="208279"/>
                </a:lnTo>
                <a:lnTo>
                  <a:pt x="386799" y="212089"/>
                </a:lnTo>
                <a:lnTo>
                  <a:pt x="376640" y="212089"/>
                </a:lnTo>
                <a:lnTo>
                  <a:pt x="374450" y="213360"/>
                </a:lnTo>
                <a:lnTo>
                  <a:pt x="373866" y="214629"/>
                </a:lnTo>
                <a:close/>
              </a:path>
              <a:path w="394969" h="335280">
                <a:moveTo>
                  <a:pt x="321398" y="107950"/>
                </a:moveTo>
                <a:lnTo>
                  <a:pt x="302567" y="107950"/>
                </a:lnTo>
                <a:lnTo>
                  <a:pt x="302386" y="106679"/>
                </a:lnTo>
                <a:lnTo>
                  <a:pt x="321651" y="106679"/>
                </a:lnTo>
                <a:lnTo>
                  <a:pt x="321398" y="107950"/>
                </a:lnTo>
                <a:close/>
              </a:path>
              <a:path w="394969" h="335280">
                <a:moveTo>
                  <a:pt x="283499" y="111760"/>
                </a:moveTo>
                <a:lnTo>
                  <a:pt x="280879" y="110489"/>
                </a:lnTo>
                <a:lnTo>
                  <a:pt x="286532" y="110489"/>
                </a:lnTo>
                <a:lnTo>
                  <a:pt x="283499" y="111760"/>
                </a:lnTo>
                <a:close/>
              </a:path>
              <a:path w="394969" h="335280">
                <a:moveTo>
                  <a:pt x="312688" y="144779"/>
                </a:moveTo>
                <a:lnTo>
                  <a:pt x="269244" y="144779"/>
                </a:lnTo>
                <a:lnTo>
                  <a:pt x="276748" y="137160"/>
                </a:lnTo>
                <a:lnTo>
                  <a:pt x="281440" y="130810"/>
                </a:lnTo>
                <a:lnTo>
                  <a:pt x="284356" y="123189"/>
                </a:lnTo>
                <a:lnTo>
                  <a:pt x="286532" y="110489"/>
                </a:lnTo>
                <a:lnTo>
                  <a:pt x="320892" y="110489"/>
                </a:lnTo>
                <a:lnTo>
                  <a:pt x="319628" y="116839"/>
                </a:lnTo>
                <a:lnTo>
                  <a:pt x="316637" y="128270"/>
                </a:lnTo>
                <a:lnTo>
                  <a:pt x="314121" y="137160"/>
                </a:lnTo>
                <a:lnTo>
                  <a:pt x="304741" y="137160"/>
                </a:lnTo>
                <a:lnTo>
                  <a:pt x="305925" y="138429"/>
                </a:lnTo>
                <a:lnTo>
                  <a:pt x="313761" y="138429"/>
                </a:lnTo>
                <a:lnTo>
                  <a:pt x="312688" y="144779"/>
                </a:lnTo>
                <a:close/>
              </a:path>
              <a:path w="394969" h="335280">
                <a:moveTo>
                  <a:pt x="389250" y="121920"/>
                </a:moveTo>
                <a:lnTo>
                  <a:pt x="363552" y="121920"/>
                </a:lnTo>
                <a:lnTo>
                  <a:pt x="364298" y="120650"/>
                </a:lnTo>
                <a:lnTo>
                  <a:pt x="363935" y="119379"/>
                </a:lnTo>
                <a:lnTo>
                  <a:pt x="385424" y="119379"/>
                </a:lnTo>
                <a:lnTo>
                  <a:pt x="389250" y="121920"/>
                </a:lnTo>
                <a:close/>
              </a:path>
              <a:path w="394969" h="335280">
                <a:moveTo>
                  <a:pt x="21263" y="139700"/>
                </a:moveTo>
                <a:lnTo>
                  <a:pt x="11042" y="139700"/>
                </a:lnTo>
                <a:lnTo>
                  <a:pt x="11845" y="138429"/>
                </a:lnTo>
                <a:lnTo>
                  <a:pt x="12075" y="137160"/>
                </a:lnTo>
                <a:lnTo>
                  <a:pt x="11242" y="137160"/>
                </a:lnTo>
                <a:lnTo>
                  <a:pt x="10831" y="135889"/>
                </a:lnTo>
                <a:lnTo>
                  <a:pt x="20296" y="135889"/>
                </a:lnTo>
                <a:lnTo>
                  <a:pt x="20332" y="137160"/>
                </a:lnTo>
                <a:lnTo>
                  <a:pt x="21263" y="139700"/>
                </a:lnTo>
                <a:close/>
              </a:path>
              <a:path w="394969" h="335280">
                <a:moveTo>
                  <a:pt x="313761" y="138429"/>
                </a:moveTo>
                <a:lnTo>
                  <a:pt x="306548" y="138429"/>
                </a:lnTo>
                <a:lnTo>
                  <a:pt x="306806" y="137160"/>
                </a:lnTo>
                <a:lnTo>
                  <a:pt x="314121" y="137160"/>
                </a:lnTo>
                <a:lnTo>
                  <a:pt x="313761" y="138429"/>
                </a:lnTo>
                <a:close/>
              </a:path>
              <a:path w="394969" h="335280">
                <a:moveTo>
                  <a:pt x="143772" y="187960"/>
                </a:moveTo>
                <a:lnTo>
                  <a:pt x="137134" y="187960"/>
                </a:lnTo>
                <a:lnTo>
                  <a:pt x="133843" y="186689"/>
                </a:lnTo>
                <a:lnTo>
                  <a:pt x="128962" y="186689"/>
                </a:lnTo>
                <a:lnTo>
                  <a:pt x="123432" y="181610"/>
                </a:lnTo>
                <a:lnTo>
                  <a:pt x="125834" y="175260"/>
                </a:lnTo>
                <a:lnTo>
                  <a:pt x="120533" y="167639"/>
                </a:lnTo>
                <a:lnTo>
                  <a:pt x="116687" y="165100"/>
                </a:lnTo>
                <a:lnTo>
                  <a:pt x="112974" y="160020"/>
                </a:lnTo>
                <a:lnTo>
                  <a:pt x="113531" y="157479"/>
                </a:lnTo>
                <a:lnTo>
                  <a:pt x="113405" y="156210"/>
                </a:lnTo>
                <a:lnTo>
                  <a:pt x="112937" y="156210"/>
                </a:lnTo>
                <a:lnTo>
                  <a:pt x="113176" y="154939"/>
                </a:lnTo>
                <a:lnTo>
                  <a:pt x="120659" y="139700"/>
                </a:lnTo>
                <a:lnTo>
                  <a:pt x="141933" y="139700"/>
                </a:lnTo>
                <a:lnTo>
                  <a:pt x="144691" y="143510"/>
                </a:lnTo>
                <a:lnTo>
                  <a:pt x="194558" y="143510"/>
                </a:lnTo>
                <a:lnTo>
                  <a:pt x="194692" y="148589"/>
                </a:lnTo>
                <a:lnTo>
                  <a:pt x="187765" y="158750"/>
                </a:lnTo>
                <a:lnTo>
                  <a:pt x="182886" y="163829"/>
                </a:lnTo>
                <a:lnTo>
                  <a:pt x="174773" y="170179"/>
                </a:lnTo>
                <a:lnTo>
                  <a:pt x="171375" y="170179"/>
                </a:lnTo>
                <a:lnTo>
                  <a:pt x="167826" y="172720"/>
                </a:lnTo>
                <a:lnTo>
                  <a:pt x="167966" y="175260"/>
                </a:lnTo>
                <a:lnTo>
                  <a:pt x="155379" y="175260"/>
                </a:lnTo>
                <a:lnTo>
                  <a:pt x="154806" y="176529"/>
                </a:lnTo>
                <a:lnTo>
                  <a:pt x="155294" y="176529"/>
                </a:lnTo>
                <a:lnTo>
                  <a:pt x="155542" y="177800"/>
                </a:lnTo>
                <a:lnTo>
                  <a:pt x="165832" y="177800"/>
                </a:lnTo>
                <a:lnTo>
                  <a:pt x="163629" y="179070"/>
                </a:lnTo>
                <a:lnTo>
                  <a:pt x="133210" y="179070"/>
                </a:lnTo>
                <a:lnTo>
                  <a:pt x="133010" y="180339"/>
                </a:lnTo>
                <a:lnTo>
                  <a:pt x="133430" y="181610"/>
                </a:lnTo>
                <a:lnTo>
                  <a:pt x="133632" y="182879"/>
                </a:lnTo>
                <a:lnTo>
                  <a:pt x="155962" y="182879"/>
                </a:lnTo>
                <a:lnTo>
                  <a:pt x="147256" y="186689"/>
                </a:lnTo>
                <a:lnTo>
                  <a:pt x="143772" y="187960"/>
                </a:lnTo>
                <a:close/>
              </a:path>
              <a:path w="394969" h="335280">
                <a:moveTo>
                  <a:pt x="392442" y="165100"/>
                </a:moveTo>
                <a:lnTo>
                  <a:pt x="376133" y="165100"/>
                </a:lnTo>
                <a:lnTo>
                  <a:pt x="376449" y="163829"/>
                </a:lnTo>
                <a:lnTo>
                  <a:pt x="377043" y="160020"/>
                </a:lnTo>
                <a:lnTo>
                  <a:pt x="391858" y="160020"/>
                </a:lnTo>
                <a:lnTo>
                  <a:pt x="392120" y="162560"/>
                </a:lnTo>
                <a:lnTo>
                  <a:pt x="392442" y="165100"/>
                </a:lnTo>
                <a:close/>
              </a:path>
              <a:path w="394969" h="335280">
                <a:moveTo>
                  <a:pt x="393087" y="170179"/>
                </a:moveTo>
                <a:lnTo>
                  <a:pt x="384638" y="170179"/>
                </a:lnTo>
                <a:lnTo>
                  <a:pt x="384198" y="167639"/>
                </a:lnTo>
                <a:lnTo>
                  <a:pt x="392765" y="167639"/>
                </a:lnTo>
                <a:lnTo>
                  <a:pt x="393087" y="170179"/>
                </a:lnTo>
                <a:close/>
              </a:path>
              <a:path w="394969" h="335280">
                <a:moveTo>
                  <a:pt x="165832" y="177800"/>
                </a:moveTo>
                <a:lnTo>
                  <a:pt x="155542" y="177800"/>
                </a:lnTo>
                <a:lnTo>
                  <a:pt x="157188" y="176529"/>
                </a:lnTo>
                <a:lnTo>
                  <a:pt x="156585" y="175260"/>
                </a:lnTo>
                <a:lnTo>
                  <a:pt x="167966" y="175260"/>
                </a:lnTo>
                <a:lnTo>
                  <a:pt x="168036" y="176529"/>
                </a:lnTo>
                <a:lnTo>
                  <a:pt x="165832" y="177800"/>
                </a:lnTo>
                <a:close/>
              </a:path>
              <a:path w="394969" h="335280">
                <a:moveTo>
                  <a:pt x="155962" y="182879"/>
                </a:moveTo>
                <a:lnTo>
                  <a:pt x="133632" y="182879"/>
                </a:lnTo>
                <a:lnTo>
                  <a:pt x="135191" y="181610"/>
                </a:lnTo>
                <a:lnTo>
                  <a:pt x="135153" y="179070"/>
                </a:lnTo>
                <a:lnTo>
                  <a:pt x="163629" y="179070"/>
                </a:lnTo>
                <a:lnTo>
                  <a:pt x="161425" y="180339"/>
                </a:lnTo>
                <a:lnTo>
                  <a:pt x="155962" y="182879"/>
                </a:lnTo>
                <a:close/>
              </a:path>
              <a:path w="394969" h="335280">
                <a:moveTo>
                  <a:pt x="391939" y="198120"/>
                </a:moveTo>
                <a:lnTo>
                  <a:pt x="382457" y="198120"/>
                </a:lnTo>
                <a:lnTo>
                  <a:pt x="384974" y="193039"/>
                </a:lnTo>
                <a:lnTo>
                  <a:pt x="385491" y="189229"/>
                </a:lnTo>
                <a:lnTo>
                  <a:pt x="384592" y="184150"/>
                </a:lnTo>
                <a:lnTo>
                  <a:pt x="386801" y="184150"/>
                </a:lnTo>
                <a:lnTo>
                  <a:pt x="388542" y="186689"/>
                </a:lnTo>
                <a:lnTo>
                  <a:pt x="390810" y="187960"/>
                </a:lnTo>
                <a:lnTo>
                  <a:pt x="392456" y="195579"/>
                </a:lnTo>
                <a:lnTo>
                  <a:pt x="391939" y="198120"/>
                </a:lnTo>
                <a:close/>
              </a:path>
              <a:path w="394969" h="335280">
                <a:moveTo>
                  <a:pt x="16781" y="185420"/>
                </a:moveTo>
                <a:lnTo>
                  <a:pt x="16643" y="184385"/>
                </a:lnTo>
                <a:lnTo>
                  <a:pt x="16781" y="185420"/>
                </a:lnTo>
                <a:close/>
              </a:path>
              <a:path w="394969" h="335280">
                <a:moveTo>
                  <a:pt x="277730" y="191770"/>
                </a:moveTo>
                <a:lnTo>
                  <a:pt x="275012" y="190500"/>
                </a:lnTo>
                <a:lnTo>
                  <a:pt x="279081" y="190500"/>
                </a:lnTo>
                <a:lnTo>
                  <a:pt x="277730" y="191770"/>
                </a:lnTo>
                <a:close/>
              </a:path>
              <a:path w="394969" h="335280">
                <a:moveTo>
                  <a:pt x="263704" y="200660"/>
                </a:moveTo>
                <a:lnTo>
                  <a:pt x="256212" y="200660"/>
                </a:lnTo>
                <a:lnTo>
                  <a:pt x="251409" y="195579"/>
                </a:lnTo>
                <a:lnTo>
                  <a:pt x="269900" y="195579"/>
                </a:lnTo>
                <a:lnTo>
                  <a:pt x="269386" y="196850"/>
                </a:lnTo>
                <a:lnTo>
                  <a:pt x="263704" y="200660"/>
                </a:lnTo>
                <a:close/>
              </a:path>
              <a:path w="394969" h="335280">
                <a:moveTo>
                  <a:pt x="308509" y="287020"/>
                </a:moveTo>
                <a:lnTo>
                  <a:pt x="256806" y="287020"/>
                </a:lnTo>
                <a:lnTo>
                  <a:pt x="261303" y="279400"/>
                </a:lnTo>
                <a:lnTo>
                  <a:pt x="275519" y="270510"/>
                </a:lnTo>
                <a:lnTo>
                  <a:pt x="280170" y="265429"/>
                </a:lnTo>
                <a:lnTo>
                  <a:pt x="285870" y="262889"/>
                </a:lnTo>
                <a:lnTo>
                  <a:pt x="291157" y="259079"/>
                </a:lnTo>
                <a:lnTo>
                  <a:pt x="294569" y="252729"/>
                </a:lnTo>
                <a:lnTo>
                  <a:pt x="301899" y="247650"/>
                </a:lnTo>
                <a:lnTo>
                  <a:pt x="308486" y="241300"/>
                </a:lnTo>
                <a:lnTo>
                  <a:pt x="315527" y="234950"/>
                </a:lnTo>
                <a:lnTo>
                  <a:pt x="324220" y="231139"/>
                </a:lnTo>
                <a:lnTo>
                  <a:pt x="328246" y="229870"/>
                </a:lnTo>
                <a:lnTo>
                  <a:pt x="330581" y="223520"/>
                </a:lnTo>
                <a:lnTo>
                  <a:pt x="339326" y="220979"/>
                </a:lnTo>
                <a:lnTo>
                  <a:pt x="341537" y="214629"/>
                </a:lnTo>
                <a:lnTo>
                  <a:pt x="344599" y="210820"/>
                </a:lnTo>
                <a:lnTo>
                  <a:pt x="346416" y="212089"/>
                </a:lnTo>
                <a:lnTo>
                  <a:pt x="350615" y="214629"/>
                </a:lnTo>
                <a:lnTo>
                  <a:pt x="373866" y="214629"/>
                </a:lnTo>
                <a:lnTo>
                  <a:pt x="373282" y="215900"/>
                </a:lnTo>
                <a:lnTo>
                  <a:pt x="374708" y="219710"/>
                </a:lnTo>
                <a:lnTo>
                  <a:pt x="383738" y="219710"/>
                </a:lnTo>
                <a:lnTo>
                  <a:pt x="383224" y="220979"/>
                </a:lnTo>
                <a:lnTo>
                  <a:pt x="381943" y="223520"/>
                </a:lnTo>
                <a:lnTo>
                  <a:pt x="349677" y="223520"/>
                </a:lnTo>
                <a:lnTo>
                  <a:pt x="350214" y="227329"/>
                </a:lnTo>
                <a:lnTo>
                  <a:pt x="380022" y="227329"/>
                </a:lnTo>
                <a:lnTo>
                  <a:pt x="375626" y="231139"/>
                </a:lnTo>
                <a:lnTo>
                  <a:pt x="372976" y="233679"/>
                </a:lnTo>
                <a:lnTo>
                  <a:pt x="352176" y="233679"/>
                </a:lnTo>
                <a:lnTo>
                  <a:pt x="351383" y="234950"/>
                </a:lnTo>
                <a:lnTo>
                  <a:pt x="371651" y="234950"/>
                </a:lnTo>
                <a:lnTo>
                  <a:pt x="370326" y="236220"/>
                </a:lnTo>
                <a:lnTo>
                  <a:pt x="367464" y="241300"/>
                </a:lnTo>
                <a:lnTo>
                  <a:pt x="363025" y="247650"/>
                </a:lnTo>
                <a:lnTo>
                  <a:pt x="361886" y="250189"/>
                </a:lnTo>
                <a:lnTo>
                  <a:pt x="352386" y="252729"/>
                </a:lnTo>
                <a:lnTo>
                  <a:pt x="348214" y="259079"/>
                </a:lnTo>
                <a:lnTo>
                  <a:pt x="340121" y="271779"/>
                </a:lnTo>
                <a:lnTo>
                  <a:pt x="334370" y="274320"/>
                </a:lnTo>
                <a:lnTo>
                  <a:pt x="330401" y="280670"/>
                </a:lnTo>
                <a:lnTo>
                  <a:pt x="327902" y="280670"/>
                </a:lnTo>
                <a:lnTo>
                  <a:pt x="325071" y="281939"/>
                </a:lnTo>
                <a:lnTo>
                  <a:pt x="290255" y="281939"/>
                </a:lnTo>
                <a:lnTo>
                  <a:pt x="289670" y="283210"/>
                </a:lnTo>
                <a:lnTo>
                  <a:pt x="288828" y="283210"/>
                </a:lnTo>
                <a:lnTo>
                  <a:pt x="288235" y="284479"/>
                </a:lnTo>
                <a:lnTo>
                  <a:pt x="288370" y="285750"/>
                </a:lnTo>
                <a:lnTo>
                  <a:pt x="308455" y="285750"/>
                </a:lnTo>
                <a:lnTo>
                  <a:pt x="308509" y="287020"/>
                </a:lnTo>
                <a:close/>
              </a:path>
              <a:path w="394969" h="335280">
                <a:moveTo>
                  <a:pt x="383738" y="219710"/>
                </a:moveTo>
                <a:lnTo>
                  <a:pt x="374708" y="219710"/>
                </a:lnTo>
                <a:lnTo>
                  <a:pt x="377415" y="218439"/>
                </a:lnTo>
                <a:lnTo>
                  <a:pt x="378161" y="217170"/>
                </a:lnTo>
                <a:lnTo>
                  <a:pt x="379663" y="215900"/>
                </a:lnTo>
                <a:lnTo>
                  <a:pt x="378677" y="214629"/>
                </a:lnTo>
                <a:lnTo>
                  <a:pt x="377913" y="213360"/>
                </a:lnTo>
                <a:lnTo>
                  <a:pt x="376831" y="212089"/>
                </a:lnTo>
                <a:lnTo>
                  <a:pt x="386799" y="212089"/>
                </a:lnTo>
                <a:lnTo>
                  <a:pt x="385796" y="214629"/>
                </a:lnTo>
                <a:lnTo>
                  <a:pt x="383738" y="219710"/>
                </a:lnTo>
                <a:close/>
              </a:path>
              <a:path w="394969" h="335280">
                <a:moveTo>
                  <a:pt x="380022" y="227329"/>
                </a:moveTo>
                <a:lnTo>
                  <a:pt x="350214" y="227329"/>
                </a:lnTo>
                <a:lnTo>
                  <a:pt x="352204" y="226060"/>
                </a:lnTo>
                <a:lnTo>
                  <a:pt x="352099" y="223520"/>
                </a:lnTo>
                <a:lnTo>
                  <a:pt x="381943" y="223520"/>
                </a:lnTo>
                <a:lnTo>
                  <a:pt x="380022" y="227329"/>
                </a:lnTo>
                <a:close/>
              </a:path>
              <a:path w="394969" h="335280">
                <a:moveTo>
                  <a:pt x="371651" y="234950"/>
                </a:moveTo>
                <a:lnTo>
                  <a:pt x="352099" y="234950"/>
                </a:lnTo>
                <a:lnTo>
                  <a:pt x="352176" y="233679"/>
                </a:lnTo>
                <a:lnTo>
                  <a:pt x="372976" y="233679"/>
                </a:lnTo>
                <a:lnTo>
                  <a:pt x="371651" y="234950"/>
                </a:lnTo>
                <a:close/>
              </a:path>
              <a:path w="394969" h="335280">
                <a:moveTo>
                  <a:pt x="216000" y="333936"/>
                </a:moveTo>
                <a:lnTo>
                  <a:pt x="211177" y="330200"/>
                </a:lnTo>
                <a:lnTo>
                  <a:pt x="208728" y="327660"/>
                </a:lnTo>
                <a:lnTo>
                  <a:pt x="211033" y="323850"/>
                </a:lnTo>
                <a:lnTo>
                  <a:pt x="213387" y="321310"/>
                </a:lnTo>
                <a:lnTo>
                  <a:pt x="215186" y="316229"/>
                </a:lnTo>
                <a:lnTo>
                  <a:pt x="214154" y="314960"/>
                </a:lnTo>
                <a:lnTo>
                  <a:pt x="213551" y="313689"/>
                </a:lnTo>
                <a:lnTo>
                  <a:pt x="214679" y="313689"/>
                </a:lnTo>
                <a:lnTo>
                  <a:pt x="221023" y="309879"/>
                </a:lnTo>
                <a:lnTo>
                  <a:pt x="218544" y="300989"/>
                </a:lnTo>
                <a:lnTo>
                  <a:pt x="221195" y="295910"/>
                </a:lnTo>
                <a:lnTo>
                  <a:pt x="225156" y="294639"/>
                </a:lnTo>
                <a:lnTo>
                  <a:pt x="228370" y="293370"/>
                </a:lnTo>
                <a:lnTo>
                  <a:pt x="232264" y="292100"/>
                </a:lnTo>
                <a:lnTo>
                  <a:pt x="231604" y="285750"/>
                </a:lnTo>
                <a:lnTo>
                  <a:pt x="239953" y="281939"/>
                </a:lnTo>
                <a:lnTo>
                  <a:pt x="245628" y="280670"/>
                </a:lnTo>
                <a:lnTo>
                  <a:pt x="250073" y="283210"/>
                </a:lnTo>
                <a:lnTo>
                  <a:pt x="254730" y="287020"/>
                </a:lnTo>
                <a:lnTo>
                  <a:pt x="321754" y="287020"/>
                </a:lnTo>
                <a:lnTo>
                  <a:pt x="321110" y="289560"/>
                </a:lnTo>
                <a:lnTo>
                  <a:pt x="314021" y="292100"/>
                </a:lnTo>
                <a:lnTo>
                  <a:pt x="248645" y="292100"/>
                </a:lnTo>
                <a:lnTo>
                  <a:pt x="248711" y="293370"/>
                </a:lnTo>
                <a:lnTo>
                  <a:pt x="313745" y="293370"/>
                </a:lnTo>
                <a:lnTo>
                  <a:pt x="313469" y="294639"/>
                </a:lnTo>
                <a:lnTo>
                  <a:pt x="283471" y="294639"/>
                </a:lnTo>
                <a:lnTo>
                  <a:pt x="282886" y="295910"/>
                </a:lnTo>
                <a:lnTo>
                  <a:pt x="313194" y="295910"/>
                </a:lnTo>
                <a:lnTo>
                  <a:pt x="312643" y="298450"/>
                </a:lnTo>
                <a:lnTo>
                  <a:pt x="305820" y="298450"/>
                </a:lnTo>
                <a:lnTo>
                  <a:pt x="304328" y="300989"/>
                </a:lnTo>
                <a:lnTo>
                  <a:pt x="303485" y="303529"/>
                </a:lnTo>
                <a:lnTo>
                  <a:pt x="301856" y="304800"/>
                </a:lnTo>
                <a:lnTo>
                  <a:pt x="239842" y="304800"/>
                </a:lnTo>
                <a:lnTo>
                  <a:pt x="237441" y="312420"/>
                </a:lnTo>
                <a:lnTo>
                  <a:pt x="237708" y="312420"/>
                </a:lnTo>
                <a:lnTo>
                  <a:pt x="239535" y="316229"/>
                </a:lnTo>
                <a:lnTo>
                  <a:pt x="242014" y="321310"/>
                </a:lnTo>
                <a:lnTo>
                  <a:pt x="236886" y="321310"/>
                </a:lnTo>
                <a:lnTo>
                  <a:pt x="233964" y="323850"/>
                </a:lnTo>
                <a:lnTo>
                  <a:pt x="218737" y="323850"/>
                </a:lnTo>
                <a:lnTo>
                  <a:pt x="216000" y="333936"/>
                </a:lnTo>
                <a:close/>
              </a:path>
              <a:path w="394969" h="335280">
                <a:moveTo>
                  <a:pt x="308455" y="285750"/>
                </a:moveTo>
                <a:lnTo>
                  <a:pt x="290569" y="285750"/>
                </a:lnTo>
                <a:lnTo>
                  <a:pt x="290377" y="283210"/>
                </a:lnTo>
                <a:lnTo>
                  <a:pt x="290255" y="281939"/>
                </a:lnTo>
                <a:lnTo>
                  <a:pt x="323042" y="281939"/>
                </a:lnTo>
                <a:lnTo>
                  <a:pt x="322720" y="283210"/>
                </a:lnTo>
                <a:lnTo>
                  <a:pt x="308347" y="283210"/>
                </a:lnTo>
                <a:lnTo>
                  <a:pt x="308455" y="285750"/>
                </a:lnTo>
                <a:close/>
              </a:path>
              <a:path w="394969" h="335280">
                <a:moveTo>
                  <a:pt x="321754" y="287020"/>
                </a:moveTo>
                <a:lnTo>
                  <a:pt x="310547" y="287020"/>
                </a:lnTo>
                <a:lnTo>
                  <a:pt x="310720" y="285750"/>
                </a:lnTo>
                <a:lnTo>
                  <a:pt x="311016" y="285750"/>
                </a:lnTo>
                <a:lnTo>
                  <a:pt x="310691" y="284479"/>
                </a:lnTo>
                <a:lnTo>
                  <a:pt x="310633" y="283210"/>
                </a:lnTo>
                <a:lnTo>
                  <a:pt x="322720" y="283210"/>
                </a:lnTo>
                <a:lnTo>
                  <a:pt x="321754" y="287020"/>
                </a:lnTo>
                <a:close/>
              </a:path>
              <a:path w="394969" h="335280">
                <a:moveTo>
                  <a:pt x="310547" y="287020"/>
                </a:moveTo>
                <a:lnTo>
                  <a:pt x="308509" y="287020"/>
                </a:lnTo>
                <a:lnTo>
                  <a:pt x="309285" y="285750"/>
                </a:lnTo>
                <a:lnTo>
                  <a:pt x="310547" y="287020"/>
                </a:lnTo>
                <a:close/>
              </a:path>
              <a:path w="394969" h="335280">
                <a:moveTo>
                  <a:pt x="313745" y="293370"/>
                </a:moveTo>
                <a:lnTo>
                  <a:pt x="249094" y="293370"/>
                </a:lnTo>
                <a:lnTo>
                  <a:pt x="249563" y="292100"/>
                </a:lnTo>
                <a:lnTo>
                  <a:pt x="314021" y="292100"/>
                </a:lnTo>
                <a:lnTo>
                  <a:pt x="313745" y="293370"/>
                </a:lnTo>
                <a:close/>
              </a:path>
              <a:path w="394969" h="335280">
                <a:moveTo>
                  <a:pt x="313194" y="295910"/>
                </a:moveTo>
                <a:lnTo>
                  <a:pt x="284292" y="295910"/>
                </a:lnTo>
                <a:lnTo>
                  <a:pt x="284160" y="294639"/>
                </a:lnTo>
                <a:lnTo>
                  <a:pt x="313469" y="294639"/>
                </a:lnTo>
                <a:lnTo>
                  <a:pt x="313194" y="295910"/>
                </a:lnTo>
                <a:close/>
              </a:path>
              <a:path w="394969" h="335280">
                <a:moveTo>
                  <a:pt x="274257" y="308610"/>
                </a:moveTo>
                <a:lnTo>
                  <a:pt x="248214" y="308610"/>
                </a:lnTo>
                <a:lnTo>
                  <a:pt x="244185" y="307339"/>
                </a:lnTo>
                <a:lnTo>
                  <a:pt x="239842" y="304800"/>
                </a:lnTo>
                <a:lnTo>
                  <a:pt x="274870" y="304800"/>
                </a:lnTo>
                <a:lnTo>
                  <a:pt x="273750" y="306070"/>
                </a:lnTo>
                <a:lnTo>
                  <a:pt x="273730" y="307339"/>
                </a:lnTo>
                <a:lnTo>
                  <a:pt x="274257" y="308610"/>
                </a:lnTo>
                <a:close/>
              </a:path>
              <a:path w="394969" h="335280">
                <a:moveTo>
                  <a:pt x="247620" y="325120"/>
                </a:moveTo>
                <a:lnTo>
                  <a:pt x="250319" y="321310"/>
                </a:lnTo>
                <a:lnTo>
                  <a:pt x="252012" y="317500"/>
                </a:lnTo>
                <a:lnTo>
                  <a:pt x="253840" y="314960"/>
                </a:lnTo>
                <a:lnTo>
                  <a:pt x="252787" y="312420"/>
                </a:lnTo>
                <a:lnTo>
                  <a:pt x="251897" y="308610"/>
                </a:lnTo>
                <a:lnTo>
                  <a:pt x="274563" y="308610"/>
                </a:lnTo>
                <a:lnTo>
                  <a:pt x="276122" y="307339"/>
                </a:lnTo>
                <a:lnTo>
                  <a:pt x="275480" y="304800"/>
                </a:lnTo>
                <a:lnTo>
                  <a:pt x="301856" y="304800"/>
                </a:lnTo>
                <a:lnTo>
                  <a:pt x="298597" y="307339"/>
                </a:lnTo>
                <a:lnTo>
                  <a:pt x="294321" y="307339"/>
                </a:lnTo>
                <a:lnTo>
                  <a:pt x="293147" y="309879"/>
                </a:lnTo>
                <a:lnTo>
                  <a:pt x="285356" y="309879"/>
                </a:lnTo>
                <a:lnTo>
                  <a:pt x="283694" y="312420"/>
                </a:lnTo>
                <a:lnTo>
                  <a:pt x="270058" y="312420"/>
                </a:lnTo>
                <a:lnTo>
                  <a:pt x="269999" y="318770"/>
                </a:lnTo>
                <a:lnTo>
                  <a:pt x="260967" y="318770"/>
                </a:lnTo>
                <a:lnTo>
                  <a:pt x="247620" y="325120"/>
                </a:lnTo>
                <a:close/>
              </a:path>
              <a:path w="394969" h="335280">
                <a:moveTo>
                  <a:pt x="292560" y="311150"/>
                </a:moveTo>
                <a:lnTo>
                  <a:pt x="285356" y="309879"/>
                </a:lnTo>
                <a:lnTo>
                  <a:pt x="293147" y="309879"/>
                </a:lnTo>
                <a:lnTo>
                  <a:pt x="292560" y="311150"/>
                </a:lnTo>
                <a:close/>
              </a:path>
              <a:path w="394969" h="335280">
                <a:moveTo>
                  <a:pt x="214679" y="313689"/>
                </a:moveTo>
                <a:lnTo>
                  <a:pt x="213493" y="313689"/>
                </a:lnTo>
                <a:lnTo>
                  <a:pt x="213387" y="312420"/>
                </a:lnTo>
                <a:lnTo>
                  <a:pt x="213836" y="312420"/>
                </a:lnTo>
                <a:lnTo>
                  <a:pt x="214679" y="313689"/>
                </a:lnTo>
                <a:close/>
              </a:path>
              <a:path w="394969" h="335280">
                <a:moveTo>
                  <a:pt x="275051" y="317500"/>
                </a:moveTo>
                <a:lnTo>
                  <a:pt x="270058" y="312420"/>
                </a:lnTo>
                <a:lnTo>
                  <a:pt x="283694" y="312420"/>
                </a:lnTo>
                <a:lnTo>
                  <a:pt x="281203" y="316229"/>
                </a:lnTo>
                <a:lnTo>
                  <a:pt x="275051" y="317500"/>
                </a:lnTo>
                <a:close/>
              </a:path>
              <a:path w="394969" h="335280">
                <a:moveTo>
                  <a:pt x="266345" y="323850"/>
                </a:moveTo>
                <a:lnTo>
                  <a:pt x="264594" y="323850"/>
                </a:lnTo>
                <a:lnTo>
                  <a:pt x="260967" y="318770"/>
                </a:lnTo>
                <a:lnTo>
                  <a:pt x="269999" y="318770"/>
                </a:lnTo>
                <a:lnTo>
                  <a:pt x="266345" y="323850"/>
                </a:lnTo>
                <a:close/>
              </a:path>
              <a:path w="394969" h="335280">
                <a:moveTo>
                  <a:pt x="236646" y="332739"/>
                </a:moveTo>
                <a:lnTo>
                  <a:pt x="235402" y="332739"/>
                </a:lnTo>
                <a:lnTo>
                  <a:pt x="235861" y="328929"/>
                </a:lnTo>
                <a:lnTo>
                  <a:pt x="236283" y="325120"/>
                </a:lnTo>
                <a:lnTo>
                  <a:pt x="236886" y="321310"/>
                </a:lnTo>
                <a:lnTo>
                  <a:pt x="242014" y="321310"/>
                </a:lnTo>
                <a:lnTo>
                  <a:pt x="236646" y="332739"/>
                </a:lnTo>
                <a:close/>
              </a:path>
              <a:path w="394969" h="335280">
                <a:moveTo>
                  <a:pt x="225251" y="332739"/>
                </a:moveTo>
                <a:lnTo>
                  <a:pt x="222439" y="328929"/>
                </a:lnTo>
                <a:lnTo>
                  <a:pt x="225031" y="323850"/>
                </a:lnTo>
                <a:lnTo>
                  <a:pt x="233964" y="323850"/>
                </a:lnTo>
                <a:lnTo>
                  <a:pt x="232503" y="325120"/>
                </a:lnTo>
                <a:lnTo>
                  <a:pt x="228838" y="328929"/>
                </a:lnTo>
                <a:lnTo>
                  <a:pt x="225251" y="332739"/>
                </a:lnTo>
                <a:close/>
              </a:path>
              <a:path w="394969" h="335280">
                <a:moveTo>
                  <a:pt x="215636" y="335279"/>
                </a:moveTo>
                <a:lnTo>
                  <a:pt x="216000" y="333936"/>
                </a:lnTo>
                <a:lnTo>
                  <a:pt x="215636" y="33527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3935929" y="2655045"/>
            <a:ext cx="57785" cy="241300"/>
          </a:xfrm>
          <a:custGeom>
            <a:avLst/>
            <a:gdLst/>
            <a:ahLst/>
            <a:cxnLst/>
            <a:rect l="l" t="t" r="r" b="b"/>
            <a:pathLst>
              <a:path w="57784" h="241300">
                <a:moveTo>
                  <a:pt x="39571" y="241070"/>
                </a:moveTo>
                <a:lnTo>
                  <a:pt x="36777" y="237733"/>
                </a:lnTo>
                <a:lnTo>
                  <a:pt x="38681" y="231818"/>
                </a:lnTo>
                <a:lnTo>
                  <a:pt x="32775" y="231818"/>
                </a:lnTo>
                <a:lnTo>
                  <a:pt x="31697" y="228890"/>
                </a:lnTo>
                <a:lnTo>
                  <a:pt x="29602" y="225877"/>
                </a:lnTo>
                <a:lnTo>
                  <a:pt x="29917" y="217257"/>
                </a:lnTo>
                <a:lnTo>
                  <a:pt x="30004" y="211806"/>
                </a:lnTo>
                <a:lnTo>
                  <a:pt x="27699" y="202015"/>
                </a:lnTo>
                <a:lnTo>
                  <a:pt x="31994" y="197624"/>
                </a:lnTo>
                <a:lnTo>
                  <a:pt x="28912" y="193184"/>
                </a:lnTo>
                <a:lnTo>
                  <a:pt x="32548" y="189575"/>
                </a:lnTo>
                <a:lnTo>
                  <a:pt x="31325" y="185855"/>
                </a:lnTo>
                <a:lnTo>
                  <a:pt x="29057" y="178761"/>
                </a:lnTo>
                <a:lnTo>
                  <a:pt x="30004" y="175188"/>
                </a:lnTo>
                <a:lnTo>
                  <a:pt x="31956" y="167139"/>
                </a:lnTo>
                <a:lnTo>
                  <a:pt x="34414" y="162538"/>
                </a:lnTo>
                <a:lnTo>
                  <a:pt x="28405" y="156015"/>
                </a:lnTo>
                <a:lnTo>
                  <a:pt x="28519" y="153509"/>
                </a:lnTo>
                <a:lnTo>
                  <a:pt x="28643" y="151810"/>
                </a:lnTo>
                <a:lnTo>
                  <a:pt x="31304" y="143060"/>
                </a:lnTo>
                <a:lnTo>
                  <a:pt x="26903" y="136413"/>
                </a:lnTo>
                <a:lnTo>
                  <a:pt x="30951" y="129312"/>
                </a:lnTo>
                <a:lnTo>
                  <a:pt x="29880" y="127477"/>
                </a:lnTo>
                <a:lnTo>
                  <a:pt x="26805" y="121424"/>
                </a:lnTo>
                <a:lnTo>
                  <a:pt x="26922" y="116401"/>
                </a:lnTo>
                <a:lnTo>
                  <a:pt x="28178" y="110064"/>
                </a:lnTo>
                <a:lnTo>
                  <a:pt x="28357" y="107919"/>
                </a:lnTo>
                <a:lnTo>
                  <a:pt x="21259" y="104439"/>
                </a:lnTo>
                <a:lnTo>
                  <a:pt x="23775" y="98158"/>
                </a:lnTo>
                <a:lnTo>
                  <a:pt x="22493" y="93085"/>
                </a:lnTo>
                <a:lnTo>
                  <a:pt x="21173" y="87727"/>
                </a:lnTo>
                <a:lnTo>
                  <a:pt x="17901" y="83163"/>
                </a:lnTo>
                <a:lnTo>
                  <a:pt x="16752" y="70370"/>
                </a:lnTo>
                <a:lnTo>
                  <a:pt x="15116" y="63519"/>
                </a:lnTo>
                <a:lnTo>
                  <a:pt x="8811" y="52368"/>
                </a:lnTo>
                <a:lnTo>
                  <a:pt x="7252" y="46515"/>
                </a:lnTo>
                <a:lnTo>
                  <a:pt x="6180" y="32896"/>
                </a:lnTo>
                <a:lnTo>
                  <a:pt x="3300" y="25083"/>
                </a:lnTo>
                <a:lnTo>
                  <a:pt x="4495" y="12966"/>
                </a:lnTo>
                <a:lnTo>
                  <a:pt x="1589" y="8942"/>
                </a:lnTo>
                <a:lnTo>
                  <a:pt x="0" y="4594"/>
                </a:lnTo>
                <a:lnTo>
                  <a:pt x="5740" y="1593"/>
                </a:lnTo>
                <a:lnTo>
                  <a:pt x="8593" y="0"/>
                </a:lnTo>
                <a:lnTo>
                  <a:pt x="9031" y="4756"/>
                </a:lnTo>
                <a:lnTo>
                  <a:pt x="10027" y="15100"/>
                </a:lnTo>
                <a:lnTo>
                  <a:pt x="13490" y="16309"/>
                </a:lnTo>
                <a:lnTo>
                  <a:pt x="17183" y="18901"/>
                </a:lnTo>
                <a:lnTo>
                  <a:pt x="25552" y="18901"/>
                </a:lnTo>
                <a:lnTo>
                  <a:pt x="25965" y="22814"/>
                </a:lnTo>
                <a:lnTo>
                  <a:pt x="29536" y="23298"/>
                </a:lnTo>
                <a:lnTo>
                  <a:pt x="30109" y="29065"/>
                </a:lnTo>
                <a:lnTo>
                  <a:pt x="37093" y="33367"/>
                </a:lnTo>
                <a:lnTo>
                  <a:pt x="32921" y="41094"/>
                </a:lnTo>
                <a:lnTo>
                  <a:pt x="33334" y="43265"/>
                </a:lnTo>
                <a:lnTo>
                  <a:pt x="34089" y="43817"/>
                </a:lnTo>
                <a:lnTo>
                  <a:pt x="40968" y="49032"/>
                </a:lnTo>
                <a:lnTo>
                  <a:pt x="39447" y="57435"/>
                </a:lnTo>
                <a:lnTo>
                  <a:pt x="43724" y="69049"/>
                </a:lnTo>
                <a:lnTo>
                  <a:pt x="38825" y="75164"/>
                </a:lnTo>
                <a:lnTo>
                  <a:pt x="44660" y="79344"/>
                </a:lnTo>
                <a:lnTo>
                  <a:pt x="43970" y="88298"/>
                </a:lnTo>
                <a:lnTo>
                  <a:pt x="27210" y="88298"/>
                </a:lnTo>
                <a:lnTo>
                  <a:pt x="26827" y="88403"/>
                </a:lnTo>
                <a:lnTo>
                  <a:pt x="26023" y="88558"/>
                </a:lnTo>
                <a:lnTo>
                  <a:pt x="26685" y="89117"/>
                </a:lnTo>
                <a:lnTo>
                  <a:pt x="43907" y="89117"/>
                </a:lnTo>
                <a:lnTo>
                  <a:pt x="43465" y="95702"/>
                </a:lnTo>
                <a:lnTo>
                  <a:pt x="43770" y="96701"/>
                </a:lnTo>
                <a:lnTo>
                  <a:pt x="44011" y="98394"/>
                </a:lnTo>
                <a:lnTo>
                  <a:pt x="45139" y="99063"/>
                </a:lnTo>
                <a:lnTo>
                  <a:pt x="46882" y="99932"/>
                </a:lnTo>
                <a:lnTo>
                  <a:pt x="49827" y="102591"/>
                </a:lnTo>
                <a:lnTo>
                  <a:pt x="52114" y="104594"/>
                </a:lnTo>
                <a:lnTo>
                  <a:pt x="53805" y="116401"/>
                </a:lnTo>
                <a:lnTo>
                  <a:pt x="54077" y="118492"/>
                </a:lnTo>
                <a:lnTo>
                  <a:pt x="32903" y="118492"/>
                </a:lnTo>
                <a:lnTo>
                  <a:pt x="32557" y="119155"/>
                </a:lnTo>
                <a:lnTo>
                  <a:pt x="32118" y="119800"/>
                </a:lnTo>
                <a:lnTo>
                  <a:pt x="31889" y="120705"/>
                </a:lnTo>
                <a:lnTo>
                  <a:pt x="32701" y="121424"/>
                </a:lnTo>
                <a:lnTo>
                  <a:pt x="54459" y="121424"/>
                </a:lnTo>
                <a:lnTo>
                  <a:pt x="54997" y="125560"/>
                </a:lnTo>
                <a:lnTo>
                  <a:pt x="56092" y="135181"/>
                </a:lnTo>
                <a:lnTo>
                  <a:pt x="56985" y="144710"/>
                </a:lnTo>
                <a:lnTo>
                  <a:pt x="57511" y="151190"/>
                </a:lnTo>
                <a:lnTo>
                  <a:pt x="36825" y="151290"/>
                </a:lnTo>
                <a:lnTo>
                  <a:pt x="36252" y="151810"/>
                </a:lnTo>
                <a:lnTo>
                  <a:pt x="35659" y="152294"/>
                </a:lnTo>
                <a:lnTo>
                  <a:pt x="35104" y="152952"/>
                </a:lnTo>
                <a:lnTo>
                  <a:pt x="35602" y="153509"/>
                </a:lnTo>
                <a:lnTo>
                  <a:pt x="35859" y="153832"/>
                </a:lnTo>
                <a:lnTo>
                  <a:pt x="56927" y="153832"/>
                </a:lnTo>
                <a:lnTo>
                  <a:pt x="56448" y="156015"/>
                </a:lnTo>
                <a:lnTo>
                  <a:pt x="56117" y="163357"/>
                </a:lnTo>
                <a:lnTo>
                  <a:pt x="55664" y="163357"/>
                </a:lnTo>
                <a:lnTo>
                  <a:pt x="54582" y="163456"/>
                </a:lnTo>
                <a:lnTo>
                  <a:pt x="53734" y="163710"/>
                </a:lnTo>
                <a:lnTo>
                  <a:pt x="52651" y="163710"/>
                </a:lnTo>
                <a:lnTo>
                  <a:pt x="52957" y="164510"/>
                </a:lnTo>
                <a:lnTo>
                  <a:pt x="53238" y="166024"/>
                </a:lnTo>
                <a:lnTo>
                  <a:pt x="53520" y="166780"/>
                </a:lnTo>
                <a:lnTo>
                  <a:pt x="56056" y="166780"/>
                </a:lnTo>
                <a:lnTo>
                  <a:pt x="56921" y="171152"/>
                </a:lnTo>
                <a:lnTo>
                  <a:pt x="42355" y="171159"/>
                </a:lnTo>
                <a:lnTo>
                  <a:pt x="41543" y="171282"/>
                </a:lnTo>
                <a:lnTo>
                  <a:pt x="40740" y="171357"/>
                </a:lnTo>
                <a:lnTo>
                  <a:pt x="40825" y="172368"/>
                </a:lnTo>
                <a:lnTo>
                  <a:pt x="41735" y="172424"/>
                </a:lnTo>
                <a:lnTo>
                  <a:pt x="57139" y="172424"/>
                </a:lnTo>
                <a:lnTo>
                  <a:pt x="57714" y="178508"/>
                </a:lnTo>
                <a:lnTo>
                  <a:pt x="57640" y="185855"/>
                </a:lnTo>
                <a:lnTo>
                  <a:pt x="57091" y="191932"/>
                </a:lnTo>
                <a:lnTo>
                  <a:pt x="56726" y="194685"/>
                </a:lnTo>
                <a:lnTo>
                  <a:pt x="56841" y="196136"/>
                </a:lnTo>
                <a:lnTo>
                  <a:pt x="56946" y="205953"/>
                </a:lnTo>
                <a:lnTo>
                  <a:pt x="57722" y="212905"/>
                </a:lnTo>
                <a:lnTo>
                  <a:pt x="49779" y="220761"/>
                </a:lnTo>
                <a:lnTo>
                  <a:pt x="49148" y="224612"/>
                </a:lnTo>
                <a:lnTo>
                  <a:pt x="47836" y="231818"/>
                </a:lnTo>
                <a:lnTo>
                  <a:pt x="38681" y="231818"/>
                </a:lnTo>
                <a:lnTo>
                  <a:pt x="32798" y="231880"/>
                </a:lnTo>
                <a:lnTo>
                  <a:pt x="47825" y="231880"/>
                </a:lnTo>
                <a:lnTo>
                  <a:pt x="47513" y="233592"/>
                </a:lnTo>
                <a:lnTo>
                  <a:pt x="43983" y="237331"/>
                </a:lnTo>
                <a:lnTo>
                  <a:pt x="39571" y="241070"/>
                </a:lnTo>
                <a:close/>
              </a:path>
              <a:path w="57784" h="241300">
                <a:moveTo>
                  <a:pt x="25552" y="18901"/>
                </a:moveTo>
                <a:lnTo>
                  <a:pt x="17183" y="18901"/>
                </a:lnTo>
                <a:lnTo>
                  <a:pt x="25412" y="17574"/>
                </a:lnTo>
                <a:lnTo>
                  <a:pt x="25552" y="18901"/>
                </a:lnTo>
                <a:close/>
              </a:path>
              <a:path w="57784" h="241300">
                <a:moveTo>
                  <a:pt x="43907" y="89117"/>
                </a:moveTo>
                <a:lnTo>
                  <a:pt x="26685" y="89117"/>
                </a:lnTo>
                <a:lnTo>
                  <a:pt x="27210" y="88298"/>
                </a:lnTo>
                <a:lnTo>
                  <a:pt x="43970" y="88298"/>
                </a:lnTo>
                <a:lnTo>
                  <a:pt x="43907" y="89117"/>
                </a:lnTo>
                <a:close/>
              </a:path>
              <a:path w="57784" h="241300">
                <a:moveTo>
                  <a:pt x="54459" y="121424"/>
                </a:moveTo>
                <a:lnTo>
                  <a:pt x="32701" y="121424"/>
                </a:lnTo>
                <a:lnTo>
                  <a:pt x="33343" y="120959"/>
                </a:lnTo>
                <a:lnTo>
                  <a:pt x="34433" y="119924"/>
                </a:lnTo>
                <a:lnTo>
                  <a:pt x="32903" y="118492"/>
                </a:lnTo>
                <a:lnTo>
                  <a:pt x="54077" y="118492"/>
                </a:lnTo>
                <a:lnTo>
                  <a:pt x="54459" y="121424"/>
                </a:lnTo>
                <a:close/>
              </a:path>
              <a:path w="57784" h="241300">
                <a:moveTo>
                  <a:pt x="56927" y="153832"/>
                </a:moveTo>
                <a:lnTo>
                  <a:pt x="35859" y="153832"/>
                </a:lnTo>
                <a:lnTo>
                  <a:pt x="37371" y="152406"/>
                </a:lnTo>
                <a:lnTo>
                  <a:pt x="36825" y="151290"/>
                </a:lnTo>
                <a:lnTo>
                  <a:pt x="57489" y="151290"/>
                </a:lnTo>
                <a:lnTo>
                  <a:pt x="56927" y="153832"/>
                </a:lnTo>
                <a:close/>
              </a:path>
              <a:path w="57784" h="241300">
                <a:moveTo>
                  <a:pt x="55722" y="164237"/>
                </a:moveTo>
                <a:lnTo>
                  <a:pt x="55664" y="163357"/>
                </a:lnTo>
                <a:lnTo>
                  <a:pt x="56117" y="163357"/>
                </a:lnTo>
                <a:lnTo>
                  <a:pt x="56084" y="164089"/>
                </a:lnTo>
                <a:lnTo>
                  <a:pt x="55846" y="164089"/>
                </a:lnTo>
                <a:lnTo>
                  <a:pt x="55722" y="164237"/>
                </a:lnTo>
                <a:close/>
              </a:path>
              <a:path w="57784" h="241300">
                <a:moveTo>
                  <a:pt x="55529" y="163493"/>
                </a:moveTo>
                <a:lnTo>
                  <a:pt x="54582" y="163456"/>
                </a:lnTo>
                <a:lnTo>
                  <a:pt x="55566" y="163456"/>
                </a:lnTo>
                <a:close/>
              </a:path>
              <a:path w="57784" h="241300">
                <a:moveTo>
                  <a:pt x="53607" y="163748"/>
                </a:moveTo>
                <a:lnTo>
                  <a:pt x="52651" y="163710"/>
                </a:lnTo>
                <a:lnTo>
                  <a:pt x="53734" y="163710"/>
                </a:lnTo>
                <a:lnTo>
                  <a:pt x="53607" y="163748"/>
                </a:lnTo>
                <a:close/>
              </a:path>
              <a:path w="57784" h="241300">
                <a:moveTo>
                  <a:pt x="56018" y="165564"/>
                </a:moveTo>
                <a:lnTo>
                  <a:pt x="55836" y="165564"/>
                </a:lnTo>
                <a:lnTo>
                  <a:pt x="55846" y="164089"/>
                </a:lnTo>
                <a:lnTo>
                  <a:pt x="56084" y="164089"/>
                </a:lnTo>
                <a:lnTo>
                  <a:pt x="56018" y="165564"/>
                </a:lnTo>
                <a:close/>
              </a:path>
              <a:path w="57784" h="241300">
                <a:moveTo>
                  <a:pt x="56056" y="166780"/>
                </a:moveTo>
                <a:lnTo>
                  <a:pt x="53520" y="166780"/>
                </a:lnTo>
                <a:lnTo>
                  <a:pt x="54181" y="166024"/>
                </a:lnTo>
                <a:lnTo>
                  <a:pt x="54795" y="165844"/>
                </a:lnTo>
                <a:lnTo>
                  <a:pt x="55884" y="165912"/>
                </a:lnTo>
                <a:lnTo>
                  <a:pt x="56056" y="166780"/>
                </a:lnTo>
                <a:close/>
              </a:path>
              <a:path w="57784" h="241300">
                <a:moveTo>
                  <a:pt x="57139" y="172424"/>
                </a:moveTo>
                <a:lnTo>
                  <a:pt x="41735" y="172424"/>
                </a:lnTo>
                <a:lnTo>
                  <a:pt x="42538" y="172368"/>
                </a:lnTo>
                <a:lnTo>
                  <a:pt x="43350" y="172349"/>
                </a:lnTo>
                <a:lnTo>
                  <a:pt x="43278" y="171704"/>
                </a:lnTo>
                <a:lnTo>
                  <a:pt x="43160" y="171152"/>
                </a:lnTo>
                <a:lnTo>
                  <a:pt x="56921" y="171152"/>
                </a:lnTo>
                <a:lnTo>
                  <a:pt x="57030" y="171704"/>
                </a:lnTo>
                <a:lnTo>
                  <a:pt x="57139" y="17242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143671" y="280622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49" y="701"/>
                </a:moveTo>
                <a:lnTo>
                  <a:pt x="0" y="273"/>
                </a:lnTo>
                <a:lnTo>
                  <a:pt x="479" y="0"/>
                </a:lnTo>
                <a:lnTo>
                  <a:pt x="449" y="70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4100869" y="2792424"/>
            <a:ext cx="48260" cy="102235"/>
          </a:xfrm>
          <a:custGeom>
            <a:avLst/>
            <a:gdLst/>
            <a:ahLst/>
            <a:cxnLst/>
            <a:rect l="l" t="t" r="r" b="b"/>
            <a:pathLst>
              <a:path w="48259" h="102235">
                <a:moveTo>
                  <a:pt x="33715" y="4601"/>
                </a:moveTo>
                <a:lnTo>
                  <a:pt x="28163" y="4601"/>
                </a:lnTo>
                <a:lnTo>
                  <a:pt x="28910" y="2448"/>
                </a:lnTo>
                <a:lnTo>
                  <a:pt x="29406" y="0"/>
                </a:lnTo>
                <a:lnTo>
                  <a:pt x="33406" y="830"/>
                </a:lnTo>
                <a:lnTo>
                  <a:pt x="33715" y="4601"/>
                </a:lnTo>
                <a:close/>
              </a:path>
              <a:path w="48259" h="102235">
                <a:moveTo>
                  <a:pt x="33992" y="10213"/>
                </a:moveTo>
                <a:lnTo>
                  <a:pt x="25933" y="10213"/>
                </a:lnTo>
                <a:lnTo>
                  <a:pt x="30011" y="7447"/>
                </a:lnTo>
                <a:lnTo>
                  <a:pt x="29741" y="7199"/>
                </a:lnTo>
                <a:lnTo>
                  <a:pt x="27273" y="4433"/>
                </a:lnTo>
                <a:lnTo>
                  <a:pt x="26676" y="4420"/>
                </a:lnTo>
                <a:lnTo>
                  <a:pt x="26076" y="4321"/>
                </a:lnTo>
                <a:lnTo>
                  <a:pt x="26181" y="3912"/>
                </a:lnTo>
                <a:lnTo>
                  <a:pt x="27034" y="4160"/>
                </a:lnTo>
                <a:lnTo>
                  <a:pt x="27733" y="4433"/>
                </a:lnTo>
                <a:lnTo>
                  <a:pt x="27273" y="4433"/>
                </a:lnTo>
                <a:lnTo>
                  <a:pt x="27130" y="4495"/>
                </a:lnTo>
                <a:lnTo>
                  <a:pt x="27893" y="4495"/>
                </a:lnTo>
                <a:lnTo>
                  <a:pt x="28163" y="4601"/>
                </a:lnTo>
                <a:lnTo>
                  <a:pt x="33715" y="4601"/>
                </a:lnTo>
                <a:lnTo>
                  <a:pt x="33787" y="5474"/>
                </a:lnTo>
                <a:lnTo>
                  <a:pt x="33992" y="10213"/>
                </a:lnTo>
                <a:close/>
              </a:path>
              <a:path w="48259" h="102235">
                <a:moveTo>
                  <a:pt x="26048" y="4420"/>
                </a:moveTo>
                <a:close/>
              </a:path>
              <a:path w="48259" h="102235">
                <a:moveTo>
                  <a:pt x="2282" y="91410"/>
                </a:moveTo>
                <a:lnTo>
                  <a:pt x="122" y="86183"/>
                </a:lnTo>
                <a:lnTo>
                  <a:pt x="0" y="81446"/>
                </a:lnTo>
                <a:lnTo>
                  <a:pt x="125" y="80001"/>
                </a:lnTo>
                <a:lnTo>
                  <a:pt x="1718" y="70116"/>
                </a:lnTo>
                <a:lnTo>
                  <a:pt x="2465" y="64584"/>
                </a:lnTo>
                <a:lnTo>
                  <a:pt x="2543" y="60895"/>
                </a:lnTo>
                <a:lnTo>
                  <a:pt x="2625" y="55369"/>
                </a:lnTo>
                <a:lnTo>
                  <a:pt x="2369" y="52734"/>
                </a:lnTo>
                <a:lnTo>
                  <a:pt x="6300" y="49169"/>
                </a:lnTo>
                <a:lnTo>
                  <a:pt x="6089" y="46706"/>
                </a:lnTo>
                <a:lnTo>
                  <a:pt x="6530" y="43129"/>
                </a:lnTo>
                <a:lnTo>
                  <a:pt x="5593" y="40765"/>
                </a:lnTo>
                <a:lnTo>
                  <a:pt x="6483" y="39543"/>
                </a:lnTo>
                <a:lnTo>
                  <a:pt x="10280" y="33055"/>
                </a:lnTo>
                <a:lnTo>
                  <a:pt x="13013" y="26155"/>
                </a:lnTo>
                <a:lnTo>
                  <a:pt x="17391" y="12179"/>
                </a:lnTo>
                <a:lnTo>
                  <a:pt x="20442" y="11341"/>
                </a:lnTo>
                <a:lnTo>
                  <a:pt x="24374" y="10981"/>
                </a:lnTo>
                <a:lnTo>
                  <a:pt x="24745" y="9545"/>
                </a:lnTo>
                <a:lnTo>
                  <a:pt x="25543" y="9759"/>
                </a:lnTo>
                <a:lnTo>
                  <a:pt x="25933" y="10213"/>
                </a:lnTo>
                <a:lnTo>
                  <a:pt x="33992" y="10213"/>
                </a:lnTo>
                <a:lnTo>
                  <a:pt x="34865" y="16786"/>
                </a:lnTo>
                <a:lnTo>
                  <a:pt x="34969" y="17449"/>
                </a:lnTo>
                <a:lnTo>
                  <a:pt x="35914" y="19812"/>
                </a:lnTo>
                <a:lnTo>
                  <a:pt x="47844" y="19812"/>
                </a:lnTo>
                <a:lnTo>
                  <a:pt x="48217" y="20345"/>
                </a:lnTo>
                <a:lnTo>
                  <a:pt x="47997" y="23756"/>
                </a:lnTo>
                <a:lnTo>
                  <a:pt x="39328" y="26155"/>
                </a:lnTo>
                <a:lnTo>
                  <a:pt x="41365" y="34038"/>
                </a:lnTo>
                <a:lnTo>
                  <a:pt x="35052" y="37622"/>
                </a:lnTo>
                <a:lnTo>
                  <a:pt x="35455" y="41120"/>
                </a:lnTo>
                <a:lnTo>
                  <a:pt x="33809" y="48257"/>
                </a:lnTo>
                <a:lnTo>
                  <a:pt x="33517" y="49913"/>
                </a:lnTo>
                <a:lnTo>
                  <a:pt x="12998" y="49913"/>
                </a:lnTo>
                <a:lnTo>
                  <a:pt x="10892" y="50707"/>
                </a:lnTo>
                <a:lnTo>
                  <a:pt x="10227" y="52393"/>
                </a:lnTo>
                <a:lnTo>
                  <a:pt x="10722" y="54248"/>
                </a:lnTo>
                <a:lnTo>
                  <a:pt x="12071" y="55369"/>
                </a:lnTo>
                <a:lnTo>
                  <a:pt x="30175" y="55369"/>
                </a:lnTo>
                <a:lnTo>
                  <a:pt x="23561" y="60895"/>
                </a:lnTo>
                <a:lnTo>
                  <a:pt x="23648" y="67610"/>
                </a:lnTo>
                <a:lnTo>
                  <a:pt x="22191" y="76701"/>
                </a:lnTo>
                <a:lnTo>
                  <a:pt x="22575" y="80001"/>
                </a:lnTo>
                <a:lnTo>
                  <a:pt x="22573" y="80844"/>
                </a:lnTo>
                <a:lnTo>
                  <a:pt x="11869" y="80844"/>
                </a:lnTo>
                <a:lnTo>
                  <a:pt x="12089" y="81085"/>
                </a:lnTo>
                <a:lnTo>
                  <a:pt x="12263" y="81446"/>
                </a:lnTo>
                <a:lnTo>
                  <a:pt x="12864" y="81700"/>
                </a:lnTo>
                <a:lnTo>
                  <a:pt x="22570" y="81700"/>
                </a:lnTo>
                <a:lnTo>
                  <a:pt x="22566" y="83126"/>
                </a:lnTo>
                <a:lnTo>
                  <a:pt x="20217" y="84378"/>
                </a:lnTo>
                <a:lnTo>
                  <a:pt x="7075" y="84378"/>
                </a:lnTo>
                <a:lnTo>
                  <a:pt x="6241" y="84441"/>
                </a:lnTo>
                <a:lnTo>
                  <a:pt x="5575" y="84677"/>
                </a:lnTo>
                <a:lnTo>
                  <a:pt x="4874" y="84843"/>
                </a:lnTo>
                <a:lnTo>
                  <a:pt x="5420" y="85314"/>
                </a:lnTo>
                <a:lnTo>
                  <a:pt x="5919" y="85817"/>
                </a:lnTo>
                <a:lnTo>
                  <a:pt x="6530" y="86183"/>
                </a:lnTo>
                <a:lnTo>
                  <a:pt x="16679" y="86264"/>
                </a:lnTo>
                <a:lnTo>
                  <a:pt x="15726" y="86772"/>
                </a:lnTo>
                <a:lnTo>
                  <a:pt x="16635" y="88670"/>
                </a:lnTo>
                <a:lnTo>
                  <a:pt x="16804" y="88856"/>
                </a:lnTo>
                <a:lnTo>
                  <a:pt x="11822" y="88856"/>
                </a:lnTo>
                <a:lnTo>
                  <a:pt x="2282" y="91410"/>
                </a:lnTo>
                <a:close/>
              </a:path>
              <a:path w="48259" h="102235">
                <a:moveTo>
                  <a:pt x="47844" y="19812"/>
                </a:moveTo>
                <a:lnTo>
                  <a:pt x="35914" y="19812"/>
                </a:lnTo>
                <a:lnTo>
                  <a:pt x="41709" y="19751"/>
                </a:lnTo>
                <a:lnTo>
                  <a:pt x="42531" y="17393"/>
                </a:lnTo>
                <a:lnTo>
                  <a:pt x="43135" y="15186"/>
                </a:lnTo>
                <a:lnTo>
                  <a:pt x="43250" y="14491"/>
                </a:lnTo>
                <a:lnTo>
                  <a:pt x="44447" y="15681"/>
                </a:lnTo>
                <a:lnTo>
                  <a:pt x="45730" y="16786"/>
                </a:lnTo>
                <a:lnTo>
                  <a:pt x="47844" y="19812"/>
                </a:lnTo>
                <a:close/>
              </a:path>
              <a:path w="48259" h="102235">
                <a:moveTo>
                  <a:pt x="30175" y="55369"/>
                </a:moveTo>
                <a:lnTo>
                  <a:pt x="12071" y="55369"/>
                </a:lnTo>
                <a:lnTo>
                  <a:pt x="13714" y="54495"/>
                </a:lnTo>
                <a:lnTo>
                  <a:pt x="15382" y="54110"/>
                </a:lnTo>
                <a:lnTo>
                  <a:pt x="14700" y="52393"/>
                </a:lnTo>
                <a:lnTo>
                  <a:pt x="14520" y="50731"/>
                </a:lnTo>
                <a:lnTo>
                  <a:pt x="12998" y="49913"/>
                </a:lnTo>
                <a:lnTo>
                  <a:pt x="33517" y="49913"/>
                </a:lnTo>
                <a:lnTo>
                  <a:pt x="32965" y="53037"/>
                </a:lnTo>
                <a:lnTo>
                  <a:pt x="30175" y="55369"/>
                </a:lnTo>
                <a:close/>
              </a:path>
              <a:path w="48259" h="102235">
                <a:moveTo>
                  <a:pt x="22570" y="81700"/>
                </a:moveTo>
                <a:lnTo>
                  <a:pt x="12864" y="81700"/>
                </a:lnTo>
                <a:lnTo>
                  <a:pt x="13264" y="81601"/>
                </a:lnTo>
                <a:lnTo>
                  <a:pt x="13630" y="81588"/>
                </a:lnTo>
                <a:lnTo>
                  <a:pt x="13026" y="81352"/>
                </a:lnTo>
                <a:lnTo>
                  <a:pt x="11869" y="80844"/>
                </a:lnTo>
                <a:lnTo>
                  <a:pt x="22573" y="80844"/>
                </a:lnTo>
                <a:lnTo>
                  <a:pt x="22570" y="81700"/>
                </a:lnTo>
                <a:close/>
              </a:path>
              <a:path w="48259" h="102235">
                <a:moveTo>
                  <a:pt x="16679" y="86264"/>
                </a:moveTo>
                <a:lnTo>
                  <a:pt x="6626" y="86264"/>
                </a:lnTo>
                <a:lnTo>
                  <a:pt x="7167" y="85669"/>
                </a:lnTo>
                <a:lnTo>
                  <a:pt x="7410" y="85445"/>
                </a:lnTo>
                <a:lnTo>
                  <a:pt x="7268" y="85073"/>
                </a:lnTo>
                <a:lnTo>
                  <a:pt x="7075" y="84378"/>
                </a:lnTo>
                <a:lnTo>
                  <a:pt x="20217" y="84378"/>
                </a:lnTo>
                <a:lnTo>
                  <a:pt x="16679" y="86264"/>
                </a:lnTo>
                <a:close/>
              </a:path>
              <a:path w="48259" h="102235">
                <a:moveTo>
                  <a:pt x="10567" y="102232"/>
                </a:moveTo>
                <a:lnTo>
                  <a:pt x="8598" y="97749"/>
                </a:lnTo>
                <a:lnTo>
                  <a:pt x="11822" y="88856"/>
                </a:lnTo>
                <a:lnTo>
                  <a:pt x="16804" y="88856"/>
                </a:lnTo>
                <a:lnTo>
                  <a:pt x="18393" y="90605"/>
                </a:lnTo>
                <a:lnTo>
                  <a:pt x="17800" y="96601"/>
                </a:lnTo>
                <a:lnTo>
                  <a:pt x="15552" y="100092"/>
                </a:lnTo>
                <a:lnTo>
                  <a:pt x="10567" y="10223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4136391" y="2780216"/>
            <a:ext cx="5080" cy="6985"/>
          </a:xfrm>
          <a:custGeom>
            <a:avLst/>
            <a:gdLst/>
            <a:ahLst/>
            <a:cxnLst/>
            <a:rect l="l" t="t" r="r" b="b"/>
            <a:pathLst>
              <a:path w="5080" h="6985">
                <a:moveTo>
                  <a:pt x="2016" y="6399"/>
                </a:moveTo>
                <a:lnTo>
                  <a:pt x="1358" y="5419"/>
                </a:lnTo>
                <a:lnTo>
                  <a:pt x="0" y="4253"/>
                </a:lnTo>
                <a:lnTo>
                  <a:pt x="1195" y="0"/>
                </a:lnTo>
                <a:lnTo>
                  <a:pt x="2945" y="1667"/>
                </a:lnTo>
                <a:lnTo>
                  <a:pt x="4582" y="2790"/>
                </a:lnTo>
                <a:lnTo>
                  <a:pt x="2016" y="639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4033011" y="2469332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92" y="570"/>
                </a:moveTo>
                <a:lnTo>
                  <a:pt x="1272" y="538"/>
                </a:lnTo>
                <a:lnTo>
                  <a:pt x="880" y="445"/>
                </a:lnTo>
                <a:lnTo>
                  <a:pt x="68" y="0"/>
                </a:lnTo>
                <a:lnTo>
                  <a:pt x="241" y="0"/>
                </a:lnTo>
                <a:lnTo>
                  <a:pt x="641" y="86"/>
                </a:lnTo>
                <a:lnTo>
                  <a:pt x="1082" y="297"/>
                </a:lnTo>
                <a:lnTo>
                  <a:pt x="1492" y="570"/>
                </a:lnTo>
                <a:close/>
              </a:path>
              <a:path w="1905" h="635">
                <a:moveTo>
                  <a:pt x="0" y="198"/>
                </a:moveTo>
                <a:lnTo>
                  <a:pt x="51" y="49"/>
                </a:lnTo>
                <a:lnTo>
                  <a:pt x="0" y="19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4034504" y="2466418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19">
                <a:moveTo>
                  <a:pt x="6777" y="3769"/>
                </a:moveTo>
                <a:lnTo>
                  <a:pt x="2199" y="3769"/>
                </a:lnTo>
                <a:lnTo>
                  <a:pt x="4363" y="0"/>
                </a:lnTo>
                <a:lnTo>
                  <a:pt x="6659" y="3484"/>
                </a:lnTo>
                <a:lnTo>
                  <a:pt x="6777" y="3769"/>
                </a:lnTo>
                <a:close/>
              </a:path>
              <a:path w="6984" h="7619">
                <a:moveTo>
                  <a:pt x="3703" y="7509"/>
                </a:moveTo>
                <a:lnTo>
                  <a:pt x="1999" y="4780"/>
                </a:lnTo>
                <a:lnTo>
                  <a:pt x="0" y="3484"/>
                </a:lnTo>
                <a:lnTo>
                  <a:pt x="2199" y="3769"/>
                </a:lnTo>
                <a:lnTo>
                  <a:pt x="6777" y="3769"/>
                </a:lnTo>
                <a:lnTo>
                  <a:pt x="6802" y="4396"/>
                </a:lnTo>
                <a:lnTo>
                  <a:pt x="3703" y="7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4040139" y="26161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16" y="582"/>
                </a:moveTo>
                <a:lnTo>
                  <a:pt x="116" y="378"/>
                </a:lnTo>
                <a:lnTo>
                  <a:pt x="488" y="0"/>
                </a:lnTo>
                <a:lnTo>
                  <a:pt x="316" y="58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4039222" y="2616753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89">
                <a:moveTo>
                  <a:pt x="1816" y="8550"/>
                </a:moveTo>
                <a:lnTo>
                  <a:pt x="0" y="5828"/>
                </a:lnTo>
                <a:lnTo>
                  <a:pt x="257" y="2938"/>
                </a:lnTo>
                <a:lnTo>
                  <a:pt x="1234" y="0"/>
                </a:lnTo>
                <a:lnTo>
                  <a:pt x="4046" y="2672"/>
                </a:lnTo>
                <a:lnTo>
                  <a:pt x="3261" y="5599"/>
                </a:lnTo>
                <a:lnTo>
                  <a:pt x="1816" y="855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4123931" y="2797257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3367" y="5128"/>
                </a:moveTo>
                <a:lnTo>
                  <a:pt x="77" y="3620"/>
                </a:lnTo>
                <a:lnTo>
                  <a:pt x="0" y="3037"/>
                </a:lnTo>
                <a:lnTo>
                  <a:pt x="3215" y="632"/>
                </a:lnTo>
                <a:lnTo>
                  <a:pt x="4613" y="0"/>
                </a:lnTo>
                <a:lnTo>
                  <a:pt x="3367" y="51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029845" y="2469528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0" y="8260"/>
                </a:moveTo>
                <a:lnTo>
                  <a:pt x="296" y="5220"/>
                </a:lnTo>
                <a:lnTo>
                  <a:pt x="658" y="2200"/>
                </a:lnTo>
                <a:lnTo>
                  <a:pt x="3165" y="0"/>
                </a:lnTo>
                <a:lnTo>
                  <a:pt x="1071" y="5511"/>
                </a:lnTo>
                <a:lnTo>
                  <a:pt x="0" y="82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4029653" y="24777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509"/>
                </a:moveTo>
                <a:lnTo>
                  <a:pt x="192" y="0"/>
                </a:lnTo>
                <a:lnTo>
                  <a:pt x="134" y="502"/>
                </a:lnTo>
                <a:lnTo>
                  <a:pt x="0" y="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4275615" y="26734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066"/>
                </a:moveTo>
                <a:lnTo>
                  <a:pt x="55" y="0"/>
                </a:lnTo>
                <a:lnTo>
                  <a:pt x="728" y="327"/>
                </a:lnTo>
                <a:lnTo>
                  <a:pt x="0" y="106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173742" y="2778478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1511" y="5320"/>
                </a:moveTo>
                <a:lnTo>
                  <a:pt x="29" y="3583"/>
                </a:lnTo>
                <a:lnTo>
                  <a:pt x="2181" y="0"/>
                </a:lnTo>
                <a:lnTo>
                  <a:pt x="1942" y="1772"/>
                </a:lnTo>
                <a:lnTo>
                  <a:pt x="1736" y="3583"/>
                </a:lnTo>
                <a:lnTo>
                  <a:pt x="1511" y="532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4169390" y="28018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48" y="1178"/>
                </a:moveTo>
                <a:lnTo>
                  <a:pt x="0" y="0"/>
                </a:lnTo>
                <a:lnTo>
                  <a:pt x="896" y="354"/>
                </a:lnTo>
                <a:lnTo>
                  <a:pt x="48" y="117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110836" y="5691299"/>
            <a:ext cx="977366" cy="1038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290" y="503599"/>
            <a:ext cx="1573720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>
              <a:lnSpc>
                <a:spcPct val="100000"/>
              </a:lnSpc>
              <a:spcBef>
                <a:spcPts val="100"/>
              </a:spcBef>
              <a:tabLst>
                <a:tab pos="1894205" algn="l"/>
                <a:tab pos="4036695" algn="l"/>
                <a:tab pos="4297680" algn="l"/>
                <a:tab pos="5011420" algn="l"/>
                <a:tab pos="6049010" algn="l"/>
                <a:tab pos="6762750" algn="l"/>
                <a:tab pos="7606665" algn="l"/>
                <a:tab pos="10043795" algn="l"/>
                <a:tab pos="11241405" algn="l"/>
                <a:tab pos="11763375" algn="l"/>
                <a:tab pos="11891010" algn="l"/>
                <a:tab pos="12964795" algn="l"/>
                <a:tab pos="13903325" algn="l"/>
              </a:tabLst>
            </a:pPr>
            <a:r>
              <a:rPr sz="4600" dirty="0"/>
              <a:t>1).The process of creating, sharing, using and managing</a:t>
            </a:r>
            <a:br>
              <a:rPr sz="4600" dirty="0"/>
            </a:br>
            <a:r>
              <a:rPr sz="4600" dirty="0"/>
              <a:t> information known to an organization is known as:</a:t>
            </a:r>
            <a:endParaRPr sz="4600" dirty="0"/>
          </a:p>
        </p:txBody>
      </p:sp>
      <p:sp>
        <p:nvSpPr>
          <p:cNvPr id="4" name="object 4"/>
          <p:cNvSpPr txBox="1"/>
          <p:nvPr/>
        </p:nvSpPr>
        <p:spPr>
          <a:xfrm>
            <a:off x="872503" y="3031779"/>
            <a:ext cx="7420609" cy="416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3270" indent="-745490">
              <a:lnSpc>
                <a:spcPct val="100000"/>
              </a:lnSpc>
              <a:spcBef>
                <a:spcPts val="100"/>
              </a:spcBef>
              <a:buAutoNum type="alphaUcParenR"/>
              <a:tabLst>
                <a:tab pos="763270" algn="l"/>
                <a:tab pos="763905" algn="l"/>
                <a:tab pos="399161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Information	Management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63270" indent="-745490">
              <a:lnSpc>
                <a:spcPct val="100000"/>
              </a:lnSpc>
              <a:spcBef>
                <a:spcPts val="3820"/>
              </a:spcBef>
              <a:buAutoNum type="alphaUcParenR"/>
              <a:tabLst>
                <a:tab pos="763270" algn="l"/>
                <a:tab pos="763905" algn="l"/>
                <a:tab pos="389890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	Management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3820"/>
              </a:spcBef>
              <a:buAutoNum type="alphaUcParenR"/>
              <a:tabLst>
                <a:tab pos="756920" algn="l"/>
                <a:tab pos="758190" algn="l"/>
                <a:tab pos="389255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	Sharing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3820"/>
              </a:spcBef>
              <a:buAutoNum type="alphaUcParenR"/>
              <a:tabLst>
                <a:tab pos="756920" algn="l"/>
                <a:tab pos="758190" algn="l"/>
                <a:tab pos="398589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Information	Sharing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50" y="40929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28911" y="6843478"/>
            <a:ext cx="977366" cy="10380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52451" y="3369747"/>
            <a:ext cx="609600" cy="563880"/>
          </a:xfrm>
          <a:custGeom>
            <a:avLst/>
            <a:gdLst/>
            <a:ahLst/>
            <a:cxnLst/>
            <a:rect l="l" t="t" r="r" b="b"/>
            <a:pathLst>
              <a:path w="609600" h="563879">
                <a:moveTo>
                  <a:pt x="560539" y="30479"/>
                </a:moveTo>
                <a:lnTo>
                  <a:pt x="496962" y="30479"/>
                </a:lnTo>
                <a:lnTo>
                  <a:pt x="498676" y="29210"/>
                </a:lnTo>
                <a:lnTo>
                  <a:pt x="504445" y="21589"/>
                </a:lnTo>
                <a:lnTo>
                  <a:pt x="508914" y="15239"/>
                </a:lnTo>
                <a:lnTo>
                  <a:pt x="513270" y="10160"/>
                </a:lnTo>
                <a:lnTo>
                  <a:pt x="518920" y="8889"/>
                </a:lnTo>
                <a:lnTo>
                  <a:pt x="519569" y="5079"/>
                </a:lnTo>
                <a:lnTo>
                  <a:pt x="519379" y="0"/>
                </a:lnTo>
                <a:lnTo>
                  <a:pt x="527000" y="0"/>
                </a:lnTo>
                <a:lnTo>
                  <a:pt x="524673" y="8889"/>
                </a:lnTo>
                <a:lnTo>
                  <a:pt x="526376" y="12700"/>
                </a:lnTo>
                <a:lnTo>
                  <a:pt x="531469" y="13970"/>
                </a:lnTo>
                <a:lnTo>
                  <a:pt x="530440" y="17779"/>
                </a:lnTo>
                <a:lnTo>
                  <a:pt x="529653" y="21589"/>
                </a:lnTo>
                <a:lnTo>
                  <a:pt x="535755" y="21589"/>
                </a:lnTo>
                <a:lnTo>
                  <a:pt x="535419" y="22860"/>
                </a:lnTo>
                <a:lnTo>
                  <a:pt x="546125" y="27939"/>
                </a:lnTo>
                <a:lnTo>
                  <a:pt x="557949" y="27939"/>
                </a:lnTo>
                <a:lnTo>
                  <a:pt x="558584" y="29210"/>
                </a:lnTo>
                <a:lnTo>
                  <a:pt x="560539" y="30479"/>
                </a:lnTo>
                <a:close/>
              </a:path>
              <a:path w="609600" h="563879">
                <a:moveTo>
                  <a:pt x="535755" y="21589"/>
                </a:moveTo>
                <a:lnTo>
                  <a:pt x="529653" y="21589"/>
                </a:lnTo>
                <a:lnTo>
                  <a:pt x="536765" y="17779"/>
                </a:lnTo>
                <a:lnTo>
                  <a:pt x="535755" y="21589"/>
                </a:lnTo>
                <a:close/>
              </a:path>
              <a:path w="609600" h="563879">
                <a:moveTo>
                  <a:pt x="557949" y="27939"/>
                </a:moveTo>
                <a:lnTo>
                  <a:pt x="546125" y="27939"/>
                </a:lnTo>
                <a:lnTo>
                  <a:pt x="548703" y="25400"/>
                </a:lnTo>
                <a:lnTo>
                  <a:pt x="551421" y="22860"/>
                </a:lnTo>
                <a:lnTo>
                  <a:pt x="556044" y="24129"/>
                </a:lnTo>
                <a:lnTo>
                  <a:pt x="557949" y="27939"/>
                </a:lnTo>
                <a:close/>
              </a:path>
              <a:path w="609600" h="563879">
                <a:moveTo>
                  <a:pt x="582402" y="31750"/>
                </a:moveTo>
                <a:lnTo>
                  <a:pt x="562495" y="31750"/>
                </a:lnTo>
                <a:lnTo>
                  <a:pt x="572007" y="27939"/>
                </a:lnTo>
                <a:lnTo>
                  <a:pt x="579297" y="27939"/>
                </a:lnTo>
                <a:lnTo>
                  <a:pt x="582402" y="31750"/>
                </a:lnTo>
                <a:close/>
              </a:path>
              <a:path w="609600" h="563879">
                <a:moveTo>
                  <a:pt x="594499" y="48260"/>
                </a:moveTo>
                <a:lnTo>
                  <a:pt x="476973" y="48260"/>
                </a:lnTo>
                <a:lnTo>
                  <a:pt x="479209" y="43179"/>
                </a:lnTo>
                <a:lnTo>
                  <a:pt x="480884" y="41910"/>
                </a:lnTo>
                <a:lnTo>
                  <a:pt x="488175" y="39370"/>
                </a:lnTo>
                <a:lnTo>
                  <a:pt x="493966" y="36829"/>
                </a:lnTo>
                <a:lnTo>
                  <a:pt x="494474" y="29210"/>
                </a:lnTo>
                <a:lnTo>
                  <a:pt x="496962" y="30479"/>
                </a:lnTo>
                <a:lnTo>
                  <a:pt x="560539" y="30479"/>
                </a:lnTo>
                <a:lnTo>
                  <a:pt x="562495" y="31750"/>
                </a:lnTo>
                <a:lnTo>
                  <a:pt x="582402" y="31750"/>
                </a:lnTo>
                <a:lnTo>
                  <a:pt x="583437" y="33020"/>
                </a:lnTo>
                <a:lnTo>
                  <a:pt x="587895" y="34289"/>
                </a:lnTo>
                <a:lnTo>
                  <a:pt x="606830" y="34289"/>
                </a:lnTo>
                <a:lnTo>
                  <a:pt x="609003" y="36829"/>
                </a:lnTo>
                <a:lnTo>
                  <a:pt x="605980" y="39370"/>
                </a:lnTo>
                <a:lnTo>
                  <a:pt x="603313" y="43179"/>
                </a:lnTo>
                <a:lnTo>
                  <a:pt x="594499" y="48260"/>
                </a:lnTo>
                <a:close/>
              </a:path>
              <a:path w="609600" h="563879">
                <a:moveTo>
                  <a:pt x="606830" y="34289"/>
                </a:moveTo>
                <a:lnTo>
                  <a:pt x="599605" y="34289"/>
                </a:lnTo>
                <a:lnTo>
                  <a:pt x="605650" y="31750"/>
                </a:lnTo>
                <a:lnTo>
                  <a:pt x="606830" y="34289"/>
                </a:lnTo>
                <a:close/>
              </a:path>
              <a:path w="609600" h="563879">
                <a:moveTo>
                  <a:pt x="599605" y="34289"/>
                </a:moveTo>
                <a:lnTo>
                  <a:pt x="587895" y="34289"/>
                </a:lnTo>
                <a:lnTo>
                  <a:pt x="596290" y="33020"/>
                </a:lnTo>
                <a:lnTo>
                  <a:pt x="599605" y="34289"/>
                </a:lnTo>
                <a:close/>
              </a:path>
              <a:path w="609600" h="563879">
                <a:moveTo>
                  <a:pt x="536891" y="109220"/>
                </a:moveTo>
                <a:lnTo>
                  <a:pt x="415188" y="109220"/>
                </a:lnTo>
                <a:lnTo>
                  <a:pt x="417283" y="107950"/>
                </a:lnTo>
                <a:lnTo>
                  <a:pt x="417398" y="105410"/>
                </a:lnTo>
                <a:lnTo>
                  <a:pt x="416496" y="99060"/>
                </a:lnTo>
                <a:lnTo>
                  <a:pt x="417702" y="97789"/>
                </a:lnTo>
                <a:lnTo>
                  <a:pt x="424764" y="97789"/>
                </a:lnTo>
                <a:lnTo>
                  <a:pt x="425538" y="93979"/>
                </a:lnTo>
                <a:lnTo>
                  <a:pt x="430999" y="93979"/>
                </a:lnTo>
                <a:lnTo>
                  <a:pt x="431444" y="86360"/>
                </a:lnTo>
                <a:lnTo>
                  <a:pt x="434149" y="83820"/>
                </a:lnTo>
                <a:lnTo>
                  <a:pt x="445884" y="80010"/>
                </a:lnTo>
                <a:lnTo>
                  <a:pt x="453161" y="76200"/>
                </a:lnTo>
                <a:lnTo>
                  <a:pt x="459879" y="62229"/>
                </a:lnTo>
                <a:lnTo>
                  <a:pt x="463588" y="58420"/>
                </a:lnTo>
                <a:lnTo>
                  <a:pt x="468464" y="50800"/>
                </a:lnTo>
                <a:lnTo>
                  <a:pt x="469974" y="48260"/>
                </a:lnTo>
                <a:lnTo>
                  <a:pt x="473595" y="45720"/>
                </a:lnTo>
                <a:lnTo>
                  <a:pt x="476973" y="48260"/>
                </a:lnTo>
                <a:lnTo>
                  <a:pt x="594499" y="48260"/>
                </a:lnTo>
                <a:lnTo>
                  <a:pt x="591121" y="52070"/>
                </a:lnTo>
                <a:lnTo>
                  <a:pt x="590410" y="58420"/>
                </a:lnTo>
                <a:lnTo>
                  <a:pt x="584874" y="58420"/>
                </a:lnTo>
                <a:lnTo>
                  <a:pt x="580948" y="60960"/>
                </a:lnTo>
                <a:lnTo>
                  <a:pt x="577267" y="63500"/>
                </a:lnTo>
                <a:lnTo>
                  <a:pt x="572541" y="68579"/>
                </a:lnTo>
                <a:lnTo>
                  <a:pt x="571855" y="71120"/>
                </a:lnTo>
                <a:lnTo>
                  <a:pt x="570839" y="72389"/>
                </a:lnTo>
                <a:lnTo>
                  <a:pt x="565962" y="76200"/>
                </a:lnTo>
                <a:lnTo>
                  <a:pt x="561403" y="80010"/>
                </a:lnTo>
                <a:lnTo>
                  <a:pt x="558088" y="88900"/>
                </a:lnTo>
                <a:lnTo>
                  <a:pt x="554278" y="90170"/>
                </a:lnTo>
                <a:lnTo>
                  <a:pt x="547839" y="93979"/>
                </a:lnTo>
                <a:lnTo>
                  <a:pt x="550456" y="99060"/>
                </a:lnTo>
                <a:lnTo>
                  <a:pt x="546912" y="101600"/>
                </a:lnTo>
                <a:lnTo>
                  <a:pt x="540586" y="105410"/>
                </a:lnTo>
                <a:lnTo>
                  <a:pt x="536891" y="109220"/>
                </a:lnTo>
                <a:close/>
              </a:path>
              <a:path w="609600" h="563879">
                <a:moveTo>
                  <a:pt x="588683" y="59689"/>
                </a:moveTo>
                <a:lnTo>
                  <a:pt x="584874" y="58420"/>
                </a:lnTo>
                <a:lnTo>
                  <a:pt x="589292" y="58420"/>
                </a:lnTo>
                <a:lnTo>
                  <a:pt x="588683" y="59689"/>
                </a:lnTo>
                <a:close/>
              </a:path>
              <a:path w="609600" h="563879">
                <a:moveTo>
                  <a:pt x="518433" y="128270"/>
                </a:moveTo>
                <a:lnTo>
                  <a:pt x="393280" y="128270"/>
                </a:lnTo>
                <a:lnTo>
                  <a:pt x="396011" y="125729"/>
                </a:lnTo>
                <a:lnTo>
                  <a:pt x="401434" y="123189"/>
                </a:lnTo>
                <a:lnTo>
                  <a:pt x="402412" y="120650"/>
                </a:lnTo>
                <a:lnTo>
                  <a:pt x="401726" y="118110"/>
                </a:lnTo>
                <a:lnTo>
                  <a:pt x="404887" y="118110"/>
                </a:lnTo>
                <a:lnTo>
                  <a:pt x="406171" y="111760"/>
                </a:lnTo>
                <a:lnTo>
                  <a:pt x="406844" y="107950"/>
                </a:lnTo>
                <a:lnTo>
                  <a:pt x="408062" y="102870"/>
                </a:lnTo>
                <a:lnTo>
                  <a:pt x="409511" y="101600"/>
                </a:lnTo>
                <a:lnTo>
                  <a:pt x="410400" y="101600"/>
                </a:lnTo>
                <a:lnTo>
                  <a:pt x="412610" y="104139"/>
                </a:lnTo>
                <a:lnTo>
                  <a:pt x="413842" y="106679"/>
                </a:lnTo>
                <a:lnTo>
                  <a:pt x="412381" y="109220"/>
                </a:lnTo>
                <a:lnTo>
                  <a:pt x="536891" y="109220"/>
                </a:lnTo>
                <a:lnTo>
                  <a:pt x="534428" y="111760"/>
                </a:lnTo>
                <a:lnTo>
                  <a:pt x="522287" y="121920"/>
                </a:lnTo>
                <a:lnTo>
                  <a:pt x="521093" y="123189"/>
                </a:lnTo>
                <a:lnTo>
                  <a:pt x="519937" y="124460"/>
                </a:lnTo>
                <a:lnTo>
                  <a:pt x="518433" y="128270"/>
                </a:lnTo>
                <a:close/>
              </a:path>
              <a:path w="609600" h="563879">
                <a:moveTo>
                  <a:pt x="444319" y="198120"/>
                </a:moveTo>
                <a:lnTo>
                  <a:pt x="324345" y="198120"/>
                </a:lnTo>
                <a:lnTo>
                  <a:pt x="327786" y="194310"/>
                </a:lnTo>
                <a:lnTo>
                  <a:pt x="333768" y="193039"/>
                </a:lnTo>
                <a:lnTo>
                  <a:pt x="331609" y="185420"/>
                </a:lnTo>
                <a:lnTo>
                  <a:pt x="332879" y="182879"/>
                </a:lnTo>
                <a:lnTo>
                  <a:pt x="333705" y="182879"/>
                </a:lnTo>
                <a:lnTo>
                  <a:pt x="340420" y="180339"/>
                </a:lnTo>
                <a:lnTo>
                  <a:pt x="346022" y="176529"/>
                </a:lnTo>
                <a:lnTo>
                  <a:pt x="350926" y="172720"/>
                </a:lnTo>
                <a:lnTo>
                  <a:pt x="359879" y="162560"/>
                </a:lnTo>
                <a:lnTo>
                  <a:pt x="364756" y="158750"/>
                </a:lnTo>
                <a:lnTo>
                  <a:pt x="369544" y="153670"/>
                </a:lnTo>
                <a:lnTo>
                  <a:pt x="374808" y="148589"/>
                </a:lnTo>
                <a:lnTo>
                  <a:pt x="379762" y="143510"/>
                </a:lnTo>
                <a:lnTo>
                  <a:pt x="384262" y="138429"/>
                </a:lnTo>
                <a:lnTo>
                  <a:pt x="388162" y="132079"/>
                </a:lnTo>
                <a:lnTo>
                  <a:pt x="389801" y="129539"/>
                </a:lnTo>
                <a:lnTo>
                  <a:pt x="387172" y="128270"/>
                </a:lnTo>
                <a:lnTo>
                  <a:pt x="387769" y="125729"/>
                </a:lnTo>
                <a:lnTo>
                  <a:pt x="389381" y="125729"/>
                </a:lnTo>
                <a:lnTo>
                  <a:pt x="393280" y="128270"/>
                </a:lnTo>
                <a:lnTo>
                  <a:pt x="518433" y="128270"/>
                </a:lnTo>
                <a:lnTo>
                  <a:pt x="516928" y="132079"/>
                </a:lnTo>
                <a:lnTo>
                  <a:pt x="512483" y="137160"/>
                </a:lnTo>
                <a:lnTo>
                  <a:pt x="503161" y="143510"/>
                </a:lnTo>
                <a:lnTo>
                  <a:pt x="502818" y="144779"/>
                </a:lnTo>
                <a:lnTo>
                  <a:pt x="497356" y="144779"/>
                </a:lnTo>
                <a:lnTo>
                  <a:pt x="496023" y="146050"/>
                </a:lnTo>
                <a:lnTo>
                  <a:pt x="495655" y="154939"/>
                </a:lnTo>
                <a:lnTo>
                  <a:pt x="488911" y="157479"/>
                </a:lnTo>
                <a:lnTo>
                  <a:pt x="479045" y="166370"/>
                </a:lnTo>
                <a:lnTo>
                  <a:pt x="474637" y="171450"/>
                </a:lnTo>
                <a:lnTo>
                  <a:pt x="464972" y="180339"/>
                </a:lnTo>
                <a:lnTo>
                  <a:pt x="458762" y="182879"/>
                </a:lnTo>
                <a:lnTo>
                  <a:pt x="456450" y="190500"/>
                </a:lnTo>
                <a:lnTo>
                  <a:pt x="456107" y="190500"/>
                </a:lnTo>
                <a:lnTo>
                  <a:pt x="454812" y="191770"/>
                </a:lnTo>
                <a:lnTo>
                  <a:pt x="447395" y="194310"/>
                </a:lnTo>
                <a:lnTo>
                  <a:pt x="444319" y="198120"/>
                </a:lnTo>
                <a:close/>
              </a:path>
              <a:path w="609600" h="563879">
                <a:moveTo>
                  <a:pt x="502132" y="147320"/>
                </a:moveTo>
                <a:lnTo>
                  <a:pt x="497356" y="144779"/>
                </a:lnTo>
                <a:lnTo>
                  <a:pt x="502818" y="144779"/>
                </a:lnTo>
                <a:lnTo>
                  <a:pt x="502132" y="147320"/>
                </a:lnTo>
                <a:close/>
              </a:path>
              <a:path w="609600" h="563879">
                <a:moveTo>
                  <a:pt x="364440" y="279400"/>
                </a:moveTo>
                <a:lnTo>
                  <a:pt x="239914" y="279400"/>
                </a:lnTo>
                <a:lnTo>
                  <a:pt x="245746" y="278129"/>
                </a:lnTo>
                <a:lnTo>
                  <a:pt x="245809" y="271779"/>
                </a:lnTo>
                <a:lnTo>
                  <a:pt x="249021" y="267970"/>
                </a:lnTo>
                <a:lnTo>
                  <a:pt x="253683" y="267970"/>
                </a:lnTo>
                <a:lnTo>
                  <a:pt x="256946" y="265429"/>
                </a:lnTo>
                <a:lnTo>
                  <a:pt x="259791" y="262889"/>
                </a:lnTo>
                <a:lnTo>
                  <a:pt x="271909" y="250189"/>
                </a:lnTo>
                <a:lnTo>
                  <a:pt x="277667" y="242570"/>
                </a:lnTo>
                <a:lnTo>
                  <a:pt x="282713" y="236220"/>
                </a:lnTo>
                <a:lnTo>
                  <a:pt x="286155" y="229870"/>
                </a:lnTo>
                <a:lnTo>
                  <a:pt x="292658" y="227329"/>
                </a:lnTo>
                <a:lnTo>
                  <a:pt x="296113" y="219710"/>
                </a:lnTo>
                <a:lnTo>
                  <a:pt x="297510" y="218439"/>
                </a:lnTo>
                <a:lnTo>
                  <a:pt x="304698" y="218439"/>
                </a:lnTo>
                <a:lnTo>
                  <a:pt x="304938" y="210820"/>
                </a:lnTo>
                <a:lnTo>
                  <a:pt x="311391" y="209550"/>
                </a:lnTo>
                <a:lnTo>
                  <a:pt x="312559" y="207010"/>
                </a:lnTo>
                <a:lnTo>
                  <a:pt x="312292" y="201929"/>
                </a:lnTo>
                <a:lnTo>
                  <a:pt x="313982" y="200660"/>
                </a:lnTo>
                <a:lnTo>
                  <a:pt x="318071" y="198120"/>
                </a:lnTo>
                <a:lnTo>
                  <a:pt x="317030" y="195579"/>
                </a:lnTo>
                <a:lnTo>
                  <a:pt x="315366" y="194310"/>
                </a:lnTo>
                <a:lnTo>
                  <a:pt x="324345" y="198120"/>
                </a:lnTo>
                <a:lnTo>
                  <a:pt x="444319" y="198120"/>
                </a:lnTo>
                <a:lnTo>
                  <a:pt x="443293" y="199389"/>
                </a:lnTo>
                <a:lnTo>
                  <a:pt x="438760" y="204470"/>
                </a:lnTo>
                <a:lnTo>
                  <a:pt x="432972" y="209550"/>
                </a:lnTo>
                <a:lnTo>
                  <a:pt x="427098" y="215900"/>
                </a:lnTo>
                <a:lnTo>
                  <a:pt x="421257" y="220979"/>
                </a:lnTo>
                <a:lnTo>
                  <a:pt x="415569" y="227329"/>
                </a:lnTo>
                <a:lnTo>
                  <a:pt x="410133" y="233679"/>
                </a:lnTo>
                <a:lnTo>
                  <a:pt x="402729" y="237489"/>
                </a:lnTo>
                <a:lnTo>
                  <a:pt x="399630" y="246379"/>
                </a:lnTo>
                <a:lnTo>
                  <a:pt x="399122" y="247650"/>
                </a:lnTo>
                <a:lnTo>
                  <a:pt x="398525" y="247650"/>
                </a:lnTo>
                <a:lnTo>
                  <a:pt x="392634" y="250189"/>
                </a:lnTo>
                <a:lnTo>
                  <a:pt x="387817" y="255270"/>
                </a:lnTo>
                <a:lnTo>
                  <a:pt x="383156" y="259079"/>
                </a:lnTo>
                <a:lnTo>
                  <a:pt x="377736" y="262889"/>
                </a:lnTo>
                <a:lnTo>
                  <a:pt x="374003" y="265429"/>
                </a:lnTo>
                <a:lnTo>
                  <a:pt x="373849" y="269239"/>
                </a:lnTo>
                <a:lnTo>
                  <a:pt x="373430" y="273050"/>
                </a:lnTo>
                <a:lnTo>
                  <a:pt x="365965" y="278129"/>
                </a:lnTo>
                <a:lnTo>
                  <a:pt x="364440" y="279400"/>
                </a:lnTo>
                <a:close/>
              </a:path>
              <a:path w="609600" h="563879">
                <a:moveTo>
                  <a:pt x="247150" y="394970"/>
                </a:moveTo>
                <a:lnTo>
                  <a:pt x="118059" y="394970"/>
                </a:lnTo>
                <a:lnTo>
                  <a:pt x="122567" y="391160"/>
                </a:lnTo>
                <a:lnTo>
                  <a:pt x="127000" y="388620"/>
                </a:lnTo>
                <a:lnTo>
                  <a:pt x="134696" y="382270"/>
                </a:lnTo>
                <a:lnTo>
                  <a:pt x="137909" y="377189"/>
                </a:lnTo>
                <a:lnTo>
                  <a:pt x="142671" y="373379"/>
                </a:lnTo>
                <a:lnTo>
                  <a:pt x="144030" y="372110"/>
                </a:lnTo>
                <a:lnTo>
                  <a:pt x="145503" y="370839"/>
                </a:lnTo>
                <a:lnTo>
                  <a:pt x="151815" y="368300"/>
                </a:lnTo>
                <a:lnTo>
                  <a:pt x="156871" y="363220"/>
                </a:lnTo>
                <a:lnTo>
                  <a:pt x="161396" y="358139"/>
                </a:lnTo>
                <a:lnTo>
                  <a:pt x="166115" y="353060"/>
                </a:lnTo>
                <a:lnTo>
                  <a:pt x="170675" y="349250"/>
                </a:lnTo>
                <a:lnTo>
                  <a:pt x="173469" y="342900"/>
                </a:lnTo>
                <a:lnTo>
                  <a:pt x="177278" y="337820"/>
                </a:lnTo>
                <a:lnTo>
                  <a:pt x="181343" y="337820"/>
                </a:lnTo>
                <a:lnTo>
                  <a:pt x="181952" y="336550"/>
                </a:lnTo>
                <a:lnTo>
                  <a:pt x="183260" y="334010"/>
                </a:lnTo>
                <a:lnTo>
                  <a:pt x="184238" y="332739"/>
                </a:lnTo>
                <a:lnTo>
                  <a:pt x="189381" y="331470"/>
                </a:lnTo>
                <a:lnTo>
                  <a:pt x="192519" y="328929"/>
                </a:lnTo>
                <a:lnTo>
                  <a:pt x="193688" y="322579"/>
                </a:lnTo>
                <a:lnTo>
                  <a:pt x="196976" y="322579"/>
                </a:lnTo>
                <a:lnTo>
                  <a:pt x="201777" y="316229"/>
                </a:lnTo>
                <a:lnTo>
                  <a:pt x="207365" y="316229"/>
                </a:lnTo>
                <a:lnTo>
                  <a:pt x="208406" y="311150"/>
                </a:lnTo>
                <a:lnTo>
                  <a:pt x="213666" y="309879"/>
                </a:lnTo>
                <a:lnTo>
                  <a:pt x="215036" y="304800"/>
                </a:lnTo>
                <a:lnTo>
                  <a:pt x="221576" y="294639"/>
                </a:lnTo>
                <a:lnTo>
                  <a:pt x="225590" y="290829"/>
                </a:lnTo>
                <a:lnTo>
                  <a:pt x="230325" y="289560"/>
                </a:lnTo>
                <a:lnTo>
                  <a:pt x="233756" y="284479"/>
                </a:lnTo>
                <a:lnTo>
                  <a:pt x="232105" y="279400"/>
                </a:lnTo>
                <a:lnTo>
                  <a:pt x="236753" y="275589"/>
                </a:lnTo>
                <a:lnTo>
                  <a:pt x="239914" y="279400"/>
                </a:lnTo>
                <a:lnTo>
                  <a:pt x="364440" y="279400"/>
                </a:lnTo>
                <a:lnTo>
                  <a:pt x="359863" y="283210"/>
                </a:lnTo>
                <a:lnTo>
                  <a:pt x="354185" y="290829"/>
                </a:lnTo>
                <a:lnTo>
                  <a:pt x="347992" y="295910"/>
                </a:lnTo>
                <a:lnTo>
                  <a:pt x="347586" y="299720"/>
                </a:lnTo>
                <a:lnTo>
                  <a:pt x="345098" y="300989"/>
                </a:lnTo>
                <a:lnTo>
                  <a:pt x="339178" y="304800"/>
                </a:lnTo>
                <a:lnTo>
                  <a:pt x="338899" y="308610"/>
                </a:lnTo>
                <a:lnTo>
                  <a:pt x="332701" y="309879"/>
                </a:lnTo>
                <a:lnTo>
                  <a:pt x="330544" y="311150"/>
                </a:lnTo>
                <a:lnTo>
                  <a:pt x="329006" y="313689"/>
                </a:lnTo>
                <a:lnTo>
                  <a:pt x="322180" y="321310"/>
                </a:lnTo>
                <a:lnTo>
                  <a:pt x="315109" y="328929"/>
                </a:lnTo>
                <a:lnTo>
                  <a:pt x="307785" y="335279"/>
                </a:lnTo>
                <a:lnTo>
                  <a:pt x="300202" y="342900"/>
                </a:lnTo>
                <a:lnTo>
                  <a:pt x="299313" y="344170"/>
                </a:lnTo>
                <a:lnTo>
                  <a:pt x="297954" y="344170"/>
                </a:lnTo>
                <a:lnTo>
                  <a:pt x="296340" y="351789"/>
                </a:lnTo>
                <a:lnTo>
                  <a:pt x="291731" y="354329"/>
                </a:lnTo>
                <a:lnTo>
                  <a:pt x="285254" y="356870"/>
                </a:lnTo>
                <a:lnTo>
                  <a:pt x="283629" y="356870"/>
                </a:lnTo>
                <a:lnTo>
                  <a:pt x="279552" y="363220"/>
                </a:lnTo>
                <a:lnTo>
                  <a:pt x="274942" y="367029"/>
                </a:lnTo>
                <a:lnTo>
                  <a:pt x="266915" y="375920"/>
                </a:lnTo>
                <a:lnTo>
                  <a:pt x="262293" y="379729"/>
                </a:lnTo>
                <a:lnTo>
                  <a:pt x="256261" y="384810"/>
                </a:lnTo>
                <a:lnTo>
                  <a:pt x="254101" y="386079"/>
                </a:lnTo>
                <a:lnTo>
                  <a:pt x="254393" y="393700"/>
                </a:lnTo>
                <a:lnTo>
                  <a:pt x="247751" y="393700"/>
                </a:lnTo>
                <a:lnTo>
                  <a:pt x="247150" y="394970"/>
                </a:lnTo>
                <a:close/>
              </a:path>
              <a:path w="609600" h="563879">
                <a:moveTo>
                  <a:pt x="221957" y="417829"/>
                </a:moveTo>
                <a:lnTo>
                  <a:pt x="96584" y="417829"/>
                </a:lnTo>
                <a:lnTo>
                  <a:pt x="98399" y="415289"/>
                </a:lnTo>
                <a:lnTo>
                  <a:pt x="99796" y="412750"/>
                </a:lnTo>
                <a:lnTo>
                  <a:pt x="106819" y="407670"/>
                </a:lnTo>
                <a:lnTo>
                  <a:pt x="110401" y="403860"/>
                </a:lnTo>
                <a:lnTo>
                  <a:pt x="110388" y="396239"/>
                </a:lnTo>
                <a:lnTo>
                  <a:pt x="112726" y="393700"/>
                </a:lnTo>
                <a:lnTo>
                  <a:pt x="117222" y="393700"/>
                </a:lnTo>
                <a:lnTo>
                  <a:pt x="118059" y="394970"/>
                </a:lnTo>
                <a:lnTo>
                  <a:pt x="247150" y="394970"/>
                </a:lnTo>
                <a:lnTo>
                  <a:pt x="245948" y="397510"/>
                </a:lnTo>
                <a:lnTo>
                  <a:pt x="239295" y="400050"/>
                </a:lnTo>
                <a:lnTo>
                  <a:pt x="234618" y="403860"/>
                </a:lnTo>
                <a:lnTo>
                  <a:pt x="231376" y="410210"/>
                </a:lnTo>
                <a:lnTo>
                  <a:pt x="229031" y="416560"/>
                </a:lnTo>
                <a:lnTo>
                  <a:pt x="221957" y="417829"/>
                </a:lnTo>
                <a:close/>
              </a:path>
              <a:path w="609600" h="563879">
                <a:moveTo>
                  <a:pt x="18122" y="528320"/>
                </a:moveTo>
                <a:lnTo>
                  <a:pt x="16649" y="520700"/>
                </a:lnTo>
                <a:lnTo>
                  <a:pt x="10135" y="520700"/>
                </a:lnTo>
                <a:lnTo>
                  <a:pt x="9029" y="519429"/>
                </a:lnTo>
                <a:lnTo>
                  <a:pt x="6755" y="516889"/>
                </a:lnTo>
                <a:lnTo>
                  <a:pt x="3467" y="514350"/>
                </a:lnTo>
                <a:lnTo>
                  <a:pt x="0" y="511810"/>
                </a:lnTo>
                <a:lnTo>
                  <a:pt x="838" y="511810"/>
                </a:lnTo>
                <a:lnTo>
                  <a:pt x="1334" y="505460"/>
                </a:lnTo>
                <a:lnTo>
                  <a:pt x="6531" y="501650"/>
                </a:lnTo>
                <a:lnTo>
                  <a:pt x="11705" y="496570"/>
                </a:lnTo>
                <a:lnTo>
                  <a:pt x="16542" y="491489"/>
                </a:lnTo>
                <a:lnTo>
                  <a:pt x="20726" y="485139"/>
                </a:lnTo>
                <a:lnTo>
                  <a:pt x="22313" y="481329"/>
                </a:lnTo>
                <a:lnTo>
                  <a:pt x="24968" y="480060"/>
                </a:lnTo>
                <a:lnTo>
                  <a:pt x="33806" y="480060"/>
                </a:lnTo>
                <a:lnTo>
                  <a:pt x="36766" y="474979"/>
                </a:lnTo>
                <a:lnTo>
                  <a:pt x="42748" y="469900"/>
                </a:lnTo>
                <a:lnTo>
                  <a:pt x="43803" y="466089"/>
                </a:lnTo>
                <a:lnTo>
                  <a:pt x="54140" y="462279"/>
                </a:lnTo>
                <a:lnTo>
                  <a:pt x="59397" y="454660"/>
                </a:lnTo>
                <a:lnTo>
                  <a:pt x="72542" y="444500"/>
                </a:lnTo>
                <a:lnTo>
                  <a:pt x="78206" y="438150"/>
                </a:lnTo>
                <a:lnTo>
                  <a:pt x="85472" y="430529"/>
                </a:lnTo>
                <a:lnTo>
                  <a:pt x="85966" y="427989"/>
                </a:lnTo>
                <a:lnTo>
                  <a:pt x="87756" y="420370"/>
                </a:lnTo>
                <a:lnTo>
                  <a:pt x="87923" y="420370"/>
                </a:lnTo>
                <a:lnTo>
                  <a:pt x="93346" y="415289"/>
                </a:lnTo>
                <a:lnTo>
                  <a:pt x="96584" y="417829"/>
                </a:lnTo>
                <a:lnTo>
                  <a:pt x="221957" y="417829"/>
                </a:lnTo>
                <a:lnTo>
                  <a:pt x="220522" y="424179"/>
                </a:lnTo>
                <a:lnTo>
                  <a:pt x="211061" y="424179"/>
                </a:lnTo>
                <a:lnTo>
                  <a:pt x="209511" y="434339"/>
                </a:lnTo>
                <a:lnTo>
                  <a:pt x="207124" y="436879"/>
                </a:lnTo>
                <a:lnTo>
                  <a:pt x="205206" y="439420"/>
                </a:lnTo>
                <a:lnTo>
                  <a:pt x="200482" y="439420"/>
                </a:lnTo>
                <a:lnTo>
                  <a:pt x="196710" y="443229"/>
                </a:lnTo>
                <a:lnTo>
                  <a:pt x="190183" y="448310"/>
                </a:lnTo>
                <a:lnTo>
                  <a:pt x="187196" y="450850"/>
                </a:lnTo>
                <a:lnTo>
                  <a:pt x="181622" y="457200"/>
                </a:lnTo>
                <a:lnTo>
                  <a:pt x="179031" y="459739"/>
                </a:lnTo>
                <a:lnTo>
                  <a:pt x="176350" y="463550"/>
                </a:lnTo>
                <a:lnTo>
                  <a:pt x="177197" y="467360"/>
                </a:lnTo>
                <a:lnTo>
                  <a:pt x="169913" y="467360"/>
                </a:lnTo>
                <a:lnTo>
                  <a:pt x="168732" y="472439"/>
                </a:lnTo>
                <a:lnTo>
                  <a:pt x="168808" y="473710"/>
                </a:lnTo>
                <a:lnTo>
                  <a:pt x="167982" y="474979"/>
                </a:lnTo>
                <a:lnTo>
                  <a:pt x="161709" y="474979"/>
                </a:lnTo>
                <a:lnTo>
                  <a:pt x="159537" y="478789"/>
                </a:lnTo>
                <a:lnTo>
                  <a:pt x="157683" y="481329"/>
                </a:lnTo>
                <a:lnTo>
                  <a:pt x="152737" y="488950"/>
                </a:lnTo>
                <a:lnTo>
                  <a:pt x="147594" y="496570"/>
                </a:lnTo>
                <a:lnTo>
                  <a:pt x="141825" y="502920"/>
                </a:lnTo>
                <a:lnTo>
                  <a:pt x="135000" y="509270"/>
                </a:lnTo>
                <a:lnTo>
                  <a:pt x="130762" y="515620"/>
                </a:lnTo>
                <a:lnTo>
                  <a:pt x="11798" y="515620"/>
                </a:lnTo>
                <a:lnTo>
                  <a:pt x="12077" y="516889"/>
                </a:lnTo>
                <a:lnTo>
                  <a:pt x="129914" y="516889"/>
                </a:lnTo>
                <a:lnTo>
                  <a:pt x="123941" y="521970"/>
                </a:lnTo>
                <a:lnTo>
                  <a:pt x="121477" y="524510"/>
                </a:lnTo>
                <a:lnTo>
                  <a:pt x="24193" y="524510"/>
                </a:lnTo>
                <a:lnTo>
                  <a:pt x="18122" y="528320"/>
                </a:lnTo>
                <a:close/>
              </a:path>
              <a:path w="609600" h="563879">
                <a:moveTo>
                  <a:pt x="177761" y="469900"/>
                </a:moveTo>
                <a:lnTo>
                  <a:pt x="169913" y="467360"/>
                </a:lnTo>
                <a:lnTo>
                  <a:pt x="177197" y="467360"/>
                </a:lnTo>
                <a:lnTo>
                  <a:pt x="177761" y="469900"/>
                </a:lnTo>
                <a:close/>
              </a:path>
              <a:path w="609600" h="563879">
                <a:moveTo>
                  <a:pt x="166814" y="476250"/>
                </a:moveTo>
                <a:lnTo>
                  <a:pt x="161709" y="474979"/>
                </a:lnTo>
                <a:lnTo>
                  <a:pt x="167982" y="474979"/>
                </a:lnTo>
                <a:lnTo>
                  <a:pt x="166814" y="476250"/>
                </a:lnTo>
                <a:close/>
              </a:path>
              <a:path w="609600" h="563879">
                <a:moveTo>
                  <a:pt x="129914" y="516889"/>
                </a:moveTo>
                <a:lnTo>
                  <a:pt x="12915" y="516889"/>
                </a:lnTo>
                <a:lnTo>
                  <a:pt x="13055" y="515620"/>
                </a:lnTo>
                <a:lnTo>
                  <a:pt x="130762" y="515620"/>
                </a:lnTo>
                <a:lnTo>
                  <a:pt x="129914" y="516889"/>
                </a:lnTo>
                <a:close/>
              </a:path>
              <a:path w="609600" h="563879">
                <a:moveTo>
                  <a:pt x="69011" y="563879"/>
                </a:moveTo>
                <a:lnTo>
                  <a:pt x="64504" y="563879"/>
                </a:lnTo>
                <a:lnTo>
                  <a:pt x="62814" y="561339"/>
                </a:lnTo>
                <a:lnTo>
                  <a:pt x="64414" y="557529"/>
                </a:lnTo>
                <a:lnTo>
                  <a:pt x="59321" y="557529"/>
                </a:lnTo>
                <a:lnTo>
                  <a:pt x="58115" y="556260"/>
                </a:lnTo>
                <a:lnTo>
                  <a:pt x="55843" y="549910"/>
                </a:lnTo>
                <a:lnTo>
                  <a:pt x="50547" y="548639"/>
                </a:lnTo>
                <a:lnTo>
                  <a:pt x="43103" y="544829"/>
                </a:lnTo>
                <a:lnTo>
                  <a:pt x="41349" y="543560"/>
                </a:lnTo>
                <a:lnTo>
                  <a:pt x="36766" y="539750"/>
                </a:lnTo>
                <a:lnTo>
                  <a:pt x="34391" y="535939"/>
                </a:lnTo>
                <a:lnTo>
                  <a:pt x="28613" y="533400"/>
                </a:lnTo>
                <a:lnTo>
                  <a:pt x="27482" y="530860"/>
                </a:lnTo>
                <a:lnTo>
                  <a:pt x="26847" y="527050"/>
                </a:lnTo>
                <a:lnTo>
                  <a:pt x="24193" y="524510"/>
                </a:lnTo>
                <a:lnTo>
                  <a:pt x="121477" y="524510"/>
                </a:lnTo>
                <a:lnTo>
                  <a:pt x="117780" y="528320"/>
                </a:lnTo>
                <a:lnTo>
                  <a:pt x="112129" y="534670"/>
                </a:lnTo>
                <a:lnTo>
                  <a:pt x="110235" y="537210"/>
                </a:lnTo>
                <a:lnTo>
                  <a:pt x="108024" y="539750"/>
                </a:lnTo>
                <a:lnTo>
                  <a:pt x="98412" y="546100"/>
                </a:lnTo>
                <a:lnTo>
                  <a:pt x="94273" y="552450"/>
                </a:lnTo>
                <a:lnTo>
                  <a:pt x="91620" y="556260"/>
                </a:lnTo>
                <a:lnTo>
                  <a:pt x="79273" y="556260"/>
                </a:lnTo>
                <a:lnTo>
                  <a:pt x="75158" y="558800"/>
                </a:lnTo>
                <a:lnTo>
                  <a:pt x="69011" y="563879"/>
                </a:lnTo>
                <a:close/>
              </a:path>
              <a:path w="609600" h="563879">
                <a:moveTo>
                  <a:pt x="84442" y="562610"/>
                </a:moveTo>
                <a:lnTo>
                  <a:pt x="79273" y="556260"/>
                </a:lnTo>
                <a:lnTo>
                  <a:pt x="91620" y="556260"/>
                </a:lnTo>
                <a:lnTo>
                  <a:pt x="89852" y="558800"/>
                </a:lnTo>
                <a:lnTo>
                  <a:pt x="89180" y="560070"/>
                </a:lnTo>
                <a:lnTo>
                  <a:pt x="88317" y="560070"/>
                </a:lnTo>
                <a:lnTo>
                  <a:pt x="84442" y="5626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408306" y="3779018"/>
            <a:ext cx="194551" cy="188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84799" y="3290781"/>
            <a:ext cx="581660" cy="575310"/>
          </a:xfrm>
          <a:custGeom>
            <a:avLst/>
            <a:gdLst/>
            <a:ahLst/>
            <a:cxnLst/>
            <a:rect l="l" t="t" r="r" b="b"/>
            <a:pathLst>
              <a:path w="581659" h="575310">
                <a:moveTo>
                  <a:pt x="549338" y="13970"/>
                </a:moveTo>
                <a:lnTo>
                  <a:pt x="528204" y="13970"/>
                </a:lnTo>
                <a:lnTo>
                  <a:pt x="534732" y="10160"/>
                </a:lnTo>
                <a:lnTo>
                  <a:pt x="541590" y="8889"/>
                </a:lnTo>
                <a:lnTo>
                  <a:pt x="545463" y="1270"/>
                </a:lnTo>
                <a:lnTo>
                  <a:pt x="547127" y="0"/>
                </a:lnTo>
                <a:lnTo>
                  <a:pt x="550265" y="1270"/>
                </a:lnTo>
                <a:lnTo>
                  <a:pt x="549338" y="13970"/>
                </a:lnTo>
                <a:close/>
              </a:path>
              <a:path w="581659" h="575310">
                <a:moveTo>
                  <a:pt x="570749" y="45720"/>
                </a:moveTo>
                <a:lnTo>
                  <a:pt x="493506" y="45720"/>
                </a:lnTo>
                <a:lnTo>
                  <a:pt x="496708" y="38100"/>
                </a:lnTo>
                <a:lnTo>
                  <a:pt x="501229" y="35560"/>
                </a:lnTo>
                <a:lnTo>
                  <a:pt x="507236" y="30479"/>
                </a:lnTo>
                <a:lnTo>
                  <a:pt x="510184" y="26670"/>
                </a:lnTo>
                <a:lnTo>
                  <a:pt x="513370" y="24129"/>
                </a:lnTo>
                <a:lnTo>
                  <a:pt x="509675" y="21589"/>
                </a:lnTo>
                <a:lnTo>
                  <a:pt x="510195" y="17779"/>
                </a:lnTo>
                <a:lnTo>
                  <a:pt x="510932" y="15239"/>
                </a:lnTo>
                <a:lnTo>
                  <a:pt x="515607" y="13970"/>
                </a:lnTo>
                <a:lnTo>
                  <a:pt x="549338" y="13970"/>
                </a:lnTo>
                <a:lnTo>
                  <a:pt x="561186" y="6350"/>
                </a:lnTo>
                <a:lnTo>
                  <a:pt x="565274" y="15239"/>
                </a:lnTo>
                <a:lnTo>
                  <a:pt x="556473" y="26670"/>
                </a:lnTo>
                <a:lnTo>
                  <a:pt x="573790" y="26670"/>
                </a:lnTo>
                <a:lnTo>
                  <a:pt x="573275" y="29210"/>
                </a:lnTo>
                <a:lnTo>
                  <a:pt x="581150" y="29210"/>
                </a:lnTo>
                <a:lnTo>
                  <a:pt x="580655" y="30479"/>
                </a:lnTo>
                <a:lnTo>
                  <a:pt x="571397" y="30479"/>
                </a:lnTo>
                <a:lnTo>
                  <a:pt x="569582" y="31750"/>
                </a:lnTo>
                <a:lnTo>
                  <a:pt x="568793" y="35560"/>
                </a:lnTo>
                <a:lnTo>
                  <a:pt x="574686" y="35560"/>
                </a:lnTo>
                <a:lnTo>
                  <a:pt x="571346" y="36829"/>
                </a:lnTo>
                <a:lnTo>
                  <a:pt x="568615" y="40639"/>
                </a:lnTo>
                <a:lnTo>
                  <a:pt x="570749" y="45720"/>
                </a:lnTo>
                <a:close/>
              </a:path>
              <a:path w="581659" h="575310">
                <a:moveTo>
                  <a:pt x="526235" y="13970"/>
                </a:moveTo>
                <a:lnTo>
                  <a:pt x="518590" y="13970"/>
                </a:lnTo>
                <a:lnTo>
                  <a:pt x="521613" y="8889"/>
                </a:lnTo>
                <a:lnTo>
                  <a:pt x="526235" y="13970"/>
                </a:lnTo>
                <a:close/>
              </a:path>
              <a:path w="581659" h="575310">
                <a:moveTo>
                  <a:pt x="573790" y="26670"/>
                </a:moveTo>
                <a:lnTo>
                  <a:pt x="556473" y="26670"/>
                </a:lnTo>
                <a:lnTo>
                  <a:pt x="564286" y="25400"/>
                </a:lnTo>
                <a:lnTo>
                  <a:pt x="569987" y="24129"/>
                </a:lnTo>
                <a:lnTo>
                  <a:pt x="574381" y="19050"/>
                </a:lnTo>
                <a:lnTo>
                  <a:pt x="575359" y="19050"/>
                </a:lnTo>
                <a:lnTo>
                  <a:pt x="578965" y="22860"/>
                </a:lnTo>
                <a:lnTo>
                  <a:pt x="574305" y="24129"/>
                </a:lnTo>
                <a:lnTo>
                  <a:pt x="573790" y="26670"/>
                </a:lnTo>
                <a:close/>
              </a:path>
              <a:path w="581659" h="575310">
                <a:moveTo>
                  <a:pt x="581150" y="29210"/>
                </a:moveTo>
                <a:lnTo>
                  <a:pt x="573275" y="29210"/>
                </a:lnTo>
                <a:lnTo>
                  <a:pt x="576032" y="27939"/>
                </a:lnTo>
                <a:lnTo>
                  <a:pt x="581646" y="27939"/>
                </a:lnTo>
                <a:lnTo>
                  <a:pt x="581150" y="29210"/>
                </a:lnTo>
                <a:close/>
              </a:path>
              <a:path w="581659" h="575310">
                <a:moveTo>
                  <a:pt x="576197" y="41910"/>
                </a:moveTo>
                <a:lnTo>
                  <a:pt x="574715" y="35683"/>
                </a:lnTo>
                <a:lnTo>
                  <a:pt x="575080" y="35560"/>
                </a:lnTo>
                <a:lnTo>
                  <a:pt x="574686" y="35560"/>
                </a:lnTo>
                <a:lnTo>
                  <a:pt x="575257" y="34289"/>
                </a:lnTo>
                <a:lnTo>
                  <a:pt x="576286" y="33020"/>
                </a:lnTo>
                <a:lnTo>
                  <a:pt x="571397" y="30479"/>
                </a:lnTo>
                <a:lnTo>
                  <a:pt x="580655" y="30479"/>
                </a:lnTo>
                <a:lnTo>
                  <a:pt x="576197" y="41910"/>
                </a:lnTo>
                <a:close/>
              </a:path>
              <a:path w="581659" h="575310">
                <a:moveTo>
                  <a:pt x="574305" y="58420"/>
                </a:moveTo>
                <a:lnTo>
                  <a:pt x="479042" y="58420"/>
                </a:lnTo>
                <a:lnTo>
                  <a:pt x="480757" y="57150"/>
                </a:lnTo>
                <a:lnTo>
                  <a:pt x="486396" y="55879"/>
                </a:lnTo>
                <a:lnTo>
                  <a:pt x="486459" y="52070"/>
                </a:lnTo>
                <a:lnTo>
                  <a:pt x="485621" y="48260"/>
                </a:lnTo>
                <a:lnTo>
                  <a:pt x="487272" y="44450"/>
                </a:lnTo>
                <a:lnTo>
                  <a:pt x="493506" y="45720"/>
                </a:lnTo>
                <a:lnTo>
                  <a:pt x="570749" y="45720"/>
                </a:lnTo>
                <a:lnTo>
                  <a:pt x="571816" y="48260"/>
                </a:lnTo>
                <a:lnTo>
                  <a:pt x="568577" y="52070"/>
                </a:lnTo>
                <a:lnTo>
                  <a:pt x="569048" y="54610"/>
                </a:lnTo>
                <a:lnTo>
                  <a:pt x="570952" y="57150"/>
                </a:lnTo>
                <a:lnTo>
                  <a:pt x="574318" y="57150"/>
                </a:lnTo>
                <a:lnTo>
                  <a:pt x="574305" y="58420"/>
                </a:lnTo>
                <a:close/>
              </a:path>
              <a:path w="581659" h="575310">
                <a:moveTo>
                  <a:pt x="574318" y="57150"/>
                </a:moveTo>
                <a:lnTo>
                  <a:pt x="570952" y="57150"/>
                </a:lnTo>
                <a:lnTo>
                  <a:pt x="574344" y="54610"/>
                </a:lnTo>
                <a:lnTo>
                  <a:pt x="574318" y="57150"/>
                </a:lnTo>
                <a:close/>
              </a:path>
              <a:path w="581659" h="575310">
                <a:moveTo>
                  <a:pt x="525321" y="102870"/>
                </a:moveTo>
                <a:lnTo>
                  <a:pt x="436205" y="102870"/>
                </a:lnTo>
                <a:lnTo>
                  <a:pt x="440155" y="100329"/>
                </a:lnTo>
                <a:lnTo>
                  <a:pt x="442695" y="96520"/>
                </a:lnTo>
                <a:lnTo>
                  <a:pt x="446956" y="91439"/>
                </a:lnTo>
                <a:lnTo>
                  <a:pt x="451990" y="86360"/>
                </a:lnTo>
                <a:lnTo>
                  <a:pt x="456716" y="81279"/>
                </a:lnTo>
                <a:lnTo>
                  <a:pt x="460056" y="74929"/>
                </a:lnTo>
                <a:lnTo>
                  <a:pt x="461351" y="74929"/>
                </a:lnTo>
                <a:lnTo>
                  <a:pt x="467815" y="68579"/>
                </a:lnTo>
                <a:lnTo>
                  <a:pt x="476147" y="67310"/>
                </a:lnTo>
                <a:lnTo>
                  <a:pt x="478764" y="58420"/>
                </a:lnTo>
                <a:lnTo>
                  <a:pt x="573568" y="58420"/>
                </a:lnTo>
                <a:lnTo>
                  <a:pt x="572820" y="59689"/>
                </a:lnTo>
                <a:lnTo>
                  <a:pt x="568512" y="63500"/>
                </a:lnTo>
                <a:lnTo>
                  <a:pt x="563129" y="63500"/>
                </a:lnTo>
                <a:lnTo>
                  <a:pt x="562151" y="68579"/>
                </a:lnTo>
                <a:lnTo>
                  <a:pt x="560741" y="69850"/>
                </a:lnTo>
                <a:lnTo>
                  <a:pt x="554976" y="69850"/>
                </a:lnTo>
                <a:lnTo>
                  <a:pt x="556169" y="73660"/>
                </a:lnTo>
                <a:lnTo>
                  <a:pt x="555776" y="76200"/>
                </a:lnTo>
                <a:lnTo>
                  <a:pt x="552499" y="78739"/>
                </a:lnTo>
                <a:lnTo>
                  <a:pt x="546809" y="78739"/>
                </a:lnTo>
                <a:lnTo>
                  <a:pt x="545360" y="83820"/>
                </a:lnTo>
                <a:lnTo>
                  <a:pt x="544333" y="87629"/>
                </a:lnTo>
                <a:lnTo>
                  <a:pt x="541742" y="90170"/>
                </a:lnTo>
                <a:lnTo>
                  <a:pt x="536027" y="91439"/>
                </a:lnTo>
                <a:lnTo>
                  <a:pt x="534541" y="92710"/>
                </a:lnTo>
                <a:lnTo>
                  <a:pt x="529931" y="97789"/>
                </a:lnTo>
                <a:lnTo>
                  <a:pt x="525956" y="101600"/>
                </a:lnTo>
                <a:lnTo>
                  <a:pt x="525321" y="102870"/>
                </a:lnTo>
                <a:close/>
              </a:path>
              <a:path w="581659" h="575310">
                <a:moveTo>
                  <a:pt x="523416" y="106679"/>
                </a:moveTo>
                <a:lnTo>
                  <a:pt x="428560" y="106679"/>
                </a:lnTo>
                <a:lnTo>
                  <a:pt x="429106" y="101600"/>
                </a:lnTo>
                <a:lnTo>
                  <a:pt x="431697" y="99060"/>
                </a:lnTo>
                <a:lnTo>
                  <a:pt x="436205" y="102870"/>
                </a:lnTo>
                <a:lnTo>
                  <a:pt x="525321" y="102870"/>
                </a:lnTo>
                <a:lnTo>
                  <a:pt x="523416" y="106679"/>
                </a:lnTo>
                <a:close/>
              </a:path>
              <a:path w="581659" h="575310">
                <a:moveTo>
                  <a:pt x="509779" y="121920"/>
                </a:moveTo>
                <a:lnTo>
                  <a:pt x="417306" y="121920"/>
                </a:lnTo>
                <a:lnTo>
                  <a:pt x="419618" y="120650"/>
                </a:lnTo>
                <a:lnTo>
                  <a:pt x="421486" y="114300"/>
                </a:lnTo>
                <a:lnTo>
                  <a:pt x="422451" y="110489"/>
                </a:lnTo>
                <a:lnTo>
                  <a:pt x="423746" y="104139"/>
                </a:lnTo>
                <a:lnTo>
                  <a:pt x="428560" y="106679"/>
                </a:lnTo>
                <a:lnTo>
                  <a:pt x="523416" y="106679"/>
                </a:lnTo>
                <a:lnTo>
                  <a:pt x="521511" y="110489"/>
                </a:lnTo>
                <a:lnTo>
                  <a:pt x="518222" y="113029"/>
                </a:lnTo>
                <a:lnTo>
                  <a:pt x="513662" y="114300"/>
                </a:lnTo>
                <a:lnTo>
                  <a:pt x="512405" y="114300"/>
                </a:lnTo>
                <a:lnTo>
                  <a:pt x="511161" y="116839"/>
                </a:lnTo>
                <a:lnTo>
                  <a:pt x="509779" y="121920"/>
                </a:lnTo>
                <a:close/>
              </a:path>
              <a:path w="581659" h="575310">
                <a:moveTo>
                  <a:pt x="407478" y="129539"/>
                </a:moveTo>
                <a:lnTo>
                  <a:pt x="406817" y="129539"/>
                </a:lnTo>
                <a:lnTo>
                  <a:pt x="405395" y="121920"/>
                </a:lnTo>
                <a:lnTo>
                  <a:pt x="413015" y="118110"/>
                </a:lnTo>
                <a:lnTo>
                  <a:pt x="414044" y="119379"/>
                </a:lnTo>
                <a:lnTo>
                  <a:pt x="414945" y="120650"/>
                </a:lnTo>
                <a:lnTo>
                  <a:pt x="417306" y="121920"/>
                </a:lnTo>
                <a:lnTo>
                  <a:pt x="509779" y="121920"/>
                </a:lnTo>
                <a:lnTo>
                  <a:pt x="509433" y="123189"/>
                </a:lnTo>
                <a:lnTo>
                  <a:pt x="505788" y="125729"/>
                </a:lnTo>
                <a:lnTo>
                  <a:pt x="502582" y="128270"/>
                </a:lnTo>
                <a:lnTo>
                  <a:pt x="408111" y="128270"/>
                </a:lnTo>
                <a:lnTo>
                  <a:pt x="407697" y="129334"/>
                </a:lnTo>
                <a:lnTo>
                  <a:pt x="407478" y="129539"/>
                </a:lnTo>
                <a:close/>
              </a:path>
              <a:path w="581659" h="575310">
                <a:moveTo>
                  <a:pt x="421362" y="213360"/>
                </a:moveTo>
                <a:lnTo>
                  <a:pt x="320724" y="213360"/>
                </a:lnTo>
                <a:lnTo>
                  <a:pt x="325741" y="210820"/>
                </a:lnTo>
                <a:lnTo>
                  <a:pt x="327239" y="205739"/>
                </a:lnTo>
                <a:lnTo>
                  <a:pt x="329855" y="201929"/>
                </a:lnTo>
                <a:lnTo>
                  <a:pt x="338212" y="199389"/>
                </a:lnTo>
                <a:lnTo>
                  <a:pt x="339849" y="191770"/>
                </a:lnTo>
                <a:lnTo>
                  <a:pt x="347002" y="190500"/>
                </a:lnTo>
                <a:lnTo>
                  <a:pt x="353427" y="182879"/>
                </a:lnTo>
                <a:lnTo>
                  <a:pt x="355243" y="180339"/>
                </a:lnTo>
                <a:lnTo>
                  <a:pt x="357581" y="179070"/>
                </a:lnTo>
                <a:lnTo>
                  <a:pt x="363019" y="175260"/>
                </a:lnTo>
                <a:lnTo>
                  <a:pt x="367724" y="170179"/>
                </a:lnTo>
                <a:lnTo>
                  <a:pt x="371996" y="165100"/>
                </a:lnTo>
                <a:lnTo>
                  <a:pt x="376134" y="160020"/>
                </a:lnTo>
                <a:lnTo>
                  <a:pt x="377633" y="158750"/>
                </a:lnTo>
                <a:lnTo>
                  <a:pt x="378979" y="156210"/>
                </a:lnTo>
                <a:lnTo>
                  <a:pt x="380973" y="154939"/>
                </a:lnTo>
                <a:lnTo>
                  <a:pt x="388395" y="149860"/>
                </a:lnTo>
                <a:lnTo>
                  <a:pt x="394857" y="143510"/>
                </a:lnTo>
                <a:lnTo>
                  <a:pt x="400915" y="137160"/>
                </a:lnTo>
                <a:lnTo>
                  <a:pt x="407123" y="130810"/>
                </a:lnTo>
                <a:lnTo>
                  <a:pt x="407697" y="129334"/>
                </a:lnTo>
                <a:lnTo>
                  <a:pt x="408835" y="128270"/>
                </a:lnTo>
                <a:lnTo>
                  <a:pt x="502582" y="128270"/>
                </a:lnTo>
                <a:lnTo>
                  <a:pt x="499375" y="130810"/>
                </a:lnTo>
                <a:lnTo>
                  <a:pt x="497457" y="132079"/>
                </a:lnTo>
                <a:lnTo>
                  <a:pt x="492212" y="137160"/>
                </a:lnTo>
                <a:lnTo>
                  <a:pt x="488783" y="138429"/>
                </a:lnTo>
                <a:lnTo>
                  <a:pt x="482993" y="144779"/>
                </a:lnTo>
                <a:lnTo>
                  <a:pt x="480935" y="149860"/>
                </a:lnTo>
                <a:lnTo>
                  <a:pt x="471841" y="157479"/>
                </a:lnTo>
                <a:lnTo>
                  <a:pt x="467715" y="165100"/>
                </a:lnTo>
                <a:lnTo>
                  <a:pt x="458671" y="170179"/>
                </a:lnTo>
                <a:lnTo>
                  <a:pt x="457008" y="172720"/>
                </a:lnTo>
                <a:lnTo>
                  <a:pt x="457109" y="179070"/>
                </a:lnTo>
                <a:lnTo>
                  <a:pt x="451128" y="179070"/>
                </a:lnTo>
                <a:lnTo>
                  <a:pt x="449717" y="180339"/>
                </a:lnTo>
                <a:lnTo>
                  <a:pt x="447889" y="186689"/>
                </a:lnTo>
                <a:lnTo>
                  <a:pt x="444155" y="190500"/>
                </a:lnTo>
                <a:lnTo>
                  <a:pt x="432131" y="198120"/>
                </a:lnTo>
                <a:lnTo>
                  <a:pt x="427149" y="203200"/>
                </a:lnTo>
                <a:lnTo>
                  <a:pt x="423983" y="207010"/>
                </a:lnTo>
                <a:lnTo>
                  <a:pt x="421362" y="213360"/>
                </a:lnTo>
                <a:close/>
              </a:path>
              <a:path w="581659" h="575310">
                <a:moveTo>
                  <a:pt x="354895" y="279400"/>
                </a:moveTo>
                <a:lnTo>
                  <a:pt x="253782" y="279400"/>
                </a:lnTo>
                <a:lnTo>
                  <a:pt x="254393" y="275589"/>
                </a:lnTo>
                <a:lnTo>
                  <a:pt x="257402" y="271779"/>
                </a:lnTo>
                <a:lnTo>
                  <a:pt x="264234" y="269239"/>
                </a:lnTo>
                <a:lnTo>
                  <a:pt x="267548" y="267970"/>
                </a:lnTo>
                <a:lnTo>
                  <a:pt x="270432" y="260350"/>
                </a:lnTo>
                <a:lnTo>
                  <a:pt x="274572" y="256539"/>
                </a:lnTo>
                <a:lnTo>
                  <a:pt x="283932" y="254000"/>
                </a:lnTo>
                <a:lnTo>
                  <a:pt x="285202" y="247650"/>
                </a:lnTo>
                <a:lnTo>
                  <a:pt x="297610" y="242570"/>
                </a:lnTo>
                <a:lnTo>
                  <a:pt x="301941" y="234950"/>
                </a:lnTo>
                <a:lnTo>
                  <a:pt x="306170" y="226060"/>
                </a:lnTo>
                <a:lnTo>
                  <a:pt x="307084" y="224789"/>
                </a:lnTo>
                <a:lnTo>
                  <a:pt x="315109" y="219710"/>
                </a:lnTo>
                <a:lnTo>
                  <a:pt x="312660" y="212089"/>
                </a:lnTo>
                <a:lnTo>
                  <a:pt x="312685" y="210820"/>
                </a:lnTo>
                <a:lnTo>
                  <a:pt x="312520" y="209550"/>
                </a:lnTo>
                <a:lnTo>
                  <a:pt x="320724" y="213360"/>
                </a:lnTo>
                <a:lnTo>
                  <a:pt x="421362" y="213360"/>
                </a:lnTo>
                <a:lnTo>
                  <a:pt x="420838" y="214629"/>
                </a:lnTo>
                <a:lnTo>
                  <a:pt x="418590" y="214629"/>
                </a:lnTo>
                <a:lnTo>
                  <a:pt x="415822" y="215900"/>
                </a:lnTo>
                <a:lnTo>
                  <a:pt x="411617" y="218439"/>
                </a:lnTo>
                <a:lnTo>
                  <a:pt x="409432" y="219710"/>
                </a:lnTo>
                <a:lnTo>
                  <a:pt x="407668" y="224789"/>
                </a:lnTo>
                <a:lnTo>
                  <a:pt x="406257" y="227329"/>
                </a:lnTo>
                <a:lnTo>
                  <a:pt x="400124" y="228600"/>
                </a:lnTo>
                <a:lnTo>
                  <a:pt x="398842" y="232410"/>
                </a:lnTo>
                <a:lnTo>
                  <a:pt x="396505" y="236220"/>
                </a:lnTo>
                <a:lnTo>
                  <a:pt x="395617" y="240029"/>
                </a:lnTo>
                <a:lnTo>
                  <a:pt x="388745" y="240029"/>
                </a:lnTo>
                <a:lnTo>
                  <a:pt x="385367" y="247650"/>
                </a:lnTo>
                <a:lnTo>
                  <a:pt x="376477" y="251460"/>
                </a:lnTo>
                <a:lnTo>
                  <a:pt x="374305" y="261620"/>
                </a:lnTo>
                <a:lnTo>
                  <a:pt x="372121" y="264160"/>
                </a:lnTo>
                <a:lnTo>
                  <a:pt x="365631" y="266700"/>
                </a:lnTo>
                <a:lnTo>
                  <a:pt x="363421" y="270510"/>
                </a:lnTo>
                <a:lnTo>
                  <a:pt x="355903" y="276860"/>
                </a:lnTo>
                <a:lnTo>
                  <a:pt x="354895" y="279400"/>
                </a:lnTo>
                <a:close/>
              </a:path>
              <a:path w="581659" h="575310">
                <a:moveTo>
                  <a:pt x="394423" y="242570"/>
                </a:moveTo>
                <a:lnTo>
                  <a:pt x="388745" y="240029"/>
                </a:lnTo>
                <a:lnTo>
                  <a:pt x="395617" y="240029"/>
                </a:lnTo>
                <a:lnTo>
                  <a:pt x="394423" y="242570"/>
                </a:lnTo>
                <a:close/>
              </a:path>
              <a:path w="581659" h="575310">
                <a:moveTo>
                  <a:pt x="328576" y="302260"/>
                </a:moveTo>
                <a:lnTo>
                  <a:pt x="231672" y="302260"/>
                </a:lnTo>
                <a:lnTo>
                  <a:pt x="235917" y="298450"/>
                </a:lnTo>
                <a:lnTo>
                  <a:pt x="240652" y="293370"/>
                </a:lnTo>
                <a:lnTo>
                  <a:pt x="244589" y="288289"/>
                </a:lnTo>
                <a:lnTo>
                  <a:pt x="246442" y="281939"/>
                </a:lnTo>
                <a:lnTo>
                  <a:pt x="246594" y="278129"/>
                </a:lnTo>
                <a:lnTo>
                  <a:pt x="250391" y="279400"/>
                </a:lnTo>
                <a:lnTo>
                  <a:pt x="354895" y="279400"/>
                </a:lnTo>
                <a:lnTo>
                  <a:pt x="354392" y="280670"/>
                </a:lnTo>
                <a:lnTo>
                  <a:pt x="346873" y="285750"/>
                </a:lnTo>
                <a:lnTo>
                  <a:pt x="344371" y="289560"/>
                </a:lnTo>
                <a:lnTo>
                  <a:pt x="338631" y="292100"/>
                </a:lnTo>
                <a:lnTo>
                  <a:pt x="336853" y="293370"/>
                </a:lnTo>
                <a:lnTo>
                  <a:pt x="338592" y="298450"/>
                </a:lnTo>
                <a:lnTo>
                  <a:pt x="332853" y="298450"/>
                </a:lnTo>
                <a:lnTo>
                  <a:pt x="331378" y="299720"/>
                </a:lnTo>
                <a:lnTo>
                  <a:pt x="328576" y="302260"/>
                </a:lnTo>
                <a:close/>
              </a:path>
              <a:path w="581659" h="575310">
                <a:moveTo>
                  <a:pt x="290408" y="340360"/>
                </a:moveTo>
                <a:lnTo>
                  <a:pt x="190233" y="340360"/>
                </a:lnTo>
                <a:lnTo>
                  <a:pt x="197331" y="335279"/>
                </a:lnTo>
                <a:lnTo>
                  <a:pt x="203833" y="330200"/>
                </a:lnTo>
                <a:lnTo>
                  <a:pt x="210894" y="322579"/>
                </a:lnTo>
                <a:lnTo>
                  <a:pt x="211999" y="321310"/>
                </a:lnTo>
                <a:lnTo>
                  <a:pt x="216775" y="317500"/>
                </a:lnTo>
                <a:lnTo>
                  <a:pt x="212672" y="316229"/>
                </a:lnTo>
                <a:lnTo>
                  <a:pt x="215517" y="308610"/>
                </a:lnTo>
                <a:lnTo>
                  <a:pt x="217232" y="303529"/>
                </a:lnTo>
                <a:lnTo>
                  <a:pt x="219835" y="297179"/>
                </a:lnTo>
                <a:lnTo>
                  <a:pt x="221461" y="295910"/>
                </a:lnTo>
                <a:lnTo>
                  <a:pt x="223518" y="294639"/>
                </a:lnTo>
                <a:lnTo>
                  <a:pt x="223301" y="299720"/>
                </a:lnTo>
                <a:lnTo>
                  <a:pt x="231672" y="302260"/>
                </a:lnTo>
                <a:lnTo>
                  <a:pt x="328576" y="302260"/>
                </a:lnTo>
                <a:lnTo>
                  <a:pt x="327176" y="303529"/>
                </a:lnTo>
                <a:lnTo>
                  <a:pt x="324382" y="304800"/>
                </a:lnTo>
                <a:lnTo>
                  <a:pt x="320051" y="309879"/>
                </a:lnTo>
                <a:lnTo>
                  <a:pt x="317943" y="311150"/>
                </a:lnTo>
                <a:lnTo>
                  <a:pt x="318678" y="314960"/>
                </a:lnTo>
                <a:lnTo>
                  <a:pt x="315669" y="316229"/>
                </a:lnTo>
                <a:lnTo>
                  <a:pt x="312621" y="316229"/>
                </a:lnTo>
                <a:lnTo>
                  <a:pt x="308684" y="318770"/>
                </a:lnTo>
                <a:lnTo>
                  <a:pt x="307999" y="320039"/>
                </a:lnTo>
                <a:lnTo>
                  <a:pt x="307148" y="320039"/>
                </a:lnTo>
                <a:lnTo>
                  <a:pt x="301094" y="327660"/>
                </a:lnTo>
                <a:lnTo>
                  <a:pt x="295351" y="335279"/>
                </a:lnTo>
                <a:lnTo>
                  <a:pt x="290408" y="340360"/>
                </a:lnTo>
                <a:close/>
              </a:path>
              <a:path w="581659" h="575310">
                <a:moveTo>
                  <a:pt x="337590" y="299720"/>
                </a:moveTo>
                <a:lnTo>
                  <a:pt x="332853" y="298450"/>
                </a:lnTo>
                <a:lnTo>
                  <a:pt x="338592" y="298450"/>
                </a:lnTo>
                <a:lnTo>
                  <a:pt x="337590" y="299720"/>
                </a:lnTo>
                <a:close/>
              </a:path>
              <a:path w="581659" h="575310">
                <a:moveTo>
                  <a:pt x="253097" y="374650"/>
                </a:moveTo>
                <a:lnTo>
                  <a:pt x="158532" y="374650"/>
                </a:lnTo>
                <a:lnTo>
                  <a:pt x="159498" y="372110"/>
                </a:lnTo>
                <a:lnTo>
                  <a:pt x="164030" y="368300"/>
                </a:lnTo>
                <a:lnTo>
                  <a:pt x="167841" y="365760"/>
                </a:lnTo>
                <a:lnTo>
                  <a:pt x="171244" y="361950"/>
                </a:lnTo>
                <a:lnTo>
                  <a:pt x="175881" y="356870"/>
                </a:lnTo>
                <a:lnTo>
                  <a:pt x="180459" y="353060"/>
                </a:lnTo>
                <a:lnTo>
                  <a:pt x="184990" y="347979"/>
                </a:lnTo>
                <a:lnTo>
                  <a:pt x="190181" y="341629"/>
                </a:lnTo>
                <a:lnTo>
                  <a:pt x="190003" y="340360"/>
                </a:lnTo>
                <a:lnTo>
                  <a:pt x="190244" y="339089"/>
                </a:lnTo>
                <a:lnTo>
                  <a:pt x="190233" y="340360"/>
                </a:lnTo>
                <a:lnTo>
                  <a:pt x="290408" y="340360"/>
                </a:lnTo>
                <a:lnTo>
                  <a:pt x="289172" y="341629"/>
                </a:lnTo>
                <a:lnTo>
                  <a:pt x="281811" y="347979"/>
                </a:lnTo>
                <a:lnTo>
                  <a:pt x="279894" y="349250"/>
                </a:lnTo>
                <a:lnTo>
                  <a:pt x="278864" y="351789"/>
                </a:lnTo>
                <a:lnTo>
                  <a:pt x="276452" y="354329"/>
                </a:lnTo>
                <a:lnTo>
                  <a:pt x="275703" y="356870"/>
                </a:lnTo>
                <a:lnTo>
                  <a:pt x="268972" y="359410"/>
                </a:lnTo>
                <a:lnTo>
                  <a:pt x="266927" y="364489"/>
                </a:lnTo>
                <a:lnTo>
                  <a:pt x="263549" y="369570"/>
                </a:lnTo>
                <a:lnTo>
                  <a:pt x="262075" y="370839"/>
                </a:lnTo>
                <a:lnTo>
                  <a:pt x="255751" y="370839"/>
                </a:lnTo>
                <a:lnTo>
                  <a:pt x="253097" y="374650"/>
                </a:lnTo>
                <a:close/>
              </a:path>
              <a:path w="581659" h="575310">
                <a:moveTo>
                  <a:pt x="179314" y="450850"/>
                </a:moveTo>
                <a:lnTo>
                  <a:pt x="79768" y="450850"/>
                </a:lnTo>
                <a:lnTo>
                  <a:pt x="81697" y="448310"/>
                </a:lnTo>
                <a:lnTo>
                  <a:pt x="86355" y="443229"/>
                </a:lnTo>
                <a:lnTo>
                  <a:pt x="91511" y="438150"/>
                </a:lnTo>
                <a:lnTo>
                  <a:pt x="96853" y="434339"/>
                </a:lnTo>
                <a:lnTo>
                  <a:pt x="102068" y="429260"/>
                </a:lnTo>
                <a:lnTo>
                  <a:pt x="105319" y="426720"/>
                </a:lnTo>
                <a:lnTo>
                  <a:pt x="108812" y="424179"/>
                </a:lnTo>
                <a:lnTo>
                  <a:pt x="110831" y="411479"/>
                </a:lnTo>
                <a:lnTo>
                  <a:pt x="115695" y="408939"/>
                </a:lnTo>
                <a:lnTo>
                  <a:pt x="123874" y="407670"/>
                </a:lnTo>
                <a:lnTo>
                  <a:pt x="125881" y="405129"/>
                </a:lnTo>
                <a:lnTo>
                  <a:pt x="127927" y="397510"/>
                </a:lnTo>
                <a:lnTo>
                  <a:pt x="132434" y="397510"/>
                </a:lnTo>
                <a:lnTo>
                  <a:pt x="133310" y="392429"/>
                </a:lnTo>
                <a:lnTo>
                  <a:pt x="139457" y="389889"/>
                </a:lnTo>
                <a:lnTo>
                  <a:pt x="143584" y="389889"/>
                </a:lnTo>
                <a:lnTo>
                  <a:pt x="146594" y="386079"/>
                </a:lnTo>
                <a:lnTo>
                  <a:pt x="147394" y="386079"/>
                </a:lnTo>
                <a:lnTo>
                  <a:pt x="148628" y="378460"/>
                </a:lnTo>
                <a:lnTo>
                  <a:pt x="149973" y="373379"/>
                </a:lnTo>
                <a:lnTo>
                  <a:pt x="158532" y="374650"/>
                </a:lnTo>
                <a:lnTo>
                  <a:pt x="253097" y="374650"/>
                </a:lnTo>
                <a:lnTo>
                  <a:pt x="249452" y="381000"/>
                </a:lnTo>
                <a:lnTo>
                  <a:pt x="247837" y="382270"/>
                </a:lnTo>
                <a:lnTo>
                  <a:pt x="239609" y="389889"/>
                </a:lnTo>
                <a:lnTo>
                  <a:pt x="232307" y="393700"/>
                </a:lnTo>
                <a:lnTo>
                  <a:pt x="228191" y="402589"/>
                </a:lnTo>
                <a:lnTo>
                  <a:pt x="227392" y="402589"/>
                </a:lnTo>
                <a:lnTo>
                  <a:pt x="224355" y="407670"/>
                </a:lnTo>
                <a:lnTo>
                  <a:pt x="220126" y="408939"/>
                </a:lnTo>
                <a:lnTo>
                  <a:pt x="215263" y="416560"/>
                </a:lnTo>
                <a:lnTo>
                  <a:pt x="210247" y="419100"/>
                </a:lnTo>
                <a:lnTo>
                  <a:pt x="205624" y="422910"/>
                </a:lnTo>
                <a:lnTo>
                  <a:pt x="205040" y="422910"/>
                </a:lnTo>
                <a:lnTo>
                  <a:pt x="204378" y="424179"/>
                </a:lnTo>
                <a:lnTo>
                  <a:pt x="207695" y="427989"/>
                </a:lnTo>
                <a:lnTo>
                  <a:pt x="196366" y="427989"/>
                </a:lnTo>
                <a:lnTo>
                  <a:pt x="192733" y="435610"/>
                </a:lnTo>
                <a:lnTo>
                  <a:pt x="191943" y="444500"/>
                </a:lnTo>
                <a:lnTo>
                  <a:pt x="185393" y="444500"/>
                </a:lnTo>
                <a:lnTo>
                  <a:pt x="180694" y="445770"/>
                </a:lnTo>
                <a:lnTo>
                  <a:pt x="179314" y="450850"/>
                </a:lnTo>
                <a:close/>
              </a:path>
              <a:path w="581659" h="575310">
                <a:moveTo>
                  <a:pt x="191717" y="447039"/>
                </a:moveTo>
                <a:lnTo>
                  <a:pt x="185393" y="444500"/>
                </a:lnTo>
                <a:lnTo>
                  <a:pt x="191943" y="444500"/>
                </a:lnTo>
                <a:lnTo>
                  <a:pt x="191717" y="447039"/>
                </a:lnTo>
                <a:close/>
              </a:path>
              <a:path w="581659" h="575310">
                <a:moveTo>
                  <a:pt x="156259" y="473710"/>
                </a:moveTo>
                <a:lnTo>
                  <a:pt x="55993" y="473710"/>
                </a:lnTo>
                <a:lnTo>
                  <a:pt x="61631" y="468629"/>
                </a:lnTo>
                <a:lnTo>
                  <a:pt x="67042" y="462279"/>
                </a:lnTo>
                <a:lnTo>
                  <a:pt x="74942" y="454660"/>
                </a:lnTo>
                <a:lnTo>
                  <a:pt x="75474" y="452120"/>
                </a:lnTo>
                <a:lnTo>
                  <a:pt x="73646" y="449579"/>
                </a:lnTo>
                <a:lnTo>
                  <a:pt x="76579" y="450850"/>
                </a:lnTo>
                <a:lnTo>
                  <a:pt x="179314" y="450850"/>
                </a:lnTo>
                <a:lnTo>
                  <a:pt x="178624" y="453389"/>
                </a:lnTo>
                <a:lnTo>
                  <a:pt x="177125" y="453389"/>
                </a:lnTo>
                <a:lnTo>
                  <a:pt x="172223" y="458470"/>
                </a:lnTo>
                <a:lnTo>
                  <a:pt x="167892" y="462279"/>
                </a:lnTo>
                <a:lnTo>
                  <a:pt x="162292" y="468629"/>
                </a:lnTo>
                <a:lnTo>
                  <a:pt x="161441" y="471170"/>
                </a:lnTo>
                <a:lnTo>
                  <a:pt x="156259" y="473710"/>
                </a:lnTo>
                <a:close/>
              </a:path>
              <a:path w="581659" h="575310">
                <a:moveTo>
                  <a:pt x="115757" y="518160"/>
                </a:moveTo>
                <a:lnTo>
                  <a:pt x="6221" y="518160"/>
                </a:lnTo>
                <a:lnTo>
                  <a:pt x="14387" y="510539"/>
                </a:lnTo>
                <a:lnTo>
                  <a:pt x="16178" y="501650"/>
                </a:lnTo>
                <a:lnTo>
                  <a:pt x="26097" y="501650"/>
                </a:lnTo>
                <a:lnTo>
                  <a:pt x="29386" y="492760"/>
                </a:lnTo>
                <a:lnTo>
                  <a:pt x="34022" y="492760"/>
                </a:lnTo>
                <a:lnTo>
                  <a:pt x="38009" y="491489"/>
                </a:lnTo>
                <a:lnTo>
                  <a:pt x="41642" y="483870"/>
                </a:lnTo>
                <a:lnTo>
                  <a:pt x="44296" y="481329"/>
                </a:lnTo>
                <a:lnTo>
                  <a:pt x="48982" y="480060"/>
                </a:lnTo>
                <a:lnTo>
                  <a:pt x="49566" y="478789"/>
                </a:lnTo>
                <a:lnTo>
                  <a:pt x="50671" y="477520"/>
                </a:lnTo>
                <a:lnTo>
                  <a:pt x="47064" y="472439"/>
                </a:lnTo>
                <a:lnTo>
                  <a:pt x="45286" y="471170"/>
                </a:lnTo>
                <a:lnTo>
                  <a:pt x="45807" y="469900"/>
                </a:lnTo>
                <a:lnTo>
                  <a:pt x="46492" y="469900"/>
                </a:lnTo>
                <a:lnTo>
                  <a:pt x="55993" y="473710"/>
                </a:lnTo>
                <a:lnTo>
                  <a:pt x="156259" y="473710"/>
                </a:lnTo>
                <a:lnTo>
                  <a:pt x="154532" y="477520"/>
                </a:lnTo>
                <a:lnTo>
                  <a:pt x="151916" y="478789"/>
                </a:lnTo>
                <a:lnTo>
                  <a:pt x="147534" y="483870"/>
                </a:lnTo>
                <a:lnTo>
                  <a:pt x="143426" y="488950"/>
                </a:lnTo>
                <a:lnTo>
                  <a:pt x="138860" y="494029"/>
                </a:lnTo>
                <a:lnTo>
                  <a:pt x="133107" y="497839"/>
                </a:lnTo>
                <a:lnTo>
                  <a:pt x="131812" y="497839"/>
                </a:lnTo>
                <a:lnTo>
                  <a:pt x="131050" y="500379"/>
                </a:lnTo>
                <a:lnTo>
                  <a:pt x="127709" y="504189"/>
                </a:lnTo>
                <a:lnTo>
                  <a:pt x="124940" y="506729"/>
                </a:lnTo>
                <a:lnTo>
                  <a:pt x="115200" y="513079"/>
                </a:lnTo>
                <a:lnTo>
                  <a:pt x="115136" y="514350"/>
                </a:lnTo>
                <a:lnTo>
                  <a:pt x="115757" y="518160"/>
                </a:lnTo>
                <a:close/>
              </a:path>
              <a:path w="581659" h="575310">
                <a:moveTo>
                  <a:pt x="26097" y="501650"/>
                </a:moveTo>
                <a:lnTo>
                  <a:pt x="17067" y="501650"/>
                </a:lnTo>
                <a:lnTo>
                  <a:pt x="17600" y="500379"/>
                </a:lnTo>
                <a:lnTo>
                  <a:pt x="26097" y="501650"/>
                </a:lnTo>
                <a:close/>
              </a:path>
              <a:path w="581659" h="575310">
                <a:moveTo>
                  <a:pt x="12114" y="530860"/>
                </a:moveTo>
                <a:lnTo>
                  <a:pt x="9130" y="530860"/>
                </a:lnTo>
                <a:lnTo>
                  <a:pt x="7644" y="529589"/>
                </a:lnTo>
                <a:lnTo>
                  <a:pt x="6196" y="529589"/>
                </a:lnTo>
                <a:lnTo>
                  <a:pt x="9841" y="527050"/>
                </a:lnTo>
                <a:lnTo>
                  <a:pt x="7707" y="523239"/>
                </a:lnTo>
                <a:lnTo>
                  <a:pt x="976" y="523239"/>
                </a:lnTo>
                <a:lnTo>
                  <a:pt x="0" y="515620"/>
                </a:lnTo>
                <a:lnTo>
                  <a:pt x="6221" y="518160"/>
                </a:lnTo>
                <a:lnTo>
                  <a:pt x="115757" y="518160"/>
                </a:lnTo>
                <a:lnTo>
                  <a:pt x="116584" y="523239"/>
                </a:lnTo>
                <a:lnTo>
                  <a:pt x="114540" y="524510"/>
                </a:lnTo>
                <a:lnTo>
                  <a:pt x="112000" y="524510"/>
                </a:lnTo>
                <a:lnTo>
                  <a:pt x="108482" y="527050"/>
                </a:lnTo>
                <a:lnTo>
                  <a:pt x="107961" y="528320"/>
                </a:lnTo>
                <a:lnTo>
                  <a:pt x="15441" y="528320"/>
                </a:lnTo>
                <a:lnTo>
                  <a:pt x="13676" y="529589"/>
                </a:lnTo>
                <a:lnTo>
                  <a:pt x="12114" y="530860"/>
                </a:lnTo>
                <a:close/>
              </a:path>
              <a:path w="581659" h="575310">
                <a:moveTo>
                  <a:pt x="19747" y="543560"/>
                </a:moveTo>
                <a:lnTo>
                  <a:pt x="15441" y="528320"/>
                </a:lnTo>
                <a:lnTo>
                  <a:pt x="103567" y="528320"/>
                </a:lnTo>
                <a:lnTo>
                  <a:pt x="94618" y="542289"/>
                </a:lnTo>
                <a:lnTo>
                  <a:pt x="27100" y="542289"/>
                </a:lnTo>
                <a:lnTo>
                  <a:pt x="19747" y="543560"/>
                </a:lnTo>
                <a:close/>
              </a:path>
              <a:path w="581659" h="575310">
                <a:moveTo>
                  <a:pt x="105953" y="532129"/>
                </a:moveTo>
                <a:lnTo>
                  <a:pt x="103567" y="528320"/>
                </a:lnTo>
                <a:lnTo>
                  <a:pt x="107961" y="528320"/>
                </a:lnTo>
                <a:lnTo>
                  <a:pt x="107440" y="529589"/>
                </a:lnTo>
                <a:lnTo>
                  <a:pt x="105953" y="532129"/>
                </a:lnTo>
                <a:close/>
              </a:path>
              <a:path w="581659" h="575310">
                <a:moveTo>
                  <a:pt x="81799" y="553720"/>
                </a:moveTo>
                <a:lnTo>
                  <a:pt x="33564" y="553720"/>
                </a:lnTo>
                <a:lnTo>
                  <a:pt x="34212" y="548639"/>
                </a:lnTo>
                <a:lnTo>
                  <a:pt x="26123" y="548639"/>
                </a:lnTo>
                <a:lnTo>
                  <a:pt x="27265" y="542289"/>
                </a:lnTo>
                <a:lnTo>
                  <a:pt x="94618" y="542289"/>
                </a:lnTo>
                <a:lnTo>
                  <a:pt x="92991" y="544829"/>
                </a:lnTo>
                <a:lnTo>
                  <a:pt x="86982" y="544829"/>
                </a:lnTo>
                <a:lnTo>
                  <a:pt x="83564" y="549910"/>
                </a:lnTo>
                <a:lnTo>
                  <a:pt x="82828" y="551179"/>
                </a:lnTo>
                <a:lnTo>
                  <a:pt x="81799" y="553720"/>
                </a:lnTo>
                <a:close/>
              </a:path>
              <a:path w="581659" h="575310">
                <a:moveTo>
                  <a:pt x="90706" y="548397"/>
                </a:moveTo>
                <a:lnTo>
                  <a:pt x="89051" y="546100"/>
                </a:lnTo>
                <a:lnTo>
                  <a:pt x="86982" y="544829"/>
                </a:lnTo>
                <a:lnTo>
                  <a:pt x="92991" y="544829"/>
                </a:lnTo>
                <a:lnTo>
                  <a:pt x="90706" y="548397"/>
                </a:lnTo>
                <a:close/>
              </a:path>
              <a:path w="581659" h="575310">
                <a:moveTo>
                  <a:pt x="90881" y="548639"/>
                </a:moveTo>
                <a:lnTo>
                  <a:pt x="90550" y="548639"/>
                </a:lnTo>
                <a:lnTo>
                  <a:pt x="90706" y="548397"/>
                </a:lnTo>
                <a:lnTo>
                  <a:pt x="90881" y="548639"/>
                </a:lnTo>
                <a:close/>
              </a:path>
              <a:path w="581659" h="575310">
                <a:moveTo>
                  <a:pt x="37489" y="562610"/>
                </a:moveTo>
                <a:lnTo>
                  <a:pt x="31813" y="560070"/>
                </a:lnTo>
                <a:lnTo>
                  <a:pt x="33425" y="556260"/>
                </a:lnTo>
                <a:lnTo>
                  <a:pt x="33552" y="552450"/>
                </a:lnTo>
                <a:lnTo>
                  <a:pt x="33564" y="553720"/>
                </a:lnTo>
                <a:lnTo>
                  <a:pt x="81774" y="553720"/>
                </a:lnTo>
                <a:lnTo>
                  <a:pt x="79996" y="554989"/>
                </a:lnTo>
                <a:lnTo>
                  <a:pt x="78014" y="557529"/>
                </a:lnTo>
                <a:lnTo>
                  <a:pt x="75719" y="561339"/>
                </a:lnTo>
                <a:lnTo>
                  <a:pt x="45490" y="561339"/>
                </a:lnTo>
                <a:lnTo>
                  <a:pt x="37489" y="562610"/>
                </a:lnTo>
                <a:close/>
              </a:path>
              <a:path w="581659" h="575310">
                <a:moveTo>
                  <a:pt x="60006" y="575310"/>
                </a:moveTo>
                <a:lnTo>
                  <a:pt x="51865" y="575310"/>
                </a:lnTo>
                <a:lnTo>
                  <a:pt x="53008" y="571500"/>
                </a:lnTo>
                <a:lnTo>
                  <a:pt x="54354" y="566420"/>
                </a:lnTo>
                <a:lnTo>
                  <a:pt x="45490" y="561339"/>
                </a:lnTo>
                <a:lnTo>
                  <a:pt x="75719" y="561339"/>
                </a:lnTo>
                <a:lnTo>
                  <a:pt x="74954" y="562610"/>
                </a:lnTo>
                <a:lnTo>
                  <a:pt x="73290" y="563879"/>
                </a:lnTo>
                <a:lnTo>
                  <a:pt x="67816" y="566420"/>
                </a:lnTo>
                <a:lnTo>
                  <a:pt x="65187" y="568960"/>
                </a:lnTo>
                <a:lnTo>
                  <a:pt x="60006" y="5753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36233" y="3249712"/>
            <a:ext cx="548005" cy="554990"/>
          </a:xfrm>
          <a:custGeom>
            <a:avLst/>
            <a:gdLst/>
            <a:ahLst/>
            <a:cxnLst/>
            <a:rect l="l" t="t" r="r" b="b"/>
            <a:pathLst>
              <a:path w="548004" h="554989">
                <a:moveTo>
                  <a:pt x="538232" y="6350"/>
                </a:moveTo>
                <a:lnTo>
                  <a:pt x="533488" y="6350"/>
                </a:lnTo>
                <a:lnTo>
                  <a:pt x="533171" y="0"/>
                </a:lnTo>
                <a:lnTo>
                  <a:pt x="538810" y="0"/>
                </a:lnTo>
                <a:lnTo>
                  <a:pt x="539369" y="1270"/>
                </a:lnTo>
                <a:lnTo>
                  <a:pt x="538721" y="2539"/>
                </a:lnTo>
                <a:lnTo>
                  <a:pt x="537043" y="3810"/>
                </a:lnTo>
                <a:lnTo>
                  <a:pt x="538232" y="6350"/>
                </a:lnTo>
                <a:close/>
              </a:path>
              <a:path w="548004" h="554989">
                <a:moveTo>
                  <a:pt x="537373" y="29210"/>
                </a:moveTo>
                <a:lnTo>
                  <a:pt x="507288" y="29210"/>
                </a:lnTo>
                <a:lnTo>
                  <a:pt x="510628" y="22860"/>
                </a:lnTo>
                <a:lnTo>
                  <a:pt x="512446" y="19050"/>
                </a:lnTo>
                <a:lnTo>
                  <a:pt x="517423" y="11429"/>
                </a:lnTo>
                <a:lnTo>
                  <a:pt x="521474" y="7620"/>
                </a:lnTo>
                <a:lnTo>
                  <a:pt x="528192" y="5079"/>
                </a:lnTo>
                <a:lnTo>
                  <a:pt x="530986" y="6350"/>
                </a:lnTo>
                <a:lnTo>
                  <a:pt x="538232" y="6350"/>
                </a:lnTo>
                <a:lnTo>
                  <a:pt x="540016" y="10160"/>
                </a:lnTo>
                <a:lnTo>
                  <a:pt x="536181" y="15239"/>
                </a:lnTo>
                <a:lnTo>
                  <a:pt x="535825" y="19050"/>
                </a:lnTo>
                <a:lnTo>
                  <a:pt x="537146" y="20320"/>
                </a:lnTo>
                <a:lnTo>
                  <a:pt x="539330" y="21589"/>
                </a:lnTo>
                <a:lnTo>
                  <a:pt x="537373" y="29210"/>
                </a:lnTo>
                <a:close/>
              </a:path>
              <a:path w="548004" h="554989">
                <a:moveTo>
                  <a:pt x="503747" y="28143"/>
                </a:moveTo>
                <a:lnTo>
                  <a:pt x="503415" y="27939"/>
                </a:lnTo>
                <a:lnTo>
                  <a:pt x="503745" y="27939"/>
                </a:lnTo>
                <a:lnTo>
                  <a:pt x="503747" y="28143"/>
                </a:lnTo>
                <a:close/>
              </a:path>
              <a:path w="548004" h="554989">
                <a:moveTo>
                  <a:pt x="523154" y="63500"/>
                </a:moveTo>
                <a:lnTo>
                  <a:pt x="471728" y="63500"/>
                </a:lnTo>
                <a:lnTo>
                  <a:pt x="476630" y="59689"/>
                </a:lnTo>
                <a:lnTo>
                  <a:pt x="481342" y="57150"/>
                </a:lnTo>
                <a:lnTo>
                  <a:pt x="484771" y="46989"/>
                </a:lnTo>
                <a:lnTo>
                  <a:pt x="489027" y="44450"/>
                </a:lnTo>
                <a:lnTo>
                  <a:pt x="491933" y="41910"/>
                </a:lnTo>
                <a:lnTo>
                  <a:pt x="498373" y="41910"/>
                </a:lnTo>
                <a:lnTo>
                  <a:pt x="500329" y="36829"/>
                </a:lnTo>
                <a:lnTo>
                  <a:pt x="504418" y="31750"/>
                </a:lnTo>
                <a:lnTo>
                  <a:pt x="503758" y="29210"/>
                </a:lnTo>
                <a:lnTo>
                  <a:pt x="503747" y="28143"/>
                </a:lnTo>
                <a:lnTo>
                  <a:pt x="505485" y="29210"/>
                </a:lnTo>
                <a:lnTo>
                  <a:pt x="537373" y="29210"/>
                </a:lnTo>
                <a:lnTo>
                  <a:pt x="541337" y="31750"/>
                </a:lnTo>
                <a:lnTo>
                  <a:pt x="547128" y="33020"/>
                </a:lnTo>
                <a:lnTo>
                  <a:pt x="547865" y="36829"/>
                </a:lnTo>
                <a:lnTo>
                  <a:pt x="546785" y="40639"/>
                </a:lnTo>
                <a:lnTo>
                  <a:pt x="541845" y="45720"/>
                </a:lnTo>
                <a:lnTo>
                  <a:pt x="539318" y="46989"/>
                </a:lnTo>
                <a:lnTo>
                  <a:pt x="531901" y="54610"/>
                </a:lnTo>
                <a:lnTo>
                  <a:pt x="526300" y="59689"/>
                </a:lnTo>
                <a:lnTo>
                  <a:pt x="523154" y="63500"/>
                </a:lnTo>
                <a:close/>
              </a:path>
              <a:path w="548004" h="554989">
                <a:moveTo>
                  <a:pt x="516191" y="72389"/>
                </a:moveTo>
                <a:lnTo>
                  <a:pt x="464451" y="72389"/>
                </a:lnTo>
                <a:lnTo>
                  <a:pt x="466242" y="69850"/>
                </a:lnTo>
                <a:lnTo>
                  <a:pt x="465074" y="63500"/>
                </a:lnTo>
                <a:lnTo>
                  <a:pt x="464324" y="62229"/>
                </a:lnTo>
                <a:lnTo>
                  <a:pt x="467729" y="58420"/>
                </a:lnTo>
                <a:lnTo>
                  <a:pt x="467499" y="63500"/>
                </a:lnTo>
                <a:lnTo>
                  <a:pt x="523154" y="63500"/>
                </a:lnTo>
                <a:lnTo>
                  <a:pt x="518960" y="68579"/>
                </a:lnTo>
                <a:lnTo>
                  <a:pt x="516191" y="72389"/>
                </a:lnTo>
                <a:close/>
              </a:path>
              <a:path w="548004" h="554989">
                <a:moveTo>
                  <a:pt x="445706" y="73660"/>
                </a:moveTo>
                <a:lnTo>
                  <a:pt x="440055" y="73660"/>
                </a:lnTo>
                <a:lnTo>
                  <a:pt x="441286" y="72389"/>
                </a:lnTo>
                <a:lnTo>
                  <a:pt x="445668" y="66039"/>
                </a:lnTo>
                <a:lnTo>
                  <a:pt x="445706" y="73660"/>
                </a:lnTo>
                <a:close/>
              </a:path>
              <a:path w="548004" h="554989">
                <a:moveTo>
                  <a:pt x="437121" y="161289"/>
                </a:moveTo>
                <a:lnTo>
                  <a:pt x="360845" y="161289"/>
                </a:lnTo>
                <a:lnTo>
                  <a:pt x="364996" y="158750"/>
                </a:lnTo>
                <a:lnTo>
                  <a:pt x="362699" y="154939"/>
                </a:lnTo>
                <a:lnTo>
                  <a:pt x="366433" y="153670"/>
                </a:lnTo>
                <a:lnTo>
                  <a:pt x="370598" y="153670"/>
                </a:lnTo>
                <a:lnTo>
                  <a:pt x="379679" y="147320"/>
                </a:lnTo>
                <a:lnTo>
                  <a:pt x="385116" y="142239"/>
                </a:lnTo>
                <a:lnTo>
                  <a:pt x="392430" y="134620"/>
                </a:lnTo>
                <a:lnTo>
                  <a:pt x="392963" y="133350"/>
                </a:lnTo>
                <a:lnTo>
                  <a:pt x="391820" y="130810"/>
                </a:lnTo>
                <a:lnTo>
                  <a:pt x="398094" y="130810"/>
                </a:lnTo>
                <a:lnTo>
                  <a:pt x="403899" y="129539"/>
                </a:lnTo>
                <a:lnTo>
                  <a:pt x="406601" y="116839"/>
                </a:lnTo>
                <a:lnTo>
                  <a:pt x="410704" y="113029"/>
                </a:lnTo>
                <a:lnTo>
                  <a:pt x="418998" y="111760"/>
                </a:lnTo>
                <a:lnTo>
                  <a:pt x="421106" y="110489"/>
                </a:lnTo>
                <a:lnTo>
                  <a:pt x="428269" y="104139"/>
                </a:lnTo>
                <a:lnTo>
                  <a:pt x="433578" y="99060"/>
                </a:lnTo>
                <a:lnTo>
                  <a:pt x="444398" y="88900"/>
                </a:lnTo>
                <a:lnTo>
                  <a:pt x="443966" y="81279"/>
                </a:lnTo>
                <a:lnTo>
                  <a:pt x="436740" y="76200"/>
                </a:lnTo>
                <a:lnTo>
                  <a:pt x="434369" y="76200"/>
                </a:lnTo>
                <a:lnTo>
                  <a:pt x="434251" y="73660"/>
                </a:lnTo>
                <a:lnTo>
                  <a:pt x="448207" y="73660"/>
                </a:lnTo>
                <a:lnTo>
                  <a:pt x="452107" y="71120"/>
                </a:lnTo>
                <a:lnTo>
                  <a:pt x="456184" y="71120"/>
                </a:lnTo>
                <a:lnTo>
                  <a:pt x="464451" y="72389"/>
                </a:lnTo>
                <a:lnTo>
                  <a:pt x="516191" y="72389"/>
                </a:lnTo>
                <a:lnTo>
                  <a:pt x="511643" y="73660"/>
                </a:lnTo>
                <a:lnTo>
                  <a:pt x="511994" y="76200"/>
                </a:lnTo>
                <a:lnTo>
                  <a:pt x="436740" y="76200"/>
                </a:lnTo>
                <a:lnTo>
                  <a:pt x="434428" y="77470"/>
                </a:lnTo>
                <a:lnTo>
                  <a:pt x="447243" y="77470"/>
                </a:lnTo>
                <a:lnTo>
                  <a:pt x="446836" y="78739"/>
                </a:lnTo>
                <a:lnTo>
                  <a:pt x="446608" y="78739"/>
                </a:lnTo>
                <a:lnTo>
                  <a:pt x="447116" y="80010"/>
                </a:lnTo>
                <a:lnTo>
                  <a:pt x="512521" y="80010"/>
                </a:lnTo>
                <a:lnTo>
                  <a:pt x="506738" y="82550"/>
                </a:lnTo>
                <a:lnTo>
                  <a:pt x="503291" y="86360"/>
                </a:lnTo>
                <a:lnTo>
                  <a:pt x="500601" y="91439"/>
                </a:lnTo>
                <a:lnTo>
                  <a:pt x="497089" y="99060"/>
                </a:lnTo>
                <a:lnTo>
                  <a:pt x="494665" y="105410"/>
                </a:lnTo>
                <a:lnTo>
                  <a:pt x="492645" y="109220"/>
                </a:lnTo>
                <a:lnTo>
                  <a:pt x="441553" y="109220"/>
                </a:lnTo>
                <a:lnTo>
                  <a:pt x="437349" y="113029"/>
                </a:lnTo>
                <a:lnTo>
                  <a:pt x="437984" y="114300"/>
                </a:lnTo>
                <a:lnTo>
                  <a:pt x="485063" y="114300"/>
                </a:lnTo>
                <a:lnTo>
                  <a:pt x="476770" y="116839"/>
                </a:lnTo>
                <a:lnTo>
                  <a:pt x="473671" y="125729"/>
                </a:lnTo>
                <a:lnTo>
                  <a:pt x="423812" y="125729"/>
                </a:lnTo>
                <a:lnTo>
                  <a:pt x="423609" y="127000"/>
                </a:lnTo>
                <a:lnTo>
                  <a:pt x="423340" y="128270"/>
                </a:lnTo>
                <a:lnTo>
                  <a:pt x="468532" y="128270"/>
                </a:lnTo>
                <a:lnTo>
                  <a:pt x="465963" y="129539"/>
                </a:lnTo>
                <a:lnTo>
                  <a:pt x="463765" y="137160"/>
                </a:lnTo>
                <a:lnTo>
                  <a:pt x="460508" y="138429"/>
                </a:lnTo>
                <a:lnTo>
                  <a:pt x="411619" y="138429"/>
                </a:lnTo>
                <a:lnTo>
                  <a:pt x="411506" y="139700"/>
                </a:lnTo>
                <a:lnTo>
                  <a:pt x="457250" y="139700"/>
                </a:lnTo>
                <a:lnTo>
                  <a:pt x="446341" y="147320"/>
                </a:lnTo>
                <a:lnTo>
                  <a:pt x="398792" y="147320"/>
                </a:lnTo>
                <a:lnTo>
                  <a:pt x="399110" y="148589"/>
                </a:lnTo>
                <a:lnTo>
                  <a:pt x="445233" y="148589"/>
                </a:lnTo>
                <a:lnTo>
                  <a:pt x="441909" y="152400"/>
                </a:lnTo>
                <a:lnTo>
                  <a:pt x="439005" y="157479"/>
                </a:lnTo>
                <a:lnTo>
                  <a:pt x="386461" y="157479"/>
                </a:lnTo>
                <a:lnTo>
                  <a:pt x="386943" y="158750"/>
                </a:lnTo>
                <a:lnTo>
                  <a:pt x="438279" y="158750"/>
                </a:lnTo>
                <a:lnTo>
                  <a:pt x="437553" y="160020"/>
                </a:lnTo>
                <a:lnTo>
                  <a:pt x="437121" y="161289"/>
                </a:lnTo>
                <a:close/>
              </a:path>
              <a:path w="548004" h="554989">
                <a:moveTo>
                  <a:pt x="512521" y="80010"/>
                </a:moveTo>
                <a:lnTo>
                  <a:pt x="447116" y="80010"/>
                </a:lnTo>
                <a:lnTo>
                  <a:pt x="447408" y="78739"/>
                </a:lnTo>
                <a:lnTo>
                  <a:pt x="447675" y="78739"/>
                </a:lnTo>
                <a:lnTo>
                  <a:pt x="447243" y="77470"/>
                </a:lnTo>
                <a:lnTo>
                  <a:pt x="512170" y="77470"/>
                </a:lnTo>
                <a:lnTo>
                  <a:pt x="512521" y="80010"/>
                </a:lnTo>
                <a:close/>
              </a:path>
              <a:path w="548004" h="554989">
                <a:moveTo>
                  <a:pt x="485063" y="114300"/>
                </a:moveTo>
                <a:lnTo>
                  <a:pt x="437984" y="114300"/>
                </a:lnTo>
                <a:lnTo>
                  <a:pt x="442506" y="110489"/>
                </a:lnTo>
                <a:lnTo>
                  <a:pt x="441553" y="109220"/>
                </a:lnTo>
                <a:lnTo>
                  <a:pt x="492645" y="109220"/>
                </a:lnTo>
                <a:lnTo>
                  <a:pt x="491299" y="111760"/>
                </a:lnTo>
                <a:lnTo>
                  <a:pt x="485063" y="114300"/>
                </a:lnTo>
                <a:close/>
              </a:path>
              <a:path w="548004" h="554989">
                <a:moveTo>
                  <a:pt x="468532" y="128270"/>
                </a:moveTo>
                <a:lnTo>
                  <a:pt x="423340" y="128270"/>
                </a:lnTo>
                <a:lnTo>
                  <a:pt x="424053" y="127000"/>
                </a:lnTo>
                <a:lnTo>
                  <a:pt x="425576" y="127000"/>
                </a:lnTo>
                <a:lnTo>
                  <a:pt x="425527" y="125729"/>
                </a:lnTo>
                <a:lnTo>
                  <a:pt x="473671" y="125729"/>
                </a:lnTo>
                <a:lnTo>
                  <a:pt x="468532" y="128270"/>
                </a:lnTo>
                <a:close/>
              </a:path>
              <a:path w="548004" h="554989">
                <a:moveTo>
                  <a:pt x="457250" y="139700"/>
                </a:moveTo>
                <a:lnTo>
                  <a:pt x="412483" y="139700"/>
                </a:lnTo>
                <a:lnTo>
                  <a:pt x="412635" y="138429"/>
                </a:lnTo>
                <a:lnTo>
                  <a:pt x="460508" y="138429"/>
                </a:lnTo>
                <a:lnTo>
                  <a:pt x="457250" y="139700"/>
                </a:lnTo>
                <a:close/>
              </a:path>
              <a:path w="548004" h="554989">
                <a:moveTo>
                  <a:pt x="445233" y="148589"/>
                </a:moveTo>
                <a:lnTo>
                  <a:pt x="399261" y="148589"/>
                </a:lnTo>
                <a:lnTo>
                  <a:pt x="400265" y="147320"/>
                </a:lnTo>
                <a:lnTo>
                  <a:pt x="446341" y="147320"/>
                </a:lnTo>
                <a:lnTo>
                  <a:pt x="445233" y="148589"/>
                </a:lnTo>
                <a:close/>
              </a:path>
              <a:path w="548004" h="554989">
                <a:moveTo>
                  <a:pt x="353070" y="245110"/>
                </a:moveTo>
                <a:lnTo>
                  <a:pt x="272821" y="245110"/>
                </a:lnTo>
                <a:lnTo>
                  <a:pt x="277063" y="241300"/>
                </a:lnTo>
                <a:lnTo>
                  <a:pt x="281381" y="238760"/>
                </a:lnTo>
                <a:lnTo>
                  <a:pt x="285153" y="234950"/>
                </a:lnTo>
                <a:lnTo>
                  <a:pt x="294200" y="227329"/>
                </a:lnTo>
                <a:lnTo>
                  <a:pt x="303436" y="219710"/>
                </a:lnTo>
                <a:lnTo>
                  <a:pt x="312265" y="210820"/>
                </a:lnTo>
                <a:lnTo>
                  <a:pt x="320092" y="201929"/>
                </a:lnTo>
                <a:lnTo>
                  <a:pt x="322592" y="198120"/>
                </a:lnTo>
                <a:lnTo>
                  <a:pt x="326313" y="194310"/>
                </a:lnTo>
                <a:lnTo>
                  <a:pt x="334848" y="191770"/>
                </a:lnTo>
                <a:lnTo>
                  <a:pt x="338606" y="189229"/>
                </a:lnTo>
                <a:lnTo>
                  <a:pt x="343941" y="179070"/>
                </a:lnTo>
                <a:lnTo>
                  <a:pt x="350191" y="175260"/>
                </a:lnTo>
                <a:lnTo>
                  <a:pt x="356082" y="171450"/>
                </a:lnTo>
                <a:lnTo>
                  <a:pt x="356222" y="167639"/>
                </a:lnTo>
                <a:lnTo>
                  <a:pt x="357581" y="163829"/>
                </a:lnTo>
                <a:lnTo>
                  <a:pt x="355333" y="160020"/>
                </a:lnTo>
                <a:lnTo>
                  <a:pt x="356857" y="158750"/>
                </a:lnTo>
                <a:lnTo>
                  <a:pt x="357492" y="157479"/>
                </a:lnTo>
                <a:lnTo>
                  <a:pt x="357238" y="156210"/>
                </a:lnTo>
                <a:lnTo>
                  <a:pt x="357555" y="157479"/>
                </a:lnTo>
                <a:lnTo>
                  <a:pt x="357962" y="157479"/>
                </a:lnTo>
                <a:lnTo>
                  <a:pt x="360845" y="161289"/>
                </a:lnTo>
                <a:lnTo>
                  <a:pt x="437121" y="161289"/>
                </a:lnTo>
                <a:lnTo>
                  <a:pt x="436689" y="162560"/>
                </a:lnTo>
                <a:lnTo>
                  <a:pt x="383336" y="162560"/>
                </a:lnTo>
                <a:lnTo>
                  <a:pt x="378026" y="165100"/>
                </a:lnTo>
                <a:lnTo>
                  <a:pt x="373048" y="168910"/>
                </a:lnTo>
                <a:lnTo>
                  <a:pt x="368314" y="175260"/>
                </a:lnTo>
                <a:lnTo>
                  <a:pt x="363739" y="182879"/>
                </a:lnTo>
                <a:lnTo>
                  <a:pt x="413194" y="182879"/>
                </a:lnTo>
                <a:lnTo>
                  <a:pt x="410159" y="186689"/>
                </a:lnTo>
                <a:lnTo>
                  <a:pt x="407802" y="189229"/>
                </a:lnTo>
                <a:lnTo>
                  <a:pt x="352247" y="189229"/>
                </a:lnTo>
                <a:lnTo>
                  <a:pt x="347814" y="195579"/>
                </a:lnTo>
                <a:lnTo>
                  <a:pt x="401912" y="195579"/>
                </a:lnTo>
                <a:lnTo>
                  <a:pt x="397717" y="199389"/>
                </a:lnTo>
                <a:lnTo>
                  <a:pt x="342874" y="199389"/>
                </a:lnTo>
                <a:lnTo>
                  <a:pt x="342708" y="200660"/>
                </a:lnTo>
                <a:lnTo>
                  <a:pt x="396318" y="200660"/>
                </a:lnTo>
                <a:lnTo>
                  <a:pt x="393522" y="203200"/>
                </a:lnTo>
                <a:lnTo>
                  <a:pt x="390898" y="205739"/>
                </a:lnTo>
                <a:lnTo>
                  <a:pt x="336676" y="205739"/>
                </a:lnTo>
                <a:lnTo>
                  <a:pt x="336765" y="207010"/>
                </a:lnTo>
                <a:lnTo>
                  <a:pt x="389586" y="207010"/>
                </a:lnTo>
                <a:lnTo>
                  <a:pt x="385650" y="210820"/>
                </a:lnTo>
                <a:lnTo>
                  <a:pt x="331737" y="210820"/>
                </a:lnTo>
                <a:lnTo>
                  <a:pt x="328739" y="214629"/>
                </a:lnTo>
                <a:lnTo>
                  <a:pt x="381714" y="214629"/>
                </a:lnTo>
                <a:lnTo>
                  <a:pt x="376466" y="219710"/>
                </a:lnTo>
                <a:lnTo>
                  <a:pt x="324294" y="219710"/>
                </a:lnTo>
                <a:lnTo>
                  <a:pt x="318642" y="222250"/>
                </a:lnTo>
                <a:lnTo>
                  <a:pt x="317030" y="226060"/>
                </a:lnTo>
                <a:lnTo>
                  <a:pt x="311670" y="229870"/>
                </a:lnTo>
                <a:lnTo>
                  <a:pt x="309283" y="233679"/>
                </a:lnTo>
                <a:lnTo>
                  <a:pt x="306781" y="234950"/>
                </a:lnTo>
                <a:lnTo>
                  <a:pt x="307695" y="236220"/>
                </a:lnTo>
                <a:lnTo>
                  <a:pt x="361253" y="236220"/>
                </a:lnTo>
                <a:lnTo>
                  <a:pt x="358398" y="240029"/>
                </a:lnTo>
                <a:lnTo>
                  <a:pt x="353070" y="245110"/>
                </a:lnTo>
                <a:close/>
              </a:path>
              <a:path w="548004" h="554989">
                <a:moveTo>
                  <a:pt x="438279" y="158750"/>
                </a:moveTo>
                <a:lnTo>
                  <a:pt x="386943" y="158750"/>
                </a:lnTo>
                <a:lnTo>
                  <a:pt x="387300" y="157479"/>
                </a:lnTo>
                <a:lnTo>
                  <a:pt x="439005" y="157479"/>
                </a:lnTo>
                <a:lnTo>
                  <a:pt x="438279" y="158750"/>
                </a:lnTo>
                <a:close/>
              </a:path>
              <a:path w="548004" h="554989">
                <a:moveTo>
                  <a:pt x="413194" y="182879"/>
                </a:moveTo>
                <a:lnTo>
                  <a:pt x="363739" y="182879"/>
                </a:lnTo>
                <a:lnTo>
                  <a:pt x="366420" y="180339"/>
                </a:lnTo>
                <a:lnTo>
                  <a:pt x="370103" y="179070"/>
                </a:lnTo>
                <a:lnTo>
                  <a:pt x="371589" y="175260"/>
                </a:lnTo>
                <a:lnTo>
                  <a:pt x="374357" y="170179"/>
                </a:lnTo>
                <a:lnTo>
                  <a:pt x="381698" y="168910"/>
                </a:lnTo>
                <a:lnTo>
                  <a:pt x="383336" y="162560"/>
                </a:lnTo>
                <a:lnTo>
                  <a:pt x="436689" y="162560"/>
                </a:lnTo>
                <a:lnTo>
                  <a:pt x="436257" y="163829"/>
                </a:lnTo>
                <a:lnTo>
                  <a:pt x="428942" y="165100"/>
                </a:lnTo>
                <a:lnTo>
                  <a:pt x="427024" y="170179"/>
                </a:lnTo>
                <a:lnTo>
                  <a:pt x="419061" y="173989"/>
                </a:lnTo>
                <a:lnTo>
                  <a:pt x="420968" y="177800"/>
                </a:lnTo>
                <a:lnTo>
                  <a:pt x="420547" y="181610"/>
                </a:lnTo>
                <a:lnTo>
                  <a:pt x="416229" y="181610"/>
                </a:lnTo>
                <a:lnTo>
                  <a:pt x="413194" y="182879"/>
                </a:lnTo>
                <a:close/>
              </a:path>
              <a:path w="548004" h="554989">
                <a:moveTo>
                  <a:pt x="401912" y="195579"/>
                </a:moveTo>
                <a:lnTo>
                  <a:pt x="347814" y="195579"/>
                </a:lnTo>
                <a:lnTo>
                  <a:pt x="353962" y="191770"/>
                </a:lnTo>
                <a:lnTo>
                  <a:pt x="356425" y="189229"/>
                </a:lnTo>
                <a:lnTo>
                  <a:pt x="407802" y="189229"/>
                </a:lnTo>
                <a:lnTo>
                  <a:pt x="401912" y="195579"/>
                </a:lnTo>
                <a:close/>
              </a:path>
              <a:path w="548004" h="554989">
                <a:moveTo>
                  <a:pt x="396318" y="200660"/>
                </a:moveTo>
                <a:lnTo>
                  <a:pt x="344501" y="200660"/>
                </a:lnTo>
                <a:lnTo>
                  <a:pt x="344855" y="199389"/>
                </a:lnTo>
                <a:lnTo>
                  <a:pt x="397717" y="199389"/>
                </a:lnTo>
                <a:lnTo>
                  <a:pt x="396318" y="200660"/>
                </a:lnTo>
                <a:close/>
              </a:path>
              <a:path w="548004" h="554989">
                <a:moveTo>
                  <a:pt x="389586" y="207010"/>
                </a:moveTo>
                <a:lnTo>
                  <a:pt x="337845" y="207010"/>
                </a:lnTo>
                <a:lnTo>
                  <a:pt x="338328" y="205739"/>
                </a:lnTo>
                <a:lnTo>
                  <a:pt x="390898" y="205739"/>
                </a:lnTo>
                <a:lnTo>
                  <a:pt x="389586" y="207010"/>
                </a:lnTo>
                <a:close/>
              </a:path>
              <a:path w="548004" h="554989">
                <a:moveTo>
                  <a:pt x="381714" y="214629"/>
                </a:moveTo>
                <a:lnTo>
                  <a:pt x="329336" y="214629"/>
                </a:lnTo>
                <a:lnTo>
                  <a:pt x="332143" y="212089"/>
                </a:lnTo>
                <a:lnTo>
                  <a:pt x="331737" y="210820"/>
                </a:lnTo>
                <a:lnTo>
                  <a:pt x="385650" y="210820"/>
                </a:lnTo>
                <a:lnTo>
                  <a:pt x="381714" y="214629"/>
                </a:lnTo>
                <a:close/>
              </a:path>
              <a:path w="548004" h="554989">
                <a:moveTo>
                  <a:pt x="361253" y="236220"/>
                </a:moveTo>
                <a:lnTo>
                  <a:pt x="307695" y="236220"/>
                </a:lnTo>
                <a:lnTo>
                  <a:pt x="324294" y="219710"/>
                </a:lnTo>
                <a:lnTo>
                  <a:pt x="376466" y="219710"/>
                </a:lnTo>
                <a:lnTo>
                  <a:pt x="375970" y="222250"/>
                </a:lnTo>
                <a:lnTo>
                  <a:pt x="379220" y="224789"/>
                </a:lnTo>
                <a:lnTo>
                  <a:pt x="373583" y="228600"/>
                </a:lnTo>
                <a:lnTo>
                  <a:pt x="372872" y="231139"/>
                </a:lnTo>
                <a:lnTo>
                  <a:pt x="366941" y="231139"/>
                </a:lnTo>
                <a:lnTo>
                  <a:pt x="364109" y="232410"/>
                </a:lnTo>
                <a:lnTo>
                  <a:pt x="361253" y="236220"/>
                </a:lnTo>
                <a:close/>
              </a:path>
              <a:path w="548004" h="554989">
                <a:moveTo>
                  <a:pt x="372516" y="232410"/>
                </a:moveTo>
                <a:lnTo>
                  <a:pt x="366941" y="231139"/>
                </a:lnTo>
                <a:lnTo>
                  <a:pt x="372872" y="231139"/>
                </a:lnTo>
                <a:lnTo>
                  <a:pt x="372516" y="232410"/>
                </a:lnTo>
                <a:close/>
              </a:path>
              <a:path w="548004" h="554989">
                <a:moveTo>
                  <a:pt x="264248" y="337820"/>
                </a:moveTo>
                <a:lnTo>
                  <a:pt x="184505" y="337820"/>
                </a:lnTo>
                <a:lnTo>
                  <a:pt x="185712" y="332739"/>
                </a:lnTo>
                <a:lnTo>
                  <a:pt x="188976" y="328929"/>
                </a:lnTo>
                <a:lnTo>
                  <a:pt x="186004" y="323850"/>
                </a:lnTo>
                <a:lnTo>
                  <a:pt x="190588" y="322579"/>
                </a:lnTo>
                <a:lnTo>
                  <a:pt x="194373" y="320039"/>
                </a:lnTo>
                <a:lnTo>
                  <a:pt x="196519" y="318770"/>
                </a:lnTo>
                <a:lnTo>
                  <a:pt x="198005" y="317500"/>
                </a:lnTo>
                <a:lnTo>
                  <a:pt x="201993" y="314960"/>
                </a:lnTo>
                <a:lnTo>
                  <a:pt x="213193" y="303529"/>
                </a:lnTo>
                <a:lnTo>
                  <a:pt x="218211" y="300989"/>
                </a:lnTo>
                <a:lnTo>
                  <a:pt x="219749" y="297179"/>
                </a:lnTo>
                <a:lnTo>
                  <a:pt x="221856" y="290829"/>
                </a:lnTo>
                <a:lnTo>
                  <a:pt x="227634" y="290829"/>
                </a:lnTo>
                <a:lnTo>
                  <a:pt x="233973" y="281939"/>
                </a:lnTo>
                <a:lnTo>
                  <a:pt x="238493" y="276860"/>
                </a:lnTo>
                <a:lnTo>
                  <a:pt x="246926" y="270510"/>
                </a:lnTo>
                <a:lnTo>
                  <a:pt x="247497" y="267970"/>
                </a:lnTo>
                <a:lnTo>
                  <a:pt x="248081" y="264160"/>
                </a:lnTo>
                <a:lnTo>
                  <a:pt x="249339" y="261620"/>
                </a:lnTo>
                <a:lnTo>
                  <a:pt x="256870" y="260350"/>
                </a:lnTo>
                <a:lnTo>
                  <a:pt x="258776" y="250189"/>
                </a:lnTo>
                <a:lnTo>
                  <a:pt x="260451" y="250189"/>
                </a:lnTo>
                <a:lnTo>
                  <a:pt x="265517" y="248920"/>
                </a:lnTo>
                <a:lnTo>
                  <a:pt x="266344" y="247650"/>
                </a:lnTo>
                <a:lnTo>
                  <a:pt x="268095" y="242570"/>
                </a:lnTo>
                <a:lnTo>
                  <a:pt x="272821" y="245110"/>
                </a:lnTo>
                <a:lnTo>
                  <a:pt x="353070" y="245110"/>
                </a:lnTo>
                <a:lnTo>
                  <a:pt x="347510" y="250189"/>
                </a:lnTo>
                <a:lnTo>
                  <a:pt x="342047" y="255270"/>
                </a:lnTo>
                <a:lnTo>
                  <a:pt x="336965" y="260350"/>
                </a:lnTo>
                <a:lnTo>
                  <a:pt x="331950" y="266700"/>
                </a:lnTo>
                <a:lnTo>
                  <a:pt x="326638" y="271779"/>
                </a:lnTo>
                <a:lnTo>
                  <a:pt x="320662" y="275589"/>
                </a:lnTo>
                <a:lnTo>
                  <a:pt x="320128" y="276860"/>
                </a:lnTo>
                <a:lnTo>
                  <a:pt x="319773" y="278129"/>
                </a:lnTo>
                <a:lnTo>
                  <a:pt x="329120" y="281939"/>
                </a:lnTo>
                <a:lnTo>
                  <a:pt x="326847" y="284479"/>
                </a:lnTo>
                <a:lnTo>
                  <a:pt x="324802" y="287020"/>
                </a:lnTo>
                <a:lnTo>
                  <a:pt x="309448" y="287020"/>
                </a:lnTo>
                <a:lnTo>
                  <a:pt x="308470" y="288289"/>
                </a:lnTo>
                <a:lnTo>
                  <a:pt x="306946" y="289560"/>
                </a:lnTo>
                <a:lnTo>
                  <a:pt x="307111" y="289560"/>
                </a:lnTo>
                <a:lnTo>
                  <a:pt x="307860" y="293370"/>
                </a:lnTo>
                <a:lnTo>
                  <a:pt x="307352" y="294639"/>
                </a:lnTo>
                <a:lnTo>
                  <a:pt x="302513" y="297179"/>
                </a:lnTo>
                <a:lnTo>
                  <a:pt x="300824" y="299720"/>
                </a:lnTo>
                <a:lnTo>
                  <a:pt x="291680" y="303529"/>
                </a:lnTo>
                <a:lnTo>
                  <a:pt x="286892" y="308610"/>
                </a:lnTo>
                <a:lnTo>
                  <a:pt x="282498" y="314960"/>
                </a:lnTo>
                <a:lnTo>
                  <a:pt x="279692" y="318770"/>
                </a:lnTo>
                <a:lnTo>
                  <a:pt x="276732" y="322579"/>
                </a:lnTo>
                <a:lnTo>
                  <a:pt x="268617" y="327660"/>
                </a:lnTo>
                <a:lnTo>
                  <a:pt x="266344" y="331470"/>
                </a:lnTo>
                <a:lnTo>
                  <a:pt x="264248" y="337820"/>
                </a:lnTo>
                <a:close/>
              </a:path>
              <a:path w="548004" h="554989">
                <a:moveTo>
                  <a:pt x="314463" y="295910"/>
                </a:moveTo>
                <a:lnTo>
                  <a:pt x="315709" y="289560"/>
                </a:lnTo>
                <a:lnTo>
                  <a:pt x="309448" y="287020"/>
                </a:lnTo>
                <a:lnTo>
                  <a:pt x="324802" y="287020"/>
                </a:lnTo>
                <a:lnTo>
                  <a:pt x="317652" y="288289"/>
                </a:lnTo>
                <a:lnTo>
                  <a:pt x="319289" y="294639"/>
                </a:lnTo>
                <a:lnTo>
                  <a:pt x="314463" y="295910"/>
                </a:lnTo>
                <a:close/>
              </a:path>
              <a:path w="548004" h="554989">
                <a:moveTo>
                  <a:pt x="250939" y="350520"/>
                </a:moveTo>
                <a:lnTo>
                  <a:pt x="163207" y="350520"/>
                </a:lnTo>
                <a:lnTo>
                  <a:pt x="166420" y="347979"/>
                </a:lnTo>
                <a:lnTo>
                  <a:pt x="168173" y="346710"/>
                </a:lnTo>
                <a:lnTo>
                  <a:pt x="172148" y="345439"/>
                </a:lnTo>
                <a:lnTo>
                  <a:pt x="177190" y="345439"/>
                </a:lnTo>
                <a:lnTo>
                  <a:pt x="171284" y="340360"/>
                </a:lnTo>
                <a:lnTo>
                  <a:pt x="169532" y="339089"/>
                </a:lnTo>
                <a:lnTo>
                  <a:pt x="170383" y="337820"/>
                </a:lnTo>
                <a:lnTo>
                  <a:pt x="171794" y="336550"/>
                </a:lnTo>
                <a:lnTo>
                  <a:pt x="178625" y="337820"/>
                </a:lnTo>
                <a:lnTo>
                  <a:pt x="264248" y="337820"/>
                </a:lnTo>
                <a:lnTo>
                  <a:pt x="263829" y="339089"/>
                </a:lnTo>
                <a:lnTo>
                  <a:pt x="262075" y="342900"/>
                </a:lnTo>
                <a:lnTo>
                  <a:pt x="254126" y="342900"/>
                </a:lnTo>
                <a:lnTo>
                  <a:pt x="253072" y="346710"/>
                </a:lnTo>
                <a:lnTo>
                  <a:pt x="250939" y="350520"/>
                </a:lnTo>
                <a:close/>
              </a:path>
              <a:path w="548004" h="554989">
                <a:moveTo>
                  <a:pt x="131240" y="382270"/>
                </a:moveTo>
                <a:lnTo>
                  <a:pt x="131051" y="382270"/>
                </a:lnTo>
                <a:lnTo>
                  <a:pt x="131673" y="379729"/>
                </a:lnTo>
                <a:lnTo>
                  <a:pt x="131787" y="377189"/>
                </a:lnTo>
                <a:lnTo>
                  <a:pt x="135572" y="374650"/>
                </a:lnTo>
                <a:lnTo>
                  <a:pt x="138734" y="372110"/>
                </a:lnTo>
                <a:lnTo>
                  <a:pt x="141668" y="370839"/>
                </a:lnTo>
                <a:lnTo>
                  <a:pt x="140080" y="365760"/>
                </a:lnTo>
                <a:lnTo>
                  <a:pt x="142570" y="365760"/>
                </a:lnTo>
                <a:lnTo>
                  <a:pt x="147015" y="360679"/>
                </a:lnTo>
                <a:lnTo>
                  <a:pt x="153341" y="360679"/>
                </a:lnTo>
                <a:lnTo>
                  <a:pt x="157961" y="351789"/>
                </a:lnTo>
                <a:lnTo>
                  <a:pt x="159016" y="349250"/>
                </a:lnTo>
                <a:lnTo>
                  <a:pt x="160121" y="344170"/>
                </a:lnTo>
                <a:lnTo>
                  <a:pt x="161302" y="341629"/>
                </a:lnTo>
                <a:lnTo>
                  <a:pt x="164261" y="342900"/>
                </a:lnTo>
                <a:lnTo>
                  <a:pt x="163207" y="350520"/>
                </a:lnTo>
                <a:lnTo>
                  <a:pt x="250939" y="350520"/>
                </a:lnTo>
                <a:lnTo>
                  <a:pt x="249428" y="351789"/>
                </a:lnTo>
                <a:lnTo>
                  <a:pt x="247548" y="354329"/>
                </a:lnTo>
                <a:lnTo>
                  <a:pt x="245821" y="356870"/>
                </a:lnTo>
                <a:lnTo>
                  <a:pt x="238290" y="356870"/>
                </a:lnTo>
                <a:lnTo>
                  <a:pt x="234391" y="359410"/>
                </a:lnTo>
                <a:lnTo>
                  <a:pt x="166446" y="359410"/>
                </a:lnTo>
                <a:lnTo>
                  <a:pt x="163830" y="363220"/>
                </a:lnTo>
                <a:lnTo>
                  <a:pt x="165201" y="364489"/>
                </a:lnTo>
                <a:lnTo>
                  <a:pt x="232656" y="364489"/>
                </a:lnTo>
                <a:lnTo>
                  <a:pt x="231788" y="367029"/>
                </a:lnTo>
                <a:lnTo>
                  <a:pt x="159892" y="367029"/>
                </a:lnTo>
                <a:lnTo>
                  <a:pt x="158038" y="368300"/>
                </a:lnTo>
                <a:lnTo>
                  <a:pt x="157187" y="368300"/>
                </a:lnTo>
                <a:lnTo>
                  <a:pt x="155525" y="370839"/>
                </a:lnTo>
                <a:lnTo>
                  <a:pt x="154813" y="373379"/>
                </a:lnTo>
                <a:lnTo>
                  <a:pt x="151423" y="377189"/>
                </a:lnTo>
                <a:lnTo>
                  <a:pt x="148475" y="377189"/>
                </a:lnTo>
                <a:lnTo>
                  <a:pt x="144983" y="381000"/>
                </a:lnTo>
                <a:lnTo>
                  <a:pt x="131991" y="381000"/>
                </a:lnTo>
                <a:lnTo>
                  <a:pt x="131925" y="381233"/>
                </a:lnTo>
                <a:lnTo>
                  <a:pt x="131240" y="382270"/>
                </a:lnTo>
                <a:close/>
              </a:path>
              <a:path w="548004" h="554989">
                <a:moveTo>
                  <a:pt x="232656" y="364489"/>
                </a:moveTo>
                <a:lnTo>
                  <a:pt x="165201" y="364489"/>
                </a:lnTo>
                <a:lnTo>
                  <a:pt x="167589" y="360679"/>
                </a:lnTo>
                <a:lnTo>
                  <a:pt x="166446" y="359410"/>
                </a:lnTo>
                <a:lnTo>
                  <a:pt x="234391" y="359410"/>
                </a:lnTo>
                <a:lnTo>
                  <a:pt x="232656" y="364489"/>
                </a:lnTo>
                <a:close/>
              </a:path>
              <a:path w="548004" h="554989">
                <a:moveTo>
                  <a:pt x="210632" y="384810"/>
                </a:moveTo>
                <a:lnTo>
                  <a:pt x="146557" y="384810"/>
                </a:lnTo>
                <a:lnTo>
                  <a:pt x="151333" y="381000"/>
                </a:lnTo>
                <a:lnTo>
                  <a:pt x="156159" y="375920"/>
                </a:lnTo>
                <a:lnTo>
                  <a:pt x="161290" y="370839"/>
                </a:lnTo>
                <a:lnTo>
                  <a:pt x="161099" y="369570"/>
                </a:lnTo>
                <a:lnTo>
                  <a:pt x="159892" y="367029"/>
                </a:lnTo>
                <a:lnTo>
                  <a:pt x="230733" y="367029"/>
                </a:lnTo>
                <a:lnTo>
                  <a:pt x="228944" y="368300"/>
                </a:lnTo>
                <a:lnTo>
                  <a:pt x="229590" y="372110"/>
                </a:lnTo>
                <a:lnTo>
                  <a:pt x="224345" y="372110"/>
                </a:lnTo>
                <a:lnTo>
                  <a:pt x="222516" y="373379"/>
                </a:lnTo>
                <a:lnTo>
                  <a:pt x="222451" y="375920"/>
                </a:lnTo>
                <a:lnTo>
                  <a:pt x="223088" y="377189"/>
                </a:lnTo>
                <a:lnTo>
                  <a:pt x="223494" y="379729"/>
                </a:lnTo>
                <a:lnTo>
                  <a:pt x="212953" y="379729"/>
                </a:lnTo>
                <a:lnTo>
                  <a:pt x="210632" y="384810"/>
                </a:lnTo>
                <a:close/>
              </a:path>
              <a:path w="548004" h="554989">
                <a:moveTo>
                  <a:pt x="229806" y="373379"/>
                </a:moveTo>
                <a:lnTo>
                  <a:pt x="228283" y="373379"/>
                </a:lnTo>
                <a:lnTo>
                  <a:pt x="224345" y="372110"/>
                </a:lnTo>
                <a:lnTo>
                  <a:pt x="229590" y="372110"/>
                </a:lnTo>
                <a:lnTo>
                  <a:pt x="229806" y="373379"/>
                </a:lnTo>
                <a:close/>
              </a:path>
              <a:path w="548004" h="554989">
                <a:moveTo>
                  <a:pt x="196308" y="398779"/>
                </a:moveTo>
                <a:lnTo>
                  <a:pt x="115785" y="398779"/>
                </a:lnTo>
                <a:lnTo>
                  <a:pt x="119621" y="397510"/>
                </a:lnTo>
                <a:lnTo>
                  <a:pt x="122339" y="394970"/>
                </a:lnTo>
                <a:lnTo>
                  <a:pt x="126428" y="388620"/>
                </a:lnTo>
                <a:lnTo>
                  <a:pt x="128931" y="384810"/>
                </a:lnTo>
                <a:lnTo>
                  <a:pt x="131240" y="382270"/>
                </a:lnTo>
                <a:lnTo>
                  <a:pt x="131634" y="382270"/>
                </a:lnTo>
                <a:lnTo>
                  <a:pt x="131925" y="381233"/>
                </a:lnTo>
                <a:lnTo>
                  <a:pt x="132080" y="381000"/>
                </a:lnTo>
                <a:lnTo>
                  <a:pt x="144983" y="381000"/>
                </a:lnTo>
                <a:lnTo>
                  <a:pt x="143610" y="382270"/>
                </a:lnTo>
                <a:lnTo>
                  <a:pt x="146557" y="384810"/>
                </a:lnTo>
                <a:lnTo>
                  <a:pt x="210632" y="384810"/>
                </a:lnTo>
                <a:lnTo>
                  <a:pt x="210051" y="386079"/>
                </a:lnTo>
                <a:lnTo>
                  <a:pt x="141871" y="386079"/>
                </a:lnTo>
                <a:lnTo>
                  <a:pt x="135648" y="389889"/>
                </a:lnTo>
                <a:lnTo>
                  <a:pt x="132448" y="392429"/>
                </a:lnTo>
                <a:lnTo>
                  <a:pt x="129882" y="396239"/>
                </a:lnTo>
                <a:lnTo>
                  <a:pt x="135064" y="397510"/>
                </a:lnTo>
                <a:lnTo>
                  <a:pt x="196954" y="397510"/>
                </a:lnTo>
                <a:lnTo>
                  <a:pt x="196308" y="398779"/>
                </a:lnTo>
                <a:close/>
              </a:path>
              <a:path w="548004" h="554989">
                <a:moveTo>
                  <a:pt x="196954" y="397510"/>
                </a:moveTo>
                <a:lnTo>
                  <a:pt x="135064" y="397510"/>
                </a:lnTo>
                <a:lnTo>
                  <a:pt x="137363" y="396239"/>
                </a:lnTo>
                <a:lnTo>
                  <a:pt x="141871" y="386079"/>
                </a:lnTo>
                <a:lnTo>
                  <a:pt x="210051" y="386079"/>
                </a:lnTo>
                <a:lnTo>
                  <a:pt x="207149" y="392429"/>
                </a:lnTo>
                <a:lnTo>
                  <a:pt x="198245" y="394970"/>
                </a:lnTo>
                <a:lnTo>
                  <a:pt x="196954" y="397510"/>
                </a:lnTo>
                <a:close/>
              </a:path>
              <a:path w="548004" h="554989">
                <a:moveTo>
                  <a:pt x="120891" y="393700"/>
                </a:moveTo>
                <a:lnTo>
                  <a:pt x="115059" y="393700"/>
                </a:lnTo>
                <a:lnTo>
                  <a:pt x="119659" y="388620"/>
                </a:lnTo>
                <a:lnTo>
                  <a:pt x="120891" y="393700"/>
                </a:lnTo>
                <a:close/>
              </a:path>
              <a:path w="548004" h="554989">
                <a:moveTo>
                  <a:pt x="114852" y="393928"/>
                </a:moveTo>
                <a:lnTo>
                  <a:pt x="114807" y="393700"/>
                </a:lnTo>
                <a:lnTo>
                  <a:pt x="115059" y="393700"/>
                </a:lnTo>
                <a:lnTo>
                  <a:pt x="114852" y="393928"/>
                </a:lnTo>
                <a:close/>
              </a:path>
              <a:path w="548004" h="554989">
                <a:moveTo>
                  <a:pt x="175722" y="421639"/>
                </a:moveTo>
                <a:lnTo>
                  <a:pt x="95034" y="421639"/>
                </a:lnTo>
                <a:lnTo>
                  <a:pt x="100698" y="416560"/>
                </a:lnTo>
                <a:lnTo>
                  <a:pt x="105854" y="411479"/>
                </a:lnTo>
                <a:lnTo>
                  <a:pt x="113919" y="403860"/>
                </a:lnTo>
                <a:lnTo>
                  <a:pt x="109321" y="401320"/>
                </a:lnTo>
                <a:lnTo>
                  <a:pt x="109308" y="400050"/>
                </a:lnTo>
                <a:lnTo>
                  <a:pt x="114852" y="393928"/>
                </a:lnTo>
                <a:lnTo>
                  <a:pt x="115785" y="398779"/>
                </a:lnTo>
                <a:lnTo>
                  <a:pt x="196308" y="398779"/>
                </a:lnTo>
                <a:lnTo>
                  <a:pt x="195017" y="401320"/>
                </a:lnTo>
                <a:lnTo>
                  <a:pt x="124574" y="401320"/>
                </a:lnTo>
                <a:lnTo>
                  <a:pt x="124040" y="402589"/>
                </a:lnTo>
                <a:lnTo>
                  <a:pt x="124637" y="403860"/>
                </a:lnTo>
                <a:lnTo>
                  <a:pt x="193725" y="403860"/>
                </a:lnTo>
                <a:lnTo>
                  <a:pt x="192354" y="405129"/>
                </a:lnTo>
                <a:lnTo>
                  <a:pt x="184618" y="410210"/>
                </a:lnTo>
                <a:lnTo>
                  <a:pt x="180047" y="415289"/>
                </a:lnTo>
                <a:lnTo>
                  <a:pt x="175722" y="421639"/>
                </a:lnTo>
                <a:close/>
              </a:path>
              <a:path w="548004" h="554989">
                <a:moveTo>
                  <a:pt x="193725" y="403860"/>
                </a:moveTo>
                <a:lnTo>
                  <a:pt x="126403" y="403860"/>
                </a:lnTo>
                <a:lnTo>
                  <a:pt x="126541" y="402589"/>
                </a:lnTo>
                <a:lnTo>
                  <a:pt x="126747" y="402589"/>
                </a:lnTo>
                <a:lnTo>
                  <a:pt x="126301" y="401320"/>
                </a:lnTo>
                <a:lnTo>
                  <a:pt x="195017" y="401320"/>
                </a:lnTo>
                <a:lnTo>
                  <a:pt x="193725" y="403860"/>
                </a:lnTo>
                <a:close/>
              </a:path>
              <a:path w="548004" h="554989">
                <a:moveTo>
                  <a:pt x="91032" y="418002"/>
                </a:moveTo>
                <a:lnTo>
                  <a:pt x="90843" y="417829"/>
                </a:lnTo>
                <a:lnTo>
                  <a:pt x="91161" y="417829"/>
                </a:lnTo>
                <a:lnTo>
                  <a:pt x="91032" y="418002"/>
                </a:lnTo>
                <a:close/>
              </a:path>
              <a:path w="548004" h="554989">
                <a:moveTo>
                  <a:pt x="14605" y="535939"/>
                </a:moveTo>
                <a:lnTo>
                  <a:pt x="9690" y="530860"/>
                </a:lnTo>
                <a:lnTo>
                  <a:pt x="16598" y="530860"/>
                </a:lnTo>
                <a:lnTo>
                  <a:pt x="16763" y="528320"/>
                </a:lnTo>
                <a:lnTo>
                  <a:pt x="0" y="511810"/>
                </a:lnTo>
                <a:lnTo>
                  <a:pt x="1244" y="509270"/>
                </a:lnTo>
                <a:lnTo>
                  <a:pt x="2159" y="508000"/>
                </a:lnTo>
                <a:lnTo>
                  <a:pt x="3149" y="506729"/>
                </a:lnTo>
                <a:lnTo>
                  <a:pt x="9087" y="500379"/>
                </a:lnTo>
                <a:lnTo>
                  <a:pt x="15552" y="495300"/>
                </a:lnTo>
                <a:lnTo>
                  <a:pt x="21668" y="488950"/>
                </a:lnTo>
                <a:lnTo>
                  <a:pt x="26555" y="481329"/>
                </a:lnTo>
                <a:lnTo>
                  <a:pt x="26847" y="480060"/>
                </a:lnTo>
                <a:lnTo>
                  <a:pt x="27992" y="480060"/>
                </a:lnTo>
                <a:lnTo>
                  <a:pt x="39229" y="472439"/>
                </a:lnTo>
                <a:lnTo>
                  <a:pt x="47980" y="462279"/>
                </a:lnTo>
                <a:lnTo>
                  <a:pt x="52819" y="458470"/>
                </a:lnTo>
                <a:lnTo>
                  <a:pt x="58013" y="453389"/>
                </a:lnTo>
                <a:lnTo>
                  <a:pt x="59512" y="452120"/>
                </a:lnTo>
                <a:lnTo>
                  <a:pt x="60526" y="450850"/>
                </a:lnTo>
                <a:lnTo>
                  <a:pt x="62853" y="447039"/>
                </a:lnTo>
                <a:lnTo>
                  <a:pt x="63753" y="445770"/>
                </a:lnTo>
                <a:lnTo>
                  <a:pt x="70979" y="443229"/>
                </a:lnTo>
                <a:lnTo>
                  <a:pt x="78447" y="433070"/>
                </a:lnTo>
                <a:lnTo>
                  <a:pt x="79146" y="431800"/>
                </a:lnTo>
                <a:lnTo>
                  <a:pt x="80173" y="430529"/>
                </a:lnTo>
                <a:lnTo>
                  <a:pt x="85991" y="429260"/>
                </a:lnTo>
                <a:lnTo>
                  <a:pt x="87579" y="426720"/>
                </a:lnTo>
                <a:lnTo>
                  <a:pt x="88684" y="420370"/>
                </a:lnTo>
                <a:lnTo>
                  <a:pt x="90208" y="419100"/>
                </a:lnTo>
                <a:lnTo>
                  <a:pt x="91032" y="418002"/>
                </a:lnTo>
                <a:lnTo>
                  <a:pt x="95034" y="421639"/>
                </a:lnTo>
                <a:lnTo>
                  <a:pt x="175722" y="421639"/>
                </a:lnTo>
                <a:lnTo>
                  <a:pt x="173992" y="424179"/>
                </a:lnTo>
                <a:lnTo>
                  <a:pt x="102857" y="424179"/>
                </a:lnTo>
                <a:lnTo>
                  <a:pt x="101866" y="425450"/>
                </a:lnTo>
                <a:lnTo>
                  <a:pt x="102234" y="426720"/>
                </a:lnTo>
                <a:lnTo>
                  <a:pt x="172262" y="426720"/>
                </a:lnTo>
                <a:lnTo>
                  <a:pt x="169887" y="427989"/>
                </a:lnTo>
                <a:lnTo>
                  <a:pt x="165226" y="430529"/>
                </a:lnTo>
                <a:lnTo>
                  <a:pt x="162356" y="433070"/>
                </a:lnTo>
                <a:lnTo>
                  <a:pt x="155740" y="440689"/>
                </a:lnTo>
                <a:lnTo>
                  <a:pt x="151028" y="444500"/>
                </a:lnTo>
                <a:lnTo>
                  <a:pt x="145436" y="450850"/>
                </a:lnTo>
                <a:lnTo>
                  <a:pt x="82372" y="450850"/>
                </a:lnTo>
                <a:lnTo>
                  <a:pt x="81673" y="452120"/>
                </a:lnTo>
                <a:lnTo>
                  <a:pt x="144317" y="452120"/>
                </a:lnTo>
                <a:lnTo>
                  <a:pt x="138682" y="458470"/>
                </a:lnTo>
                <a:lnTo>
                  <a:pt x="133963" y="463550"/>
                </a:lnTo>
                <a:lnTo>
                  <a:pt x="128868" y="468629"/>
                </a:lnTo>
                <a:lnTo>
                  <a:pt x="126871" y="469900"/>
                </a:lnTo>
                <a:lnTo>
                  <a:pt x="125907" y="473710"/>
                </a:lnTo>
                <a:lnTo>
                  <a:pt x="119467" y="476250"/>
                </a:lnTo>
                <a:lnTo>
                  <a:pt x="116649" y="480060"/>
                </a:lnTo>
                <a:lnTo>
                  <a:pt x="113588" y="482600"/>
                </a:lnTo>
                <a:lnTo>
                  <a:pt x="96758" y="501650"/>
                </a:lnTo>
                <a:lnTo>
                  <a:pt x="91084" y="506729"/>
                </a:lnTo>
                <a:lnTo>
                  <a:pt x="87693" y="510539"/>
                </a:lnTo>
                <a:lnTo>
                  <a:pt x="84429" y="514350"/>
                </a:lnTo>
                <a:lnTo>
                  <a:pt x="80276" y="523239"/>
                </a:lnTo>
                <a:lnTo>
                  <a:pt x="77952" y="527050"/>
                </a:lnTo>
                <a:lnTo>
                  <a:pt x="70040" y="529589"/>
                </a:lnTo>
                <a:lnTo>
                  <a:pt x="68906" y="532129"/>
                </a:lnTo>
                <a:lnTo>
                  <a:pt x="21361" y="532129"/>
                </a:lnTo>
                <a:lnTo>
                  <a:pt x="14605" y="535939"/>
                </a:lnTo>
                <a:close/>
              </a:path>
              <a:path w="548004" h="554989">
                <a:moveTo>
                  <a:pt x="172262" y="426720"/>
                </a:moveTo>
                <a:lnTo>
                  <a:pt x="106057" y="426720"/>
                </a:lnTo>
                <a:lnTo>
                  <a:pt x="104800" y="424179"/>
                </a:lnTo>
                <a:lnTo>
                  <a:pt x="173992" y="424179"/>
                </a:lnTo>
                <a:lnTo>
                  <a:pt x="172262" y="426720"/>
                </a:lnTo>
                <a:close/>
              </a:path>
              <a:path w="548004" h="554989">
                <a:moveTo>
                  <a:pt x="144317" y="452120"/>
                </a:moveTo>
                <a:lnTo>
                  <a:pt x="82118" y="452120"/>
                </a:lnTo>
                <a:lnTo>
                  <a:pt x="82372" y="450850"/>
                </a:lnTo>
                <a:lnTo>
                  <a:pt x="145436" y="450850"/>
                </a:lnTo>
                <a:lnTo>
                  <a:pt x="144317" y="452120"/>
                </a:lnTo>
                <a:close/>
              </a:path>
              <a:path w="548004" h="554989">
                <a:moveTo>
                  <a:pt x="25501" y="551179"/>
                </a:moveTo>
                <a:lnTo>
                  <a:pt x="33324" y="542289"/>
                </a:lnTo>
                <a:lnTo>
                  <a:pt x="27992" y="542289"/>
                </a:lnTo>
                <a:lnTo>
                  <a:pt x="28194" y="537210"/>
                </a:lnTo>
                <a:lnTo>
                  <a:pt x="26098" y="534670"/>
                </a:lnTo>
                <a:lnTo>
                  <a:pt x="21361" y="532129"/>
                </a:lnTo>
                <a:lnTo>
                  <a:pt x="68906" y="532129"/>
                </a:lnTo>
                <a:lnTo>
                  <a:pt x="68339" y="533400"/>
                </a:lnTo>
                <a:lnTo>
                  <a:pt x="65354" y="537210"/>
                </a:lnTo>
                <a:lnTo>
                  <a:pt x="64935" y="539750"/>
                </a:lnTo>
                <a:lnTo>
                  <a:pt x="56756" y="542289"/>
                </a:lnTo>
                <a:lnTo>
                  <a:pt x="54432" y="546100"/>
                </a:lnTo>
                <a:lnTo>
                  <a:pt x="37325" y="546100"/>
                </a:lnTo>
                <a:lnTo>
                  <a:pt x="25501" y="551179"/>
                </a:lnTo>
                <a:close/>
              </a:path>
              <a:path w="548004" h="554989">
                <a:moveTo>
                  <a:pt x="48513" y="554989"/>
                </a:moveTo>
                <a:lnTo>
                  <a:pt x="37325" y="546100"/>
                </a:lnTo>
                <a:lnTo>
                  <a:pt x="54432" y="546100"/>
                </a:lnTo>
                <a:lnTo>
                  <a:pt x="52882" y="548639"/>
                </a:lnTo>
                <a:lnTo>
                  <a:pt x="48513" y="554989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000164" y="3145595"/>
            <a:ext cx="262255" cy="228600"/>
          </a:xfrm>
          <a:custGeom>
            <a:avLst/>
            <a:gdLst/>
            <a:ahLst/>
            <a:cxnLst/>
            <a:rect l="l" t="t" r="r" b="b"/>
            <a:pathLst>
              <a:path w="262255" h="228600">
                <a:moveTo>
                  <a:pt x="209183" y="10682"/>
                </a:moveTo>
                <a:lnTo>
                  <a:pt x="146075" y="10682"/>
                </a:lnTo>
                <a:lnTo>
                  <a:pt x="150621" y="9499"/>
                </a:lnTo>
                <a:lnTo>
                  <a:pt x="154381" y="8419"/>
                </a:lnTo>
                <a:lnTo>
                  <a:pt x="162483" y="6410"/>
                </a:lnTo>
                <a:lnTo>
                  <a:pt x="166763" y="5003"/>
                </a:lnTo>
                <a:lnTo>
                  <a:pt x="171119" y="4530"/>
                </a:lnTo>
                <a:lnTo>
                  <a:pt x="178548" y="3019"/>
                </a:lnTo>
                <a:lnTo>
                  <a:pt x="185827" y="1033"/>
                </a:lnTo>
                <a:lnTo>
                  <a:pt x="193024" y="0"/>
                </a:lnTo>
                <a:lnTo>
                  <a:pt x="200202" y="1344"/>
                </a:lnTo>
                <a:lnTo>
                  <a:pt x="206538" y="7886"/>
                </a:lnTo>
                <a:lnTo>
                  <a:pt x="209183" y="10682"/>
                </a:lnTo>
                <a:close/>
              </a:path>
              <a:path w="262255" h="228600">
                <a:moveTo>
                  <a:pt x="229669" y="34024"/>
                </a:moveTo>
                <a:lnTo>
                  <a:pt x="70027" y="34024"/>
                </a:lnTo>
                <a:lnTo>
                  <a:pt x="75006" y="29541"/>
                </a:lnTo>
                <a:lnTo>
                  <a:pt x="87312" y="28474"/>
                </a:lnTo>
                <a:lnTo>
                  <a:pt x="93281" y="24970"/>
                </a:lnTo>
                <a:lnTo>
                  <a:pt x="101219" y="22031"/>
                </a:lnTo>
                <a:lnTo>
                  <a:pt x="102996" y="20939"/>
                </a:lnTo>
                <a:lnTo>
                  <a:pt x="104927" y="20511"/>
                </a:lnTo>
                <a:lnTo>
                  <a:pt x="114989" y="18819"/>
                </a:lnTo>
                <a:lnTo>
                  <a:pt x="125121" y="17405"/>
                </a:lnTo>
                <a:lnTo>
                  <a:pt x="135047" y="15129"/>
                </a:lnTo>
                <a:lnTo>
                  <a:pt x="144487" y="10856"/>
                </a:lnTo>
                <a:lnTo>
                  <a:pt x="145110" y="10465"/>
                </a:lnTo>
                <a:lnTo>
                  <a:pt x="146075" y="10682"/>
                </a:lnTo>
                <a:lnTo>
                  <a:pt x="209183" y="10682"/>
                </a:lnTo>
                <a:lnTo>
                  <a:pt x="210286" y="11848"/>
                </a:lnTo>
                <a:lnTo>
                  <a:pt x="210946" y="12829"/>
                </a:lnTo>
                <a:lnTo>
                  <a:pt x="211504" y="13535"/>
                </a:lnTo>
                <a:lnTo>
                  <a:pt x="210502" y="23544"/>
                </a:lnTo>
                <a:lnTo>
                  <a:pt x="223634" y="24729"/>
                </a:lnTo>
                <a:lnTo>
                  <a:pt x="224459" y="27103"/>
                </a:lnTo>
                <a:lnTo>
                  <a:pt x="224116" y="29745"/>
                </a:lnTo>
                <a:lnTo>
                  <a:pt x="231237" y="29745"/>
                </a:lnTo>
                <a:lnTo>
                  <a:pt x="229360" y="32740"/>
                </a:lnTo>
                <a:lnTo>
                  <a:pt x="229669" y="34024"/>
                </a:lnTo>
                <a:close/>
              </a:path>
              <a:path w="262255" h="228600">
                <a:moveTo>
                  <a:pt x="231237" y="29745"/>
                </a:moveTo>
                <a:lnTo>
                  <a:pt x="224116" y="29745"/>
                </a:lnTo>
                <a:lnTo>
                  <a:pt x="231432" y="29435"/>
                </a:lnTo>
                <a:lnTo>
                  <a:pt x="231237" y="29745"/>
                </a:lnTo>
                <a:close/>
              </a:path>
              <a:path w="262255" h="228600">
                <a:moveTo>
                  <a:pt x="239787" y="41043"/>
                </a:moveTo>
                <a:lnTo>
                  <a:pt x="43383" y="41043"/>
                </a:lnTo>
                <a:lnTo>
                  <a:pt x="50469" y="37310"/>
                </a:lnTo>
                <a:lnTo>
                  <a:pt x="54355" y="36181"/>
                </a:lnTo>
                <a:lnTo>
                  <a:pt x="59956" y="34011"/>
                </a:lnTo>
                <a:lnTo>
                  <a:pt x="61963" y="32423"/>
                </a:lnTo>
                <a:lnTo>
                  <a:pt x="70027" y="34024"/>
                </a:lnTo>
                <a:lnTo>
                  <a:pt x="229669" y="34024"/>
                </a:lnTo>
                <a:lnTo>
                  <a:pt x="229819" y="34643"/>
                </a:lnTo>
                <a:lnTo>
                  <a:pt x="239787" y="41043"/>
                </a:lnTo>
                <a:close/>
              </a:path>
              <a:path w="262255" h="228600">
                <a:moveTo>
                  <a:pt x="260414" y="42669"/>
                </a:moveTo>
                <a:lnTo>
                  <a:pt x="252437" y="42669"/>
                </a:lnTo>
                <a:lnTo>
                  <a:pt x="254760" y="40883"/>
                </a:lnTo>
                <a:lnTo>
                  <a:pt x="252843" y="37274"/>
                </a:lnTo>
                <a:lnTo>
                  <a:pt x="254546" y="35828"/>
                </a:lnTo>
                <a:lnTo>
                  <a:pt x="257924" y="35226"/>
                </a:lnTo>
                <a:lnTo>
                  <a:pt x="260896" y="41670"/>
                </a:lnTo>
                <a:lnTo>
                  <a:pt x="260934" y="42228"/>
                </a:lnTo>
                <a:lnTo>
                  <a:pt x="260414" y="42669"/>
                </a:lnTo>
                <a:close/>
              </a:path>
              <a:path w="262255" h="228600">
                <a:moveTo>
                  <a:pt x="0" y="106614"/>
                </a:moveTo>
                <a:lnTo>
                  <a:pt x="2565" y="98554"/>
                </a:lnTo>
                <a:lnTo>
                  <a:pt x="5740" y="92253"/>
                </a:lnTo>
                <a:lnTo>
                  <a:pt x="2578" y="85493"/>
                </a:lnTo>
                <a:lnTo>
                  <a:pt x="8140" y="81481"/>
                </a:lnTo>
                <a:lnTo>
                  <a:pt x="1003" y="79906"/>
                </a:lnTo>
                <a:lnTo>
                  <a:pt x="952" y="76731"/>
                </a:lnTo>
                <a:lnTo>
                  <a:pt x="3492" y="73860"/>
                </a:lnTo>
                <a:lnTo>
                  <a:pt x="5638" y="69979"/>
                </a:lnTo>
                <a:lnTo>
                  <a:pt x="14757" y="64707"/>
                </a:lnTo>
                <a:lnTo>
                  <a:pt x="15281" y="59170"/>
                </a:lnTo>
                <a:lnTo>
                  <a:pt x="16192" y="54878"/>
                </a:lnTo>
                <a:lnTo>
                  <a:pt x="36182" y="44615"/>
                </a:lnTo>
                <a:lnTo>
                  <a:pt x="38023" y="39444"/>
                </a:lnTo>
                <a:lnTo>
                  <a:pt x="43383" y="41043"/>
                </a:lnTo>
                <a:lnTo>
                  <a:pt x="239787" y="41043"/>
                </a:lnTo>
                <a:lnTo>
                  <a:pt x="242657" y="42886"/>
                </a:lnTo>
                <a:lnTo>
                  <a:pt x="260158" y="42886"/>
                </a:lnTo>
                <a:lnTo>
                  <a:pt x="254228" y="47915"/>
                </a:lnTo>
                <a:lnTo>
                  <a:pt x="252285" y="49137"/>
                </a:lnTo>
                <a:lnTo>
                  <a:pt x="253975" y="52032"/>
                </a:lnTo>
                <a:lnTo>
                  <a:pt x="260996" y="52032"/>
                </a:lnTo>
                <a:lnTo>
                  <a:pt x="260339" y="53812"/>
                </a:lnTo>
                <a:lnTo>
                  <a:pt x="254330" y="53812"/>
                </a:lnTo>
                <a:lnTo>
                  <a:pt x="248665" y="54810"/>
                </a:lnTo>
                <a:lnTo>
                  <a:pt x="249034" y="56807"/>
                </a:lnTo>
                <a:lnTo>
                  <a:pt x="250012" y="59170"/>
                </a:lnTo>
                <a:lnTo>
                  <a:pt x="249491" y="63560"/>
                </a:lnTo>
                <a:lnTo>
                  <a:pt x="247980" y="65582"/>
                </a:lnTo>
                <a:lnTo>
                  <a:pt x="247203" y="67268"/>
                </a:lnTo>
                <a:lnTo>
                  <a:pt x="247028" y="67268"/>
                </a:lnTo>
                <a:lnTo>
                  <a:pt x="245846" y="69048"/>
                </a:lnTo>
                <a:lnTo>
                  <a:pt x="249213" y="71795"/>
                </a:lnTo>
                <a:lnTo>
                  <a:pt x="244245" y="73898"/>
                </a:lnTo>
                <a:lnTo>
                  <a:pt x="244652" y="77568"/>
                </a:lnTo>
                <a:lnTo>
                  <a:pt x="242799" y="82102"/>
                </a:lnTo>
                <a:lnTo>
                  <a:pt x="240957" y="84303"/>
                </a:lnTo>
                <a:lnTo>
                  <a:pt x="240004" y="86839"/>
                </a:lnTo>
                <a:lnTo>
                  <a:pt x="238061" y="92135"/>
                </a:lnTo>
                <a:lnTo>
                  <a:pt x="235089" y="97573"/>
                </a:lnTo>
                <a:lnTo>
                  <a:pt x="235110" y="102361"/>
                </a:lnTo>
                <a:lnTo>
                  <a:pt x="7505" y="102361"/>
                </a:lnTo>
                <a:lnTo>
                  <a:pt x="0" y="106614"/>
                </a:lnTo>
                <a:close/>
              </a:path>
              <a:path w="262255" h="228600">
                <a:moveTo>
                  <a:pt x="254710" y="40789"/>
                </a:moveTo>
                <a:close/>
              </a:path>
              <a:path w="262255" h="228600">
                <a:moveTo>
                  <a:pt x="260158" y="42886"/>
                </a:moveTo>
                <a:lnTo>
                  <a:pt x="242657" y="42886"/>
                </a:lnTo>
                <a:lnTo>
                  <a:pt x="254710" y="40789"/>
                </a:lnTo>
                <a:lnTo>
                  <a:pt x="252399" y="42630"/>
                </a:lnTo>
                <a:lnTo>
                  <a:pt x="260414" y="42669"/>
                </a:lnTo>
                <a:lnTo>
                  <a:pt x="260158" y="42886"/>
                </a:lnTo>
                <a:close/>
              </a:path>
              <a:path w="262255" h="228600">
                <a:moveTo>
                  <a:pt x="260996" y="52032"/>
                </a:moveTo>
                <a:lnTo>
                  <a:pt x="253975" y="52032"/>
                </a:lnTo>
                <a:lnTo>
                  <a:pt x="262051" y="49173"/>
                </a:lnTo>
                <a:lnTo>
                  <a:pt x="260996" y="52032"/>
                </a:lnTo>
                <a:close/>
              </a:path>
              <a:path w="262255" h="228600">
                <a:moveTo>
                  <a:pt x="259435" y="56261"/>
                </a:moveTo>
                <a:lnTo>
                  <a:pt x="254330" y="53812"/>
                </a:lnTo>
                <a:lnTo>
                  <a:pt x="260339" y="53812"/>
                </a:lnTo>
                <a:lnTo>
                  <a:pt x="259435" y="56261"/>
                </a:lnTo>
                <a:close/>
              </a:path>
              <a:path w="262255" h="228600">
                <a:moveTo>
                  <a:pt x="247015" y="67677"/>
                </a:moveTo>
                <a:lnTo>
                  <a:pt x="247028" y="67268"/>
                </a:lnTo>
                <a:lnTo>
                  <a:pt x="247203" y="67268"/>
                </a:lnTo>
                <a:lnTo>
                  <a:pt x="247015" y="67677"/>
                </a:lnTo>
                <a:close/>
              </a:path>
              <a:path w="262255" h="228600">
                <a:moveTo>
                  <a:pt x="12915" y="121095"/>
                </a:moveTo>
                <a:lnTo>
                  <a:pt x="11620" y="117548"/>
                </a:lnTo>
                <a:lnTo>
                  <a:pt x="14935" y="109535"/>
                </a:lnTo>
                <a:lnTo>
                  <a:pt x="10071" y="106541"/>
                </a:lnTo>
                <a:lnTo>
                  <a:pt x="7505" y="102361"/>
                </a:lnTo>
                <a:lnTo>
                  <a:pt x="235110" y="102361"/>
                </a:lnTo>
                <a:lnTo>
                  <a:pt x="235140" y="109256"/>
                </a:lnTo>
                <a:lnTo>
                  <a:pt x="232865" y="113386"/>
                </a:lnTo>
                <a:lnTo>
                  <a:pt x="228003" y="118081"/>
                </a:lnTo>
                <a:lnTo>
                  <a:pt x="228073" y="119544"/>
                </a:lnTo>
                <a:lnTo>
                  <a:pt x="20535" y="119544"/>
                </a:lnTo>
                <a:lnTo>
                  <a:pt x="12915" y="121095"/>
                </a:lnTo>
                <a:close/>
              </a:path>
              <a:path w="262255" h="228600">
                <a:moveTo>
                  <a:pt x="38036" y="131358"/>
                </a:moveTo>
                <a:lnTo>
                  <a:pt x="34747" y="125436"/>
                </a:lnTo>
                <a:lnTo>
                  <a:pt x="32067" y="124728"/>
                </a:lnTo>
                <a:lnTo>
                  <a:pt x="29794" y="124244"/>
                </a:lnTo>
                <a:lnTo>
                  <a:pt x="24193" y="122366"/>
                </a:lnTo>
                <a:lnTo>
                  <a:pt x="20535" y="119544"/>
                </a:lnTo>
                <a:lnTo>
                  <a:pt x="228073" y="119544"/>
                </a:lnTo>
                <a:lnTo>
                  <a:pt x="227093" y="125436"/>
                </a:lnTo>
                <a:lnTo>
                  <a:pt x="226836" y="127035"/>
                </a:lnTo>
                <a:lnTo>
                  <a:pt x="43878" y="127035"/>
                </a:lnTo>
                <a:lnTo>
                  <a:pt x="38036" y="131358"/>
                </a:lnTo>
                <a:close/>
              </a:path>
              <a:path w="262255" h="228600">
                <a:moveTo>
                  <a:pt x="51066" y="133174"/>
                </a:moveTo>
                <a:lnTo>
                  <a:pt x="50633" y="127929"/>
                </a:lnTo>
                <a:lnTo>
                  <a:pt x="47320" y="127035"/>
                </a:lnTo>
                <a:lnTo>
                  <a:pt x="226836" y="127035"/>
                </a:lnTo>
                <a:lnTo>
                  <a:pt x="226619" y="128355"/>
                </a:lnTo>
                <a:lnTo>
                  <a:pt x="63333" y="128355"/>
                </a:lnTo>
                <a:lnTo>
                  <a:pt x="61229" y="128648"/>
                </a:lnTo>
                <a:lnTo>
                  <a:pt x="56121" y="128648"/>
                </a:lnTo>
                <a:lnTo>
                  <a:pt x="55676" y="129106"/>
                </a:lnTo>
                <a:lnTo>
                  <a:pt x="51066" y="133174"/>
                </a:lnTo>
                <a:close/>
              </a:path>
              <a:path w="262255" h="228600">
                <a:moveTo>
                  <a:pt x="65671" y="134490"/>
                </a:moveTo>
                <a:lnTo>
                  <a:pt x="63333" y="128355"/>
                </a:lnTo>
                <a:lnTo>
                  <a:pt x="226619" y="128355"/>
                </a:lnTo>
                <a:lnTo>
                  <a:pt x="226110" y="131345"/>
                </a:lnTo>
                <a:lnTo>
                  <a:pt x="223499" y="132014"/>
                </a:lnTo>
                <a:lnTo>
                  <a:pt x="70599" y="132014"/>
                </a:lnTo>
                <a:lnTo>
                  <a:pt x="66320" y="134253"/>
                </a:lnTo>
                <a:lnTo>
                  <a:pt x="65671" y="134490"/>
                </a:lnTo>
                <a:close/>
              </a:path>
              <a:path w="262255" h="228600">
                <a:moveTo>
                  <a:pt x="59664" y="128865"/>
                </a:moveTo>
                <a:lnTo>
                  <a:pt x="56121" y="128648"/>
                </a:lnTo>
                <a:lnTo>
                  <a:pt x="61229" y="128648"/>
                </a:lnTo>
                <a:lnTo>
                  <a:pt x="59664" y="128865"/>
                </a:lnTo>
                <a:close/>
              </a:path>
              <a:path w="262255" h="228600">
                <a:moveTo>
                  <a:pt x="82842" y="146073"/>
                </a:moveTo>
                <a:lnTo>
                  <a:pt x="80135" y="144243"/>
                </a:lnTo>
                <a:lnTo>
                  <a:pt x="70599" y="132014"/>
                </a:lnTo>
                <a:lnTo>
                  <a:pt x="223499" y="132014"/>
                </a:lnTo>
                <a:lnTo>
                  <a:pt x="220471" y="132790"/>
                </a:lnTo>
                <a:lnTo>
                  <a:pt x="222326" y="136256"/>
                </a:lnTo>
                <a:lnTo>
                  <a:pt x="84874" y="136256"/>
                </a:lnTo>
                <a:lnTo>
                  <a:pt x="82842" y="146073"/>
                </a:lnTo>
                <a:close/>
              </a:path>
              <a:path w="262255" h="228600">
                <a:moveTo>
                  <a:pt x="217212" y="144665"/>
                </a:moveTo>
                <a:lnTo>
                  <a:pt x="90385" y="144665"/>
                </a:lnTo>
                <a:lnTo>
                  <a:pt x="89814" y="140801"/>
                </a:lnTo>
                <a:lnTo>
                  <a:pt x="84874" y="136256"/>
                </a:lnTo>
                <a:lnTo>
                  <a:pt x="222326" y="136256"/>
                </a:lnTo>
                <a:lnTo>
                  <a:pt x="223786" y="138985"/>
                </a:lnTo>
                <a:lnTo>
                  <a:pt x="217212" y="144665"/>
                </a:lnTo>
                <a:close/>
              </a:path>
              <a:path w="262255" h="228600">
                <a:moveTo>
                  <a:pt x="86297" y="149515"/>
                </a:moveTo>
                <a:lnTo>
                  <a:pt x="85445" y="148181"/>
                </a:lnTo>
                <a:lnTo>
                  <a:pt x="84886" y="147672"/>
                </a:lnTo>
                <a:lnTo>
                  <a:pt x="85953" y="144553"/>
                </a:lnTo>
                <a:lnTo>
                  <a:pt x="90385" y="144665"/>
                </a:lnTo>
                <a:lnTo>
                  <a:pt x="217212" y="144665"/>
                </a:lnTo>
                <a:lnTo>
                  <a:pt x="220141" y="147319"/>
                </a:lnTo>
                <a:lnTo>
                  <a:pt x="220499" y="148541"/>
                </a:lnTo>
                <a:lnTo>
                  <a:pt x="91630" y="148541"/>
                </a:lnTo>
                <a:lnTo>
                  <a:pt x="86297" y="149515"/>
                </a:lnTo>
                <a:close/>
              </a:path>
              <a:path w="262255" h="228600">
                <a:moveTo>
                  <a:pt x="101182" y="208506"/>
                </a:moveTo>
                <a:lnTo>
                  <a:pt x="96710" y="206224"/>
                </a:lnTo>
                <a:lnTo>
                  <a:pt x="95262" y="204940"/>
                </a:lnTo>
                <a:lnTo>
                  <a:pt x="97803" y="201182"/>
                </a:lnTo>
                <a:lnTo>
                  <a:pt x="98717" y="199328"/>
                </a:lnTo>
                <a:lnTo>
                  <a:pt x="97803" y="195912"/>
                </a:lnTo>
                <a:lnTo>
                  <a:pt x="95440" y="194045"/>
                </a:lnTo>
                <a:lnTo>
                  <a:pt x="95313" y="189928"/>
                </a:lnTo>
                <a:lnTo>
                  <a:pt x="97574" y="187856"/>
                </a:lnTo>
                <a:lnTo>
                  <a:pt x="98258" y="183769"/>
                </a:lnTo>
                <a:lnTo>
                  <a:pt x="97370" y="181687"/>
                </a:lnTo>
                <a:lnTo>
                  <a:pt x="96304" y="176645"/>
                </a:lnTo>
                <a:lnTo>
                  <a:pt x="96010" y="173407"/>
                </a:lnTo>
                <a:lnTo>
                  <a:pt x="93471" y="167268"/>
                </a:lnTo>
                <a:lnTo>
                  <a:pt x="96483" y="166382"/>
                </a:lnTo>
                <a:lnTo>
                  <a:pt x="97268" y="164564"/>
                </a:lnTo>
                <a:lnTo>
                  <a:pt x="96443" y="161290"/>
                </a:lnTo>
                <a:lnTo>
                  <a:pt x="95872" y="158128"/>
                </a:lnTo>
                <a:lnTo>
                  <a:pt x="93548" y="151535"/>
                </a:lnTo>
                <a:lnTo>
                  <a:pt x="91630" y="148541"/>
                </a:lnTo>
                <a:lnTo>
                  <a:pt x="220499" y="148541"/>
                </a:lnTo>
                <a:lnTo>
                  <a:pt x="221043" y="150395"/>
                </a:lnTo>
                <a:lnTo>
                  <a:pt x="216184" y="155642"/>
                </a:lnTo>
                <a:lnTo>
                  <a:pt x="212161" y="161337"/>
                </a:lnTo>
                <a:lnTo>
                  <a:pt x="209008" y="167581"/>
                </a:lnTo>
                <a:lnTo>
                  <a:pt x="206755" y="174474"/>
                </a:lnTo>
                <a:lnTo>
                  <a:pt x="205384" y="179931"/>
                </a:lnTo>
                <a:lnTo>
                  <a:pt x="205168" y="186499"/>
                </a:lnTo>
                <a:lnTo>
                  <a:pt x="197610" y="191285"/>
                </a:lnTo>
                <a:lnTo>
                  <a:pt x="197573" y="194604"/>
                </a:lnTo>
                <a:lnTo>
                  <a:pt x="195389" y="200302"/>
                </a:lnTo>
                <a:lnTo>
                  <a:pt x="194665" y="203718"/>
                </a:lnTo>
                <a:lnTo>
                  <a:pt x="194175" y="204215"/>
                </a:lnTo>
                <a:lnTo>
                  <a:pt x="103644" y="204215"/>
                </a:lnTo>
                <a:lnTo>
                  <a:pt x="103314" y="204340"/>
                </a:lnTo>
                <a:lnTo>
                  <a:pt x="102781" y="204395"/>
                </a:lnTo>
                <a:lnTo>
                  <a:pt x="102196" y="206844"/>
                </a:lnTo>
                <a:lnTo>
                  <a:pt x="101182" y="208506"/>
                </a:lnTo>
                <a:close/>
              </a:path>
              <a:path w="262255" h="228600">
                <a:moveTo>
                  <a:pt x="106793" y="211253"/>
                </a:moveTo>
                <a:lnTo>
                  <a:pt x="106935" y="211135"/>
                </a:lnTo>
                <a:lnTo>
                  <a:pt x="103224" y="210068"/>
                </a:lnTo>
                <a:lnTo>
                  <a:pt x="105968" y="205927"/>
                </a:lnTo>
                <a:lnTo>
                  <a:pt x="103644" y="204215"/>
                </a:lnTo>
                <a:lnTo>
                  <a:pt x="194175" y="204215"/>
                </a:lnTo>
                <a:lnTo>
                  <a:pt x="188877" y="209585"/>
                </a:lnTo>
                <a:lnTo>
                  <a:pt x="112318" y="209585"/>
                </a:lnTo>
                <a:lnTo>
                  <a:pt x="109613" y="210453"/>
                </a:lnTo>
                <a:lnTo>
                  <a:pt x="106793" y="211253"/>
                </a:lnTo>
                <a:close/>
              </a:path>
              <a:path w="262255" h="228600">
                <a:moveTo>
                  <a:pt x="117106" y="220512"/>
                </a:moveTo>
                <a:lnTo>
                  <a:pt x="115726" y="217752"/>
                </a:lnTo>
                <a:lnTo>
                  <a:pt x="114426" y="215762"/>
                </a:lnTo>
                <a:lnTo>
                  <a:pt x="112318" y="209585"/>
                </a:lnTo>
                <a:lnTo>
                  <a:pt x="188877" y="209585"/>
                </a:lnTo>
                <a:lnTo>
                  <a:pt x="186931" y="211557"/>
                </a:lnTo>
                <a:lnTo>
                  <a:pt x="183723" y="217765"/>
                </a:lnTo>
                <a:lnTo>
                  <a:pt x="182390" y="219699"/>
                </a:lnTo>
                <a:lnTo>
                  <a:pt x="122250" y="219699"/>
                </a:lnTo>
                <a:lnTo>
                  <a:pt x="117106" y="220512"/>
                </a:lnTo>
                <a:close/>
              </a:path>
              <a:path w="262255" h="228600">
                <a:moveTo>
                  <a:pt x="126822" y="223631"/>
                </a:moveTo>
                <a:lnTo>
                  <a:pt x="122250" y="219699"/>
                </a:lnTo>
                <a:lnTo>
                  <a:pt x="182390" y="219699"/>
                </a:lnTo>
                <a:lnTo>
                  <a:pt x="180158" y="222936"/>
                </a:lnTo>
                <a:lnTo>
                  <a:pt x="137985" y="222936"/>
                </a:lnTo>
                <a:lnTo>
                  <a:pt x="126822" y="223631"/>
                </a:lnTo>
                <a:close/>
              </a:path>
              <a:path w="262255" h="228600">
                <a:moveTo>
                  <a:pt x="154101" y="226998"/>
                </a:moveTo>
                <a:lnTo>
                  <a:pt x="143471" y="225057"/>
                </a:lnTo>
                <a:lnTo>
                  <a:pt x="137985" y="222936"/>
                </a:lnTo>
                <a:lnTo>
                  <a:pt x="180158" y="222936"/>
                </a:lnTo>
                <a:lnTo>
                  <a:pt x="180000" y="223166"/>
                </a:lnTo>
                <a:lnTo>
                  <a:pt x="158699" y="223166"/>
                </a:lnTo>
                <a:lnTo>
                  <a:pt x="154101" y="226998"/>
                </a:lnTo>
                <a:close/>
              </a:path>
              <a:path w="262255" h="228600">
                <a:moveTo>
                  <a:pt x="169544" y="228257"/>
                </a:moveTo>
                <a:lnTo>
                  <a:pt x="158699" y="223166"/>
                </a:lnTo>
                <a:lnTo>
                  <a:pt x="180000" y="223166"/>
                </a:lnTo>
                <a:lnTo>
                  <a:pt x="179679" y="223631"/>
                </a:lnTo>
                <a:lnTo>
                  <a:pt x="174739" y="223811"/>
                </a:lnTo>
                <a:lnTo>
                  <a:pt x="169544" y="228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72512" y="3882553"/>
            <a:ext cx="241935" cy="222250"/>
          </a:xfrm>
          <a:custGeom>
            <a:avLst/>
            <a:gdLst/>
            <a:ahLst/>
            <a:cxnLst/>
            <a:rect l="l" t="t" r="r" b="b"/>
            <a:pathLst>
              <a:path w="241934" h="222250">
                <a:moveTo>
                  <a:pt x="67007" y="11987"/>
                </a:moveTo>
                <a:lnTo>
                  <a:pt x="41724" y="11987"/>
                </a:lnTo>
                <a:lnTo>
                  <a:pt x="44048" y="8670"/>
                </a:lnTo>
                <a:lnTo>
                  <a:pt x="44632" y="3708"/>
                </a:lnTo>
                <a:lnTo>
                  <a:pt x="59872" y="0"/>
                </a:lnTo>
                <a:lnTo>
                  <a:pt x="57294" y="7832"/>
                </a:lnTo>
                <a:lnTo>
                  <a:pt x="65764" y="8315"/>
                </a:lnTo>
                <a:lnTo>
                  <a:pt x="67007" y="11987"/>
                </a:lnTo>
                <a:close/>
              </a:path>
              <a:path w="241934" h="222250">
                <a:moveTo>
                  <a:pt x="36463" y="11116"/>
                </a:moveTo>
                <a:lnTo>
                  <a:pt x="36034" y="11045"/>
                </a:lnTo>
                <a:lnTo>
                  <a:pt x="36479" y="11069"/>
                </a:lnTo>
                <a:close/>
              </a:path>
              <a:path w="241934" h="222250">
                <a:moveTo>
                  <a:pt x="29760" y="11142"/>
                </a:moveTo>
                <a:lnTo>
                  <a:pt x="29964" y="11056"/>
                </a:lnTo>
                <a:lnTo>
                  <a:pt x="29760" y="11142"/>
                </a:lnTo>
                <a:close/>
              </a:path>
              <a:path w="241934" h="222250">
                <a:moveTo>
                  <a:pt x="72420" y="15528"/>
                </a:moveTo>
                <a:lnTo>
                  <a:pt x="34955" y="15528"/>
                </a:lnTo>
                <a:lnTo>
                  <a:pt x="36463" y="11116"/>
                </a:lnTo>
                <a:lnTo>
                  <a:pt x="41724" y="11987"/>
                </a:lnTo>
                <a:lnTo>
                  <a:pt x="67007" y="11987"/>
                </a:lnTo>
                <a:lnTo>
                  <a:pt x="67501" y="13444"/>
                </a:lnTo>
                <a:lnTo>
                  <a:pt x="72420" y="15528"/>
                </a:lnTo>
                <a:close/>
              </a:path>
              <a:path w="241934" h="222250">
                <a:moveTo>
                  <a:pt x="81676" y="25573"/>
                </a:moveTo>
                <a:lnTo>
                  <a:pt x="20566" y="25573"/>
                </a:lnTo>
                <a:lnTo>
                  <a:pt x="27870" y="22082"/>
                </a:lnTo>
                <a:lnTo>
                  <a:pt x="26865" y="17995"/>
                </a:lnTo>
                <a:lnTo>
                  <a:pt x="23842" y="13624"/>
                </a:lnTo>
                <a:lnTo>
                  <a:pt x="29760" y="11142"/>
                </a:lnTo>
                <a:lnTo>
                  <a:pt x="34955" y="15528"/>
                </a:lnTo>
                <a:lnTo>
                  <a:pt x="72420" y="15528"/>
                </a:lnTo>
                <a:lnTo>
                  <a:pt x="73765" y="16098"/>
                </a:lnTo>
                <a:lnTo>
                  <a:pt x="75747" y="16799"/>
                </a:lnTo>
                <a:lnTo>
                  <a:pt x="75201" y="22374"/>
                </a:lnTo>
                <a:lnTo>
                  <a:pt x="80648" y="23354"/>
                </a:lnTo>
                <a:lnTo>
                  <a:pt x="81676" y="25573"/>
                </a:lnTo>
                <a:close/>
              </a:path>
              <a:path w="241934" h="222250">
                <a:moveTo>
                  <a:pt x="67535" y="13456"/>
                </a:moveTo>
                <a:close/>
              </a:path>
              <a:path w="241934" h="222250">
                <a:moveTo>
                  <a:pt x="32936" y="112595"/>
                </a:moveTo>
                <a:lnTo>
                  <a:pt x="32096" y="105469"/>
                </a:lnTo>
                <a:lnTo>
                  <a:pt x="24719" y="98407"/>
                </a:lnTo>
                <a:lnTo>
                  <a:pt x="23576" y="91846"/>
                </a:lnTo>
                <a:lnTo>
                  <a:pt x="15841" y="83548"/>
                </a:lnTo>
                <a:lnTo>
                  <a:pt x="18000" y="77948"/>
                </a:lnTo>
                <a:lnTo>
                  <a:pt x="15473" y="73986"/>
                </a:lnTo>
                <a:lnTo>
                  <a:pt x="12655" y="73136"/>
                </a:lnTo>
                <a:lnTo>
                  <a:pt x="9871" y="72994"/>
                </a:lnTo>
                <a:lnTo>
                  <a:pt x="6429" y="70228"/>
                </a:lnTo>
                <a:lnTo>
                  <a:pt x="6024" y="67395"/>
                </a:lnTo>
                <a:lnTo>
                  <a:pt x="3281" y="63549"/>
                </a:lnTo>
                <a:lnTo>
                  <a:pt x="1427" y="61950"/>
                </a:lnTo>
                <a:lnTo>
                  <a:pt x="98" y="60548"/>
                </a:lnTo>
                <a:lnTo>
                  <a:pt x="0" y="60195"/>
                </a:lnTo>
                <a:lnTo>
                  <a:pt x="676" y="58812"/>
                </a:lnTo>
                <a:lnTo>
                  <a:pt x="1706" y="57150"/>
                </a:lnTo>
                <a:lnTo>
                  <a:pt x="2938" y="53553"/>
                </a:lnTo>
                <a:lnTo>
                  <a:pt x="2519" y="50657"/>
                </a:lnTo>
                <a:lnTo>
                  <a:pt x="7586" y="47396"/>
                </a:lnTo>
                <a:lnTo>
                  <a:pt x="5415" y="40444"/>
                </a:lnTo>
                <a:lnTo>
                  <a:pt x="12997" y="39291"/>
                </a:lnTo>
                <a:lnTo>
                  <a:pt x="14394" y="35546"/>
                </a:lnTo>
                <a:lnTo>
                  <a:pt x="11334" y="30869"/>
                </a:lnTo>
                <a:lnTo>
                  <a:pt x="9758" y="28774"/>
                </a:lnTo>
                <a:lnTo>
                  <a:pt x="8234" y="26615"/>
                </a:lnTo>
                <a:lnTo>
                  <a:pt x="17315" y="21865"/>
                </a:lnTo>
                <a:lnTo>
                  <a:pt x="18432" y="23162"/>
                </a:lnTo>
                <a:lnTo>
                  <a:pt x="20566" y="25573"/>
                </a:lnTo>
                <a:lnTo>
                  <a:pt x="81676" y="25573"/>
                </a:lnTo>
                <a:lnTo>
                  <a:pt x="82199" y="26703"/>
                </a:lnTo>
                <a:lnTo>
                  <a:pt x="86323" y="33468"/>
                </a:lnTo>
                <a:lnTo>
                  <a:pt x="91602" y="38700"/>
                </a:lnTo>
                <a:lnTo>
                  <a:pt x="97935" y="42586"/>
                </a:lnTo>
                <a:lnTo>
                  <a:pt x="104917" y="45197"/>
                </a:lnTo>
                <a:lnTo>
                  <a:pt x="101897" y="49237"/>
                </a:lnTo>
                <a:lnTo>
                  <a:pt x="107485" y="52003"/>
                </a:lnTo>
                <a:lnTo>
                  <a:pt x="110558" y="56387"/>
                </a:lnTo>
                <a:lnTo>
                  <a:pt x="112412" y="62557"/>
                </a:lnTo>
                <a:lnTo>
                  <a:pt x="119017" y="62557"/>
                </a:lnTo>
                <a:lnTo>
                  <a:pt x="119854" y="64282"/>
                </a:lnTo>
                <a:lnTo>
                  <a:pt x="120553" y="67754"/>
                </a:lnTo>
                <a:lnTo>
                  <a:pt x="125341" y="68628"/>
                </a:lnTo>
                <a:lnTo>
                  <a:pt x="127767" y="70712"/>
                </a:lnTo>
                <a:lnTo>
                  <a:pt x="133305" y="76715"/>
                </a:lnTo>
                <a:lnTo>
                  <a:pt x="141293" y="76715"/>
                </a:lnTo>
                <a:lnTo>
                  <a:pt x="141457" y="77464"/>
                </a:lnTo>
                <a:lnTo>
                  <a:pt x="139552" y="80540"/>
                </a:lnTo>
                <a:lnTo>
                  <a:pt x="143997" y="88007"/>
                </a:lnTo>
                <a:lnTo>
                  <a:pt x="148108" y="88007"/>
                </a:lnTo>
                <a:lnTo>
                  <a:pt x="152709" y="93861"/>
                </a:lnTo>
                <a:lnTo>
                  <a:pt x="160049" y="93861"/>
                </a:lnTo>
                <a:lnTo>
                  <a:pt x="159250" y="101290"/>
                </a:lnTo>
                <a:lnTo>
                  <a:pt x="169484" y="111627"/>
                </a:lnTo>
                <a:lnTo>
                  <a:pt x="39904" y="111640"/>
                </a:lnTo>
                <a:lnTo>
                  <a:pt x="32936" y="112595"/>
                </a:lnTo>
                <a:close/>
              </a:path>
              <a:path w="241934" h="222250">
                <a:moveTo>
                  <a:pt x="105224" y="45312"/>
                </a:moveTo>
                <a:lnTo>
                  <a:pt x="104917" y="45197"/>
                </a:lnTo>
                <a:lnTo>
                  <a:pt x="105173" y="44853"/>
                </a:lnTo>
                <a:lnTo>
                  <a:pt x="105224" y="45312"/>
                </a:lnTo>
                <a:close/>
              </a:path>
              <a:path w="241934" h="222250">
                <a:moveTo>
                  <a:pt x="119017" y="62557"/>
                </a:moveTo>
                <a:lnTo>
                  <a:pt x="112412" y="62557"/>
                </a:lnTo>
                <a:lnTo>
                  <a:pt x="118559" y="61615"/>
                </a:lnTo>
                <a:lnTo>
                  <a:pt x="119017" y="62557"/>
                </a:lnTo>
                <a:close/>
              </a:path>
              <a:path w="241934" h="222250">
                <a:moveTo>
                  <a:pt x="141293" y="76715"/>
                </a:moveTo>
                <a:lnTo>
                  <a:pt x="133305" y="76715"/>
                </a:lnTo>
                <a:lnTo>
                  <a:pt x="136758" y="76212"/>
                </a:lnTo>
                <a:lnTo>
                  <a:pt x="140695" y="73986"/>
                </a:lnTo>
                <a:lnTo>
                  <a:pt x="141293" y="76715"/>
                </a:lnTo>
                <a:close/>
              </a:path>
              <a:path w="241934" h="222250">
                <a:moveTo>
                  <a:pt x="148108" y="88007"/>
                </a:moveTo>
                <a:lnTo>
                  <a:pt x="143997" y="88007"/>
                </a:lnTo>
                <a:lnTo>
                  <a:pt x="147909" y="87753"/>
                </a:lnTo>
                <a:lnTo>
                  <a:pt x="148108" y="88007"/>
                </a:lnTo>
                <a:close/>
              </a:path>
              <a:path w="241934" h="222250">
                <a:moveTo>
                  <a:pt x="160049" y="93861"/>
                </a:moveTo>
                <a:lnTo>
                  <a:pt x="152709" y="93861"/>
                </a:lnTo>
                <a:lnTo>
                  <a:pt x="156405" y="92608"/>
                </a:lnTo>
                <a:lnTo>
                  <a:pt x="160279" y="91728"/>
                </a:lnTo>
                <a:lnTo>
                  <a:pt x="160049" y="93861"/>
                </a:lnTo>
                <a:close/>
              </a:path>
              <a:path w="241934" h="222250">
                <a:moveTo>
                  <a:pt x="43209" y="120606"/>
                </a:moveTo>
                <a:lnTo>
                  <a:pt x="39997" y="111627"/>
                </a:lnTo>
                <a:lnTo>
                  <a:pt x="169496" y="111640"/>
                </a:lnTo>
                <a:lnTo>
                  <a:pt x="173283" y="115465"/>
                </a:lnTo>
                <a:lnTo>
                  <a:pt x="181301" y="115465"/>
                </a:lnTo>
                <a:lnTo>
                  <a:pt x="180789" y="116644"/>
                </a:lnTo>
                <a:lnTo>
                  <a:pt x="182084" y="117165"/>
                </a:lnTo>
                <a:lnTo>
                  <a:pt x="183558" y="117475"/>
                </a:lnTo>
                <a:lnTo>
                  <a:pt x="186208" y="119341"/>
                </a:lnTo>
                <a:lnTo>
                  <a:pt x="47744" y="119341"/>
                </a:lnTo>
                <a:lnTo>
                  <a:pt x="45483" y="120327"/>
                </a:lnTo>
                <a:lnTo>
                  <a:pt x="43209" y="120606"/>
                </a:lnTo>
                <a:close/>
              </a:path>
              <a:path w="241934" h="222250">
                <a:moveTo>
                  <a:pt x="181301" y="115465"/>
                </a:moveTo>
                <a:lnTo>
                  <a:pt x="173283" y="115465"/>
                </a:lnTo>
                <a:lnTo>
                  <a:pt x="182935" y="111640"/>
                </a:lnTo>
                <a:lnTo>
                  <a:pt x="181301" y="115465"/>
                </a:lnTo>
                <a:close/>
              </a:path>
              <a:path w="241934" h="222250">
                <a:moveTo>
                  <a:pt x="77132" y="156933"/>
                </a:moveTo>
                <a:lnTo>
                  <a:pt x="77349" y="152270"/>
                </a:lnTo>
                <a:lnTo>
                  <a:pt x="70732" y="148003"/>
                </a:lnTo>
                <a:lnTo>
                  <a:pt x="70363" y="141765"/>
                </a:lnTo>
                <a:lnTo>
                  <a:pt x="61662" y="137946"/>
                </a:lnTo>
                <a:lnTo>
                  <a:pt x="61231" y="133220"/>
                </a:lnTo>
                <a:lnTo>
                  <a:pt x="55758" y="130348"/>
                </a:lnTo>
                <a:lnTo>
                  <a:pt x="55578" y="126956"/>
                </a:lnTo>
                <a:lnTo>
                  <a:pt x="52900" y="123099"/>
                </a:lnTo>
                <a:lnTo>
                  <a:pt x="51198" y="121041"/>
                </a:lnTo>
                <a:lnTo>
                  <a:pt x="47744" y="119341"/>
                </a:lnTo>
                <a:lnTo>
                  <a:pt x="186208" y="119341"/>
                </a:lnTo>
                <a:lnTo>
                  <a:pt x="186656" y="119658"/>
                </a:lnTo>
                <a:lnTo>
                  <a:pt x="184396" y="123341"/>
                </a:lnTo>
                <a:lnTo>
                  <a:pt x="187671" y="124203"/>
                </a:lnTo>
                <a:lnTo>
                  <a:pt x="187469" y="124240"/>
                </a:lnTo>
                <a:lnTo>
                  <a:pt x="189946" y="124396"/>
                </a:lnTo>
                <a:lnTo>
                  <a:pt x="192803" y="124532"/>
                </a:lnTo>
                <a:lnTo>
                  <a:pt x="193413" y="127378"/>
                </a:lnTo>
                <a:lnTo>
                  <a:pt x="194480" y="132177"/>
                </a:lnTo>
                <a:lnTo>
                  <a:pt x="197947" y="134720"/>
                </a:lnTo>
                <a:lnTo>
                  <a:pt x="201147" y="137473"/>
                </a:lnTo>
                <a:lnTo>
                  <a:pt x="206903" y="137473"/>
                </a:lnTo>
                <a:lnTo>
                  <a:pt x="207027" y="144698"/>
                </a:lnTo>
                <a:lnTo>
                  <a:pt x="210571" y="144767"/>
                </a:lnTo>
                <a:lnTo>
                  <a:pt x="215346" y="144767"/>
                </a:lnTo>
                <a:lnTo>
                  <a:pt x="217924" y="147557"/>
                </a:lnTo>
                <a:lnTo>
                  <a:pt x="222803" y="147557"/>
                </a:lnTo>
                <a:lnTo>
                  <a:pt x="223055" y="148127"/>
                </a:lnTo>
                <a:lnTo>
                  <a:pt x="223257" y="149691"/>
                </a:lnTo>
                <a:lnTo>
                  <a:pt x="223639" y="156245"/>
                </a:lnTo>
                <a:lnTo>
                  <a:pt x="223841" y="156462"/>
                </a:lnTo>
                <a:lnTo>
                  <a:pt x="85031" y="156462"/>
                </a:lnTo>
                <a:lnTo>
                  <a:pt x="77132" y="156933"/>
                </a:lnTo>
                <a:close/>
              </a:path>
              <a:path w="241934" h="222250">
                <a:moveTo>
                  <a:pt x="206903" y="137473"/>
                </a:moveTo>
                <a:lnTo>
                  <a:pt x="201147" y="137473"/>
                </a:lnTo>
                <a:lnTo>
                  <a:pt x="206888" y="136550"/>
                </a:lnTo>
                <a:lnTo>
                  <a:pt x="206903" y="137473"/>
                </a:lnTo>
                <a:close/>
              </a:path>
              <a:path w="241934" h="222250">
                <a:moveTo>
                  <a:pt x="215346" y="144767"/>
                </a:moveTo>
                <a:lnTo>
                  <a:pt x="210571" y="144767"/>
                </a:lnTo>
                <a:lnTo>
                  <a:pt x="214406" y="143750"/>
                </a:lnTo>
                <a:lnTo>
                  <a:pt x="215346" y="144767"/>
                </a:lnTo>
                <a:close/>
              </a:path>
              <a:path w="241934" h="222250">
                <a:moveTo>
                  <a:pt x="222803" y="147557"/>
                </a:moveTo>
                <a:lnTo>
                  <a:pt x="217924" y="147557"/>
                </a:lnTo>
                <a:lnTo>
                  <a:pt x="221645" y="144928"/>
                </a:lnTo>
                <a:lnTo>
                  <a:pt x="222803" y="147557"/>
                </a:lnTo>
                <a:close/>
              </a:path>
              <a:path w="241934" h="222250">
                <a:moveTo>
                  <a:pt x="169537" y="222144"/>
                </a:moveTo>
                <a:lnTo>
                  <a:pt x="159288" y="218603"/>
                </a:lnTo>
                <a:lnTo>
                  <a:pt x="152493" y="215491"/>
                </a:lnTo>
                <a:lnTo>
                  <a:pt x="140136" y="206766"/>
                </a:lnTo>
                <a:lnTo>
                  <a:pt x="133963" y="201662"/>
                </a:lnTo>
                <a:lnTo>
                  <a:pt x="127488" y="196937"/>
                </a:lnTo>
                <a:lnTo>
                  <a:pt x="114484" y="188457"/>
                </a:lnTo>
                <a:lnTo>
                  <a:pt x="108715" y="183341"/>
                </a:lnTo>
                <a:lnTo>
                  <a:pt x="104500" y="176504"/>
                </a:lnTo>
                <a:lnTo>
                  <a:pt x="104221" y="175828"/>
                </a:lnTo>
                <a:lnTo>
                  <a:pt x="103421" y="175183"/>
                </a:lnTo>
                <a:lnTo>
                  <a:pt x="96207" y="172157"/>
                </a:lnTo>
                <a:lnTo>
                  <a:pt x="92421" y="166241"/>
                </a:lnTo>
                <a:lnTo>
                  <a:pt x="85336" y="160133"/>
                </a:lnTo>
                <a:lnTo>
                  <a:pt x="85031" y="156462"/>
                </a:lnTo>
                <a:lnTo>
                  <a:pt x="223841" y="156462"/>
                </a:lnTo>
                <a:lnTo>
                  <a:pt x="225010" y="157721"/>
                </a:lnTo>
                <a:lnTo>
                  <a:pt x="236947" y="157721"/>
                </a:lnTo>
                <a:lnTo>
                  <a:pt x="234955" y="161373"/>
                </a:lnTo>
                <a:lnTo>
                  <a:pt x="238801" y="161782"/>
                </a:lnTo>
                <a:lnTo>
                  <a:pt x="241419" y="163370"/>
                </a:lnTo>
                <a:lnTo>
                  <a:pt x="238244" y="170061"/>
                </a:lnTo>
                <a:lnTo>
                  <a:pt x="231513" y="174024"/>
                </a:lnTo>
                <a:lnTo>
                  <a:pt x="224071" y="186029"/>
                </a:lnTo>
                <a:lnTo>
                  <a:pt x="217949" y="187524"/>
                </a:lnTo>
                <a:lnTo>
                  <a:pt x="207878" y="192937"/>
                </a:lnTo>
                <a:lnTo>
                  <a:pt x="203091" y="195399"/>
                </a:lnTo>
                <a:lnTo>
                  <a:pt x="197388" y="201674"/>
                </a:lnTo>
                <a:lnTo>
                  <a:pt x="195623" y="204849"/>
                </a:lnTo>
                <a:lnTo>
                  <a:pt x="189071" y="206090"/>
                </a:lnTo>
                <a:lnTo>
                  <a:pt x="187711" y="208874"/>
                </a:lnTo>
                <a:lnTo>
                  <a:pt x="183520" y="215112"/>
                </a:lnTo>
                <a:lnTo>
                  <a:pt x="180256" y="217512"/>
                </a:lnTo>
                <a:lnTo>
                  <a:pt x="177271" y="220458"/>
                </a:lnTo>
                <a:lnTo>
                  <a:pt x="173920" y="220675"/>
                </a:lnTo>
                <a:lnTo>
                  <a:pt x="169537" y="222144"/>
                </a:lnTo>
                <a:close/>
              </a:path>
              <a:path w="241934" h="222250">
                <a:moveTo>
                  <a:pt x="236947" y="157721"/>
                </a:moveTo>
                <a:lnTo>
                  <a:pt x="225010" y="157721"/>
                </a:lnTo>
                <a:lnTo>
                  <a:pt x="232503" y="157516"/>
                </a:lnTo>
                <a:lnTo>
                  <a:pt x="234891" y="157212"/>
                </a:lnTo>
                <a:lnTo>
                  <a:pt x="237329" y="157020"/>
                </a:lnTo>
                <a:lnTo>
                  <a:pt x="236947" y="157721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372733" y="3810061"/>
            <a:ext cx="202565" cy="194310"/>
          </a:xfrm>
          <a:custGeom>
            <a:avLst/>
            <a:gdLst/>
            <a:ahLst/>
            <a:cxnLst/>
            <a:rect l="l" t="t" r="r" b="b"/>
            <a:pathLst>
              <a:path w="202565" h="194310">
                <a:moveTo>
                  <a:pt x="11328" y="28823"/>
                </a:moveTo>
                <a:lnTo>
                  <a:pt x="9182" y="28811"/>
                </a:lnTo>
                <a:lnTo>
                  <a:pt x="6551" y="27570"/>
                </a:lnTo>
                <a:lnTo>
                  <a:pt x="8014" y="21319"/>
                </a:lnTo>
                <a:lnTo>
                  <a:pt x="2451" y="19286"/>
                </a:lnTo>
                <a:lnTo>
                  <a:pt x="0" y="15491"/>
                </a:lnTo>
                <a:lnTo>
                  <a:pt x="4776" y="11224"/>
                </a:lnTo>
                <a:lnTo>
                  <a:pt x="3136" y="2561"/>
                </a:lnTo>
                <a:lnTo>
                  <a:pt x="10896" y="0"/>
                </a:lnTo>
                <a:lnTo>
                  <a:pt x="16243" y="2536"/>
                </a:lnTo>
                <a:lnTo>
                  <a:pt x="18884" y="9952"/>
                </a:lnTo>
                <a:lnTo>
                  <a:pt x="32542" y="9989"/>
                </a:lnTo>
                <a:lnTo>
                  <a:pt x="37566" y="13536"/>
                </a:lnTo>
                <a:lnTo>
                  <a:pt x="37350" y="13766"/>
                </a:lnTo>
                <a:lnTo>
                  <a:pt x="47393" y="24117"/>
                </a:lnTo>
                <a:lnTo>
                  <a:pt x="15582" y="24117"/>
                </a:lnTo>
                <a:lnTo>
                  <a:pt x="12001" y="27099"/>
                </a:lnTo>
                <a:lnTo>
                  <a:pt x="11328" y="28823"/>
                </a:lnTo>
                <a:close/>
              </a:path>
              <a:path w="202565" h="194310">
                <a:moveTo>
                  <a:pt x="32542" y="9989"/>
                </a:moveTo>
                <a:lnTo>
                  <a:pt x="26708" y="9989"/>
                </a:lnTo>
                <a:lnTo>
                  <a:pt x="24523" y="1978"/>
                </a:lnTo>
                <a:lnTo>
                  <a:pt x="32842" y="1228"/>
                </a:lnTo>
                <a:lnTo>
                  <a:pt x="29794" y="8049"/>
                </a:lnTo>
                <a:lnTo>
                  <a:pt x="32542" y="9989"/>
                </a:lnTo>
                <a:close/>
              </a:path>
              <a:path w="202565" h="194310">
                <a:moveTo>
                  <a:pt x="122432" y="102158"/>
                </a:moveTo>
                <a:lnTo>
                  <a:pt x="87541" y="102158"/>
                </a:lnTo>
                <a:lnTo>
                  <a:pt x="84074" y="96862"/>
                </a:lnTo>
                <a:lnTo>
                  <a:pt x="79679" y="92379"/>
                </a:lnTo>
                <a:lnTo>
                  <a:pt x="71842" y="83412"/>
                </a:lnTo>
                <a:lnTo>
                  <a:pt x="64477" y="82532"/>
                </a:lnTo>
                <a:lnTo>
                  <a:pt x="64020" y="74395"/>
                </a:lnTo>
                <a:lnTo>
                  <a:pt x="62484" y="73571"/>
                </a:lnTo>
                <a:lnTo>
                  <a:pt x="61569" y="72807"/>
                </a:lnTo>
                <a:lnTo>
                  <a:pt x="59142" y="70712"/>
                </a:lnTo>
                <a:lnTo>
                  <a:pt x="56819" y="68529"/>
                </a:lnTo>
                <a:lnTo>
                  <a:pt x="54255" y="66619"/>
                </a:lnTo>
                <a:lnTo>
                  <a:pt x="47496" y="61671"/>
                </a:lnTo>
                <a:lnTo>
                  <a:pt x="43827" y="52890"/>
                </a:lnTo>
                <a:lnTo>
                  <a:pt x="34072" y="50707"/>
                </a:lnTo>
                <a:lnTo>
                  <a:pt x="33362" y="49833"/>
                </a:lnTo>
                <a:lnTo>
                  <a:pt x="31291" y="42844"/>
                </a:lnTo>
                <a:lnTo>
                  <a:pt x="25577" y="40053"/>
                </a:lnTo>
                <a:lnTo>
                  <a:pt x="21412" y="36611"/>
                </a:lnTo>
                <a:lnTo>
                  <a:pt x="21424" y="29269"/>
                </a:lnTo>
                <a:lnTo>
                  <a:pt x="21196" y="28432"/>
                </a:lnTo>
                <a:lnTo>
                  <a:pt x="19481" y="24786"/>
                </a:lnTo>
                <a:lnTo>
                  <a:pt x="15582" y="24117"/>
                </a:lnTo>
                <a:lnTo>
                  <a:pt x="47393" y="24117"/>
                </a:lnTo>
                <a:lnTo>
                  <a:pt x="73875" y="51786"/>
                </a:lnTo>
                <a:lnTo>
                  <a:pt x="85788" y="62402"/>
                </a:lnTo>
                <a:lnTo>
                  <a:pt x="99606" y="77619"/>
                </a:lnTo>
                <a:lnTo>
                  <a:pt x="109551" y="85657"/>
                </a:lnTo>
                <a:lnTo>
                  <a:pt x="113106" y="91287"/>
                </a:lnTo>
                <a:lnTo>
                  <a:pt x="120067" y="99033"/>
                </a:lnTo>
                <a:lnTo>
                  <a:pt x="122432" y="102158"/>
                </a:lnTo>
                <a:close/>
              </a:path>
              <a:path w="202565" h="194310">
                <a:moveTo>
                  <a:pt x="91222" y="115261"/>
                </a:moveTo>
                <a:lnTo>
                  <a:pt x="92392" y="107082"/>
                </a:lnTo>
                <a:lnTo>
                  <a:pt x="87490" y="102133"/>
                </a:lnTo>
                <a:lnTo>
                  <a:pt x="122432" y="102158"/>
                </a:lnTo>
                <a:lnTo>
                  <a:pt x="122555" y="102320"/>
                </a:lnTo>
                <a:lnTo>
                  <a:pt x="127965" y="103107"/>
                </a:lnTo>
                <a:lnTo>
                  <a:pt x="129386" y="104391"/>
                </a:lnTo>
                <a:lnTo>
                  <a:pt x="129895" y="110790"/>
                </a:lnTo>
                <a:lnTo>
                  <a:pt x="134518" y="112073"/>
                </a:lnTo>
                <a:lnTo>
                  <a:pt x="135799" y="112824"/>
                </a:lnTo>
                <a:lnTo>
                  <a:pt x="98310" y="112824"/>
                </a:lnTo>
                <a:lnTo>
                  <a:pt x="91222" y="115261"/>
                </a:lnTo>
                <a:close/>
              </a:path>
              <a:path w="202565" h="194310">
                <a:moveTo>
                  <a:pt x="110782" y="145529"/>
                </a:moveTo>
                <a:lnTo>
                  <a:pt x="107137" y="144512"/>
                </a:lnTo>
                <a:lnTo>
                  <a:pt x="111353" y="136283"/>
                </a:lnTo>
                <a:lnTo>
                  <a:pt x="103505" y="129269"/>
                </a:lnTo>
                <a:lnTo>
                  <a:pt x="108610" y="122869"/>
                </a:lnTo>
                <a:lnTo>
                  <a:pt x="98678" y="119974"/>
                </a:lnTo>
                <a:lnTo>
                  <a:pt x="100063" y="114033"/>
                </a:lnTo>
                <a:lnTo>
                  <a:pt x="98920" y="113370"/>
                </a:lnTo>
                <a:lnTo>
                  <a:pt x="98310" y="112824"/>
                </a:lnTo>
                <a:lnTo>
                  <a:pt x="135799" y="112824"/>
                </a:lnTo>
                <a:lnTo>
                  <a:pt x="138137" y="114194"/>
                </a:lnTo>
                <a:lnTo>
                  <a:pt x="138038" y="115261"/>
                </a:lnTo>
                <a:lnTo>
                  <a:pt x="137950" y="116569"/>
                </a:lnTo>
                <a:lnTo>
                  <a:pt x="138887" y="120650"/>
                </a:lnTo>
                <a:lnTo>
                  <a:pt x="144844" y="120650"/>
                </a:lnTo>
                <a:lnTo>
                  <a:pt x="144539" y="126782"/>
                </a:lnTo>
                <a:lnTo>
                  <a:pt x="149927" y="126782"/>
                </a:lnTo>
                <a:lnTo>
                  <a:pt x="153987" y="131521"/>
                </a:lnTo>
                <a:lnTo>
                  <a:pt x="155765" y="133870"/>
                </a:lnTo>
                <a:lnTo>
                  <a:pt x="161455" y="137245"/>
                </a:lnTo>
                <a:lnTo>
                  <a:pt x="162590" y="140190"/>
                </a:lnTo>
                <a:lnTo>
                  <a:pt x="117030" y="140190"/>
                </a:lnTo>
                <a:lnTo>
                  <a:pt x="112598" y="143631"/>
                </a:lnTo>
                <a:lnTo>
                  <a:pt x="110782" y="145529"/>
                </a:lnTo>
                <a:close/>
              </a:path>
              <a:path w="202565" h="194310">
                <a:moveTo>
                  <a:pt x="144844" y="120650"/>
                </a:moveTo>
                <a:lnTo>
                  <a:pt x="138887" y="120650"/>
                </a:lnTo>
                <a:lnTo>
                  <a:pt x="145046" y="116569"/>
                </a:lnTo>
                <a:lnTo>
                  <a:pt x="144844" y="120650"/>
                </a:lnTo>
                <a:close/>
              </a:path>
              <a:path w="202565" h="194310">
                <a:moveTo>
                  <a:pt x="149927" y="126782"/>
                </a:moveTo>
                <a:lnTo>
                  <a:pt x="144539" y="126782"/>
                </a:lnTo>
                <a:lnTo>
                  <a:pt x="149720" y="126541"/>
                </a:lnTo>
                <a:lnTo>
                  <a:pt x="149927" y="126782"/>
                </a:lnTo>
                <a:close/>
              </a:path>
              <a:path w="202565" h="194310">
                <a:moveTo>
                  <a:pt x="171894" y="140974"/>
                </a:moveTo>
                <a:lnTo>
                  <a:pt x="172669" y="139824"/>
                </a:lnTo>
                <a:lnTo>
                  <a:pt x="176530" y="138007"/>
                </a:lnTo>
                <a:lnTo>
                  <a:pt x="176403" y="138503"/>
                </a:lnTo>
                <a:lnTo>
                  <a:pt x="171894" y="140974"/>
                </a:lnTo>
                <a:close/>
              </a:path>
              <a:path w="202565" h="194310">
                <a:moveTo>
                  <a:pt x="114047" y="153212"/>
                </a:moveTo>
                <a:lnTo>
                  <a:pt x="120967" y="143954"/>
                </a:lnTo>
                <a:lnTo>
                  <a:pt x="119200" y="140940"/>
                </a:lnTo>
                <a:lnTo>
                  <a:pt x="117030" y="140190"/>
                </a:lnTo>
                <a:lnTo>
                  <a:pt x="162590" y="140190"/>
                </a:lnTo>
                <a:lnTo>
                  <a:pt x="162915" y="141033"/>
                </a:lnTo>
                <a:lnTo>
                  <a:pt x="165417" y="144524"/>
                </a:lnTo>
                <a:lnTo>
                  <a:pt x="169710" y="144524"/>
                </a:lnTo>
                <a:lnTo>
                  <a:pt x="168262" y="147253"/>
                </a:lnTo>
                <a:lnTo>
                  <a:pt x="168922" y="147712"/>
                </a:lnTo>
                <a:lnTo>
                  <a:pt x="124942" y="147712"/>
                </a:lnTo>
                <a:lnTo>
                  <a:pt x="114047" y="153212"/>
                </a:lnTo>
                <a:close/>
              </a:path>
              <a:path w="202565" h="194310">
                <a:moveTo>
                  <a:pt x="169710" y="144524"/>
                </a:moveTo>
                <a:lnTo>
                  <a:pt x="165417" y="144524"/>
                </a:lnTo>
                <a:lnTo>
                  <a:pt x="171894" y="140974"/>
                </a:lnTo>
                <a:lnTo>
                  <a:pt x="170473" y="143085"/>
                </a:lnTo>
                <a:lnTo>
                  <a:pt x="169710" y="144524"/>
                </a:lnTo>
                <a:close/>
              </a:path>
              <a:path w="202565" h="194310">
                <a:moveTo>
                  <a:pt x="148729" y="180529"/>
                </a:moveTo>
                <a:lnTo>
                  <a:pt x="144792" y="175995"/>
                </a:lnTo>
                <a:lnTo>
                  <a:pt x="143916" y="174035"/>
                </a:lnTo>
                <a:lnTo>
                  <a:pt x="144664" y="171432"/>
                </a:lnTo>
                <a:lnTo>
                  <a:pt x="146455" y="170432"/>
                </a:lnTo>
                <a:lnTo>
                  <a:pt x="147662" y="169223"/>
                </a:lnTo>
                <a:lnTo>
                  <a:pt x="146697" y="168021"/>
                </a:lnTo>
                <a:lnTo>
                  <a:pt x="146127" y="166700"/>
                </a:lnTo>
                <a:lnTo>
                  <a:pt x="140614" y="163977"/>
                </a:lnTo>
                <a:lnTo>
                  <a:pt x="136003" y="161974"/>
                </a:lnTo>
                <a:lnTo>
                  <a:pt x="130898" y="159661"/>
                </a:lnTo>
                <a:lnTo>
                  <a:pt x="128765" y="156375"/>
                </a:lnTo>
                <a:lnTo>
                  <a:pt x="131190" y="150136"/>
                </a:lnTo>
                <a:lnTo>
                  <a:pt x="124942" y="147712"/>
                </a:lnTo>
                <a:lnTo>
                  <a:pt x="168922" y="147712"/>
                </a:lnTo>
                <a:lnTo>
                  <a:pt x="171907" y="149783"/>
                </a:lnTo>
                <a:lnTo>
                  <a:pt x="175069" y="153120"/>
                </a:lnTo>
                <a:lnTo>
                  <a:pt x="181838" y="155129"/>
                </a:lnTo>
                <a:lnTo>
                  <a:pt x="183667" y="156611"/>
                </a:lnTo>
                <a:lnTo>
                  <a:pt x="187655" y="160425"/>
                </a:lnTo>
                <a:lnTo>
                  <a:pt x="189381" y="163041"/>
                </a:lnTo>
                <a:lnTo>
                  <a:pt x="194259" y="165261"/>
                </a:lnTo>
                <a:lnTo>
                  <a:pt x="201218" y="165261"/>
                </a:lnTo>
                <a:lnTo>
                  <a:pt x="202411" y="165379"/>
                </a:lnTo>
                <a:lnTo>
                  <a:pt x="194856" y="170544"/>
                </a:lnTo>
                <a:lnTo>
                  <a:pt x="196249" y="175412"/>
                </a:lnTo>
                <a:lnTo>
                  <a:pt x="153022" y="175412"/>
                </a:lnTo>
                <a:lnTo>
                  <a:pt x="150380" y="176479"/>
                </a:lnTo>
                <a:lnTo>
                  <a:pt x="148729" y="180529"/>
                </a:lnTo>
                <a:close/>
              </a:path>
              <a:path w="202565" h="194310">
                <a:moveTo>
                  <a:pt x="201218" y="165261"/>
                </a:moveTo>
                <a:lnTo>
                  <a:pt x="194259" y="165261"/>
                </a:lnTo>
                <a:lnTo>
                  <a:pt x="197396" y="164882"/>
                </a:lnTo>
                <a:lnTo>
                  <a:pt x="201218" y="165261"/>
                </a:lnTo>
                <a:close/>
              </a:path>
              <a:path w="202565" h="194310">
                <a:moveTo>
                  <a:pt x="153542" y="183269"/>
                </a:moveTo>
                <a:lnTo>
                  <a:pt x="151636" y="181850"/>
                </a:lnTo>
                <a:lnTo>
                  <a:pt x="151580" y="181049"/>
                </a:lnTo>
                <a:lnTo>
                  <a:pt x="151688" y="179257"/>
                </a:lnTo>
                <a:lnTo>
                  <a:pt x="152438" y="177477"/>
                </a:lnTo>
                <a:lnTo>
                  <a:pt x="153022" y="175412"/>
                </a:lnTo>
                <a:lnTo>
                  <a:pt x="196249" y="175412"/>
                </a:lnTo>
                <a:lnTo>
                  <a:pt x="196684" y="176932"/>
                </a:lnTo>
                <a:lnTo>
                  <a:pt x="196847" y="181049"/>
                </a:lnTo>
                <a:lnTo>
                  <a:pt x="156159" y="181049"/>
                </a:lnTo>
                <a:lnTo>
                  <a:pt x="153542" y="183269"/>
                </a:lnTo>
                <a:close/>
              </a:path>
              <a:path w="202565" h="194310">
                <a:moveTo>
                  <a:pt x="167092" y="193979"/>
                </a:moveTo>
                <a:lnTo>
                  <a:pt x="165595" y="191653"/>
                </a:lnTo>
                <a:lnTo>
                  <a:pt x="164719" y="189966"/>
                </a:lnTo>
                <a:lnTo>
                  <a:pt x="162280" y="187058"/>
                </a:lnTo>
                <a:lnTo>
                  <a:pt x="160375" y="186053"/>
                </a:lnTo>
                <a:lnTo>
                  <a:pt x="157734" y="181850"/>
                </a:lnTo>
                <a:lnTo>
                  <a:pt x="156159" y="181049"/>
                </a:lnTo>
                <a:lnTo>
                  <a:pt x="196847" y="181049"/>
                </a:lnTo>
                <a:lnTo>
                  <a:pt x="196913" y="182711"/>
                </a:lnTo>
                <a:lnTo>
                  <a:pt x="195224" y="184274"/>
                </a:lnTo>
                <a:lnTo>
                  <a:pt x="174294" y="184274"/>
                </a:lnTo>
                <a:lnTo>
                  <a:pt x="171208" y="190190"/>
                </a:lnTo>
                <a:lnTo>
                  <a:pt x="167092" y="193979"/>
                </a:lnTo>
                <a:close/>
              </a:path>
              <a:path w="202565" h="194310">
                <a:moveTo>
                  <a:pt x="181533" y="190153"/>
                </a:moveTo>
                <a:lnTo>
                  <a:pt x="181041" y="187058"/>
                </a:lnTo>
                <a:lnTo>
                  <a:pt x="174294" y="184274"/>
                </a:lnTo>
                <a:lnTo>
                  <a:pt x="195224" y="184274"/>
                </a:lnTo>
                <a:lnTo>
                  <a:pt x="192289" y="186990"/>
                </a:lnTo>
                <a:lnTo>
                  <a:pt x="186982" y="188503"/>
                </a:lnTo>
                <a:lnTo>
                  <a:pt x="181533" y="190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338646" y="3834457"/>
            <a:ext cx="193040" cy="190500"/>
          </a:xfrm>
          <a:custGeom>
            <a:avLst/>
            <a:gdLst/>
            <a:ahLst/>
            <a:cxnLst/>
            <a:rect l="l" t="t" r="r" b="b"/>
            <a:pathLst>
              <a:path w="193040" h="190500">
                <a:moveTo>
                  <a:pt x="3924" y="33524"/>
                </a:moveTo>
                <a:lnTo>
                  <a:pt x="2171" y="31521"/>
                </a:lnTo>
                <a:lnTo>
                  <a:pt x="479" y="30247"/>
                </a:lnTo>
                <a:lnTo>
                  <a:pt x="10490" y="28383"/>
                </a:lnTo>
                <a:lnTo>
                  <a:pt x="11328" y="27148"/>
                </a:lnTo>
                <a:lnTo>
                  <a:pt x="10731" y="14225"/>
                </a:lnTo>
                <a:lnTo>
                  <a:pt x="4305" y="12142"/>
                </a:lnTo>
                <a:lnTo>
                  <a:pt x="3644" y="3466"/>
                </a:lnTo>
                <a:lnTo>
                  <a:pt x="11117" y="1035"/>
                </a:lnTo>
                <a:lnTo>
                  <a:pt x="18408" y="0"/>
                </a:lnTo>
                <a:lnTo>
                  <a:pt x="25576" y="862"/>
                </a:lnTo>
                <a:lnTo>
                  <a:pt x="32677" y="4123"/>
                </a:lnTo>
                <a:lnTo>
                  <a:pt x="32359" y="9432"/>
                </a:lnTo>
                <a:lnTo>
                  <a:pt x="38596" y="10473"/>
                </a:lnTo>
                <a:lnTo>
                  <a:pt x="39039" y="16556"/>
                </a:lnTo>
                <a:lnTo>
                  <a:pt x="50314" y="16556"/>
                </a:lnTo>
                <a:lnTo>
                  <a:pt x="51091" y="21462"/>
                </a:lnTo>
                <a:lnTo>
                  <a:pt x="44410" y="21462"/>
                </a:lnTo>
                <a:lnTo>
                  <a:pt x="43675" y="24407"/>
                </a:lnTo>
                <a:lnTo>
                  <a:pt x="44450" y="26683"/>
                </a:lnTo>
                <a:lnTo>
                  <a:pt x="47262" y="31749"/>
                </a:lnTo>
                <a:lnTo>
                  <a:pt x="10769" y="31749"/>
                </a:lnTo>
                <a:lnTo>
                  <a:pt x="3924" y="33524"/>
                </a:lnTo>
                <a:close/>
              </a:path>
              <a:path w="193040" h="190500">
                <a:moveTo>
                  <a:pt x="50314" y="16556"/>
                </a:moveTo>
                <a:lnTo>
                  <a:pt x="39039" y="16556"/>
                </a:lnTo>
                <a:lnTo>
                  <a:pt x="50114" y="15291"/>
                </a:lnTo>
                <a:lnTo>
                  <a:pt x="50314" y="16556"/>
                </a:lnTo>
                <a:close/>
              </a:path>
              <a:path w="193040" h="190500">
                <a:moveTo>
                  <a:pt x="59484" y="34621"/>
                </a:moveTo>
                <a:lnTo>
                  <a:pt x="48856" y="34621"/>
                </a:lnTo>
                <a:lnTo>
                  <a:pt x="55004" y="31967"/>
                </a:lnTo>
                <a:lnTo>
                  <a:pt x="54521" y="21462"/>
                </a:lnTo>
                <a:lnTo>
                  <a:pt x="55346" y="20277"/>
                </a:lnTo>
                <a:lnTo>
                  <a:pt x="62953" y="20662"/>
                </a:lnTo>
                <a:lnTo>
                  <a:pt x="62052" y="23403"/>
                </a:lnTo>
                <a:lnTo>
                  <a:pt x="61010" y="25933"/>
                </a:lnTo>
                <a:lnTo>
                  <a:pt x="59804" y="31099"/>
                </a:lnTo>
                <a:lnTo>
                  <a:pt x="59613" y="33728"/>
                </a:lnTo>
                <a:lnTo>
                  <a:pt x="59484" y="34621"/>
                </a:lnTo>
                <a:close/>
              </a:path>
              <a:path w="193040" h="190500">
                <a:moveTo>
                  <a:pt x="51296" y="21716"/>
                </a:moveTo>
                <a:lnTo>
                  <a:pt x="44410" y="21462"/>
                </a:lnTo>
                <a:lnTo>
                  <a:pt x="51091" y="21462"/>
                </a:lnTo>
                <a:lnTo>
                  <a:pt x="51117" y="21624"/>
                </a:lnTo>
                <a:lnTo>
                  <a:pt x="51296" y="21716"/>
                </a:lnTo>
                <a:close/>
              </a:path>
              <a:path w="193040" h="190500">
                <a:moveTo>
                  <a:pt x="0" y="30336"/>
                </a:moveTo>
                <a:lnTo>
                  <a:pt x="12" y="29895"/>
                </a:lnTo>
                <a:lnTo>
                  <a:pt x="479" y="30247"/>
                </a:lnTo>
                <a:lnTo>
                  <a:pt x="0" y="30336"/>
                </a:lnTo>
                <a:close/>
              </a:path>
              <a:path w="193040" h="190500">
                <a:moveTo>
                  <a:pt x="17068" y="43010"/>
                </a:moveTo>
                <a:lnTo>
                  <a:pt x="13906" y="40332"/>
                </a:lnTo>
                <a:lnTo>
                  <a:pt x="13587" y="39545"/>
                </a:lnTo>
                <a:lnTo>
                  <a:pt x="13080" y="38819"/>
                </a:lnTo>
                <a:lnTo>
                  <a:pt x="14617" y="34515"/>
                </a:lnTo>
                <a:lnTo>
                  <a:pt x="10896" y="32233"/>
                </a:lnTo>
                <a:lnTo>
                  <a:pt x="10769" y="31749"/>
                </a:lnTo>
                <a:lnTo>
                  <a:pt x="47262" y="31749"/>
                </a:lnTo>
                <a:lnTo>
                  <a:pt x="48856" y="34621"/>
                </a:lnTo>
                <a:lnTo>
                  <a:pt x="59484" y="34621"/>
                </a:lnTo>
                <a:lnTo>
                  <a:pt x="59410" y="35129"/>
                </a:lnTo>
                <a:lnTo>
                  <a:pt x="54368" y="37809"/>
                </a:lnTo>
                <a:lnTo>
                  <a:pt x="54457" y="39340"/>
                </a:lnTo>
                <a:lnTo>
                  <a:pt x="57086" y="40208"/>
                </a:lnTo>
                <a:lnTo>
                  <a:pt x="57228" y="42900"/>
                </a:lnTo>
                <a:lnTo>
                  <a:pt x="21120" y="42900"/>
                </a:lnTo>
                <a:lnTo>
                  <a:pt x="17068" y="43010"/>
                </a:lnTo>
                <a:close/>
              </a:path>
              <a:path w="193040" h="190500">
                <a:moveTo>
                  <a:pt x="42075" y="82687"/>
                </a:moveTo>
                <a:lnTo>
                  <a:pt x="38266" y="76795"/>
                </a:lnTo>
                <a:lnTo>
                  <a:pt x="36615" y="73087"/>
                </a:lnTo>
                <a:lnTo>
                  <a:pt x="36217" y="70079"/>
                </a:lnTo>
                <a:lnTo>
                  <a:pt x="36306" y="69515"/>
                </a:lnTo>
                <a:lnTo>
                  <a:pt x="36360" y="69341"/>
                </a:lnTo>
                <a:lnTo>
                  <a:pt x="36893" y="68541"/>
                </a:lnTo>
                <a:lnTo>
                  <a:pt x="35812" y="62737"/>
                </a:lnTo>
                <a:lnTo>
                  <a:pt x="34124" y="57975"/>
                </a:lnTo>
                <a:lnTo>
                  <a:pt x="29274" y="55103"/>
                </a:lnTo>
                <a:lnTo>
                  <a:pt x="28879" y="50737"/>
                </a:lnTo>
                <a:lnTo>
                  <a:pt x="23355" y="50509"/>
                </a:lnTo>
                <a:lnTo>
                  <a:pt x="21120" y="42900"/>
                </a:lnTo>
                <a:lnTo>
                  <a:pt x="57228" y="42900"/>
                </a:lnTo>
                <a:lnTo>
                  <a:pt x="57276" y="43823"/>
                </a:lnTo>
                <a:lnTo>
                  <a:pt x="65391" y="43823"/>
                </a:lnTo>
                <a:lnTo>
                  <a:pt x="61518" y="49162"/>
                </a:lnTo>
                <a:lnTo>
                  <a:pt x="65190" y="50812"/>
                </a:lnTo>
                <a:lnTo>
                  <a:pt x="65430" y="51203"/>
                </a:lnTo>
                <a:lnTo>
                  <a:pt x="67094" y="52765"/>
                </a:lnTo>
                <a:lnTo>
                  <a:pt x="70127" y="52765"/>
                </a:lnTo>
                <a:lnTo>
                  <a:pt x="70016" y="54992"/>
                </a:lnTo>
                <a:lnTo>
                  <a:pt x="71297" y="55611"/>
                </a:lnTo>
                <a:lnTo>
                  <a:pt x="75946" y="61378"/>
                </a:lnTo>
                <a:lnTo>
                  <a:pt x="79946" y="65074"/>
                </a:lnTo>
                <a:lnTo>
                  <a:pt x="83767" y="68957"/>
                </a:lnTo>
                <a:lnTo>
                  <a:pt x="88616" y="73949"/>
                </a:lnTo>
                <a:lnTo>
                  <a:pt x="43028" y="73949"/>
                </a:lnTo>
                <a:lnTo>
                  <a:pt x="42862" y="74228"/>
                </a:lnTo>
                <a:lnTo>
                  <a:pt x="42556" y="74482"/>
                </a:lnTo>
                <a:lnTo>
                  <a:pt x="42643" y="75053"/>
                </a:lnTo>
                <a:lnTo>
                  <a:pt x="42862" y="75220"/>
                </a:lnTo>
                <a:lnTo>
                  <a:pt x="43052" y="75449"/>
                </a:lnTo>
                <a:lnTo>
                  <a:pt x="90062" y="75449"/>
                </a:lnTo>
                <a:lnTo>
                  <a:pt x="94756" y="80361"/>
                </a:lnTo>
                <a:lnTo>
                  <a:pt x="46609" y="80361"/>
                </a:lnTo>
                <a:lnTo>
                  <a:pt x="42075" y="82687"/>
                </a:lnTo>
                <a:close/>
              </a:path>
              <a:path w="193040" h="190500">
                <a:moveTo>
                  <a:pt x="65391" y="43823"/>
                </a:moveTo>
                <a:lnTo>
                  <a:pt x="57276" y="43823"/>
                </a:lnTo>
                <a:lnTo>
                  <a:pt x="65989" y="42999"/>
                </a:lnTo>
                <a:lnTo>
                  <a:pt x="65391" y="43823"/>
                </a:lnTo>
                <a:close/>
              </a:path>
              <a:path w="193040" h="190500">
                <a:moveTo>
                  <a:pt x="70127" y="52765"/>
                </a:moveTo>
                <a:lnTo>
                  <a:pt x="67094" y="52765"/>
                </a:lnTo>
                <a:lnTo>
                  <a:pt x="70307" y="49188"/>
                </a:lnTo>
                <a:lnTo>
                  <a:pt x="70127" y="52765"/>
                </a:lnTo>
                <a:close/>
              </a:path>
              <a:path w="193040" h="190500">
                <a:moveTo>
                  <a:pt x="90062" y="75449"/>
                </a:moveTo>
                <a:lnTo>
                  <a:pt x="43052" y="75449"/>
                </a:lnTo>
                <a:lnTo>
                  <a:pt x="43853" y="75053"/>
                </a:lnTo>
                <a:lnTo>
                  <a:pt x="43028" y="73949"/>
                </a:lnTo>
                <a:lnTo>
                  <a:pt x="88616" y="73949"/>
                </a:lnTo>
                <a:lnTo>
                  <a:pt x="90062" y="75449"/>
                </a:lnTo>
                <a:close/>
              </a:path>
              <a:path w="193040" h="190500">
                <a:moveTo>
                  <a:pt x="48615" y="90611"/>
                </a:moveTo>
                <a:lnTo>
                  <a:pt x="46609" y="80361"/>
                </a:lnTo>
                <a:lnTo>
                  <a:pt x="94756" y="80361"/>
                </a:lnTo>
                <a:lnTo>
                  <a:pt x="98296" y="84087"/>
                </a:lnTo>
                <a:lnTo>
                  <a:pt x="54825" y="84087"/>
                </a:lnTo>
                <a:lnTo>
                  <a:pt x="54330" y="84311"/>
                </a:lnTo>
                <a:lnTo>
                  <a:pt x="53935" y="84367"/>
                </a:lnTo>
                <a:lnTo>
                  <a:pt x="48615" y="90611"/>
                </a:lnTo>
                <a:close/>
              </a:path>
              <a:path w="193040" h="190500">
                <a:moveTo>
                  <a:pt x="70561" y="108495"/>
                </a:moveTo>
                <a:lnTo>
                  <a:pt x="69253" y="106121"/>
                </a:lnTo>
                <a:lnTo>
                  <a:pt x="65900" y="104632"/>
                </a:lnTo>
                <a:lnTo>
                  <a:pt x="72467" y="100973"/>
                </a:lnTo>
                <a:lnTo>
                  <a:pt x="75057" y="100074"/>
                </a:lnTo>
                <a:lnTo>
                  <a:pt x="72212" y="96682"/>
                </a:lnTo>
                <a:lnTo>
                  <a:pt x="63641" y="96682"/>
                </a:lnTo>
                <a:lnTo>
                  <a:pt x="65430" y="90153"/>
                </a:lnTo>
                <a:lnTo>
                  <a:pt x="58573" y="86178"/>
                </a:lnTo>
                <a:lnTo>
                  <a:pt x="54825" y="84087"/>
                </a:lnTo>
                <a:lnTo>
                  <a:pt x="98296" y="84087"/>
                </a:lnTo>
                <a:lnTo>
                  <a:pt x="106400" y="92620"/>
                </a:lnTo>
                <a:lnTo>
                  <a:pt x="116436" y="92620"/>
                </a:lnTo>
                <a:lnTo>
                  <a:pt x="116843" y="93869"/>
                </a:lnTo>
                <a:lnTo>
                  <a:pt x="111201" y="95213"/>
                </a:lnTo>
                <a:lnTo>
                  <a:pt x="111954" y="96682"/>
                </a:lnTo>
                <a:lnTo>
                  <a:pt x="72212" y="96682"/>
                </a:lnTo>
                <a:lnTo>
                  <a:pt x="63588" y="96875"/>
                </a:lnTo>
                <a:lnTo>
                  <a:pt x="112053" y="96875"/>
                </a:lnTo>
                <a:lnTo>
                  <a:pt x="114587" y="101817"/>
                </a:lnTo>
                <a:lnTo>
                  <a:pt x="78994" y="101817"/>
                </a:lnTo>
                <a:lnTo>
                  <a:pt x="77266" y="102003"/>
                </a:lnTo>
                <a:lnTo>
                  <a:pt x="72745" y="106846"/>
                </a:lnTo>
                <a:lnTo>
                  <a:pt x="71765" y="107504"/>
                </a:lnTo>
                <a:lnTo>
                  <a:pt x="70561" y="108495"/>
                </a:lnTo>
                <a:close/>
              </a:path>
              <a:path w="193040" h="190500">
                <a:moveTo>
                  <a:pt x="116436" y="92620"/>
                </a:moveTo>
                <a:lnTo>
                  <a:pt x="106400" y="92620"/>
                </a:lnTo>
                <a:lnTo>
                  <a:pt x="115341" y="89265"/>
                </a:lnTo>
                <a:lnTo>
                  <a:pt x="116436" y="92620"/>
                </a:lnTo>
                <a:close/>
              </a:path>
              <a:path w="193040" h="190500">
                <a:moveTo>
                  <a:pt x="116954" y="94208"/>
                </a:moveTo>
                <a:lnTo>
                  <a:pt x="116843" y="93869"/>
                </a:lnTo>
                <a:lnTo>
                  <a:pt x="116980" y="93836"/>
                </a:lnTo>
                <a:lnTo>
                  <a:pt x="116954" y="94208"/>
                </a:lnTo>
                <a:close/>
              </a:path>
              <a:path w="193040" h="190500">
                <a:moveTo>
                  <a:pt x="89052" y="113066"/>
                </a:moveTo>
                <a:lnTo>
                  <a:pt x="78994" y="101817"/>
                </a:lnTo>
                <a:lnTo>
                  <a:pt x="114587" y="101817"/>
                </a:lnTo>
                <a:lnTo>
                  <a:pt x="116917" y="106362"/>
                </a:lnTo>
                <a:lnTo>
                  <a:pt x="122670" y="107504"/>
                </a:lnTo>
                <a:lnTo>
                  <a:pt x="121576" y="110616"/>
                </a:lnTo>
                <a:lnTo>
                  <a:pt x="94208" y="110616"/>
                </a:lnTo>
                <a:lnTo>
                  <a:pt x="89052" y="113066"/>
                </a:lnTo>
                <a:close/>
              </a:path>
              <a:path w="193040" h="190500">
                <a:moveTo>
                  <a:pt x="93498" y="117295"/>
                </a:moveTo>
                <a:lnTo>
                  <a:pt x="91325" y="116607"/>
                </a:lnTo>
                <a:lnTo>
                  <a:pt x="94208" y="110616"/>
                </a:lnTo>
                <a:lnTo>
                  <a:pt x="121576" y="110616"/>
                </a:lnTo>
                <a:lnTo>
                  <a:pt x="120370" y="114045"/>
                </a:lnTo>
                <a:lnTo>
                  <a:pt x="124138" y="116861"/>
                </a:lnTo>
                <a:lnTo>
                  <a:pt x="98234" y="116861"/>
                </a:lnTo>
                <a:lnTo>
                  <a:pt x="93498" y="117295"/>
                </a:lnTo>
                <a:close/>
              </a:path>
              <a:path w="193040" h="190500">
                <a:moveTo>
                  <a:pt x="131355" y="117332"/>
                </a:moveTo>
                <a:lnTo>
                  <a:pt x="125526" y="117332"/>
                </a:lnTo>
                <a:lnTo>
                  <a:pt x="127647" y="116446"/>
                </a:lnTo>
                <a:lnTo>
                  <a:pt x="128803" y="115366"/>
                </a:lnTo>
                <a:lnTo>
                  <a:pt x="127914" y="113407"/>
                </a:lnTo>
                <a:lnTo>
                  <a:pt x="132867" y="114920"/>
                </a:lnTo>
                <a:lnTo>
                  <a:pt x="131355" y="117332"/>
                </a:lnTo>
                <a:close/>
              </a:path>
              <a:path w="193040" h="190500">
                <a:moveTo>
                  <a:pt x="97650" y="123112"/>
                </a:moveTo>
                <a:lnTo>
                  <a:pt x="98234" y="116861"/>
                </a:lnTo>
                <a:lnTo>
                  <a:pt x="124138" y="116861"/>
                </a:lnTo>
                <a:lnTo>
                  <a:pt x="124446" y="117091"/>
                </a:lnTo>
                <a:lnTo>
                  <a:pt x="125526" y="117332"/>
                </a:lnTo>
                <a:lnTo>
                  <a:pt x="131355" y="117332"/>
                </a:lnTo>
                <a:lnTo>
                  <a:pt x="130111" y="119316"/>
                </a:lnTo>
                <a:lnTo>
                  <a:pt x="131089" y="122361"/>
                </a:lnTo>
                <a:lnTo>
                  <a:pt x="132296" y="122678"/>
                </a:lnTo>
                <a:lnTo>
                  <a:pt x="103517" y="122678"/>
                </a:lnTo>
                <a:lnTo>
                  <a:pt x="97650" y="123112"/>
                </a:lnTo>
                <a:close/>
              </a:path>
              <a:path w="193040" h="190500">
                <a:moveTo>
                  <a:pt x="109880" y="141020"/>
                </a:moveTo>
                <a:lnTo>
                  <a:pt x="110985" y="130138"/>
                </a:lnTo>
                <a:lnTo>
                  <a:pt x="107086" y="128469"/>
                </a:lnTo>
                <a:lnTo>
                  <a:pt x="103887" y="126987"/>
                </a:lnTo>
                <a:lnTo>
                  <a:pt x="103517" y="122678"/>
                </a:lnTo>
                <a:lnTo>
                  <a:pt x="132296" y="122678"/>
                </a:lnTo>
                <a:lnTo>
                  <a:pt x="133362" y="122957"/>
                </a:lnTo>
                <a:lnTo>
                  <a:pt x="135712" y="123329"/>
                </a:lnTo>
                <a:lnTo>
                  <a:pt x="138506" y="124575"/>
                </a:lnTo>
                <a:lnTo>
                  <a:pt x="139014" y="126336"/>
                </a:lnTo>
                <a:lnTo>
                  <a:pt x="138252" y="132500"/>
                </a:lnTo>
                <a:lnTo>
                  <a:pt x="145375" y="132500"/>
                </a:lnTo>
                <a:lnTo>
                  <a:pt x="145630" y="133554"/>
                </a:lnTo>
                <a:lnTo>
                  <a:pt x="146735" y="135991"/>
                </a:lnTo>
                <a:lnTo>
                  <a:pt x="147534" y="137300"/>
                </a:lnTo>
                <a:lnTo>
                  <a:pt x="148437" y="138949"/>
                </a:lnTo>
                <a:lnTo>
                  <a:pt x="153178" y="138949"/>
                </a:lnTo>
                <a:lnTo>
                  <a:pt x="153047" y="139215"/>
                </a:lnTo>
                <a:lnTo>
                  <a:pt x="119786" y="139215"/>
                </a:lnTo>
                <a:lnTo>
                  <a:pt x="117411" y="139340"/>
                </a:lnTo>
                <a:lnTo>
                  <a:pt x="113639" y="139619"/>
                </a:lnTo>
                <a:lnTo>
                  <a:pt x="111888" y="140437"/>
                </a:lnTo>
                <a:lnTo>
                  <a:pt x="109880" y="141020"/>
                </a:lnTo>
                <a:close/>
              </a:path>
              <a:path w="193040" h="190500">
                <a:moveTo>
                  <a:pt x="145375" y="132500"/>
                </a:moveTo>
                <a:lnTo>
                  <a:pt x="138252" y="132500"/>
                </a:lnTo>
                <a:lnTo>
                  <a:pt x="143268" y="131446"/>
                </a:lnTo>
                <a:lnTo>
                  <a:pt x="144017" y="131415"/>
                </a:lnTo>
                <a:lnTo>
                  <a:pt x="144983" y="131316"/>
                </a:lnTo>
                <a:lnTo>
                  <a:pt x="145375" y="132500"/>
                </a:lnTo>
                <a:close/>
              </a:path>
              <a:path w="193040" h="190500">
                <a:moveTo>
                  <a:pt x="153178" y="138949"/>
                </a:moveTo>
                <a:lnTo>
                  <a:pt x="148437" y="138949"/>
                </a:lnTo>
                <a:lnTo>
                  <a:pt x="154330" y="136612"/>
                </a:lnTo>
                <a:lnTo>
                  <a:pt x="153178" y="138949"/>
                </a:lnTo>
                <a:close/>
              </a:path>
              <a:path w="193040" h="190500">
                <a:moveTo>
                  <a:pt x="156324" y="177620"/>
                </a:moveTo>
                <a:lnTo>
                  <a:pt x="151295" y="177111"/>
                </a:lnTo>
                <a:lnTo>
                  <a:pt x="151569" y="175865"/>
                </a:lnTo>
                <a:lnTo>
                  <a:pt x="151663" y="173099"/>
                </a:lnTo>
                <a:lnTo>
                  <a:pt x="153733" y="170228"/>
                </a:lnTo>
                <a:lnTo>
                  <a:pt x="155854" y="169304"/>
                </a:lnTo>
                <a:lnTo>
                  <a:pt x="154139" y="166179"/>
                </a:lnTo>
                <a:lnTo>
                  <a:pt x="153085" y="165962"/>
                </a:lnTo>
                <a:lnTo>
                  <a:pt x="151599" y="165503"/>
                </a:lnTo>
                <a:lnTo>
                  <a:pt x="145492" y="164932"/>
                </a:lnTo>
                <a:lnTo>
                  <a:pt x="144628" y="158898"/>
                </a:lnTo>
                <a:lnTo>
                  <a:pt x="139542" y="158558"/>
                </a:lnTo>
                <a:lnTo>
                  <a:pt x="138950" y="157138"/>
                </a:lnTo>
                <a:lnTo>
                  <a:pt x="139866" y="152387"/>
                </a:lnTo>
                <a:lnTo>
                  <a:pt x="137274" y="150861"/>
                </a:lnTo>
                <a:lnTo>
                  <a:pt x="131902" y="147507"/>
                </a:lnTo>
                <a:lnTo>
                  <a:pt x="129805" y="146174"/>
                </a:lnTo>
                <a:lnTo>
                  <a:pt x="124739" y="145021"/>
                </a:lnTo>
                <a:lnTo>
                  <a:pt x="123455" y="141529"/>
                </a:lnTo>
                <a:lnTo>
                  <a:pt x="119786" y="139215"/>
                </a:lnTo>
                <a:lnTo>
                  <a:pt x="153047" y="139215"/>
                </a:lnTo>
                <a:lnTo>
                  <a:pt x="151650" y="142050"/>
                </a:lnTo>
                <a:lnTo>
                  <a:pt x="153149" y="146211"/>
                </a:lnTo>
                <a:lnTo>
                  <a:pt x="155600" y="149095"/>
                </a:lnTo>
                <a:lnTo>
                  <a:pt x="161417" y="149454"/>
                </a:lnTo>
                <a:lnTo>
                  <a:pt x="163321" y="149745"/>
                </a:lnTo>
                <a:lnTo>
                  <a:pt x="163683" y="151178"/>
                </a:lnTo>
                <a:lnTo>
                  <a:pt x="165633" y="158558"/>
                </a:lnTo>
                <a:lnTo>
                  <a:pt x="179577" y="158570"/>
                </a:lnTo>
                <a:lnTo>
                  <a:pt x="184530" y="163587"/>
                </a:lnTo>
                <a:lnTo>
                  <a:pt x="192633" y="165379"/>
                </a:lnTo>
                <a:lnTo>
                  <a:pt x="191604" y="169074"/>
                </a:lnTo>
                <a:lnTo>
                  <a:pt x="191634" y="171692"/>
                </a:lnTo>
                <a:lnTo>
                  <a:pt x="155638" y="171692"/>
                </a:lnTo>
                <a:lnTo>
                  <a:pt x="156324" y="177620"/>
                </a:lnTo>
                <a:close/>
              </a:path>
              <a:path w="193040" h="190500">
                <a:moveTo>
                  <a:pt x="179564" y="158558"/>
                </a:moveTo>
                <a:lnTo>
                  <a:pt x="165633" y="158558"/>
                </a:lnTo>
                <a:lnTo>
                  <a:pt x="169278" y="150986"/>
                </a:lnTo>
                <a:lnTo>
                  <a:pt x="172276" y="151178"/>
                </a:lnTo>
                <a:lnTo>
                  <a:pt x="179564" y="158558"/>
                </a:lnTo>
                <a:close/>
              </a:path>
              <a:path w="193040" h="190500">
                <a:moveTo>
                  <a:pt x="181025" y="190140"/>
                </a:moveTo>
                <a:lnTo>
                  <a:pt x="176709" y="183665"/>
                </a:lnTo>
                <a:lnTo>
                  <a:pt x="169976" y="183461"/>
                </a:lnTo>
                <a:lnTo>
                  <a:pt x="163842" y="182078"/>
                </a:lnTo>
                <a:lnTo>
                  <a:pt x="165303" y="175865"/>
                </a:lnTo>
                <a:lnTo>
                  <a:pt x="159346" y="171804"/>
                </a:lnTo>
                <a:lnTo>
                  <a:pt x="155638" y="171692"/>
                </a:lnTo>
                <a:lnTo>
                  <a:pt x="191634" y="171692"/>
                </a:lnTo>
                <a:lnTo>
                  <a:pt x="191642" y="172423"/>
                </a:lnTo>
                <a:lnTo>
                  <a:pt x="188429" y="174308"/>
                </a:lnTo>
                <a:lnTo>
                  <a:pt x="186004" y="175704"/>
                </a:lnTo>
                <a:lnTo>
                  <a:pt x="184810" y="178711"/>
                </a:lnTo>
                <a:lnTo>
                  <a:pt x="189139" y="186952"/>
                </a:lnTo>
                <a:lnTo>
                  <a:pt x="184721" y="188211"/>
                </a:lnTo>
                <a:lnTo>
                  <a:pt x="181025" y="19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614516" y="35875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0"/>
                </a:moveTo>
                <a:lnTo>
                  <a:pt x="241" y="30"/>
                </a:lnTo>
                <a:lnTo>
                  <a:pt x="88" y="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95557" y="40231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11"/>
                </a:moveTo>
                <a:lnTo>
                  <a:pt x="330" y="87"/>
                </a:lnTo>
                <a:lnTo>
                  <a:pt x="0" y="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240526" y="3088914"/>
            <a:ext cx="1075055" cy="1045210"/>
          </a:xfrm>
          <a:custGeom>
            <a:avLst/>
            <a:gdLst/>
            <a:ahLst/>
            <a:cxnLst/>
            <a:rect l="l" t="t" r="r" b="b"/>
            <a:pathLst>
              <a:path w="1075055" h="1045210">
                <a:moveTo>
                  <a:pt x="1045096" y="5079"/>
                </a:moveTo>
                <a:lnTo>
                  <a:pt x="1025647" y="5079"/>
                </a:lnTo>
                <a:lnTo>
                  <a:pt x="1030928" y="3810"/>
                </a:lnTo>
                <a:lnTo>
                  <a:pt x="1035494" y="1270"/>
                </a:lnTo>
                <a:lnTo>
                  <a:pt x="1038898" y="1270"/>
                </a:lnTo>
                <a:lnTo>
                  <a:pt x="1042543" y="0"/>
                </a:lnTo>
                <a:lnTo>
                  <a:pt x="1045591" y="2539"/>
                </a:lnTo>
                <a:lnTo>
                  <a:pt x="1045096" y="5079"/>
                </a:lnTo>
                <a:close/>
              </a:path>
              <a:path w="1075055" h="1045210">
                <a:moveTo>
                  <a:pt x="1072179" y="16510"/>
                </a:moveTo>
                <a:lnTo>
                  <a:pt x="980579" y="16510"/>
                </a:lnTo>
                <a:lnTo>
                  <a:pt x="981924" y="15239"/>
                </a:lnTo>
                <a:lnTo>
                  <a:pt x="983018" y="15239"/>
                </a:lnTo>
                <a:lnTo>
                  <a:pt x="1007026" y="7620"/>
                </a:lnTo>
                <a:lnTo>
                  <a:pt x="1015428" y="7620"/>
                </a:lnTo>
                <a:lnTo>
                  <a:pt x="1020272" y="5079"/>
                </a:lnTo>
                <a:lnTo>
                  <a:pt x="1046745" y="5079"/>
                </a:lnTo>
                <a:lnTo>
                  <a:pt x="1045565" y="2539"/>
                </a:lnTo>
                <a:lnTo>
                  <a:pt x="1051864" y="0"/>
                </a:lnTo>
                <a:lnTo>
                  <a:pt x="1053617" y="2539"/>
                </a:lnTo>
                <a:lnTo>
                  <a:pt x="1054341" y="6350"/>
                </a:lnTo>
                <a:lnTo>
                  <a:pt x="1063872" y="6350"/>
                </a:lnTo>
                <a:lnTo>
                  <a:pt x="1068666" y="12700"/>
                </a:lnTo>
                <a:lnTo>
                  <a:pt x="1072179" y="16510"/>
                </a:lnTo>
                <a:close/>
              </a:path>
              <a:path w="1075055" h="1045210">
                <a:moveTo>
                  <a:pt x="1063872" y="6350"/>
                </a:moveTo>
                <a:lnTo>
                  <a:pt x="1054341" y="6350"/>
                </a:lnTo>
                <a:lnTo>
                  <a:pt x="1060005" y="5079"/>
                </a:lnTo>
                <a:lnTo>
                  <a:pt x="1062913" y="5079"/>
                </a:lnTo>
                <a:lnTo>
                  <a:pt x="1063872" y="6350"/>
                </a:lnTo>
                <a:close/>
              </a:path>
              <a:path w="1075055" h="1045210">
                <a:moveTo>
                  <a:pt x="1074432" y="20320"/>
                </a:moveTo>
                <a:lnTo>
                  <a:pt x="964401" y="20320"/>
                </a:lnTo>
                <a:lnTo>
                  <a:pt x="973556" y="12700"/>
                </a:lnTo>
                <a:lnTo>
                  <a:pt x="980579" y="16510"/>
                </a:lnTo>
                <a:lnTo>
                  <a:pt x="1072179" y="16510"/>
                </a:lnTo>
                <a:lnTo>
                  <a:pt x="1074521" y="19050"/>
                </a:lnTo>
                <a:lnTo>
                  <a:pt x="1074432" y="20320"/>
                </a:lnTo>
                <a:close/>
              </a:path>
              <a:path w="1075055" h="1045210">
                <a:moveTo>
                  <a:pt x="1072527" y="30479"/>
                </a:moveTo>
                <a:lnTo>
                  <a:pt x="1068349" y="29210"/>
                </a:lnTo>
                <a:lnTo>
                  <a:pt x="927531" y="29210"/>
                </a:lnTo>
                <a:lnTo>
                  <a:pt x="928065" y="27939"/>
                </a:lnTo>
                <a:lnTo>
                  <a:pt x="928052" y="24129"/>
                </a:lnTo>
                <a:lnTo>
                  <a:pt x="929145" y="24129"/>
                </a:lnTo>
                <a:lnTo>
                  <a:pt x="936010" y="21589"/>
                </a:lnTo>
                <a:lnTo>
                  <a:pt x="950242" y="19050"/>
                </a:lnTo>
                <a:lnTo>
                  <a:pt x="957084" y="16510"/>
                </a:lnTo>
                <a:lnTo>
                  <a:pt x="958634" y="16510"/>
                </a:lnTo>
                <a:lnTo>
                  <a:pt x="961910" y="19050"/>
                </a:lnTo>
                <a:lnTo>
                  <a:pt x="964401" y="20320"/>
                </a:lnTo>
                <a:lnTo>
                  <a:pt x="1074432" y="20320"/>
                </a:lnTo>
                <a:lnTo>
                  <a:pt x="1073899" y="27939"/>
                </a:lnTo>
                <a:lnTo>
                  <a:pt x="1072527" y="30479"/>
                </a:lnTo>
                <a:close/>
              </a:path>
              <a:path w="1075055" h="1045210">
                <a:moveTo>
                  <a:pt x="1071882" y="39370"/>
                </a:moveTo>
                <a:lnTo>
                  <a:pt x="897115" y="39370"/>
                </a:lnTo>
                <a:lnTo>
                  <a:pt x="897787" y="34289"/>
                </a:lnTo>
                <a:lnTo>
                  <a:pt x="900887" y="33020"/>
                </a:lnTo>
                <a:lnTo>
                  <a:pt x="907783" y="33020"/>
                </a:lnTo>
                <a:lnTo>
                  <a:pt x="910475" y="29210"/>
                </a:lnTo>
                <a:lnTo>
                  <a:pt x="913485" y="26670"/>
                </a:lnTo>
                <a:lnTo>
                  <a:pt x="916533" y="27939"/>
                </a:lnTo>
                <a:lnTo>
                  <a:pt x="923328" y="27939"/>
                </a:lnTo>
                <a:lnTo>
                  <a:pt x="925310" y="29210"/>
                </a:lnTo>
                <a:lnTo>
                  <a:pt x="1068349" y="29210"/>
                </a:lnTo>
                <a:lnTo>
                  <a:pt x="1068484" y="31750"/>
                </a:lnTo>
                <a:lnTo>
                  <a:pt x="967346" y="31750"/>
                </a:lnTo>
                <a:lnTo>
                  <a:pt x="965796" y="33020"/>
                </a:lnTo>
                <a:lnTo>
                  <a:pt x="964044" y="35560"/>
                </a:lnTo>
                <a:lnTo>
                  <a:pt x="963904" y="35560"/>
                </a:lnTo>
                <a:lnTo>
                  <a:pt x="963345" y="36829"/>
                </a:lnTo>
                <a:lnTo>
                  <a:pt x="1072532" y="36829"/>
                </a:lnTo>
                <a:lnTo>
                  <a:pt x="1071882" y="39370"/>
                </a:lnTo>
                <a:close/>
              </a:path>
              <a:path w="1075055" h="1045210">
                <a:moveTo>
                  <a:pt x="923328" y="27939"/>
                </a:moveTo>
                <a:lnTo>
                  <a:pt x="916533" y="27939"/>
                </a:lnTo>
                <a:lnTo>
                  <a:pt x="918921" y="26670"/>
                </a:lnTo>
                <a:lnTo>
                  <a:pt x="923328" y="27939"/>
                </a:lnTo>
                <a:close/>
              </a:path>
              <a:path w="1075055" h="1045210">
                <a:moveTo>
                  <a:pt x="1072532" y="36829"/>
                </a:moveTo>
                <a:lnTo>
                  <a:pt x="968121" y="36829"/>
                </a:lnTo>
                <a:lnTo>
                  <a:pt x="969505" y="35560"/>
                </a:lnTo>
                <a:lnTo>
                  <a:pt x="969695" y="35560"/>
                </a:lnTo>
                <a:lnTo>
                  <a:pt x="969683" y="34289"/>
                </a:lnTo>
                <a:lnTo>
                  <a:pt x="967346" y="31750"/>
                </a:lnTo>
                <a:lnTo>
                  <a:pt x="1068484" y="31750"/>
                </a:lnTo>
                <a:lnTo>
                  <a:pt x="1068552" y="33020"/>
                </a:lnTo>
                <a:lnTo>
                  <a:pt x="1072857" y="35560"/>
                </a:lnTo>
                <a:lnTo>
                  <a:pt x="1072532" y="36829"/>
                </a:lnTo>
                <a:close/>
              </a:path>
              <a:path w="1075055" h="1045210">
                <a:moveTo>
                  <a:pt x="956524" y="52070"/>
                </a:moveTo>
                <a:lnTo>
                  <a:pt x="840282" y="52070"/>
                </a:lnTo>
                <a:lnTo>
                  <a:pt x="848525" y="45720"/>
                </a:lnTo>
                <a:lnTo>
                  <a:pt x="869226" y="38100"/>
                </a:lnTo>
                <a:lnTo>
                  <a:pt x="876122" y="33020"/>
                </a:lnTo>
                <a:lnTo>
                  <a:pt x="884085" y="36829"/>
                </a:lnTo>
                <a:lnTo>
                  <a:pt x="892778" y="36829"/>
                </a:lnTo>
                <a:lnTo>
                  <a:pt x="895159" y="38100"/>
                </a:lnTo>
                <a:lnTo>
                  <a:pt x="897115" y="39370"/>
                </a:lnTo>
                <a:lnTo>
                  <a:pt x="1071882" y="39370"/>
                </a:lnTo>
                <a:lnTo>
                  <a:pt x="1071232" y="41910"/>
                </a:lnTo>
                <a:lnTo>
                  <a:pt x="1069836" y="48260"/>
                </a:lnTo>
                <a:lnTo>
                  <a:pt x="1069190" y="50800"/>
                </a:lnTo>
                <a:lnTo>
                  <a:pt x="956373" y="50800"/>
                </a:lnTo>
                <a:lnTo>
                  <a:pt x="956524" y="52070"/>
                </a:lnTo>
                <a:close/>
              </a:path>
              <a:path w="1075055" h="1045210">
                <a:moveTo>
                  <a:pt x="892778" y="36829"/>
                </a:moveTo>
                <a:lnTo>
                  <a:pt x="884085" y="36829"/>
                </a:lnTo>
                <a:lnTo>
                  <a:pt x="887577" y="34289"/>
                </a:lnTo>
                <a:lnTo>
                  <a:pt x="890397" y="35560"/>
                </a:lnTo>
                <a:lnTo>
                  <a:pt x="892778" y="36829"/>
                </a:lnTo>
                <a:close/>
              </a:path>
              <a:path w="1075055" h="1045210">
                <a:moveTo>
                  <a:pt x="930757" y="60960"/>
                </a:moveTo>
                <a:lnTo>
                  <a:pt x="813104" y="60960"/>
                </a:lnTo>
                <a:lnTo>
                  <a:pt x="821931" y="55879"/>
                </a:lnTo>
                <a:lnTo>
                  <a:pt x="828116" y="54610"/>
                </a:lnTo>
                <a:lnTo>
                  <a:pt x="837184" y="52070"/>
                </a:lnTo>
                <a:lnTo>
                  <a:pt x="958634" y="52070"/>
                </a:lnTo>
                <a:lnTo>
                  <a:pt x="958253" y="50800"/>
                </a:lnTo>
                <a:lnTo>
                  <a:pt x="1069190" y="50800"/>
                </a:lnTo>
                <a:lnTo>
                  <a:pt x="1067897" y="55879"/>
                </a:lnTo>
                <a:lnTo>
                  <a:pt x="952662" y="55879"/>
                </a:lnTo>
                <a:lnTo>
                  <a:pt x="945465" y="57150"/>
                </a:lnTo>
                <a:lnTo>
                  <a:pt x="938186" y="59689"/>
                </a:lnTo>
                <a:lnTo>
                  <a:pt x="930757" y="60960"/>
                </a:lnTo>
                <a:close/>
              </a:path>
              <a:path w="1075055" h="1045210">
                <a:moveTo>
                  <a:pt x="1002295" y="99060"/>
                </a:moveTo>
                <a:lnTo>
                  <a:pt x="989457" y="90170"/>
                </a:lnTo>
                <a:lnTo>
                  <a:pt x="988998" y="88900"/>
                </a:lnTo>
                <a:lnTo>
                  <a:pt x="991069" y="85089"/>
                </a:lnTo>
                <a:lnTo>
                  <a:pt x="983869" y="85089"/>
                </a:lnTo>
                <a:lnTo>
                  <a:pt x="984097" y="82550"/>
                </a:lnTo>
                <a:lnTo>
                  <a:pt x="983272" y="81279"/>
                </a:lnTo>
                <a:lnTo>
                  <a:pt x="970140" y="80010"/>
                </a:lnTo>
                <a:lnTo>
                  <a:pt x="971142" y="69850"/>
                </a:lnTo>
                <a:lnTo>
                  <a:pt x="952662" y="55879"/>
                </a:lnTo>
                <a:lnTo>
                  <a:pt x="1067897" y="55879"/>
                </a:lnTo>
                <a:lnTo>
                  <a:pt x="1067574" y="57150"/>
                </a:lnTo>
                <a:lnTo>
                  <a:pt x="1067194" y="60960"/>
                </a:lnTo>
                <a:lnTo>
                  <a:pt x="1065745" y="63500"/>
                </a:lnTo>
                <a:lnTo>
                  <a:pt x="1059319" y="77470"/>
                </a:lnTo>
                <a:lnTo>
                  <a:pt x="1056248" y="85089"/>
                </a:lnTo>
                <a:lnTo>
                  <a:pt x="991069" y="85089"/>
                </a:lnTo>
                <a:lnTo>
                  <a:pt x="983754" y="86360"/>
                </a:lnTo>
                <a:lnTo>
                  <a:pt x="1055736" y="86360"/>
                </a:lnTo>
                <a:lnTo>
                  <a:pt x="1055224" y="87629"/>
                </a:lnTo>
                <a:lnTo>
                  <a:pt x="994854" y="87629"/>
                </a:lnTo>
                <a:lnTo>
                  <a:pt x="994816" y="88900"/>
                </a:lnTo>
                <a:lnTo>
                  <a:pt x="1054712" y="88900"/>
                </a:lnTo>
                <a:lnTo>
                  <a:pt x="1054200" y="90170"/>
                </a:lnTo>
                <a:lnTo>
                  <a:pt x="1001814" y="90170"/>
                </a:lnTo>
                <a:lnTo>
                  <a:pt x="1001052" y="91439"/>
                </a:lnTo>
                <a:lnTo>
                  <a:pt x="1001280" y="91439"/>
                </a:lnTo>
                <a:lnTo>
                  <a:pt x="1001268" y="92710"/>
                </a:lnTo>
                <a:lnTo>
                  <a:pt x="1012532" y="92710"/>
                </a:lnTo>
                <a:lnTo>
                  <a:pt x="1014374" y="96520"/>
                </a:lnTo>
                <a:lnTo>
                  <a:pt x="1002295" y="99060"/>
                </a:lnTo>
                <a:close/>
              </a:path>
              <a:path w="1075055" h="1045210">
                <a:moveTo>
                  <a:pt x="649149" y="185420"/>
                </a:moveTo>
                <a:lnTo>
                  <a:pt x="646557" y="185420"/>
                </a:lnTo>
                <a:lnTo>
                  <a:pt x="646214" y="184150"/>
                </a:lnTo>
                <a:lnTo>
                  <a:pt x="652208" y="179070"/>
                </a:lnTo>
                <a:lnTo>
                  <a:pt x="657720" y="172720"/>
                </a:lnTo>
                <a:lnTo>
                  <a:pt x="664006" y="167639"/>
                </a:lnTo>
                <a:lnTo>
                  <a:pt x="670166" y="162560"/>
                </a:lnTo>
                <a:lnTo>
                  <a:pt x="676960" y="158750"/>
                </a:lnTo>
                <a:lnTo>
                  <a:pt x="681393" y="149860"/>
                </a:lnTo>
                <a:lnTo>
                  <a:pt x="682561" y="148589"/>
                </a:lnTo>
                <a:lnTo>
                  <a:pt x="688873" y="147320"/>
                </a:lnTo>
                <a:lnTo>
                  <a:pt x="691667" y="143510"/>
                </a:lnTo>
                <a:lnTo>
                  <a:pt x="696137" y="135889"/>
                </a:lnTo>
                <a:lnTo>
                  <a:pt x="700836" y="134620"/>
                </a:lnTo>
                <a:lnTo>
                  <a:pt x="702868" y="128270"/>
                </a:lnTo>
                <a:lnTo>
                  <a:pt x="705523" y="127000"/>
                </a:lnTo>
                <a:lnTo>
                  <a:pt x="709053" y="124460"/>
                </a:lnTo>
                <a:lnTo>
                  <a:pt x="711061" y="123189"/>
                </a:lnTo>
                <a:lnTo>
                  <a:pt x="717727" y="116839"/>
                </a:lnTo>
                <a:lnTo>
                  <a:pt x="721220" y="109220"/>
                </a:lnTo>
                <a:lnTo>
                  <a:pt x="741057" y="109220"/>
                </a:lnTo>
                <a:lnTo>
                  <a:pt x="745197" y="105410"/>
                </a:lnTo>
                <a:lnTo>
                  <a:pt x="748919" y="102870"/>
                </a:lnTo>
                <a:lnTo>
                  <a:pt x="754202" y="92710"/>
                </a:lnTo>
                <a:lnTo>
                  <a:pt x="757834" y="87629"/>
                </a:lnTo>
                <a:lnTo>
                  <a:pt x="765657" y="85089"/>
                </a:lnTo>
                <a:lnTo>
                  <a:pt x="767384" y="83820"/>
                </a:lnTo>
                <a:lnTo>
                  <a:pt x="769772" y="78739"/>
                </a:lnTo>
                <a:lnTo>
                  <a:pt x="773544" y="77470"/>
                </a:lnTo>
                <a:lnTo>
                  <a:pt x="780415" y="76200"/>
                </a:lnTo>
                <a:lnTo>
                  <a:pt x="783132" y="73660"/>
                </a:lnTo>
                <a:lnTo>
                  <a:pt x="792962" y="68579"/>
                </a:lnTo>
                <a:lnTo>
                  <a:pt x="799350" y="66039"/>
                </a:lnTo>
                <a:lnTo>
                  <a:pt x="809231" y="60960"/>
                </a:lnTo>
                <a:lnTo>
                  <a:pt x="875955" y="60960"/>
                </a:lnTo>
                <a:lnTo>
                  <a:pt x="875689" y="62229"/>
                </a:lnTo>
                <a:lnTo>
                  <a:pt x="826249" y="62229"/>
                </a:lnTo>
                <a:lnTo>
                  <a:pt x="825538" y="63500"/>
                </a:lnTo>
                <a:lnTo>
                  <a:pt x="918070" y="63500"/>
                </a:lnTo>
                <a:lnTo>
                  <a:pt x="914019" y="64770"/>
                </a:lnTo>
                <a:lnTo>
                  <a:pt x="910259" y="66039"/>
                </a:lnTo>
                <a:lnTo>
                  <a:pt x="904748" y="66039"/>
                </a:lnTo>
                <a:lnTo>
                  <a:pt x="904125" y="67310"/>
                </a:lnTo>
                <a:lnTo>
                  <a:pt x="894684" y="71120"/>
                </a:lnTo>
                <a:lnTo>
                  <a:pt x="884759" y="73660"/>
                </a:lnTo>
                <a:lnTo>
                  <a:pt x="864565" y="76200"/>
                </a:lnTo>
                <a:lnTo>
                  <a:pt x="862634" y="77470"/>
                </a:lnTo>
                <a:lnTo>
                  <a:pt x="860856" y="77470"/>
                </a:lnTo>
                <a:lnTo>
                  <a:pt x="852919" y="81279"/>
                </a:lnTo>
                <a:lnTo>
                  <a:pt x="846950" y="85089"/>
                </a:lnTo>
                <a:lnTo>
                  <a:pt x="834644" y="85089"/>
                </a:lnTo>
                <a:lnTo>
                  <a:pt x="830910" y="88900"/>
                </a:lnTo>
                <a:lnTo>
                  <a:pt x="821601" y="88900"/>
                </a:lnTo>
                <a:lnTo>
                  <a:pt x="819594" y="90170"/>
                </a:lnTo>
                <a:lnTo>
                  <a:pt x="813993" y="92710"/>
                </a:lnTo>
                <a:lnTo>
                  <a:pt x="810107" y="93979"/>
                </a:lnTo>
                <a:lnTo>
                  <a:pt x="806564" y="95250"/>
                </a:lnTo>
                <a:lnTo>
                  <a:pt x="797661" y="95250"/>
                </a:lnTo>
                <a:lnTo>
                  <a:pt x="795820" y="100329"/>
                </a:lnTo>
                <a:lnTo>
                  <a:pt x="775830" y="110489"/>
                </a:lnTo>
                <a:lnTo>
                  <a:pt x="775598" y="111760"/>
                </a:lnTo>
                <a:lnTo>
                  <a:pt x="758837" y="111760"/>
                </a:lnTo>
                <a:lnTo>
                  <a:pt x="758953" y="113029"/>
                </a:lnTo>
                <a:lnTo>
                  <a:pt x="727519" y="113029"/>
                </a:lnTo>
                <a:lnTo>
                  <a:pt x="724700" y="115570"/>
                </a:lnTo>
                <a:lnTo>
                  <a:pt x="721995" y="119379"/>
                </a:lnTo>
                <a:lnTo>
                  <a:pt x="717435" y="128270"/>
                </a:lnTo>
                <a:lnTo>
                  <a:pt x="714070" y="132079"/>
                </a:lnTo>
                <a:lnTo>
                  <a:pt x="707350" y="132079"/>
                </a:lnTo>
                <a:lnTo>
                  <a:pt x="707923" y="135889"/>
                </a:lnTo>
                <a:lnTo>
                  <a:pt x="709168" y="138429"/>
                </a:lnTo>
                <a:lnTo>
                  <a:pt x="727405" y="138429"/>
                </a:lnTo>
                <a:lnTo>
                  <a:pt x="726694" y="142239"/>
                </a:lnTo>
                <a:lnTo>
                  <a:pt x="745291" y="142239"/>
                </a:lnTo>
                <a:lnTo>
                  <a:pt x="746340" y="144779"/>
                </a:lnTo>
                <a:lnTo>
                  <a:pt x="732409" y="144779"/>
                </a:lnTo>
                <a:lnTo>
                  <a:pt x="732993" y="146050"/>
                </a:lnTo>
                <a:lnTo>
                  <a:pt x="746677" y="146050"/>
                </a:lnTo>
                <a:lnTo>
                  <a:pt x="747014" y="147320"/>
                </a:lnTo>
                <a:lnTo>
                  <a:pt x="720407" y="147320"/>
                </a:lnTo>
                <a:lnTo>
                  <a:pt x="712812" y="149860"/>
                </a:lnTo>
                <a:lnTo>
                  <a:pt x="706539" y="153670"/>
                </a:lnTo>
                <a:lnTo>
                  <a:pt x="706038" y="158750"/>
                </a:lnTo>
                <a:lnTo>
                  <a:pt x="695947" y="158750"/>
                </a:lnTo>
                <a:lnTo>
                  <a:pt x="696277" y="160020"/>
                </a:lnTo>
                <a:lnTo>
                  <a:pt x="705913" y="160020"/>
                </a:lnTo>
                <a:lnTo>
                  <a:pt x="705662" y="162560"/>
                </a:lnTo>
                <a:lnTo>
                  <a:pt x="728984" y="162560"/>
                </a:lnTo>
                <a:lnTo>
                  <a:pt x="729142" y="166370"/>
                </a:lnTo>
                <a:lnTo>
                  <a:pt x="671982" y="166370"/>
                </a:lnTo>
                <a:lnTo>
                  <a:pt x="670090" y="167639"/>
                </a:lnTo>
                <a:lnTo>
                  <a:pt x="667092" y="171450"/>
                </a:lnTo>
                <a:lnTo>
                  <a:pt x="665924" y="173989"/>
                </a:lnTo>
                <a:lnTo>
                  <a:pt x="662647" y="173989"/>
                </a:lnTo>
                <a:lnTo>
                  <a:pt x="660261" y="175260"/>
                </a:lnTo>
                <a:lnTo>
                  <a:pt x="710997" y="175260"/>
                </a:lnTo>
                <a:lnTo>
                  <a:pt x="710286" y="176529"/>
                </a:lnTo>
                <a:lnTo>
                  <a:pt x="671640" y="176529"/>
                </a:lnTo>
                <a:lnTo>
                  <a:pt x="672007" y="179070"/>
                </a:lnTo>
                <a:lnTo>
                  <a:pt x="689089" y="179070"/>
                </a:lnTo>
                <a:lnTo>
                  <a:pt x="689737" y="180339"/>
                </a:lnTo>
                <a:lnTo>
                  <a:pt x="708153" y="180339"/>
                </a:lnTo>
                <a:lnTo>
                  <a:pt x="707547" y="181610"/>
                </a:lnTo>
                <a:lnTo>
                  <a:pt x="652754" y="181610"/>
                </a:lnTo>
                <a:lnTo>
                  <a:pt x="651333" y="182879"/>
                </a:lnTo>
                <a:lnTo>
                  <a:pt x="649149" y="185420"/>
                </a:lnTo>
                <a:close/>
              </a:path>
              <a:path w="1075055" h="1045210">
                <a:moveTo>
                  <a:pt x="918070" y="63500"/>
                </a:moveTo>
                <a:lnTo>
                  <a:pt x="877392" y="63500"/>
                </a:lnTo>
                <a:lnTo>
                  <a:pt x="877303" y="62229"/>
                </a:lnTo>
                <a:lnTo>
                  <a:pt x="876858" y="62229"/>
                </a:lnTo>
                <a:lnTo>
                  <a:pt x="875955" y="60960"/>
                </a:lnTo>
                <a:lnTo>
                  <a:pt x="926401" y="60960"/>
                </a:lnTo>
                <a:lnTo>
                  <a:pt x="922121" y="62229"/>
                </a:lnTo>
                <a:lnTo>
                  <a:pt x="918070" y="63500"/>
                </a:lnTo>
                <a:close/>
              </a:path>
              <a:path w="1075055" h="1045210">
                <a:moveTo>
                  <a:pt x="875358" y="63500"/>
                </a:moveTo>
                <a:lnTo>
                  <a:pt x="826146" y="63500"/>
                </a:lnTo>
                <a:lnTo>
                  <a:pt x="826249" y="62229"/>
                </a:lnTo>
                <a:lnTo>
                  <a:pt x="875550" y="62229"/>
                </a:lnTo>
                <a:lnTo>
                  <a:pt x="875358" y="63500"/>
                </a:lnTo>
                <a:close/>
              </a:path>
              <a:path w="1075055" h="1045210">
                <a:moveTo>
                  <a:pt x="905713" y="67310"/>
                </a:moveTo>
                <a:lnTo>
                  <a:pt x="904748" y="66039"/>
                </a:lnTo>
                <a:lnTo>
                  <a:pt x="910259" y="66039"/>
                </a:lnTo>
                <a:lnTo>
                  <a:pt x="905713" y="67310"/>
                </a:lnTo>
                <a:close/>
              </a:path>
              <a:path w="1075055" h="1045210">
                <a:moveTo>
                  <a:pt x="1054712" y="88900"/>
                </a:moveTo>
                <a:lnTo>
                  <a:pt x="994816" y="88900"/>
                </a:lnTo>
                <a:lnTo>
                  <a:pt x="995972" y="87629"/>
                </a:lnTo>
                <a:lnTo>
                  <a:pt x="1055224" y="87629"/>
                </a:lnTo>
                <a:lnTo>
                  <a:pt x="1054712" y="88900"/>
                </a:lnTo>
                <a:close/>
              </a:path>
              <a:path w="1075055" h="1045210">
                <a:moveTo>
                  <a:pt x="829665" y="90170"/>
                </a:moveTo>
                <a:lnTo>
                  <a:pt x="821601" y="88900"/>
                </a:lnTo>
                <a:lnTo>
                  <a:pt x="830910" y="88900"/>
                </a:lnTo>
                <a:lnTo>
                  <a:pt x="829665" y="90170"/>
                </a:lnTo>
                <a:close/>
              </a:path>
              <a:path w="1075055" h="1045210">
                <a:moveTo>
                  <a:pt x="1012532" y="92710"/>
                </a:moveTo>
                <a:lnTo>
                  <a:pt x="1001268" y="92710"/>
                </a:lnTo>
                <a:lnTo>
                  <a:pt x="1003109" y="91439"/>
                </a:lnTo>
                <a:lnTo>
                  <a:pt x="1003286" y="90170"/>
                </a:lnTo>
                <a:lnTo>
                  <a:pt x="1054200" y="90170"/>
                </a:lnTo>
                <a:lnTo>
                  <a:pt x="1053688" y="91439"/>
                </a:lnTo>
                <a:lnTo>
                  <a:pt x="1014222" y="91439"/>
                </a:lnTo>
                <a:lnTo>
                  <a:pt x="1012532" y="92710"/>
                </a:lnTo>
                <a:close/>
              </a:path>
              <a:path w="1075055" h="1045210">
                <a:moveTo>
                  <a:pt x="1013613" y="107950"/>
                </a:moveTo>
                <a:lnTo>
                  <a:pt x="1011923" y="105410"/>
                </a:lnTo>
                <a:lnTo>
                  <a:pt x="1013866" y="104139"/>
                </a:lnTo>
                <a:lnTo>
                  <a:pt x="1020572" y="97789"/>
                </a:lnTo>
                <a:lnTo>
                  <a:pt x="1017562" y="91439"/>
                </a:lnTo>
                <a:lnTo>
                  <a:pt x="1053688" y="91439"/>
                </a:lnTo>
                <a:lnTo>
                  <a:pt x="1053244" y="92710"/>
                </a:lnTo>
                <a:lnTo>
                  <a:pt x="1043914" y="92710"/>
                </a:lnTo>
                <a:lnTo>
                  <a:pt x="1046657" y="96520"/>
                </a:lnTo>
                <a:lnTo>
                  <a:pt x="1044497" y="96520"/>
                </a:lnTo>
                <a:lnTo>
                  <a:pt x="1043303" y="97789"/>
                </a:lnTo>
                <a:lnTo>
                  <a:pt x="1043292" y="99060"/>
                </a:lnTo>
                <a:lnTo>
                  <a:pt x="1027837" y="99060"/>
                </a:lnTo>
                <a:lnTo>
                  <a:pt x="1027912" y="100329"/>
                </a:lnTo>
                <a:lnTo>
                  <a:pt x="1043863" y="100329"/>
                </a:lnTo>
                <a:lnTo>
                  <a:pt x="1044854" y="101600"/>
                </a:lnTo>
                <a:lnTo>
                  <a:pt x="1050133" y="101600"/>
                </a:lnTo>
                <a:lnTo>
                  <a:pt x="1048800" y="105410"/>
                </a:lnTo>
                <a:lnTo>
                  <a:pt x="1021689" y="105410"/>
                </a:lnTo>
                <a:lnTo>
                  <a:pt x="1013613" y="107950"/>
                </a:lnTo>
                <a:close/>
              </a:path>
              <a:path w="1075055" h="1045210">
                <a:moveTo>
                  <a:pt x="1050133" y="101600"/>
                </a:moveTo>
                <a:lnTo>
                  <a:pt x="1044854" y="101600"/>
                </a:lnTo>
                <a:lnTo>
                  <a:pt x="1045363" y="100329"/>
                </a:lnTo>
                <a:lnTo>
                  <a:pt x="1046734" y="100329"/>
                </a:lnTo>
                <a:lnTo>
                  <a:pt x="1047000" y="97789"/>
                </a:lnTo>
                <a:lnTo>
                  <a:pt x="1046745" y="96520"/>
                </a:lnTo>
                <a:lnTo>
                  <a:pt x="1046657" y="95250"/>
                </a:lnTo>
                <a:lnTo>
                  <a:pt x="1044106" y="92710"/>
                </a:lnTo>
                <a:lnTo>
                  <a:pt x="1053244" y="92710"/>
                </a:lnTo>
                <a:lnTo>
                  <a:pt x="1050133" y="101600"/>
                </a:lnTo>
                <a:close/>
              </a:path>
              <a:path w="1075055" h="1045210">
                <a:moveTo>
                  <a:pt x="803021" y="96520"/>
                </a:moveTo>
                <a:lnTo>
                  <a:pt x="797661" y="95250"/>
                </a:lnTo>
                <a:lnTo>
                  <a:pt x="806564" y="95250"/>
                </a:lnTo>
                <a:lnTo>
                  <a:pt x="803021" y="96520"/>
                </a:lnTo>
                <a:close/>
              </a:path>
              <a:path w="1075055" h="1045210">
                <a:moveTo>
                  <a:pt x="1043863" y="100329"/>
                </a:moveTo>
                <a:lnTo>
                  <a:pt x="1030745" y="100329"/>
                </a:lnTo>
                <a:lnTo>
                  <a:pt x="1030617" y="99060"/>
                </a:lnTo>
                <a:lnTo>
                  <a:pt x="1043292" y="99060"/>
                </a:lnTo>
                <a:lnTo>
                  <a:pt x="1043863" y="100329"/>
                </a:lnTo>
                <a:close/>
              </a:path>
              <a:path w="1075055" h="1045210">
                <a:moveTo>
                  <a:pt x="743064" y="101600"/>
                </a:moveTo>
                <a:lnTo>
                  <a:pt x="737438" y="101600"/>
                </a:lnTo>
                <a:lnTo>
                  <a:pt x="742403" y="100329"/>
                </a:lnTo>
                <a:lnTo>
                  <a:pt x="743064" y="101600"/>
                </a:lnTo>
                <a:close/>
              </a:path>
              <a:path w="1075055" h="1045210">
                <a:moveTo>
                  <a:pt x="741057" y="109220"/>
                </a:moveTo>
                <a:lnTo>
                  <a:pt x="729842" y="109220"/>
                </a:lnTo>
                <a:lnTo>
                  <a:pt x="730199" y="107950"/>
                </a:lnTo>
                <a:lnTo>
                  <a:pt x="732218" y="101600"/>
                </a:lnTo>
                <a:lnTo>
                  <a:pt x="744005" y="101600"/>
                </a:lnTo>
                <a:lnTo>
                  <a:pt x="738670" y="107950"/>
                </a:lnTo>
                <a:lnTo>
                  <a:pt x="740054" y="107950"/>
                </a:lnTo>
                <a:lnTo>
                  <a:pt x="741057" y="109220"/>
                </a:lnTo>
                <a:close/>
              </a:path>
              <a:path w="1075055" h="1045210">
                <a:moveTo>
                  <a:pt x="1046343" y="111760"/>
                </a:moveTo>
                <a:lnTo>
                  <a:pt x="1019073" y="111760"/>
                </a:lnTo>
                <a:lnTo>
                  <a:pt x="1021689" y="105410"/>
                </a:lnTo>
                <a:lnTo>
                  <a:pt x="1048800" y="105410"/>
                </a:lnTo>
                <a:lnTo>
                  <a:pt x="1048356" y="106679"/>
                </a:lnTo>
                <a:lnTo>
                  <a:pt x="1046343" y="111760"/>
                </a:lnTo>
                <a:close/>
              </a:path>
              <a:path w="1075055" h="1045210">
                <a:moveTo>
                  <a:pt x="1007135" y="123189"/>
                </a:moveTo>
                <a:lnTo>
                  <a:pt x="1006856" y="123189"/>
                </a:lnTo>
                <a:lnTo>
                  <a:pt x="1007821" y="121920"/>
                </a:lnTo>
                <a:lnTo>
                  <a:pt x="1009154" y="119379"/>
                </a:lnTo>
                <a:lnTo>
                  <a:pt x="1009650" y="115570"/>
                </a:lnTo>
                <a:lnTo>
                  <a:pt x="1008672" y="113029"/>
                </a:lnTo>
                <a:lnTo>
                  <a:pt x="1008303" y="110489"/>
                </a:lnTo>
                <a:lnTo>
                  <a:pt x="1013968" y="110489"/>
                </a:lnTo>
                <a:lnTo>
                  <a:pt x="1019073" y="111760"/>
                </a:lnTo>
                <a:lnTo>
                  <a:pt x="1046343" y="111760"/>
                </a:lnTo>
                <a:lnTo>
                  <a:pt x="1044331" y="116839"/>
                </a:lnTo>
                <a:lnTo>
                  <a:pt x="1014082" y="116839"/>
                </a:lnTo>
                <a:lnTo>
                  <a:pt x="1014742" y="118110"/>
                </a:lnTo>
                <a:lnTo>
                  <a:pt x="1043828" y="118110"/>
                </a:lnTo>
                <a:lnTo>
                  <a:pt x="1042822" y="120650"/>
                </a:lnTo>
                <a:lnTo>
                  <a:pt x="1009713" y="120650"/>
                </a:lnTo>
                <a:lnTo>
                  <a:pt x="1007135" y="123189"/>
                </a:lnTo>
                <a:close/>
              </a:path>
              <a:path w="1075055" h="1045210">
                <a:moveTo>
                  <a:pt x="771372" y="113029"/>
                </a:moveTo>
                <a:lnTo>
                  <a:pt x="760095" y="113029"/>
                </a:lnTo>
                <a:lnTo>
                  <a:pt x="760488" y="111760"/>
                </a:lnTo>
                <a:lnTo>
                  <a:pt x="770648" y="111760"/>
                </a:lnTo>
                <a:lnTo>
                  <a:pt x="771372" y="113029"/>
                </a:lnTo>
                <a:close/>
              </a:path>
              <a:path w="1075055" h="1045210">
                <a:moveTo>
                  <a:pt x="774395" y="120650"/>
                </a:moveTo>
                <a:lnTo>
                  <a:pt x="767003" y="120650"/>
                </a:lnTo>
                <a:lnTo>
                  <a:pt x="773163" y="114300"/>
                </a:lnTo>
                <a:lnTo>
                  <a:pt x="770648" y="111760"/>
                </a:lnTo>
                <a:lnTo>
                  <a:pt x="775598" y="111760"/>
                </a:lnTo>
                <a:lnTo>
                  <a:pt x="774903" y="115570"/>
                </a:lnTo>
                <a:lnTo>
                  <a:pt x="774395" y="120650"/>
                </a:lnTo>
                <a:close/>
              </a:path>
              <a:path w="1075055" h="1045210">
                <a:moveTo>
                  <a:pt x="727405" y="138429"/>
                </a:moveTo>
                <a:lnTo>
                  <a:pt x="709168" y="138429"/>
                </a:lnTo>
                <a:lnTo>
                  <a:pt x="717169" y="130810"/>
                </a:lnTo>
                <a:lnTo>
                  <a:pt x="728078" y="120650"/>
                </a:lnTo>
                <a:lnTo>
                  <a:pt x="730378" y="118110"/>
                </a:lnTo>
                <a:lnTo>
                  <a:pt x="730465" y="115570"/>
                </a:lnTo>
                <a:lnTo>
                  <a:pt x="727519" y="113029"/>
                </a:lnTo>
                <a:lnTo>
                  <a:pt x="741464" y="113029"/>
                </a:lnTo>
                <a:lnTo>
                  <a:pt x="741032" y="114300"/>
                </a:lnTo>
                <a:lnTo>
                  <a:pt x="768908" y="114300"/>
                </a:lnTo>
                <a:lnTo>
                  <a:pt x="767295" y="116839"/>
                </a:lnTo>
                <a:lnTo>
                  <a:pt x="765416" y="118110"/>
                </a:lnTo>
                <a:lnTo>
                  <a:pt x="754100" y="118110"/>
                </a:lnTo>
                <a:lnTo>
                  <a:pt x="754240" y="118363"/>
                </a:lnTo>
                <a:lnTo>
                  <a:pt x="753323" y="119379"/>
                </a:lnTo>
                <a:lnTo>
                  <a:pt x="737412" y="119379"/>
                </a:lnTo>
                <a:lnTo>
                  <a:pt x="737628" y="120650"/>
                </a:lnTo>
                <a:lnTo>
                  <a:pt x="752177" y="120650"/>
                </a:lnTo>
                <a:lnTo>
                  <a:pt x="751032" y="121920"/>
                </a:lnTo>
                <a:lnTo>
                  <a:pt x="750773" y="121920"/>
                </a:lnTo>
                <a:lnTo>
                  <a:pt x="749757" y="123189"/>
                </a:lnTo>
                <a:lnTo>
                  <a:pt x="733145" y="123189"/>
                </a:lnTo>
                <a:lnTo>
                  <a:pt x="732497" y="124460"/>
                </a:lnTo>
                <a:lnTo>
                  <a:pt x="732814" y="124460"/>
                </a:lnTo>
                <a:lnTo>
                  <a:pt x="733031" y="125729"/>
                </a:lnTo>
                <a:lnTo>
                  <a:pt x="765276" y="125729"/>
                </a:lnTo>
                <a:lnTo>
                  <a:pt x="763845" y="128270"/>
                </a:lnTo>
                <a:lnTo>
                  <a:pt x="749122" y="128270"/>
                </a:lnTo>
                <a:lnTo>
                  <a:pt x="749007" y="130810"/>
                </a:lnTo>
                <a:lnTo>
                  <a:pt x="762283" y="130810"/>
                </a:lnTo>
                <a:lnTo>
                  <a:pt x="761436" y="132079"/>
                </a:lnTo>
                <a:lnTo>
                  <a:pt x="734364" y="132079"/>
                </a:lnTo>
                <a:lnTo>
                  <a:pt x="734543" y="133350"/>
                </a:lnTo>
                <a:lnTo>
                  <a:pt x="760590" y="133350"/>
                </a:lnTo>
                <a:lnTo>
                  <a:pt x="760641" y="135889"/>
                </a:lnTo>
                <a:lnTo>
                  <a:pt x="767778" y="137160"/>
                </a:lnTo>
                <a:lnTo>
                  <a:pt x="727887" y="137160"/>
                </a:lnTo>
                <a:lnTo>
                  <a:pt x="727405" y="138429"/>
                </a:lnTo>
                <a:close/>
              </a:path>
              <a:path w="1075055" h="1045210">
                <a:moveTo>
                  <a:pt x="768908" y="114300"/>
                </a:moveTo>
                <a:lnTo>
                  <a:pt x="741845" y="114300"/>
                </a:lnTo>
                <a:lnTo>
                  <a:pt x="741464" y="113029"/>
                </a:lnTo>
                <a:lnTo>
                  <a:pt x="770737" y="113029"/>
                </a:lnTo>
                <a:lnTo>
                  <a:pt x="768908" y="114300"/>
                </a:lnTo>
                <a:close/>
              </a:path>
              <a:path w="1075055" h="1045210">
                <a:moveTo>
                  <a:pt x="1043828" y="118110"/>
                </a:moveTo>
                <a:lnTo>
                  <a:pt x="1014742" y="118110"/>
                </a:lnTo>
                <a:lnTo>
                  <a:pt x="1015339" y="116839"/>
                </a:lnTo>
                <a:lnTo>
                  <a:pt x="1044331" y="116839"/>
                </a:lnTo>
                <a:lnTo>
                  <a:pt x="1043828" y="118110"/>
                </a:lnTo>
                <a:close/>
              </a:path>
              <a:path w="1075055" h="1045210">
                <a:moveTo>
                  <a:pt x="769835" y="123189"/>
                </a:moveTo>
                <a:lnTo>
                  <a:pt x="757365" y="123189"/>
                </a:lnTo>
                <a:lnTo>
                  <a:pt x="756196" y="121920"/>
                </a:lnTo>
                <a:lnTo>
                  <a:pt x="754240" y="118363"/>
                </a:lnTo>
                <a:lnTo>
                  <a:pt x="754468" y="118110"/>
                </a:lnTo>
                <a:lnTo>
                  <a:pt x="764781" y="118110"/>
                </a:lnTo>
                <a:lnTo>
                  <a:pt x="767003" y="120650"/>
                </a:lnTo>
                <a:lnTo>
                  <a:pt x="774395" y="120650"/>
                </a:lnTo>
                <a:lnTo>
                  <a:pt x="769835" y="123189"/>
                </a:lnTo>
                <a:close/>
              </a:path>
              <a:path w="1075055" h="1045210">
                <a:moveTo>
                  <a:pt x="752177" y="120650"/>
                </a:moveTo>
                <a:lnTo>
                  <a:pt x="738124" y="120650"/>
                </a:lnTo>
                <a:lnTo>
                  <a:pt x="738365" y="119379"/>
                </a:lnTo>
                <a:lnTo>
                  <a:pt x="753323" y="119379"/>
                </a:lnTo>
                <a:lnTo>
                  <a:pt x="752177" y="120650"/>
                </a:lnTo>
                <a:close/>
              </a:path>
              <a:path w="1075055" h="1045210">
                <a:moveTo>
                  <a:pt x="1041859" y="123189"/>
                </a:moveTo>
                <a:lnTo>
                  <a:pt x="1012558" y="123189"/>
                </a:lnTo>
                <a:lnTo>
                  <a:pt x="1009713" y="120650"/>
                </a:lnTo>
                <a:lnTo>
                  <a:pt x="1042822" y="120650"/>
                </a:lnTo>
                <a:lnTo>
                  <a:pt x="1041859" y="123189"/>
                </a:lnTo>
                <a:close/>
              </a:path>
              <a:path w="1075055" h="1045210">
                <a:moveTo>
                  <a:pt x="750971" y="121987"/>
                </a:moveTo>
                <a:lnTo>
                  <a:pt x="750773" y="121920"/>
                </a:lnTo>
                <a:lnTo>
                  <a:pt x="751032" y="121920"/>
                </a:lnTo>
                <a:close/>
              </a:path>
              <a:path w="1075055" h="1045210">
                <a:moveTo>
                  <a:pt x="985748" y="284479"/>
                </a:moveTo>
                <a:lnTo>
                  <a:pt x="929182" y="284479"/>
                </a:lnTo>
                <a:lnTo>
                  <a:pt x="934377" y="279400"/>
                </a:lnTo>
                <a:lnTo>
                  <a:pt x="939317" y="279400"/>
                </a:lnTo>
                <a:lnTo>
                  <a:pt x="943369" y="274320"/>
                </a:lnTo>
                <a:lnTo>
                  <a:pt x="946569" y="267970"/>
                </a:lnTo>
                <a:lnTo>
                  <a:pt x="954303" y="260350"/>
                </a:lnTo>
                <a:lnTo>
                  <a:pt x="955027" y="256539"/>
                </a:lnTo>
                <a:lnTo>
                  <a:pt x="957211" y="250189"/>
                </a:lnTo>
                <a:lnTo>
                  <a:pt x="957248" y="247650"/>
                </a:lnTo>
                <a:lnTo>
                  <a:pt x="964806" y="242570"/>
                </a:lnTo>
                <a:lnTo>
                  <a:pt x="980681" y="207010"/>
                </a:lnTo>
                <a:lnTo>
                  <a:pt x="979779" y="203200"/>
                </a:lnTo>
                <a:lnTo>
                  <a:pt x="976820" y="200660"/>
                </a:lnTo>
                <a:lnTo>
                  <a:pt x="983424" y="195579"/>
                </a:lnTo>
                <a:lnTo>
                  <a:pt x="980109" y="189229"/>
                </a:lnTo>
                <a:lnTo>
                  <a:pt x="985748" y="187960"/>
                </a:lnTo>
                <a:lnTo>
                  <a:pt x="986345" y="184150"/>
                </a:lnTo>
                <a:lnTo>
                  <a:pt x="986904" y="180339"/>
                </a:lnTo>
                <a:lnTo>
                  <a:pt x="987513" y="176529"/>
                </a:lnTo>
                <a:lnTo>
                  <a:pt x="987640" y="173989"/>
                </a:lnTo>
                <a:lnTo>
                  <a:pt x="992503" y="168910"/>
                </a:lnTo>
                <a:lnTo>
                  <a:pt x="994778" y="165100"/>
                </a:lnTo>
                <a:lnTo>
                  <a:pt x="994727" y="153670"/>
                </a:lnTo>
                <a:lnTo>
                  <a:pt x="997699" y="148589"/>
                </a:lnTo>
                <a:lnTo>
                  <a:pt x="1000594" y="140970"/>
                </a:lnTo>
                <a:lnTo>
                  <a:pt x="1002437" y="138429"/>
                </a:lnTo>
                <a:lnTo>
                  <a:pt x="1004290" y="133350"/>
                </a:lnTo>
                <a:lnTo>
                  <a:pt x="1003882" y="129539"/>
                </a:lnTo>
                <a:lnTo>
                  <a:pt x="1008851" y="127000"/>
                </a:lnTo>
                <a:lnTo>
                  <a:pt x="1005484" y="121920"/>
                </a:lnTo>
                <a:lnTo>
                  <a:pt x="1006791" y="121920"/>
                </a:lnTo>
                <a:lnTo>
                  <a:pt x="1006727" y="123189"/>
                </a:lnTo>
                <a:lnTo>
                  <a:pt x="1041859" y="123189"/>
                </a:lnTo>
                <a:lnTo>
                  <a:pt x="1036561" y="137160"/>
                </a:lnTo>
                <a:lnTo>
                  <a:pt x="1030806" y="153670"/>
                </a:lnTo>
                <a:lnTo>
                  <a:pt x="1025268" y="170179"/>
                </a:lnTo>
                <a:lnTo>
                  <a:pt x="1019657" y="187960"/>
                </a:lnTo>
                <a:lnTo>
                  <a:pt x="1017536" y="193039"/>
                </a:lnTo>
                <a:lnTo>
                  <a:pt x="1015098" y="199389"/>
                </a:lnTo>
                <a:lnTo>
                  <a:pt x="1007803" y="222250"/>
                </a:lnTo>
                <a:lnTo>
                  <a:pt x="1002566" y="237489"/>
                </a:lnTo>
                <a:lnTo>
                  <a:pt x="992985" y="267970"/>
                </a:lnTo>
                <a:lnTo>
                  <a:pt x="963561" y="267970"/>
                </a:lnTo>
                <a:lnTo>
                  <a:pt x="963180" y="269239"/>
                </a:lnTo>
                <a:lnTo>
                  <a:pt x="992586" y="269239"/>
                </a:lnTo>
                <a:lnTo>
                  <a:pt x="992187" y="270510"/>
                </a:lnTo>
                <a:lnTo>
                  <a:pt x="984554" y="270510"/>
                </a:lnTo>
                <a:lnTo>
                  <a:pt x="984199" y="274320"/>
                </a:lnTo>
                <a:lnTo>
                  <a:pt x="983589" y="276860"/>
                </a:lnTo>
                <a:lnTo>
                  <a:pt x="949907" y="276860"/>
                </a:lnTo>
                <a:lnTo>
                  <a:pt x="948944" y="278129"/>
                </a:lnTo>
                <a:lnTo>
                  <a:pt x="983682" y="278129"/>
                </a:lnTo>
                <a:lnTo>
                  <a:pt x="983869" y="280670"/>
                </a:lnTo>
                <a:lnTo>
                  <a:pt x="984885" y="281939"/>
                </a:lnTo>
                <a:lnTo>
                  <a:pt x="985748" y="284479"/>
                </a:lnTo>
                <a:close/>
              </a:path>
              <a:path w="1075055" h="1045210">
                <a:moveTo>
                  <a:pt x="767556" y="124460"/>
                </a:moveTo>
                <a:lnTo>
                  <a:pt x="748741" y="124460"/>
                </a:lnTo>
                <a:lnTo>
                  <a:pt x="750971" y="121987"/>
                </a:lnTo>
                <a:lnTo>
                  <a:pt x="754532" y="123189"/>
                </a:lnTo>
                <a:lnTo>
                  <a:pt x="769835" y="123189"/>
                </a:lnTo>
                <a:lnTo>
                  <a:pt x="767556" y="124460"/>
                </a:lnTo>
                <a:close/>
              </a:path>
              <a:path w="1075055" h="1045210">
                <a:moveTo>
                  <a:pt x="765276" y="125729"/>
                </a:moveTo>
                <a:lnTo>
                  <a:pt x="735634" y="125729"/>
                </a:lnTo>
                <a:lnTo>
                  <a:pt x="735241" y="124460"/>
                </a:lnTo>
                <a:lnTo>
                  <a:pt x="734987" y="123189"/>
                </a:lnTo>
                <a:lnTo>
                  <a:pt x="749757" y="123189"/>
                </a:lnTo>
                <a:lnTo>
                  <a:pt x="748741" y="124460"/>
                </a:lnTo>
                <a:lnTo>
                  <a:pt x="767556" y="124460"/>
                </a:lnTo>
                <a:lnTo>
                  <a:pt x="765276" y="125729"/>
                </a:lnTo>
                <a:close/>
              </a:path>
              <a:path w="1075055" h="1045210">
                <a:moveTo>
                  <a:pt x="762283" y="130810"/>
                </a:moveTo>
                <a:lnTo>
                  <a:pt x="750951" y="130810"/>
                </a:lnTo>
                <a:lnTo>
                  <a:pt x="750709" y="129539"/>
                </a:lnTo>
                <a:lnTo>
                  <a:pt x="750531" y="129539"/>
                </a:lnTo>
                <a:lnTo>
                  <a:pt x="750074" y="128270"/>
                </a:lnTo>
                <a:lnTo>
                  <a:pt x="763845" y="128270"/>
                </a:lnTo>
                <a:lnTo>
                  <a:pt x="763130" y="129539"/>
                </a:lnTo>
                <a:lnTo>
                  <a:pt x="762283" y="130810"/>
                </a:lnTo>
                <a:close/>
              </a:path>
              <a:path w="1075055" h="1045210">
                <a:moveTo>
                  <a:pt x="742061" y="133350"/>
                </a:moveTo>
                <a:lnTo>
                  <a:pt x="735801" y="133350"/>
                </a:lnTo>
                <a:lnTo>
                  <a:pt x="736371" y="132079"/>
                </a:lnTo>
                <a:lnTo>
                  <a:pt x="742289" y="132079"/>
                </a:lnTo>
                <a:lnTo>
                  <a:pt x="742061" y="133350"/>
                </a:lnTo>
                <a:close/>
              </a:path>
              <a:path w="1075055" h="1045210">
                <a:moveTo>
                  <a:pt x="760590" y="133350"/>
                </a:moveTo>
                <a:lnTo>
                  <a:pt x="744207" y="133350"/>
                </a:lnTo>
                <a:lnTo>
                  <a:pt x="742988" y="132079"/>
                </a:lnTo>
                <a:lnTo>
                  <a:pt x="761436" y="132079"/>
                </a:lnTo>
                <a:lnTo>
                  <a:pt x="760590" y="133350"/>
                </a:lnTo>
                <a:close/>
              </a:path>
              <a:path w="1075055" h="1045210">
                <a:moveTo>
                  <a:pt x="745291" y="142239"/>
                </a:moveTo>
                <a:lnTo>
                  <a:pt x="728700" y="142239"/>
                </a:lnTo>
                <a:lnTo>
                  <a:pt x="729437" y="140970"/>
                </a:lnTo>
                <a:lnTo>
                  <a:pt x="729919" y="139700"/>
                </a:lnTo>
                <a:lnTo>
                  <a:pt x="730542" y="138429"/>
                </a:lnTo>
                <a:lnTo>
                  <a:pt x="729120" y="138429"/>
                </a:lnTo>
                <a:lnTo>
                  <a:pt x="727887" y="137160"/>
                </a:lnTo>
                <a:lnTo>
                  <a:pt x="767778" y="137160"/>
                </a:lnTo>
                <a:lnTo>
                  <a:pt x="762215" y="140970"/>
                </a:lnTo>
                <a:lnTo>
                  <a:pt x="744766" y="140970"/>
                </a:lnTo>
                <a:lnTo>
                  <a:pt x="745291" y="142239"/>
                </a:lnTo>
                <a:close/>
              </a:path>
              <a:path w="1075055" h="1045210">
                <a:moveTo>
                  <a:pt x="762203" y="154939"/>
                </a:moveTo>
                <a:lnTo>
                  <a:pt x="725131" y="154939"/>
                </a:lnTo>
                <a:lnTo>
                  <a:pt x="727481" y="153670"/>
                </a:lnTo>
                <a:lnTo>
                  <a:pt x="727684" y="151129"/>
                </a:lnTo>
                <a:lnTo>
                  <a:pt x="752284" y="151129"/>
                </a:lnTo>
                <a:lnTo>
                  <a:pt x="754430" y="149860"/>
                </a:lnTo>
                <a:lnTo>
                  <a:pt x="755396" y="148589"/>
                </a:lnTo>
                <a:lnTo>
                  <a:pt x="754303" y="144779"/>
                </a:lnTo>
                <a:lnTo>
                  <a:pt x="753364" y="143510"/>
                </a:lnTo>
                <a:lnTo>
                  <a:pt x="752716" y="142239"/>
                </a:lnTo>
                <a:lnTo>
                  <a:pt x="748107" y="142239"/>
                </a:lnTo>
                <a:lnTo>
                  <a:pt x="744766" y="140970"/>
                </a:lnTo>
                <a:lnTo>
                  <a:pt x="762215" y="140970"/>
                </a:lnTo>
                <a:lnTo>
                  <a:pt x="765378" y="148589"/>
                </a:lnTo>
                <a:lnTo>
                  <a:pt x="762203" y="154939"/>
                </a:lnTo>
                <a:close/>
              </a:path>
              <a:path w="1075055" h="1045210">
                <a:moveTo>
                  <a:pt x="746677" y="146050"/>
                </a:moveTo>
                <a:lnTo>
                  <a:pt x="732993" y="146050"/>
                </a:lnTo>
                <a:lnTo>
                  <a:pt x="733272" y="144779"/>
                </a:lnTo>
                <a:lnTo>
                  <a:pt x="746340" y="144779"/>
                </a:lnTo>
                <a:lnTo>
                  <a:pt x="746677" y="146050"/>
                </a:lnTo>
                <a:close/>
              </a:path>
              <a:path w="1075055" h="1045210">
                <a:moveTo>
                  <a:pt x="728984" y="162560"/>
                </a:moveTo>
                <a:lnTo>
                  <a:pt x="705662" y="162560"/>
                </a:lnTo>
                <a:lnTo>
                  <a:pt x="712127" y="158750"/>
                </a:lnTo>
                <a:lnTo>
                  <a:pt x="715911" y="153670"/>
                </a:lnTo>
                <a:lnTo>
                  <a:pt x="720407" y="147320"/>
                </a:lnTo>
                <a:lnTo>
                  <a:pt x="747014" y="147320"/>
                </a:lnTo>
                <a:lnTo>
                  <a:pt x="749084" y="149860"/>
                </a:lnTo>
                <a:lnTo>
                  <a:pt x="751116" y="151129"/>
                </a:lnTo>
                <a:lnTo>
                  <a:pt x="725385" y="151129"/>
                </a:lnTo>
                <a:lnTo>
                  <a:pt x="724700" y="152400"/>
                </a:lnTo>
                <a:lnTo>
                  <a:pt x="725079" y="153670"/>
                </a:lnTo>
                <a:lnTo>
                  <a:pt x="725131" y="154939"/>
                </a:lnTo>
                <a:lnTo>
                  <a:pt x="762203" y="154939"/>
                </a:lnTo>
                <a:lnTo>
                  <a:pt x="761775" y="156210"/>
                </a:lnTo>
                <a:lnTo>
                  <a:pt x="753643" y="156210"/>
                </a:lnTo>
                <a:lnTo>
                  <a:pt x="753402" y="157479"/>
                </a:lnTo>
                <a:lnTo>
                  <a:pt x="753313" y="158750"/>
                </a:lnTo>
                <a:lnTo>
                  <a:pt x="760920" y="158750"/>
                </a:lnTo>
                <a:lnTo>
                  <a:pt x="760492" y="160020"/>
                </a:lnTo>
                <a:lnTo>
                  <a:pt x="728878" y="160020"/>
                </a:lnTo>
                <a:lnTo>
                  <a:pt x="728984" y="162560"/>
                </a:lnTo>
                <a:close/>
              </a:path>
              <a:path w="1075055" h="1045210">
                <a:moveTo>
                  <a:pt x="760920" y="158750"/>
                </a:moveTo>
                <a:lnTo>
                  <a:pt x="755205" y="158750"/>
                </a:lnTo>
                <a:lnTo>
                  <a:pt x="755027" y="157479"/>
                </a:lnTo>
                <a:lnTo>
                  <a:pt x="754570" y="156210"/>
                </a:lnTo>
                <a:lnTo>
                  <a:pt x="761775" y="156210"/>
                </a:lnTo>
                <a:lnTo>
                  <a:pt x="760920" y="158750"/>
                </a:lnTo>
                <a:close/>
              </a:path>
              <a:path w="1075055" h="1045210">
                <a:moveTo>
                  <a:pt x="705913" y="160020"/>
                </a:moveTo>
                <a:lnTo>
                  <a:pt x="697623" y="160020"/>
                </a:lnTo>
                <a:lnTo>
                  <a:pt x="698169" y="158750"/>
                </a:lnTo>
                <a:lnTo>
                  <a:pt x="706038" y="158750"/>
                </a:lnTo>
                <a:lnTo>
                  <a:pt x="705913" y="160020"/>
                </a:lnTo>
                <a:close/>
              </a:path>
              <a:path w="1075055" h="1045210">
                <a:moveTo>
                  <a:pt x="769708" y="162560"/>
                </a:moveTo>
                <a:lnTo>
                  <a:pt x="759637" y="162560"/>
                </a:lnTo>
                <a:lnTo>
                  <a:pt x="767143" y="158750"/>
                </a:lnTo>
                <a:lnTo>
                  <a:pt x="769708" y="162560"/>
                </a:lnTo>
                <a:close/>
              </a:path>
              <a:path w="1075055" h="1045210">
                <a:moveTo>
                  <a:pt x="838819" y="199389"/>
                </a:moveTo>
                <a:lnTo>
                  <a:pt x="825628" y="199389"/>
                </a:lnTo>
                <a:lnTo>
                  <a:pt x="828000" y="198120"/>
                </a:lnTo>
                <a:lnTo>
                  <a:pt x="831278" y="196850"/>
                </a:lnTo>
                <a:lnTo>
                  <a:pt x="832231" y="195579"/>
                </a:lnTo>
                <a:lnTo>
                  <a:pt x="833959" y="194310"/>
                </a:lnTo>
                <a:lnTo>
                  <a:pt x="831799" y="194310"/>
                </a:lnTo>
                <a:lnTo>
                  <a:pt x="830707" y="193039"/>
                </a:lnTo>
                <a:lnTo>
                  <a:pt x="737044" y="193039"/>
                </a:lnTo>
                <a:lnTo>
                  <a:pt x="733080" y="190500"/>
                </a:lnTo>
                <a:lnTo>
                  <a:pt x="735037" y="182879"/>
                </a:lnTo>
                <a:lnTo>
                  <a:pt x="732853" y="181610"/>
                </a:lnTo>
                <a:lnTo>
                  <a:pt x="731532" y="180339"/>
                </a:lnTo>
                <a:lnTo>
                  <a:pt x="731888" y="175260"/>
                </a:lnTo>
                <a:lnTo>
                  <a:pt x="735723" y="170179"/>
                </a:lnTo>
                <a:lnTo>
                  <a:pt x="732750" y="165100"/>
                </a:lnTo>
                <a:lnTo>
                  <a:pt x="734428" y="163829"/>
                </a:lnTo>
                <a:lnTo>
                  <a:pt x="735076" y="161289"/>
                </a:lnTo>
                <a:lnTo>
                  <a:pt x="734517" y="161289"/>
                </a:lnTo>
                <a:lnTo>
                  <a:pt x="734326" y="160020"/>
                </a:lnTo>
                <a:lnTo>
                  <a:pt x="760492" y="160020"/>
                </a:lnTo>
                <a:lnTo>
                  <a:pt x="759637" y="162560"/>
                </a:lnTo>
                <a:lnTo>
                  <a:pt x="769708" y="162560"/>
                </a:lnTo>
                <a:lnTo>
                  <a:pt x="772140" y="163829"/>
                </a:lnTo>
                <a:lnTo>
                  <a:pt x="764616" y="163829"/>
                </a:lnTo>
                <a:lnTo>
                  <a:pt x="764413" y="165100"/>
                </a:lnTo>
                <a:lnTo>
                  <a:pt x="774573" y="165100"/>
                </a:lnTo>
                <a:lnTo>
                  <a:pt x="774099" y="166370"/>
                </a:lnTo>
                <a:lnTo>
                  <a:pt x="752424" y="166370"/>
                </a:lnTo>
                <a:lnTo>
                  <a:pt x="748258" y="168910"/>
                </a:lnTo>
                <a:lnTo>
                  <a:pt x="749922" y="171450"/>
                </a:lnTo>
                <a:lnTo>
                  <a:pt x="772205" y="171450"/>
                </a:lnTo>
                <a:lnTo>
                  <a:pt x="771258" y="173989"/>
                </a:lnTo>
                <a:lnTo>
                  <a:pt x="764159" y="173989"/>
                </a:lnTo>
                <a:lnTo>
                  <a:pt x="763779" y="175260"/>
                </a:lnTo>
                <a:lnTo>
                  <a:pt x="755624" y="175260"/>
                </a:lnTo>
                <a:lnTo>
                  <a:pt x="748576" y="181610"/>
                </a:lnTo>
                <a:lnTo>
                  <a:pt x="794385" y="181610"/>
                </a:lnTo>
                <a:lnTo>
                  <a:pt x="795165" y="182879"/>
                </a:lnTo>
                <a:lnTo>
                  <a:pt x="779284" y="182879"/>
                </a:lnTo>
                <a:lnTo>
                  <a:pt x="779157" y="185420"/>
                </a:lnTo>
                <a:lnTo>
                  <a:pt x="780072" y="186689"/>
                </a:lnTo>
                <a:lnTo>
                  <a:pt x="780897" y="187960"/>
                </a:lnTo>
                <a:lnTo>
                  <a:pt x="795947" y="187960"/>
                </a:lnTo>
                <a:lnTo>
                  <a:pt x="796467" y="189229"/>
                </a:lnTo>
                <a:lnTo>
                  <a:pt x="815783" y="189229"/>
                </a:lnTo>
                <a:lnTo>
                  <a:pt x="815961" y="190500"/>
                </a:lnTo>
                <a:lnTo>
                  <a:pt x="832144" y="190500"/>
                </a:lnTo>
                <a:lnTo>
                  <a:pt x="838819" y="199389"/>
                </a:lnTo>
                <a:close/>
              </a:path>
              <a:path w="1075055" h="1045210">
                <a:moveTo>
                  <a:pt x="774573" y="165100"/>
                </a:moveTo>
                <a:lnTo>
                  <a:pt x="765161" y="165100"/>
                </a:lnTo>
                <a:lnTo>
                  <a:pt x="766024" y="163829"/>
                </a:lnTo>
                <a:lnTo>
                  <a:pt x="772140" y="163829"/>
                </a:lnTo>
                <a:lnTo>
                  <a:pt x="774573" y="165100"/>
                </a:lnTo>
                <a:close/>
              </a:path>
              <a:path w="1075055" h="1045210">
                <a:moveTo>
                  <a:pt x="710997" y="175260"/>
                </a:moveTo>
                <a:lnTo>
                  <a:pt x="662686" y="175260"/>
                </a:lnTo>
                <a:lnTo>
                  <a:pt x="663600" y="173989"/>
                </a:lnTo>
                <a:lnTo>
                  <a:pt x="668223" y="173989"/>
                </a:lnTo>
                <a:lnTo>
                  <a:pt x="669048" y="172720"/>
                </a:lnTo>
                <a:lnTo>
                  <a:pt x="673558" y="168910"/>
                </a:lnTo>
                <a:lnTo>
                  <a:pt x="671982" y="166370"/>
                </a:lnTo>
                <a:lnTo>
                  <a:pt x="723900" y="166370"/>
                </a:lnTo>
                <a:lnTo>
                  <a:pt x="717181" y="168910"/>
                </a:lnTo>
                <a:lnTo>
                  <a:pt x="715156" y="170179"/>
                </a:lnTo>
                <a:lnTo>
                  <a:pt x="694690" y="170179"/>
                </a:lnTo>
                <a:lnTo>
                  <a:pt x="693521" y="171450"/>
                </a:lnTo>
                <a:lnTo>
                  <a:pt x="693686" y="172720"/>
                </a:lnTo>
                <a:lnTo>
                  <a:pt x="712419" y="172720"/>
                </a:lnTo>
                <a:lnTo>
                  <a:pt x="710997" y="175260"/>
                </a:lnTo>
                <a:close/>
              </a:path>
              <a:path w="1075055" h="1045210">
                <a:moveTo>
                  <a:pt x="729195" y="167639"/>
                </a:moveTo>
                <a:lnTo>
                  <a:pt x="726694" y="167639"/>
                </a:lnTo>
                <a:lnTo>
                  <a:pt x="723900" y="166370"/>
                </a:lnTo>
                <a:lnTo>
                  <a:pt x="729142" y="166370"/>
                </a:lnTo>
                <a:lnTo>
                  <a:pt x="729195" y="167639"/>
                </a:lnTo>
                <a:close/>
              </a:path>
              <a:path w="1075055" h="1045210">
                <a:moveTo>
                  <a:pt x="772205" y="171450"/>
                </a:moveTo>
                <a:lnTo>
                  <a:pt x="749922" y="171450"/>
                </a:lnTo>
                <a:lnTo>
                  <a:pt x="753388" y="167639"/>
                </a:lnTo>
                <a:lnTo>
                  <a:pt x="752424" y="166370"/>
                </a:lnTo>
                <a:lnTo>
                  <a:pt x="774099" y="166370"/>
                </a:lnTo>
                <a:lnTo>
                  <a:pt x="772205" y="171450"/>
                </a:lnTo>
                <a:close/>
              </a:path>
              <a:path w="1075055" h="1045210">
                <a:moveTo>
                  <a:pt x="712419" y="172720"/>
                </a:moveTo>
                <a:lnTo>
                  <a:pt x="696518" y="172720"/>
                </a:lnTo>
                <a:lnTo>
                  <a:pt x="696734" y="170179"/>
                </a:lnTo>
                <a:lnTo>
                  <a:pt x="715156" y="170179"/>
                </a:lnTo>
                <a:lnTo>
                  <a:pt x="713130" y="171450"/>
                </a:lnTo>
                <a:lnTo>
                  <a:pt x="712419" y="172720"/>
                </a:lnTo>
                <a:close/>
              </a:path>
              <a:path w="1075055" h="1045210">
                <a:moveTo>
                  <a:pt x="794385" y="181610"/>
                </a:moveTo>
                <a:lnTo>
                  <a:pt x="757099" y="181610"/>
                </a:lnTo>
                <a:lnTo>
                  <a:pt x="758126" y="180339"/>
                </a:lnTo>
                <a:lnTo>
                  <a:pt x="755624" y="175260"/>
                </a:lnTo>
                <a:lnTo>
                  <a:pt x="764590" y="175260"/>
                </a:lnTo>
                <a:lnTo>
                  <a:pt x="764159" y="173989"/>
                </a:lnTo>
                <a:lnTo>
                  <a:pt x="771258" y="173989"/>
                </a:lnTo>
                <a:lnTo>
                  <a:pt x="772553" y="176529"/>
                </a:lnTo>
                <a:lnTo>
                  <a:pt x="782002" y="176529"/>
                </a:lnTo>
                <a:lnTo>
                  <a:pt x="783831" y="177800"/>
                </a:lnTo>
                <a:lnTo>
                  <a:pt x="789432" y="180339"/>
                </a:lnTo>
                <a:lnTo>
                  <a:pt x="791705" y="180339"/>
                </a:lnTo>
                <a:lnTo>
                  <a:pt x="794385" y="181610"/>
                </a:lnTo>
                <a:close/>
              </a:path>
              <a:path w="1075055" h="1045210">
                <a:moveTo>
                  <a:pt x="782002" y="176529"/>
                </a:moveTo>
                <a:lnTo>
                  <a:pt x="772553" y="176529"/>
                </a:lnTo>
                <a:lnTo>
                  <a:pt x="780173" y="175260"/>
                </a:lnTo>
                <a:lnTo>
                  <a:pt x="782002" y="176529"/>
                </a:lnTo>
                <a:close/>
              </a:path>
              <a:path w="1075055" h="1045210">
                <a:moveTo>
                  <a:pt x="708153" y="180339"/>
                </a:moveTo>
                <a:lnTo>
                  <a:pt x="690424" y="180339"/>
                </a:lnTo>
                <a:lnTo>
                  <a:pt x="689660" y="177800"/>
                </a:lnTo>
                <a:lnTo>
                  <a:pt x="676338" y="177800"/>
                </a:lnTo>
                <a:lnTo>
                  <a:pt x="676224" y="176529"/>
                </a:lnTo>
                <a:lnTo>
                  <a:pt x="710286" y="176529"/>
                </a:lnTo>
                <a:lnTo>
                  <a:pt x="708153" y="180339"/>
                </a:lnTo>
                <a:close/>
              </a:path>
              <a:path w="1075055" h="1045210">
                <a:moveTo>
                  <a:pt x="688276" y="179070"/>
                </a:moveTo>
                <a:lnTo>
                  <a:pt x="673416" y="179070"/>
                </a:lnTo>
                <a:lnTo>
                  <a:pt x="674852" y="177800"/>
                </a:lnTo>
                <a:lnTo>
                  <a:pt x="689660" y="177800"/>
                </a:lnTo>
                <a:lnTo>
                  <a:pt x="688276" y="179070"/>
                </a:lnTo>
                <a:close/>
              </a:path>
              <a:path w="1075055" h="1045210">
                <a:moveTo>
                  <a:pt x="677900" y="184150"/>
                </a:moveTo>
                <a:lnTo>
                  <a:pt x="655091" y="184150"/>
                </a:lnTo>
                <a:lnTo>
                  <a:pt x="654850" y="182879"/>
                </a:lnTo>
                <a:lnTo>
                  <a:pt x="652754" y="181610"/>
                </a:lnTo>
                <a:lnTo>
                  <a:pt x="679234" y="181610"/>
                </a:lnTo>
                <a:lnTo>
                  <a:pt x="677900" y="184150"/>
                </a:lnTo>
                <a:close/>
              </a:path>
              <a:path w="1075055" h="1045210">
                <a:moveTo>
                  <a:pt x="682083" y="189229"/>
                </a:moveTo>
                <a:lnTo>
                  <a:pt x="674865" y="189229"/>
                </a:lnTo>
                <a:lnTo>
                  <a:pt x="680275" y="184150"/>
                </a:lnTo>
                <a:lnTo>
                  <a:pt x="679234" y="181610"/>
                </a:lnTo>
                <a:lnTo>
                  <a:pt x="707547" y="181610"/>
                </a:lnTo>
                <a:lnTo>
                  <a:pt x="706335" y="184150"/>
                </a:lnTo>
                <a:lnTo>
                  <a:pt x="704189" y="187960"/>
                </a:lnTo>
                <a:lnTo>
                  <a:pt x="682967" y="187960"/>
                </a:lnTo>
                <a:lnTo>
                  <a:pt x="682083" y="189229"/>
                </a:lnTo>
                <a:close/>
              </a:path>
              <a:path w="1075055" h="1045210">
                <a:moveTo>
                  <a:pt x="781571" y="184150"/>
                </a:moveTo>
                <a:lnTo>
                  <a:pt x="779284" y="182879"/>
                </a:lnTo>
                <a:lnTo>
                  <a:pt x="783145" y="182879"/>
                </a:lnTo>
                <a:lnTo>
                  <a:pt x="781571" y="184150"/>
                </a:lnTo>
                <a:close/>
              </a:path>
              <a:path w="1075055" h="1045210">
                <a:moveTo>
                  <a:pt x="795947" y="187960"/>
                </a:moveTo>
                <a:lnTo>
                  <a:pt x="780897" y="187960"/>
                </a:lnTo>
                <a:lnTo>
                  <a:pt x="782459" y="186689"/>
                </a:lnTo>
                <a:lnTo>
                  <a:pt x="783653" y="185420"/>
                </a:lnTo>
                <a:lnTo>
                  <a:pt x="784694" y="184150"/>
                </a:lnTo>
                <a:lnTo>
                  <a:pt x="785114" y="184150"/>
                </a:lnTo>
                <a:lnTo>
                  <a:pt x="785088" y="182879"/>
                </a:lnTo>
                <a:lnTo>
                  <a:pt x="795165" y="182879"/>
                </a:lnTo>
                <a:lnTo>
                  <a:pt x="797507" y="186689"/>
                </a:lnTo>
                <a:lnTo>
                  <a:pt x="795426" y="186689"/>
                </a:lnTo>
                <a:lnTo>
                  <a:pt x="795947" y="187960"/>
                </a:lnTo>
                <a:close/>
              </a:path>
              <a:path w="1075055" h="1045210">
                <a:moveTo>
                  <a:pt x="810596" y="187960"/>
                </a:moveTo>
                <a:lnTo>
                  <a:pt x="797623" y="187960"/>
                </a:lnTo>
                <a:lnTo>
                  <a:pt x="799503" y="185420"/>
                </a:lnTo>
                <a:lnTo>
                  <a:pt x="803516" y="182879"/>
                </a:lnTo>
                <a:lnTo>
                  <a:pt x="806958" y="182879"/>
                </a:lnTo>
                <a:lnTo>
                  <a:pt x="810271" y="184150"/>
                </a:lnTo>
                <a:lnTo>
                  <a:pt x="810596" y="187960"/>
                </a:lnTo>
                <a:close/>
              </a:path>
              <a:path w="1075055" h="1045210">
                <a:moveTo>
                  <a:pt x="673608" y="187960"/>
                </a:moveTo>
                <a:lnTo>
                  <a:pt x="650849" y="187960"/>
                </a:lnTo>
                <a:lnTo>
                  <a:pt x="652448" y="186689"/>
                </a:lnTo>
                <a:lnTo>
                  <a:pt x="653757" y="185420"/>
                </a:lnTo>
                <a:lnTo>
                  <a:pt x="655256" y="184150"/>
                </a:lnTo>
                <a:lnTo>
                  <a:pt x="673709" y="184150"/>
                </a:lnTo>
                <a:lnTo>
                  <a:pt x="671093" y="185420"/>
                </a:lnTo>
                <a:lnTo>
                  <a:pt x="673608" y="187960"/>
                </a:lnTo>
                <a:close/>
              </a:path>
              <a:path w="1075055" h="1045210">
                <a:moveTo>
                  <a:pt x="825309" y="190500"/>
                </a:moveTo>
                <a:lnTo>
                  <a:pt x="820102" y="190500"/>
                </a:lnTo>
                <a:lnTo>
                  <a:pt x="820508" y="186689"/>
                </a:lnTo>
                <a:lnTo>
                  <a:pt x="818351" y="185420"/>
                </a:lnTo>
                <a:lnTo>
                  <a:pt x="815759" y="184150"/>
                </a:lnTo>
                <a:lnTo>
                  <a:pt x="819302" y="185420"/>
                </a:lnTo>
                <a:lnTo>
                  <a:pt x="823439" y="185420"/>
                </a:lnTo>
                <a:lnTo>
                  <a:pt x="825309" y="190500"/>
                </a:lnTo>
                <a:close/>
              </a:path>
              <a:path w="1075055" h="1045210">
                <a:moveTo>
                  <a:pt x="823439" y="185420"/>
                </a:moveTo>
                <a:lnTo>
                  <a:pt x="819302" y="185420"/>
                </a:lnTo>
                <a:lnTo>
                  <a:pt x="822971" y="184150"/>
                </a:lnTo>
                <a:lnTo>
                  <a:pt x="823439" y="185420"/>
                </a:lnTo>
                <a:close/>
              </a:path>
              <a:path w="1075055" h="1045210">
                <a:moveTo>
                  <a:pt x="663206" y="208279"/>
                </a:moveTo>
                <a:lnTo>
                  <a:pt x="633665" y="208279"/>
                </a:lnTo>
                <a:lnTo>
                  <a:pt x="633335" y="201929"/>
                </a:lnTo>
                <a:lnTo>
                  <a:pt x="634922" y="199389"/>
                </a:lnTo>
                <a:lnTo>
                  <a:pt x="637514" y="198120"/>
                </a:lnTo>
                <a:lnTo>
                  <a:pt x="638378" y="191770"/>
                </a:lnTo>
                <a:lnTo>
                  <a:pt x="639890" y="190500"/>
                </a:lnTo>
                <a:lnTo>
                  <a:pt x="644474" y="187960"/>
                </a:lnTo>
                <a:lnTo>
                  <a:pt x="645580" y="186689"/>
                </a:lnTo>
                <a:lnTo>
                  <a:pt x="646798" y="185420"/>
                </a:lnTo>
                <a:lnTo>
                  <a:pt x="646925" y="186689"/>
                </a:lnTo>
                <a:lnTo>
                  <a:pt x="648601" y="186689"/>
                </a:lnTo>
                <a:lnTo>
                  <a:pt x="649884" y="187960"/>
                </a:lnTo>
                <a:lnTo>
                  <a:pt x="673608" y="187960"/>
                </a:lnTo>
                <a:lnTo>
                  <a:pt x="674865" y="189229"/>
                </a:lnTo>
                <a:lnTo>
                  <a:pt x="682083" y="189229"/>
                </a:lnTo>
                <a:lnTo>
                  <a:pt x="680313" y="191770"/>
                </a:lnTo>
                <a:lnTo>
                  <a:pt x="678320" y="194310"/>
                </a:lnTo>
                <a:lnTo>
                  <a:pt x="675491" y="196850"/>
                </a:lnTo>
                <a:lnTo>
                  <a:pt x="645934" y="196850"/>
                </a:lnTo>
                <a:lnTo>
                  <a:pt x="643966" y="199389"/>
                </a:lnTo>
                <a:lnTo>
                  <a:pt x="642263" y="203200"/>
                </a:lnTo>
                <a:lnTo>
                  <a:pt x="648995" y="205739"/>
                </a:lnTo>
                <a:lnTo>
                  <a:pt x="661035" y="205739"/>
                </a:lnTo>
                <a:lnTo>
                  <a:pt x="660933" y="207010"/>
                </a:lnTo>
                <a:lnTo>
                  <a:pt x="660666" y="207010"/>
                </a:lnTo>
                <a:lnTo>
                  <a:pt x="663206" y="208279"/>
                </a:lnTo>
                <a:close/>
              </a:path>
              <a:path w="1075055" h="1045210">
                <a:moveTo>
                  <a:pt x="647395" y="186689"/>
                </a:moveTo>
                <a:lnTo>
                  <a:pt x="646887" y="185420"/>
                </a:lnTo>
                <a:lnTo>
                  <a:pt x="648258" y="185420"/>
                </a:lnTo>
                <a:lnTo>
                  <a:pt x="647395" y="186689"/>
                </a:lnTo>
                <a:close/>
              </a:path>
              <a:path w="1075055" h="1045210">
                <a:moveTo>
                  <a:pt x="815783" y="189229"/>
                </a:moveTo>
                <a:lnTo>
                  <a:pt x="810704" y="189229"/>
                </a:lnTo>
                <a:lnTo>
                  <a:pt x="815314" y="185420"/>
                </a:lnTo>
                <a:lnTo>
                  <a:pt x="815606" y="187960"/>
                </a:lnTo>
                <a:lnTo>
                  <a:pt x="815783" y="189229"/>
                </a:lnTo>
                <a:close/>
              </a:path>
              <a:path w="1075055" h="1045210">
                <a:moveTo>
                  <a:pt x="810704" y="189229"/>
                </a:moveTo>
                <a:lnTo>
                  <a:pt x="796467" y="189229"/>
                </a:lnTo>
                <a:lnTo>
                  <a:pt x="797369" y="186689"/>
                </a:lnTo>
                <a:lnTo>
                  <a:pt x="797623" y="187960"/>
                </a:lnTo>
                <a:lnTo>
                  <a:pt x="810596" y="187960"/>
                </a:lnTo>
                <a:lnTo>
                  <a:pt x="810704" y="189229"/>
                </a:lnTo>
                <a:close/>
              </a:path>
              <a:path w="1075055" h="1045210">
                <a:moveTo>
                  <a:pt x="694080" y="203200"/>
                </a:moveTo>
                <a:lnTo>
                  <a:pt x="681748" y="203200"/>
                </a:lnTo>
                <a:lnTo>
                  <a:pt x="682345" y="201929"/>
                </a:lnTo>
                <a:lnTo>
                  <a:pt x="682294" y="200660"/>
                </a:lnTo>
                <a:lnTo>
                  <a:pt x="681469" y="199389"/>
                </a:lnTo>
                <a:lnTo>
                  <a:pt x="677608" y="199389"/>
                </a:lnTo>
                <a:lnTo>
                  <a:pt x="681062" y="196850"/>
                </a:lnTo>
                <a:lnTo>
                  <a:pt x="683221" y="194310"/>
                </a:lnTo>
                <a:lnTo>
                  <a:pt x="682967" y="187960"/>
                </a:lnTo>
                <a:lnTo>
                  <a:pt x="704189" y="187960"/>
                </a:lnTo>
                <a:lnTo>
                  <a:pt x="702995" y="189229"/>
                </a:lnTo>
                <a:lnTo>
                  <a:pt x="697217" y="189229"/>
                </a:lnTo>
                <a:lnTo>
                  <a:pt x="698703" y="190500"/>
                </a:lnTo>
                <a:lnTo>
                  <a:pt x="699465" y="190500"/>
                </a:lnTo>
                <a:lnTo>
                  <a:pt x="700125" y="193039"/>
                </a:lnTo>
                <a:lnTo>
                  <a:pt x="696036" y="196850"/>
                </a:lnTo>
                <a:lnTo>
                  <a:pt x="694080" y="203200"/>
                </a:lnTo>
                <a:close/>
              </a:path>
              <a:path w="1075055" h="1045210">
                <a:moveTo>
                  <a:pt x="832144" y="190500"/>
                </a:moveTo>
                <a:lnTo>
                  <a:pt x="825958" y="190500"/>
                </a:lnTo>
                <a:lnTo>
                  <a:pt x="830237" y="187960"/>
                </a:lnTo>
                <a:lnTo>
                  <a:pt x="832144" y="190500"/>
                </a:lnTo>
                <a:close/>
              </a:path>
              <a:path w="1075055" h="1045210">
                <a:moveTo>
                  <a:pt x="699465" y="190500"/>
                </a:moveTo>
                <a:lnTo>
                  <a:pt x="698703" y="190500"/>
                </a:lnTo>
                <a:lnTo>
                  <a:pt x="699058" y="189229"/>
                </a:lnTo>
                <a:lnTo>
                  <a:pt x="699486" y="189453"/>
                </a:lnTo>
                <a:lnTo>
                  <a:pt x="699465" y="190500"/>
                </a:lnTo>
                <a:close/>
              </a:path>
              <a:path w="1075055" h="1045210">
                <a:moveTo>
                  <a:pt x="701192" y="190500"/>
                </a:moveTo>
                <a:lnTo>
                  <a:pt x="699486" y="189453"/>
                </a:lnTo>
                <a:lnTo>
                  <a:pt x="699490" y="189229"/>
                </a:lnTo>
                <a:lnTo>
                  <a:pt x="702995" y="189229"/>
                </a:lnTo>
                <a:lnTo>
                  <a:pt x="701192" y="190500"/>
                </a:lnTo>
                <a:close/>
              </a:path>
              <a:path w="1075055" h="1045210">
                <a:moveTo>
                  <a:pt x="845058" y="201929"/>
                </a:moveTo>
                <a:lnTo>
                  <a:pt x="842479" y="201929"/>
                </a:lnTo>
                <a:lnTo>
                  <a:pt x="844511" y="191770"/>
                </a:lnTo>
                <a:lnTo>
                  <a:pt x="849452" y="196850"/>
                </a:lnTo>
                <a:lnTo>
                  <a:pt x="850023" y="200660"/>
                </a:lnTo>
                <a:lnTo>
                  <a:pt x="845591" y="200660"/>
                </a:lnTo>
                <a:lnTo>
                  <a:pt x="845058" y="201929"/>
                </a:lnTo>
                <a:close/>
              </a:path>
              <a:path w="1075055" h="1045210">
                <a:moveTo>
                  <a:pt x="584122" y="393700"/>
                </a:moveTo>
                <a:lnTo>
                  <a:pt x="568236" y="393700"/>
                </a:lnTo>
                <a:lnTo>
                  <a:pt x="569290" y="389889"/>
                </a:lnTo>
                <a:lnTo>
                  <a:pt x="574927" y="386079"/>
                </a:lnTo>
                <a:lnTo>
                  <a:pt x="571677" y="383539"/>
                </a:lnTo>
                <a:lnTo>
                  <a:pt x="572185" y="381000"/>
                </a:lnTo>
                <a:lnTo>
                  <a:pt x="589235" y="364489"/>
                </a:lnTo>
                <a:lnTo>
                  <a:pt x="597621" y="355600"/>
                </a:lnTo>
                <a:lnTo>
                  <a:pt x="605866" y="346710"/>
                </a:lnTo>
                <a:lnTo>
                  <a:pt x="608901" y="344170"/>
                </a:lnTo>
                <a:lnTo>
                  <a:pt x="611936" y="342900"/>
                </a:lnTo>
                <a:lnTo>
                  <a:pt x="616254" y="341629"/>
                </a:lnTo>
                <a:lnTo>
                  <a:pt x="616675" y="339089"/>
                </a:lnTo>
                <a:lnTo>
                  <a:pt x="614768" y="335279"/>
                </a:lnTo>
                <a:lnTo>
                  <a:pt x="622731" y="331470"/>
                </a:lnTo>
                <a:lnTo>
                  <a:pt x="624649" y="326389"/>
                </a:lnTo>
                <a:lnTo>
                  <a:pt x="631964" y="323850"/>
                </a:lnTo>
                <a:lnTo>
                  <a:pt x="633260" y="321310"/>
                </a:lnTo>
                <a:lnTo>
                  <a:pt x="637616" y="312420"/>
                </a:lnTo>
                <a:lnTo>
                  <a:pt x="642048" y="308610"/>
                </a:lnTo>
                <a:lnTo>
                  <a:pt x="652957" y="300989"/>
                </a:lnTo>
                <a:lnTo>
                  <a:pt x="659472" y="298450"/>
                </a:lnTo>
                <a:lnTo>
                  <a:pt x="661670" y="290829"/>
                </a:lnTo>
                <a:lnTo>
                  <a:pt x="669378" y="287020"/>
                </a:lnTo>
                <a:lnTo>
                  <a:pt x="672477" y="278129"/>
                </a:lnTo>
                <a:lnTo>
                  <a:pt x="680770" y="274320"/>
                </a:lnTo>
                <a:lnTo>
                  <a:pt x="687006" y="271779"/>
                </a:lnTo>
                <a:lnTo>
                  <a:pt x="690372" y="265429"/>
                </a:lnTo>
                <a:lnTo>
                  <a:pt x="692796" y="260350"/>
                </a:lnTo>
                <a:lnTo>
                  <a:pt x="696308" y="251460"/>
                </a:lnTo>
                <a:lnTo>
                  <a:pt x="698998" y="247650"/>
                </a:lnTo>
                <a:lnTo>
                  <a:pt x="702445" y="243839"/>
                </a:lnTo>
                <a:lnTo>
                  <a:pt x="708228" y="240029"/>
                </a:lnTo>
                <a:lnTo>
                  <a:pt x="707350" y="234950"/>
                </a:lnTo>
                <a:lnTo>
                  <a:pt x="711898" y="233679"/>
                </a:lnTo>
                <a:lnTo>
                  <a:pt x="722007" y="219710"/>
                </a:lnTo>
                <a:lnTo>
                  <a:pt x="727608" y="215900"/>
                </a:lnTo>
                <a:lnTo>
                  <a:pt x="735025" y="208279"/>
                </a:lnTo>
                <a:lnTo>
                  <a:pt x="737552" y="205739"/>
                </a:lnTo>
                <a:lnTo>
                  <a:pt x="742492" y="200660"/>
                </a:lnTo>
                <a:lnTo>
                  <a:pt x="743572" y="198120"/>
                </a:lnTo>
                <a:lnTo>
                  <a:pt x="742835" y="193039"/>
                </a:lnTo>
                <a:lnTo>
                  <a:pt x="824839" y="193039"/>
                </a:lnTo>
                <a:lnTo>
                  <a:pt x="824299" y="194310"/>
                </a:lnTo>
                <a:lnTo>
                  <a:pt x="748068" y="194310"/>
                </a:lnTo>
                <a:lnTo>
                  <a:pt x="747877" y="195579"/>
                </a:lnTo>
                <a:lnTo>
                  <a:pt x="823645" y="195579"/>
                </a:lnTo>
                <a:lnTo>
                  <a:pt x="823607" y="196850"/>
                </a:lnTo>
                <a:lnTo>
                  <a:pt x="824617" y="198120"/>
                </a:lnTo>
                <a:lnTo>
                  <a:pt x="750557" y="198120"/>
                </a:lnTo>
                <a:lnTo>
                  <a:pt x="747763" y="205739"/>
                </a:lnTo>
                <a:lnTo>
                  <a:pt x="751751" y="209550"/>
                </a:lnTo>
                <a:lnTo>
                  <a:pt x="757035" y="209550"/>
                </a:lnTo>
                <a:lnTo>
                  <a:pt x="758076" y="212089"/>
                </a:lnTo>
                <a:lnTo>
                  <a:pt x="740219" y="212089"/>
                </a:lnTo>
                <a:lnTo>
                  <a:pt x="739267" y="213360"/>
                </a:lnTo>
                <a:lnTo>
                  <a:pt x="739394" y="215900"/>
                </a:lnTo>
                <a:lnTo>
                  <a:pt x="739990" y="217170"/>
                </a:lnTo>
                <a:lnTo>
                  <a:pt x="742302" y="218439"/>
                </a:lnTo>
                <a:lnTo>
                  <a:pt x="736295" y="219710"/>
                </a:lnTo>
                <a:lnTo>
                  <a:pt x="736612" y="220979"/>
                </a:lnTo>
                <a:lnTo>
                  <a:pt x="736612" y="222250"/>
                </a:lnTo>
                <a:lnTo>
                  <a:pt x="739076" y="223520"/>
                </a:lnTo>
                <a:lnTo>
                  <a:pt x="753948" y="223520"/>
                </a:lnTo>
                <a:lnTo>
                  <a:pt x="757643" y="226060"/>
                </a:lnTo>
                <a:lnTo>
                  <a:pt x="754457" y="228600"/>
                </a:lnTo>
                <a:lnTo>
                  <a:pt x="751509" y="232410"/>
                </a:lnTo>
                <a:lnTo>
                  <a:pt x="731038" y="232410"/>
                </a:lnTo>
                <a:lnTo>
                  <a:pt x="730885" y="233679"/>
                </a:lnTo>
                <a:lnTo>
                  <a:pt x="730313" y="234950"/>
                </a:lnTo>
                <a:lnTo>
                  <a:pt x="728130" y="234950"/>
                </a:lnTo>
                <a:lnTo>
                  <a:pt x="727773" y="236220"/>
                </a:lnTo>
                <a:lnTo>
                  <a:pt x="747004" y="236220"/>
                </a:lnTo>
                <a:lnTo>
                  <a:pt x="745502" y="237489"/>
                </a:lnTo>
                <a:lnTo>
                  <a:pt x="740981" y="240029"/>
                </a:lnTo>
                <a:lnTo>
                  <a:pt x="738313" y="246379"/>
                </a:lnTo>
                <a:lnTo>
                  <a:pt x="711936" y="246379"/>
                </a:lnTo>
                <a:lnTo>
                  <a:pt x="712379" y="247650"/>
                </a:lnTo>
                <a:lnTo>
                  <a:pt x="724573" y="247650"/>
                </a:lnTo>
                <a:lnTo>
                  <a:pt x="724358" y="248920"/>
                </a:lnTo>
                <a:lnTo>
                  <a:pt x="724890" y="248920"/>
                </a:lnTo>
                <a:lnTo>
                  <a:pt x="725639" y="250189"/>
                </a:lnTo>
                <a:lnTo>
                  <a:pt x="728254" y="250189"/>
                </a:lnTo>
                <a:lnTo>
                  <a:pt x="733996" y="255270"/>
                </a:lnTo>
                <a:lnTo>
                  <a:pt x="729639" y="257810"/>
                </a:lnTo>
                <a:lnTo>
                  <a:pt x="724179" y="259079"/>
                </a:lnTo>
                <a:lnTo>
                  <a:pt x="722871" y="260350"/>
                </a:lnTo>
                <a:lnTo>
                  <a:pt x="720399" y="267970"/>
                </a:lnTo>
                <a:lnTo>
                  <a:pt x="695032" y="267970"/>
                </a:lnTo>
                <a:lnTo>
                  <a:pt x="694994" y="269239"/>
                </a:lnTo>
                <a:lnTo>
                  <a:pt x="719987" y="269239"/>
                </a:lnTo>
                <a:lnTo>
                  <a:pt x="711873" y="270510"/>
                </a:lnTo>
                <a:lnTo>
                  <a:pt x="706043" y="275589"/>
                </a:lnTo>
                <a:lnTo>
                  <a:pt x="705408" y="275589"/>
                </a:lnTo>
                <a:lnTo>
                  <a:pt x="704418" y="276860"/>
                </a:lnTo>
                <a:lnTo>
                  <a:pt x="704215" y="276860"/>
                </a:lnTo>
                <a:lnTo>
                  <a:pt x="700890" y="283210"/>
                </a:lnTo>
                <a:lnTo>
                  <a:pt x="696185" y="288289"/>
                </a:lnTo>
                <a:lnTo>
                  <a:pt x="691171" y="293370"/>
                </a:lnTo>
                <a:lnTo>
                  <a:pt x="686918" y="298450"/>
                </a:lnTo>
                <a:lnTo>
                  <a:pt x="685216" y="300989"/>
                </a:lnTo>
                <a:lnTo>
                  <a:pt x="675944" y="300989"/>
                </a:lnTo>
                <a:lnTo>
                  <a:pt x="674648" y="302260"/>
                </a:lnTo>
                <a:lnTo>
                  <a:pt x="660476" y="302260"/>
                </a:lnTo>
                <a:lnTo>
                  <a:pt x="659676" y="304800"/>
                </a:lnTo>
                <a:lnTo>
                  <a:pt x="659244" y="306070"/>
                </a:lnTo>
                <a:lnTo>
                  <a:pt x="655370" y="306070"/>
                </a:lnTo>
                <a:lnTo>
                  <a:pt x="653745" y="307339"/>
                </a:lnTo>
                <a:lnTo>
                  <a:pt x="652576" y="311150"/>
                </a:lnTo>
                <a:lnTo>
                  <a:pt x="666711" y="311150"/>
                </a:lnTo>
                <a:lnTo>
                  <a:pt x="665745" y="316229"/>
                </a:lnTo>
                <a:lnTo>
                  <a:pt x="664632" y="320039"/>
                </a:lnTo>
                <a:lnTo>
                  <a:pt x="657288" y="320039"/>
                </a:lnTo>
                <a:lnTo>
                  <a:pt x="649668" y="323850"/>
                </a:lnTo>
                <a:lnTo>
                  <a:pt x="651103" y="331470"/>
                </a:lnTo>
                <a:lnTo>
                  <a:pt x="651446" y="331470"/>
                </a:lnTo>
                <a:lnTo>
                  <a:pt x="645234" y="339089"/>
                </a:lnTo>
                <a:lnTo>
                  <a:pt x="642808" y="341629"/>
                </a:lnTo>
                <a:lnTo>
                  <a:pt x="623976" y="341629"/>
                </a:lnTo>
                <a:lnTo>
                  <a:pt x="623138" y="342900"/>
                </a:lnTo>
                <a:lnTo>
                  <a:pt x="622428" y="342900"/>
                </a:lnTo>
                <a:lnTo>
                  <a:pt x="621955" y="344170"/>
                </a:lnTo>
                <a:lnTo>
                  <a:pt x="622858" y="345439"/>
                </a:lnTo>
                <a:lnTo>
                  <a:pt x="639167" y="345439"/>
                </a:lnTo>
                <a:lnTo>
                  <a:pt x="632692" y="351789"/>
                </a:lnTo>
                <a:lnTo>
                  <a:pt x="625259" y="356870"/>
                </a:lnTo>
                <a:lnTo>
                  <a:pt x="623276" y="358139"/>
                </a:lnTo>
                <a:lnTo>
                  <a:pt x="621919" y="360679"/>
                </a:lnTo>
                <a:lnTo>
                  <a:pt x="620407" y="361950"/>
                </a:lnTo>
                <a:lnTo>
                  <a:pt x="616271" y="367029"/>
                </a:lnTo>
                <a:lnTo>
                  <a:pt x="612003" y="372110"/>
                </a:lnTo>
                <a:lnTo>
                  <a:pt x="607302" y="377189"/>
                </a:lnTo>
                <a:lnTo>
                  <a:pt x="603677" y="379729"/>
                </a:lnTo>
                <a:lnTo>
                  <a:pt x="585863" y="379729"/>
                </a:lnTo>
                <a:lnTo>
                  <a:pt x="585724" y="381000"/>
                </a:lnTo>
                <a:lnTo>
                  <a:pt x="585585" y="381000"/>
                </a:lnTo>
                <a:lnTo>
                  <a:pt x="587425" y="382270"/>
                </a:lnTo>
                <a:lnTo>
                  <a:pt x="599528" y="382270"/>
                </a:lnTo>
                <a:lnTo>
                  <a:pt x="597700" y="384810"/>
                </a:lnTo>
                <a:lnTo>
                  <a:pt x="591223" y="392429"/>
                </a:lnTo>
                <a:lnTo>
                  <a:pt x="584122" y="393700"/>
                </a:lnTo>
                <a:close/>
              </a:path>
              <a:path w="1075055" h="1045210">
                <a:moveTo>
                  <a:pt x="823760" y="195579"/>
                </a:moveTo>
                <a:lnTo>
                  <a:pt x="748906" y="195579"/>
                </a:lnTo>
                <a:lnTo>
                  <a:pt x="749046" y="194310"/>
                </a:lnTo>
                <a:lnTo>
                  <a:pt x="824299" y="194310"/>
                </a:lnTo>
                <a:lnTo>
                  <a:pt x="823760" y="195579"/>
                </a:lnTo>
                <a:close/>
              </a:path>
              <a:path w="1075055" h="1045210">
                <a:moveTo>
                  <a:pt x="661035" y="205739"/>
                </a:moveTo>
                <a:lnTo>
                  <a:pt x="648995" y="205739"/>
                </a:lnTo>
                <a:lnTo>
                  <a:pt x="651446" y="198120"/>
                </a:lnTo>
                <a:lnTo>
                  <a:pt x="645934" y="196850"/>
                </a:lnTo>
                <a:lnTo>
                  <a:pt x="675491" y="196850"/>
                </a:lnTo>
                <a:lnTo>
                  <a:pt x="674076" y="198120"/>
                </a:lnTo>
                <a:lnTo>
                  <a:pt x="671817" y="200660"/>
                </a:lnTo>
                <a:lnTo>
                  <a:pt x="669580" y="201929"/>
                </a:lnTo>
                <a:lnTo>
                  <a:pt x="671374" y="204470"/>
                </a:lnTo>
                <a:lnTo>
                  <a:pt x="662964" y="204470"/>
                </a:lnTo>
                <a:lnTo>
                  <a:pt x="661035" y="205739"/>
                </a:lnTo>
                <a:close/>
              </a:path>
              <a:path w="1075055" h="1045210">
                <a:moveTo>
                  <a:pt x="680478" y="208279"/>
                </a:moveTo>
                <a:lnTo>
                  <a:pt x="664476" y="208279"/>
                </a:lnTo>
                <a:lnTo>
                  <a:pt x="664960" y="207010"/>
                </a:lnTo>
                <a:lnTo>
                  <a:pt x="665568" y="205739"/>
                </a:lnTo>
                <a:lnTo>
                  <a:pt x="665354" y="205739"/>
                </a:lnTo>
                <a:lnTo>
                  <a:pt x="664438" y="204470"/>
                </a:lnTo>
                <a:lnTo>
                  <a:pt x="671374" y="204470"/>
                </a:lnTo>
                <a:lnTo>
                  <a:pt x="671970" y="203200"/>
                </a:lnTo>
                <a:lnTo>
                  <a:pt x="674090" y="200660"/>
                </a:lnTo>
                <a:lnTo>
                  <a:pt x="675157" y="198120"/>
                </a:lnTo>
                <a:lnTo>
                  <a:pt x="677608" y="199389"/>
                </a:lnTo>
                <a:lnTo>
                  <a:pt x="678154" y="200660"/>
                </a:lnTo>
                <a:lnTo>
                  <a:pt x="678573" y="201929"/>
                </a:lnTo>
                <a:lnTo>
                  <a:pt x="679678" y="203200"/>
                </a:lnTo>
                <a:lnTo>
                  <a:pt x="687640" y="203200"/>
                </a:lnTo>
                <a:lnTo>
                  <a:pt x="684734" y="205739"/>
                </a:lnTo>
                <a:lnTo>
                  <a:pt x="680478" y="208279"/>
                </a:lnTo>
                <a:close/>
              </a:path>
              <a:path w="1075055" h="1045210">
                <a:moveTo>
                  <a:pt x="757186" y="209550"/>
                </a:moveTo>
                <a:lnTo>
                  <a:pt x="751751" y="209550"/>
                </a:lnTo>
                <a:lnTo>
                  <a:pt x="754190" y="208279"/>
                </a:lnTo>
                <a:lnTo>
                  <a:pt x="755370" y="204470"/>
                </a:lnTo>
                <a:lnTo>
                  <a:pt x="755841" y="198120"/>
                </a:lnTo>
                <a:lnTo>
                  <a:pt x="824617" y="198120"/>
                </a:lnTo>
                <a:lnTo>
                  <a:pt x="825628" y="199389"/>
                </a:lnTo>
                <a:lnTo>
                  <a:pt x="838819" y="199389"/>
                </a:lnTo>
                <a:lnTo>
                  <a:pt x="839773" y="200660"/>
                </a:lnTo>
                <a:lnTo>
                  <a:pt x="791400" y="200660"/>
                </a:lnTo>
                <a:lnTo>
                  <a:pt x="789736" y="203200"/>
                </a:lnTo>
                <a:lnTo>
                  <a:pt x="789091" y="204470"/>
                </a:lnTo>
                <a:lnTo>
                  <a:pt x="762965" y="204470"/>
                </a:lnTo>
                <a:lnTo>
                  <a:pt x="757186" y="209550"/>
                </a:lnTo>
                <a:close/>
              </a:path>
              <a:path w="1075055" h="1045210">
                <a:moveTo>
                  <a:pt x="793611" y="215900"/>
                </a:moveTo>
                <a:lnTo>
                  <a:pt x="794538" y="203200"/>
                </a:lnTo>
                <a:lnTo>
                  <a:pt x="791400" y="200660"/>
                </a:lnTo>
                <a:lnTo>
                  <a:pt x="839773" y="200660"/>
                </a:lnTo>
                <a:lnTo>
                  <a:pt x="842479" y="201929"/>
                </a:lnTo>
                <a:lnTo>
                  <a:pt x="845058" y="201929"/>
                </a:lnTo>
                <a:lnTo>
                  <a:pt x="844524" y="203200"/>
                </a:lnTo>
                <a:lnTo>
                  <a:pt x="815606" y="203200"/>
                </a:lnTo>
                <a:lnTo>
                  <a:pt x="815327" y="204470"/>
                </a:lnTo>
                <a:lnTo>
                  <a:pt x="845083" y="204470"/>
                </a:lnTo>
                <a:lnTo>
                  <a:pt x="845935" y="205739"/>
                </a:lnTo>
                <a:lnTo>
                  <a:pt x="852227" y="205739"/>
                </a:lnTo>
                <a:lnTo>
                  <a:pt x="853186" y="207010"/>
                </a:lnTo>
                <a:lnTo>
                  <a:pt x="853573" y="208279"/>
                </a:lnTo>
                <a:lnTo>
                  <a:pt x="805459" y="208279"/>
                </a:lnTo>
                <a:lnTo>
                  <a:pt x="801230" y="210820"/>
                </a:lnTo>
                <a:lnTo>
                  <a:pt x="793611" y="215900"/>
                </a:lnTo>
                <a:close/>
              </a:path>
              <a:path w="1075055" h="1045210">
                <a:moveTo>
                  <a:pt x="845083" y="204470"/>
                </a:moveTo>
                <a:lnTo>
                  <a:pt x="816114" y="204470"/>
                </a:lnTo>
                <a:lnTo>
                  <a:pt x="815606" y="203200"/>
                </a:lnTo>
                <a:lnTo>
                  <a:pt x="844524" y="203200"/>
                </a:lnTo>
                <a:lnTo>
                  <a:pt x="845083" y="204470"/>
                </a:lnTo>
                <a:close/>
              </a:path>
              <a:path w="1075055" h="1045210">
                <a:moveTo>
                  <a:pt x="617837" y="215206"/>
                </a:moveTo>
                <a:lnTo>
                  <a:pt x="618986" y="207010"/>
                </a:lnTo>
                <a:lnTo>
                  <a:pt x="625843" y="204470"/>
                </a:lnTo>
                <a:lnTo>
                  <a:pt x="633665" y="208279"/>
                </a:lnTo>
                <a:lnTo>
                  <a:pt x="680478" y="208279"/>
                </a:lnTo>
                <a:lnTo>
                  <a:pt x="679988" y="209550"/>
                </a:lnTo>
                <a:lnTo>
                  <a:pt x="646734" y="209550"/>
                </a:lnTo>
                <a:lnTo>
                  <a:pt x="642416" y="210820"/>
                </a:lnTo>
                <a:lnTo>
                  <a:pt x="643147" y="212089"/>
                </a:lnTo>
                <a:lnTo>
                  <a:pt x="625297" y="212089"/>
                </a:lnTo>
                <a:lnTo>
                  <a:pt x="617837" y="215206"/>
                </a:lnTo>
                <a:close/>
              </a:path>
              <a:path w="1075055" h="1045210">
                <a:moveTo>
                  <a:pt x="763168" y="215900"/>
                </a:moveTo>
                <a:lnTo>
                  <a:pt x="759637" y="215900"/>
                </a:lnTo>
                <a:lnTo>
                  <a:pt x="761592" y="212089"/>
                </a:lnTo>
                <a:lnTo>
                  <a:pt x="763435" y="209550"/>
                </a:lnTo>
                <a:lnTo>
                  <a:pt x="762965" y="204470"/>
                </a:lnTo>
                <a:lnTo>
                  <a:pt x="789091" y="204470"/>
                </a:lnTo>
                <a:lnTo>
                  <a:pt x="785863" y="210820"/>
                </a:lnTo>
                <a:lnTo>
                  <a:pt x="766088" y="210820"/>
                </a:lnTo>
                <a:lnTo>
                  <a:pt x="763168" y="215900"/>
                </a:lnTo>
                <a:close/>
              </a:path>
              <a:path w="1075055" h="1045210">
                <a:moveTo>
                  <a:pt x="852227" y="205739"/>
                </a:moveTo>
                <a:lnTo>
                  <a:pt x="845935" y="205739"/>
                </a:lnTo>
                <a:lnTo>
                  <a:pt x="851268" y="204470"/>
                </a:lnTo>
                <a:lnTo>
                  <a:pt x="852227" y="205739"/>
                </a:lnTo>
                <a:close/>
              </a:path>
              <a:path w="1075055" h="1045210">
                <a:moveTo>
                  <a:pt x="800746" y="228600"/>
                </a:moveTo>
                <a:lnTo>
                  <a:pt x="809547" y="217170"/>
                </a:lnTo>
                <a:lnTo>
                  <a:pt x="805459" y="208279"/>
                </a:lnTo>
                <a:lnTo>
                  <a:pt x="853573" y="208279"/>
                </a:lnTo>
                <a:lnTo>
                  <a:pt x="855510" y="214629"/>
                </a:lnTo>
                <a:lnTo>
                  <a:pt x="856081" y="217170"/>
                </a:lnTo>
                <a:lnTo>
                  <a:pt x="856905" y="220979"/>
                </a:lnTo>
                <a:lnTo>
                  <a:pt x="818654" y="220979"/>
                </a:lnTo>
                <a:lnTo>
                  <a:pt x="814260" y="226060"/>
                </a:lnTo>
                <a:lnTo>
                  <a:pt x="808559" y="227329"/>
                </a:lnTo>
                <a:lnTo>
                  <a:pt x="800746" y="228600"/>
                </a:lnTo>
                <a:close/>
              </a:path>
              <a:path w="1075055" h="1045210">
                <a:moveTo>
                  <a:pt x="647547" y="226060"/>
                </a:moveTo>
                <a:lnTo>
                  <a:pt x="639432" y="226060"/>
                </a:lnTo>
                <a:lnTo>
                  <a:pt x="639279" y="224789"/>
                </a:lnTo>
                <a:lnTo>
                  <a:pt x="639191" y="223520"/>
                </a:lnTo>
                <a:lnTo>
                  <a:pt x="638860" y="222250"/>
                </a:lnTo>
                <a:lnTo>
                  <a:pt x="623760" y="222250"/>
                </a:lnTo>
                <a:lnTo>
                  <a:pt x="624128" y="220979"/>
                </a:lnTo>
                <a:lnTo>
                  <a:pt x="624103" y="219710"/>
                </a:lnTo>
                <a:lnTo>
                  <a:pt x="624001" y="218439"/>
                </a:lnTo>
                <a:lnTo>
                  <a:pt x="623938" y="217170"/>
                </a:lnTo>
                <a:lnTo>
                  <a:pt x="646417" y="217170"/>
                </a:lnTo>
                <a:lnTo>
                  <a:pt x="646734" y="209550"/>
                </a:lnTo>
                <a:lnTo>
                  <a:pt x="679988" y="209550"/>
                </a:lnTo>
                <a:lnTo>
                  <a:pt x="679498" y="210820"/>
                </a:lnTo>
                <a:lnTo>
                  <a:pt x="654571" y="210820"/>
                </a:lnTo>
                <a:lnTo>
                  <a:pt x="649795" y="212089"/>
                </a:lnTo>
                <a:lnTo>
                  <a:pt x="650811" y="215900"/>
                </a:lnTo>
                <a:lnTo>
                  <a:pt x="649745" y="220979"/>
                </a:lnTo>
                <a:lnTo>
                  <a:pt x="648488" y="223520"/>
                </a:lnTo>
                <a:lnTo>
                  <a:pt x="647547" y="226060"/>
                </a:lnTo>
                <a:close/>
              </a:path>
              <a:path w="1075055" h="1045210">
                <a:moveTo>
                  <a:pt x="655053" y="220979"/>
                </a:moveTo>
                <a:lnTo>
                  <a:pt x="652233" y="218439"/>
                </a:lnTo>
                <a:lnTo>
                  <a:pt x="655535" y="214629"/>
                </a:lnTo>
                <a:lnTo>
                  <a:pt x="654571" y="210820"/>
                </a:lnTo>
                <a:lnTo>
                  <a:pt x="679498" y="210820"/>
                </a:lnTo>
                <a:lnTo>
                  <a:pt x="677049" y="217170"/>
                </a:lnTo>
                <a:lnTo>
                  <a:pt x="658914" y="217170"/>
                </a:lnTo>
                <a:lnTo>
                  <a:pt x="655053" y="220979"/>
                </a:lnTo>
                <a:close/>
              </a:path>
              <a:path w="1075055" h="1045210">
                <a:moveTo>
                  <a:pt x="772477" y="215900"/>
                </a:moveTo>
                <a:lnTo>
                  <a:pt x="770509" y="215900"/>
                </a:lnTo>
                <a:lnTo>
                  <a:pt x="766088" y="210820"/>
                </a:lnTo>
                <a:lnTo>
                  <a:pt x="785863" y="210820"/>
                </a:lnTo>
                <a:lnTo>
                  <a:pt x="779005" y="212089"/>
                </a:lnTo>
                <a:lnTo>
                  <a:pt x="772477" y="215900"/>
                </a:lnTo>
                <a:close/>
              </a:path>
              <a:path w="1075055" h="1045210">
                <a:moveTo>
                  <a:pt x="646417" y="217170"/>
                </a:moveTo>
                <a:lnTo>
                  <a:pt x="623989" y="217170"/>
                </a:lnTo>
                <a:lnTo>
                  <a:pt x="624420" y="215900"/>
                </a:lnTo>
                <a:lnTo>
                  <a:pt x="625297" y="212089"/>
                </a:lnTo>
                <a:lnTo>
                  <a:pt x="643147" y="212089"/>
                </a:lnTo>
                <a:lnTo>
                  <a:pt x="643877" y="213360"/>
                </a:lnTo>
                <a:lnTo>
                  <a:pt x="643559" y="215900"/>
                </a:lnTo>
                <a:lnTo>
                  <a:pt x="646417" y="217170"/>
                </a:lnTo>
                <a:close/>
              </a:path>
              <a:path w="1075055" h="1045210">
                <a:moveTo>
                  <a:pt x="753948" y="223520"/>
                </a:moveTo>
                <a:lnTo>
                  <a:pt x="747293" y="223520"/>
                </a:lnTo>
                <a:lnTo>
                  <a:pt x="747420" y="218439"/>
                </a:lnTo>
                <a:lnTo>
                  <a:pt x="742302" y="218439"/>
                </a:lnTo>
                <a:lnTo>
                  <a:pt x="742467" y="217170"/>
                </a:lnTo>
                <a:lnTo>
                  <a:pt x="742480" y="213360"/>
                </a:lnTo>
                <a:lnTo>
                  <a:pt x="742378" y="212089"/>
                </a:lnTo>
                <a:lnTo>
                  <a:pt x="758076" y="212089"/>
                </a:lnTo>
                <a:lnTo>
                  <a:pt x="759637" y="215900"/>
                </a:lnTo>
                <a:lnTo>
                  <a:pt x="759880" y="215900"/>
                </a:lnTo>
                <a:lnTo>
                  <a:pt x="755205" y="217170"/>
                </a:lnTo>
                <a:lnTo>
                  <a:pt x="754468" y="219710"/>
                </a:lnTo>
                <a:lnTo>
                  <a:pt x="753948" y="223520"/>
                </a:lnTo>
                <a:close/>
              </a:path>
              <a:path w="1075055" h="1045210">
                <a:moveTo>
                  <a:pt x="617282" y="216229"/>
                </a:moveTo>
                <a:lnTo>
                  <a:pt x="616178" y="215900"/>
                </a:lnTo>
                <a:lnTo>
                  <a:pt x="617837" y="215206"/>
                </a:lnTo>
                <a:lnTo>
                  <a:pt x="617740" y="215900"/>
                </a:lnTo>
                <a:lnTo>
                  <a:pt x="617282" y="216229"/>
                </a:lnTo>
                <a:close/>
              </a:path>
              <a:path w="1075055" h="1045210">
                <a:moveTo>
                  <a:pt x="640280" y="228600"/>
                </a:moveTo>
                <a:lnTo>
                  <a:pt x="608595" y="228600"/>
                </a:lnTo>
                <a:lnTo>
                  <a:pt x="611136" y="227329"/>
                </a:lnTo>
                <a:lnTo>
                  <a:pt x="616635" y="223520"/>
                </a:lnTo>
                <a:lnTo>
                  <a:pt x="612089" y="222250"/>
                </a:lnTo>
                <a:lnTo>
                  <a:pt x="612444" y="219710"/>
                </a:lnTo>
                <a:lnTo>
                  <a:pt x="617282" y="216229"/>
                </a:lnTo>
                <a:lnTo>
                  <a:pt x="620433" y="217170"/>
                </a:lnTo>
                <a:lnTo>
                  <a:pt x="623938" y="217170"/>
                </a:lnTo>
                <a:lnTo>
                  <a:pt x="622769" y="219710"/>
                </a:lnTo>
                <a:lnTo>
                  <a:pt x="622236" y="220979"/>
                </a:lnTo>
                <a:lnTo>
                  <a:pt x="622782" y="220979"/>
                </a:lnTo>
                <a:lnTo>
                  <a:pt x="623088" y="222250"/>
                </a:lnTo>
                <a:lnTo>
                  <a:pt x="637057" y="222250"/>
                </a:lnTo>
                <a:lnTo>
                  <a:pt x="636765" y="223520"/>
                </a:lnTo>
                <a:lnTo>
                  <a:pt x="636715" y="224789"/>
                </a:lnTo>
                <a:lnTo>
                  <a:pt x="636600" y="226060"/>
                </a:lnTo>
                <a:lnTo>
                  <a:pt x="647547" y="226060"/>
                </a:lnTo>
                <a:lnTo>
                  <a:pt x="653848" y="227329"/>
                </a:lnTo>
                <a:lnTo>
                  <a:pt x="641375" y="227329"/>
                </a:lnTo>
                <a:lnTo>
                  <a:pt x="640280" y="228600"/>
                </a:lnTo>
                <a:close/>
              </a:path>
              <a:path w="1075055" h="1045210">
                <a:moveTo>
                  <a:pt x="643914" y="234950"/>
                </a:moveTo>
                <a:lnTo>
                  <a:pt x="641413" y="234950"/>
                </a:lnTo>
                <a:lnTo>
                  <a:pt x="641375" y="227329"/>
                </a:lnTo>
                <a:lnTo>
                  <a:pt x="653848" y="227329"/>
                </a:lnTo>
                <a:lnTo>
                  <a:pt x="655193" y="220979"/>
                </a:lnTo>
                <a:lnTo>
                  <a:pt x="659320" y="218439"/>
                </a:lnTo>
                <a:lnTo>
                  <a:pt x="658914" y="217170"/>
                </a:lnTo>
                <a:lnTo>
                  <a:pt x="677049" y="217170"/>
                </a:lnTo>
                <a:lnTo>
                  <a:pt x="673908" y="219710"/>
                </a:lnTo>
                <a:lnTo>
                  <a:pt x="663436" y="219710"/>
                </a:lnTo>
                <a:lnTo>
                  <a:pt x="660031" y="222250"/>
                </a:lnTo>
                <a:lnTo>
                  <a:pt x="660781" y="224789"/>
                </a:lnTo>
                <a:lnTo>
                  <a:pt x="661949" y="229870"/>
                </a:lnTo>
                <a:lnTo>
                  <a:pt x="661352" y="231139"/>
                </a:lnTo>
                <a:lnTo>
                  <a:pt x="647814" y="231139"/>
                </a:lnTo>
                <a:lnTo>
                  <a:pt x="643914" y="234950"/>
                </a:lnTo>
                <a:close/>
              </a:path>
              <a:path w="1075055" h="1045210">
                <a:moveTo>
                  <a:pt x="742619" y="223520"/>
                </a:moveTo>
                <a:lnTo>
                  <a:pt x="739076" y="223520"/>
                </a:lnTo>
                <a:lnTo>
                  <a:pt x="740027" y="222250"/>
                </a:lnTo>
                <a:lnTo>
                  <a:pt x="741095" y="219710"/>
                </a:lnTo>
                <a:lnTo>
                  <a:pt x="741667" y="219710"/>
                </a:lnTo>
                <a:lnTo>
                  <a:pt x="742175" y="218439"/>
                </a:lnTo>
                <a:lnTo>
                  <a:pt x="747420" y="218439"/>
                </a:lnTo>
                <a:lnTo>
                  <a:pt x="742619" y="223520"/>
                </a:lnTo>
                <a:close/>
              </a:path>
              <a:path w="1075055" h="1045210">
                <a:moveTo>
                  <a:pt x="667435" y="224789"/>
                </a:moveTo>
                <a:lnTo>
                  <a:pt x="665797" y="224789"/>
                </a:lnTo>
                <a:lnTo>
                  <a:pt x="663206" y="223520"/>
                </a:lnTo>
                <a:lnTo>
                  <a:pt x="663436" y="219710"/>
                </a:lnTo>
                <a:lnTo>
                  <a:pt x="673908" y="219710"/>
                </a:lnTo>
                <a:lnTo>
                  <a:pt x="672338" y="220979"/>
                </a:lnTo>
                <a:lnTo>
                  <a:pt x="667435" y="224789"/>
                </a:lnTo>
                <a:close/>
              </a:path>
              <a:path w="1075055" h="1045210">
                <a:moveTo>
                  <a:pt x="817548" y="231139"/>
                </a:moveTo>
                <a:lnTo>
                  <a:pt x="818578" y="226060"/>
                </a:lnTo>
                <a:lnTo>
                  <a:pt x="823238" y="224789"/>
                </a:lnTo>
                <a:lnTo>
                  <a:pt x="819632" y="220979"/>
                </a:lnTo>
                <a:lnTo>
                  <a:pt x="856905" y="220979"/>
                </a:lnTo>
                <a:lnTo>
                  <a:pt x="856120" y="222250"/>
                </a:lnTo>
                <a:lnTo>
                  <a:pt x="830908" y="222250"/>
                </a:lnTo>
                <a:lnTo>
                  <a:pt x="831354" y="223520"/>
                </a:lnTo>
                <a:lnTo>
                  <a:pt x="853109" y="223520"/>
                </a:lnTo>
                <a:lnTo>
                  <a:pt x="853617" y="224789"/>
                </a:lnTo>
                <a:lnTo>
                  <a:pt x="844791" y="224789"/>
                </a:lnTo>
                <a:lnTo>
                  <a:pt x="845629" y="226060"/>
                </a:lnTo>
                <a:lnTo>
                  <a:pt x="854125" y="226060"/>
                </a:lnTo>
                <a:lnTo>
                  <a:pt x="855140" y="228600"/>
                </a:lnTo>
                <a:lnTo>
                  <a:pt x="825919" y="228600"/>
                </a:lnTo>
                <a:lnTo>
                  <a:pt x="820305" y="229870"/>
                </a:lnTo>
                <a:lnTo>
                  <a:pt x="817548" y="231139"/>
                </a:lnTo>
                <a:close/>
              </a:path>
              <a:path w="1075055" h="1045210">
                <a:moveTo>
                  <a:pt x="853109" y="223520"/>
                </a:moveTo>
                <a:lnTo>
                  <a:pt x="831354" y="223520"/>
                </a:lnTo>
                <a:lnTo>
                  <a:pt x="831735" y="222250"/>
                </a:lnTo>
                <a:lnTo>
                  <a:pt x="856120" y="222250"/>
                </a:lnTo>
                <a:lnTo>
                  <a:pt x="853109" y="223520"/>
                </a:lnTo>
                <a:close/>
              </a:path>
              <a:path w="1075055" h="1045210">
                <a:moveTo>
                  <a:pt x="610568" y="241300"/>
                </a:moveTo>
                <a:lnTo>
                  <a:pt x="597725" y="241300"/>
                </a:lnTo>
                <a:lnTo>
                  <a:pt x="598945" y="232410"/>
                </a:lnTo>
                <a:lnTo>
                  <a:pt x="602068" y="229870"/>
                </a:lnTo>
                <a:lnTo>
                  <a:pt x="605040" y="226060"/>
                </a:lnTo>
                <a:lnTo>
                  <a:pt x="607758" y="223520"/>
                </a:lnTo>
                <a:lnTo>
                  <a:pt x="608595" y="228600"/>
                </a:lnTo>
                <a:lnTo>
                  <a:pt x="640280" y="228600"/>
                </a:lnTo>
                <a:lnTo>
                  <a:pt x="636993" y="232410"/>
                </a:lnTo>
                <a:lnTo>
                  <a:pt x="635762" y="233679"/>
                </a:lnTo>
                <a:lnTo>
                  <a:pt x="620128" y="233679"/>
                </a:lnTo>
                <a:lnTo>
                  <a:pt x="618744" y="234950"/>
                </a:lnTo>
                <a:lnTo>
                  <a:pt x="615581" y="236220"/>
                </a:lnTo>
                <a:lnTo>
                  <a:pt x="611645" y="237489"/>
                </a:lnTo>
                <a:lnTo>
                  <a:pt x="610568" y="241300"/>
                </a:lnTo>
                <a:close/>
              </a:path>
              <a:path w="1075055" h="1045210">
                <a:moveTo>
                  <a:pt x="854125" y="226060"/>
                </a:moveTo>
                <a:lnTo>
                  <a:pt x="845629" y="226060"/>
                </a:lnTo>
                <a:lnTo>
                  <a:pt x="845350" y="224789"/>
                </a:lnTo>
                <a:lnTo>
                  <a:pt x="853617" y="224789"/>
                </a:lnTo>
                <a:lnTo>
                  <a:pt x="854125" y="226060"/>
                </a:lnTo>
                <a:close/>
              </a:path>
              <a:path w="1075055" h="1045210">
                <a:moveTo>
                  <a:pt x="848880" y="243839"/>
                </a:moveTo>
                <a:lnTo>
                  <a:pt x="820470" y="243839"/>
                </a:lnTo>
                <a:lnTo>
                  <a:pt x="825919" y="228600"/>
                </a:lnTo>
                <a:lnTo>
                  <a:pt x="833996" y="228600"/>
                </a:lnTo>
                <a:lnTo>
                  <a:pt x="833996" y="229870"/>
                </a:lnTo>
                <a:lnTo>
                  <a:pt x="855648" y="229870"/>
                </a:lnTo>
                <a:lnTo>
                  <a:pt x="855941" y="232410"/>
                </a:lnTo>
                <a:lnTo>
                  <a:pt x="857008" y="237489"/>
                </a:lnTo>
                <a:lnTo>
                  <a:pt x="857896" y="240029"/>
                </a:lnTo>
                <a:lnTo>
                  <a:pt x="857440" y="242570"/>
                </a:lnTo>
                <a:lnTo>
                  <a:pt x="849388" y="242570"/>
                </a:lnTo>
                <a:lnTo>
                  <a:pt x="848880" y="243839"/>
                </a:lnTo>
                <a:close/>
              </a:path>
              <a:path w="1075055" h="1045210">
                <a:moveTo>
                  <a:pt x="855648" y="229870"/>
                </a:moveTo>
                <a:lnTo>
                  <a:pt x="835926" y="229870"/>
                </a:lnTo>
                <a:lnTo>
                  <a:pt x="836041" y="228600"/>
                </a:lnTo>
                <a:lnTo>
                  <a:pt x="855140" y="228600"/>
                </a:lnTo>
                <a:lnTo>
                  <a:pt x="855648" y="229870"/>
                </a:lnTo>
                <a:close/>
              </a:path>
              <a:path w="1075055" h="1045210">
                <a:moveTo>
                  <a:pt x="660158" y="233679"/>
                </a:moveTo>
                <a:lnTo>
                  <a:pt x="651891" y="231139"/>
                </a:lnTo>
                <a:lnTo>
                  <a:pt x="661352" y="231139"/>
                </a:lnTo>
                <a:lnTo>
                  <a:pt x="660158" y="233679"/>
                </a:lnTo>
                <a:close/>
              </a:path>
              <a:path w="1075055" h="1045210">
                <a:moveTo>
                  <a:pt x="747004" y="236220"/>
                </a:moveTo>
                <a:lnTo>
                  <a:pt x="730211" y="236220"/>
                </a:lnTo>
                <a:lnTo>
                  <a:pt x="730313" y="234950"/>
                </a:lnTo>
                <a:lnTo>
                  <a:pt x="733971" y="232410"/>
                </a:lnTo>
                <a:lnTo>
                  <a:pt x="751509" y="232410"/>
                </a:lnTo>
                <a:lnTo>
                  <a:pt x="747004" y="236220"/>
                </a:lnTo>
                <a:close/>
              </a:path>
              <a:path w="1075055" h="1045210">
                <a:moveTo>
                  <a:pt x="630072" y="242570"/>
                </a:moveTo>
                <a:lnTo>
                  <a:pt x="610209" y="242570"/>
                </a:lnTo>
                <a:lnTo>
                  <a:pt x="616902" y="238760"/>
                </a:lnTo>
                <a:lnTo>
                  <a:pt x="620014" y="237489"/>
                </a:lnTo>
                <a:lnTo>
                  <a:pt x="619316" y="236220"/>
                </a:lnTo>
                <a:lnTo>
                  <a:pt x="618871" y="234950"/>
                </a:lnTo>
                <a:lnTo>
                  <a:pt x="619277" y="234950"/>
                </a:lnTo>
                <a:lnTo>
                  <a:pt x="620128" y="233679"/>
                </a:lnTo>
                <a:lnTo>
                  <a:pt x="632294" y="233679"/>
                </a:lnTo>
                <a:lnTo>
                  <a:pt x="629958" y="234950"/>
                </a:lnTo>
                <a:lnTo>
                  <a:pt x="630135" y="237489"/>
                </a:lnTo>
                <a:lnTo>
                  <a:pt x="632447" y="237489"/>
                </a:lnTo>
                <a:lnTo>
                  <a:pt x="637867" y="241300"/>
                </a:lnTo>
                <a:lnTo>
                  <a:pt x="630593" y="241300"/>
                </a:lnTo>
                <a:lnTo>
                  <a:pt x="630072" y="242570"/>
                </a:lnTo>
                <a:close/>
              </a:path>
              <a:path w="1075055" h="1045210">
                <a:moveTo>
                  <a:pt x="729919" y="236220"/>
                </a:moveTo>
                <a:lnTo>
                  <a:pt x="729424" y="236220"/>
                </a:lnTo>
                <a:lnTo>
                  <a:pt x="728130" y="234950"/>
                </a:lnTo>
                <a:lnTo>
                  <a:pt x="730313" y="234950"/>
                </a:lnTo>
                <a:lnTo>
                  <a:pt x="729919" y="236220"/>
                </a:lnTo>
                <a:close/>
              </a:path>
              <a:path w="1075055" h="1045210">
                <a:moveTo>
                  <a:pt x="588264" y="261620"/>
                </a:moveTo>
                <a:lnTo>
                  <a:pt x="571436" y="261620"/>
                </a:lnTo>
                <a:lnTo>
                  <a:pt x="570788" y="260350"/>
                </a:lnTo>
                <a:lnTo>
                  <a:pt x="574536" y="260350"/>
                </a:lnTo>
                <a:lnTo>
                  <a:pt x="577748" y="259079"/>
                </a:lnTo>
                <a:lnTo>
                  <a:pt x="579029" y="251460"/>
                </a:lnTo>
                <a:lnTo>
                  <a:pt x="581367" y="250189"/>
                </a:lnTo>
                <a:lnTo>
                  <a:pt x="586764" y="245110"/>
                </a:lnTo>
                <a:lnTo>
                  <a:pt x="589545" y="242570"/>
                </a:lnTo>
                <a:lnTo>
                  <a:pt x="592912" y="236220"/>
                </a:lnTo>
                <a:lnTo>
                  <a:pt x="597725" y="241300"/>
                </a:lnTo>
                <a:lnTo>
                  <a:pt x="610568" y="241300"/>
                </a:lnTo>
                <a:lnTo>
                  <a:pt x="610209" y="242570"/>
                </a:lnTo>
                <a:lnTo>
                  <a:pt x="639673" y="242570"/>
                </a:lnTo>
                <a:lnTo>
                  <a:pt x="640033" y="248920"/>
                </a:lnTo>
                <a:lnTo>
                  <a:pt x="610058" y="248920"/>
                </a:lnTo>
                <a:lnTo>
                  <a:pt x="610349" y="250189"/>
                </a:lnTo>
                <a:lnTo>
                  <a:pt x="610388" y="251460"/>
                </a:lnTo>
                <a:lnTo>
                  <a:pt x="638752" y="251460"/>
                </a:lnTo>
                <a:lnTo>
                  <a:pt x="634695" y="255270"/>
                </a:lnTo>
                <a:lnTo>
                  <a:pt x="582726" y="255270"/>
                </a:lnTo>
                <a:lnTo>
                  <a:pt x="582815" y="256539"/>
                </a:lnTo>
                <a:lnTo>
                  <a:pt x="619480" y="256539"/>
                </a:lnTo>
                <a:lnTo>
                  <a:pt x="620001" y="257810"/>
                </a:lnTo>
                <a:lnTo>
                  <a:pt x="589445" y="257810"/>
                </a:lnTo>
                <a:lnTo>
                  <a:pt x="588264" y="261620"/>
                </a:lnTo>
                <a:close/>
              </a:path>
              <a:path w="1075055" h="1045210">
                <a:moveTo>
                  <a:pt x="815225" y="259079"/>
                </a:moveTo>
                <a:lnTo>
                  <a:pt x="813321" y="256539"/>
                </a:lnTo>
                <a:lnTo>
                  <a:pt x="812850" y="254000"/>
                </a:lnTo>
                <a:lnTo>
                  <a:pt x="816089" y="250189"/>
                </a:lnTo>
                <a:lnTo>
                  <a:pt x="812952" y="242570"/>
                </a:lnTo>
                <a:lnTo>
                  <a:pt x="815442" y="238760"/>
                </a:lnTo>
                <a:lnTo>
                  <a:pt x="818984" y="237489"/>
                </a:lnTo>
                <a:lnTo>
                  <a:pt x="820470" y="243839"/>
                </a:lnTo>
                <a:lnTo>
                  <a:pt x="847940" y="243839"/>
                </a:lnTo>
                <a:lnTo>
                  <a:pt x="847737" y="245110"/>
                </a:lnTo>
                <a:lnTo>
                  <a:pt x="847940" y="246379"/>
                </a:lnTo>
                <a:lnTo>
                  <a:pt x="848029" y="248920"/>
                </a:lnTo>
                <a:lnTo>
                  <a:pt x="855035" y="248920"/>
                </a:lnTo>
                <a:lnTo>
                  <a:pt x="855078" y="250189"/>
                </a:lnTo>
                <a:lnTo>
                  <a:pt x="857441" y="251460"/>
                </a:lnTo>
                <a:lnTo>
                  <a:pt x="858354" y="255270"/>
                </a:lnTo>
                <a:lnTo>
                  <a:pt x="857898" y="256539"/>
                </a:lnTo>
                <a:lnTo>
                  <a:pt x="818617" y="256539"/>
                </a:lnTo>
                <a:lnTo>
                  <a:pt x="815225" y="259079"/>
                </a:lnTo>
                <a:close/>
              </a:path>
              <a:path w="1075055" h="1045210">
                <a:moveTo>
                  <a:pt x="639673" y="242570"/>
                </a:moveTo>
                <a:lnTo>
                  <a:pt x="632053" y="242570"/>
                </a:lnTo>
                <a:lnTo>
                  <a:pt x="631863" y="241300"/>
                </a:lnTo>
                <a:lnTo>
                  <a:pt x="637867" y="241300"/>
                </a:lnTo>
                <a:lnTo>
                  <a:pt x="639673" y="242570"/>
                </a:lnTo>
                <a:close/>
              </a:path>
              <a:path w="1075055" h="1045210">
                <a:moveTo>
                  <a:pt x="855035" y="248920"/>
                </a:moveTo>
                <a:lnTo>
                  <a:pt x="848029" y="248920"/>
                </a:lnTo>
                <a:lnTo>
                  <a:pt x="849096" y="246379"/>
                </a:lnTo>
                <a:lnTo>
                  <a:pt x="849579" y="245110"/>
                </a:lnTo>
                <a:lnTo>
                  <a:pt x="849985" y="243839"/>
                </a:lnTo>
                <a:lnTo>
                  <a:pt x="849565" y="243839"/>
                </a:lnTo>
                <a:lnTo>
                  <a:pt x="849388" y="242570"/>
                </a:lnTo>
                <a:lnTo>
                  <a:pt x="857440" y="242570"/>
                </a:lnTo>
                <a:lnTo>
                  <a:pt x="857211" y="243839"/>
                </a:lnTo>
                <a:lnTo>
                  <a:pt x="854951" y="246379"/>
                </a:lnTo>
                <a:lnTo>
                  <a:pt x="855035" y="248920"/>
                </a:lnTo>
                <a:close/>
              </a:path>
              <a:path w="1075055" h="1045210">
                <a:moveTo>
                  <a:pt x="729983" y="250189"/>
                </a:moveTo>
                <a:lnTo>
                  <a:pt x="729639" y="250189"/>
                </a:lnTo>
                <a:lnTo>
                  <a:pt x="729081" y="248920"/>
                </a:lnTo>
                <a:lnTo>
                  <a:pt x="728585" y="248920"/>
                </a:lnTo>
                <a:lnTo>
                  <a:pt x="727075" y="247650"/>
                </a:lnTo>
                <a:lnTo>
                  <a:pt x="713079" y="247650"/>
                </a:lnTo>
                <a:lnTo>
                  <a:pt x="713384" y="246379"/>
                </a:lnTo>
                <a:lnTo>
                  <a:pt x="731608" y="246379"/>
                </a:lnTo>
                <a:lnTo>
                  <a:pt x="729983" y="250189"/>
                </a:lnTo>
                <a:close/>
              </a:path>
              <a:path w="1075055" h="1045210">
                <a:moveTo>
                  <a:pt x="737779" y="247650"/>
                </a:moveTo>
                <a:lnTo>
                  <a:pt x="731608" y="246379"/>
                </a:lnTo>
                <a:lnTo>
                  <a:pt x="738313" y="246379"/>
                </a:lnTo>
                <a:lnTo>
                  <a:pt x="737779" y="247650"/>
                </a:lnTo>
                <a:close/>
              </a:path>
              <a:path w="1075055" h="1045210">
                <a:moveTo>
                  <a:pt x="638752" y="251460"/>
                </a:moveTo>
                <a:lnTo>
                  <a:pt x="612381" y="251460"/>
                </a:lnTo>
                <a:lnTo>
                  <a:pt x="612203" y="248920"/>
                </a:lnTo>
                <a:lnTo>
                  <a:pt x="640033" y="248920"/>
                </a:lnTo>
                <a:lnTo>
                  <a:pt x="640105" y="250189"/>
                </a:lnTo>
                <a:lnTo>
                  <a:pt x="638752" y="251460"/>
                </a:lnTo>
                <a:close/>
              </a:path>
              <a:path w="1075055" h="1045210">
                <a:moveTo>
                  <a:pt x="629285" y="260350"/>
                </a:moveTo>
                <a:lnTo>
                  <a:pt x="613751" y="260350"/>
                </a:lnTo>
                <a:lnTo>
                  <a:pt x="614362" y="259079"/>
                </a:lnTo>
                <a:lnTo>
                  <a:pt x="613893" y="259079"/>
                </a:lnTo>
                <a:lnTo>
                  <a:pt x="612851" y="257810"/>
                </a:lnTo>
                <a:lnTo>
                  <a:pt x="620001" y="257810"/>
                </a:lnTo>
                <a:lnTo>
                  <a:pt x="620433" y="256539"/>
                </a:lnTo>
                <a:lnTo>
                  <a:pt x="583806" y="256539"/>
                </a:lnTo>
                <a:lnTo>
                  <a:pt x="583603" y="255270"/>
                </a:lnTo>
                <a:lnTo>
                  <a:pt x="634695" y="255270"/>
                </a:lnTo>
                <a:lnTo>
                  <a:pt x="629285" y="260350"/>
                </a:lnTo>
                <a:close/>
              </a:path>
              <a:path w="1075055" h="1045210">
                <a:moveTo>
                  <a:pt x="908424" y="281939"/>
                </a:moveTo>
                <a:lnTo>
                  <a:pt x="857072" y="281939"/>
                </a:lnTo>
                <a:lnTo>
                  <a:pt x="858901" y="280670"/>
                </a:lnTo>
                <a:lnTo>
                  <a:pt x="859726" y="280670"/>
                </a:lnTo>
                <a:lnTo>
                  <a:pt x="862534" y="279400"/>
                </a:lnTo>
                <a:lnTo>
                  <a:pt x="863701" y="278129"/>
                </a:lnTo>
                <a:lnTo>
                  <a:pt x="866367" y="278129"/>
                </a:lnTo>
                <a:lnTo>
                  <a:pt x="866000" y="276860"/>
                </a:lnTo>
                <a:lnTo>
                  <a:pt x="865441" y="275844"/>
                </a:lnTo>
                <a:lnTo>
                  <a:pt x="865440" y="275589"/>
                </a:lnTo>
                <a:lnTo>
                  <a:pt x="839622" y="275589"/>
                </a:lnTo>
                <a:lnTo>
                  <a:pt x="845654" y="273050"/>
                </a:lnTo>
                <a:lnTo>
                  <a:pt x="844384" y="269239"/>
                </a:lnTo>
                <a:lnTo>
                  <a:pt x="845756" y="265429"/>
                </a:lnTo>
                <a:lnTo>
                  <a:pt x="812786" y="265429"/>
                </a:lnTo>
                <a:lnTo>
                  <a:pt x="817093" y="261620"/>
                </a:lnTo>
                <a:lnTo>
                  <a:pt x="817841" y="260350"/>
                </a:lnTo>
                <a:lnTo>
                  <a:pt x="818578" y="260350"/>
                </a:lnTo>
                <a:lnTo>
                  <a:pt x="818617" y="256539"/>
                </a:lnTo>
                <a:lnTo>
                  <a:pt x="857898" y="256539"/>
                </a:lnTo>
                <a:lnTo>
                  <a:pt x="857441" y="257810"/>
                </a:lnTo>
                <a:lnTo>
                  <a:pt x="854900" y="261620"/>
                </a:lnTo>
                <a:lnTo>
                  <a:pt x="856348" y="262889"/>
                </a:lnTo>
                <a:lnTo>
                  <a:pt x="860819" y="264160"/>
                </a:lnTo>
                <a:lnTo>
                  <a:pt x="864234" y="264160"/>
                </a:lnTo>
                <a:lnTo>
                  <a:pt x="862862" y="266700"/>
                </a:lnTo>
                <a:lnTo>
                  <a:pt x="866444" y="266700"/>
                </a:lnTo>
                <a:lnTo>
                  <a:pt x="866164" y="267970"/>
                </a:lnTo>
                <a:lnTo>
                  <a:pt x="862317" y="270510"/>
                </a:lnTo>
                <a:lnTo>
                  <a:pt x="863536" y="271779"/>
                </a:lnTo>
                <a:lnTo>
                  <a:pt x="874064" y="271779"/>
                </a:lnTo>
                <a:lnTo>
                  <a:pt x="875372" y="274320"/>
                </a:lnTo>
                <a:lnTo>
                  <a:pt x="876744" y="276860"/>
                </a:lnTo>
                <a:lnTo>
                  <a:pt x="883412" y="276860"/>
                </a:lnTo>
                <a:lnTo>
                  <a:pt x="886460" y="279400"/>
                </a:lnTo>
                <a:lnTo>
                  <a:pt x="897623" y="279400"/>
                </a:lnTo>
                <a:lnTo>
                  <a:pt x="908424" y="281939"/>
                </a:lnTo>
                <a:close/>
              </a:path>
              <a:path w="1075055" h="1045210">
                <a:moveTo>
                  <a:pt x="625745" y="262889"/>
                </a:moveTo>
                <a:lnTo>
                  <a:pt x="589278" y="262889"/>
                </a:lnTo>
                <a:lnTo>
                  <a:pt x="594144" y="260350"/>
                </a:lnTo>
                <a:lnTo>
                  <a:pt x="591132" y="257810"/>
                </a:lnTo>
                <a:lnTo>
                  <a:pt x="612851" y="257810"/>
                </a:lnTo>
                <a:lnTo>
                  <a:pt x="611770" y="259079"/>
                </a:lnTo>
                <a:lnTo>
                  <a:pt x="613751" y="260350"/>
                </a:lnTo>
                <a:lnTo>
                  <a:pt x="629285" y="260350"/>
                </a:lnTo>
                <a:lnTo>
                  <a:pt x="625745" y="262889"/>
                </a:lnTo>
                <a:close/>
              </a:path>
              <a:path w="1075055" h="1045210">
                <a:moveTo>
                  <a:pt x="864234" y="264160"/>
                </a:moveTo>
                <a:lnTo>
                  <a:pt x="860819" y="264160"/>
                </a:lnTo>
                <a:lnTo>
                  <a:pt x="861834" y="262889"/>
                </a:lnTo>
                <a:lnTo>
                  <a:pt x="862418" y="260350"/>
                </a:lnTo>
                <a:lnTo>
                  <a:pt x="863282" y="260350"/>
                </a:lnTo>
                <a:lnTo>
                  <a:pt x="865606" y="261620"/>
                </a:lnTo>
                <a:lnTo>
                  <a:pt x="864234" y="264160"/>
                </a:lnTo>
                <a:close/>
              </a:path>
              <a:path w="1075055" h="1045210">
                <a:moveTo>
                  <a:pt x="572505" y="266171"/>
                </a:moveTo>
                <a:lnTo>
                  <a:pt x="574509" y="264160"/>
                </a:lnTo>
                <a:lnTo>
                  <a:pt x="571538" y="261620"/>
                </a:lnTo>
                <a:lnTo>
                  <a:pt x="588987" y="261620"/>
                </a:lnTo>
                <a:lnTo>
                  <a:pt x="589278" y="262889"/>
                </a:lnTo>
                <a:lnTo>
                  <a:pt x="625745" y="262889"/>
                </a:lnTo>
                <a:lnTo>
                  <a:pt x="623976" y="264160"/>
                </a:lnTo>
                <a:lnTo>
                  <a:pt x="605892" y="264160"/>
                </a:lnTo>
                <a:lnTo>
                  <a:pt x="603910" y="265429"/>
                </a:lnTo>
                <a:lnTo>
                  <a:pt x="573328" y="265429"/>
                </a:lnTo>
                <a:lnTo>
                  <a:pt x="572505" y="266171"/>
                </a:lnTo>
                <a:close/>
              </a:path>
              <a:path w="1075055" h="1045210">
                <a:moveTo>
                  <a:pt x="570509" y="267970"/>
                </a:moveTo>
                <a:lnTo>
                  <a:pt x="567792" y="267970"/>
                </a:lnTo>
                <a:lnTo>
                  <a:pt x="568401" y="265429"/>
                </a:lnTo>
                <a:lnTo>
                  <a:pt x="569010" y="264160"/>
                </a:lnTo>
                <a:lnTo>
                  <a:pt x="570165" y="265429"/>
                </a:lnTo>
                <a:lnTo>
                  <a:pt x="571830" y="265429"/>
                </a:lnTo>
                <a:lnTo>
                  <a:pt x="572455" y="266116"/>
                </a:lnTo>
                <a:lnTo>
                  <a:pt x="570509" y="267970"/>
                </a:lnTo>
                <a:close/>
              </a:path>
              <a:path w="1075055" h="1045210">
                <a:moveTo>
                  <a:pt x="619201" y="269239"/>
                </a:moveTo>
                <a:lnTo>
                  <a:pt x="605917" y="269239"/>
                </a:lnTo>
                <a:lnTo>
                  <a:pt x="607377" y="266700"/>
                </a:lnTo>
                <a:lnTo>
                  <a:pt x="607720" y="266700"/>
                </a:lnTo>
                <a:lnTo>
                  <a:pt x="607745" y="265429"/>
                </a:lnTo>
                <a:lnTo>
                  <a:pt x="607110" y="264160"/>
                </a:lnTo>
                <a:lnTo>
                  <a:pt x="623976" y="264160"/>
                </a:lnTo>
                <a:lnTo>
                  <a:pt x="619201" y="269239"/>
                </a:lnTo>
                <a:close/>
              </a:path>
              <a:path w="1075055" h="1045210">
                <a:moveTo>
                  <a:pt x="602488" y="266700"/>
                </a:moveTo>
                <a:lnTo>
                  <a:pt x="572985" y="266700"/>
                </a:lnTo>
                <a:lnTo>
                  <a:pt x="573328" y="265429"/>
                </a:lnTo>
                <a:lnTo>
                  <a:pt x="603910" y="265429"/>
                </a:lnTo>
                <a:lnTo>
                  <a:pt x="602488" y="266700"/>
                </a:lnTo>
                <a:close/>
              </a:path>
              <a:path w="1075055" h="1045210">
                <a:moveTo>
                  <a:pt x="841578" y="302260"/>
                </a:moveTo>
                <a:lnTo>
                  <a:pt x="842365" y="298450"/>
                </a:lnTo>
                <a:lnTo>
                  <a:pt x="843394" y="294639"/>
                </a:lnTo>
                <a:lnTo>
                  <a:pt x="838301" y="293370"/>
                </a:lnTo>
                <a:lnTo>
                  <a:pt x="836598" y="289560"/>
                </a:lnTo>
                <a:lnTo>
                  <a:pt x="838925" y="280670"/>
                </a:lnTo>
                <a:lnTo>
                  <a:pt x="796772" y="280670"/>
                </a:lnTo>
                <a:lnTo>
                  <a:pt x="800049" y="278129"/>
                </a:lnTo>
                <a:lnTo>
                  <a:pt x="800442" y="275589"/>
                </a:lnTo>
                <a:lnTo>
                  <a:pt x="799249" y="271779"/>
                </a:lnTo>
                <a:lnTo>
                  <a:pt x="805014" y="271779"/>
                </a:lnTo>
                <a:lnTo>
                  <a:pt x="806424" y="270510"/>
                </a:lnTo>
                <a:lnTo>
                  <a:pt x="807402" y="265429"/>
                </a:lnTo>
                <a:lnTo>
                  <a:pt x="845756" y="265429"/>
                </a:lnTo>
                <a:lnTo>
                  <a:pt x="841463" y="267970"/>
                </a:lnTo>
                <a:lnTo>
                  <a:pt x="839622" y="275589"/>
                </a:lnTo>
                <a:lnTo>
                  <a:pt x="865200" y="275589"/>
                </a:lnTo>
                <a:lnTo>
                  <a:pt x="865244" y="275844"/>
                </a:lnTo>
                <a:lnTo>
                  <a:pt x="863701" y="278129"/>
                </a:lnTo>
                <a:lnTo>
                  <a:pt x="861517" y="278129"/>
                </a:lnTo>
                <a:lnTo>
                  <a:pt x="860621" y="279400"/>
                </a:lnTo>
                <a:lnTo>
                  <a:pt x="856703" y="279400"/>
                </a:lnTo>
                <a:lnTo>
                  <a:pt x="856842" y="280670"/>
                </a:lnTo>
                <a:lnTo>
                  <a:pt x="857072" y="281939"/>
                </a:lnTo>
                <a:lnTo>
                  <a:pt x="908424" y="281939"/>
                </a:lnTo>
                <a:lnTo>
                  <a:pt x="913739" y="283210"/>
                </a:lnTo>
                <a:lnTo>
                  <a:pt x="926471" y="283210"/>
                </a:lnTo>
                <a:lnTo>
                  <a:pt x="929182" y="284479"/>
                </a:lnTo>
                <a:lnTo>
                  <a:pt x="985748" y="284479"/>
                </a:lnTo>
                <a:lnTo>
                  <a:pt x="983849" y="287020"/>
                </a:lnTo>
                <a:lnTo>
                  <a:pt x="924280" y="287020"/>
                </a:lnTo>
                <a:lnTo>
                  <a:pt x="923493" y="288289"/>
                </a:lnTo>
                <a:lnTo>
                  <a:pt x="982900" y="288289"/>
                </a:lnTo>
                <a:lnTo>
                  <a:pt x="981951" y="289560"/>
                </a:lnTo>
                <a:lnTo>
                  <a:pt x="859472" y="289560"/>
                </a:lnTo>
                <a:lnTo>
                  <a:pt x="860933" y="290829"/>
                </a:lnTo>
                <a:lnTo>
                  <a:pt x="980634" y="290829"/>
                </a:lnTo>
                <a:lnTo>
                  <a:pt x="979318" y="292100"/>
                </a:lnTo>
                <a:lnTo>
                  <a:pt x="971194" y="292100"/>
                </a:lnTo>
                <a:lnTo>
                  <a:pt x="966203" y="298450"/>
                </a:lnTo>
                <a:lnTo>
                  <a:pt x="848690" y="298450"/>
                </a:lnTo>
                <a:lnTo>
                  <a:pt x="841578" y="302260"/>
                </a:lnTo>
                <a:close/>
              </a:path>
              <a:path w="1075055" h="1045210">
                <a:moveTo>
                  <a:pt x="874064" y="271779"/>
                </a:moveTo>
                <a:lnTo>
                  <a:pt x="863536" y="271779"/>
                </a:lnTo>
                <a:lnTo>
                  <a:pt x="866164" y="267970"/>
                </a:lnTo>
                <a:lnTo>
                  <a:pt x="866444" y="266700"/>
                </a:lnTo>
                <a:lnTo>
                  <a:pt x="871982" y="265429"/>
                </a:lnTo>
                <a:lnTo>
                  <a:pt x="874064" y="271779"/>
                </a:lnTo>
                <a:close/>
              </a:path>
              <a:path w="1075055" h="1045210">
                <a:moveTo>
                  <a:pt x="588670" y="294639"/>
                </a:moveTo>
                <a:lnTo>
                  <a:pt x="558673" y="294639"/>
                </a:lnTo>
                <a:lnTo>
                  <a:pt x="560539" y="293370"/>
                </a:lnTo>
                <a:lnTo>
                  <a:pt x="562013" y="292100"/>
                </a:lnTo>
                <a:lnTo>
                  <a:pt x="559739" y="288289"/>
                </a:lnTo>
                <a:lnTo>
                  <a:pt x="549160" y="288289"/>
                </a:lnTo>
                <a:lnTo>
                  <a:pt x="548919" y="280670"/>
                </a:lnTo>
                <a:lnTo>
                  <a:pt x="550367" y="275589"/>
                </a:lnTo>
                <a:lnTo>
                  <a:pt x="562876" y="274320"/>
                </a:lnTo>
                <a:lnTo>
                  <a:pt x="562673" y="267970"/>
                </a:lnTo>
                <a:lnTo>
                  <a:pt x="570509" y="267970"/>
                </a:lnTo>
                <a:lnTo>
                  <a:pt x="572505" y="266171"/>
                </a:lnTo>
                <a:lnTo>
                  <a:pt x="572985" y="266700"/>
                </a:lnTo>
                <a:lnTo>
                  <a:pt x="602488" y="266700"/>
                </a:lnTo>
                <a:lnTo>
                  <a:pt x="600786" y="267970"/>
                </a:lnTo>
                <a:lnTo>
                  <a:pt x="603923" y="269239"/>
                </a:lnTo>
                <a:lnTo>
                  <a:pt x="619201" y="269239"/>
                </a:lnTo>
                <a:lnTo>
                  <a:pt x="616813" y="271779"/>
                </a:lnTo>
                <a:lnTo>
                  <a:pt x="614705" y="273050"/>
                </a:lnTo>
                <a:lnTo>
                  <a:pt x="606411" y="274320"/>
                </a:lnTo>
                <a:lnTo>
                  <a:pt x="602308" y="276860"/>
                </a:lnTo>
                <a:lnTo>
                  <a:pt x="596492" y="276860"/>
                </a:lnTo>
                <a:lnTo>
                  <a:pt x="593623" y="278129"/>
                </a:lnTo>
                <a:lnTo>
                  <a:pt x="584061" y="278129"/>
                </a:lnTo>
                <a:lnTo>
                  <a:pt x="584758" y="279400"/>
                </a:lnTo>
                <a:lnTo>
                  <a:pt x="592251" y="279400"/>
                </a:lnTo>
                <a:lnTo>
                  <a:pt x="590411" y="283210"/>
                </a:lnTo>
                <a:lnTo>
                  <a:pt x="578485" y="283210"/>
                </a:lnTo>
                <a:lnTo>
                  <a:pt x="580275" y="284479"/>
                </a:lnTo>
                <a:lnTo>
                  <a:pt x="590093" y="284479"/>
                </a:lnTo>
                <a:lnTo>
                  <a:pt x="589140" y="288289"/>
                </a:lnTo>
                <a:lnTo>
                  <a:pt x="588691" y="289560"/>
                </a:lnTo>
                <a:lnTo>
                  <a:pt x="572262" y="289560"/>
                </a:lnTo>
                <a:lnTo>
                  <a:pt x="572274" y="290829"/>
                </a:lnTo>
                <a:lnTo>
                  <a:pt x="573570" y="290829"/>
                </a:lnTo>
                <a:lnTo>
                  <a:pt x="574192" y="292100"/>
                </a:lnTo>
                <a:lnTo>
                  <a:pt x="587691" y="292100"/>
                </a:lnTo>
                <a:lnTo>
                  <a:pt x="588670" y="294639"/>
                </a:lnTo>
                <a:close/>
              </a:path>
              <a:path w="1075055" h="1045210">
                <a:moveTo>
                  <a:pt x="719987" y="269239"/>
                </a:moveTo>
                <a:lnTo>
                  <a:pt x="696036" y="269239"/>
                </a:lnTo>
                <a:lnTo>
                  <a:pt x="696061" y="267970"/>
                </a:lnTo>
                <a:lnTo>
                  <a:pt x="720399" y="267970"/>
                </a:lnTo>
                <a:lnTo>
                  <a:pt x="719987" y="269239"/>
                </a:lnTo>
                <a:close/>
              </a:path>
              <a:path w="1075055" h="1045210">
                <a:moveTo>
                  <a:pt x="992586" y="269239"/>
                </a:moveTo>
                <a:lnTo>
                  <a:pt x="963917" y="269239"/>
                </a:lnTo>
                <a:lnTo>
                  <a:pt x="963561" y="267970"/>
                </a:lnTo>
                <a:lnTo>
                  <a:pt x="992985" y="267970"/>
                </a:lnTo>
                <a:lnTo>
                  <a:pt x="992586" y="269239"/>
                </a:lnTo>
                <a:close/>
              </a:path>
              <a:path w="1075055" h="1045210">
                <a:moveTo>
                  <a:pt x="865353" y="275683"/>
                </a:moveTo>
                <a:close/>
              </a:path>
              <a:path w="1075055" h="1045210">
                <a:moveTo>
                  <a:pt x="883412" y="276860"/>
                </a:moveTo>
                <a:lnTo>
                  <a:pt x="876744" y="276860"/>
                </a:lnTo>
                <a:lnTo>
                  <a:pt x="881888" y="275589"/>
                </a:lnTo>
                <a:lnTo>
                  <a:pt x="883412" y="276860"/>
                </a:lnTo>
                <a:close/>
              </a:path>
              <a:path w="1075055" h="1045210">
                <a:moveTo>
                  <a:pt x="865833" y="278129"/>
                </a:moveTo>
                <a:lnTo>
                  <a:pt x="863752" y="278129"/>
                </a:lnTo>
                <a:lnTo>
                  <a:pt x="865271" y="275844"/>
                </a:lnTo>
                <a:lnTo>
                  <a:pt x="865555" y="276860"/>
                </a:lnTo>
                <a:lnTo>
                  <a:pt x="865833" y="278129"/>
                </a:lnTo>
                <a:close/>
              </a:path>
              <a:path w="1075055" h="1045210">
                <a:moveTo>
                  <a:pt x="587831" y="292071"/>
                </a:moveTo>
                <a:lnTo>
                  <a:pt x="592912" y="288289"/>
                </a:lnTo>
                <a:lnTo>
                  <a:pt x="592937" y="283210"/>
                </a:lnTo>
                <a:lnTo>
                  <a:pt x="596492" y="276860"/>
                </a:lnTo>
                <a:lnTo>
                  <a:pt x="602308" y="276860"/>
                </a:lnTo>
                <a:lnTo>
                  <a:pt x="599643" y="289560"/>
                </a:lnTo>
                <a:lnTo>
                  <a:pt x="594041" y="290829"/>
                </a:lnTo>
                <a:lnTo>
                  <a:pt x="587831" y="292071"/>
                </a:lnTo>
                <a:close/>
              </a:path>
              <a:path w="1075055" h="1045210">
                <a:moveTo>
                  <a:pt x="983682" y="278129"/>
                </a:moveTo>
                <a:lnTo>
                  <a:pt x="949680" y="278129"/>
                </a:lnTo>
                <a:lnTo>
                  <a:pt x="949907" y="276860"/>
                </a:lnTo>
                <a:lnTo>
                  <a:pt x="983589" y="276860"/>
                </a:lnTo>
                <a:lnTo>
                  <a:pt x="983682" y="278129"/>
                </a:lnTo>
                <a:close/>
              </a:path>
              <a:path w="1075055" h="1045210">
                <a:moveTo>
                  <a:pt x="592251" y="279400"/>
                </a:moveTo>
                <a:lnTo>
                  <a:pt x="586040" y="279400"/>
                </a:lnTo>
                <a:lnTo>
                  <a:pt x="586206" y="278129"/>
                </a:lnTo>
                <a:lnTo>
                  <a:pt x="593623" y="278129"/>
                </a:lnTo>
                <a:lnTo>
                  <a:pt x="592251" y="279400"/>
                </a:lnTo>
                <a:close/>
              </a:path>
              <a:path w="1075055" h="1045210">
                <a:moveTo>
                  <a:pt x="859726" y="280670"/>
                </a:moveTo>
                <a:lnTo>
                  <a:pt x="858951" y="280670"/>
                </a:lnTo>
                <a:lnTo>
                  <a:pt x="856703" y="279400"/>
                </a:lnTo>
                <a:lnTo>
                  <a:pt x="860621" y="279400"/>
                </a:lnTo>
                <a:lnTo>
                  <a:pt x="859726" y="280670"/>
                </a:lnTo>
                <a:close/>
              </a:path>
              <a:path w="1075055" h="1045210">
                <a:moveTo>
                  <a:pt x="926471" y="283210"/>
                </a:moveTo>
                <a:lnTo>
                  <a:pt x="913739" y="283210"/>
                </a:lnTo>
                <a:lnTo>
                  <a:pt x="918337" y="279400"/>
                </a:lnTo>
                <a:lnTo>
                  <a:pt x="926471" y="283210"/>
                </a:lnTo>
                <a:close/>
              </a:path>
              <a:path w="1075055" h="1045210">
                <a:moveTo>
                  <a:pt x="670685" y="444500"/>
                </a:moveTo>
                <a:lnTo>
                  <a:pt x="638696" y="444500"/>
                </a:lnTo>
                <a:lnTo>
                  <a:pt x="639890" y="441960"/>
                </a:lnTo>
                <a:lnTo>
                  <a:pt x="640778" y="438150"/>
                </a:lnTo>
                <a:lnTo>
                  <a:pt x="643115" y="434339"/>
                </a:lnTo>
                <a:lnTo>
                  <a:pt x="644398" y="430529"/>
                </a:lnTo>
                <a:lnTo>
                  <a:pt x="650530" y="429260"/>
                </a:lnTo>
                <a:lnTo>
                  <a:pt x="651941" y="426720"/>
                </a:lnTo>
                <a:lnTo>
                  <a:pt x="653705" y="421639"/>
                </a:lnTo>
                <a:lnTo>
                  <a:pt x="655890" y="420370"/>
                </a:lnTo>
                <a:lnTo>
                  <a:pt x="660095" y="417829"/>
                </a:lnTo>
                <a:lnTo>
                  <a:pt x="662863" y="416560"/>
                </a:lnTo>
                <a:lnTo>
                  <a:pt x="665111" y="416560"/>
                </a:lnTo>
                <a:lnTo>
                  <a:pt x="668256" y="408939"/>
                </a:lnTo>
                <a:lnTo>
                  <a:pt x="671422" y="405129"/>
                </a:lnTo>
                <a:lnTo>
                  <a:pt x="676404" y="400050"/>
                </a:lnTo>
                <a:lnTo>
                  <a:pt x="688428" y="392429"/>
                </a:lnTo>
                <a:lnTo>
                  <a:pt x="692162" y="388620"/>
                </a:lnTo>
                <a:lnTo>
                  <a:pt x="693990" y="382270"/>
                </a:lnTo>
                <a:lnTo>
                  <a:pt x="695401" y="381000"/>
                </a:lnTo>
                <a:lnTo>
                  <a:pt x="701382" y="381000"/>
                </a:lnTo>
                <a:lnTo>
                  <a:pt x="701281" y="374650"/>
                </a:lnTo>
                <a:lnTo>
                  <a:pt x="702945" y="372110"/>
                </a:lnTo>
                <a:lnTo>
                  <a:pt x="711988" y="367029"/>
                </a:lnTo>
                <a:lnTo>
                  <a:pt x="716114" y="359410"/>
                </a:lnTo>
                <a:lnTo>
                  <a:pt x="725208" y="350520"/>
                </a:lnTo>
                <a:lnTo>
                  <a:pt x="727266" y="346710"/>
                </a:lnTo>
                <a:lnTo>
                  <a:pt x="733056" y="340360"/>
                </a:lnTo>
                <a:lnTo>
                  <a:pt x="736485" y="339089"/>
                </a:lnTo>
                <a:lnTo>
                  <a:pt x="741730" y="334010"/>
                </a:lnTo>
                <a:lnTo>
                  <a:pt x="743648" y="332739"/>
                </a:lnTo>
                <a:lnTo>
                  <a:pt x="750062" y="327660"/>
                </a:lnTo>
                <a:lnTo>
                  <a:pt x="753706" y="325120"/>
                </a:lnTo>
                <a:lnTo>
                  <a:pt x="755434" y="318770"/>
                </a:lnTo>
                <a:lnTo>
                  <a:pt x="756678" y="316229"/>
                </a:lnTo>
                <a:lnTo>
                  <a:pt x="757936" y="316229"/>
                </a:lnTo>
                <a:lnTo>
                  <a:pt x="762495" y="314960"/>
                </a:lnTo>
                <a:lnTo>
                  <a:pt x="765784" y="312420"/>
                </a:lnTo>
                <a:lnTo>
                  <a:pt x="770229" y="303529"/>
                </a:lnTo>
                <a:lnTo>
                  <a:pt x="774204" y="299720"/>
                </a:lnTo>
                <a:lnTo>
                  <a:pt x="778814" y="294639"/>
                </a:lnTo>
                <a:lnTo>
                  <a:pt x="780300" y="293370"/>
                </a:lnTo>
                <a:lnTo>
                  <a:pt x="786015" y="292100"/>
                </a:lnTo>
                <a:lnTo>
                  <a:pt x="788606" y="289560"/>
                </a:lnTo>
                <a:lnTo>
                  <a:pt x="789633" y="285750"/>
                </a:lnTo>
                <a:lnTo>
                  <a:pt x="791083" y="280670"/>
                </a:lnTo>
                <a:lnTo>
                  <a:pt x="831303" y="280670"/>
                </a:lnTo>
                <a:lnTo>
                  <a:pt x="831494" y="285750"/>
                </a:lnTo>
                <a:lnTo>
                  <a:pt x="830845" y="289560"/>
                </a:lnTo>
                <a:lnTo>
                  <a:pt x="825195" y="290829"/>
                </a:lnTo>
                <a:lnTo>
                  <a:pt x="820839" y="295910"/>
                </a:lnTo>
                <a:lnTo>
                  <a:pt x="811377" y="307339"/>
                </a:lnTo>
                <a:lnTo>
                  <a:pt x="807554" y="307339"/>
                </a:lnTo>
                <a:lnTo>
                  <a:pt x="807326" y="308610"/>
                </a:lnTo>
                <a:lnTo>
                  <a:pt x="806729" y="308610"/>
                </a:lnTo>
                <a:lnTo>
                  <a:pt x="806653" y="309879"/>
                </a:lnTo>
                <a:lnTo>
                  <a:pt x="804900" y="309879"/>
                </a:lnTo>
                <a:lnTo>
                  <a:pt x="804900" y="311150"/>
                </a:lnTo>
                <a:lnTo>
                  <a:pt x="806462" y="311150"/>
                </a:lnTo>
                <a:lnTo>
                  <a:pt x="805878" y="317500"/>
                </a:lnTo>
                <a:lnTo>
                  <a:pt x="802982" y="318770"/>
                </a:lnTo>
                <a:lnTo>
                  <a:pt x="780859" y="318770"/>
                </a:lnTo>
                <a:lnTo>
                  <a:pt x="780681" y="320039"/>
                </a:lnTo>
                <a:lnTo>
                  <a:pt x="800086" y="320039"/>
                </a:lnTo>
                <a:lnTo>
                  <a:pt x="792808" y="322579"/>
                </a:lnTo>
                <a:lnTo>
                  <a:pt x="791121" y="323850"/>
                </a:lnTo>
                <a:lnTo>
                  <a:pt x="773518" y="323850"/>
                </a:lnTo>
                <a:lnTo>
                  <a:pt x="773304" y="325120"/>
                </a:lnTo>
                <a:lnTo>
                  <a:pt x="790562" y="325120"/>
                </a:lnTo>
                <a:lnTo>
                  <a:pt x="790003" y="326389"/>
                </a:lnTo>
                <a:lnTo>
                  <a:pt x="785507" y="326389"/>
                </a:lnTo>
                <a:lnTo>
                  <a:pt x="784305" y="327660"/>
                </a:lnTo>
                <a:lnTo>
                  <a:pt x="764019" y="327660"/>
                </a:lnTo>
                <a:lnTo>
                  <a:pt x="764882" y="328929"/>
                </a:lnTo>
                <a:lnTo>
                  <a:pt x="783102" y="328929"/>
                </a:lnTo>
                <a:lnTo>
                  <a:pt x="781899" y="330200"/>
                </a:lnTo>
                <a:lnTo>
                  <a:pt x="780389" y="332739"/>
                </a:lnTo>
                <a:lnTo>
                  <a:pt x="778764" y="334010"/>
                </a:lnTo>
                <a:lnTo>
                  <a:pt x="777951" y="335279"/>
                </a:lnTo>
                <a:lnTo>
                  <a:pt x="744943" y="335279"/>
                </a:lnTo>
                <a:lnTo>
                  <a:pt x="744740" y="336550"/>
                </a:lnTo>
                <a:lnTo>
                  <a:pt x="744435" y="336550"/>
                </a:lnTo>
                <a:lnTo>
                  <a:pt x="747268" y="337820"/>
                </a:lnTo>
                <a:lnTo>
                  <a:pt x="776325" y="337820"/>
                </a:lnTo>
                <a:lnTo>
                  <a:pt x="775512" y="339089"/>
                </a:lnTo>
                <a:lnTo>
                  <a:pt x="771804" y="342900"/>
                </a:lnTo>
                <a:lnTo>
                  <a:pt x="766918" y="353060"/>
                </a:lnTo>
                <a:lnTo>
                  <a:pt x="728726" y="353060"/>
                </a:lnTo>
                <a:lnTo>
                  <a:pt x="728738" y="354329"/>
                </a:lnTo>
                <a:lnTo>
                  <a:pt x="766307" y="354329"/>
                </a:lnTo>
                <a:lnTo>
                  <a:pt x="765086" y="356870"/>
                </a:lnTo>
                <a:lnTo>
                  <a:pt x="757809" y="360679"/>
                </a:lnTo>
                <a:lnTo>
                  <a:pt x="746074" y="365760"/>
                </a:lnTo>
                <a:lnTo>
                  <a:pt x="743369" y="367029"/>
                </a:lnTo>
                <a:lnTo>
                  <a:pt x="743141" y="370839"/>
                </a:lnTo>
                <a:lnTo>
                  <a:pt x="728154" y="370839"/>
                </a:lnTo>
                <a:lnTo>
                  <a:pt x="727735" y="372110"/>
                </a:lnTo>
                <a:lnTo>
                  <a:pt x="727596" y="372110"/>
                </a:lnTo>
                <a:lnTo>
                  <a:pt x="727379" y="373379"/>
                </a:lnTo>
                <a:lnTo>
                  <a:pt x="743033" y="373379"/>
                </a:lnTo>
                <a:lnTo>
                  <a:pt x="742924" y="375920"/>
                </a:lnTo>
                <a:lnTo>
                  <a:pt x="737463" y="375920"/>
                </a:lnTo>
                <a:lnTo>
                  <a:pt x="736947" y="378460"/>
                </a:lnTo>
                <a:lnTo>
                  <a:pt x="729627" y="378460"/>
                </a:lnTo>
                <a:lnTo>
                  <a:pt x="728421" y="379729"/>
                </a:lnTo>
                <a:lnTo>
                  <a:pt x="728721" y="382270"/>
                </a:lnTo>
                <a:lnTo>
                  <a:pt x="722325" y="382270"/>
                </a:lnTo>
                <a:lnTo>
                  <a:pt x="721436" y="383539"/>
                </a:lnTo>
                <a:lnTo>
                  <a:pt x="719987" y="383539"/>
                </a:lnTo>
                <a:lnTo>
                  <a:pt x="718769" y="388620"/>
                </a:lnTo>
                <a:lnTo>
                  <a:pt x="718096" y="392429"/>
                </a:lnTo>
                <a:lnTo>
                  <a:pt x="716812" y="398779"/>
                </a:lnTo>
                <a:lnTo>
                  <a:pt x="708483" y="398779"/>
                </a:lnTo>
                <a:lnTo>
                  <a:pt x="708874" y="403860"/>
                </a:lnTo>
                <a:lnTo>
                  <a:pt x="713397" y="403860"/>
                </a:lnTo>
                <a:lnTo>
                  <a:pt x="709756" y="406400"/>
                </a:lnTo>
                <a:lnTo>
                  <a:pt x="699693" y="406400"/>
                </a:lnTo>
                <a:lnTo>
                  <a:pt x="699096" y="408939"/>
                </a:lnTo>
                <a:lnTo>
                  <a:pt x="701725" y="410210"/>
                </a:lnTo>
                <a:lnTo>
                  <a:pt x="700049" y="412811"/>
                </a:lnTo>
                <a:lnTo>
                  <a:pt x="696187" y="419100"/>
                </a:lnTo>
                <a:lnTo>
                  <a:pt x="691687" y="424179"/>
                </a:lnTo>
                <a:lnTo>
                  <a:pt x="686733" y="429260"/>
                </a:lnTo>
                <a:lnTo>
                  <a:pt x="685417" y="430529"/>
                </a:lnTo>
                <a:lnTo>
                  <a:pt x="654431" y="430529"/>
                </a:lnTo>
                <a:lnTo>
                  <a:pt x="654024" y="431800"/>
                </a:lnTo>
                <a:lnTo>
                  <a:pt x="684101" y="431800"/>
                </a:lnTo>
                <a:lnTo>
                  <a:pt x="681469" y="434339"/>
                </a:lnTo>
                <a:lnTo>
                  <a:pt x="676681" y="439420"/>
                </a:lnTo>
                <a:lnTo>
                  <a:pt x="671804" y="443229"/>
                </a:lnTo>
                <a:lnTo>
                  <a:pt x="670685" y="444500"/>
                </a:lnTo>
                <a:close/>
              </a:path>
              <a:path w="1075055" h="1045210">
                <a:moveTo>
                  <a:pt x="590093" y="284479"/>
                </a:moveTo>
                <a:lnTo>
                  <a:pt x="580301" y="284479"/>
                </a:lnTo>
                <a:lnTo>
                  <a:pt x="580440" y="283210"/>
                </a:lnTo>
                <a:lnTo>
                  <a:pt x="590411" y="283210"/>
                </a:lnTo>
                <a:lnTo>
                  <a:pt x="590093" y="284479"/>
                </a:lnTo>
                <a:close/>
              </a:path>
              <a:path w="1075055" h="1045210">
                <a:moveTo>
                  <a:pt x="982900" y="288289"/>
                </a:moveTo>
                <a:lnTo>
                  <a:pt x="924826" y="288289"/>
                </a:lnTo>
                <a:lnTo>
                  <a:pt x="924750" y="287020"/>
                </a:lnTo>
                <a:lnTo>
                  <a:pt x="983849" y="287020"/>
                </a:lnTo>
                <a:lnTo>
                  <a:pt x="982900" y="288289"/>
                </a:lnTo>
                <a:close/>
              </a:path>
              <a:path w="1075055" h="1045210">
                <a:moveTo>
                  <a:pt x="576745" y="306070"/>
                </a:moveTo>
                <a:lnTo>
                  <a:pt x="531228" y="306070"/>
                </a:lnTo>
                <a:lnTo>
                  <a:pt x="538264" y="303529"/>
                </a:lnTo>
                <a:lnTo>
                  <a:pt x="537033" y="295910"/>
                </a:lnTo>
                <a:lnTo>
                  <a:pt x="540575" y="292100"/>
                </a:lnTo>
                <a:lnTo>
                  <a:pt x="548322" y="289560"/>
                </a:lnTo>
                <a:lnTo>
                  <a:pt x="548843" y="289560"/>
                </a:lnTo>
                <a:lnTo>
                  <a:pt x="549186" y="288289"/>
                </a:lnTo>
                <a:lnTo>
                  <a:pt x="559739" y="288289"/>
                </a:lnTo>
                <a:lnTo>
                  <a:pt x="558088" y="289560"/>
                </a:lnTo>
                <a:lnTo>
                  <a:pt x="555117" y="292100"/>
                </a:lnTo>
                <a:lnTo>
                  <a:pt x="555486" y="293370"/>
                </a:lnTo>
                <a:lnTo>
                  <a:pt x="555434" y="294639"/>
                </a:lnTo>
                <a:lnTo>
                  <a:pt x="588670" y="294639"/>
                </a:lnTo>
                <a:lnTo>
                  <a:pt x="588137" y="295910"/>
                </a:lnTo>
                <a:lnTo>
                  <a:pt x="583748" y="299720"/>
                </a:lnTo>
                <a:lnTo>
                  <a:pt x="569328" y="299720"/>
                </a:lnTo>
                <a:lnTo>
                  <a:pt x="567029" y="300989"/>
                </a:lnTo>
                <a:lnTo>
                  <a:pt x="566762" y="303529"/>
                </a:lnTo>
                <a:lnTo>
                  <a:pt x="568896" y="304800"/>
                </a:lnTo>
                <a:lnTo>
                  <a:pt x="578104" y="304800"/>
                </a:lnTo>
                <a:lnTo>
                  <a:pt x="576745" y="306070"/>
                </a:lnTo>
                <a:close/>
              </a:path>
              <a:path w="1075055" h="1045210">
                <a:moveTo>
                  <a:pt x="587691" y="292100"/>
                </a:moveTo>
                <a:lnTo>
                  <a:pt x="574192" y="292100"/>
                </a:lnTo>
                <a:lnTo>
                  <a:pt x="574179" y="290829"/>
                </a:lnTo>
                <a:lnTo>
                  <a:pt x="572262" y="289560"/>
                </a:lnTo>
                <a:lnTo>
                  <a:pt x="588691" y="289560"/>
                </a:lnTo>
                <a:lnTo>
                  <a:pt x="587804" y="292071"/>
                </a:lnTo>
                <a:close/>
              </a:path>
              <a:path w="1075055" h="1045210">
                <a:moveTo>
                  <a:pt x="980634" y="290829"/>
                </a:moveTo>
                <a:lnTo>
                  <a:pt x="860933" y="290829"/>
                </a:lnTo>
                <a:lnTo>
                  <a:pt x="860666" y="289560"/>
                </a:lnTo>
                <a:lnTo>
                  <a:pt x="981951" y="289560"/>
                </a:lnTo>
                <a:lnTo>
                  <a:pt x="980634" y="290829"/>
                </a:lnTo>
                <a:close/>
              </a:path>
              <a:path w="1075055" h="1045210">
                <a:moveTo>
                  <a:pt x="973518" y="298450"/>
                </a:moveTo>
                <a:lnTo>
                  <a:pt x="971334" y="297179"/>
                </a:lnTo>
                <a:lnTo>
                  <a:pt x="970508" y="295910"/>
                </a:lnTo>
                <a:lnTo>
                  <a:pt x="971003" y="294639"/>
                </a:lnTo>
                <a:lnTo>
                  <a:pt x="971194" y="292100"/>
                </a:lnTo>
                <a:lnTo>
                  <a:pt x="979318" y="292100"/>
                </a:lnTo>
                <a:lnTo>
                  <a:pt x="978001" y="293370"/>
                </a:lnTo>
                <a:lnTo>
                  <a:pt x="973518" y="298450"/>
                </a:lnTo>
                <a:close/>
              </a:path>
              <a:path w="1075055" h="1045210">
                <a:moveTo>
                  <a:pt x="858050" y="308610"/>
                </a:moveTo>
                <a:lnTo>
                  <a:pt x="847344" y="303529"/>
                </a:lnTo>
                <a:lnTo>
                  <a:pt x="848690" y="298450"/>
                </a:lnTo>
                <a:lnTo>
                  <a:pt x="910628" y="298450"/>
                </a:lnTo>
                <a:lnTo>
                  <a:pt x="910069" y="299720"/>
                </a:lnTo>
                <a:lnTo>
                  <a:pt x="909701" y="299720"/>
                </a:lnTo>
                <a:lnTo>
                  <a:pt x="909802" y="300989"/>
                </a:lnTo>
                <a:lnTo>
                  <a:pt x="965233" y="300989"/>
                </a:lnTo>
                <a:lnTo>
                  <a:pt x="964747" y="302260"/>
                </a:lnTo>
                <a:lnTo>
                  <a:pt x="876312" y="302260"/>
                </a:lnTo>
                <a:lnTo>
                  <a:pt x="876090" y="303529"/>
                </a:lnTo>
                <a:lnTo>
                  <a:pt x="863346" y="303529"/>
                </a:lnTo>
                <a:lnTo>
                  <a:pt x="860628" y="306070"/>
                </a:lnTo>
                <a:lnTo>
                  <a:pt x="858050" y="308610"/>
                </a:lnTo>
                <a:close/>
              </a:path>
              <a:path w="1075055" h="1045210">
                <a:moveTo>
                  <a:pt x="965233" y="300989"/>
                </a:moveTo>
                <a:lnTo>
                  <a:pt x="909802" y="300989"/>
                </a:lnTo>
                <a:lnTo>
                  <a:pt x="910628" y="298450"/>
                </a:lnTo>
                <a:lnTo>
                  <a:pt x="966203" y="298450"/>
                </a:lnTo>
                <a:lnTo>
                  <a:pt x="965233" y="300989"/>
                </a:lnTo>
                <a:close/>
              </a:path>
              <a:path w="1075055" h="1045210">
                <a:moveTo>
                  <a:pt x="578104" y="304800"/>
                </a:moveTo>
                <a:lnTo>
                  <a:pt x="572046" y="304800"/>
                </a:lnTo>
                <a:lnTo>
                  <a:pt x="572058" y="300989"/>
                </a:lnTo>
                <a:lnTo>
                  <a:pt x="571601" y="300989"/>
                </a:lnTo>
                <a:lnTo>
                  <a:pt x="571486" y="299720"/>
                </a:lnTo>
                <a:lnTo>
                  <a:pt x="583748" y="299720"/>
                </a:lnTo>
                <a:lnTo>
                  <a:pt x="580823" y="302260"/>
                </a:lnTo>
                <a:lnTo>
                  <a:pt x="578104" y="304800"/>
                </a:lnTo>
                <a:close/>
              </a:path>
              <a:path w="1075055" h="1045210">
                <a:moveTo>
                  <a:pt x="513842" y="364489"/>
                </a:moveTo>
                <a:lnTo>
                  <a:pt x="469303" y="364489"/>
                </a:lnTo>
                <a:lnTo>
                  <a:pt x="470749" y="363220"/>
                </a:lnTo>
                <a:lnTo>
                  <a:pt x="470979" y="359410"/>
                </a:lnTo>
                <a:lnTo>
                  <a:pt x="472186" y="356870"/>
                </a:lnTo>
                <a:lnTo>
                  <a:pt x="477050" y="353060"/>
                </a:lnTo>
                <a:lnTo>
                  <a:pt x="478675" y="350520"/>
                </a:lnTo>
                <a:lnTo>
                  <a:pt x="480428" y="349250"/>
                </a:lnTo>
                <a:lnTo>
                  <a:pt x="484719" y="344170"/>
                </a:lnTo>
                <a:lnTo>
                  <a:pt x="489537" y="340360"/>
                </a:lnTo>
                <a:lnTo>
                  <a:pt x="494940" y="336550"/>
                </a:lnTo>
                <a:lnTo>
                  <a:pt x="500989" y="334010"/>
                </a:lnTo>
                <a:lnTo>
                  <a:pt x="502386" y="325120"/>
                </a:lnTo>
                <a:lnTo>
                  <a:pt x="506590" y="318770"/>
                </a:lnTo>
                <a:lnTo>
                  <a:pt x="519125" y="314960"/>
                </a:lnTo>
                <a:lnTo>
                  <a:pt x="521931" y="312420"/>
                </a:lnTo>
                <a:lnTo>
                  <a:pt x="524827" y="306070"/>
                </a:lnTo>
                <a:lnTo>
                  <a:pt x="526719" y="303529"/>
                </a:lnTo>
                <a:lnTo>
                  <a:pt x="528370" y="300989"/>
                </a:lnTo>
                <a:lnTo>
                  <a:pt x="531228" y="306070"/>
                </a:lnTo>
                <a:lnTo>
                  <a:pt x="576745" y="306070"/>
                </a:lnTo>
                <a:lnTo>
                  <a:pt x="575386" y="307339"/>
                </a:lnTo>
                <a:lnTo>
                  <a:pt x="552856" y="307339"/>
                </a:lnTo>
                <a:lnTo>
                  <a:pt x="553526" y="308610"/>
                </a:lnTo>
                <a:lnTo>
                  <a:pt x="547027" y="308610"/>
                </a:lnTo>
                <a:lnTo>
                  <a:pt x="539736" y="309879"/>
                </a:lnTo>
                <a:lnTo>
                  <a:pt x="539229" y="309879"/>
                </a:lnTo>
                <a:lnTo>
                  <a:pt x="535800" y="314960"/>
                </a:lnTo>
                <a:lnTo>
                  <a:pt x="537300" y="316229"/>
                </a:lnTo>
                <a:lnTo>
                  <a:pt x="544410" y="316229"/>
                </a:lnTo>
                <a:lnTo>
                  <a:pt x="542086" y="317500"/>
                </a:lnTo>
                <a:lnTo>
                  <a:pt x="546265" y="318770"/>
                </a:lnTo>
                <a:lnTo>
                  <a:pt x="524954" y="318770"/>
                </a:lnTo>
                <a:lnTo>
                  <a:pt x="523467" y="320039"/>
                </a:lnTo>
                <a:lnTo>
                  <a:pt x="522312" y="321310"/>
                </a:lnTo>
                <a:lnTo>
                  <a:pt x="520979" y="321310"/>
                </a:lnTo>
                <a:lnTo>
                  <a:pt x="521030" y="322579"/>
                </a:lnTo>
                <a:lnTo>
                  <a:pt x="521258" y="322579"/>
                </a:lnTo>
                <a:lnTo>
                  <a:pt x="521563" y="323850"/>
                </a:lnTo>
                <a:lnTo>
                  <a:pt x="552538" y="323850"/>
                </a:lnTo>
                <a:lnTo>
                  <a:pt x="553288" y="325120"/>
                </a:lnTo>
                <a:lnTo>
                  <a:pt x="544068" y="325120"/>
                </a:lnTo>
                <a:lnTo>
                  <a:pt x="540805" y="327660"/>
                </a:lnTo>
                <a:lnTo>
                  <a:pt x="539736" y="327660"/>
                </a:lnTo>
                <a:lnTo>
                  <a:pt x="538670" y="328929"/>
                </a:lnTo>
                <a:lnTo>
                  <a:pt x="520636" y="328929"/>
                </a:lnTo>
                <a:lnTo>
                  <a:pt x="520561" y="330200"/>
                </a:lnTo>
                <a:lnTo>
                  <a:pt x="521665" y="330200"/>
                </a:lnTo>
                <a:lnTo>
                  <a:pt x="522149" y="331470"/>
                </a:lnTo>
                <a:lnTo>
                  <a:pt x="513892" y="331470"/>
                </a:lnTo>
                <a:lnTo>
                  <a:pt x="513969" y="332739"/>
                </a:lnTo>
                <a:lnTo>
                  <a:pt x="513408" y="335279"/>
                </a:lnTo>
                <a:lnTo>
                  <a:pt x="515823" y="337820"/>
                </a:lnTo>
                <a:lnTo>
                  <a:pt x="507262" y="337820"/>
                </a:lnTo>
                <a:lnTo>
                  <a:pt x="506044" y="339089"/>
                </a:lnTo>
                <a:lnTo>
                  <a:pt x="505016" y="339089"/>
                </a:lnTo>
                <a:lnTo>
                  <a:pt x="505371" y="340360"/>
                </a:lnTo>
                <a:lnTo>
                  <a:pt x="505510" y="341629"/>
                </a:lnTo>
                <a:lnTo>
                  <a:pt x="538314" y="341629"/>
                </a:lnTo>
                <a:lnTo>
                  <a:pt x="536980" y="344170"/>
                </a:lnTo>
                <a:lnTo>
                  <a:pt x="495616" y="344170"/>
                </a:lnTo>
                <a:lnTo>
                  <a:pt x="495758" y="345439"/>
                </a:lnTo>
                <a:lnTo>
                  <a:pt x="495846" y="346710"/>
                </a:lnTo>
                <a:lnTo>
                  <a:pt x="496138" y="347979"/>
                </a:lnTo>
                <a:lnTo>
                  <a:pt x="518845" y="347979"/>
                </a:lnTo>
                <a:lnTo>
                  <a:pt x="518134" y="349250"/>
                </a:lnTo>
                <a:lnTo>
                  <a:pt x="518337" y="350520"/>
                </a:lnTo>
                <a:lnTo>
                  <a:pt x="533060" y="350520"/>
                </a:lnTo>
                <a:lnTo>
                  <a:pt x="530555" y="353060"/>
                </a:lnTo>
                <a:lnTo>
                  <a:pt x="522020" y="355600"/>
                </a:lnTo>
                <a:lnTo>
                  <a:pt x="515799" y="361950"/>
                </a:lnTo>
                <a:lnTo>
                  <a:pt x="513842" y="364489"/>
                </a:lnTo>
                <a:close/>
              </a:path>
              <a:path w="1075055" h="1045210">
                <a:moveTo>
                  <a:pt x="680440" y="303529"/>
                </a:moveTo>
                <a:lnTo>
                  <a:pt x="675944" y="300989"/>
                </a:lnTo>
                <a:lnTo>
                  <a:pt x="685216" y="300989"/>
                </a:lnTo>
                <a:lnTo>
                  <a:pt x="684364" y="302260"/>
                </a:lnTo>
                <a:lnTo>
                  <a:pt x="680440" y="303529"/>
                </a:lnTo>
                <a:close/>
              </a:path>
              <a:path w="1075055" h="1045210">
                <a:moveTo>
                  <a:pt x="672820" y="308610"/>
                </a:moveTo>
                <a:lnTo>
                  <a:pt x="668007" y="306070"/>
                </a:lnTo>
                <a:lnTo>
                  <a:pt x="661174" y="306070"/>
                </a:lnTo>
                <a:lnTo>
                  <a:pt x="662495" y="304800"/>
                </a:lnTo>
                <a:lnTo>
                  <a:pt x="662063" y="303529"/>
                </a:lnTo>
                <a:lnTo>
                  <a:pt x="661962" y="302260"/>
                </a:lnTo>
                <a:lnTo>
                  <a:pt x="674648" y="302260"/>
                </a:lnTo>
                <a:lnTo>
                  <a:pt x="673352" y="303529"/>
                </a:lnTo>
                <a:lnTo>
                  <a:pt x="672820" y="308610"/>
                </a:lnTo>
                <a:close/>
              </a:path>
              <a:path w="1075055" h="1045210">
                <a:moveTo>
                  <a:pt x="963777" y="304800"/>
                </a:moveTo>
                <a:lnTo>
                  <a:pt x="879360" y="304800"/>
                </a:lnTo>
                <a:lnTo>
                  <a:pt x="879436" y="303529"/>
                </a:lnTo>
                <a:lnTo>
                  <a:pt x="879614" y="302260"/>
                </a:lnTo>
                <a:lnTo>
                  <a:pt x="964747" y="302260"/>
                </a:lnTo>
                <a:lnTo>
                  <a:pt x="963777" y="304800"/>
                </a:lnTo>
                <a:close/>
              </a:path>
              <a:path w="1075055" h="1045210">
                <a:moveTo>
                  <a:pt x="874420" y="312420"/>
                </a:moveTo>
                <a:lnTo>
                  <a:pt x="870508" y="309879"/>
                </a:lnTo>
                <a:lnTo>
                  <a:pt x="867968" y="304800"/>
                </a:lnTo>
                <a:lnTo>
                  <a:pt x="863346" y="303529"/>
                </a:lnTo>
                <a:lnTo>
                  <a:pt x="876090" y="303529"/>
                </a:lnTo>
                <a:lnTo>
                  <a:pt x="875868" y="304800"/>
                </a:lnTo>
                <a:lnTo>
                  <a:pt x="963777" y="304800"/>
                </a:lnTo>
                <a:lnTo>
                  <a:pt x="963815" y="308610"/>
                </a:lnTo>
                <a:lnTo>
                  <a:pt x="883932" y="308610"/>
                </a:lnTo>
                <a:lnTo>
                  <a:pt x="874420" y="312420"/>
                </a:lnTo>
                <a:close/>
              </a:path>
              <a:path w="1075055" h="1045210">
                <a:moveTo>
                  <a:pt x="666711" y="311150"/>
                </a:moveTo>
                <a:lnTo>
                  <a:pt x="652576" y="311150"/>
                </a:lnTo>
                <a:lnTo>
                  <a:pt x="658329" y="307339"/>
                </a:lnTo>
                <a:lnTo>
                  <a:pt x="655370" y="306070"/>
                </a:lnTo>
                <a:lnTo>
                  <a:pt x="659244" y="306070"/>
                </a:lnTo>
                <a:lnTo>
                  <a:pt x="658761" y="307339"/>
                </a:lnTo>
                <a:lnTo>
                  <a:pt x="667683" y="307339"/>
                </a:lnTo>
                <a:lnTo>
                  <a:pt x="666711" y="311150"/>
                </a:lnTo>
                <a:close/>
              </a:path>
              <a:path w="1075055" h="1045210">
                <a:moveTo>
                  <a:pt x="667683" y="307339"/>
                </a:moveTo>
                <a:lnTo>
                  <a:pt x="658761" y="307339"/>
                </a:lnTo>
                <a:lnTo>
                  <a:pt x="659942" y="306070"/>
                </a:lnTo>
                <a:lnTo>
                  <a:pt x="668007" y="306070"/>
                </a:lnTo>
                <a:lnTo>
                  <a:pt x="667683" y="307339"/>
                </a:lnTo>
                <a:close/>
              </a:path>
              <a:path w="1075055" h="1045210">
                <a:moveTo>
                  <a:pt x="556552" y="321310"/>
                </a:moveTo>
                <a:lnTo>
                  <a:pt x="553707" y="317500"/>
                </a:lnTo>
                <a:lnTo>
                  <a:pt x="554826" y="317500"/>
                </a:lnTo>
                <a:lnTo>
                  <a:pt x="558152" y="316229"/>
                </a:lnTo>
                <a:lnTo>
                  <a:pt x="555447" y="312420"/>
                </a:lnTo>
                <a:lnTo>
                  <a:pt x="559625" y="307339"/>
                </a:lnTo>
                <a:lnTo>
                  <a:pt x="575386" y="307339"/>
                </a:lnTo>
                <a:lnTo>
                  <a:pt x="566343" y="313689"/>
                </a:lnTo>
                <a:lnTo>
                  <a:pt x="562267" y="314960"/>
                </a:lnTo>
                <a:lnTo>
                  <a:pt x="558647" y="316229"/>
                </a:lnTo>
                <a:lnTo>
                  <a:pt x="560703" y="320039"/>
                </a:lnTo>
                <a:lnTo>
                  <a:pt x="556552" y="321310"/>
                </a:lnTo>
                <a:close/>
              </a:path>
              <a:path w="1075055" h="1045210">
                <a:moveTo>
                  <a:pt x="811340" y="311150"/>
                </a:moveTo>
                <a:lnTo>
                  <a:pt x="806005" y="311150"/>
                </a:lnTo>
                <a:lnTo>
                  <a:pt x="806323" y="309879"/>
                </a:lnTo>
                <a:lnTo>
                  <a:pt x="807021" y="309879"/>
                </a:lnTo>
                <a:lnTo>
                  <a:pt x="807568" y="308610"/>
                </a:lnTo>
                <a:lnTo>
                  <a:pt x="807554" y="307339"/>
                </a:lnTo>
                <a:lnTo>
                  <a:pt x="811377" y="307339"/>
                </a:lnTo>
                <a:lnTo>
                  <a:pt x="809853" y="309879"/>
                </a:lnTo>
                <a:lnTo>
                  <a:pt x="811340" y="311150"/>
                </a:lnTo>
                <a:close/>
              </a:path>
              <a:path w="1075055" h="1045210">
                <a:moveTo>
                  <a:pt x="552538" y="323850"/>
                </a:moveTo>
                <a:lnTo>
                  <a:pt x="523684" y="323850"/>
                </a:lnTo>
                <a:lnTo>
                  <a:pt x="524865" y="322579"/>
                </a:lnTo>
                <a:lnTo>
                  <a:pt x="526251" y="320039"/>
                </a:lnTo>
                <a:lnTo>
                  <a:pt x="524954" y="318770"/>
                </a:lnTo>
                <a:lnTo>
                  <a:pt x="546265" y="318770"/>
                </a:lnTo>
                <a:lnTo>
                  <a:pt x="546481" y="316229"/>
                </a:lnTo>
                <a:lnTo>
                  <a:pt x="546735" y="314960"/>
                </a:lnTo>
                <a:lnTo>
                  <a:pt x="547255" y="313689"/>
                </a:lnTo>
                <a:lnTo>
                  <a:pt x="546811" y="313689"/>
                </a:lnTo>
                <a:lnTo>
                  <a:pt x="546912" y="312420"/>
                </a:lnTo>
                <a:lnTo>
                  <a:pt x="547027" y="308610"/>
                </a:lnTo>
                <a:lnTo>
                  <a:pt x="553526" y="308610"/>
                </a:lnTo>
                <a:lnTo>
                  <a:pt x="555536" y="312420"/>
                </a:lnTo>
                <a:lnTo>
                  <a:pt x="554037" y="313689"/>
                </a:lnTo>
                <a:lnTo>
                  <a:pt x="551903" y="314960"/>
                </a:lnTo>
                <a:lnTo>
                  <a:pt x="553148" y="317500"/>
                </a:lnTo>
                <a:lnTo>
                  <a:pt x="552500" y="318770"/>
                </a:lnTo>
                <a:lnTo>
                  <a:pt x="551040" y="321310"/>
                </a:lnTo>
                <a:lnTo>
                  <a:pt x="552538" y="323850"/>
                </a:lnTo>
                <a:close/>
              </a:path>
              <a:path w="1075055" h="1045210">
                <a:moveTo>
                  <a:pt x="887755" y="309879"/>
                </a:moveTo>
                <a:lnTo>
                  <a:pt x="883932" y="308610"/>
                </a:lnTo>
                <a:lnTo>
                  <a:pt x="891222" y="308610"/>
                </a:lnTo>
                <a:lnTo>
                  <a:pt x="887755" y="309879"/>
                </a:lnTo>
                <a:close/>
              </a:path>
              <a:path w="1075055" h="1045210">
                <a:moveTo>
                  <a:pt x="899820" y="314960"/>
                </a:moveTo>
                <a:lnTo>
                  <a:pt x="895362" y="313689"/>
                </a:lnTo>
                <a:lnTo>
                  <a:pt x="891222" y="308610"/>
                </a:lnTo>
                <a:lnTo>
                  <a:pt x="963815" y="308610"/>
                </a:lnTo>
                <a:lnTo>
                  <a:pt x="963841" y="311150"/>
                </a:lnTo>
                <a:lnTo>
                  <a:pt x="936434" y="311150"/>
                </a:lnTo>
                <a:lnTo>
                  <a:pt x="935786" y="312420"/>
                </a:lnTo>
                <a:lnTo>
                  <a:pt x="934299" y="312420"/>
                </a:lnTo>
                <a:lnTo>
                  <a:pt x="934847" y="313689"/>
                </a:lnTo>
                <a:lnTo>
                  <a:pt x="908215" y="313689"/>
                </a:lnTo>
                <a:lnTo>
                  <a:pt x="899820" y="314960"/>
                </a:lnTo>
                <a:close/>
              </a:path>
              <a:path w="1075055" h="1045210">
                <a:moveTo>
                  <a:pt x="935329" y="340360"/>
                </a:moveTo>
                <a:lnTo>
                  <a:pt x="901179" y="340360"/>
                </a:lnTo>
                <a:lnTo>
                  <a:pt x="902335" y="339089"/>
                </a:lnTo>
                <a:lnTo>
                  <a:pt x="903046" y="332739"/>
                </a:lnTo>
                <a:lnTo>
                  <a:pt x="906424" y="328929"/>
                </a:lnTo>
                <a:lnTo>
                  <a:pt x="915238" y="323850"/>
                </a:lnTo>
                <a:lnTo>
                  <a:pt x="917905" y="321310"/>
                </a:lnTo>
                <a:lnTo>
                  <a:pt x="920927" y="317500"/>
                </a:lnTo>
                <a:lnTo>
                  <a:pt x="918754" y="314960"/>
                </a:lnTo>
                <a:lnTo>
                  <a:pt x="917575" y="313689"/>
                </a:lnTo>
                <a:lnTo>
                  <a:pt x="936866" y="313689"/>
                </a:lnTo>
                <a:lnTo>
                  <a:pt x="936434" y="311150"/>
                </a:lnTo>
                <a:lnTo>
                  <a:pt x="963841" y="311150"/>
                </a:lnTo>
                <a:lnTo>
                  <a:pt x="963853" y="312420"/>
                </a:lnTo>
                <a:lnTo>
                  <a:pt x="956767" y="314960"/>
                </a:lnTo>
                <a:lnTo>
                  <a:pt x="957326" y="320039"/>
                </a:lnTo>
                <a:lnTo>
                  <a:pt x="957084" y="322579"/>
                </a:lnTo>
                <a:lnTo>
                  <a:pt x="954006" y="326389"/>
                </a:lnTo>
                <a:lnTo>
                  <a:pt x="946327" y="326389"/>
                </a:lnTo>
                <a:lnTo>
                  <a:pt x="943648" y="327660"/>
                </a:lnTo>
                <a:lnTo>
                  <a:pt x="944016" y="327660"/>
                </a:lnTo>
                <a:lnTo>
                  <a:pt x="944308" y="328929"/>
                </a:lnTo>
                <a:lnTo>
                  <a:pt x="951953" y="328929"/>
                </a:lnTo>
                <a:lnTo>
                  <a:pt x="947610" y="334010"/>
                </a:lnTo>
                <a:lnTo>
                  <a:pt x="944092" y="337820"/>
                </a:lnTo>
                <a:lnTo>
                  <a:pt x="935863" y="337820"/>
                </a:lnTo>
                <a:lnTo>
                  <a:pt x="935495" y="339089"/>
                </a:lnTo>
                <a:lnTo>
                  <a:pt x="935329" y="340360"/>
                </a:lnTo>
                <a:close/>
              </a:path>
              <a:path w="1075055" h="1045210">
                <a:moveTo>
                  <a:pt x="544410" y="316229"/>
                </a:moveTo>
                <a:lnTo>
                  <a:pt x="537300" y="316229"/>
                </a:lnTo>
                <a:lnTo>
                  <a:pt x="538518" y="314960"/>
                </a:lnTo>
                <a:lnTo>
                  <a:pt x="541947" y="312420"/>
                </a:lnTo>
                <a:lnTo>
                  <a:pt x="544347" y="312420"/>
                </a:lnTo>
                <a:lnTo>
                  <a:pt x="546811" y="313689"/>
                </a:lnTo>
                <a:lnTo>
                  <a:pt x="546735" y="314960"/>
                </a:lnTo>
                <a:lnTo>
                  <a:pt x="544410" y="316229"/>
                </a:lnTo>
                <a:close/>
              </a:path>
              <a:path w="1075055" h="1045210">
                <a:moveTo>
                  <a:pt x="911529" y="314960"/>
                </a:moveTo>
                <a:lnTo>
                  <a:pt x="908215" y="313689"/>
                </a:lnTo>
                <a:lnTo>
                  <a:pt x="917575" y="313689"/>
                </a:lnTo>
                <a:lnTo>
                  <a:pt x="911529" y="314960"/>
                </a:lnTo>
                <a:close/>
              </a:path>
              <a:path w="1075055" h="1045210">
                <a:moveTo>
                  <a:pt x="800086" y="320039"/>
                </a:moveTo>
                <a:lnTo>
                  <a:pt x="782623" y="320039"/>
                </a:lnTo>
                <a:lnTo>
                  <a:pt x="782890" y="318770"/>
                </a:lnTo>
                <a:lnTo>
                  <a:pt x="802982" y="318770"/>
                </a:lnTo>
                <a:lnTo>
                  <a:pt x="800086" y="320039"/>
                </a:lnTo>
                <a:close/>
              </a:path>
              <a:path w="1075055" h="1045210">
                <a:moveTo>
                  <a:pt x="663891" y="322579"/>
                </a:moveTo>
                <a:lnTo>
                  <a:pt x="659207" y="322579"/>
                </a:lnTo>
                <a:lnTo>
                  <a:pt x="658317" y="321310"/>
                </a:lnTo>
                <a:lnTo>
                  <a:pt x="657288" y="320039"/>
                </a:lnTo>
                <a:lnTo>
                  <a:pt x="664632" y="320039"/>
                </a:lnTo>
                <a:lnTo>
                  <a:pt x="663891" y="322579"/>
                </a:lnTo>
                <a:close/>
              </a:path>
              <a:path w="1075055" h="1045210">
                <a:moveTo>
                  <a:pt x="790562" y="325120"/>
                </a:moveTo>
                <a:lnTo>
                  <a:pt x="774395" y="325120"/>
                </a:lnTo>
                <a:lnTo>
                  <a:pt x="774065" y="323850"/>
                </a:lnTo>
                <a:lnTo>
                  <a:pt x="791121" y="323850"/>
                </a:lnTo>
                <a:lnTo>
                  <a:pt x="790562" y="325120"/>
                </a:lnTo>
                <a:close/>
              </a:path>
              <a:path w="1075055" h="1045210">
                <a:moveTo>
                  <a:pt x="539648" y="339089"/>
                </a:moveTo>
                <a:lnTo>
                  <a:pt x="521004" y="339089"/>
                </a:lnTo>
                <a:lnTo>
                  <a:pt x="522071" y="331470"/>
                </a:lnTo>
                <a:lnTo>
                  <a:pt x="522312" y="330200"/>
                </a:lnTo>
                <a:lnTo>
                  <a:pt x="540575" y="330200"/>
                </a:lnTo>
                <a:lnTo>
                  <a:pt x="541642" y="328929"/>
                </a:lnTo>
                <a:lnTo>
                  <a:pt x="542062" y="327660"/>
                </a:lnTo>
                <a:lnTo>
                  <a:pt x="544068" y="325120"/>
                </a:lnTo>
                <a:lnTo>
                  <a:pt x="553288" y="325120"/>
                </a:lnTo>
                <a:lnTo>
                  <a:pt x="551929" y="328929"/>
                </a:lnTo>
                <a:lnTo>
                  <a:pt x="551789" y="331470"/>
                </a:lnTo>
                <a:lnTo>
                  <a:pt x="545898" y="336550"/>
                </a:lnTo>
                <a:lnTo>
                  <a:pt x="539648" y="339089"/>
                </a:lnTo>
                <a:close/>
              </a:path>
              <a:path w="1075055" h="1045210">
                <a:moveTo>
                  <a:pt x="788885" y="328929"/>
                </a:moveTo>
                <a:lnTo>
                  <a:pt x="785507" y="326389"/>
                </a:lnTo>
                <a:lnTo>
                  <a:pt x="790003" y="326389"/>
                </a:lnTo>
                <a:lnTo>
                  <a:pt x="788885" y="328929"/>
                </a:lnTo>
                <a:close/>
              </a:path>
              <a:path w="1075055" h="1045210">
                <a:moveTo>
                  <a:pt x="951953" y="328929"/>
                </a:moveTo>
                <a:lnTo>
                  <a:pt x="946912" y="328929"/>
                </a:lnTo>
                <a:lnTo>
                  <a:pt x="946327" y="326389"/>
                </a:lnTo>
                <a:lnTo>
                  <a:pt x="954006" y="326389"/>
                </a:lnTo>
                <a:lnTo>
                  <a:pt x="951953" y="328929"/>
                </a:lnTo>
                <a:close/>
              </a:path>
              <a:path w="1075055" h="1045210">
                <a:moveTo>
                  <a:pt x="783102" y="328929"/>
                </a:moveTo>
                <a:lnTo>
                  <a:pt x="764882" y="328929"/>
                </a:lnTo>
                <a:lnTo>
                  <a:pt x="764514" y="327660"/>
                </a:lnTo>
                <a:lnTo>
                  <a:pt x="784305" y="327660"/>
                </a:lnTo>
                <a:lnTo>
                  <a:pt x="783102" y="328929"/>
                </a:lnTo>
                <a:close/>
              </a:path>
              <a:path w="1075055" h="1045210">
                <a:moveTo>
                  <a:pt x="538988" y="330200"/>
                </a:moveTo>
                <a:lnTo>
                  <a:pt x="522592" y="330200"/>
                </a:lnTo>
                <a:lnTo>
                  <a:pt x="522262" y="328929"/>
                </a:lnTo>
                <a:lnTo>
                  <a:pt x="538670" y="328929"/>
                </a:lnTo>
                <a:lnTo>
                  <a:pt x="538988" y="330200"/>
                </a:lnTo>
                <a:close/>
              </a:path>
              <a:path w="1075055" h="1045210">
                <a:moveTo>
                  <a:pt x="770674" y="337820"/>
                </a:moveTo>
                <a:lnTo>
                  <a:pt x="747368" y="337820"/>
                </a:lnTo>
                <a:lnTo>
                  <a:pt x="747674" y="336550"/>
                </a:lnTo>
                <a:lnTo>
                  <a:pt x="746861" y="335279"/>
                </a:lnTo>
                <a:lnTo>
                  <a:pt x="771550" y="335279"/>
                </a:lnTo>
                <a:lnTo>
                  <a:pt x="771131" y="336550"/>
                </a:lnTo>
                <a:lnTo>
                  <a:pt x="770928" y="336550"/>
                </a:lnTo>
                <a:lnTo>
                  <a:pt x="770674" y="337820"/>
                </a:lnTo>
                <a:close/>
              </a:path>
              <a:path w="1075055" h="1045210">
                <a:moveTo>
                  <a:pt x="776325" y="337820"/>
                </a:moveTo>
                <a:lnTo>
                  <a:pt x="771841" y="337820"/>
                </a:lnTo>
                <a:lnTo>
                  <a:pt x="772210" y="336550"/>
                </a:lnTo>
                <a:lnTo>
                  <a:pt x="772401" y="336550"/>
                </a:lnTo>
                <a:lnTo>
                  <a:pt x="772655" y="335279"/>
                </a:lnTo>
                <a:lnTo>
                  <a:pt x="777951" y="335279"/>
                </a:lnTo>
                <a:lnTo>
                  <a:pt x="776325" y="337820"/>
                </a:lnTo>
                <a:close/>
              </a:path>
              <a:path w="1075055" h="1045210">
                <a:moveTo>
                  <a:pt x="538314" y="341629"/>
                </a:moveTo>
                <a:lnTo>
                  <a:pt x="509943" y="341629"/>
                </a:lnTo>
                <a:lnTo>
                  <a:pt x="509179" y="340360"/>
                </a:lnTo>
                <a:lnTo>
                  <a:pt x="508825" y="337820"/>
                </a:lnTo>
                <a:lnTo>
                  <a:pt x="518261" y="337820"/>
                </a:lnTo>
                <a:lnTo>
                  <a:pt x="521004" y="339089"/>
                </a:lnTo>
                <a:lnTo>
                  <a:pt x="539648" y="339089"/>
                </a:lnTo>
                <a:lnTo>
                  <a:pt x="538314" y="341629"/>
                </a:lnTo>
                <a:close/>
              </a:path>
              <a:path w="1075055" h="1045210">
                <a:moveTo>
                  <a:pt x="941747" y="340360"/>
                </a:moveTo>
                <a:lnTo>
                  <a:pt x="936371" y="340360"/>
                </a:lnTo>
                <a:lnTo>
                  <a:pt x="937234" y="339089"/>
                </a:lnTo>
                <a:lnTo>
                  <a:pt x="936726" y="339089"/>
                </a:lnTo>
                <a:lnTo>
                  <a:pt x="935863" y="337820"/>
                </a:lnTo>
                <a:lnTo>
                  <a:pt x="944092" y="337820"/>
                </a:lnTo>
                <a:lnTo>
                  <a:pt x="941747" y="340360"/>
                </a:lnTo>
                <a:close/>
              </a:path>
              <a:path w="1075055" h="1045210">
                <a:moveTo>
                  <a:pt x="852907" y="427989"/>
                </a:moveTo>
                <a:lnTo>
                  <a:pt x="814057" y="427989"/>
                </a:lnTo>
                <a:lnTo>
                  <a:pt x="815086" y="424179"/>
                </a:lnTo>
                <a:lnTo>
                  <a:pt x="824407" y="419100"/>
                </a:lnTo>
                <a:lnTo>
                  <a:pt x="828852" y="414020"/>
                </a:lnTo>
                <a:lnTo>
                  <a:pt x="858837" y="382270"/>
                </a:lnTo>
                <a:lnTo>
                  <a:pt x="862380" y="379729"/>
                </a:lnTo>
                <a:lnTo>
                  <a:pt x="859764" y="374650"/>
                </a:lnTo>
                <a:lnTo>
                  <a:pt x="866203" y="370839"/>
                </a:lnTo>
                <a:lnTo>
                  <a:pt x="870078" y="369570"/>
                </a:lnTo>
                <a:lnTo>
                  <a:pt x="873391" y="360679"/>
                </a:lnTo>
                <a:lnTo>
                  <a:pt x="873747" y="355600"/>
                </a:lnTo>
                <a:lnTo>
                  <a:pt x="882853" y="354329"/>
                </a:lnTo>
                <a:lnTo>
                  <a:pt x="882853" y="353060"/>
                </a:lnTo>
                <a:lnTo>
                  <a:pt x="884085" y="353060"/>
                </a:lnTo>
                <a:lnTo>
                  <a:pt x="885087" y="351789"/>
                </a:lnTo>
                <a:lnTo>
                  <a:pt x="883424" y="351789"/>
                </a:lnTo>
                <a:lnTo>
                  <a:pt x="884262" y="349250"/>
                </a:lnTo>
                <a:lnTo>
                  <a:pt x="889012" y="344170"/>
                </a:lnTo>
                <a:lnTo>
                  <a:pt x="892784" y="341629"/>
                </a:lnTo>
                <a:lnTo>
                  <a:pt x="896708" y="339089"/>
                </a:lnTo>
                <a:lnTo>
                  <a:pt x="897674" y="339089"/>
                </a:lnTo>
                <a:lnTo>
                  <a:pt x="899134" y="340360"/>
                </a:lnTo>
                <a:lnTo>
                  <a:pt x="941747" y="340360"/>
                </a:lnTo>
                <a:lnTo>
                  <a:pt x="940574" y="341629"/>
                </a:lnTo>
                <a:lnTo>
                  <a:pt x="934339" y="344170"/>
                </a:lnTo>
                <a:lnTo>
                  <a:pt x="932178" y="345439"/>
                </a:lnTo>
                <a:lnTo>
                  <a:pt x="930846" y="345439"/>
                </a:lnTo>
                <a:lnTo>
                  <a:pt x="930846" y="347979"/>
                </a:lnTo>
                <a:lnTo>
                  <a:pt x="905333" y="347979"/>
                </a:lnTo>
                <a:lnTo>
                  <a:pt x="904264" y="349250"/>
                </a:lnTo>
                <a:lnTo>
                  <a:pt x="930846" y="349250"/>
                </a:lnTo>
                <a:lnTo>
                  <a:pt x="930605" y="351789"/>
                </a:lnTo>
                <a:lnTo>
                  <a:pt x="925640" y="354329"/>
                </a:lnTo>
                <a:lnTo>
                  <a:pt x="921981" y="356870"/>
                </a:lnTo>
                <a:lnTo>
                  <a:pt x="920775" y="361950"/>
                </a:lnTo>
                <a:lnTo>
                  <a:pt x="914463" y="367029"/>
                </a:lnTo>
                <a:lnTo>
                  <a:pt x="910482" y="370839"/>
                </a:lnTo>
                <a:lnTo>
                  <a:pt x="872934" y="370839"/>
                </a:lnTo>
                <a:lnTo>
                  <a:pt x="872656" y="372110"/>
                </a:lnTo>
                <a:lnTo>
                  <a:pt x="873887" y="373379"/>
                </a:lnTo>
                <a:lnTo>
                  <a:pt x="901649" y="373379"/>
                </a:lnTo>
                <a:lnTo>
                  <a:pt x="901014" y="375920"/>
                </a:lnTo>
                <a:lnTo>
                  <a:pt x="900988" y="378460"/>
                </a:lnTo>
                <a:lnTo>
                  <a:pt x="894956" y="384810"/>
                </a:lnTo>
                <a:lnTo>
                  <a:pt x="887425" y="388620"/>
                </a:lnTo>
                <a:lnTo>
                  <a:pt x="884377" y="397510"/>
                </a:lnTo>
                <a:lnTo>
                  <a:pt x="882357" y="398779"/>
                </a:lnTo>
                <a:lnTo>
                  <a:pt x="876503" y="398779"/>
                </a:lnTo>
                <a:lnTo>
                  <a:pt x="874965" y="402589"/>
                </a:lnTo>
                <a:lnTo>
                  <a:pt x="838809" y="402589"/>
                </a:lnTo>
                <a:lnTo>
                  <a:pt x="837653" y="403860"/>
                </a:lnTo>
                <a:lnTo>
                  <a:pt x="837552" y="405129"/>
                </a:lnTo>
                <a:lnTo>
                  <a:pt x="837195" y="406400"/>
                </a:lnTo>
                <a:lnTo>
                  <a:pt x="858132" y="406400"/>
                </a:lnTo>
                <a:lnTo>
                  <a:pt x="857821" y="407670"/>
                </a:lnTo>
                <a:lnTo>
                  <a:pt x="858132" y="408939"/>
                </a:lnTo>
                <a:lnTo>
                  <a:pt x="857288" y="408939"/>
                </a:lnTo>
                <a:lnTo>
                  <a:pt x="859852" y="412589"/>
                </a:lnTo>
                <a:lnTo>
                  <a:pt x="859650" y="412750"/>
                </a:lnTo>
                <a:lnTo>
                  <a:pt x="860008" y="412811"/>
                </a:lnTo>
                <a:lnTo>
                  <a:pt x="860856" y="414020"/>
                </a:lnTo>
                <a:lnTo>
                  <a:pt x="860286" y="414020"/>
                </a:lnTo>
                <a:lnTo>
                  <a:pt x="857453" y="415289"/>
                </a:lnTo>
                <a:lnTo>
                  <a:pt x="854316" y="416560"/>
                </a:lnTo>
                <a:lnTo>
                  <a:pt x="850404" y="420370"/>
                </a:lnTo>
                <a:lnTo>
                  <a:pt x="854049" y="421639"/>
                </a:lnTo>
                <a:lnTo>
                  <a:pt x="856234" y="421639"/>
                </a:lnTo>
                <a:lnTo>
                  <a:pt x="858735" y="422910"/>
                </a:lnTo>
                <a:lnTo>
                  <a:pt x="852907" y="427989"/>
                </a:lnTo>
                <a:close/>
              </a:path>
              <a:path w="1075055" h="1045210">
                <a:moveTo>
                  <a:pt x="639167" y="345439"/>
                </a:moveTo>
                <a:lnTo>
                  <a:pt x="624293" y="345439"/>
                </a:lnTo>
                <a:lnTo>
                  <a:pt x="624370" y="344170"/>
                </a:lnTo>
                <a:lnTo>
                  <a:pt x="624192" y="342900"/>
                </a:lnTo>
                <a:lnTo>
                  <a:pt x="623976" y="341629"/>
                </a:lnTo>
                <a:lnTo>
                  <a:pt x="642808" y="341629"/>
                </a:lnTo>
                <a:lnTo>
                  <a:pt x="639167" y="345439"/>
                </a:lnTo>
                <a:close/>
              </a:path>
              <a:path w="1075055" h="1045210">
                <a:moveTo>
                  <a:pt x="533060" y="350520"/>
                </a:moveTo>
                <a:lnTo>
                  <a:pt x="519391" y="350520"/>
                </a:lnTo>
                <a:lnTo>
                  <a:pt x="519772" y="349250"/>
                </a:lnTo>
                <a:lnTo>
                  <a:pt x="520001" y="349250"/>
                </a:lnTo>
                <a:lnTo>
                  <a:pt x="520280" y="347979"/>
                </a:lnTo>
                <a:lnTo>
                  <a:pt x="497409" y="347979"/>
                </a:lnTo>
                <a:lnTo>
                  <a:pt x="499338" y="346710"/>
                </a:lnTo>
                <a:lnTo>
                  <a:pt x="499046" y="346710"/>
                </a:lnTo>
                <a:lnTo>
                  <a:pt x="498996" y="345439"/>
                </a:lnTo>
                <a:lnTo>
                  <a:pt x="497864" y="344170"/>
                </a:lnTo>
                <a:lnTo>
                  <a:pt x="536980" y="344170"/>
                </a:lnTo>
                <a:lnTo>
                  <a:pt x="534313" y="349250"/>
                </a:lnTo>
                <a:lnTo>
                  <a:pt x="533060" y="350520"/>
                </a:lnTo>
                <a:close/>
              </a:path>
              <a:path w="1075055" h="1045210">
                <a:moveTo>
                  <a:pt x="930846" y="349250"/>
                </a:moveTo>
                <a:lnTo>
                  <a:pt x="905738" y="349250"/>
                </a:lnTo>
                <a:lnTo>
                  <a:pt x="905611" y="347979"/>
                </a:lnTo>
                <a:lnTo>
                  <a:pt x="930846" y="347979"/>
                </a:lnTo>
                <a:lnTo>
                  <a:pt x="930846" y="349250"/>
                </a:lnTo>
                <a:close/>
              </a:path>
              <a:path w="1075055" h="1045210">
                <a:moveTo>
                  <a:pt x="882396" y="353060"/>
                </a:moveTo>
                <a:lnTo>
                  <a:pt x="882103" y="353060"/>
                </a:lnTo>
                <a:lnTo>
                  <a:pt x="883361" y="351789"/>
                </a:lnTo>
                <a:lnTo>
                  <a:pt x="882396" y="353060"/>
                </a:lnTo>
                <a:close/>
              </a:path>
              <a:path w="1075055" h="1045210">
                <a:moveTo>
                  <a:pt x="766307" y="354329"/>
                </a:moveTo>
                <a:lnTo>
                  <a:pt x="730821" y="354329"/>
                </a:lnTo>
                <a:lnTo>
                  <a:pt x="730923" y="353060"/>
                </a:lnTo>
                <a:lnTo>
                  <a:pt x="766918" y="353060"/>
                </a:lnTo>
                <a:lnTo>
                  <a:pt x="766307" y="354329"/>
                </a:lnTo>
                <a:close/>
              </a:path>
              <a:path w="1075055" h="1045210">
                <a:moveTo>
                  <a:pt x="409028" y="464820"/>
                </a:moveTo>
                <a:lnTo>
                  <a:pt x="372630" y="464820"/>
                </a:lnTo>
                <a:lnTo>
                  <a:pt x="378625" y="462279"/>
                </a:lnTo>
                <a:lnTo>
                  <a:pt x="373341" y="457200"/>
                </a:lnTo>
                <a:lnTo>
                  <a:pt x="377747" y="452120"/>
                </a:lnTo>
                <a:lnTo>
                  <a:pt x="383743" y="449579"/>
                </a:lnTo>
                <a:lnTo>
                  <a:pt x="386384" y="441960"/>
                </a:lnTo>
                <a:lnTo>
                  <a:pt x="387858" y="440689"/>
                </a:lnTo>
                <a:lnTo>
                  <a:pt x="392518" y="440689"/>
                </a:lnTo>
                <a:lnTo>
                  <a:pt x="394158" y="436879"/>
                </a:lnTo>
                <a:lnTo>
                  <a:pt x="396392" y="434339"/>
                </a:lnTo>
                <a:lnTo>
                  <a:pt x="410302" y="420370"/>
                </a:lnTo>
                <a:lnTo>
                  <a:pt x="414920" y="416560"/>
                </a:lnTo>
                <a:lnTo>
                  <a:pt x="417704" y="412750"/>
                </a:lnTo>
                <a:lnTo>
                  <a:pt x="420662" y="410210"/>
                </a:lnTo>
                <a:lnTo>
                  <a:pt x="426835" y="401320"/>
                </a:lnTo>
                <a:lnTo>
                  <a:pt x="431786" y="396239"/>
                </a:lnTo>
                <a:lnTo>
                  <a:pt x="441325" y="391160"/>
                </a:lnTo>
                <a:lnTo>
                  <a:pt x="446747" y="389889"/>
                </a:lnTo>
                <a:lnTo>
                  <a:pt x="445579" y="384810"/>
                </a:lnTo>
                <a:lnTo>
                  <a:pt x="449732" y="379729"/>
                </a:lnTo>
                <a:lnTo>
                  <a:pt x="453771" y="374650"/>
                </a:lnTo>
                <a:lnTo>
                  <a:pt x="461035" y="368300"/>
                </a:lnTo>
                <a:lnTo>
                  <a:pt x="463156" y="363220"/>
                </a:lnTo>
                <a:lnTo>
                  <a:pt x="468680" y="364489"/>
                </a:lnTo>
                <a:lnTo>
                  <a:pt x="513842" y="364489"/>
                </a:lnTo>
                <a:lnTo>
                  <a:pt x="507972" y="372110"/>
                </a:lnTo>
                <a:lnTo>
                  <a:pt x="502086" y="377189"/>
                </a:lnTo>
                <a:lnTo>
                  <a:pt x="493407" y="377189"/>
                </a:lnTo>
                <a:lnTo>
                  <a:pt x="493356" y="378460"/>
                </a:lnTo>
                <a:lnTo>
                  <a:pt x="500615" y="378460"/>
                </a:lnTo>
                <a:lnTo>
                  <a:pt x="499143" y="379729"/>
                </a:lnTo>
                <a:lnTo>
                  <a:pt x="489907" y="387350"/>
                </a:lnTo>
                <a:lnTo>
                  <a:pt x="480860" y="396239"/>
                </a:lnTo>
                <a:lnTo>
                  <a:pt x="477088" y="398779"/>
                </a:lnTo>
                <a:lnTo>
                  <a:pt x="472770" y="402589"/>
                </a:lnTo>
                <a:lnTo>
                  <a:pt x="463802" y="402589"/>
                </a:lnTo>
                <a:lnTo>
                  <a:pt x="462051" y="407670"/>
                </a:lnTo>
                <a:lnTo>
                  <a:pt x="430326" y="407670"/>
                </a:lnTo>
                <a:lnTo>
                  <a:pt x="426960" y="411479"/>
                </a:lnTo>
                <a:lnTo>
                  <a:pt x="426000" y="412811"/>
                </a:lnTo>
                <a:lnTo>
                  <a:pt x="424853" y="414020"/>
                </a:lnTo>
                <a:lnTo>
                  <a:pt x="421551" y="419100"/>
                </a:lnTo>
                <a:lnTo>
                  <a:pt x="419277" y="424179"/>
                </a:lnTo>
                <a:lnTo>
                  <a:pt x="411951" y="424179"/>
                </a:lnTo>
                <a:lnTo>
                  <a:pt x="413969" y="429260"/>
                </a:lnTo>
                <a:lnTo>
                  <a:pt x="443611" y="429260"/>
                </a:lnTo>
                <a:lnTo>
                  <a:pt x="441949" y="430529"/>
                </a:lnTo>
                <a:lnTo>
                  <a:pt x="432052" y="430529"/>
                </a:lnTo>
                <a:lnTo>
                  <a:pt x="432282" y="431800"/>
                </a:lnTo>
                <a:lnTo>
                  <a:pt x="432321" y="433070"/>
                </a:lnTo>
                <a:lnTo>
                  <a:pt x="438627" y="433070"/>
                </a:lnTo>
                <a:lnTo>
                  <a:pt x="435305" y="435610"/>
                </a:lnTo>
                <a:lnTo>
                  <a:pt x="430225" y="440689"/>
                </a:lnTo>
                <a:lnTo>
                  <a:pt x="427056" y="445770"/>
                </a:lnTo>
                <a:lnTo>
                  <a:pt x="416864" y="445770"/>
                </a:lnTo>
                <a:lnTo>
                  <a:pt x="414248" y="447039"/>
                </a:lnTo>
                <a:lnTo>
                  <a:pt x="414653" y="447039"/>
                </a:lnTo>
                <a:lnTo>
                  <a:pt x="414947" y="448310"/>
                </a:lnTo>
                <a:lnTo>
                  <a:pt x="415937" y="449579"/>
                </a:lnTo>
                <a:lnTo>
                  <a:pt x="424680" y="449579"/>
                </a:lnTo>
                <a:lnTo>
                  <a:pt x="423887" y="450850"/>
                </a:lnTo>
                <a:lnTo>
                  <a:pt x="417842" y="450850"/>
                </a:lnTo>
                <a:lnTo>
                  <a:pt x="415709" y="457200"/>
                </a:lnTo>
                <a:lnTo>
                  <a:pt x="414199" y="461010"/>
                </a:lnTo>
                <a:lnTo>
                  <a:pt x="409028" y="464820"/>
                </a:lnTo>
                <a:close/>
              </a:path>
              <a:path w="1075055" h="1045210">
                <a:moveTo>
                  <a:pt x="743033" y="373379"/>
                </a:moveTo>
                <a:lnTo>
                  <a:pt x="729170" y="373379"/>
                </a:lnTo>
                <a:lnTo>
                  <a:pt x="729132" y="372110"/>
                </a:lnTo>
                <a:lnTo>
                  <a:pt x="728978" y="370839"/>
                </a:lnTo>
                <a:lnTo>
                  <a:pt x="743141" y="370839"/>
                </a:lnTo>
                <a:lnTo>
                  <a:pt x="743033" y="373379"/>
                </a:lnTo>
                <a:close/>
              </a:path>
              <a:path w="1075055" h="1045210">
                <a:moveTo>
                  <a:pt x="901649" y="373379"/>
                </a:moveTo>
                <a:lnTo>
                  <a:pt x="876161" y="373379"/>
                </a:lnTo>
                <a:lnTo>
                  <a:pt x="877189" y="370839"/>
                </a:lnTo>
                <a:lnTo>
                  <a:pt x="910482" y="370839"/>
                </a:lnTo>
                <a:lnTo>
                  <a:pt x="909154" y="372110"/>
                </a:lnTo>
                <a:lnTo>
                  <a:pt x="901649" y="373379"/>
                </a:lnTo>
                <a:close/>
              </a:path>
              <a:path w="1075055" h="1045210">
                <a:moveTo>
                  <a:pt x="500615" y="378460"/>
                </a:moveTo>
                <a:lnTo>
                  <a:pt x="493776" y="378460"/>
                </a:lnTo>
                <a:lnTo>
                  <a:pt x="494525" y="377189"/>
                </a:lnTo>
                <a:lnTo>
                  <a:pt x="502086" y="377189"/>
                </a:lnTo>
                <a:lnTo>
                  <a:pt x="500615" y="378460"/>
                </a:lnTo>
                <a:close/>
              </a:path>
              <a:path w="1075055" h="1045210">
                <a:moveTo>
                  <a:pt x="736688" y="379729"/>
                </a:moveTo>
                <a:lnTo>
                  <a:pt x="736003" y="378460"/>
                </a:lnTo>
                <a:lnTo>
                  <a:pt x="736947" y="378460"/>
                </a:lnTo>
                <a:lnTo>
                  <a:pt x="736688" y="379729"/>
                </a:lnTo>
                <a:close/>
              </a:path>
              <a:path w="1075055" h="1045210">
                <a:moveTo>
                  <a:pt x="599528" y="382270"/>
                </a:moveTo>
                <a:lnTo>
                  <a:pt x="587425" y="382270"/>
                </a:lnTo>
                <a:lnTo>
                  <a:pt x="587260" y="381000"/>
                </a:lnTo>
                <a:lnTo>
                  <a:pt x="586740" y="381000"/>
                </a:lnTo>
                <a:lnTo>
                  <a:pt x="586320" y="379729"/>
                </a:lnTo>
                <a:lnTo>
                  <a:pt x="603677" y="379729"/>
                </a:lnTo>
                <a:lnTo>
                  <a:pt x="601865" y="381000"/>
                </a:lnTo>
                <a:lnTo>
                  <a:pt x="599528" y="382270"/>
                </a:lnTo>
                <a:close/>
              </a:path>
              <a:path w="1075055" h="1045210">
                <a:moveTo>
                  <a:pt x="727113" y="389889"/>
                </a:moveTo>
                <a:lnTo>
                  <a:pt x="724306" y="389889"/>
                </a:lnTo>
                <a:lnTo>
                  <a:pt x="725766" y="387350"/>
                </a:lnTo>
                <a:lnTo>
                  <a:pt x="724535" y="384810"/>
                </a:lnTo>
                <a:lnTo>
                  <a:pt x="722325" y="382270"/>
                </a:lnTo>
                <a:lnTo>
                  <a:pt x="728721" y="382270"/>
                </a:lnTo>
                <a:lnTo>
                  <a:pt x="729322" y="387350"/>
                </a:lnTo>
                <a:lnTo>
                  <a:pt x="729208" y="388620"/>
                </a:lnTo>
                <a:lnTo>
                  <a:pt x="727113" y="389889"/>
                </a:lnTo>
                <a:close/>
              </a:path>
              <a:path w="1075055" h="1045210">
                <a:moveTo>
                  <a:pt x="542749" y="441960"/>
                </a:moveTo>
                <a:lnTo>
                  <a:pt x="528953" y="441960"/>
                </a:lnTo>
                <a:lnTo>
                  <a:pt x="529082" y="440689"/>
                </a:lnTo>
                <a:lnTo>
                  <a:pt x="525881" y="440689"/>
                </a:lnTo>
                <a:lnTo>
                  <a:pt x="526517" y="439420"/>
                </a:lnTo>
                <a:lnTo>
                  <a:pt x="515556" y="439420"/>
                </a:lnTo>
                <a:lnTo>
                  <a:pt x="515810" y="438150"/>
                </a:lnTo>
                <a:lnTo>
                  <a:pt x="515874" y="436879"/>
                </a:lnTo>
                <a:lnTo>
                  <a:pt x="516395" y="436879"/>
                </a:lnTo>
                <a:lnTo>
                  <a:pt x="522374" y="431800"/>
                </a:lnTo>
                <a:lnTo>
                  <a:pt x="527681" y="426720"/>
                </a:lnTo>
                <a:lnTo>
                  <a:pt x="532689" y="421639"/>
                </a:lnTo>
                <a:lnTo>
                  <a:pt x="537768" y="416560"/>
                </a:lnTo>
                <a:lnTo>
                  <a:pt x="543229" y="410210"/>
                </a:lnTo>
                <a:lnTo>
                  <a:pt x="548783" y="405129"/>
                </a:lnTo>
                <a:lnTo>
                  <a:pt x="554107" y="400050"/>
                </a:lnTo>
                <a:lnTo>
                  <a:pt x="559828" y="392429"/>
                </a:lnTo>
                <a:lnTo>
                  <a:pt x="562648" y="391160"/>
                </a:lnTo>
                <a:lnTo>
                  <a:pt x="568236" y="393700"/>
                </a:lnTo>
                <a:lnTo>
                  <a:pt x="584122" y="393700"/>
                </a:lnTo>
                <a:lnTo>
                  <a:pt x="582485" y="401320"/>
                </a:lnTo>
                <a:lnTo>
                  <a:pt x="574128" y="403860"/>
                </a:lnTo>
                <a:lnTo>
                  <a:pt x="571512" y="407670"/>
                </a:lnTo>
                <a:lnTo>
                  <a:pt x="570388" y="411479"/>
                </a:lnTo>
                <a:lnTo>
                  <a:pt x="556793" y="411479"/>
                </a:lnTo>
                <a:lnTo>
                  <a:pt x="556937" y="412589"/>
                </a:lnTo>
                <a:lnTo>
                  <a:pt x="556933" y="414020"/>
                </a:lnTo>
                <a:lnTo>
                  <a:pt x="559269" y="421639"/>
                </a:lnTo>
                <a:lnTo>
                  <a:pt x="551357" y="426720"/>
                </a:lnTo>
                <a:lnTo>
                  <a:pt x="550443" y="427989"/>
                </a:lnTo>
                <a:lnTo>
                  <a:pt x="541007" y="427989"/>
                </a:lnTo>
                <a:lnTo>
                  <a:pt x="541323" y="429260"/>
                </a:lnTo>
                <a:lnTo>
                  <a:pt x="541769" y="429260"/>
                </a:lnTo>
                <a:lnTo>
                  <a:pt x="542163" y="430529"/>
                </a:lnTo>
                <a:lnTo>
                  <a:pt x="549235" y="430529"/>
                </a:lnTo>
                <a:lnTo>
                  <a:pt x="547422" y="434339"/>
                </a:lnTo>
                <a:lnTo>
                  <a:pt x="534352" y="434339"/>
                </a:lnTo>
                <a:lnTo>
                  <a:pt x="534327" y="435610"/>
                </a:lnTo>
                <a:lnTo>
                  <a:pt x="546818" y="435610"/>
                </a:lnTo>
                <a:lnTo>
                  <a:pt x="546214" y="436879"/>
                </a:lnTo>
                <a:lnTo>
                  <a:pt x="544482" y="439420"/>
                </a:lnTo>
                <a:lnTo>
                  <a:pt x="519887" y="439420"/>
                </a:lnTo>
                <a:lnTo>
                  <a:pt x="518580" y="440689"/>
                </a:lnTo>
                <a:lnTo>
                  <a:pt x="543615" y="440689"/>
                </a:lnTo>
                <a:lnTo>
                  <a:pt x="542749" y="441960"/>
                </a:lnTo>
                <a:close/>
              </a:path>
              <a:path w="1075055" h="1045210">
                <a:moveTo>
                  <a:pt x="711479" y="400050"/>
                </a:moveTo>
                <a:lnTo>
                  <a:pt x="708483" y="398779"/>
                </a:lnTo>
                <a:lnTo>
                  <a:pt x="713232" y="398779"/>
                </a:lnTo>
                <a:lnTo>
                  <a:pt x="711479" y="400050"/>
                </a:lnTo>
                <a:close/>
              </a:path>
              <a:path w="1075055" h="1045210">
                <a:moveTo>
                  <a:pt x="713397" y="403860"/>
                </a:moveTo>
                <a:lnTo>
                  <a:pt x="708874" y="403860"/>
                </a:lnTo>
                <a:lnTo>
                  <a:pt x="710679" y="401320"/>
                </a:lnTo>
                <a:lnTo>
                  <a:pt x="711974" y="400050"/>
                </a:lnTo>
                <a:lnTo>
                  <a:pt x="713232" y="398779"/>
                </a:lnTo>
                <a:lnTo>
                  <a:pt x="714349" y="398779"/>
                </a:lnTo>
                <a:lnTo>
                  <a:pt x="713397" y="403860"/>
                </a:lnTo>
                <a:close/>
              </a:path>
              <a:path w="1075055" h="1045210">
                <a:moveTo>
                  <a:pt x="468528" y="405129"/>
                </a:moveTo>
                <a:lnTo>
                  <a:pt x="463802" y="402589"/>
                </a:lnTo>
                <a:lnTo>
                  <a:pt x="472770" y="402589"/>
                </a:lnTo>
                <a:lnTo>
                  <a:pt x="468528" y="405129"/>
                </a:lnTo>
                <a:close/>
              </a:path>
              <a:path w="1075055" h="1045210">
                <a:moveTo>
                  <a:pt x="858132" y="406400"/>
                </a:moveTo>
                <a:lnTo>
                  <a:pt x="840473" y="406400"/>
                </a:lnTo>
                <a:lnTo>
                  <a:pt x="840994" y="403860"/>
                </a:lnTo>
                <a:lnTo>
                  <a:pt x="840092" y="402589"/>
                </a:lnTo>
                <a:lnTo>
                  <a:pt x="874965" y="402589"/>
                </a:lnTo>
                <a:lnTo>
                  <a:pt x="873377" y="405129"/>
                </a:lnTo>
                <a:lnTo>
                  <a:pt x="858443" y="405129"/>
                </a:lnTo>
                <a:lnTo>
                  <a:pt x="858132" y="406400"/>
                </a:lnTo>
                <a:close/>
              </a:path>
              <a:path w="1075055" h="1045210">
                <a:moveTo>
                  <a:pt x="866013" y="414020"/>
                </a:moveTo>
                <a:lnTo>
                  <a:pt x="860008" y="412811"/>
                </a:lnTo>
                <a:lnTo>
                  <a:pt x="859852" y="412589"/>
                </a:lnTo>
                <a:lnTo>
                  <a:pt x="861250" y="411479"/>
                </a:lnTo>
                <a:lnTo>
                  <a:pt x="862737" y="408939"/>
                </a:lnTo>
                <a:lnTo>
                  <a:pt x="861466" y="406400"/>
                </a:lnTo>
                <a:lnTo>
                  <a:pt x="859967" y="405129"/>
                </a:lnTo>
                <a:lnTo>
                  <a:pt x="873377" y="405129"/>
                </a:lnTo>
                <a:lnTo>
                  <a:pt x="870202" y="410210"/>
                </a:lnTo>
                <a:lnTo>
                  <a:pt x="866013" y="414020"/>
                </a:lnTo>
                <a:close/>
              </a:path>
              <a:path w="1075055" h="1045210">
                <a:moveTo>
                  <a:pt x="705205" y="408939"/>
                </a:moveTo>
                <a:lnTo>
                  <a:pt x="701306" y="406400"/>
                </a:lnTo>
                <a:lnTo>
                  <a:pt x="709756" y="406400"/>
                </a:lnTo>
                <a:lnTo>
                  <a:pt x="707936" y="407670"/>
                </a:lnTo>
                <a:lnTo>
                  <a:pt x="705205" y="408939"/>
                </a:lnTo>
                <a:close/>
              </a:path>
              <a:path w="1075055" h="1045210">
                <a:moveTo>
                  <a:pt x="443611" y="429260"/>
                </a:moveTo>
                <a:lnTo>
                  <a:pt x="413969" y="429260"/>
                </a:lnTo>
                <a:lnTo>
                  <a:pt x="419327" y="425450"/>
                </a:lnTo>
                <a:lnTo>
                  <a:pt x="424251" y="420370"/>
                </a:lnTo>
                <a:lnTo>
                  <a:pt x="428872" y="416560"/>
                </a:lnTo>
                <a:lnTo>
                  <a:pt x="433324" y="411479"/>
                </a:lnTo>
                <a:lnTo>
                  <a:pt x="431965" y="408939"/>
                </a:lnTo>
                <a:lnTo>
                  <a:pt x="430326" y="407670"/>
                </a:lnTo>
                <a:lnTo>
                  <a:pt x="462051" y="407670"/>
                </a:lnTo>
                <a:lnTo>
                  <a:pt x="461224" y="410210"/>
                </a:lnTo>
                <a:lnTo>
                  <a:pt x="456158" y="410210"/>
                </a:lnTo>
                <a:lnTo>
                  <a:pt x="454483" y="411479"/>
                </a:lnTo>
                <a:lnTo>
                  <a:pt x="453768" y="415289"/>
                </a:lnTo>
                <a:lnTo>
                  <a:pt x="438938" y="415289"/>
                </a:lnTo>
                <a:lnTo>
                  <a:pt x="437756" y="416560"/>
                </a:lnTo>
                <a:lnTo>
                  <a:pt x="437159" y="416560"/>
                </a:lnTo>
                <a:lnTo>
                  <a:pt x="437489" y="417829"/>
                </a:lnTo>
                <a:lnTo>
                  <a:pt x="453292" y="417829"/>
                </a:lnTo>
                <a:lnTo>
                  <a:pt x="452815" y="420370"/>
                </a:lnTo>
                <a:lnTo>
                  <a:pt x="445541" y="420370"/>
                </a:lnTo>
                <a:lnTo>
                  <a:pt x="443865" y="424179"/>
                </a:lnTo>
                <a:lnTo>
                  <a:pt x="441540" y="424179"/>
                </a:lnTo>
                <a:lnTo>
                  <a:pt x="440994" y="425450"/>
                </a:lnTo>
                <a:lnTo>
                  <a:pt x="444377" y="425450"/>
                </a:lnTo>
                <a:lnTo>
                  <a:pt x="443611" y="427989"/>
                </a:lnTo>
                <a:lnTo>
                  <a:pt x="443611" y="429260"/>
                </a:lnTo>
                <a:close/>
              </a:path>
              <a:path w="1075055" h="1045210">
                <a:moveTo>
                  <a:pt x="858443" y="410210"/>
                </a:moveTo>
                <a:lnTo>
                  <a:pt x="857288" y="408939"/>
                </a:lnTo>
                <a:lnTo>
                  <a:pt x="858132" y="408939"/>
                </a:lnTo>
                <a:lnTo>
                  <a:pt x="858443" y="410210"/>
                </a:lnTo>
                <a:close/>
              </a:path>
              <a:path w="1075055" h="1045210">
                <a:moveTo>
                  <a:pt x="564997" y="415289"/>
                </a:moveTo>
                <a:lnTo>
                  <a:pt x="556793" y="411479"/>
                </a:lnTo>
                <a:lnTo>
                  <a:pt x="570388" y="411479"/>
                </a:lnTo>
                <a:lnTo>
                  <a:pt x="570014" y="412750"/>
                </a:lnTo>
                <a:lnTo>
                  <a:pt x="564997" y="415289"/>
                </a:lnTo>
                <a:close/>
              </a:path>
              <a:path w="1075055" h="1045210">
                <a:moveTo>
                  <a:pt x="453292" y="417829"/>
                </a:moveTo>
                <a:lnTo>
                  <a:pt x="437489" y="417829"/>
                </a:lnTo>
                <a:lnTo>
                  <a:pt x="438696" y="416560"/>
                </a:lnTo>
                <a:lnTo>
                  <a:pt x="439293" y="416560"/>
                </a:lnTo>
                <a:lnTo>
                  <a:pt x="438938" y="415289"/>
                </a:lnTo>
                <a:lnTo>
                  <a:pt x="453768" y="415289"/>
                </a:lnTo>
                <a:lnTo>
                  <a:pt x="453292" y="417829"/>
                </a:lnTo>
                <a:close/>
              </a:path>
              <a:path w="1075055" h="1045210">
                <a:moveTo>
                  <a:pt x="445096" y="422910"/>
                </a:moveTo>
                <a:lnTo>
                  <a:pt x="444842" y="422910"/>
                </a:lnTo>
                <a:lnTo>
                  <a:pt x="445885" y="420370"/>
                </a:lnTo>
                <a:lnTo>
                  <a:pt x="445214" y="422675"/>
                </a:lnTo>
                <a:lnTo>
                  <a:pt x="445096" y="422910"/>
                </a:lnTo>
                <a:close/>
              </a:path>
              <a:path w="1075055" h="1045210">
                <a:moveTo>
                  <a:pt x="445719" y="421639"/>
                </a:moveTo>
                <a:lnTo>
                  <a:pt x="445960" y="420370"/>
                </a:lnTo>
                <a:lnTo>
                  <a:pt x="446151" y="420370"/>
                </a:lnTo>
                <a:lnTo>
                  <a:pt x="445719" y="421639"/>
                </a:lnTo>
                <a:close/>
              </a:path>
              <a:path w="1075055" h="1045210">
                <a:moveTo>
                  <a:pt x="445528" y="422836"/>
                </a:moveTo>
                <a:lnTo>
                  <a:pt x="446379" y="420370"/>
                </a:lnTo>
                <a:lnTo>
                  <a:pt x="452815" y="420370"/>
                </a:lnTo>
                <a:lnTo>
                  <a:pt x="452577" y="421639"/>
                </a:lnTo>
                <a:lnTo>
                  <a:pt x="445528" y="422836"/>
                </a:lnTo>
                <a:close/>
              </a:path>
              <a:path w="1075055" h="1045210">
                <a:moveTo>
                  <a:pt x="445145" y="422901"/>
                </a:moveTo>
                <a:lnTo>
                  <a:pt x="445214" y="422675"/>
                </a:lnTo>
                <a:lnTo>
                  <a:pt x="445731" y="421639"/>
                </a:lnTo>
                <a:lnTo>
                  <a:pt x="445516" y="422838"/>
                </a:lnTo>
                <a:lnTo>
                  <a:pt x="445145" y="422901"/>
                </a:lnTo>
                <a:close/>
              </a:path>
              <a:path w="1075055" h="1045210">
                <a:moveTo>
                  <a:pt x="444377" y="425450"/>
                </a:moveTo>
                <a:lnTo>
                  <a:pt x="441172" y="425450"/>
                </a:lnTo>
                <a:lnTo>
                  <a:pt x="442861" y="424179"/>
                </a:lnTo>
                <a:lnTo>
                  <a:pt x="444155" y="424179"/>
                </a:lnTo>
                <a:lnTo>
                  <a:pt x="444779" y="422910"/>
                </a:lnTo>
                <a:lnTo>
                  <a:pt x="445145" y="422901"/>
                </a:lnTo>
                <a:lnTo>
                  <a:pt x="444377" y="425450"/>
                </a:lnTo>
                <a:close/>
              </a:path>
              <a:path w="1075055" h="1045210">
                <a:moveTo>
                  <a:pt x="651154" y="624839"/>
                </a:moveTo>
                <a:lnTo>
                  <a:pt x="611238" y="624839"/>
                </a:lnTo>
                <a:lnTo>
                  <a:pt x="612127" y="623570"/>
                </a:lnTo>
                <a:lnTo>
                  <a:pt x="619712" y="617220"/>
                </a:lnTo>
                <a:lnTo>
                  <a:pt x="627038" y="609600"/>
                </a:lnTo>
                <a:lnTo>
                  <a:pt x="634110" y="601979"/>
                </a:lnTo>
                <a:lnTo>
                  <a:pt x="640930" y="594360"/>
                </a:lnTo>
                <a:lnTo>
                  <a:pt x="642468" y="591820"/>
                </a:lnTo>
                <a:lnTo>
                  <a:pt x="644626" y="590550"/>
                </a:lnTo>
                <a:lnTo>
                  <a:pt x="650824" y="589279"/>
                </a:lnTo>
                <a:lnTo>
                  <a:pt x="651103" y="585470"/>
                </a:lnTo>
                <a:lnTo>
                  <a:pt x="657023" y="582929"/>
                </a:lnTo>
                <a:lnTo>
                  <a:pt x="659511" y="580389"/>
                </a:lnTo>
                <a:lnTo>
                  <a:pt x="659917" y="576579"/>
                </a:lnTo>
                <a:lnTo>
                  <a:pt x="666110" y="571500"/>
                </a:lnTo>
                <a:lnTo>
                  <a:pt x="671788" y="563879"/>
                </a:lnTo>
                <a:lnTo>
                  <a:pt x="677890" y="558800"/>
                </a:lnTo>
                <a:lnTo>
                  <a:pt x="685355" y="553720"/>
                </a:lnTo>
                <a:lnTo>
                  <a:pt x="685774" y="549910"/>
                </a:lnTo>
                <a:lnTo>
                  <a:pt x="685928" y="546100"/>
                </a:lnTo>
                <a:lnTo>
                  <a:pt x="689660" y="543560"/>
                </a:lnTo>
                <a:lnTo>
                  <a:pt x="695081" y="541020"/>
                </a:lnTo>
                <a:lnTo>
                  <a:pt x="699741" y="535939"/>
                </a:lnTo>
                <a:lnTo>
                  <a:pt x="704559" y="530860"/>
                </a:lnTo>
                <a:lnTo>
                  <a:pt x="710450" y="528320"/>
                </a:lnTo>
                <a:lnTo>
                  <a:pt x="711047" y="528320"/>
                </a:lnTo>
                <a:lnTo>
                  <a:pt x="711555" y="527050"/>
                </a:lnTo>
                <a:lnTo>
                  <a:pt x="714654" y="518160"/>
                </a:lnTo>
                <a:lnTo>
                  <a:pt x="722058" y="514350"/>
                </a:lnTo>
                <a:lnTo>
                  <a:pt x="727494" y="508000"/>
                </a:lnTo>
                <a:lnTo>
                  <a:pt x="733182" y="501650"/>
                </a:lnTo>
                <a:lnTo>
                  <a:pt x="739023" y="496570"/>
                </a:lnTo>
                <a:lnTo>
                  <a:pt x="744897" y="490220"/>
                </a:lnTo>
                <a:lnTo>
                  <a:pt x="750685" y="485139"/>
                </a:lnTo>
                <a:lnTo>
                  <a:pt x="755218" y="480060"/>
                </a:lnTo>
                <a:lnTo>
                  <a:pt x="759320" y="474979"/>
                </a:lnTo>
                <a:lnTo>
                  <a:pt x="766737" y="472439"/>
                </a:lnTo>
                <a:lnTo>
                  <a:pt x="768032" y="472439"/>
                </a:lnTo>
                <a:lnTo>
                  <a:pt x="768375" y="471170"/>
                </a:lnTo>
                <a:lnTo>
                  <a:pt x="770686" y="464820"/>
                </a:lnTo>
                <a:lnTo>
                  <a:pt x="776897" y="461010"/>
                </a:lnTo>
                <a:lnTo>
                  <a:pt x="786561" y="452120"/>
                </a:lnTo>
                <a:lnTo>
                  <a:pt x="790969" y="448310"/>
                </a:lnTo>
                <a:lnTo>
                  <a:pt x="800836" y="439420"/>
                </a:lnTo>
                <a:lnTo>
                  <a:pt x="807580" y="435610"/>
                </a:lnTo>
                <a:lnTo>
                  <a:pt x="807948" y="426720"/>
                </a:lnTo>
                <a:lnTo>
                  <a:pt x="809280" y="426720"/>
                </a:lnTo>
                <a:lnTo>
                  <a:pt x="814057" y="427989"/>
                </a:lnTo>
                <a:lnTo>
                  <a:pt x="852907" y="427989"/>
                </a:lnTo>
                <a:lnTo>
                  <a:pt x="851488" y="429260"/>
                </a:lnTo>
                <a:lnTo>
                  <a:pt x="829487" y="429260"/>
                </a:lnTo>
                <a:lnTo>
                  <a:pt x="821714" y="430529"/>
                </a:lnTo>
                <a:lnTo>
                  <a:pt x="823174" y="436879"/>
                </a:lnTo>
                <a:lnTo>
                  <a:pt x="842971" y="436879"/>
                </a:lnTo>
                <a:lnTo>
                  <a:pt x="837294" y="441960"/>
                </a:lnTo>
                <a:lnTo>
                  <a:pt x="832638" y="441960"/>
                </a:lnTo>
                <a:lnTo>
                  <a:pt x="832888" y="443229"/>
                </a:lnTo>
                <a:lnTo>
                  <a:pt x="803605" y="443229"/>
                </a:lnTo>
                <a:lnTo>
                  <a:pt x="803948" y="444500"/>
                </a:lnTo>
                <a:lnTo>
                  <a:pt x="833137" y="444500"/>
                </a:lnTo>
                <a:lnTo>
                  <a:pt x="833386" y="445770"/>
                </a:lnTo>
                <a:lnTo>
                  <a:pt x="831862" y="448310"/>
                </a:lnTo>
                <a:lnTo>
                  <a:pt x="823443" y="450850"/>
                </a:lnTo>
                <a:lnTo>
                  <a:pt x="819391" y="454660"/>
                </a:lnTo>
                <a:lnTo>
                  <a:pt x="814324" y="461010"/>
                </a:lnTo>
                <a:lnTo>
                  <a:pt x="813428" y="462279"/>
                </a:lnTo>
                <a:lnTo>
                  <a:pt x="800888" y="462279"/>
                </a:lnTo>
                <a:lnTo>
                  <a:pt x="801649" y="463550"/>
                </a:lnTo>
                <a:lnTo>
                  <a:pt x="812533" y="463550"/>
                </a:lnTo>
                <a:lnTo>
                  <a:pt x="805775" y="467360"/>
                </a:lnTo>
                <a:lnTo>
                  <a:pt x="807402" y="472439"/>
                </a:lnTo>
                <a:lnTo>
                  <a:pt x="803211" y="474979"/>
                </a:lnTo>
                <a:lnTo>
                  <a:pt x="802412" y="477520"/>
                </a:lnTo>
                <a:lnTo>
                  <a:pt x="801116" y="477520"/>
                </a:lnTo>
                <a:lnTo>
                  <a:pt x="794493" y="483870"/>
                </a:lnTo>
                <a:lnTo>
                  <a:pt x="788517" y="488950"/>
                </a:lnTo>
                <a:lnTo>
                  <a:pt x="782759" y="495300"/>
                </a:lnTo>
                <a:lnTo>
                  <a:pt x="776795" y="501650"/>
                </a:lnTo>
                <a:lnTo>
                  <a:pt x="762274" y="515620"/>
                </a:lnTo>
                <a:lnTo>
                  <a:pt x="755123" y="521970"/>
                </a:lnTo>
                <a:lnTo>
                  <a:pt x="748144" y="529589"/>
                </a:lnTo>
                <a:lnTo>
                  <a:pt x="744005" y="533400"/>
                </a:lnTo>
                <a:lnTo>
                  <a:pt x="739430" y="537210"/>
                </a:lnTo>
                <a:lnTo>
                  <a:pt x="731393" y="546100"/>
                </a:lnTo>
                <a:lnTo>
                  <a:pt x="726706" y="551179"/>
                </a:lnTo>
                <a:lnTo>
                  <a:pt x="722160" y="554989"/>
                </a:lnTo>
                <a:lnTo>
                  <a:pt x="712975" y="563879"/>
                </a:lnTo>
                <a:lnTo>
                  <a:pt x="690537" y="563879"/>
                </a:lnTo>
                <a:lnTo>
                  <a:pt x="689152" y="565150"/>
                </a:lnTo>
                <a:lnTo>
                  <a:pt x="688987" y="565150"/>
                </a:lnTo>
                <a:lnTo>
                  <a:pt x="688836" y="566420"/>
                </a:lnTo>
                <a:lnTo>
                  <a:pt x="688657" y="567689"/>
                </a:lnTo>
                <a:lnTo>
                  <a:pt x="688619" y="568960"/>
                </a:lnTo>
                <a:lnTo>
                  <a:pt x="688506" y="570229"/>
                </a:lnTo>
                <a:lnTo>
                  <a:pt x="706534" y="570229"/>
                </a:lnTo>
                <a:lnTo>
                  <a:pt x="700571" y="576579"/>
                </a:lnTo>
                <a:lnTo>
                  <a:pt x="693559" y="582929"/>
                </a:lnTo>
                <a:lnTo>
                  <a:pt x="692270" y="584200"/>
                </a:lnTo>
                <a:lnTo>
                  <a:pt x="688047" y="584200"/>
                </a:lnTo>
                <a:lnTo>
                  <a:pt x="685850" y="585470"/>
                </a:lnTo>
                <a:lnTo>
                  <a:pt x="682472" y="594360"/>
                </a:lnTo>
                <a:lnTo>
                  <a:pt x="681620" y="595629"/>
                </a:lnTo>
                <a:lnTo>
                  <a:pt x="670280" y="604520"/>
                </a:lnTo>
                <a:lnTo>
                  <a:pt x="666000" y="607060"/>
                </a:lnTo>
                <a:lnTo>
                  <a:pt x="662165" y="613410"/>
                </a:lnTo>
                <a:lnTo>
                  <a:pt x="660374" y="617220"/>
                </a:lnTo>
                <a:lnTo>
                  <a:pt x="655485" y="619760"/>
                </a:lnTo>
                <a:lnTo>
                  <a:pt x="649160" y="619760"/>
                </a:lnTo>
                <a:lnTo>
                  <a:pt x="651154" y="624839"/>
                </a:lnTo>
                <a:close/>
              </a:path>
              <a:path w="1075055" h="1045210">
                <a:moveTo>
                  <a:pt x="549235" y="430529"/>
                </a:moveTo>
                <a:lnTo>
                  <a:pt x="542163" y="430529"/>
                </a:lnTo>
                <a:lnTo>
                  <a:pt x="542874" y="429260"/>
                </a:lnTo>
                <a:lnTo>
                  <a:pt x="541718" y="427989"/>
                </a:lnTo>
                <a:lnTo>
                  <a:pt x="550443" y="427989"/>
                </a:lnTo>
                <a:lnTo>
                  <a:pt x="549235" y="430529"/>
                </a:lnTo>
                <a:close/>
              </a:path>
              <a:path w="1075055" h="1045210">
                <a:moveTo>
                  <a:pt x="842971" y="436879"/>
                </a:moveTo>
                <a:lnTo>
                  <a:pt x="823174" y="436879"/>
                </a:lnTo>
                <a:lnTo>
                  <a:pt x="825309" y="434339"/>
                </a:lnTo>
                <a:lnTo>
                  <a:pt x="829424" y="433070"/>
                </a:lnTo>
                <a:lnTo>
                  <a:pt x="829487" y="429260"/>
                </a:lnTo>
                <a:lnTo>
                  <a:pt x="851488" y="429260"/>
                </a:lnTo>
                <a:lnTo>
                  <a:pt x="842971" y="436879"/>
                </a:lnTo>
                <a:close/>
              </a:path>
              <a:path w="1075055" h="1045210">
                <a:moveTo>
                  <a:pt x="438627" y="433070"/>
                </a:moveTo>
                <a:lnTo>
                  <a:pt x="434682" y="433070"/>
                </a:lnTo>
                <a:lnTo>
                  <a:pt x="434657" y="430529"/>
                </a:lnTo>
                <a:lnTo>
                  <a:pt x="441949" y="430529"/>
                </a:lnTo>
                <a:lnTo>
                  <a:pt x="438627" y="433070"/>
                </a:lnTo>
                <a:close/>
              </a:path>
              <a:path w="1075055" h="1045210">
                <a:moveTo>
                  <a:pt x="684101" y="431800"/>
                </a:moveTo>
                <a:lnTo>
                  <a:pt x="655499" y="431800"/>
                </a:lnTo>
                <a:lnTo>
                  <a:pt x="654431" y="430529"/>
                </a:lnTo>
                <a:lnTo>
                  <a:pt x="685417" y="430529"/>
                </a:lnTo>
                <a:lnTo>
                  <a:pt x="684101" y="431800"/>
                </a:lnTo>
                <a:close/>
              </a:path>
              <a:path w="1075055" h="1045210">
                <a:moveTo>
                  <a:pt x="546818" y="435610"/>
                </a:moveTo>
                <a:lnTo>
                  <a:pt x="535927" y="435610"/>
                </a:lnTo>
                <a:lnTo>
                  <a:pt x="535800" y="434339"/>
                </a:lnTo>
                <a:lnTo>
                  <a:pt x="547422" y="434339"/>
                </a:lnTo>
                <a:lnTo>
                  <a:pt x="546818" y="435610"/>
                </a:lnTo>
                <a:close/>
              </a:path>
              <a:path w="1075055" h="1045210">
                <a:moveTo>
                  <a:pt x="524083" y="442724"/>
                </a:moveTo>
                <a:lnTo>
                  <a:pt x="519887" y="439420"/>
                </a:lnTo>
                <a:lnTo>
                  <a:pt x="526224" y="439420"/>
                </a:lnTo>
                <a:lnTo>
                  <a:pt x="524083" y="442724"/>
                </a:lnTo>
                <a:close/>
              </a:path>
              <a:path w="1075055" h="1045210">
                <a:moveTo>
                  <a:pt x="541883" y="443229"/>
                </a:moveTo>
                <a:lnTo>
                  <a:pt x="525297" y="443229"/>
                </a:lnTo>
                <a:lnTo>
                  <a:pt x="526517" y="440689"/>
                </a:lnTo>
                <a:lnTo>
                  <a:pt x="527050" y="440689"/>
                </a:lnTo>
                <a:lnTo>
                  <a:pt x="527696" y="441960"/>
                </a:lnTo>
                <a:lnTo>
                  <a:pt x="542749" y="441960"/>
                </a:lnTo>
                <a:lnTo>
                  <a:pt x="541883" y="443229"/>
                </a:lnTo>
                <a:close/>
              </a:path>
              <a:path w="1075055" h="1045210">
                <a:moveTo>
                  <a:pt x="607451" y="501650"/>
                </a:moveTo>
                <a:lnTo>
                  <a:pt x="581863" y="501650"/>
                </a:lnTo>
                <a:lnTo>
                  <a:pt x="582865" y="500379"/>
                </a:lnTo>
                <a:lnTo>
                  <a:pt x="581126" y="495300"/>
                </a:lnTo>
                <a:lnTo>
                  <a:pt x="582904" y="494029"/>
                </a:lnTo>
                <a:lnTo>
                  <a:pt x="588645" y="491489"/>
                </a:lnTo>
                <a:lnTo>
                  <a:pt x="591146" y="487679"/>
                </a:lnTo>
                <a:lnTo>
                  <a:pt x="598665" y="482600"/>
                </a:lnTo>
                <a:lnTo>
                  <a:pt x="600176" y="478789"/>
                </a:lnTo>
                <a:lnTo>
                  <a:pt x="607695" y="472439"/>
                </a:lnTo>
                <a:lnTo>
                  <a:pt x="609904" y="468629"/>
                </a:lnTo>
                <a:lnTo>
                  <a:pt x="616394" y="466089"/>
                </a:lnTo>
                <a:lnTo>
                  <a:pt x="618578" y="463550"/>
                </a:lnTo>
                <a:lnTo>
                  <a:pt x="620750" y="453389"/>
                </a:lnTo>
                <a:lnTo>
                  <a:pt x="629640" y="449579"/>
                </a:lnTo>
                <a:lnTo>
                  <a:pt x="633018" y="441960"/>
                </a:lnTo>
                <a:lnTo>
                  <a:pt x="638696" y="444500"/>
                </a:lnTo>
                <a:lnTo>
                  <a:pt x="670685" y="444500"/>
                </a:lnTo>
                <a:lnTo>
                  <a:pt x="663970" y="452120"/>
                </a:lnTo>
                <a:lnTo>
                  <a:pt x="630262" y="452120"/>
                </a:lnTo>
                <a:lnTo>
                  <a:pt x="630339" y="453389"/>
                </a:lnTo>
                <a:lnTo>
                  <a:pt x="631101" y="453389"/>
                </a:lnTo>
                <a:lnTo>
                  <a:pt x="631736" y="454660"/>
                </a:lnTo>
                <a:lnTo>
                  <a:pt x="661216" y="454660"/>
                </a:lnTo>
                <a:lnTo>
                  <a:pt x="657946" y="457200"/>
                </a:lnTo>
                <a:lnTo>
                  <a:pt x="652345" y="461010"/>
                </a:lnTo>
                <a:lnTo>
                  <a:pt x="645629" y="463550"/>
                </a:lnTo>
                <a:lnTo>
                  <a:pt x="624800" y="463550"/>
                </a:lnTo>
                <a:lnTo>
                  <a:pt x="624864" y="464820"/>
                </a:lnTo>
                <a:lnTo>
                  <a:pt x="644169" y="464820"/>
                </a:lnTo>
                <a:lnTo>
                  <a:pt x="643534" y="466089"/>
                </a:lnTo>
                <a:lnTo>
                  <a:pt x="644254" y="468629"/>
                </a:lnTo>
                <a:lnTo>
                  <a:pt x="635050" y="468629"/>
                </a:lnTo>
                <a:lnTo>
                  <a:pt x="632471" y="471170"/>
                </a:lnTo>
                <a:lnTo>
                  <a:pt x="631465" y="472439"/>
                </a:lnTo>
                <a:lnTo>
                  <a:pt x="629108" y="472439"/>
                </a:lnTo>
                <a:lnTo>
                  <a:pt x="630142" y="473710"/>
                </a:lnTo>
                <a:lnTo>
                  <a:pt x="630226" y="473907"/>
                </a:lnTo>
                <a:lnTo>
                  <a:pt x="629453" y="474979"/>
                </a:lnTo>
                <a:lnTo>
                  <a:pt x="627024" y="474979"/>
                </a:lnTo>
                <a:lnTo>
                  <a:pt x="628448" y="476250"/>
                </a:lnTo>
                <a:lnTo>
                  <a:pt x="628992" y="476250"/>
                </a:lnTo>
                <a:lnTo>
                  <a:pt x="629881" y="478789"/>
                </a:lnTo>
                <a:lnTo>
                  <a:pt x="627836" y="480060"/>
                </a:lnTo>
                <a:lnTo>
                  <a:pt x="608838" y="480060"/>
                </a:lnTo>
                <a:lnTo>
                  <a:pt x="608595" y="482600"/>
                </a:lnTo>
                <a:lnTo>
                  <a:pt x="624140" y="482600"/>
                </a:lnTo>
                <a:lnTo>
                  <a:pt x="624420" y="487679"/>
                </a:lnTo>
                <a:lnTo>
                  <a:pt x="623303" y="490220"/>
                </a:lnTo>
                <a:lnTo>
                  <a:pt x="616826" y="491489"/>
                </a:lnTo>
                <a:lnTo>
                  <a:pt x="616610" y="499110"/>
                </a:lnTo>
                <a:lnTo>
                  <a:pt x="609409" y="499110"/>
                </a:lnTo>
                <a:lnTo>
                  <a:pt x="608025" y="500379"/>
                </a:lnTo>
                <a:lnTo>
                  <a:pt x="607451" y="501650"/>
                </a:lnTo>
                <a:close/>
              </a:path>
              <a:path w="1075055" h="1045210">
                <a:moveTo>
                  <a:pt x="835874" y="443229"/>
                </a:moveTo>
                <a:lnTo>
                  <a:pt x="832638" y="441960"/>
                </a:lnTo>
                <a:lnTo>
                  <a:pt x="837294" y="441960"/>
                </a:lnTo>
                <a:lnTo>
                  <a:pt x="835874" y="443229"/>
                </a:lnTo>
                <a:close/>
              </a:path>
              <a:path w="1075055" h="1045210">
                <a:moveTo>
                  <a:pt x="523525" y="457200"/>
                </a:moveTo>
                <a:lnTo>
                  <a:pt x="510170" y="457200"/>
                </a:lnTo>
                <a:lnTo>
                  <a:pt x="514996" y="454660"/>
                </a:lnTo>
                <a:lnTo>
                  <a:pt x="514184" y="448310"/>
                </a:lnTo>
                <a:lnTo>
                  <a:pt x="521233" y="447039"/>
                </a:lnTo>
                <a:lnTo>
                  <a:pt x="522109" y="445770"/>
                </a:lnTo>
                <a:lnTo>
                  <a:pt x="524083" y="442724"/>
                </a:lnTo>
                <a:lnTo>
                  <a:pt x="524724" y="443229"/>
                </a:lnTo>
                <a:lnTo>
                  <a:pt x="541883" y="443229"/>
                </a:lnTo>
                <a:lnTo>
                  <a:pt x="529475" y="449579"/>
                </a:lnTo>
                <a:lnTo>
                  <a:pt x="528205" y="455929"/>
                </a:lnTo>
                <a:lnTo>
                  <a:pt x="523525" y="457200"/>
                </a:lnTo>
                <a:close/>
              </a:path>
              <a:path w="1075055" h="1045210">
                <a:moveTo>
                  <a:pt x="833137" y="444500"/>
                </a:moveTo>
                <a:lnTo>
                  <a:pt x="804583" y="444500"/>
                </a:lnTo>
                <a:lnTo>
                  <a:pt x="803605" y="443229"/>
                </a:lnTo>
                <a:lnTo>
                  <a:pt x="832888" y="443229"/>
                </a:lnTo>
                <a:lnTo>
                  <a:pt x="833137" y="444500"/>
                </a:lnTo>
                <a:close/>
              </a:path>
              <a:path w="1075055" h="1045210">
                <a:moveTo>
                  <a:pt x="424680" y="449579"/>
                </a:moveTo>
                <a:lnTo>
                  <a:pt x="415937" y="449579"/>
                </a:lnTo>
                <a:lnTo>
                  <a:pt x="416687" y="448310"/>
                </a:lnTo>
                <a:lnTo>
                  <a:pt x="417322" y="448310"/>
                </a:lnTo>
                <a:lnTo>
                  <a:pt x="416864" y="445770"/>
                </a:lnTo>
                <a:lnTo>
                  <a:pt x="427056" y="445770"/>
                </a:lnTo>
                <a:lnTo>
                  <a:pt x="424680" y="449579"/>
                </a:lnTo>
                <a:close/>
              </a:path>
              <a:path w="1075055" h="1045210">
                <a:moveTo>
                  <a:pt x="451561" y="516889"/>
                </a:moveTo>
                <a:lnTo>
                  <a:pt x="441577" y="516889"/>
                </a:lnTo>
                <a:lnTo>
                  <a:pt x="443307" y="515620"/>
                </a:lnTo>
                <a:lnTo>
                  <a:pt x="445160" y="513079"/>
                </a:lnTo>
                <a:lnTo>
                  <a:pt x="448805" y="508000"/>
                </a:lnTo>
                <a:lnTo>
                  <a:pt x="449872" y="504189"/>
                </a:lnTo>
                <a:lnTo>
                  <a:pt x="454977" y="504189"/>
                </a:lnTo>
                <a:lnTo>
                  <a:pt x="457782" y="502920"/>
                </a:lnTo>
                <a:lnTo>
                  <a:pt x="459536" y="499110"/>
                </a:lnTo>
                <a:lnTo>
                  <a:pt x="462051" y="492760"/>
                </a:lnTo>
                <a:lnTo>
                  <a:pt x="464324" y="488950"/>
                </a:lnTo>
                <a:lnTo>
                  <a:pt x="472452" y="483870"/>
                </a:lnTo>
                <a:lnTo>
                  <a:pt x="475399" y="480060"/>
                </a:lnTo>
                <a:lnTo>
                  <a:pt x="478366" y="476017"/>
                </a:lnTo>
                <a:lnTo>
                  <a:pt x="482600" y="469900"/>
                </a:lnTo>
                <a:lnTo>
                  <a:pt x="487387" y="464820"/>
                </a:lnTo>
                <a:lnTo>
                  <a:pt x="496531" y="461010"/>
                </a:lnTo>
                <a:lnTo>
                  <a:pt x="498221" y="458470"/>
                </a:lnTo>
                <a:lnTo>
                  <a:pt x="503059" y="455929"/>
                </a:lnTo>
                <a:lnTo>
                  <a:pt x="503567" y="453389"/>
                </a:lnTo>
                <a:lnTo>
                  <a:pt x="502818" y="450850"/>
                </a:lnTo>
                <a:lnTo>
                  <a:pt x="502653" y="449579"/>
                </a:lnTo>
                <a:lnTo>
                  <a:pt x="504177" y="448310"/>
                </a:lnTo>
                <a:lnTo>
                  <a:pt x="505155" y="447039"/>
                </a:lnTo>
                <a:lnTo>
                  <a:pt x="511416" y="450850"/>
                </a:lnTo>
                <a:lnTo>
                  <a:pt x="510170" y="457200"/>
                </a:lnTo>
                <a:lnTo>
                  <a:pt x="523525" y="457200"/>
                </a:lnTo>
                <a:lnTo>
                  <a:pt x="518845" y="458470"/>
                </a:lnTo>
                <a:lnTo>
                  <a:pt x="514705" y="462279"/>
                </a:lnTo>
                <a:lnTo>
                  <a:pt x="501992" y="462279"/>
                </a:lnTo>
                <a:lnTo>
                  <a:pt x="502018" y="463550"/>
                </a:lnTo>
                <a:lnTo>
                  <a:pt x="514224" y="463550"/>
                </a:lnTo>
                <a:lnTo>
                  <a:pt x="511821" y="469900"/>
                </a:lnTo>
                <a:lnTo>
                  <a:pt x="508508" y="471170"/>
                </a:lnTo>
                <a:lnTo>
                  <a:pt x="501675" y="473710"/>
                </a:lnTo>
                <a:lnTo>
                  <a:pt x="500672" y="474979"/>
                </a:lnTo>
                <a:lnTo>
                  <a:pt x="483463" y="474979"/>
                </a:lnTo>
                <a:lnTo>
                  <a:pt x="483539" y="478789"/>
                </a:lnTo>
                <a:lnTo>
                  <a:pt x="484582" y="480060"/>
                </a:lnTo>
                <a:lnTo>
                  <a:pt x="490867" y="480060"/>
                </a:lnTo>
                <a:lnTo>
                  <a:pt x="490715" y="483870"/>
                </a:lnTo>
                <a:lnTo>
                  <a:pt x="488862" y="490220"/>
                </a:lnTo>
                <a:lnTo>
                  <a:pt x="484925" y="495300"/>
                </a:lnTo>
                <a:lnTo>
                  <a:pt x="483741" y="496570"/>
                </a:lnTo>
                <a:lnTo>
                  <a:pt x="467791" y="496570"/>
                </a:lnTo>
                <a:lnTo>
                  <a:pt x="465734" y="497839"/>
                </a:lnTo>
                <a:lnTo>
                  <a:pt x="464108" y="499110"/>
                </a:lnTo>
                <a:lnTo>
                  <a:pt x="461505" y="505460"/>
                </a:lnTo>
                <a:lnTo>
                  <a:pt x="459790" y="510539"/>
                </a:lnTo>
                <a:lnTo>
                  <a:pt x="459316" y="511810"/>
                </a:lnTo>
                <a:lnTo>
                  <a:pt x="451332" y="511810"/>
                </a:lnTo>
                <a:lnTo>
                  <a:pt x="450164" y="513079"/>
                </a:lnTo>
                <a:lnTo>
                  <a:pt x="449643" y="513079"/>
                </a:lnTo>
                <a:lnTo>
                  <a:pt x="449097" y="514350"/>
                </a:lnTo>
                <a:lnTo>
                  <a:pt x="449148" y="515620"/>
                </a:lnTo>
                <a:lnTo>
                  <a:pt x="450037" y="515620"/>
                </a:lnTo>
                <a:lnTo>
                  <a:pt x="451561" y="516889"/>
                </a:lnTo>
                <a:close/>
              </a:path>
              <a:path w="1075055" h="1045210">
                <a:moveTo>
                  <a:pt x="661216" y="454660"/>
                </a:moveTo>
                <a:lnTo>
                  <a:pt x="632346" y="454660"/>
                </a:lnTo>
                <a:lnTo>
                  <a:pt x="632193" y="452120"/>
                </a:lnTo>
                <a:lnTo>
                  <a:pt x="663970" y="452120"/>
                </a:lnTo>
                <a:lnTo>
                  <a:pt x="662851" y="453389"/>
                </a:lnTo>
                <a:lnTo>
                  <a:pt x="661216" y="454660"/>
                </a:lnTo>
                <a:close/>
              </a:path>
              <a:path w="1075055" h="1045210">
                <a:moveTo>
                  <a:pt x="375640" y="471170"/>
                </a:moveTo>
                <a:lnTo>
                  <a:pt x="365137" y="471170"/>
                </a:lnTo>
                <a:lnTo>
                  <a:pt x="367639" y="468629"/>
                </a:lnTo>
                <a:lnTo>
                  <a:pt x="367525" y="462279"/>
                </a:lnTo>
                <a:lnTo>
                  <a:pt x="369316" y="462279"/>
                </a:lnTo>
                <a:lnTo>
                  <a:pt x="370282" y="461010"/>
                </a:lnTo>
                <a:lnTo>
                  <a:pt x="372630" y="464820"/>
                </a:lnTo>
                <a:lnTo>
                  <a:pt x="409028" y="464820"/>
                </a:lnTo>
                <a:lnTo>
                  <a:pt x="404609" y="468629"/>
                </a:lnTo>
                <a:lnTo>
                  <a:pt x="375945" y="468629"/>
                </a:lnTo>
                <a:lnTo>
                  <a:pt x="375640" y="471170"/>
                </a:lnTo>
                <a:close/>
              </a:path>
              <a:path w="1075055" h="1045210">
                <a:moveTo>
                  <a:pt x="514224" y="463550"/>
                </a:moveTo>
                <a:lnTo>
                  <a:pt x="503085" y="463550"/>
                </a:lnTo>
                <a:lnTo>
                  <a:pt x="502932" y="462279"/>
                </a:lnTo>
                <a:lnTo>
                  <a:pt x="514705" y="462279"/>
                </a:lnTo>
                <a:lnTo>
                  <a:pt x="514224" y="463550"/>
                </a:lnTo>
                <a:close/>
              </a:path>
              <a:path w="1075055" h="1045210">
                <a:moveTo>
                  <a:pt x="812533" y="463550"/>
                </a:moveTo>
                <a:lnTo>
                  <a:pt x="801649" y="463550"/>
                </a:lnTo>
                <a:lnTo>
                  <a:pt x="802170" y="462279"/>
                </a:lnTo>
                <a:lnTo>
                  <a:pt x="813428" y="462279"/>
                </a:lnTo>
                <a:lnTo>
                  <a:pt x="812533" y="463550"/>
                </a:lnTo>
                <a:close/>
              </a:path>
              <a:path w="1075055" h="1045210">
                <a:moveTo>
                  <a:pt x="644169" y="464820"/>
                </a:moveTo>
                <a:lnTo>
                  <a:pt x="625957" y="464820"/>
                </a:lnTo>
                <a:lnTo>
                  <a:pt x="626465" y="463550"/>
                </a:lnTo>
                <a:lnTo>
                  <a:pt x="644804" y="463550"/>
                </a:lnTo>
                <a:lnTo>
                  <a:pt x="644169" y="464820"/>
                </a:lnTo>
                <a:close/>
              </a:path>
              <a:path w="1075055" h="1045210">
                <a:moveTo>
                  <a:pt x="400363" y="472439"/>
                </a:moveTo>
                <a:lnTo>
                  <a:pt x="375488" y="472439"/>
                </a:lnTo>
                <a:lnTo>
                  <a:pt x="379780" y="469900"/>
                </a:lnTo>
                <a:lnTo>
                  <a:pt x="379398" y="469900"/>
                </a:lnTo>
                <a:lnTo>
                  <a:pt x="379095" y="468629"/>
                </a:lnTo>
                <a:lnTo>
                  <a:pt x="404609" y="468629"/>
                </a:lnTo>
                <a:lnTo>
                  <a:pt x="401662" y="471170"/>
                </a:lnTo>
                <a:lnTo>
                  <a:pt x="400363" y="472439"/>
                </a:lnTo>
                <a:close/>
              </a:path>
              <a:path w="1075055" h="1045210">
                <a:moveTo>
                  <a:pt x="637170" y="478789"/>
                </a:moveTo>
                <a:lnTo>
                  <a:pt x="633857" y="476250"/>
                </a:lnTo>
                <a:lnTo>
                  <a:pt x="631177" y="474979"/>
                </a:lnTo>
                <a:lnTo>
                  <a:pt x="633831" y="474979"/>
                </a:lnTo>
                <a:lnTo>
                  <a:pt x="634809" y="472439"/>
                </a:lnTo>
                <a:lnTo>
                  <a:pt x="635444" y="471170"/>
                </a:lnTo>
                <a:lnTo>
                  <a:pt x="636385" y="468629"/>
                </a:lnTo>
                <a:lnTo>
                  <a:pt x="644254" y="468629"/>
                </a:lnTo>
                <a:lnTo>
                  <a:pt x="645693" y="473710"/>
                </a:lnTo>
                <a:lnTo>
                  <a:pt x="640612" y="474979"/>
                </a:lnTo>
                <a:lnTo>
                  <a:pt x="637170" y="478789"/>
                </a:lnTo>
                <a:close/>
              </a:path>
              <a:path w="1075055" h="1045210">
                <a:moveTo>
                  <a:pt x="381228" y="478789"/>
                </a:moveTo>
                <a:lnTo>
                  <a:pt x="358546" y="478789"/>
                </a:lnTo>
                <a:lnTo>
                  <a:pt x="359054" y="477520"/>
                </a:lnTo>
                <a:lnTo>
                  <a:pt x="356349" y="472439"/>
                </a:lnTo>
                <a:lnTo>
                  <a:pt x="357503" y="471170"/>
                </a:lnTo>
                <a:lnTo>
                  <a:pt x="358559" y="469900"/>
                </a:lnTo>
                <a:lnTo>
                  <a:pt x="365137" y="471170"/>
                </a:lnTo>
                <a:lnTo>
                  <a:pt x="375640" y="471170"/>
                </a:lnTo>
                <a:lnTo>
                  <a:pt x="375488" y="472439"/>
                </a:lnTo>
                <a:lnTo>
                  <a:pt x="400363" y="472439"/>
                </a:lnTo>
                <a:lnTo>
                  <a:pt x="396434" y="476250"/>
                </a:lnTo>
                <a:lnTo>
                  <a:pt x="383095" y="476250"/>
                </a:lnTo>
                <a:lnTo>
                  <a:pt x="382524" y="477520"/>
                </a:lnTo>
                <a:lnTo>
                  <a:pt x="381889" y="477520"/>
                </a:lnTo>
                <a:lnTo>
                  <a:pt x="381228" y="478789"/>
                </a:lnTo>
                <a:close/>
              </a:path>
              <a:path w="1075055" h="1045210">
                <a:moveTo>
                  <a:pt x="630303" y="473907"/>
                </a:moveTo>
                <a:lnTo>
                  <a:pt x="630365" y="473710"/>
                </a:lnTo>
                <a:lnTo>
                  <a:pt x="629108" y="472439"/>
                </a:lnTo>
                <a:lnTo>
                  <a:pt x="631465" y="472439"/>
                </a:lnTo>
                <a:lnTo>
                  <a:pt x="630303" y="473907"/>
                </a:lnTo>
                <a:close/>
              </a:path>
              <a:path w="1075055" h="1045210">
                <a:moveTo>
                  <a:pt x="628718" y="476072"/>
                </a:moveTo>
                <a:lnTo>
                  <a:pt x="629594" y="474802"/>
                </a:lnTo>
                <a:lnTo>
                  <a:pt x="630303" y="473907"/>
                </a:lnTo>
                <a:lnTo>
                  <a:pt x="631177" y="474979"/>
                </a:lnTo>
                <a:lnTo>
                  <a:pt x="629615" y="474979"/>
                </a:lnTo>
                <a:lnTo>
                  <a:pt x="628718" y="476072"/>
                </a:lnTo>
                <a:close/>
              </a:path>
              <a:path w="1075055" h="1045210">
                <a:moveTo>
                  <a:pt x="498055" y="481329"/>
                </a:moveTo>
                <a:lnTo>
                  <a:pt x="494665" y="481329"/>
                </a:lnTo>
                <a:lnTo>
                  <a:pt x="490867" y="480060"/>
                </a:lnTo>
                <a:lnTo>
                  <a:pt x="484582" y="480060"/>
                </a:lnTo>
                <a:lnTo>
                  <a:pt x="486219" y="478789"/>
                </a:lnTo>
                <a:lnTo>
                  <a:pt x="487781" y="478789"/>
                </a:lnTo>
                <a:lnTo>
                  <a:pt x="489280" y="477520"/>
                </a:lnTo>
                <a:lnTo>
                  <a:pt x="489521" y="477520"/>
                </a:lnTo>
                <a:lnTo>
                  <a:pt x="489458" y="476250"/>
                </a:lnTo>
                <a:lnTo>
                  <a:pt x="488886" y="476250"/>
                </a:lnTo>
                <a:lnTo>
                  <a:pt x="488226" y="474979"/>
                </a:lnTo>
                <a:lnTo>
                  <a:pt x="500672" y="474979"/>
                </a:lnTo>
                <a:lnTo>
                  <a:pt x="498666" y="477520"/>
                </a:lnTo>
                <a:lnTo>
                  <a:pt x="498055" y="481329"/>
                </a:lnTo>
                <a:close/>
              </a:path>
              <a:path w="1075055" h="1045210">
                <a:moveTo>
                  <a:pt x="628632" y="476017"/>
                </a:moveTo>
                <a:lnTo>
                  <a:pt x="627024" y="474979"/>
                </a:lnTo>
                <a:lnTo>
                  <a:pt x="629453" y="474979"/>
                </a:lnTo>
                <a:lnTo>
                  <a:pt x="628632" y="476017"/>
                </a:lnTo>
                <a:close/>
              </a:path>
              <a:path w="1075055" h="1045210">
                <a:moveTo>
                  <a:pt x="628572" y="476250"/>
                </a:moveTo>
                <a:lnTo>
                  <a:pt x="628632" y="476017"/>
                </a:lnTo>
                <a:lnTo>
                  <a:pt x="628572" y="476250"/>
                </a:lnTo>
                <a:close/>
              </a:path>
              <a:path w="1075055" h="1045210">
                <a:moveTo>
                  <a:pt x="628992" y="476250"/>
                </a:moveTo>
                <a:lnTo>
                  <a:pt x="628572" y="476250"/>
                </a:lnTo>
                <a:lnTo>
                  <a:pt x="628718" y="476072"/>
                </a:lnTo>
                <a:lnTo>
                  <a:pt x="628992" y="476250"/>
                </a:lnTo>
                <a:close/>
              </a:path>
              <a:path w="1075055" h="1045210">
                <a:moveTo>
                  <a:pt x="283693" y="551179"/>
                </a:moveTo>
                <a:lnTo>
                  <a:pt x="283248" y="547370"/>
                </a:lnTo>
                <a:lnTo>
                  <a:pt x="284887" y="544829"/>
                </a:lnTo>
                <a:lnTo>
                  <a:pt x="292228" y="538479"/>
                </a:lnTo>
                <a:lnTo>
                  <a:pt x="295921" y="532129"/>
                </a:lnTo>
                <a:lnTo>
                  <a:pt x="302691" y="529589"/>
                </a:lnTo>
                <a:lnTo>
                  <a:pt x="306082" y="523239"/>
                </a:lnTo>
                <a:lnTo>
                  <a:pt x="312126" y="520700"/>
                </a:lnTo>
                <a:lnTo>
                  <a:pt x="319239" y="518160"/>
                </a:lnTo>
                <a:lnTo>
                  <a:pt x="319430" y="516889"/>
                </a:lnTo>
                <a:lnTo>
                  <a:pt x="319786" y="515620"/>
                </a:lnTo>
                <a:lnTo>
                  <a:pt x="317601" y="513079"/>
                </a:lnTo>
                <a:lnTo>
                  <a:pt x="317563" y="511810"/>
                </a:lnTo>
                <a:lnTo>
                  <a:pt x="320395" y="510539"/>
                </a:lnTo>
                <a:lnTo>
                  <a:pt x="326556" y="510539"/>
                </a:lnTo>
                <a:lnTo>
                  <a:pt x="330822" y="506729"/>
                </a:lnTo>
                <a:lnTo>
                  <a:pt x="332079" y="504189"/>
                </a:lnTo>
                <a:lnTo>
                  <a:pt x="330391" y="500379"/>
                </a:lnTo>
                <a:lnTo>
                  <a:pt x="332028" y="499110"/>
                </a:lnTo>
                <a:lnTo>
                  <a:pt x="336829" y="499110"/>
                </a:lnTo>
                <a:lnTo>
                  <a:pt x="339471" y="495300"/>
                </a:lnTo>
                <a:lnTo>
                  <a:pt x="342773" y="491489"/>
                </a:lnTo>
                <a:lnTo>
                  <a:pt x="343535" y="487679"/>
                </a:lnTo>
                <a:lnTo>
                  <a:pt x="344182" y="483870"/>
                </a:lnTo>
                <a:lnTo>
                  <a:pt x="345452" y="482600"/>
                </a:lnTo>
                <a:lnTo>
                  <a:pt x="351359" y="481329"/>
                </a:lnTo>
                <a:lnTo>
                  <a:pt x="354482" y="480060"/>
                </a:lnTo>
                <a:lnTo>
                  <a:pt x="358140" y="478789"/>
                </a:lnTo>
                <a:lnTo>
                  <a:pt x="383400" y="478789"/>
                </a:lnTo>
                <a:lnTo>
                  <a:pt x="383095" y="476250"/>
                </a:lnTo>
                <a:lnTo>
                  <a:pt x="396434" y="476250"/>
                </a:lnTo>
                <a:lnTo>
                  <a:pt x="393776" y="478789"/>
                </a:lnTo>
                <a:lnTo>
                  <a:pt x="392304" y="480060"/>
                </a:lnTo>
                <a:lnTo>
                  <a:pt x="390117" y="480060"/>
                </a:lnTo>
                <a:lnTo>
                  <a:pt x="386334" y="483870"/>
                </a:lnTo>
                <a:lnTo>
                  <a:pt x="381725" y="485139"/>
                </a:lnTo>
                <a:lnTo>
                  <a:pt x="383962" y="488950"/>
                </a:lnTo>
                <a:lnTo>
                  <a:pt x="352336" y="488950"/>
                </a:lnTo>
                <a:lnTo>
                  <a:pt x="349719" y="491489"/>
                </a:lnTo>
                <a:lnTo>
                  <a:pt x="347675" y="494029"/>
                </a:lnTo>
                <a:lnTo>
                  <a:pt x="344563" y="496570"/>
                </a:lnTo>
                <a:lnTo>
                  <a:pt x="367501" y="496570"/>
                </a:lnTo>
                <a:lnTo>
                  <a:pt x="366090" y="497839"/>
                </a:lnTo>
                <a:lnTo>
                  <a:pt x="365239" y="499110"/>
                </a:lnTo>
                <a:lnTo>
                  <a:pt x="366991" y="500379"/>
                </a:lnTo>
                <a:lnTo>
                  <a:pt x="369944" y="502920"/>
                </a:lnTo>
                <a:lnTo>
                  <a:pt x="350710" y="502920"/>
                </a:lnTo>
                <a:lnTo>
                  <a:pt x="349846" y="505460"/>
                </a:lnTo>
                <a:lnTo>
                  <a:pt x="348602" y="508000"/>
                </a:lnTo>
                <a:lnTo>
                  <a:pt x="355165" y="508000"/>
                </a:lnTo>
                <a:lnTo>
                  <a:pt x="354723" y="510539"/>
                </a:lnTo>
                <a:lnTo>
                  <a:pt x="353668" y="513079"/>
                </a:lnTo>
                <a:lnTo>
                  <a:pt x="353008" y="514350"/>
                </a:lnTo>
                <a:lnTo>
                  <a:pt x="341287" y="514350"/>
                </a:lnTo>
                <a:lnTo>
                  <a:pt x="341820" y="518160"/>
                </a:lnTo>
                <a:lnTo>
                  <a:pt x="351028" y="518160"/>
                </a:lnTo>
                <a:lnTo>
                  <a:pt x="349048" y="521970"/>
                </a:lnTo>
                <a:lnTo>
                  <a:pt x="342722" y="521970"/>
                </a:lnTo>
                <a:lnTo>
                  <a:pt x="338277" y="527050"/>
                </a:lnTo>
                <a:lnTo>
                  <a:pt x="323545" y="527050"/>
                </a:lnTo>
                <a:lnTo>
                  <a:pt x="322630" y="528320"/>
                </a:lnTo>
                <a:lnTo>
                  <a:pt x="322643" y="529589"/>
                </a:lnTo>
                <a:lnTo>
                  <a:pt x="323051" y="529589"/>
                </a:lnTo>
                <a:lnTo>
                  <a:pt x="324102" y="530860"/>
                </a:lnTo>
                <a:lnTo>
                  <a:pt x="337375" y="530860"/>
                </a:lnTo>
                <a:lnTo>
                  <a:pt x="334441" y="533400"/>
                </a:lnTo>
                <a:lnTo>
                  <a:pt x="314985" y="533400"/>
                </a:lnTo>
                <a:lnTo>
                  <a:pt x="314706" y="534670"/>
                </a:lnTo>
                <a:lnTo>
                  <a:pt x="331279" y="534670"/>
                </a:lnTo>
                <a:lnTo>
                  <a:pt x="327494" y="538479"/>
                </a:lnTo>
                <a:lnTo>
                  <a:pt x="327437" y="539750"/>
                </a:lnTo>
                <a:lnTo>
                  <a:pt x="316382" y="539750"/>
                </a:lnTo>
                <a:lnTo>
                  <a:pt x="315301" y="541020"/>
                </a:lnTo>
                <a:lnTo>
                  <a:pt x="314783" y="542289"/>
                </a:lnTo>
                <a:lnTo>
                  <a:pt x="314083" y="543560"/>
                </a:lnTo>
                <a:lnTo>
                  <a:pt x="327863" y="543560"/>
                </a:lnTo>
                <a:lnTo>
                  <a:pt x="325551" y="546100"/>
                </a:lnTo>
                <a:lnTo>
                  <a:pt x="324560" y="547370"/>
                </a:lnTo>
                <a:lnTo>
                  <a:pt x="287642" y="547370"/>
                </a:lnTo>
                <a:lnTo>
                  <a:pt x="286232" y="548639"/>
                </a:lnTo>
                <a:lnTo>
                  <a:pt x="283693" y="551179"/>
                </a:lnTo>
                <a:close/>
              </a:path>
              <a:path w="1075055" h="1045210">
                <a:moveTo>
                  <a:pt x="624140" y="482600"/>
                </a:moveTo>
                <a:lnTo>
                  <a:pt x="608595" y="482600"/>
                </a:lnTo>
                <a:lnTo>
                  <a:pt x="609701" y="481329"/>
                </a:lnTo>
                <a:lnTo>
                  <a:pt x="609955" y="481329"/>
                </a:lnTo>
                <a:lnTo>
                  <a:pt x="609688" y="480060"/>
                </a:lnTo>
                <a:lnTo>
                  <a:pt x="627836" y="480060"/>
                </a:lnTo>
                <a:lnTo>
                  <a:pt x="625791" y="481329"/>
                </a:lnTo>
                <a:lnTo>
                  <a:pt x="624140" y="482600"/>
                </a:lnTo>
                <a:close/>
              </a:path>
              <a:path w="1075055" h="1045210">
                <a:moveTo>
                  <a:pt x="374205" y="497839"/>
                </a:moveTo>
                <a:lnTo>
                  <a:pt x="374065" y="497839"/>
                </a:lnTo>
                <a:lnTo>
                  <a:pt x="367501" y="496570"/>
                </a:lnTo>
                <a:lnTo>
                  <a:pt x="354534" y="496570"/>
                </a:lnTo>
                <a:lnTo>
                  <a:pt x="355231" y="494029"/>
                </a:lnTo>
                <a:lnTo>
                  <a:pt x="355522" y="491489"/>
                </a:lnTo>
                <a:lnTo>
                  <a:pt x="354088" y="488950"/>
                </a:lnTo>
                <a:lnTo>
                  <a:pt x="383962" y="488950"/>
                </a:lnTo>
                <a:lnTo>
                  <a:pt x="384708" y="490220"/>
                </a:lnTo>
                <a:lnTo>
                  <a:pt x="381495" y="492760"/>
                </a:lnTo>
                <a:lnTo>
                  <a:pt x="374675" y="492760"/>
                </a:lnTo>
                <a:lnTo>
                  <a:pt x="372541" y="495300"/>
                </a:lnTo>
                <a:lnTo>
                  <a:pt x="371983" y="496570"/>
                </a:lnTo>
                <a:lnTo>
                  <a:pt x="374205" y="497839"/>
                </a:lnTo>
                <a:close/>
              </a:path>
              <a:path w="1075055" h="1045210">
                <a:moveTo>
                  <a:pt x="380225" y="499110"/>
                </a:moveTo>
                <a:lnTo>
                  <a:pt x="374319" y="497839"/>
                </a:lnTo>
                <a:lnTo>
                  <a:pt x="375705" y="497839"/>
                </a:lnTo>
                <a:lnTo>
                  <a:pt x="376529" y="495300"/>
                </a:lnTo>
                <a:lnTo>
                  <a:pt x="376759" y="494029"/>
                </a:lnTo>
                <a:lnTo>
                  <a:pt x="377113" y="492760"/>
                </a:lnTo>
                <a:lnTo>
                  <a:pt x="381495" y="492760"/>
                </a:lnTo>
                <a:lnTo>
                  <a:pt x="380225" y="499110"/>
                </a:lnTo>
                <a:close/>
              </a:path>
              <a:path w="1075055" h="1045210">
                <a:moveTo>
                  <a:pt x="475945" y="504189"/>
                </a:moveTo>
                <a:lnTo>
                  <a:pt x="467563" y="501650"/>
                </a:lnTo>
                <a:lnTo>
                  <a:pt x="467791" y="496570"/>
                </a:lnTo>
                <a:lnTo>
                  <a:pt x="483741" y="496570"/>
                </a:lnTo>
                <a:lnTo>
                  <a:pt x="480190" y="500379"/>
                </a:lnTo>
                <a:lnTo>
                  <a:pt x="475945" y="504189"/>
                </a:lnTo>
                <a:close/>
              </a:path>
              <a:path w="1075055" h="1045210">
                <a:moveTo>
                  <a:pt x="476872" y="629920"/>
                </a:moveTo>
                <a:lnTo>
                  <a:pt x="451968" y="629920"/>
                </a:lnTo>
                <a:lnTo>
                  <a:pt x="448651" y="626110"/>
                </a:lnTo>
                <a:lnTo>
                  <a:pt x="449313" y="624839"/>
                </a:lnTo>
                <a:lnTo>
                  <a:pt x="449897" y="624839"/>
                </a:lnTo>
                <a:lnTo>
                  <a:pt x="454520" y="621029"/>
                </a:lnTo>
                <a:lnTo>
                  <a:pt x="459536" y="618489"/>
                </a:lnTo>
                <a:lnTo>
                  <a:pt x="464399" y="610870"/>
                </a:lnTo>
                <a:lnTo>
                  <a:pt x="468628" y="609600"/>
                </a:lnTo>
                <a:lnTo>
                  <a:pt x="471665" y="604520"/>
                </a:lnTo>
                <a:lnTo>
                  <a:pt x="472464" y="604520"/>
                </a:lnTo>
                <a:lnTo>
                  <a:pt x="476580" y="595629"/>
                </a:lnTo>
                <a:lnTo>
                  <a:pt x="483882" y="591820"/>
                </a:lnTo>
                <a:lnTo>
                  <a:pt x="492111" y="584200"/>
                </a:lnTo>
                <a:lnTo>
                  <a:pt x="493725" y="582929"/>
                </a:lnTo>
                <a:lnTo>
                  <a:pt x="497370" y="576579"/>
                </a:lnTo>
                <a:lnTo>
                  <a:pt x="500024" y="572770"/>
                </a:lnTo>
                <a:lnTo>
                  <a:pt x="506349" y="572770"/>
                </a:lnTo>
                <a:lnTo>
                  <a:pt x="507822" y="571500"/>
                </a:lnTo>
                <a:lnTo>
                  <a:pt x="513245" y="561339"/>
                </a:lnTo>
                <a:lnTo>
                  <a:pt x="519976" y="558800"/>
                </a:lnTo>
                <a:lnTo>
                  <a:pt x="520725" y="556260"/>
                </a:lnTo>
                <a:lnTo>
                  <a:pt x="523137" y="553720"/>
                </a:lnTo>
                <a:lnTo>
                  <a:pt x="524167" y="551179"/>
                </a:lnTo>
                <a:lnTo>
                  <a:pt x="526084" y="549910"/>
                </a:lnTo>
                <a:lnTo>
                  <a:pt x="533445" y="543560"/>
                </a:lnTo>
                <a:lnTo>
                  <a:pt x="539624" y="537210"/>
                </a:lnTo>
                <a:lnTo>
                  <a:pt x="545367" y="529589"/>
                </a:lnTo>
                <a:lnTo>
                  <a:pt x="551421" y="521970"/>
                </a:lnTo>
                <a:lnTo>
                  <a:pt x="552272" y="521970"/>
                </a:lnTo>
                <a:lnTo>
                  <a:pt x="552958" y="520700"/>
                </a:lnTo>
                <a:lnTo>
                  <a:pt x="556895" y="518160"/>
                </a:lnTo>
                <a:lnTo>
                  <a:pt x="559943" y="518160"/>
                </a:lnTo>
                <a:lnTo>
                  <a:pt x="562951" y="516889"/>
                </a:lnTo>
                <a:lnTo>
                  <a:pt x="562216" y="513079"/>
                </a:lnTo>
                <a:lnTo>
                  <a:pt x="564324" y="511810"/>
                </a:lnTo>
                <a:lnTo>
                  <a:pt x="568655" y="506729"/>
                </a:lnTo>
                <a:lnTo>
                  <a:pt x="571449" y="505460"/>
                </a:lnTo>
                <a:lnTo>
                  <a:pt x="575651" y="501650"/>
                </a:lnTo>
                <a:lnTo>
                  <a:pt x="577126" y="500379"/>
                </a:lnTo>
                <a:lnTo>
                  <a:pt x="581863" y="501650"/>
                </a:lnTo>
                <a:lnTo>
                  <a:pt x="607451" y="501650"/>
                </a:lnTo>
                <a:lnTo>
                  <a:pt x="606877" y="502920"/>
                </a:lnTo>
                <a:lnTo>
                  <a:pt x="575564" y="502920"/>
                </a:lnTo>
                <a:lnTo>
                  <a:pt x="574408" y="506729"/>
                </a:lnTo>
                <a:lnTo>
                  <a:pt x="572643" y="510539"/>
                </a:lnTo>
                <a:lnTo>
                  <a:pt x="598079" y="510539"/>
                </a:lnTo>
                <a:lnTo>
                  <a:pt x="594638" y="516889"/>
                </a:lnTo>
                <a:lnTo>
                  <a:pt x="568858" y="546100"/>
                </a:lnTo>
                <a:lnTo>
                  <a:pt x="565608" y="548639"/>
                </a:lnTo>
                <a:lnTo>
                  <a:pt x="560946" y="548639"/>
                </a:lnTo>
                <a:lnTo>
                  <a:pt x="557734" y="552450"/>
                </a:lnTo>
                <a:lnTo>
                  <a:pt x="557696" y="556260"/>
                </a:lnTo>
                <a:lnTo>
                  <a:pt x="548678" y="556260"/>
                </a:lnTo>
                <a:lnTo>
                  <a:pt x="544029" y="560070"/>
                </a:lnTo>
                <a:lnTo>
                  <a:pt x="545680" y="565150"/>
                </a:lnTo>
                <a:lnTo>
                  <a:pt x="542250" y="570229"/>
                </a:lnTo>
                <a:lnTo>
                  <a:pt x="537514" y="571500"/>
                </a:lnTo>
                <a:lnTo>
                  <a:pt x="533501" y="576579"/>
                </a:lnTo>
                <a:lnTo>
                  <a:pt x="526961" y="585470"/>
                </a:lnTo>
                <a:lnTo>
                  <a:pt x="525590" y="590550"/>
                </a:lnTo>
                <a:lnTo>
                  <a:pt x="520331" y="591820"/>
                </a:lnTo>
                <a:lnTo>
                  <a:pt x="519290" y="596900"/>
                </a:lnTo>
                <a:lnTo>
                  <a:pt x="513702" y="596900"/>
                </a:lnTo>
                <a:lnTo>
                  <a:pt x="508901" y="603250"/>
                </a:lnTo>
                <a:lnTo>
                  <a:pt x="505613" y="603250"/>
                </a:lnTo>
                <a:lnTo>
                  <a:pt x="504444" y="609600"/>
                </a:lnTo>
                <a:lnTo>
                  <a:pt x="502874" y="610870"/>
                </a:lnTo>
                <a:lnTo>
                  <a:pt x="484379" y="610870"/>
                </a:lnTo>
                <a:lnTo>
                  <a:pt x="484555" y="612139"/>
                </a:lnTo>
                <a:lnTo>
                  <a:pt x="501305" y="612139"/>
                </a:lnTo>
                <a:lnTo>
                  <a:pt x="496163" y="613410"/>
                </a:lnTo>
                <a:lnTo>
                  <a:pt x="495185" y="614679"/>
                </a:lnTo>
                <a:lnTo>
                  <a:pt x="493877" y="617220"/>
                </a:lnTo>
                <a:lnTo>
                  <a:pt x="493268" y="618489"/>
                </a:lnTo>
                <a:lnTo>
                  <a:pt x="489202" y="618489"/>
                </a:lnTo>
                <a:lnTo>
                  <a:pt x="485394" y="623570"/>
                </a:lnTo>
                <a:lnTo>
                  <a:pt x="483717" y="627379"/>
                </a:lnTo>
                <a:lnTo>
                  <a:pt x="475526" y="627379"/>
                </a:lnTo>
                <a:lnTo>
                  <a:pt x="474967" y="628650"/>
                </a:lnTo>
                <a:lnTo>
                  <a:pt x="476872" y="629920"/>
                </a:lnTo>
                <a:close/>
              </a:path>
              <a:path w="1075055" h="1045210">
                <a:moveTo>
                  <a:pt x="355165" y="508000"/>
                </a:moveTo>
                <a:lnTo>
                  <a:pt x="350316" y="508000"/>
                </a:lnTo>
                <a:lnTo>
                  <a:pt x="349935" y="505460"/>
                </a:lnTo>
                <a:lnTo>
                  <a:pt x="350226" y="505460"/>
                </a:lnTo>
                <a:lnTo>
                  <a:pt x="350570" y="504189"/>
                </a:lnTo>
                <a:lnTo>
                  <a:pt x="350710" y="502920"/>
                </a:lnTo>
                <a:lnTo>
                  <a:pt x="357009" y="502920"/>
                </a:lnTo>
                <a:lnTo>
                  <a:pt x="355828" y="504189"/>
                </a:lnTo>
                <a:lnTo>
                  <a:pt x="355165" y="508000"/>
                </a:lnTo>
                <a:close/>
              </a:path>
              <a:path w="1075055" h="1045210">
                <a:moveTo>
                  <a:pt x="358914" y="511810"/>
                </a:moveTo>
                <a:lnTo>
                  <a:pt x="359968" y="504189"/>
                </a:lnTo>
                <a:lnTo>
                  <a:pt x="357009" y="502920"/>
                </a:lnTo>
                <a:lnTo>
                  <a:pt x="369944" y="502920"/>
                </a:lnTo>
                <a:lnTo>
                  <a:pt x="372897" y="505460"/>
                </a:lnTo>
                <a:lnTo>
                  <a:pt x="370103" y="506729"/>
                </a:lnTo>
                <a:lnTo>
                  <a:pt x="367855" y="506729"/>
                </a:lnTo>
                <a:lnTo>
                  <a:pt x="363880" y="508000"/>
                </a:lnTo>
                <a:lnTo>
                  <a:pt x="362127" y="509270"/>
                </a:lnTo>
                <a:lnTo>
                  <a:pt x="358914" y="511810"/>
                </a:lnTo>
                <a:close/>
              </a:path>
              <a:path w="1075055" h="1045210">
                <a:moveTo>
                  <a:pt x="598079" y="510539"/>
                </a:moveTo>
                <a:lnTo>
                  <a:pt x="572643" y="510539"/>
                </a:lnTo>
                <a:lnTo>
                  <a:pt x="581025" y="505460"/>
                </a:lnTo>
                <a:lnTo>
                  <a:pt x="575564" y="502920"/>
                </a:lnTo>
                <a:lnTo>
                  <a:pt x="592632" y="502920"/>
                </a:lnTo>
                <a:lnTo>
                  <a:pt x="592329" y="504189"/>
                </a:lnTo>
                <a:lnTo>
                  <a:pt x="592010" y="504189"/>
                </a:lnTo>
                <a:lnTo>
                  <a:pt x="592747" y="505460"/>
                </a:lnTo>
                <a:lnTo>
                  <a:pt x="605730" y="505460"/>
                </a:lnTo>
                <a:lnTo>
                  <a:pt x="604583" y="508000"/>
                </a:lnTo>
                <a:lnTo>
                  <a:pt x="598079" y="510539"/>
                </a:lnTo>
                <a:close/>
              </a:path>
              <a:path w="1075055" h="1045210">
                <a:moveTo>
                  <a:pt x="605730" y="505460"/>
                </a:moveTo>
                <a:lnTo>
                  <a:pt x="592747" y="505460"/>
                </a:lnTo>
                <a:lnTo>
                  <a:pt x="593305" y="504189"/>
                </a:lnTo>
                <a:lnTo>
                  <a:pt x="593039" y="502920"/>
                </a:lnTo>
                <a:lnTo>
                  <a:pt x="606877" y="502920"/>
                </a:lnTo>
                <a:lnTo>
                  <a:pt x="605730" y="505460"/>
                </a:lnTo>
                <a:close/>
              </a:path>
              <a:path w="1075055" h="1045210">
                <a:moveTo>
                  <a:pt x="445076" y="534670"/>
                </a:moveTo>
                <a:lnTo>
                  <a:pt x="425615" y="534670"/>
                </a:lnTo>
                <a:lnTo>
                  <a:pt x="424764" y="529589"/>
                </a:lnTo>
                <a:lnTo>
                  <a:pt x="427520" y="527050"/>
                </a:lnTo>
                <a:lnTo>
                  <a:pt x="427837" y="527050"/>
                </a:lnTo>
                <a:lnTo>
                  <a:pt x="429437" y="520700"/>
                </a:lnTo>
                <a:lnTo>
                  <a:pt x="434112" y="516889"/>
                </a:lnTo>
                <a:lnTo>
                  <a:pt x="451561" y="516889"/>
                </a:lnTo>
                <a:lnTo>
                  <a:pt x="452753" y="515620"/>
                </a:lnTo>
                <a:lnTo>
                  <a:pt x="452526" y="513079"/>
                </a:lnTo>
                <a:lnTo>
                  <a:pt x="452742" y="511810"/>
                </a:lnTo>
                <a:lnTo>
                  <a:pt x="459316" y="511810"/>
                </a:lnTo>
                <a:lnTo>
                  <a:pt x="456946" y="518160"/>
                </a:lnTo>
                <a:lnTo>
                  <a:pt x="441439" y="518160"/>
                </a:lnTo>
                <a:lnTo>
                  <a:pt x="435724" y="519429"/>
                </a:lnTo>
                <a:lnTo>
                  <a:pt x="435178" y="519429"/>
                </a:lnTo>
                <a:lnTo>
                  <a:pt x="434813" y="524510"/>
                </a:lnTo>
                <a:lnTo>
                  <a:pt x="432181" y="524510"/>
                </a:lnTo>
                <a:lnTo>
                  <a:pt x="429971" y="527050"/>
                </a:lnTo>
                <a:lnTo>
                  <a:pt x="427762" y="528320"/>
                </a:lnTo>
                <a:lnTo>
                  <a:pt x="431203" y="530860"/>
                </a:lnTo>
                <a:lnTo>
                  <a:pt x="449131" y="530860"/>
                </a:lnTo>
                <a:lnTo>
                  <a:pt x="447954" y="532129"/>
                </a:lnTo>
                <a:lnTo>
                  <a:pt x="445076" y="534670"/>
                </a:lnTo>
                <a:close/>
              </a:path>
              <a:path w="1075055" h="1045210">
                <a:moveTo>
                  <a:pt x="351028" y="518160"/>
                </a:moveTo>
                <a:lnTo>
                  <a:pt x="343789" y="518160"/>
                </a:lnTo>
                <a:lnTo>
                  <a:pt x="344410" y="516889"/>
                </a:lnTo>
                <a:lnTo>
                  <a:pt x="344716" y="515620"/>
                </a:lnTo>
                <a:lnTo>
                  <a:pt x="345224" y="514350"/>
                </a:lnTo>
                <a:lnTo>
                  <a:pt x="353008" y="514350"/>
                </a:lnTo>
                <a:lnTo>
                  <a:pt x="351028" y="518160"/>
                </a:lnTo>
                <a:close/>
              </a:path>
              <a:path w="1075055" h="1045210">
                <a:moveTo>
                  <a:pt x="452661" y="527050"/>
                </a:moveTo>
                <a:lnTo>
                  <a:pt x="437832" y="527050"/>
                </a:lnTo>
                <a:lnTo>
                  <a:pt x="438302" y="525779"/>
                </a:lnTo>
                <a:lnTo>
                  <a:pt x="439648" y="523239"/>
                </a:lnTo>
                <a:lnTo>
                  <a:pt x="440448" y="520700"/>
                </a:lnTo>
                <a:lnTo>
                  <a:pt x="441439" y="518160"/>
                </a:lnTo>
                <a:lnTo>
                  <a:pt x="456946" y="518160"/>
                </a:lnTo>
                <a:lnTo>
                  <a:pt x="461048" y="519429"/>
                </a:lnTo>
                <a:lnTo>
                  <a:pt x="456272" y="523239"/>
                </a:lnTo>
                <a:lnTo>
                  <a:pt x="455015" y="524510"/>
                </a:lnTo>
                <a:lnTo>
                  <a:pt x="452661" y="527050"/>
                </a:lnTo>
                <a:close/>
              </a:path>
              <a:path w="1075055" h="1045210">
                <a:moveTo>
                  <a:pt x="449131" y="530860"/>
                </a:moveTo>
                <a:lnTo>
                  <a:pt x="431431" y="530860"/>
                </a:lnTo>
                <a:lnTo>
                  <a:pt x="434403" y="528320"/>
                </a:lnTo>
                <a:lnTo>
                  <a:pt x="432181" y="524510"/>
                </a:lnTo>
                <a:lnTo>
                  <a:pt x="434813" y="524510"/>
                </a:lnTo>
                <a:lnTo>
                  <a:pt x="434630" y="527050"/>
                </a:lnTo>
                <a:lnTo>
                  <a:pt x="452661" y="527050"/>
                </a:lnTo>
                <a:lnTo>
                  <a:pt x="449131" y="530860"/>
                </a:lnTo>
                <a:close/>
              </a:path>
              <a:path w="1075055" h="1045210">
                <a:moveTo>
                  <a:pt x="337375" y="530860"/>
                </a:moveTo>
                <a:lnTo>
                  <a:pt x="324102" y="530860"/>
                </a:lnTo>
                <a:lnTo>
                  <a:pt x="324166" y="529589"/>
                </a:lnTo>
                <a:lnTo>
                  <a:pt x="324599" y="529589"/>
                </a:lnTo>
                <a:lnTo>
                  <a:pt x="324815" y="528320"/>
                </a:lnTo>
                <a:lnTo>
                  <a:pt x="325132" y="527050"/>
                </a:lnTo>
                <a:lnTo>
                  <a:pt x="335788" y="527050"/>
                </a:lnTo>
                <a:lnTo>
                  <a:pt x="337375" y="530860"/>
                </a:lnTo>
                <a:close/>
              </a:path>
              <a:path w="1075055" h="1045210">
                <a:moveTo>
                  <a:pt x="391643" y="588010"/>
                </a:moveTo>
                <a:lnTo>
                  <a:pt x="367969" y="588010"/>
                </a:lnTo>
                <a:lnTo>
                  <a:pt x="369697" y="584200"/>
                </a:lnTo>
                <a:lnTo>
                  <a:pt x="375754" y="576579"/>
                </a:lnTo>
                <a:lnTo>
                  <a:pt x="380325" y="571500"/>
                </a:lnTo>
                <a:lnTo>
                  <a:pt x="388061" y="566420"/>
                </a:lnTo>
                <a:lnTo>
                  <a:pt x="389432" y="565150"/>
                </a:lnTo>
                <a:lnTo>
                  <a:pt x="393952" y="556260"/>
                </a:lnTo>
                <a:lnTo>
                  <a:pt x="402856" y="552450"/>
                </a:lnTo>
                <a:lnTo>
                  <a:pt x="408660" y="541020"/>
                </a:lnTo>
                <a:lnTo>
                  <a:pt x="419201" y="541020"/>
                </a:lnTo>
                <a:lnTo>
                  <a:pt x="418795" y="538479"/>
                </a:lnTo>
                <a:lnTo>
                  <a:pt x="418158" y="537210"/>
                </a:lnTo>
                <a:lnTo>
                  <a:pt x="418223" y="534670"/>
                </a:lnTo>
                <a:lnTo>
                  <a:pt x="420052" y="532129"/>
                </a:lnTo>
                <a:lnTo>
                  <a:pt x="423990" y="534670"/>
                </a:lnTo>
                <a:lnTo>
                  <a:pt x="445076" y="534670"/>
                </a:lnTo>
                <a:lnTo>
                  <a:pt x="443637" y="535939"/>
                </a:lnTo>
                <a:lnTo>
                  <a:pt x="439862" y="538479"/>
                </a:lnTo>
                <a:lnTo>
                  <a:pt x="431533" y="538479"/>
                </a:lnTo>
                <a:lnTo>
                  <a:pt x="430288" y="539750"/>
                </a:lnTo>
                <a:lnTo>
                  <a:pt x="428828" y="541020"/>
                </a:lnTo>
                <a:lnTo>
                  <a:pt x="428713" y="542289"/>
                </a:lnTo>
                <a:lnTo>
                  <a:pt x="429983" y="543560"/>
                </a:lnTo>
                <a:lnTo>
                  <a:pt x="434440" y="543560"/>
                </a:lnTo>
                <a:lnTo>
                  <a:pt x="434237" y="544829"/>
                </a:lnTo>
                <a:lnTo>
                  <a:pt x="429116" y="549910"/>
                </a:lnTo>
                <a:lnTo>
                  <a:pt x="424612" y="554989"/>
                </a:lnTo>
                <a:lnTo>
                  <a:pt x="420063" y="558800"/>
                </a:lnTo>
                <a:lnTo>
                  <a:pt x="418908" y="560070"/>
                </a:lnTo>
                <a:lnTo>
                  <a:pt x="399618" y="560070"/>
                </a:lnTo>
                <a:lnTo>
                  <a:pt x="399554" y="561339"/>
                </a:lnTo>
                <a:lnTo>
                  <a:pt x="417752" y="561339"/>
                </a:lnTo>
                <a:lnTo>
                  <a:pt x="415442" y="563879"/>
                </a:lnTo>
                <a:lnTo>
                  <a:pt x="412038" y="567689"/>
                </a:lnTo>
                <a:lnTo>
                  <a:pt x="408279" y="570229"/>
                </a:lnTo>
                <a:lnTo>
                  <a:pt x="403746" y="574039"/>
                </a:lnTo>
                <a:lnTo>
                  <a:pt x="403270" y="575310"/>
                </a:lnTo>
                <a:lnTo>
                  <a:pt x="394221" y="575310"/>
                </a:lnTo>
                <a:lnTo>
                  <a:pt x="393548" y="577850"/>
                </a:lnTo>
                <a:lnTo>
                  <a:pt x="383209" y="577850"/>
                </a:lnTo>
                <a:lnTo>
                  <a:pt x="382854" y="579120"/>
                </a:lnTo>
                <a:lnTo>
                  <a:pt x="383376" y="579120"/>
                </a:lnTo>
                <a:lnTo>
                  <a:pt x="383794" y="580389"/>
                </a:lnTo>
                <a:lnTo>
                  <a:pt x="392874" y="580389"/>
                </a:lnTo>
                <a:lnTo>
                  <a:pt x="391795" y="586739"/>
                </a:lnTo>
                <a:lnTo>
                  <a:pt x="391643" y="588010"/>
                </a:lnTo>
                <a:close/>
              </a:path>
              <a:path w="1075055" h="1045210">
                <a:moveTo>
                  <a:pt x="331279" y="534670"/>
                </a:moveTo>
                <a:lnTo>
                  <a:pt x="315582" y="534670"/>
                </a:lnTo>
                <a:lnTo>
                  <a:pt x="315734" y="533400"/>
                </a:lnTo>
                <a:lnTo>
                  <a:pt x="334441" y="533400"/>
                </a:lnTo>
                <a:lnTo>
                  <a:pt x="331279" y="534670"/>
                </a:lnTo>
                <a:close/>
              </a:path>
              <a:path w="1075055" h="1045210">
                <a:moveTo>
                  <a:pt x="434200" y="542289"/>
                </a:moveTo>
                <a:lnTo>
                  <a:pt x="434364" y="541020"/>
                </a:lnTo>
                <a:lnTo>
                  <a:pt x="433373" y="541020"/>
                </a:lnTo>
                <a:lnTo>
                  <a:pt x="431533" y="538479"/>
                </a:lnTo>
                <a:lnTo>
                  <a:pt x="439862" y="538479"/>
                </a:lnTo>
                <a:lnTo>
                  <a:pt x="434200" y="542289"/>
                </a:lnTo>
                <a:close/>
              </a:path>
              <a:path w="1075055" h="1045210">
                <a:moveTo>
                  <a:pt x="327926" y="543560"/>
                </a:moveTo>
                <a:lnTo>
                  <a:pt x="317155" y="543560"/>
                </a:lnTo>
                <a:lnTo>
                  <a:pt x="317550" y="542289"/>
                </a:lnTo>
                <a:lnTo>
                  <a:pt x="318058" y="541020"/>
                </a:lnTo>
                <a:lnTo>
                  <a:pt x="317398" y="541020"/>
                </a:lnTo>
                <a:lnTo>
                  <a:pt x="316382" y="539750"/>
                </a:lnTo>
                <a:lnTo>
                  <a:pt x="327437" y="539750"/>
                </a:lnTo>
                <a:lnTo>
                  <a:pt x="327380" y="541020"/>
                </a:lnTo>
                <a:lnTo>
                  <a:pt x="326758" y="542289"/>
                </a:lnTo>
                <a:lnTo>
                  <a:pt x="327063" y="542289"/>
                </a:lnTo>
                <a:lnTo>
                  <a:pt x="327926" y="543560"/>
                </a:lnTo>
                <a:close/>
              </a:path>
              <a:path w="1075055" h="1045210">
                <a:moveTo>
                  <a:pt x="434440" y="543560"/>
                </a:moveTo>
                <a:lnTo>
                  <a:pt x="431241" y="543560"/>
                </a:lnTo>
                <a:lnTo>
                  <a:pt x="433197" y="542289"/>
                </a:lnTo>
                <a:lnTo>
                  <a:pt x="434644" y="542289"/>
                </a:lnTo>
                <a:lnTo>
                  <a:pt x="434440" y="543560"/>
                </a:lnTo>
                <a:close/>
              </a:path>
              <a:path w="1075055" h="1045210">
                <a:moveTo>
                  <a:pt x="310857" y="558800"/>
                </a:moveTo>
                <a:lnTo>
                  <a:pt x="309892" y="553720"/>
                </a:lnTo>
                <a:lnTo>
                  <a:pt x="316204" y="553720"/>
                </a:lnTo>
                <a:lnTo>
                  <a:pt x="313740" y="548639"/>
                </a:lnTo>
                <a:lnTo>
                  <a:pt x="288175" y="548639"/>
                </a:lnTo>
                <a:lnTo>
                  <a:pt x="287642" y="547370"/>
                </a:lnTo>
                <a:lnTo>
                  <a:pt x="324560" y="547370"/>
                </a:lnTo>
                <a:lnTo>
                  <a:pt x="322578" y="549910"/>
                </a:lnTo>
                <a:lnTo>
                  <a:pt x="318503" y="556260"/>
                </a:lnTo>
                <a:lnTo>
                  <a:pt x="310857" y="558800"/>
                </a:lnTo>
                <a:close/>
              </a:path>
              <a:path w="1075055" h="1045210">
                <a:moveTo>
                  <a:pt x="305655" y="556260"/>
                </a:moveTo>
                <a:lnTo>
                  <a:pt x="301486" y="556260"/>
                </a:lnTo>
                <a:lnTo>
                  <a:pt x="301611" y="554989"/>
                </a:lnTo>
                <a:lnTo>
                  <a:pt x="293738" y="554989"/>
                </a:lnTo>
                <a:lnTo>
                  <a:pt x="297497" y="553720"/>
                </a:lnTo>
                <a:lnTo>
                  <a:pt x="297332" y="551179"/>
                </a:lnTo>
                <a:lnTo>
                  <a:pt x="283743" y="551179"/>
                </a:lnTo>
                <a:lnTo>
                  <a:pt x="286956" y="549910"/>
                </a:lnTo>
                <a:lnTo>
                  <a:pt x="288607" y="548639"/>
                </a:lnTo>
                <a:lnTo>
                  <a:pt x="313740" y="548639"/>
                </a:lnTo>
                <a:lnTo>
                  <a:pt x="310208" y="551179"/>
                </a:lnTo>
                <a:lnTo>
                  <a:pt x="305655" y="556260"/>
                </a:lnTo>
                <a:close/>
              </a:path>
              <a:path w="1075055" h="1045210">
                <a:moveTo>
                  <a:pt x="294703" y="552450"/>
                </a:moveTo>
                <a:lnTo>
                  <a:pt x="280860" y="552450"/>
                </a:lnTo>
                <a:lnTo>
                  <a:pt x="282638" y="551179"/>
                </a:lnTo>
                <a:lnTo>
                  <a:pt x="296037" y="551179"/>
                </a:lnTo>
                <a:lnTo>
                  <a:pt x="294703" y="552450"/>
                </a:lnTo>
                <a:close/>
              </a:path>
              <a:path w="1075055" h="1045210">
                <a:moveTo>
                  <a:pt x="207438" y="659129"/>
                </a:moveTo>
                <a:lnTo>
                  <a:pt x="190246" y="659129"/>
                </a:lnTo>
                <a:lnTo>
                  <a:pt x="189558" y="657860"/>
                </a:lnTo>
                <a:lnTo>
                  <a:pt x="188290" y="655320"/>
                </a:lnTo>
                <a:lnTo>
                  <a:pt x="188201" y="652779"/>
                </a:lnTo>
                <a:lnTo>
                  <a:pt x="187680" y="648970"/>
                </a:lnTo>
                <a:lnTo>
                  <a:pt x="191528" y="645160"/>
                </a:lnTo>
                <a:lnTo>
                  <a:pt x="197510" y="642620"/>
                </a:lnTo>
                <a:lnTo>
                  <a:pt x="203898" y="641350"/>
                </a:lnTo>
                <a:lnTo>
                  <a:pt x="205346" y="638810"/>
                </a:lnTo>
                <a:lnTo>
                  <a:pt x="202209" y="632460"/>
                </a:lnTo>
                <a:lnTo>
                  <a:pt x="204838" y="628650"/>
                </a:lnTo>
                <a:lnTo>
                  <a:pt x="213017" y="619760"/>
                </a:lnTo>
                <a:lnTo>
                  <a:pt x="219113" y="615950"/>
                </a:lnTo>
                <a:lnTo>
                  <a:pt x="224599" y="608329"/>
                </a:lnTo>
                <a:lnTo>
                  <a:pt x="227482" y="605789"/>
                </a:lnTo>
                <a:lnTo>
                  <a:pt x="234226" y="604520"/>
                </a:lnTo>
                <a:lnTo>
                  <a:pt x="235596" y="601979"/>
                </a:lnTo>
                <a:lnTo>
                  <a:pt x="242138" y="593089"/>
                </a:lnTo>
                <a:lnTo>
                  <a:pt x="245008" y="586739"/>
                </a:lnTo>
                <a:lnTo>
                  <a:pt x="254025" y="581660"/>
                </a:lnTo>
                <a:lnTo>
                  <a:pt x="255656" y="579243"/>
                </a:lnTo>
                <a:lnTo>
                  <a:pt x="255765" y="578978"/>
                </a:lnTo>
                <a:lnTo>
                  <a:pt x="256654" y="574039"/>
                </a:lnTo>
                <a:lnTo>
                  <a:pt x="258940" y="571500"/>
                </a:lnTo>
                <a:lnTo>
                  <a:pt x="261442" y="570229"/>
                </a:lnTo>
                <a:lnTo>
                  <a:pt x="266585" y="566420"/>
                </a:lnTo>
                <a:lnTo>
                  <a:pt x="271938" y="562610"/>
                </a:lnTo>
                <a:lnTo>
                  <a:pt x="276815" y="557529"/>
                </a:lnTo>
                <a:lnTo>
                  <a:pt x="280530" y="552450"/>
                </a:lnTo>
                <a:lnTo>
                  <a:pt x="293279" y="552450"/>
                </a:lnTo>
                <a:lnTo>
                  <a:pt x="293649" y="553720"/>
                </a:lnTo>
                <a:lnTo>
                  <a:pt x="293738" y="554989"/>
                </a:lnTo>
                <a:lnTo>
                  <a:pt x="300304" y="554989"/>
                </a:lnTo>
                <a:lnTo>
                  <a:pt x="300432" y="556260"/>
                </a:lnTo>
                <a:lnTo>
                  <a:pt x="305655" y="556260"/>
                </a:lnTo>
                <a:lnTo>
                  <a:pt x="303352" y="558800"/>
                </a:lnTo>
                <a:lnTo>
                  <a:pt x="306185" y="563879"/>
                </a:lnTo>
                <a:lnTo>
                  <a:pt x="307626" y="563879"/>
                </a:lnTo>
                <a:lnTo>
                  <a:pt x="305329" y="566420"/>
                </a:lnTo>
                <a:lnTo>
                  <a:pt x="283375" y="566420"/>
                </a:lnTo>
                <a:lnTo>
                  <a:pt x="282827" y="567689"/>
                </a:lnTo>
                <a:lnTo>
                  <a:pt x="282943" y="568960"/>
                </a:lnTo>
                <a:lnTo>
                  <a:pt x="303032" y="568960"/>
                </a:lnTo>
                <a:lnTo>
                  <a:pt x="301884" y="570229"/>
                </a:lnTo>
                <a:lnTo>
                  <a:pt x="288925" y="570229"/>
                </a:lnTo>
                <a:lnTo>
                  <a:pt x="288798" y="571500"/>
                </a:lnTo>
                <a:lnTo>
                  <a:pt x="300736" y="571500"/>
                </a:lnTo>
                <a:lnTo>
                  <a:pt x="297173" y="575310"/>
                </a:lnTo>
                <a:lnTo>
                  <a:pt x="284264" y="575310"/>
                </a:lnTo>
                <a:lnTo>
                  <a:pt x="283921" y="576579"/>
                </a:lnTo>
                <a:lnTo>
                  <a:pt x="284822" y="577850"/>
                </a:lnTo>
                <a:lnTo>
                  <a:pt x="285661" y="577850"/>
                </a:lnTo>
                <a:lnTo>
                  <a:pt x="286372" y="578978"/>
                </a:lnTo>
                <a:lnTo>
                  <a:pt x="286423" y="579120"/>
                </a:lnTo>
                <a:lnTo>
                  <a:pt x="265163" y="579120"/>
                </a:lnTo>
                <a:lnTo>
                  <a:pt x="257657" y="586739"/>
                </a:lnTo>
                <a:lnTo>
                  <a:pt x="264820" y="588010"/>
                </a:lnTo>
                <a:lnTo>
                  <a:pt x="282757" y="588010"/>
                </a:lnTo>
                <a:lnTo>
                  <a:pt x="281698" y="590550"/>
                </a:lnTo>
                <a:lnTo>
                  <a:pt x="275880" y="591820"/>
                </a:lnTo>
                <a:lnTo>
                  <a:pt x="265811" y="591820"/>
                </a:lnTo>
                <a:lnTo>
                  <a:pt x="265176" y="593089"/>
                </a:lnTo>
                <a:lnTo>
                  <a:pt x="265455" y="593089"/>
                </a:lnTo>
                <a:lnTo>
                  <a:pt x="265582" y="594360"/>
                </a:lnTo>
                <a:lnTo>
                  <a:pt x="274154" y="594360"/>
                </a:lnTo>
                <a:lnTo>
                  <a:pt x="270433" y="598170"/>
                </a:lnTo>
                <a:lnTo>
                  <a:pt x="269496" y="599439"/>
                </a:lnTo>
                <a:lnTo>
                  <a:pt x="251040" y="599439"/>
                </a:lnTo>
                <a:lnTo>
                  <a:pt x="242658" y="603250"/>
                </a:lnTo>
                <a:lnTo>
                  <a:pt x="239763" y="608329"/>
                </a:lnTo>
                <a:lnTo>
                  <a:pt x="242989" y="610870"/>
                </a:lnTo>
                <a:lnTo>
                  <a:pt x="224726" y="610870"/>
                </a:lnTo>
                <a:lnTo>
                  <a:pt x="223024" y="612139"/>
                </a:lnTo>
                <a:lnTo>
                  <a:pt x="224040" y="618489"/>
                </a:lnTo>
                <a:lnTo>
                  <a:pt x="223050" y="618489"/>
                </a:lnTo>
                <a:lnTo>
                  <a:pt x="219735" y="621029"/>
                </a:lnTo>
                <a:lnTo>
                  <a:pt x="215963" y="624839"/>
                </a:lnTo>
                <a:lnTo>
                  <a:pt x="217297" y="628650"/>
                </a:lnTo>
                <a:lnTo>
                  <a:pt x="211302" y="628650"/>
                </a:lnTo>
                <a:lnTo>
                  <a:pt x="210248" y="629920"/>
                </a:lnTo>
                <a:lnTo>
                  <a:pt x="208545" y="631189"/>
                </a:lnTo>
                <a:lnTo>
                  <a:pt x="207100" y="632460"/>
                </a:lnTo>
                <a:lnTo>
                  <a:pt x="209486" y="635000"/>
                </a:lnTo>
                <a:lnTo>
                  <a:pt x="232136" y="635000"/>
                </a:lnTo>
                <a:lnTo>
                  <a:pt x="229336" y="636270"/>
                </a:lnTo>
                <a:lnTo>
                  <a:pt x="223699" y="641350"/>
                </a:lnTo>
                <a:lnTo>
                  <a:pt x="211123" y="641350"/>
                </a:lnTo>
                <a:lnTo>
                  <a:pt x="210350" y="642620"/>
                </a:lnTo>
                <a:lnTo>
                  <a:pt x="222262" y="642620"/>
                </a:lnTo>
                <a:lnTo>
                  <a:pt x="217387" y="648970"/>
                </a:lnTo>
                <a:lnTo>
                  <a:pt x="216170" y="650239"/>
                </a:lnTo>
                <a:lnTo>
                  <a:pt x="200507" y="650239"/>
                </a:lnTo>
                <a:lnTo>
                  <a:pt x="200088" y="651510"/>
                </a:lnTo>
                <a:lnTo>
                  <a:pt x="199478" y="651510"/>
                </a:lnTo>
                <a:lnTo>
                  <a:pt x="200202" y="652779"/>
                </a:lnTo>
                <a:lnTo>
                  <a:pt x="213734" y="652779"/>
                </a:lnTo>
                <a:lnTo>
                  <a:pt x="211299" y="655320"/>
                </a:lnTo>
                <a:lnTo>
                  <a:pt x="207438" y="659129"/>
                </a:lnTo>
                <a:close/>
              </a:path>
              <a:path w="1075055" h="1045210">
                <a:moveTo>
                  <a:pt x="551839" y="561339"/>
                </a:moveTo>
                <a:lnTo>
                  <a:pt x="548678" y="556260"/>
                </a:lnTo>
                <a:lnTo>
                  <a:pt x="557696" y="556260"/>
                </a:lnTo>
                <a:lnTo>
                  <a:pt x="557670" y="558800"/>
                </a:lnTo>
                <a:lnTo>
                  <a:pt x="551839" y="561339"/>
                </a:lnTo>
                <a:close/>
              </a:path>
              <a:path w="1075055" h="1045210">
                <a:moveTo>
                  <a:pt x="417752" y="561339"/>
                </a:moveTo>
                <a:lnTo>
                  <a:pt x="401180" y="561339"/>
                </a:lnTo>
                <a:lnTo>
                  <a:pt x="401078" y="560070"/>
                </a:lnTo>
                <a:lnTo>
                  <a:pt x="418908" y="560070"/>
                </a:lnTo>
                <a:lnTo>
                  <a:pt x="417752" y="561339"/>
                </a:lnTo>
                <a:close/>
              </a:path>
              <a:path w="1075055" h="1045210">
                <a:moveTo>
                  <a:pt x="307626" y="563879"/>
                </a:moveTo>
                <a:lnTo>
                  <a:pt x="306185" y="563879"/>
                </a:lnTo>
                <a:lnTo>
                  <a:pt x="308775" y="562610"/>
                </a:lnTo>
                <a:lnTo>
                  <a:pt x="307626" y="563879"/>
                </a:lnTo>
                <a:close/>
              </a:path>
              <a:path w="1075055" h="1045210">
                <a:moveTo>
                  <a:pt x="706534" y="570229"/>
                </a:moveTo>
                <a:lnTo>
                  <a:pt x="688506" y="570229"/>
                </a:lnTo>
                <a:lnTo>
                  <a:pt x="691896" y="568960"/>
                </a:lnTo>
                <a:lnTo>
                  <a:pt x="692544" y="567689"/>
                </a:lnTo>
                <a:lnTo>
                  <a:pt x="693329" y="566420"/>
                </a:lnTo>
                <a:lnTo>
                  <a:pt x="693762" y="565150"/>
                </a:lnTo>
                <a:lnTo>
                  <a:pt x="693166" y="563879"/>
                </a:lnTo>
                <a:lnTo>
                  <a:pt x="712975" y="563879"/>
                </a:lnTo>
                <a:lnTo>
                  <a:pt x="707727" y="568960"/>
                </a:lnTo>
                <a:lnTo>
                  <a:pt x="706534" y="570229"/>
                </a:lnTo>
                <a:close/>
              </a:path>
              <a:path w="1075055" h="1045210">
                <a:moveTo>
                  <a:pt x="303032" y="568960"/>
                </a:moveTo>
                <a:lnTo>
                  <a:pt x="284226" y="568960"/>
                </a:lnTo>
                <a:lnTo>
                  <a:pt x="283984" y="567689"/>
                </a:lnTo>
                <a:lnTo>
                  <a:pt x="283794" y="567689"/>
                </a:lnTo>
                <a:lnTo>
                  <a:pt x="283375" y="566420"/>
                </a:lnTo>
                <a:lnTo>
                  <a:pt x="305329" y="566420"/>
                </a:lnTo>
                <a:lnTo>
                  <a:pt x="303032" y="568960"/>
                </a:lnTo>
                <a:close/>
              </a:path>
              <a:path w="1075055" h="1045210">
                <a:moveTo>
                  <a:pt x="300736" y="571500"/>
                </a:moveTo>
                <a:lnTo>
                  <a:pt x="291071" y="571500"/>
                </a:lnTo>
                <a:lnTo>
                  <a:pt x="291034" y="570229"/>
                </a:lnTo>
                <a:lnTo>
                  <a:pt x="301884" y="570229"/>
                </a:lnTo>
                <a:lnTo>
                  <a:pt x="300736" y="571500"/>
                </a:lnTo>
                <a:close/>
              </a:path>
              <a:path w="1075055" h="1045210">
                <a:moveTo>
                  <a:pt x="290322" y="582929"/>
                </a:moveTo>
                <a:lnTo>
                  <a:pt x="288911" y="581660"/>
                </a:lnTo>
                <a:lnTo>
                  <a:pt x="286640" y="579243"/>
                </a:lnTo>
                <a:lnTo>
                  <a:pt x="286461" y="579120"/>
                </a:lnTo>
                <a:lnTo>
                  <a:pt x="286372" y="578978"/>
                </a:lnTo>
                <a:lnTo>
                  <a:pt x="285965" y="577850"/>
                </a:lnTo>
                <a:lnTo>
                  <a:pt x="285559" y="576579"/>
                </a:lnTo>
                <a:lnTo>
                  <a:pt x="284937" y="575310"/>
                </a:lnTo>
                <a:lnTo>
                  <a:pt x="297173" y="575310"/>
                </a:lnTo>
                <a:lnTo>
                  <a:pt x="295986" y="576579"/>
                </a:lnTo>
                <a:lnTo>
                  <a:pt x="290322" y="582929"/>
                </a:lnTo>
                <a:close/>
              </a:path>
              <a:path w="1075055" h="1045210">
                <a:moveTo>
                  <a:pt x="402793" y="576579"/>
                </a:moveTo>
                <a:lnTo>
                  <a:pt x="394221" y="575310"/>
                </a:lnTo>
                <a:lnTo>
                  <a:pt x="403270" y="575310"/>
                </a:lnTo>
                <a:lnTo>
                  <a:pt x="402793" y="576579"/>
                </a:lnTo>
                <a:close/>
              </a:path>
              <a:path w="1075055" h="1045210">
                <a:moveTo>
                  <a:pt x="392874" y="580389"/>
                </a:moveTo>
                <a:lnTo>
                  <a:pt x="384746" y="580389"/>
                </a:lnTo>
                <a:lnTo>
                  <a:pt x="384479" y="579120"/>
                </a:lnTo>
                <a:lnTo>
                  <a:pt x="384263" y="579120"/>
                </a:lnTo>
                <a:lnTo>
                  <a:pt x="383882" y="577850"/>
                </a:lnTo>
                <a:lnTo>
                  <a:pt x="393548" y="577850"/>
                </a:lnTo>
                <a:lnTo>
                  <a:pt x="392874" y="580389"/>
                </a:lnTo>
                <a:close/>
              </a:path>
              <a:path w="1075055" h="1045210">
                <a:moveTo>
                  <a:pt x="282757" y="588010"/>
                </a:moveTo>
                <a:lnTo>
                  <a:pt x="264820" y="588010"/>
                </a:lnTo>
                <a:lnTo>
                  <a:pt x="265823" y="586739"/>
                </a:lnTo>
                <a:lnTo>
                  <a:pt x="265163" y="579120"/>
                </a:lnTo>
                <a:lnTo>
                  <a:pt x="277647" y="579120"/>
                </a:lnTo>
                <a:lnTo>
                  <a:pt x="272173" y="586739"/>
                </a:lnTo>
                <a:lnTo>
                  <a:pt x="283286" y="586739"/>
                </a:lnTo>
                <a:lnTo>
                  <a:pt x="282757" y="588010"/>
                </a:lnTo>
                <a:close/>
              </a:path>
              <a:path w="1075055" h="1045210">
                <a:moveTo>
                  <a:pt x="283286" y="586739"/>
                </a:moveTo>
                <a:lnTo>
                  <a:pt x="272173" y="586739"/>
                </a:lnTo>
                <a:lnTo>
                  <a:pt x="279895" y="584200"/>
                </a:lnTo>
                <a:lnTo>
                  <a:pt x="279222" y="582929"/>
                </a:lnTo>
                <a:lnTo>
                  <a:pt x="277647" y="579120"/>
                </a:lnTo>
                <a:lnTo>
                  <a:pt x="286524" y="579120"/>
                </a:lnTo>
                <a:lnTo>
                  <a:pt x="285838" y="580389"/>
                </a:lnTo>
                <a:lnTo>
                  <a:pt x="284391" y="581660"/>
                </a:lnTo>
                <a:lnTo>
                  <a:pt x="283286" y="586739"/>
                </a:lnTo>
                <a:close/>
              </a:path>
              <a:path w="1075055" h="1045210">
                <a:moveTo>
                  <a:pt x="690981" y="585470"/>
                </a:moveTo>
                <a:lnTo>
                  <a:pt x="688047" y="584200"/>
                </a:lnTo>
                <a:lnTo>
                  <a:pt x="692270" y="584200"/>
                </a:lnTo>
                <a:lnTo>
                  <a:pt x="690981" y="585470"/>
                </a:lnTo>
                <a:close/>
              </a:path>
              <a:path w="1075055" h="1045210">
                <a:moveTo>
                  <a:pt x="254577" y="716279"/>
                </a:moveTo>
                <a:lnTo>
                  <a:pt x="244221" y="716279"/>
                </a:lnTo>
                <a:lnTo>
                  <a:pt x="248589" y="709929"/>
                </a:lnTo>
                <a:lnTo>
                  <a:pt x="252463" y="703579"/>
                </a:lnTo>
                <a:lnTo>
                  <a:pt x="260642" y="699770"/>
                </a:lnTo>
                <a:lnTo>
                  <a:pt x="261061" y="698500"/>
                </a:lnTo>
                <a:lnTo>
                  <a:pt x="264046" y="694689"/>
                </a:lnTo>
                <a:lnTo>
                  <a:pt x="265747" y="690879"/>
                </a:lnTo>
                <a:lnTo>
                  <a:pt x="273659" y="688339"/>
                </a:lnTo>
                <a:lnTo>
                  <a:pt x="275983" y="683260"/>
                </a:lnTo>
                <a:lnTo>
                  <a:pt x="280136" y="674370"/>
                </a:lnTo>
                <a:lnTo>
                  <a:pt x="283400" y="671829"/>
                </a:lnTo>
                <a:lnTo>
                  <a:pt x="292465" y="661670"/>
                </a:lnTo>
                <a:lnTo>
                  <a:pt x="298082" y="656589"/>
                </a:lnTo>
                <a:lnTo>
                  <a:pt x="309295" y="643889"/>
                </a:lnTo>
                <a:lnTo>
                  <a:pt x="312356" y="641350"/>
                </a:lnTo>
                <a:lnTo>
                  <a:pt x="315174" y="637539"/>
                </a:lnTo>
                <a:lnTo>
                  <a:pt x="321614" y="635000"/>
                </a:lnTo>
                <a:lnTo>
                  <a:pt x="322578" y="631189"/>
                </a:lnTo>
                <a:lnTo>
                  <a:pt x="324575" y="629920"/>
                </a:lnTo>
                <a:lnTo>
                  <a:pt x="329670" y="624839"/>
                </a:lnTo>
                <a:lnTo>
                  <a:pt x="334389" y="619760"/>
                </a:lnTo>
                <a:lnTo>
                  <a:pt x="338906" y="613410"/>
                </a:lnTo>
                <a:lnTo>
                  <a:pt x="346735" y="604520"/>
                </a:lnTo>
                <a:lnTo>
                  <a:pt x="351447" y="601979"/>
                </a:lnTo>
                <a:lnTo>
                  <a:pt x="358063" y="594360"/>
                </a:lnTo>
                <a:lnTo>
                  <a:pt x="360934" y="590550"/>
                </a:lnTo>
                <a:lnTo>
                  <a:pt x="365594" y="588010"/>
                </a:lnTo>
                <a:lnTo>
                  <a:pt x="390867" y="588010"/>
                </a:lnTo>
                <a:lnTo>
                  <a:pt x="387858" y="591820"/>
                </a:lnTo>
                <a:lnTo>
                  <a:pt x="383717" y="591820"/>
                </a:lnTo>
                <a:lnTo>
                  <a:pt x="377583" y="594360"/>
                </a:lnTo>
                <a:lnTo>
                  <a:pt x="366014" y="594360"/>
                </a:lnTo>
                <a:lnTo>
                  <a:pt x="364566" y="595629"/>
                </a:lnTo>
                <a:lnTo>
                  <a:pt x="362839" y="595629"/>
                </a:lnTo>
                <a:lnTo>
                  <a:pt x="363081" y="596431"/>
                </a:lnTo>
                <a:lnTo>
                  <a:pt x="363118" y="596900"/>
                </a:lnTo>
                <a:lnTo>
                  <a:pt x="362559" y="596900"/>
                </a:lnTo>
                <a:lnTo>
                  <a:pt x="360337" y="598170"/>
                </a:lnTo>
                <a:lnTo>
                  <a:pt x="358267" y="599439"/>
                </a:lnTo>
                <a:lnTo>
                  <a:pt x="355231" y="601979"/>
                </a:lnTo>
                <a:lnTo>
                  <a:pt x="371518" y="601979"/>
                </a:lnTo>
                <a:lnTo>
                  <a:pt x="370154" y="607060"/>
                </a:lnTo>
                <a:lnTo>
                  <a:pt x="369138" y="608329"/>
                </a:lnTo>
                <a:lnTo>
                  <a:pt x="368147" y="608329"/>
                </a:lnTo>
                <a:lnTo>
                  <a:pt x="359968" y="609600"/>
                </a:lnTo>
                <a:lnTo>
                  <a:pt x="355104" y="613410"/>
                </a:lnTo>
                <a:lnTo>
                  <a:pt x="353085" y="626110"/>
                </a:lnTo>
                <a:lnTo>
                  <a:pt x="351339" y="627379"/>
                </a:lnTo>
                <a:lnTo>
                  <a:pt x="343091" y="627379"/>
                </a:lnTo>
                <a:lnTo>
                  <a:pt x="339647" y="629920"/>
                </a:lnTo>
                <a:lnTo>
                  <a:pt x="347967" y="629920"/>
                </a:lnTo>
                <a:lnTo>
                  <a:pt x="346341" y="631189"/>
                </a:lnTo>
                <a:lnTo>
                  <a:pt x="342430" y="635000"/>
                </a:lnTo>
                <a:lnTo>
                  <a:pt x="327164" y="635000"/>
                </a:lnTo>
                <a:lnTo>
                  <a:pt x="326556" y="636270"/>
                </a:lnTo>
                <a:lnTo>
                  <a:pt x="326199" y="637539"/>
                </a:lnTo>
                <a:lnTo>
                  <a:pt x="325742" y="638810"/>
                </a:lnTo>
                <a:lnTo>
                  <a:pt x="337564" y="638810"/>
                </a:lnTo>
                <a:lnTo>
                  <a:pt x="335784" y="640079"/>
                </a:lnTo>
                <a:lnTo>
                  <a:pt x="330628" y="645160"/>
                </a:lnTo>
                <a:lnTo>
                  <a:pt x="325970" y="650239"/>
                </a:lnTo>
                <a:lnTo>
                  <a:pt x="318808" y="650239"/>
                </a:lnTo>
                <a:lnTo>
                  <a:pt x="318160" y="651510"/>
                </a:lnTo>
                <a:lnTo>
                  <a:pt x="317752" y="651510"/>
                </a:lnTo>
                <a:lnTo>
                  <a:pt x="319366" y="654050"/>
                </a:lnTo>
                <a:lnTo>
                  <a:pt x="319182" y="655320"/>
                </a:lnTo>
                <a:lnTo>
                  <a:pt x="307759" y="655320"/>
                </a:lnTo>
                <a:lnTo>
                  <a:pt x="308470" y="656589"/>
                </a:lnTo>
                <a:lnTo>
                  <a:pt x="318998" y="656589"/>
                </a:lnTo>
                <a:lnTo>
                  <a:pt x="311162" y="664210"/>
                </a:lnTo>
                <a:lnTo>
                  <a:pt x="305828" y="670560"/>
                </a:lnTo>
                <a:lnTo>
                  <a:pt x="304419" y="671829"/>
                </a:lnTo>
                <a:lnTo>
                  <a:pt x="290043" y="671829"/>
                </a:lnTo>
                <a:lnTo>
                  <a:pt x="289547" y="673100"/>
                </a:lnTo>
                <a:lnTo>
                  <a:pt x="291312" y="674370"/>
                </a:lnTo>
                <a:lnTo>
                  <a:pt x="294930" y="679450"/>
                </a:lnTo>
                <a:lnTo>
                  <a:pt x="293827" y="680720"/>
                </a:lnTo>
                <a:lnTo>
                  <a:pt x="293255" y="681989"/>
                </a:lnTo>
                <a:lnTo>
                  <a:pt x="288569" y="683260"/>
                </a:lnTo>
                <a:lnTo>
                  <a:pt x="285902" y="685800"/>
                </a:lnTo>
                <a:lnTo>
                  <a:pt x="282282" y="693420"/>
                </a:lnTo>
                <a:lnTo>
                  <a:pt x="278295" y="694689"/>
                </a:lnTo>
                <a:lnTo>
                  <a:pt x="273659" y="694689"/>
                </a:lnTo>
                <a:lnTo>
                  <a:pt x="270840" y="702310"/>
                </a:lnTo>
                <a:lnTo>
                  <a:pt x="261874" y="702310"/>
                </a:lnTo>
                <a:lnTo>
                  <a:pt x="261340" y="703579"/>
                </a:lnTo>
                <a:lnTo>
                  <a:pt x="260451" y="703579"/>
                </a:lnTo>
                <a:lnTo>
                  <a:pt x="258635" y="712470"/>
                </a:lnTo>
                <a:lnTo>
                  <a:pt x="254577" y="716279"/>
                </a:lnTo>
                <a:close/>
              </a:path>
              <a:path w="1075055" h="1045210">
                <a:moveTo>
                  <a:pt x="274154" y="594360"/>
                </a:moveTo>
                <a:lnTo>
                  <a:pt x="266509" y="594360"/>
                </a:lnTo>
                <a:lnTo>
                  <a:pt x="266915" y="593089"/>
                </a:lnTo>
                <a:lnTo>
                  <a:pt x="267068" y="593089"/>
                </a:lnTo>
                <a:lnTo>
                  <a:pt x="267282" y="591820"/>
                </a:lnTo>
                <a:lnTo>
                  <a:pt x="275880" y="591820"/>
                </a:lnTo>
                <a:lnTo>
                  <a:pt x="274853" y="593089"/>
                </a:lnTo>
                <a:lnTo>
                  <a:pt x="274154" y="594360"/>
                </a:lnTo>
                <a:close/>
              </a:path>
              <a:path w="1075055" h="1045210">
                <a:moveTo>
                  <a:pt x="365111" y="595629"/>
                </a:moveTo>
                <a:lnTo>
                  <a:pt x="366014" y="594360"/>
                </a:lnTo>
                <a:lnTo>
                  <a:pt x="366356" y="594360"/>
                </a:lnTo>
                <a:lnTo>
                  <a:pt x="365111" y="595629"/>
                </a:lnTo>
                <a:close/>
              </a:path>
              <a:path w="1075055" h="1045210">
                <a:moveTo>
                  <a:pt x="376926" y="598170"/>
                </a:moveTo>
                <a:lnTo>
                  <a:pt x="366014" y="598170"/>
                </a:lnTo>
                <a:lnTo>
                  <a:pt x="367106" y="596827"/>
                </a:lnTo>
                <a:lnTo>
                  <a:pt x="367955" y="595629"/>
                </a:lnTo>
                <a:lnTo>
                  <a:pt x="366522" y="595629"/>
                </a:lnTo>
                <a:lnTo>
                  <a:pt x="366356" y="594360"/>
                </a:lnTo>
                <a:lnTo>
                  <a:pt x="377583" y="594360"/>
                </a:lnTo>
                <a:lnTo>
                  <a:pt x="376926" y="598170"/>
                </a:lnTo>
                <a:close/>
              </a:path>
              <a:path w="1075055" h="1045210">
                <a:moveTo>
                  <a:pt x="363652" y="596431"/>
                </a:moveTo>
                <a:lnTo>
                  <a:pt x="363207" y="595629"/>
                </a:lnTo>
                <a:lnTo>
                  <a:pt x="364566" y="595629"/>
                </a:lnTo>
                <a:lnTo>
                  <a:pt x="363652" y="596431"/>
                </a:lnTo>
                <a:close/>
              </a:path>
              <a:path w="1075055" h="1045210">
                <a:moveTo>
                  <a:pt x="371518" y="601979"/>
                </a:moveTo>
                <a:lnTo>
                  <a:pt x="364756" y="601979"/>
                </a:lnTo>
                <a:lnTo>
                  <a:pt x="363200" y="596827"/>
                </a:lnTo>
                <a:lnTo>
                  <a:pt x="363652" y="596431"/>
                </a:lnTo>
                <a:lnTo>
                  <a:pt x="364617" y="598170"/>
                </a:lnTo>
                <a:lnTo>
                  <a:pt x="376926" y="598170"/>
                </a:lnTo>
                <a:lnTo>
                  <a:pt x="376707" y="599439"/>
                </a:lnTo>
                <a:lnTo>
                  <a:pt x="372200" y="599439"/>
                </a:lnTo>
                <a:lnTo>
                  <a:pt x="371518" y="601979"/>
                </a:lnTo>
                <a:close/>
              </a:path>
              <a:path w="1075055" h="1045210">
                <a:moveTo>
                  <a:pt x="361670" y="598170"/>
                </a:moveTo>
                <a:lnTo>
                  <a:pt x="362559" y="596900"/>
                </a:lnTo>
                <a:lnTo>
                  <a:pt x="363118" y="596900"/>
                </a:lnTo>
                <a:lnTo>
                  <a:pt x="361670" y="598170"/>
                </a:lnTo>
                <a:close/>
              </a:path>
              <a:path w="1075055" h="1045210">
                <a:moveTo>
                  <a:pt x="255219" y="613410"/>
                </a:moveTo>
                <a:lnTo>
                  <a:pt x="246708" y="613410"/>
                </a:lnTo>
                <a:lnTo>
                  <a:pt x="253428" y="609600"/>
                </a:lnTo>
                <a:lnTo>
                  <a:pt x="252514" y="604520"/>
                </a:lnTo>
                <a:lnTo>
                  <a:pt x="251040" y="599439"/>
                </a:lnTo>
                <a:lnTo>
                  <a:pt x="269496" y="599439"/>
                </a:lnTo>
                <a:lnTo>
                  <a:pt x="268559" y="600710"/>
                </a:lnTo>
                <a:lnTo>
                  <a:pt x="260832" y="600710"/>
                </a:lnTo>
                <a:lnTo>
                  <a:pt x="258127" y="601979"/>
                </a:lnTo>
                <a:lnTo>
                  <a:pt x="258445" y="603250"/>
                </a:lnTo>
                <a:lnTo>
                  <a:pt x="258610" y="603250"/>
                </a:lnTo>
                <a:lnTo>
                  <a:pt x="259130" y="604520"/>
                </a:lnTo>
                <a:lnTo>
                  <a:pt x="264277" y="604520"/>
                </a:lnTo>
                <a:lnTo>
                  <a:pt x="259461" y="607060"/>
                </a:lnTo>
                <a:lnTo>
                  <a:pt x="258560" y="608329"/>
                </a:lnTo>
                <a:lnTo>
                  <a:pt x="256233" y="610870"/>
                </a:lnTo>
                <a:lnTo>
                  <a:pt x="255219" y="613410"/>
                </a:lnTo>
                <a:close/>
              </a:path>
              <a:path w="1075055" h="1045210">
                <a:moveTo>
                  <a:pt x="264277" y="604520"/>
                </a:moveTo>
                <a:lnTo>
                  <a:pt x="259487" y="604520"/>
                </a:lnTo>
                <a:lnTo>
                  <a:pt x="260362" y="603250"/>
                </a:lnTo>
                <a:lnTo>
                  <a:pt x="261010" y="603250"/>
                </a:lnTo>
                <a:lnTo>
                  <a:pt x="260832" y="600710"/>
                </a:lnTo>
                <a:lnTo>
                  <a:pt x="268559" y="600710"/>
                </a:lnTo>
                <a:lnTo>
                  <a:pt x="266686" y="603250"/>
                </a:lnTo>
                <a:lnTo>
                  <a:pt x="264277" y="604520"/>
                </a:lnTo>
                <a:close/>
              </a:path>
              <a:path w="1075055" h="1045210">
                <a:moveTo>
                  <a:pt x="236029" y="632460"/>
                </a:moveTo>
                <a:lnTo>
                  <a:pt x="222783" y="632460"/>
                </a:lnTo>
                <a:lnTo>
                  <a:pt x="225120" y="631189"/>
                </a:lnTo>
                <a:lnTo>
                  <a:pt x="227063" y="627379"/>
                </a:lnTo>
                <a:lnTo>
                  <a:pt x="226720" y="627379"/>
                </a:lnTo>
                <a:lnTo>
                  <a:pt x="227304" y="626110"/>
                </a:lnTo>
                <a:lnTo>
                  <a:pt x="228371" y="624839"/>
                </a:lnTo>
                <a:lnTo>
                  <a:pt x="223368" y="619760"/>
                </a:lnTo>
                <a:lnTo>
                  <a:pt x="229576" y="619760"/>
                </a:lnTo>
                <a:lnTo>
                  <a:pt x="229831" y="614679"/>
                </a:lnTo>
                <a:lnTo>
                  <a:pt x="232575" y="612139"/>
                </a:lnTo>
                <a:lnTo>
                  <a:pt x="224726" y="610870"/>
                </a:lnTo>
                <a:lnTo>
                  <a:pt x="242989" y="610870"/>
                </a:lnTo>
                <a:lnTo>
                  <a:pt x="243979" y="605789"/>
                </a:lnTo>
                <a:lnTo>
                  <a:pt x="246557" y="605789"/>
                </a:lnTo>
                <a:lnTo>
                  <a:pt x="250367" y="608329"/>
                </a:lnTo>
                <a:lnTo>
                  <a:pt x="243649" y="610870"/>
                </a:lnTo>
                <a:lnTo>
                  <a:pt x="246708" y="613410"/>
                </a:lnTo>
                <a:lnTo>
                  <a:pt x="255219" y="613410"/>
                </a:lnTo>
                <a:lnTo>
                  <a:pt x="253720" y="614679"/>
                </a:lnTo>
                <a:lnTo>
                  <a:pt x="248526" y="618489"/>
                </a:lnTo>
                <a:lnTo>
                  <a:pt x="244897" y="622300"/>
                </a:lnTo>
                <a:lnTo>
                  <a:pt x="235254" y="622300"/>
                </a:lnTo>
                <a:lnTo>
                  <a:pt x="234936" y="623570"/>
                </a:lnTo>
                <a:lnTo>
                  <a:pt x="243687" y="623570"/>
                </a:lnTo>
                <a:lnTo>
                  <a:pt x="236029" y="632460"/>
                </a:lnTo>
                <a:close/>
              </a:path>
              <a:path w="1075055" h="1045210">
                <a:moveTo>
                  <a:pt x="501305" y="612139"/>
                </a:moveTo>
                <a:lnTo>
                  <a:pt x="485430" y="612139"/>
                </a:lnTo>
                <a:lnTo>
                  <a:pt x="485306" y="610870"/>
                </a:lnTo>
                <a:lnTo>
                  <a:pt x="502874" y="610870"/>
                </a:lnTo>
                <a:lnTo>
                  <a:pt x="501305" y="612139"/>
                </a:lnTo>
                <a:close/>
              </a:path>
              <a:path w="1075055" h="1045210">
                <a:moveTo>
                  <a:pt x="223368" y="619760"/>
                </a:moveTo>
                <a:lnTo>
                  <a:pt x="223050" y="618489"/>
                </a:lnTo>
                <a:lnTo>
                  <a:pt x="223368" y="619760"/>
                </a:lnTo>
                <a:close/>
              </a:path>
              <a:path w="1075055" h="1045210">
                <a:moveTo>
                  <a:pt x="229576" y="619760"/>
                </a:moveTo>
                <a:lnTo>
                  <a:pt x="223380" y="619760"/>
                </a:lnTo>
                <a:lnTo>
                  <a:pt x="224002" y="618489"/>
                </a:lnTo>
                <a:lnTo>
                  <a:pt x="224295" y="618489"/>
                </a:lnTo>
                <a:lnTo>
                  <a:pt x="229576" y="619760"/>
                </a:lnTo>
                <a:close/>
              </a:path>
              <a:path w="1075055" h="1045210">
                <a:moveTo>
                  <a:pt x="243687" y="623570"/>
                </a:moveTo>
                <a:lnTo>
                  <a:pt x="235254" y="623570"/>
                </a:lnTo>
                <a:lnTo>
                  <a:pt x="235902" y="622300"/>
                </a:lnTo>
                <a:lnTo>
                  <a:pt x="244897" y="622300"/>
                </a:lnTo>
                <a:lnTo>
                  <a:pt x="243687" y="623570"/>
                </a:lnTo>
                <a:close/>
              </a:path>
              <a:path w="1075055" h="1045210">
                <a:moveTo>
                  <a:pt x="541435" y="695524"/>
                </a:moveTo>
                <a:lnTo>
                  <a:pt x="542289" y="690879"/>
                </a:lnTo>
                <a:lnTo>
                  <a:pt x="545634" y="685800"/>
                </a:lnTo>
                <a:lnTo>
                  <a:pt x="550921" y="680720"/>
                </a:lnTo>
                <a:lnTo>
                  <a:pt x="557911" y="678179"/>
                </a:lnTo>
                <a:lnTo>
                  <a:pt x="559727" y="674370"/>
                </a:lnTo>
                <a:lnTo>
                  <a:pt x="566329" y="674370"/>
                </a:lnTo>
                <a:lnTo>
                  <a:pt x="566051" y="666750"/>
                </a:lnTo>
                <a:lnTo>
                  <a:pt x="568198" y="665479"/>
                </a:lnTo>
                <a:lnTo>
                  <a:pt x="574230" y="660400"/>
                </a:lnTo>
                <a:lnTo>
                  <a:pt x="578840" y="656589"/>
                </a:lnTo>
                <a:lnTo>
                  <a:pt x="586879" y="647700"/>
                </a:lnTo>
                <a:lnTo>
                  <a:pt x="591477" y="643889"/>
                </a:lnTo>
                <a:lnTo>
                  <a:pt x="595565" y="637539"/>
                </a:lnTo>
                <a:lnTo>
                  <a:pt x="597179" y="637539"/>
                </a:lnTo>
                <a:lnTo>
                  <a:pt x="603656" y="635000"/>
                </a:lnTo>
                <a:lnTo>
                  <a:pt x="608253" y="632460"/>
                </a:lnTo>
                <a:lnTo>
                  <a:pt x="609879" y="624839"/>
                </a:lnTo>
                <a:lnTo>
                  <a:pt x="650697" y="624839"/>
                </a:lnTo>
                <a:lnTo>
                  <a:pt x="647191" y="629920"/>
                </a:lnTo>
                <a:lnTo>
                  <a:pt x="642848" y="629920"/>
                </a:lnTo>
                <a:lnTo>
                  <a:pt x="639660" y="631189"/>
                </a:lnTo>
                <a:lnTo>
                  <a:pt x="614514" y="631189"/>
                </a:lnTo>
                <a:lnTo>
                  <a:pt x="614578" y="632460"/>
                </a:lnTo>
                <a:lnTo>
                  <a:pt x="638581" y="632460"/>
                </a:lnTo>
                <a:lnTo>
                  <a:pt x="637184" y="635000"/>
                </a:lnTo>
                <a:lnTo>
                  <a:pt x="636155" y="637539"/>
                </a:lnTo>
                <a:lnTo>
                  <a:pt x="634163" y="640079"/>
                </a:lnTo>
                <a:lnTo>
                  <a:pt x="609131" y="640079"/>
                </a:lnTo>
                <a:lnTo>
                  <a:pt x="609092" y="641350"/>
                </a:lnTo>
                <a:lnTo>
                  <a:pt x="633167" y="641350"/>
                </a:lnTo>
                <a:lnTo>
                  <a:pt x="632171" y="642620"/>
                </a:lnTo>
                <a:lnTo>
                  <a:pt x="621385" y="642620"/>
                </a:lnTo>
                <a:lnTo>
                  <a:pt x="621220" y="643889"/>
                </a:lnTo>
                <a:lnTo>
                  <a:pt x="630887" y="643889"/>
                </a:lnTo>
                <a:lnTo>
                  <a:pt x="627035" y="647700"/>
                </a:lnTo>
                <a:lnTo>
                  <a:pt x="621744" y="651510"/>
                </a:lnTo>
                <a:lnTo>
                  <a:pt x="617296" y="656589"/>
                </a:lnTo>
                <a:lnTo>
                  <a:pt x="616926" y="657860"/>
                </a:lnTo>
                <a:lnTo>
                  <a:pt x="615899" y="657860"/>
                </a:lnTo>
                <a:lnTo>
                  <a:pt x="613079" y="659129"/>
                </a:lnTo>
                <a:lnTo>
                  <a:pt x="609358" y="659129"/>
                </a:lnTo>
                <a:lnTo>
                  <a:pt x="609655" y="662939"/>
                </a:lnTo>
                <a:lnTo>
                  <a:pt x="577799" y="662939"/>
                </a:lnTo>
                <a:lnTo>
                  <a:pt x="578751" y="666750"/>
                </a:lnTo>
                <a:lnTo>
                  <a:pt x="604964" y="666750"/>
                </a:lnTo>
                <a:lnTo>
                  <a:pt x="604850" y="669289"/>
                </a:lnTo>
                <a:lnTo>
                  <a:pt x="603580" y="671829"/>
                </a:lnTo>
                <a:lnTo>
                  <a:pt x="597014" y="675639"/>
                </a:lnTo>
                <a:lnTo>
                  <a:pt x="594017" y="680720"/>
                </a:lnTo>
                <a:lnTo>
                  <a:pt x="588581" y="685800"/>
                </a:lnTo>
                <a:lnTo>
                  <a:pt x="587641" y="688339"/>
                </a:lnTo>
                <a:lnTo>
                  <a:pt x="580556" y="692150"/>
                </a:lnTo>
                <a:lnTo>
                  <a:pt x="579417" y="693420"/>
                </a:lnTo>
                <a:lnTo>
                  <a:pt x="542950" y="693420"/>
                </a:lnTo>
                <a:lnTo>
                  <a:pt x="541435" y="695524"/>
                </a:lnTo>
                <a:close/>
              </a:path>
              <a:path w="1075055" h="1045210">
                <a:moveTo>
                  <a:pt x="347967" y="629920"/>
                </a:moveTo>
                <a:lnTo>
                  <a:pt x="341401" y="629920"/>
                </a:lnTo>
                <a:lnTo>
                  <a:pt x="343688" y="627379"/>
                </a:lnTo>
                <a:lnTo>
                  <a:pt x="351339" y="627379"/>
                </a:lnTo>
                <a:lnTo>
                  <a:pt x="349592" y="628650"/>
                </a:lnTo>
                <a:lnTo>
                  <a:pt x="347967" y="629920"/>
                </a:lnTo>
                <a:close/>
              </a:path>
              <a:path w="1075055" h="1045210">
                <a:moveTo>
                  <a:pt x="442887" y="647700"/>
                </a:moveTo>
                <a:lnTo>
                  <a:pt x="435991" y="647700"/>
                </a:lnTo>
                <a:lnTo>
                  <a:pt x="437007" y="637539"/>
                </a:lnTo>
                <a:lnTo>
                  <a:pt x="440639" y="629920"/>
                </a:lnTo>
                <a:lnTo>
                  <a:pt x="476872" y="629920"/>
                </a:lnTo>
                <a:lnTo>
                  <a:pt x="477812" y="628650"/>
                </a:lnTo>
                <a:lnTo>
                  <a:pt x="475781" y="627379"/>
                </a:lnTo>
                <a:lnTo>
                  <a:pt x="483717" y="627379"/>
                </a:lnTo>
                <a:lnTo>
                  <a:pt x="482600" y="629920"/>
                </a:lnTo>
                <a:lnTo>
                  <a:pt x="478040" y="633729"/>
                </a:lnTo>
                <a:lnTo>
                  <a:pt x="475681" y="636270"/>
                </a:lnTo>
                <a:lnTo>
                  <a:pt x="463931" y="636270"/>
                </a:lnTo>
                <a:lnTo>
                  <a:pt x="463802" y="637539"/>
                </a:lnTo>
                <a:lnTo>
                  <a:pt x="474501" y="637539"/>
                </a:lnTo>
                <a:lnTo>
                  <a:pt x="473321" y="638810"/>
                </a:lnTo>
                <a:lnTo>
                  <a:pt x="468796" y="643889"/>
                </a:lnTo>
                <a:lnTo>
                  <a:pt x="466268" y="646429"/>
                </a:lnTo>
                <a:lnTo>
                  <a:pt x="445528" y="646429"/>
                </a:lnTo>
                <a:lnTo>
                  <a:pt x="442887" y="647700"/>
                </a:lnTo>
                <a:close/>
              </a:path>
              <a:path w="1075055" h="1045210">
                <a:moveTo>
                  <a:pt x="232136" y="635000"/>
                </a:moveTo>
                <a:lnTo>
                  <a:pt x="214440" y="635000"/>
                </a:lnTo>
                <a:lnTo>
                  <a:pt x="214440" y="632460"/>
                </a:lnTo>
                <a:lnTo>
                  <a:pt x="215011" y="631189"/>
                </a:lnTo>
                <a:lnTo>
                  <a:pt x="213638" y="628650"/>
                </a:lnTo>
                <a:lnTo>
                  <a:pt x="217297" y="628650"/>
                </a:lnTo>
                <a:lnTo>
                  <a:pt x="222783" y="632460"/>
                </a:lnTo>
                <a:lnTo>
                  <a:pt x="236029" y="632460"/>
                </a:lnTo>
                <a:lnTo>
                  <a:pt x="234936" y="633729"/>
                </a:lnTo>
                <a:lnTo>
                  <a:pt x="232136" y="635000"/>
                </a:lnTo>
                <a:close/>
              </a:path>
              <a:path w="1075055" h="1045210">
                <a:moveTo>
                  <a:pt x="646315" y="631189"/>
                </a:moveTo>
                <a:lnTo>
                  <a:pt x="642848" y="629920"/>
                </a:lnTo>
                <a:lnTo>
                  <a:pt x="647191" y="629920"/>
                </a:lnTo>
                <a:lnTo>
                  <a:pt x="646315" y="631189"/>
                </a:lnTo>
                <a:close/>
              </a:path>
              <a:path w="1075055" h="1045210">
                <a:moveTo>
                  <a:pt x="638581" y="632460"/>
                </a:moveTo>
                <a:lnTo>
                  <a:pt x="615632" y="632460"/>
                </a:lnTo>
                <a:lnTo>
                  <a:pt x="615492" y="631189"/>
                </a:lnTo>
                <a:lnTo>
                  <a:pt x="639660" y="631189"/>
                </a:lnTo>
                <a:lnTo>
                  <a:pt x="638581" y="632460"/>
                </a:lnTo>
                <a:close/>
              </a:path>
              <a:path w="1075055" h="1045210">
                <a:moveTo>
                  <a:pt x="337564" y="638810"/>
                </a:moveTo>
                <a:lnTo>
                  <a:pt x="327647" y="638810"/>
                </a:lnTo>
                <a:lnTo>
                  <a:pt x="328549" y="637539"/>
                </a:lnTo>
                <a:lnTo>
                  <a:pt x="329018" y="636270"/>
                </a:lnTo>
                <a:lnTo>
                  <a:pt x="329731" y="635000"/>
                </a:lnTo>
                <a:lnTo>
                  <a:pt x="342430" y="635000"/>
                </a:lnTo>
                <a:lnTo>
                  <a:pt x="341126" y="636270"/>
                </a:lnTo>
                <a:lnTo>
                  <a:pt x="337564" y="638810"/>
                </a:lnTo>
                <a:close/>
              </a:path>
              <a:path w="1075055" h="1045210">
                <a:moveTo>
                  <a:pt x="474501" y="637539"/>
                </a:moveTo>
                <a:lnTo>
                  <a:pt x="465950" y="637539"/>
                </a:lnTo>
                <a:lnTo>
                  <a:pt x="465772" y="636270"/>
                </a:lnTo>
                <a:lnTo>
                  <a:pt x="475681" y="636270"/>
                </a:lnTo>
                <a:lnTo>
                  <a:pt x="474501" y="637539"/>
                </a:lnTo>
                <a:close/>
              </a:path>
              <a:path w="1075055" h="1045210">
                <a:moveTo>
                  <a:pt x="633167" y="641350"/>
                </a:moveTo>
                <a:lnTo>
                  <a:pt x="610958" y="641350"/>
                </a:lnTo>
                <a:lnTo>
                  <a:pt x="610985" y="640079"/>
                </a:lnTo>
                <a:lnTo>
                  <a:pt x="634163" y="640079"/>
                </a:lnTo>
                <a:lnTo>
                  <a:pt x="633167" y="641350"/>
                </a:lnTo>
                <a:close/>
              </a:path>
              <a:path w="1075055" h="1045210">
                <a:moveTo>
                  <a:pt x="222262" y="642620"/>
                </a:moveTo>
                <a:lnTo>
                  <a:pt x="212877" y="642620"/>
                </a:lnTo>
                <a:lnTo>
                  <a:pt x="212305" y="641350"/>
                </a:lnTo>
                <a:lnTo>
                  <a:pt x="222554" y="641350"/>
                </a:lnTo>
                <a:lnTo>
                  <a:pt x="222262" y="642620"/>
                </a:lnTo>
                <a:close/>
              </a:path>
              <a:path w="1075055" h="1045210">
                <a:moveTo>
                  <a:pt x="630887" y="643889"/>
                </a:moveTo>
                <a:lnTo>
                  <a:pt x="622350" y="643889"/>
                </a:lnTo>
                <a:lnTo>
                  <a:pt x="622503" y="642620"/>
                </a:lnTo>
                <a:lnTo>
                  <a:pt x="632171" y="642620"/>
                </a:lnTo>
                <a:lnTo>
                  <a:pt x="630887" y="643889"/>
                </a:lnTo>
                <a:close/>
              </a:path>
              <a:path w="1075055" h="1045210">
                <a:moveTo>
                  <a:pt x="372965" y="734060"/>
                </a:moveTo>
                <a:lnTo>
                  <a:pt x="350226" y="734060"/>
                </a:lnTo>
                <a:lnTo>
                  <a:pt x="351713" y="731520"/>
                </a:lnTo>
                <a:lnTo>
                  <a:pt x="352755" y="728979"/>
                </a:lnTo>
                <a:lnTo>
                  <a:pt x="356273" y="726439"/>
                </a:lnTo>
                <a:lnTo>
                  <a:pt x="358813" y="726439"/>
                </a:lnTo>
                <a:lnTo>
                  <a:pt x="360857" y="725170"/>
                </a:lnTo>
                <a:lnTo>
                  <a:pt x="359410" y="716279"/>
                </a:lnTo>
                <a:lnTo>
                  <a:pt x="359473" y="715010"/>
                </a:lnTo>
                <a:lnTo>
                  <a:pt x="369213" y="708660"/>
                </a:lnTo>
                <a:lnTo>
                  <a:pt x="371983" y="706120"/>
                </a:lnTo>
                <a:lnTo>
                  <a:pt x="375323" y="702310"/>
                </a:lnTo>
                <a:lnTo>
                  <a:pt x="376085" y="699770"/>
                </a:lnTo>
                <a:lnTo>
                  <a:pt x="377380" y="699770"/>
                </a:lnTo>
                <a:lnTo>
                  <a:pt x="383133" y="695960"/>
                </a:lnTo>
                <a:lnTo>
                  <a:pt x="387699" y="690879"/>
                </a:lnTo>
                <a:lnTo>
                  <a:pt x="391807" y="685800"/>
                </a:lnTo>
                <a:lnTo>
                  <a:pt x="396189" y="680720"/>
                </a:lnTo>
                <a:lnTo>
                  <a:pt x="398805" y="679450"/>
                </a:lnTo>
                <a:lnTo>
                  <a:pt x="400532" y="675639"/>
                </a:lnTo>
                <a:lnTo>
                  <a:pt x="405714" y="673100"/>
                </a:lnTo>
                <a:lnTo>
                  <a:pt x="406565" y="670560"/>
                </a:lnTo>
                <a:lnTo>
                  <a:pt x="412165" y="664210"/>
                </a:lnTo>
                <a:lnTo>
                  <a:pt x="416496" y="660400"/>
                </a:lnTo>
                <a:lnTo>
                  <a:pt x="421398" y="655320"/>
                </a:lnTo>
                <a:lnTo>
                  <a:pt x="422897" y="655320"/>
                </a:lnTo>
                <a:lnTo>
                  <a:pt x="424967" y="647700"/>
                </a:lnTo>
                <a:lnTo>
                  <a:pt x="429666" y="646429"/>
                </a:lnTo>
                <a:lnTo>
                  <a:pt x="435991" y="647700"/>
                </a:lnTo>
                <a:lnTo>
                  <a:pt x="443228" y="647700"/>
                </a:lnTo>
                <a:lnTo>
                  <a:pt x="443434" y="648970"/>
                </a:lnTo>
                <a:lnTo>
                  <a:pt x="444500" y="650239"/>
                </a:lnTo>
                <a:lnTo>
                  <a:pt x="461636" y="650239"/>
                </a:lnTo>
                <a:lnTo>
                  <a:pt x="457428" y="652779"/>
                </a:lnTo>
                <a:lnTo>
                  <a:pt x="455955" y="652779"/>
                </a:lnTo>
                <a:lnTo>
                  <a:pt x="454596" y="654050"/>
                </a:lnTo>
                <a:lnTo>
                  <a:pt x="449834" y="659129"/>
                </a:lnTo>
                <a:lnTo>
                  <a:pt x="447691" y="661670"/>
                </a:lnTo>
                <a:lnTo>
                  <a:pt x="438962" y="661670"/>
                </a:lnTo>
                <a:lnTo>
                  <a:pt x="438962" y="662939"/>
                </a:lnTo>
                <a:lnTo>
                  <a:pt x="446620" y="662939"/>
                </a:lnTo>
                <a:lnTo>
                  <a:pt x="445081" y="664210"/>
                </a:lnTo>
                <a:lnTo>
                  <a:pt x="432382" y="664210"/>
                </a:lnTo>
                <a:lnTo>
                  <a:pt x="432104" y="665479"/>
                </a:lnTo>
                <a:lnTo>
                  <a:pt x="443542" y="665479"/>
                </a:lnTo>
                <a:lnTo>
                  <a:pt x="438924" y="669289"/>
                </a:lnTo>
                <a:lnTo>
                  <a:pt x="434492" y="671829"/>
                </a:lnTo>
                <a:lnTo>
                  <a:pt x="431486" y="674370"/>
                </a:lnTo>
                <a:lnTo>
                  <a:pt x="427380" y="674370"/>
                </a:lnTo>
                <a:lnTo>
                  <a:pt x="424651" y="675639"/>
                </a:lnTo>
                <a:lnTo>
                  <a:pt x="422313" y="676910"/>
                </a:lnTo>
                <a:lnTo>
                  <a:pt x="422325" y="684529"/>
                </a:lnTo>
                <a:lnTo>
                  <a:pt x="418744" y="688339"/>
                </a:lnTo>
                <a:lnTo>
                  <a:pt x="411721" y="693420"/>
                </a:lnTo>
                <a:lnTo>
                  <a:pt x="410324" y="695960"/>
                </a:lnTo>
                <a:lnTo>
                  <a:pt x="409416" y="697229"/>
                </a:lnTo>
                <a:lnTo>
                  <a:pt x="405270" y="697229"/>
                </a:lnTo>
                <a:lnTo>
                  <a:pt x="399848" y="701039"/>
                </a:lnTo>
                <a:lnTo>
                  <a:pt x="399681" y="702310"/>
                </a:lnTo>
                <a:lnTo>
                  <a:pt x="398965" y="704850"/>
                </a:lnTo>
                <a:lnTo>
                  <a:pt x="377583" y="704850"/>
                </a:lnTo>
                <a:lnTo>
                  <a:pt x="377317" y="706120"/>
                </a:lnTo>
                <a:lnTo>
                  <a:pt x="377037" y="706120"/>
                </a:lnTo>
                <a:lnTo>
                  <a:pt x="377698" y="707389"/>
                </a:lnTo>
                <a:lnTo>
                  <a:pt x="398249" y="707389"/>
                </a:lnTo>
                <a:lnTo>
                  <a:pt x="397891" y="708660"/>
                </a:lnTo>
                <a:lnTo>
                  <a:pt x="378866" y="708660"/>
                </a:lnTo>
                <a:lnTo>
                  <a:pt x="375754" y="716279"/>
                </a:lnTo>
                <a:lnTo>
                  <a:pt x="392553" y="716279"/>
                </a:lnTo>
                <a:lnTo>
                  <a:pt x="390131" y="718820"/>
                </a:lnTo>
                <a:lnTo>
                  <a:pt x="384467" y="725170"/>
                </a:lnTo>
                <a:lnTo>
                  <a:pt x="372965" y="734060"/>
                </a:lnTo>
                <a:close/>
              </a:path>
              <a:path w="1075055" h="1045210">
                <a:moveTo>
                  <a:pt x="461636" y="650239"/>
                </a:moveTo>
                <a:lnTo>
                  <a:pt x="444500" y="650239"/>
                </a:lnTo>
                <a:lnTo>
                  <a:pt x="445312" y="648970"/>
                </a:lnTo>
                <a:lnTo>
                  <a:pt x="446024" y="648970"/>
                </a:lnTo>
                <a:lnTo>
                  <a:pt x="445528" y="646429"/>
                </a:lnTo>
                <a:lnTo>
                  <a:pt x="466268" y="646429"/>
                </a:lnTo>
                <a:lnTo>
                  <a:pt x="463740" y="648970"/>
                </a:lnTo>
                <a:lnTo>
                  <a:pt x="461636" y="650239"/>
                </a:lnTo>
                <a:close/>
              </a:path>
              <a:path w="1075055" h="1045210">
                <a:moveTo>
                  <a:pt x="213734" y="652779"/>
                </a:moveTo>
                <a:lnTo>
                  <a:pt x="200202" y="652779"/>
                </a:lnTo>
                <a:lnTo>
                  <a:pt x="200825" y="651510"/>
                </a:lnTo>
                <a:lnTo>
                  <a:pt x="200507" y="650239"/>
                </a:lnTo>
                <a:lnTo>
                  <a:pt x="216170" y="650239"/>
                </a:lnTo>
                <a:lnTo>
                  <a:pt x="213734" y="652779"/>
                </a:lnTo>
                <a:close/>
              </a:path>
              <a:path w="1075055" h="1045210">
                <a:moveTo>
                  <a:pt x="324041" y="652779"/>
                </a:moveTo>
                <a:lnTo>
                  <a:pt x="320890" y="652779"/>
                </a:lnTo>
                <a:lnTo>
                  <a:pt x="318008" y="651510"/>
                </a:lnTo>
                <a:lnTo>
                  <a:pt x="319468" y="651510"/>
                </a:lnTo>
                <a:lnTo>
                  <a:pt x="318808" y="650239"/>
                </a:lnTo>
                <a:lnTo>
                  <a:pt x="325970" y="650239"/>
                </a:lnTo>
                <a:lnTo>
                  <a:pt x="324041" y="652779"/>
                </a:lnTo>
                <a:close/>
              </a:path>
              <a:path w="1075055" h="1045210">
                <a:moveTo>
                  <a:pt x="189293" y="657860"/>
                </a:moveTo>
                <a:lnTo>
                  <a:pt x="186994" y="657860"/>
                </a:lnTo>
                <a:lnTo>
                  <a:pt x="187591" y="656589"/>
                </a:lnTo>
                <a:lnTo>
                  <a:pt x="188087" y="655320"/>
                </a:lnTo>
                <a:lnTo>
                  <a:pt x="188671" y="656589"/>
                </a:lnTo>
                <a:lnTo>
                  <a:pt x="189293" y="657860"/>
                </a:lnTo>
                <a:close/>
              </a:path>
              <a:path w="1075055" h="1045210">
                <a:moveTo>
                  <a:pt x="318998" y="656589"/>
                </a:moveTo>
                <a:lnTo>
                  <a:pt x="309548" y="656589"/>
                </a:lnTo>
                <a:lnTo>
                  <a:pt x="309676" y="655320"/>
                </a:lnTo>
                <a:lnTo>
                  <a:pt x="319182" y="655320"/>
                </a:lnTo>
                <a:lnTo>
                  <a:pt x="318998" y="656589"/>
                </a:lnTo>
                <a:close/>
              </a:path>
              <a:path w="1075055" h="1045210">
                <a:moveTo>
                  <a:pt x="71818" y="762000"/>
                </a:moveTo>
                <a:lnTo>
                  <a:pt x="72364" y="759460"/>
                </a:lnTo>
                <a:lnTo>
                  <a:pt x="72083" y="756920"/>
                </a:lnTo>
                <a:lnTo>
                  <a:pt x="73126" y="755650"/>
                </a:lnTo>
                <a:lnTo>
                  <a:pt x="77736" y="750570"/>
                </a:lnTo>
                <a:lnTo>
                  <a:pt x="82562" y="744220"/>
                </a:lnTo>
                <a:lnTo>
                  <a:pt x="93624" y="734060"/>
                </a:lnTo>
                <a:lnTo>
                  <a:pt x="103454" y="734060"/>
                </a:lnTo>
                <a:lnTo>
                  <a:pt x="113652" y="726439"/>
                </a:lnTo>
                <a:lnTo>
                  <a:pt x="114882" y="721360"/>
                </a:lnTo>
                <a:lnTo>
                  <a:pt x="114973" y="716279"/>
                </a:lnTo>
                <a:lnTo>
                  <a:pt x="117067" y="712470"/>
                </a:lnTo>
                <a:lnTo>
                  <a:pt x="122768" y="703579"/>
                </a:lnTo>
                <a:lnTo>
                  <a:pt x="128438" y="697229"/>
                </a:lnTo>
                <a:lnTo>
                  <a:pt x="135017" y="689610"/>
                </a:lnTo>
                <a:lnTo>
                  <a:pt x="143446" y="683260"/>
                </a:lnTo>
                <a:lnTo>
                  <a:pt x="145251" y="681989"/>
                </a:lnTo>
                <a:lnTo>
                  <a:pt x="146913" y="679450"/>
                </a:lnTo>
                <a:lnTo>
                  <a:pt x="148399" y="678179"/>
                </a:lnTo>
                <a:lnTo>
                  <a:pt x="153113" y="673100"/>
                </a:lnTo>
                <a:lnTo>
                  <a:pt x="158376" y="668020"/>
                </a:lnTo>
                <a:lnTo>
                  <a:pt x="164414" y="665479"/>
                </a:lnTo>
                <a:lnTo>
                  <a:pt x="171450" y="664210"/>
                </a:lnTo>
                <a:lnTo>
                  <a:pt x="177661" y="664210"/>
                </a:lnTo>
                <a:lnTo>
                  <a:pt x="180340" y="656589"/>
                </a:lnTo>
                <a:lnTo>
                  <a:pt x="186994" y="657860"/>
                </a:lnTo>
                <a:lnTo>
                  <a:pt x="189293" y="657860"/>
                </a:lnTo>
                <a:lnTo>
                  <a:pt x="189992" y="659129"/>
                </a:lnTo>
                <a:lnTo>
                  <a:pt x="207438" y="659129"/>
                </a:lnTo>
                <a:lnTo>
                  <a:pt x="204864" y="661670"/>
                </a:lnTo>
                <a:lnTo>
                  <a:pt x="198945" y="668020"/>
                </a:lnTo>
                <a:lnTo>
                  <a:pt x="197942" y="669289"/>
                </a:lnTo>
                <a:lnTo>
                  <a:pt x="198395" y="669289"/>
                </a:lnTo>
                <a:lnTo>
                  <a:pt x="195872" y="671829"/>
                </a:lnTo>
                <a:lnTo>
                  <a:pt x="212623" y="688339"/>
                </a:lnTo>
                <a:lnTo>
                  <a:pt x="212069" y="689610"/>
                </a:lnTo>
                <a:lnTo>
                  <a:pt x="198221" y="689610"/>
                </a:lnTo>
                <a:lnTo>
                  <a:pt x="196701" y="692150"/>
                </a:lnTo>
                <a:lnTo>
                  <a:pt x="153188" y="692150"/>
                </a:lnTo>
                <a:lnTo>
                  <a:pt x="153125" y="694689"/>
                </a:lnTo>
                <a:lnTo>
                  <a:pt x="178346" y="694689"/>
                </a:lnTo>
                <a:lnTo>
                  <a:pt x="176834" y="701039"/>
                </a:lnTo>
                <a:lnTo>
                  <a:pt x="167779" y="706120"/>
                </a:lnTo>
                <a:lnTo>
                  <a:pt x="169000" y="713739"/>
                </a:lnTo>
                <a:lnTo>
                  <a:pt x="176479" y="718820"/>
                </a:lnTo>
                <a:lnTo>
                  <a:pt x="134899" y="718820"/>
                </a:lnTo>
                <a:lnTo>
                  <a:pt x="134162" y="720089"/>
                </a:lnTo>
                <a:lnTo>
                  <a:pt x="143103" y="720089"/>
                </a:lnTo>
                <a:lnTo>
                  <a:pt x="135343" y="722629"/>
                </a:lnTo>
                <a:lnTo>
                  <a:pt x="136983" y="731520"/>
                </a:lnTo>
                <a:lnTo>
                  <a:pt x="132207" y="736600"/>
                </a:lnTo>
                <a:lnTo>
                  <a:pt x="124841" y="736600"/>
                </a:lnTo>
                <a:lnTo>
                  <a:pt x="120357" y="740410"/>
                </a:lnTo>
                <a:lnTo>
                  <a:pt x="134658" y="740410"/>
                </a:lnTo>
                <a:lnTo>
                  <a:pt x="140221" y="741679"/>
                </a:lnTo>
                <a:lnTo>
                  <a:pt x="139344" y="745489"/>
                </a:lnTo>
                <a:lnTo>
                  <a:pt x="109237" y="745489"/>
                </a:lnTo>
                <a:lnTo>
                  <a:pt x="101765" y="748029"/>
                </a:lnTo>
                <a:lnTo>
                  <a:pt x="102425" y="756920"/>
                </a:lnTo>
                <a:lnTo>
                  <a:pt x="104686" y="758189"/>
                </a:lnTo>
                <a:lnTo>
                  <a:pt x="76721" y="758189"/>
                </a:lnTo>
                <a:lnTo>
                  <a:pt x="74143" y="760729"/>
                </a:lnTo>
                <a:lnTo>
                  <a:pt x="71818" y="762000"/>
                </a:lnTo>
                <a:close/>
              </a:path>
              <a:path w="1075055" h="1045210">
                <a:moveTo>
                  <a:pt x="446620" y="662939"/>
                </a:moveTo>
                <a:lnTo>
                  <a:pt x="439966" y="662939"/>
                </a:lnTo>
                <a:lnTo>
                  <a:pt x="440334" y="661670"/>
                </a:lnTo>
                <a:lnTo>
                  <a:pt x="447691" y="661670"/>
                </a:lnTo>
                <a:lnTo>
                  <a:pt x="446620" y="662939"/>
                </a:lnTo>
                <a:close/>
              </a:path>
              <a:path w="1075055" h="1045210">
                <a:moveTo>
                  <a:pt x="604964" y="666750"/>
                </a:moveTo>
                <a:lnTo>
                  <a:pt x="578751" y="666750"/>
                </a:lnTo>
                <a:lnTo>
                  <a:pt x="581634" y="664210"/>
                </a:lnTo>
                <a:lnTo>
                  <a:pt x="580986" y="662939"/>
                </a:lnTo>
                <a:lnTo>
                  <a:pt x="609655" y="662939"/>
                </a:lnTo>
                <a:lnTo>
                  <a:pt x="609753" y="664210"/>
                </a:lnTo>
                <a:lnTo>
                  <a:pt x="605078" y="664210"/>
                </a:lnTo>
                <a:lnTo>
                  <a:pt x="604964" y="666750"/>
                </a:lnTo>
                <a:close/>
              </a:path>
              <a:path w="1075055" h="1045210">
                <a:moveTo>
                  <a:pt x="443542" y="665479"/>
                </a:moveTo>
                <a:lnTo>
                  <a:pt x="433970" y="665479"/>
                </a:lnTo>
                <a:lnTo>
                  <a:pt x="434213" y="664210"/>
                </a:lnTo>
                <a:lnTo>
                  <a:pt x="445081" y="664210"/>
                </a:lnTo>
                <a:lnTo>
                  <a:pt x="443542" y="665479"/>
                </a:lnTo>
                <a:close/>
              </a:path>
              <a:path w="1075055" h="1045210">
                <a:moveTo>
                  <a:pt x="609852" y="665479"/>
                </a:moveTo>
                <a:lnTo>
                  <a:pt x="605078" y="664210"/>
                </a:lnTo>
                <a:lnTo>
                  <a:pt x="609753" y="664210"/>
                </a:lnTo>
                <a:lnTo>
                  <a:pt x="609852" y="665479"/>
                </a:lnTo>
                <a:close/>
              </a:path>
              <a:path w="1075055" h="1045210">
                <a:moveTo>
                  <a:pt x="198395" y="669289"/>
                </a:moveTo>
                <a:lnTo>
                  <a:pt x="197942" y="669289"/>
                </a:lnTo>
                <a:lnTo>
                  <a:pt x="199656" y="668020"/>
                </a:lnTo>
                <a:lnTo>
                  <a:pt x="198395" y="669289"/>
                </a:lnTo>
                <a:close/>
              </a:path>
              <a:path w="1075055" h="1045210">
                <a:moveTo>
                  <a:pt x="300189" y="675639"/>
                </a:moveTo>
                <a:lnTo>
                  <a:pt x="290715" y="671829"/>
                </a:lnTo>
                <a:lnTo>
                  <a:pt x="304419" y="671829"/>
                </a:lnTo>
                <a:lnTo>
                  <a:pt x="300189" y="675639"/>
                </a:lnTo>
                <a:close/>
              </a:path>
              <a:path w="1075055" h="1045210">
                <a:moveTo>
                  <a:pt x="429983" y="675639"/>
                </a:moveTo>
                <a:lnTo>
                  <a:pt x="429146" y="675639"/>
                </a:lnTo>
                <a:lnTo>
                  <a:pt x="427380" y="674370"/>
                </a:lnTo>
                <a:lnTo>
                  <a:pt x="431486" y="674370"/>
                </a:lnTo>
                <a:lnTo>
                  <a:pt x="429983" y="675639"/>
                </a:lnTo>
                <a:close/>
              </a:path>
              <a:path w="1075055" h="1045210">
                <a:moveTo>
                  <a:pt x="233565" y="716279"/>
                </a:moveTo>
                <a:lnTo>
                  <a:pt x="222910" y="716279"/>
                </a:lnTo>
                <a:lnTo>
                  <a:pt x="216294" y="715010"/>
                </a:lnTo>
                <a:lnTo>
                  <a:pt x="211480" y="706120"/>
                </a:lnTo>
                <a:lnTo>
                  <a:pt x="203594" y="703579"/>
                </a:lnTo>
                <a:lnTo>
                  <a:pt x="198386" y="697229"/>
                </a:lnTo>
                <a:lnTo>
                  <a:pt x="198221" y="689610"/>
                </a:lnTo>
                <a:lnTo>
                  <a:pt x="212069" y="689610"/>
                </a:lnTo>
                <a:lnTo>
                  <a:pt x="210962" y="692150"/>
                </a:lnTo>
                <a:lnTo>
                  <a:pt x="205460" y="692150"/>
                </a:lnTo>
                <a:lnTo>
                  <a:pt x="210375" y="695960"/>
                </a:lnTo>
                <a:lnTo>
                  <a:pt x="222537" y="695960"/>
                </a:lnTo>
                <a:lnTo>
                  <a:pt x="223926" y="698500"/>
                </a:lnTo>
                <a:lnTo>
                  <a:pt x="223824" y="701039"/>
                </a:lnTo>
                <a:lnTo>
                  <a:pt x="215861" y="701039"/>
                </a:lnTo>
                <a:lnTo>
                  <a:pt x="215976" y="702310"/>
                </a:lnTo>
                <a:lnTo>
                  <a:pt x="223773" y="702310"/>
                </a:lnTo>
                <a:lnTo>
                  <a:pt x="223723" y="703579"/>
                </a:lnTo>
                <a:lnTo>
                  <a:pt x="228066" y="703579"/>
                </a:lnTo>
                <a:lnTo>
                  <a:pt x="221221" y="712470"/>
                </a:lnTo>
                <a:lnTo>
                  <a:pt x="240195" y="712470"/>
                </a:lnTo>
                <a:lnTo>
                  <a:pt x="242879" y="715010"/>
                </a:lnTo>
                <a:lnTo>
                  <a:pt x="234022" y="715010"/>
                </a:lnTo>
                <a:lnTo>
                  <a:pt x="233565" y="716279"/>
                </a:lnTo>
                <a:close/>
              </a:path>
              <a:path w="1075055" h="1045210">
                <a:moveTo>
                  <a:pt x="178346" y="694689"/>
                </a:moveTo>
                <a:lnTo>
                  <a:pt x="155042" y="694689"/>
                </a:lnTo>
                <a:lnTo>
                  <a:pt x="155295" y="693420"/>
                </a:lnTo>
                <a:lnTo>
                  <a:pt x="154698" y="692150"/>
                </a:lnTo>
                <a:lnTo>
                  <a:pt x="183235" y="692150"/>
                </a:lnTo>
                <a:lnTo>
                  <a:pt x="178346" y="694689"/>
                </a:lnTo>
                <a:close/>
              </a:path>
              <a:path w="1075055" h="1045210">
                <a:moveTo>
                  <a:pt x="193661" y="697229"/>
                </a:moveTo>
                <a:lnTo>
                  <a:pt x="188380" y="692150"/>
                </a:lnTo>
                <a:lnTo>
                  <a:pt x="196701" y="692150"/>
                </a:lnTo>
                <a:lnTo>
                  <a:pt x="193661" y="697229"/>
                </a:lnTo>
                <a:close/>
              </a:path>
              <a:path w="1075055" h="1045210">
                <a:moveTo>
                  <a:pt x="209854" y="694689"/>
                </a:moveTo>
                <a:lnTo>
                  <a:pt x="205460" y="692150"/>
                </a:lnTo>
                <a:lnTo>
                  <a:pt x="210962" y="692150"/>
                </a:lnTo>
                <a:lnTo>
                  <a:pt x="209854" y="694689"/>
                </a:lnTo>
                <a:close/>
              </a:path>
              <a:path w="1075055" h="1045210">
                <a:moveTo>
                  <a:pt x="222537" y="695960"/>
                </a:moveTo>
                <a:lnTo>
                  <a:pt x="210375" y="695960"/>
                </a:lnTo>
                <a:lnTo>
                  <a:pt x="212711" y="694689"/>
                </a:lnTo>
                <a:lnTo>
                  <a:pt x="217106" y="692150"/>
                </a:lnTo>
                <a:lnTo>
                  <a:pt x="221842" y="694689"/>
                </a:lnTo>
                <a:lnTo>
                  <a:pt x="222537" y="695960"/>
                </a:lnTo>
                <a:close/>
              </a:path>
              <a:path w="1075055" h="1045210">
                <a:moveTo>
                  <a:pt x="562584" y="701039"/>
                </a:moveTo>
                <a:lnTo>
                  <a:pt x="542099" y="701039"/>
                </a:lnTo>
                <a:lnTo>
                  <a:pt x="545909" y="698500"/>
                </a:lnTo>
                <a:lnTo>
                  <a:pt x="546621" y="697229"/>
                </a:lnTo>
                <a:lnTo>
                  <a:pt x="542950" y="693420"/>
                </a:lnTo>
                <a:lnTo>
                  <a:pt x="579417" y="693420"/>
                </a:lnTo>
                <a:lnTo>
                  <a:pt x="577138" y="695960"/>
                </a:lnTo>
                <a:lnTo>
                  <a:pt x="576141" y="697229"/>
                </a:lnTo>
                <a:lnTo>
                  <a:pt x="563245" y="697229"/>
                </a:lnTo>
                <a:lnTo>
                  <a:pt x="561897" y="699770"/>
                </a:lnTo>
                <a:lnTo>
                  <a:pt x="562584" y="701039"/>
                </a:lnTo>
                <a:close/>
              </a:path>
              <a:path w="1075055" h="1045210">
                <a:moveTo>
                  <a:pt x="541121" y="697229"/>
                </a:moveTo>
                <a:lnTo>
                  <a:pt x="541121" y="695960"/>
                </a:lnTo>
                <a:lnTo>
                  <a:pt x="541435" y="695524"/>
                </a:lnTo>
                <a:lnTo>
                  <a:pt x="541121" y="697229"/>
                </a:lnTo>
                <a:close/>
              </a:path>
              <a:path w="1075055" h="1045210">
                <a:moveTo>
                  <a:pt x="408509" y="698500"/>
                </a:moveTo>
                <a:lnTo>
                  <a:pt x="405270" y="697229"/>
                </a:lnTo>
                <a:lnTo>
                  <a:pt x="409416" y="697229"/>
                </a:lnTo>
                <a:lnTo>
                  <a:pt x="408509" y="698500"/>
                </a:lnTo>
                <a:close/>
              </a:path>
              <a:path w="1075055" h="1045210">
                <a:moveTo>
                  <a:pt x="564426" y="704850"/>
                </a:moveTo>
                <a:lnTo>
                  <a:pt x="532447" y="704850"/>
                </a:lnTo>
                <a:lnTo>
                  <a:pt x="533882" y="699770"/>
                </a:lnTo>
                <a:lnTo>
                  <a:pt x="541020" y="697229"/>
                </a:lnTo>
                <a:lnTo>
                  <a:pt x="541070" y="699770"/>
                </a:lnTo>
                <a:lnTo>
                  <a:pt x="542099" y="701039"/>
                </a:lnTo>
                <a:lnTo>
                  <a:pt x="562584" y="701039"/>
                </a:lnTo>
                <a:lnTo>
                  <a:pt x="563587" y="703579"/>
                </a:lnTo>
                <a:lnTo>
                  <a:pt x="564426" y="704850"/>
                </a:lnTo>
                <a:close/>
              </a:path>
              <a:path w="1075055" h="1045210">
                <a:moveTo>
                  <a:pt x="568464" y="706120"/>
                </a:moveTo>
                <a:lnTo>
                  <a:pt x="564502" y="704850"/>
                </a:lnTo>
                <a:lnTo>
                  <a:pt x="566153" y="703579"/>
                </a:lnTo>
                <a:lnTo>
                  <a:pt x="567462" y="701039"/>
                </a:lnTo>
                <a:lnTo>
                  <a:pt x="566329" y="698500"/>
                </a:lnTo>
                <a:lnTo>
                  <a:pt x="564832" y="697229"/>
                </a:lnTo>
                <a:lnTo>
                  <a:pt x="576141" y="697229"/>
                </a:lnTo>
                <a:lnTo>
                  <a:pt x="571155" y="703579"/>
                </a:lnTo>
                <a:lnTo>
                  <a:pt x="568464" y="706120"/>
                </a:lnTo>
                <a:close/>
              </a:path>
              <a:path w="1075055" h="1045210">
                <a:moveTo>
                  <a:pt x="223773" y="702310"/>
                </a:moveTo>
                <a:lnTo>
                  <a:pt x="217055" y="702310"/>
                </a:lnTo>
                <a:lnTo>
                  <a:pt x="216916" y="701039"/>
                </a:lnTo>
                <a:lnTo>
                  <a:pt x="223824" y="701039"/>
                </a:lnTo>
                <a:lnTo>
                  <a:pt x="223773" y="702310"/>
                </a:lnTo>
                <a:close/>
              </a:path>
              <a:path w="1075055" h="1045210">
                <a:moveTo>
                  <a:pt x="228066" y="703579"/>
                </a:moveTo>
                <a:lnTo>
                  <a:pt x="225196" y="703579"/>
                </a:lnTo>
                <a:lnTo>
                  <a:pt x="229044" y="702310"/>
                </a:lnTo>
                <a:lnTo>
                  <a:pt x="228066" y="703579"/>
                </a:lnTo>
                <a:close/>
              </a:path>
              <a:path w="1075055" h="1045210">
                <a:moveTo>
                  <a:pt x="270370" y="703579"/>
                </a:moveTo>
                <a:lnTo>
                  <a:pt x="261874" y="702310"/>
                </a:lnTo>
                <a:lnTo>
                  <a:pt x="270840" y="702310"/>
                </a:lnTo>
                <a:lnTo>
                  <a:pt x="270370" y="703579"/>
                </a:lnTo>
                <a:close/>
              </a:path>
              <a:path w="1075055" h="1045210">
                <a:moveTo>
                  <a:pt x="398249" y="707389"/>
                </a:moveTo>
                <a:lnTo>
                  <a:pt x="377698" y="707389"/>
                </a:lnTo>
                <a:lnTo>
                  <a:pt x="378256" y="706120"/>
                </a:lnTo>
                <a:lnTo>
                  <a:pt x="378117" y="706120"/>
                </a:lnTo>
                <a:lnTo>
                  <a:pt x="377953" y="704850"/>
                </a:lnTo>
                <a:lnTo>
                  <a:pt x="398965" y="704850"/>
                </a:lnTo>
                <a:lnTo>
                  <a:pt x="398249" y="707389"/>
                </a:lnTo>
                <a:close/>
              </a:path>
              <a:path w="1075055" h="1045210">
                <a:moveTo>
                  <a:pt x="535067" y="736600"/>
                </a:moveTo>
                <a:lnTo>
                  <a:pt x="507034" y="736600"/>
                </a:lnTo>
                <a:lnTo>
                  <a:pt x="510425" y="735329"/>
                </a:lnTo>
                <a:lnTo>
                  <a:pt x="510463" y="731520"/>
                </a:lnTo>
                <a:lnTo>
                  <a:pt x="526972" y="731520"/>
                </a:lnTo>
                <a:lnTo>
                  <a:pt x="530377" y="727710"/>
                </a:lnTo>
                <a:lnTo>
                  <a:pt x="531901" y="725170"/>
                </a:lnTo>
                <a:lnTo>
                  <a:pt x="533184" y="723900"/>
                </a:lnTo>
                <a:lnTo>
                  <a:pt x="533488" y="722629"/>
                </a:lnTo>
                <a:lnTo>
                  <a:pt x="533133" y="721360"/>
                </a:lnTo>
                <a:lnTo>
                  <a:pt x="532282" y="721360"/>
                </a:lnTo>
                <a:lnTo>
                  <a:pt x="531177" y="720089"/>
                </a:lnTo>
                <a:lnTo>
                  <a:pt x="517131" y="720089"/>
                </a:lnTo>
                <a:lnTo>
                  <a:pt x="519049" y="717550"/>
                </a:lnTo>
                <a:lnTo>
                  <a:pt x="521436" y="715010"/>
                </a:lnTo>
                <a:lnTo>
                  <a:pt x="522986" y="704850"/>
                </a:lnTo>
                <a:lnTo>
                  <a:pt x="564502" y="704850"/>
                </a:lnTo>
                <a:lnTo>
                  <a:pt x="560730" y="707389"/>
                </a:lnTo>
                <a:lnTo>
                  <a:pt x="554189" y="708660"/>
                </a:lnTo>
                <a:lnTo>
                  <a:pt x="556247" y="716279"/>
                </a:lnTo>
                <a:lnTo>
                  <a:pt x="551065" y="722629"/>
                </a:lnTo>
                <a:lnTo>
                  <a:pt x="546022" y="728979"/>
                </a:lnTo>
                <a:lnTo>
                  <a:pt x="535837" y="734060"/>
                </a:lnTo>
                <a:lnTo>
                  <a:pt x="535067" y="736600"/>
                </a:lnTo>
                <a:close/>
              </a:path>
              <a:path w="1075055" h="1045210">
                <a:moveTo>
                  <a:pt x="240195" y="712470"/>
                </a:moveTo>
                <a:lnTo>
                  <a:pt x="221221" y="712470"/>
                </a:lnTo>
                <a:lnTo>
                  <a:pt x="233032" y="707389"/>
                </a:lnTo>
                <a:lnTo>
                  <a:pt x="236753" y="709929"/>
                </a:lnTo>
                <a:lnTo>
                  <a:pt x="240195" y="712470"/>
                </a:lnTo>
                <a:close/>
              </a:path>
              <a:path w="1075055" h="1045210">
                <a:moveTo>
                  <a:pt x="392553" y="716279"/>
                </a:moveTo>
                <a:lnTo>
                  <a:pt x="379514" y="716279"/>
                </a:lnTo>
                <a:lnTo>
                  <a:pt x="380111" y="715010"/>
                </a:lnTo>
                <a:lnTo>
                  <a:pt x="378866" y="708660"/>
                </a:lnTo>
                <a:lnTo>
                  <a:pt x="397891" y="708660"/>
                </a:lnTo>
                <a:lnTo>
                  <a:pt x="397396" y="711200"/>
                </a:lnTo>
                <a:lnTo>
                  <a:pt x="392553" y="716279"/>
                </a:lnTo>
                <a:close/>
              </a:path>
              <a:path w="1075055" h="1045210">
                <a:moveTo>
                  <a:pt x="250494" y="720089"/>
                </a:moveTo>
                <a:lnTo>
                  <a:pt x="244322" y="717550"/>
                </a:lnTo>
                <a:lnTo>
                  <a:pt x="233591" y="717550"/>
                </a:lnTo>
                <a:lnTo>
                  <a:pt x="235165" y="716279"/>
                </a:lnTo>
                <a:lnTo>
                  <a:pt x="234403" y="715010"/>
                </a:lnTo>
                <a:lnTo>
                  <a:pt x="242879" y="715010"/>
                </a:lnTo>
                <a:lnTo>
                  <a:pt x="244221" y="716279"/>
                </a:lnTo>
                <a:lnTo>
                  <a:pt x="254577" y="716279"/>
                </a:lnTo>
                <a:lnTo>
                  <a:pt x="250494" y="720089"/>
                </a:lnTo>
                <a:close/>
              </a:path>
              <a:path w="1075055" h="1045210">
                <a:moveTo>
                  <a:pt x="236054" y="727710"/>
                </a:moveTo>
                <a:lnTo>
                  <a:pt x="226733" y="723900"/>
                </a:lnTo>
                <a:lnTo>
                  <a:pt x="228117" y="722629"/>
                </a:lnTo>
                <a:lnTo>
                  <a:pt x="230162" y="721360"/>
                </a:lnTo>
                <a:lnTo>
                  <a:pt x="229641" y="720089"/>
                </a:lnTo>
                <a:lnTo>
                  <a:pt x="228791" y="717550"/>
                </a:lnTo>
                <a:lnTo>
                  <a:pt x="225475" y="716279"/>
                </a:lnTo>
                <a:lnTo>
                  <a:pt x="233197" y="716279"/>
                </a:lnTo>
                <a:lnTo>
                  <a:pt x="233490" y="717550"/>
                </a:lnTo>
                <a:lnTo>
                  <a:pt x="244273" y="717550"/>
                </a:lnTo>
                <a:lnTo>
                  <a:pt x="245086" y="723900"/>
                </a:lnTo>
                <a:lnTo>
                  <a:pt x="240842" y="723900"/>
                </a:lnTo>
                <a:lnTo>
                  <a:pt x="238141" y="726439"/>
                </a:lnTo>
                <a:lnTo>
                  <a:pt x="236486" y="726439"/>
                </a:lnTo>
                <a:lnTo>
                  <a:pt x="236054" y="727710"/>
                </a:lnTo>
                <a:close/>
              </a:path>
              <a:path w="1075055" h="1045210">
                <a:moveTo>
                  <a:pt x="158915" y="730250"/>
                </a:moveTo>
                <a:lnTo>
                  <a:pt x="151091" y="730250"/>
                </a:lnTo>
                <a:lnTo>
                  <a:pt x="148450" y="722629"/>
                </a:lnTo>
                <a:lnTo>
                  <a:pt x="143103" y="720089"/>
                </a:lnTo>
                <a:lnTo>
                  <a:pt x="134378" y="720089"/>
                </a:lnTo>
                <a:lnTo>
                  <a:pt x="135572" y="718820"/>
                </a:lnTo>
                <a:lnTo>
                  <a:pt x="176479" y="718820"/>
                </a:lnTo>
                <a:lnTo>
                  <a:pt x="175361" y="721360"/>
                </a:lnTo>
                <a:lnTo>
                  <a:pt x="165049" y="721360"/>
                </a:lnTo>
                <a:lnTo>
                  <a:pt x="156730" y="722629"/>
                </a:lnTo>
                <a:lnTo>
                  <a:pt x="158915" y="730250"/>
                </a:lnTo>
                <a:close/>
              </a:path>
              <a:path w="1075055" h="1045210">
                <a:moveTo>
                  <a:pt x="507555" y="750570"/>
                </a:moveTo>
                <a:lnTo>
                  <a:pt x="489686" y="750570"/>
                </a:lnTo>
                <a:lnTo>
                  <a:pt x="488275" y="744220"/>
                </a:lnTo>
                <a:lnTo>
                  <a:pt x="490956" y="741679"/>
                </a:lnTo>
                <a:lnTo>
                  <a:pt x="493547" y="737870"/>
                </a:lnTo>
                <a:lnTo>
                  <a:pt x="499121" y="732789"/>
                </a:lnTo>
                <a:lnTo>
                  <a:pt x="502108" y="728979"/>
                </a:lnTo>
                <a:lnTo>
                  <a:pt x="508635" y="723900"/>
                </a:lnTo>
                <a:lnTo>
                  <a:pt x="512406" y="720089"/>
                </a:lnTo>
                <a:lnTo>
                  <a:pt x="531177" y="720089"/>
                </a:lnTo>
                <a:lnTo>
                  <a:pt x="530656" y="721360"/>
                </a:lnTo>
                <a:lnTo>
                  <a:pt x="529259" y="721360"/>
                </a:lnTo>
                <a:lnTo>
                  <a:pt x="527354" y="722629"/>
                </a:lnTo>
                <a:lnTo>
                  <a:pt x="526884" y="723900"/>
                </a:lnTo>
                <a:lnTo>
                  <a:pt x="526251" y="725170"/>
                </a:lnTo>
                <a:lnTo>
                  <a:pt x="526834" y="726439"/>
                </a:lnTo>
                <a:lnTo>
                  <a:pt x="526937" y="730250"/>
                </a:lnTo>
                <a:lnTo>
                  <a:pt x="518807" y="730250"/>
                </a:lnTo>
                <a:lnTo>
                  <a:pt x="519098" y="731520"/>
                </a:lnTo>
                <a:lnTo>
                  <a:pt x="510463" y="731520"/>
                </a:lnTo>
                <a:lnTo>
                  <a:pt x="507034" y="736600"/>
                </a:lnTo>
                <a:lnTo>
                  <a:pt x="535067" y="736600"/>
                </a:lnTo>
                <a:lnTo>
                  <a:pt x="534682" y="737870"/>
                </a:lnTo>
                <a:lnTo>
                  <a:pt x="522109" y="737870"/>
                </a:lnTo>
                <a:lnTo>
                  <a:pt x="521416" y="739139"/>
                </a:lnTo>
                <a:lnTo>
                  <a:pt x="513397" y="739139"/>
                </a:lnTo>
                <a:lnTo>
                  <a:pt x="513220" y="740410"/>
                </a:lnTo>
                <a:lnTo>
                  <a:pt x="520723" y="740410"/>
                </a:lnTo>
                <a:lnTo>
                  <a:pt x="518643" y="744220"/>
                </a:lnTo>
                <a:lnTo>
                  <a:pt x="525932" y="745489"/>
                </a:lnTo>
                <a:lnTo>
                  <a:pt x="523227" y="748029"/>
                </a:lnTo>
                <a:lnTo>
                  <a:pt x="521512" y="749300"/>
                </a:lnTo>
                <a:lnTo>
                  <a:pt x="509041" y="749300"/>
                </a:lnTo>
                <a:lnTo>
                  <a:pt x="507555" y="750570"/>
                </a:lnTo>
                <a:close/>
              </a:path>
              <a:path w="1075055" h="1045210">
                <a:moveTo>
                  <a:pt x="170141" y="734060"/>
                </a:moveTo>
                <a:lnTo>
                  <a:pt x="169799" y="734060"/>
                </a:lnTo>
                <a:lnTo>
                  <a:pt x="167145" y="732789"/>
                </a:lnTo>
                <a:lnTo>
                  <a:pt x="162001" y="728979"/>
                </a:lnTo>
                <a:lnTo>
                  <a:pt x="165049" y="721360"/>
                </a:lnTo>
                <a:lnTo>
                  <a:pt x="175361" y="721360"/>
                </a:lnTo>
                <a:lnTo>
                  <a:pt x="175615" y="723900"/>
                </a:lnTo>
                <a:lnTo>
                  <a:pt x="176911" y="725170"/>
                </a:lnTo>
                <a:lnTo>
                  <a:pt x="178295" y="726439"/>
                </a:lnTo>
                <a:lnTo>
                  <a:pt x="185039" y="726439"/>
                </a:lnTo>
                <a:lnTo>
                  <a:pt x="185839" y="727710"/>
                </a:lnTo>
                <a:lnTo>
                  <a:pt x="186227" y="731520"/>
                </a:lnTo>
                <a:lnTo>
                  <a:pt x="171221" y="731520"/>
                </a:lnTo>
                <a:lnTo>
                  <a:pt x="170141" y="734060"/>
                </a:lnTo>
                <a:close/>
              </a:path>
              <a:path w="1075055" h="1045210">
                <a:moveTo>
                  <a:pt x="252291" y="730250"/>
                </a:moveTo>
                <a:lnTo>
                  <a:pt x="240601" y="730250"/>
                </a:lnTo>
                <a:lnTo>
                  <a:pt x="240842" y="723900"/>
                </a:lnTo>
                <a:lnTo>
                  <a:pt x="245086" y="723900"/>
                </a:lnTo>
                <a:lnTo>
                  <a:pt x="245249" y="725170"/>
                </a:lnTo>
                <a:lnTo>
                  <a:pt x="251980" y="725170"/>
                </a:lnTo>
                <a:lnTo>
                  <a:pt x="254114" y="728979"/>
                </a:lnTo>
                <a:lnTo>
                  <a:pt x="252291" y="730250"/>
                </a:lnTo>
                <a:close/>
              </a:path>
              <a:path w="1075055" h="1045210">
                <a:moveTo>
                  <a:pt x="236790" y="727710"/>
                </a:moveTo>
                <a:lnTo>
                  <a:pt x="236486" y="726439"/>
                </a:lnTo>
                <a:lnTo>
                  <a:pt x="238141" y="726439"/>
                </a:lnTo>
                <a:lnTo>
                  <a:pt x="236790" y="727710"/>
                </a:lnTo>
                <a:close/>
              </a:path>
              <a:path w="1075055" h="1045210">
                <a:moveTo>
                  <a:pt x="249986" y="746760"/>
                </a:moveTo>
                <a:lnTo>
                  <a:pt x="238290" y="736600"/>
                </a:lnTo>
                <a:lnTo>
                  <a:pt x="233615" y="730250"/>
                </a:lnTo>
                <a:lnTo>
                  <a:pt x="233348" y="727710"/>
                </a:lnTo>
                <a:lnTo>
                  <a:pt x="236790" y="727710"/>
                </a:lnTo>
                <a:lnTo>
                  <a:pt x="240601" y="730250"/>
                </a:lnTo>
                <a:lnTo>
                  <a:pt x="252291" y="730250"/>
                </a:lnTo>
                <a:lnTo>
                  <a:pt x="250469" y="731520"/>
                </a:lnTo>
                <a:lnTo>
                  <a:pt x="250050" y="732789"/>
                </a:lnTo>
                <a:lnTo>
                  <a:pt x="249669" y="732789"/>
                </a:lnTo>
                <a:lnTo>
                  <a:pt x="248983" y="734060"/>
                </a:lnTo>
                <a:lnTo>
                  <a:pt x="260791" y="734060"/>
                </a:lnTo>
                <a:lnTo>
                  <a:pt x="261867" y="737870"/>
                </a:lnTo>
                <a:lnTo>
                  <a:pt x="254582" y="737870"/>
                </a:lnTo>
                <a:lnTo>
                  <a:pt x="252540" y="739139"/>
                </a:lnTo>
                <a:lnTo>
                  <a:pt x="262226" y="739139"/>
                </a:lnTo>
                <a:lnTo>
                  <a:pt x="262943" y="741679"/>
                </a:lnTo>
                <a:lnTo>
                  <a:pt x="255358" y="741679"/>
                </a:lnTo>
                <a:lnTo>
                  <a:pt x="254038" y="745489"/>
                </a:lnTo>
                <a:lnTo>
                  <a:pt x="249986" y="746760"/>
                </a:lnTo>
                <a:close/>
              </a:path>
              <a:path w="1075055" h="1045210">
                <a:moveTo>
                  <a:pt x="260791" y="734060"/>
                </a:moveTo>
                <a:lnTo>
                  <a:pt x="249389" y="734060"/>
                </a:lnTo>
                <a:lnTo>
                  <a:pt x="250026" y="732789"/>
                </a:lnTo>
                <a:lnTo>
                  <a:pt x="256387" y="732789"/>
                </a:lnTo>
                <a:lnTo>
                  <a:pt x="257949" y="731520"/>
                </a:lnTo>
                <a:lnTo>
                  <a:pt x="259715" y="730250"/>
                </a:lnTo>
                <a:lnTo>
                  <a:pt x="260791" y="734060"/>
                </a:lnTo>
                <a:close/>
              </a:path>
              <a:path w="1075055" h="1045210">
                <a:moveTo>
                  <a:pt x="355024" y="749300"/>
                </a:moveTo>
                <a:lnTo>
                  <a:pt x="334873" y="749300"/>
                </a:lnTo>
                <a:lnTo>
                  <a:pt x="347840" y="730250"/>
                </a:lnTo>
                <a:lnTo>
                  <a:pt x="350226" y="734060"/>
                </a:lnTo>
                <a:lnTo>
                  <a:pt x="372965" y="734060"/>
                </a:lnTo>
                <a:lnTo>
                  <a:pt x="371322" y="735329"/>
                </a:lnTo>
                <a:lnTo>
                  <a:pt x="366064" y="742950"/>
                </a:lnTo>
                <a:lnTo>
                  <a:pt x="355728" y="746760"/>
                </a:lnTo>
                <a:lnTo>
                  <a:pt x="355024" y="749300"/>
                </a:lnTo>
                <a:close/>
              </a:path>
              <a:path w="1075055" h="1045210">
                <a:moveTo>
                  <a:pt x="526972" y="731520"/>
                </a:moveTo>
                <a:lnTo>
                  <a:pt x="520192" y="731520"/>
                </a:lnTo>
                <a:lnTo>
                  <a:pt x="519798" y="730250"/>
                </a:lnTo>
                <a:lnTo>
                  <a:pt x="526937" y="730250"/>
                </a:lnTo>
                <a:lnTo>
                  <a:pt x="526972" y="731520"/>
                </a:lnTo>
                <a:close/>
              </a:path>
              <a:path w="1075055" h="1045210">
                <a:moveTo>
                  <a:pt x="271094" y="840739"/>
                </a:moveTo>
                <a:lnTo>
                  <a:pt x="270078" y="836929"/>
                </a:lnTo>
                <a:lnTo>
                  <a:pt x="270256" y="835660"/>
                </a:lnTo>
                <a:lnTo>
                  <a:pt x="270319" y="834389"/>
                </a:lnTo>
                <a:lnTo>
                  <a:pt x="266598" y="833120"/>
                </a:lnTo>
                <a:lnTo>
                  <a:pt x="262102" y="831850"/>
                </a:lnTo>
                <a:lnTo>
                  <a:pt x="261593" y="825500"/>
                </a:lnTo>
                <a:lnTo>
                  <a:pt x="260172" y="824229"/>
                </a:lnTo>
                <a:lnTo>
                  <a:pt x="254762" y="822960"/>
                </a:lnTo>
                <a:lnTo>
                  <a:pt x="252274" y="819150"/>
                </a:lnTo>
                <a:lnTo>
                  <a:pt x="245313" y="811529"/>
                </a:lnTo>
                <a:lnTo>
                  <a:pt x="241758" y="806450"/>
                </a:lnTo>
                <a:lnTo>
                  <a:pt x="231813" y="797560"/>
                </a:lnTo>
                <a:lnTo>
                  <a:pt x="217995" y="782320"/>
                </a:lnTo>
                <a:lnTo>
                  <a:pt x="211683" y="778510"/>
                </a:lnTo>
                <a:lnTo>
                  <a:pt x="206082" y="772160"/>
                </a:lnTo>
                <a:lnTo>
                  <a:pt x="200385" y="767043"/>
                </a:lnTo>
                <a:lnTo>
                  <a:pt x="189253" y="754379"/>
                </a:lnTo>
                <a:lnTo>
                  <a:pt x="178993" y="744220"/>
                </a:lnTo>
                <a:lnTo>
                  <a:pt x="169557" y="734060"/>
                </a:lnTo>
                <a:lnTo>
                  <a:pt x="170141" y="734060"/>
                </a:lnTo>
                <a:lnTo>
                  <a:pt x="170764" y="732789"/>
                </a:lnTo>
                <a:lnTo>
                  <a:pt x="171348" y="731520"/>
                </a:lnTo>
                <a:lnTo>
                  <a:pt x="186227" y="731520"/>
                </a:lnTo>
                <a:lnTo>
                  <a:pt x="186486" y="734060"/>
                </a:lnTo>
                <a:lnTo>
                  <a:pt x="190906" y="739139"/>
                </a:lnTo>
                <a:lnTo>
                  <a:pt x="194487" y="744220"/>
                </a:lnTo>
                <a:lnTo>
                  <a:pt x="200787" y="744220"/>
                </a:lnTo>
                <a:lnTo>
                  <a:pt x="200380" y="749300"/>
                </a:lnTo>
                <a:lnTo>
                  <a:pt x="200266" y="753110"/>
                </a:lnTo>
                <a:lnTo>
                  <a:pt x="203136" y="754379"/>
                </a:lnTo>
                <a:lnTo>
                  <a:pt x="208106" y="754379"/>
                </a:lnTo>
                <a:lnTo>
                  <a:pt x="208635" y="755650"/>
                </a:lnTo>
                <a:lnTo>
                  <a:pt x="204127" y="759460"/>
                </a:lnTo>
                <a:lnTo>
                  <a:pt x="204762" y="760729"/>
                </a:lnTo>
                <a:lnTo>
                  <a:pt x="215722" y="760729"/>
                </a:lnTo>
                <a:lnTo>
                  <a:pt x="221094" y="770889"/>
                </a:lnTo>
                <a:lnTo>
                  <a:pt x="228295" y="772160"/>
                </a:lnTo>
                <a:lnTo>
                  <a:pt x="229806" y="778510"/>
                </a:lnTo>
                <a:lnTo>
                  <a:pt x="222008" y="778510"/>
                </a:lnTo>
                <a:lnTo>
                  <a:pt x="220764" y="779779"/>
                </a:lnTo>
                <a:lnTo>
                  <a:pt x="220854" y="781050"/>
                </a:lnTo>
                <a:lnTo>
                  <a:pt x="224282" y="782320"/>
                </a:lnTo>
                <a:lnTo>
                  <a:pt x="234033" y="782320"/>
                </a:lnTo>
                <a:lnTo>
                  <a:pt x="233820" y="783589"/>
                </a:lnTo>
                <a:lnTo>
                  <a:pt x="236512" y="786129"/>
                </a:lnTo>
                <a:lnTo>
                  <a:pt x="236207" y="786130"/>
                </a:lnTo>
                <a:lnTo>
                  <a:pt x="234936" y="787400"/>
                </a:lnTo>
                <a:lnTo>
                  <a:pt x="238027" y="787400"/>
                </a:lnTo>
                <a:lnTo>
                  <a:pt x="242954" y="791210"/>
                </a:lnTo>
                <a:lnTo>
                  <a:pt x="249015" y="796289"/>
                </a:lnTo>
                <a:lnTo>
                  <a:pt x="254408" y="801370"/>
                </a:lnTo>
                <a:lnTo>
                  <a:pt x="259727" y="810260"/>
                </a:lnTo>
                <a:lnTo>
                  <a:pt x="261035" y="811529"/>
                </a:lnTo>
                <a:lnTo>
                  <a:pt x="268922" y="814070"/>
                </a:lnTo>
                <a:lnTo>
                  <a:pt x="277138" y="825500"/>
                </a:lnTo>
                <a:lnTo>
                  <a:pt x="276950" y="829310"/>
                </a:lnTo>
                <a:lnTo>
                  <a:pt x="274726" y="831850"/>
                </a:lnTo>
                <a:lnTo>
                  <a:pt x="271868" y="834389"/>
                </a:lnTo>
                <a:lnTo>
                  <a:pt x="286073" y="834389"/>
                </a:lnTo>
                <a:lnTo>
                  <a:pt x="289013" y="836929"/>
                </a:lnTo>
                <a:lnTo>
                  <a:pt x="277253" y="836929"/>
                </a:lnTo>
                <a:lnTo>
                  <a:pt x="271094" y="840739"/>
                </a:lnTo>
                <a:close/>
              </a:path>
              <a:path w="1075055" h="1045210">
                <a:moveTo>
                  <a:pt x="253403" y="732789"/>
                </a:moveTo>
                <a:lnTo>
                  <a:pt x="250214" y="732789"/>
                </a:lnTo>
                <a:lnTo>
                  <a:pt x="250507" y="731520"/>
                </a:lnTo>
                <a:lnTo>
                  <a:pt x="251917" y="731520"/>
                </a:lnTo>
                <a:lnTo>
                  <a:pt x="253403" y="732789"/>
                </a:lnTo>
                <a:close/>
              </a:path>
              <a:path w="1075055" h="1045210">
                <a:moveTo>
                  <a:pt x="134658" y="740410"/>
                </a:moveTo>
                <a:lnTo>
                  <a:pt x="120357" y="740410"/>
                </a:lnTo>
                <a:lnTo>
                  <a:pt x="125196" y="736600"/>
                </a:lnTo>
                <a:lnTo>
                  <a:pt x="132207" y="736600"/>
                </a:lnTo>
                <a:lnTo>
                  <a:pt x="134658" y="740410"/>
                </a:lnTo>
                <a:close/>
              </a:path>
              <a:path w="1075055" h="1045210">
                <a:moveTo>
                  <a:pt x="262226" y="739139"/>
                </a:moveTo>
                <a:lnTo>
                  <a:pt x="254458" y="739139"/>
                </a:lnTo>
                <a:lnTo>
                  <a:pt x="254582" y="737870"/>
                </a:lnTo>
                <a:lnTo>
                  <a:pt x="261867" y="737870"/>
                </a:lnTo>
                <a:lnTo>
                  <a:pt x="262226" y="739139"/>
                </a:lnTo>
                <a:close/>
              </a:path>
              <a:path w="1075055" h="1045210">
                <a:moveTo>
                  <a:pt x="529069" y="742950"/>
                </a:moveTo>
                <a:lnTo>
                  <a:pt x="528040" y="741679"/>
                </a:lnTo>
                <a:lnTo>
                  <a:pt x="527278" y="741679"/>
                </a:lnTo>
                <a:lnTo>
                  <a:pt x="522109" y="737870"/>
                </a:lnTo>
                <a:lnTo>
                  <a:pt x="534682" y="737870"/>
                </a:lnTo>
                <a:lnTo>
                  <a:pt x="531634" y="740410"/>
                </a:lnTo>
                <a:lnTo>
                  <a:pt x="529069" y="742950"/>
                </a:lnTo>
                <a:close/>
              </a:path>
              <a:path w="1075055" h="1045210">
                <a:moveTo>
                  <a:pt x="520723" y="740410"/>
                </a:moveTo>
                <a:lnTo>
                  <a:pt x="514286" y="740410"/>
                </a:lnTo>
                <a:lnTo>
                  <a:pt x="514057" y="739139"/>
                </a:lnTo>
                <a:lnTo>
                  <a:pt x="521416" y="739139"/>
                </a:lnTo>
                <a:lnTo>
                  <a:pt x="520723" y="740410"/>
                </a:lnTo>
                <a:close/>
              </a:path>
              <a:path w="1075055" h="1045210">
                <a:moveTo>
                  <a:pt x="258013" y="754379"/>
                </a:moveTo>
                <a:lnTo>
                  <a:pt x="255243" y="751839"/>
                </a:lnTo>
                <a:lnTo>
                  <a:pt x="255993" y="750570"/>
                </a:lnTo>
                <a:lnTo>
                  <a:pt x="260871" y="748029"/>
                </a:lnTo>
                <a:lnTo>
                  <a:pt x="260413" y="745489"/>
                </a:lnTo>
                <a:lnTo>
                  <a:pt x="259220" y="741679"/>
                </a:lnTo>
                <a:lnTo>
                  <a:pt x="262943" y="741679"/>
                </a:lnTo>
                <a:lnTo>
                  <a:pt x="264020" y="745489"/>
                </a:lnTo>
                <a:lnTo>
                  <a:pt x="271310" y="745489"/>
                </a:lnTo>
                <a:lnTo>
                  <a:pt x="270396" y="750570"/>
                </a:lnTo>
                <a:lnTo>
                  <a:pt x="273088" y="750570"/>
                </a:lnTo>
                <a:lnTo>
                  <a:pt x="275793" y="753110"/>
                </a:lnTo>
                <a:lnTo>
                  <a:pt x="259817" y="753110"/>
                </a:lnTo>
                <a:lnTo>
                  <a:pt x="258013" y="754379"/>
                </a:lnTo>
                <a:close/>
              </a:path>
              <a:path w="1075055" h="1045210">
                <a:moveTo>
                  <a:pt x="153403" y="749300"/>
                </a:moveTo>
                <a:lnTo>
                  <a:pt x="143535" y="749300"/>
                </a:lnTo>
                <a:lnTo>
                  <a:pt x="144208" y="748029"/>
                </a:lnTo>
                <a:lnTo>
                  <a:pt x="147789" y="744220"/>
                </a:lnTo>
                <a:lnTo>
                  <a:pt x="151688" y="745489"/>
                </a:lnTo>
                <a:lnTo>
                  <a:pt x="153403" y="749300"/>
                </a:lnTo>
                <a:close/>
              </a:path>
              <a:path w="1075055" h="1045210">
                <a:moveTo>
                  <a:pt x="271310" y="745489"/>
                </a:moveTo>
                <a:lnTo>
                  <a:pt x="264020" y="745489"/>
                </a:lnTo>
                <a:lnTo>
                  <a:pt x="271373" y="744220"/>
                </a:lnTo>
                <a:lnTo>
                  <a:pt x="271538" y="744220"/>
                </a:lnTo>
                <a:lnTo>
                  <a:pt x="271310" y="745489"/>
                </a:lnTo>
                <a:close/>
              </a:path>
              <a:path w="1075055" h="1045210">
                <a:moveTo>
                  <a:pt x="149234" y="767046"/>
                </a:moveTo>
                <a:lnTo>
                  <a:pt x="148234" y="760729"/>
                </a:lnTo>
                <a:lnTo>
                  <a:pt x="137071" y="760729"/>
                </a:lnTo>
                <a:lnTo>
                  <a:pt x="136716" y="755650"/>
                </a:lnTo>
                <a:lnTo>
                  <a:pt x="130479" y="754379"/>
                </a:lnTo>
                <a:lnTo>
                  <a:pt x="130797" y="749300"/>
                </a:lnTo>
                <a:lnTo>
                  <a:pt x="123696" y="745489"/>
                </a:lnTo>
                <a:lnTo>
                  <a:pt x="139344" y="745489"/>
                </a:lnTo>
                <a:lnTo>
                  <a:pt x="138758" y="748029"/>
                </a:lnTo>
                <a:lnTo>
                  <a:pt x="141389" y="749300"/>
                </a:lnTo>
                <a:lnTo>
                  <a:pt x="153631" y="749300"/>
                </a:lnTo>
                <a:lnTo>
                  <a:pt x="153619" y="756920"/>
                </a:lnTo>
                <a:lnTo>
                  <a:pt x="157784" y="760729"/>
                </a:lnTo>
                <a:lnTo>
                  <a:pt x="148234" y="760729"/>
                </a:lnTo>
                <a:lnTo>
                  <a:pt x="137160" y="762000"/>
                </a:lnTo>
                <a:lnTo>
                  <a:pt x="160641" y="762000"/>
                </a:lnTo>
                <a:lnTo>
                  <a:pt x="163498" y="763270"/>
                </a:lnTo>
                <a:lnTo>
                  <a:pt x="163843" y="764539"/>
                </a:lnTo>
                <a:lnTo>
                  <a:pt x="150761" y="764539"/>
                </a:lnTo>
                <a:lnTo>
                  <a:pt x="149567" y="765810"/>
                </a:lnTo>
                <a:lnTo>
                  <a:pt x="149234" y="767046"/>
                </a:lnTo>
                <a:close/>
              </a:path>
              <a:path w="1075055" h="1045210">
                <a:moveTo>
                  <a:pt x="323630" y="778510"/>
                </a:moveTo>
                <a:lnTo>
                  <a:pt x="303288" y="778510"/>
                </a:lnTo>
                <a:lnTo>
                  <a:pt x="304038" y="775970"/>
                </a:lnTo>
                <a:lnTo>
                  <a:pt x="307149" y="773429"/>
                </a:lnTo>
                <a:lnTo>
                  <a:pt x="309118" y="770889"/>
                </a:lnTo>
                <a:lnTo>
                  <a:pt x="311924" y="768350"/>
                </a:lnTo>
                <a:lnTo>
                  <a:pt x="317398" y="765810"/>
                </a:lnTo>
                <a:lnTo>
                  <a:pt x="319151" y="764539"/>
                </a:lnTo>
                <a:lnTo>
                  <a:pt x="322211" y="759460"/>
                </a:lnTo>
                <a:lnTo>
                  <a:pt x="324231" y="756920"/>
                </a:lnTo>
                <a:lnTo>
                  <a:pt x="326009" y="755650"/>
                </a:lnTo>
                <a:lnTo>
                  <a:pt x="326226" y="755650"/>
                </a:lnTo>
                <a:lnTo>
                  <a:pt x="327164" y="753110"/>
                </a:lnTo>
                <a:lnTo>
                  <a:pt x="327914" y="750570"/>
                </a:lnTo>
                <a:lnTo>
                  <a:pt x="331152" y="746760"/>
                </a:lnTo>
                <a:lnTo>
                  <a:pt x="333121" y="748029"/>
                </a:lnTo>
                <a:lnTo>
                  <a:pt x="334873" y="749300"/>
                </a:lnTo>
                <a:lnTo>
                  <a:pt x="355024" y="749300"/>
                </a:lnTo>
                <a:lnTo>
                  <a:pt x="354672" y="750570"/>
                </a:lnTo>
                <a:lnTo>
                  <a:pt x="334618" y="750570"/>
                </a:lnTo>
                <a:lnTo>
                  <a:pt x="333374" y="751839"/>
                </a:lnTo>
                <a:lnTo>
                  <a:pt x="327977" y="751839"/>
                </a:lnTo>
                <a:lnTo>
                  <a:pt x="326275" y="755650"/>
                </a:lnTo>
                <a:lnTo>
                  <a:pt x="329855" y="758189"/>
                </a:lnTo>
                <a:lnTo>
                  <a:pt x="347211" y="758189"/>
                </a:lnTo>
                <a:lnTo>
                  <a:pt x="345730" y="760729"/>
                </a:lnTo>
                <a:lnTo>
                  <a:pt x="336892" y="760729"/>
                </a:lnTo>
                <a:lnTo>
                  <a:pt x="334238" y="762000"/>
                </a:lnTo>
                <a:lnTo>
                  <a:pt x="332651" y="765810"/>
                </a:lnTo>
                <a:lnTo>
                  <a:pt x="330140" y="769620"/>
                </a:lnTo>
                <a:lnTo>
                  <a:pt x="316077" y="769620"/>
                </a:lnTo>
                <a:lnTo>
                  <a:pt x="310299" y="774700"/>
                </a:lnTo>
                <a:lnTo>
                  <a:pt x="316052" y="777239"/>
                </a:lnTo>
                <a:lnTo>
                  <a:pt x="324597" y="777239"/>
                </a:lnTo>
                <a:lnTo>
                  <a:pt x="323630" y="778510"/>
                </a:lnTo>
                <a:close/>
              </a:path>
              <a:path w="1075055" h="1045210">
                <a:moveTo>
                  <a:pt x="506984" y="756920"/>
                </a:moveTo>
                <a:lnTo>
                  <a:pt x="478739" y="756920"/>
                </a:lnTo>
                <a:lnTo>
                  <a:pt x="479907" y="755650"/>
                </a:lnTo>
                <a:lnTo>
                  <a:pt x="480733" y="754379"/>
                </a:lnTo>
                <a:lnTo>
                  <a:pt x="480656" y="753110"/>
                </a:lnTo>
                <a:lnTo>
                  <a:pt x="481838" y="748029"/>
                </a:lnTo>
                <a:lnTo>
                  <a:pt x="489686" y="750570"/>
                </a:lnTo>
                <a:lnTo>
                  <a:pt x="507555" y="750570"/>
                </a:lnTo>
                <a:lnTo>
                  <a:pt x="503605" y="754379"/>
                </a:lnTo>
                <a:lnTo>
                  <a:pt x="505714" y="755650"/>
                </a:lnTo>
                <a:lnTo>
                  <a:pt x="506984" y="756920"/>
                </a:lnTo>
                <a:close/>
              </a:path>
              <a:path w="1075055" h="1045210">
                <a:moveTo>
                  <a:pt x="514559" y="756920"/>
                </a:moveTo>
                <a:lnTo>
                  <a:pt x="507898" y="756920"/>
                </a:lnTo>
                <a:lnTo>
                  <a:pt x="509435" y="754379"/>
                </a:lnTo>
                <a:lnTo>
                  <a:pt x="510654" y="751839"/>
                </a:lnTo>
                <a:lnTo>
                  <a:pt x="510070" y="750570"/>
                </a:lnTo>
                <a:lnTo>
                  <a:pt x="509041" y="749300"/>
                </a:lnTo>
                <a:lnTo>
                  <a:pt x="521512" y="749300"/>
                </a:lnTo>
                <a:lnTo>
                  <a:pt x="518299" y="753110"/>
                </a:lnTo>
                <a:lnTo>
                  <a:pt x="517169" y="755650"/>
                </a:lnTo>
                <a:lnTo>
                  <a:pt x="514559" y="756920"/>
                </a:lnTo>
                <a:close/>
              </a:path>
              <a:path w="1075055" h="1045210">
                <a:moveTo>
                  <a:pt x="347211" y="758189"/>
                </a:moveTo>
                <a:lnTo>
                  <a:pt x="331101" y="758189"/>
                </a:lnTo>
                <a:lnTo>
                  <a:pt x="332752" y="755650"/>
                </a:lnTo>
                <a:lnTo>
                  <a:pt x="333667" y="754379"/>
                </a:lnTo>
                <a:lnTo>
                  <a:pt x="334073" y="751839"/>
                </a:lnTo>
                <a:lnTo>
                  <a:pt x="334618" y="750570"/>
                </a:lnTo>
                <a:lnTo>
                  <a:pt x="354672" y="750570"/>
                </a:lnTo>
                <a:lnTo>
                  <a:pt x="348691" y="755650"/>
                </a:lnTo>
                <a:lnTo>
                  <a:pt x="347211" y="758189"/>
                </a:lnTo>
                <a:close/>
              </a:path>
              <a:path w="1075055" h="1045210">
                <a:moveTo>
                  <a:pt x="208106" y="754379"/>
                </a:moveTo>
                <a:lnTo>
                  <a:pt x="203136" y="754379"/>
                </a:lnTo>
                <a:lnTo>
                  <a:pt x="207048" y="751839"/>
                </a:lnTo>
                <a:lnTo>
                  <a:pt x="208106" y="754379"/>
                </a:lnTo>
                <a:close/>
              </a:path>
              <a:path w="1075055" h="1045210">
                <a:moveTo>
                  <a:pt x="332130" y="753110"/>
                </a:moveTo>
                <a:lnTo>
                  <a:pt x="327977" y="751839"/>
                </a:lnTo>
                <a:lnTo>
                  <a:pt x="333374" y="751839"/>
                </a:lnTo>
                <a:lnTo>
                  <a:pt x="332130" y="753110"/>
                </a:lnTo>
                <a:close/>
              </a:path>
              <a:path w="1075055" h="1045210">
                <a:moveTo>
                  <a:pt x="263817" y="762000"/>
                </a:moveTo>
                <a:lnTo>
                  <a:pt x="262280" y="756920"/>
                </a:lnTo>
                <a:lnTo>
                  <a:pt x="261263" y="753110"/>
                </a:lnTo>
                <a:lnTo>
                  <a:pt x="278015" y="753110"/>
                </a:lnTo>
                <a:lnTo>
                  <a:pt x="277837" y="759460"/>
                </a:lnTo>
                <a:lnTo>
                  <a:pt x="275196" y="759460"/>
                </a:lnTo>
                <a:lnTo>
                  <a:pt x="275247" y="760729"/>
                </a:lnTo>
                <a:lnTo>
                  <a:pt x="272375" y="760729"/>
                </a:lnTo>
                <a:lnTo>
                  <a:pt x="263817" y="762000"/>
                </a:lnTo>
                <a:close/>
              </a:path>
              <a:path w="1075055" h="1045210">
                <a:moveTo>
                  <a:pt x="278193" y="754379"/>
                </a:moveTo>
                <a:lnTo>
                  <a:pt x="278015" y="753110"/>
                </a:lnTo>
                <a:lnTo>
                  <a:pt x="278485" y="753110"/>
                </a:lnTo>
                <a:lnTo>
                  <a:pt x="278193" y="754379"/>
                </a:lnTo>
                <a:close/>
              </a:path>
              <a:path w="1075055" h="1045210">
                <a:moveTo>
                  <a:pt x="423546" y="843279"/>
                </a:moveTo>
                <a:lnTo>
                  <a:pt x="396367" y="843279"/>
                </a:lnTo>
                <a:lnTo>
                  <a:pt x="398284" y="842010"/>
                </a:lnTo>
                <a:lnTo>
                  <a:pt x="400241" y="842010"/>
                </a:lnTo>
                <a:lnTo>
                  <a:pt x="406198" y="833120"/>
                </a:lnTo>
                <a:lnTo>
                  <a:pt x="410337" y="826770"/>
                </a:lnTo>
                <a:lnTo>
                  <a:pt x="419949" y="821689"/>
                </a:lnTo>
                <a:lnTo>
                  <a:pt x="422160" y="817879"/>
                </a:lnTo>
                <a:lnTo>
                  <a:pt x="424054" y="815339"/>
                </a:lnTo>
                <a:lnTo>
                  <a:pt x="429704" y="808989"/>
                </a:lnTo>
                <a:lnTo>
                  <a:pt x="435866" y="803910"/>
                </a:lnTo>
                <a:lnTo>
                  <a:pt x="441839" y="797560"/>
                </a:lnTo>
                <a:lnTo>
                  <a:pt x="446925" y="789939"/>
                </a:lnTo>
                <a:lnTo>
                  <a:pt x="453750" y="783589"/>
                </a:lnTo>
                <a:lnTo>
                  <a:pt x="459519" y="777239"/>
                </a:lnTo>
                <a:lnTo>
                  <a:pt x="464661" y="769620"/>
                </a:lnTo>
                <a:lnTo>
                  <a:pt x="469607" y="762000"/>
                </a:lnTo>
                <a:lnTo>
                  <a:pt x="471462" y="759460"/>
                </a:lnTo>
                <a:lnTo>
                  <a:pt x="473633" y="755650"/>
                </a:lnTo>
                <a:lnTo>
                  <a:pt x="478739" y="756920"/>
                </a:lnTo>
                <a:lnTo>
                  <a:pt x="514559" y="756920"/>
                </a:lnTo>
                <a:lnTo>
                  <a:pt x="511949" y="758189"/>
                </a:lnTo>
                <a:lnTo>
                  <a:pt x="510082" y="759460"/>
                </a:lnTo>
                <a:lnTo>
                  <a:pt x="506768" y="764539"/>
                </a:lnTo>
                <a:lnTo>
                  <a:pt x="502475" y="765810"/>
                </a:lnTo>
                <a:lnTo>
                  <a:pt x="497840" y="775970"/>
                </a:lnTo>
                <a:lnTo>
                  <a:pt x="491274" y="779779"/>
                </a:lnTo>
                <a:lnTo>
                  <a:pt x="480415" y="791210"/>
                </a:lnTo>
                <a:lnTo>
                  <a:pt x="474611" y="795020"/>
                </a:lnTo>
                <a:lnTo>
                  <a:pt x="467410" y="802639"/>
                </a:lnTo>
                <a:lnTo>
                  <a:pt x="465518" y="802639"/>
                </a:lnTo>
                <a:lnTo>
                  <a:pt x="464185" y="805179"/>
                </a:lnTo>
                <a:lnTo>
                  <a:pt x="453193" y="815339"/>
                </a:lnTo>
                <a:lnTo>
                  <a:pt x="441671" y="826770"/>
                </a:lnTo>
                <a:lnTo>
                  <a:pt x="429962" y="836929"/>
                </a:lnTo>
                <a:lnTo>
                  <a:pt x="423546" y="843279"/>
                </a:lnTo>
                <a:close/>
              </a:path>
              <a:path w="1075055" h="1045210">
                <a:moveTo>
                  <a:pt x="59521" y="800100"/>
                </a:moveTo>
                <a:lnTo>
                  <a:pt x="55410" y="800100"/>
                </a:lnTo>
                <a:lnTo>
                  <a:pt x="57315" y="791210"/>
                </a:lnTo>
                <a:lnTo>
                  <a:pt x="59867" y="784860"/>
                </a:lnTo>
                <a:lnTo>
                  <a:pt x="71843" y="781050"/>
                </a:lnTo>
                <a:lnTo>
                  <a:pt x="74307" y="778510"/>
                </a:lnTo>
                <a:lnTo>
                  <a:pt x="75476" y="769620"/>
                </a:lnTo>
                <a:lnTo>
                  <a:pt x="77431" y="765810"/>
                </a:lnTo>
                <a:lnTo>
                  <a:pt x="79057" y="760729"/>
                </a:lnTo>
                <a:lnTo>
                  <a:pt x="78981" y="758189"/>
                </a:lnTo>
                <a:lnTo>
                  <a:pt x="104686" y="758189"/>
                </a:lnTo>
                <a:lnTo>
                  <a:pt x="108851" y="759460"/>
                </a:lnTo>
                <a:lnTo>
                  <a:pt x="109030" y="763270"/>
                </a:lnTo>
                <a:lnTo>
                  <a:pt x="98234" y="763270"/>
                </a:lnTo>
                <a:lnTo>
                  <a:pt x="98411" y="764539"/>
                </a:lnTo>
                <a:lnTo>
                  <a:pt x="109090" y="764539"/>
                </a:lnTo>
                <a:lnTo>
                  <a:pt x="109150" y="765810"/>
                </a:lnTo>
                <a:lnTo>
                  <a:pt x="84620" y="765810"/>
                </a:lnTo>
                <a:lnTo>
                  <a:pt x="82866" y="767079"/>
                </a:lnTo>
                <a:lnTo>
                  <a:pt x="81241" y="768350"/>
                </a:lnTo>
                <a:lnTo>
                  <a:pt x="80733" y="770889"/>
                </a:lnTo>
                <a:lnTo>
                  <a:pt x="83526" y="772160"/>
                </a:lnTo>
                <a:lnTo>
                  <a:pt x="109448" y="772160"/>
                </a:lnTo>
                <a:lnTo>
                  <a:pt x="108635" y="773429"/>
                </a:lnTo>
                <a:lnTo>
                  <a:pt x="93840" y="773429"/>
                </a:lnTo>
                <a:lnTo>
                  <a:pt x="92976" y="775970"/>
                </a:lnTo>
                <a:lnTo>
                  <a:pt x="99580" y="775970"/>
                </a:lnTo>
                <a:lnTo>
                  <a:pt x="100571" y="777239"/>
                </a:lnTo>
                <a:lnTo>
                  <a:pt x="102311" y="778510"/>
                </a:lnTo>
                <a:lnTo>
                  <a:pt x="89242" y="778510"/>
                </a:lnTo>
                <a:lnTo>
                  <a:pt x="84035" y="783589"/>
                </a:lnTo>
                <a:lnTo>
                  <a:pt x="83108" y="783589"/>
                </a:lnTo>
                <a:lnTo>
                  <a:pt x="81432" y="786130"/>
                </a:lnTo>
                <a:lnTo>
                  <a:pt x="78828" y="788670"/>
                </a:lnTo>
                <a:lnTo>
                  <a:pt x="71932" y="788670"/>
                </a:lnTo>
                <a:lnTo>
                  <a:pt x="71145" y="789939"/>
                </a:lnTo>
                <a:lnTo>
                  <a:pt x="71653" y="791210"/>
                </a:lnTo>
                <a:lnTo>
                  <a:pt x="71729" y="792479"/>
                </a:lnTo>
                <a:lnTo>
                  <a:pt x="91859" y="792479"/>
                </a:lnTo>
                <a:lnTo>
                  <a:pt x="76619" y="796289"/>
                </a:lnTo>
                <a:lnTo>
                  <a:pt x="64516" y="796289"/>
                </a:lnTo>
                <a:lnTo>
                  <a:pt x="59042" y="797560"/>
                </a:lnTo>
                <a:lnTo>
                  <a:pt x="58775" y="798829"/>
                </a:lnTo>
                <a:lnTo>
                  <a:pt x="59521" y="800100"/>
                </a:lnTo>
                <a:close/>
              </a:path>
              <a:path w="1075055" h="1045210">
                <a:moveTo>
                  <a:pt x="215722" y="760729"/>
                </a:moveTo>
                <a:lnTo>
                  <a:pt x="205447" y="760729"/>
                </a:lnTo>
                <a:lnTo>
                  <a:pt x="211188" y="759460"/>
                </a:lnTo>
                <a:lnTo>
                  <a:pt x="215722" y="760729"/>
                </a:lnTo>
                <a:close/>
              </a:path>
              <a:path w="1075055" h="1045210">
                <a:moveTo>
                  <a:pt x="288036" y="781050"/>
                </a:moveTo>
                <a:lnTo>
                  <a:pt x="282092" y="778510"/>
                </a:lnTo>
                <a:lnTo>
                  <a:pt x="280568" y="769620"/>
                </a:lnTo>
                <a:lnTo>
                  <a:pt x="273621" y="767079"/>
                </a:lnTo>
                <a:lnTo>
                  <a:pt x="273824" y="764539"/>
                </a:lnTo>
                <a:lnTo>
                  <a:pt x="273366" y="762000"/>
                </a:lnTo>
                <a:lnTo>
                  <a:pt x="272375" y="760729"/>
                </a:lnTo>
                <a:lnTo>
                  <a:pt x="275247" y="760729"/>
                </a:lnTo>
                <a:lnTo>
                  <a:pt x="275907" y="759460"/>
                </a:lnTo>
                <a:lnTo>
                  <a:pt x="277583" y="759460"/>
                </a:lnTo>
                <a:lnTo>
                  <a:pt x="276250" y="764539"/>
                </a:lnTo>
                <a:lnTo>
                  <a:pt x="281762" y="767079"/>
                </a:lnTo>
                <a:lnTo>
                  <a:pt x="295503" y="767079"/>
                </a:lnTo>
                <a:lnTo>
                  <a:pt x="298627" y="769620"/>
                </a:lnTo>
                <a:lnTo>
                  <a:pt x="284848" y="769620"/>
                </a:lnTo>
                <a:lnTo>
                  <a:pt x="284670" y="770889"/>
                </a:lnTo>
                <a:lnTo>
                  <a:pt x="284518" y="770889"/>
                </a:lnTo>
                <a:lnTo>
                  <a:pt x="283857" y="772160"/>
                </a:lnTo>
                <a:lnTo>
                  <a:pt x="282587" y="772160"/>
                </a:lnTo>
                <a:lnTo>
                  <a:pt x="283006" y="773429"/>
                </a:lnTo>
                <a:lnTo>
                  <a:pt x="283324" y="773429"/>
                </a:lnTo>
                <a:lnTo>
                  <a:pt x="283718" y="774700"/>
                </a:lnTo>
                <a:lnTo>
                  <a:pt x="284354" y="775970"/>
                </a:lnTo>
                <a:lnTo>
                  <a:pt x="296735" y="775970"/>
                </a:lnTo>
                <a:lnTo>
                  <a:pt x="296202" y="777239"/>
                </a:lnTo>
                <a:lnTo>
                  <a:pt x="295478" y="777239"/>
                </a:lnTo>
                <a:lnTo>
                  <a:pt x="295558" y="777373"/>
                </a:lnTo>
                <a:lnTo>
                  <a:pt x="293331" y="778510"/>
                </a:lnTo>
                <a:lnTo>
                  <a:pt x="288036" y="781050"/>
                </a:lnTo>
                <a:close/>
              </a:path>
              <a:path w="1075055" h="1045210">
                <a:moveTo>
                  <a:pt x="109090" y="764539"/>
                </a:moveTo>
                <a:lnTo>
                  <a:pt x="99568" y="764539"/>
                </a:lnTo>
                <a:lnTo>
                  <a:pt x="99466" y="763270"/>
                </a:lnTo>
                <a:lnTo>
                  <a:pt x="109030" y="763270"/>
                </a:lnTo>
                <a:lnTo>
                  <a:pt x="109090" y="764539"/>
                </a:lnTo>
                <a:close/>
              </a:path>
              <a:path w="1075055" h="1045210">
                <a:moveTo>
                  <a:pt x="295503" y="767079"/>
                </a:moveTo>
                <a:lnTo>
                  <a:pt x="281762" y="767079"/>
                </a:lnTo>
                <a:lnTo>
                  <a:pt x="283679" y="765810"/>
                </a:lnTo>
                <a:lnTo>
                  <a:pt x="289763" y="763270"/>
                </a:lnTo>
                <a:lnTo>
                  <a:pt x="292682" y="765810"/>
                </a:lnTo>
                <a:lnTo>
                  <a:pt x="295503" y="767079"/>
                </a:lnTo>
                <a:close/>
              </a:path>
              <a:path w="1075055" h="1045210">
                <a:moveTo>
                  <a:pt x="165214" y="797560"/>
                </a:moveTo>
                <a:lnTo>
                  <a:pt x="163550" y="796289"/>
                </a:lnTo>
                <a:lnTo>
                  <a:pt x="163310" y="796289"/>
                </a:lnTo>
                <a:lnTo>
                  <a:pt x="159639" y="793750"/>
                </a:lnTo>
                <a:lnTo>
                  <a:pt x="164109" y="787400"/>
                </a:lnTo>
                <a:lnTo>
                  <a:pt x="155333" y="787400"/>
                </a:lnTo>
                <a:lnTo>
                  <a:pt x="155206" y="784860"/>
                </a:lnTo>
                <a:lnTo>
                  <a:pt x="152577" y="784860"/>
                </a:lnTo>
                <a:lnTo>
                  <a:pt x="152488" y="782320"/>
                </a:lnTo>
                <a:lnTo>
                  <a:pt x="157530" y="779779"/>
                </a:lnTo>
                <a:lnTo>
                  <a:pt x="157734" y="778510"/>
                </a:lnTo>
                <a:lnTo>
                  <a:pt x="157924" y="775970"/>
                </a:lnTo>
                <a:lnTo>
                  <a:pt x="159131" y="770889"/>
                </a:lnTo>
                <a:lnTo>
                  <a:pt x="160172" y="768350"/>
                </a:lnTo>
                <a:lnTo>
                  <a:pt x="161074" y="765810"/>
                </a:lnTo>
                <a:lnTo>
                  <a:pt x="150622" y="765810"/>
                </a:lnTo>
                <a:lnTo>
                  <a:pt x="150761" y="764539"/>
                </a:lnTo>
                <a:lnTo>
                  <a:pt x="163843" y="764539"/>
                </a:lnTo>
                <a:lnTo>
                  <a:pt x="165569" y="770889"/>
                </a:lnTo>
                <a:lnTo>
                  <a:pt x="166279" y="770889"/>
                </a:lnTo>
                <a:lnTo>
                  <a:pt x="176034" y="773429"/>
                </a:lnTo>
                <a:lnTo>
                  <a:pt x="177607" y="777239"/>
                </a:lnTo>
                <a:lnTo>
                  <a:pt x="166916" y="777239"/>
                </a:lnTo>
                <a:lnTo>
                  <a:pt x="166879" y="778510"/>
                </a:lnTo>
                <a:lnTo>
                  <a:pt x="167170" y="779779"/>
                </a:lnTo>
                <a:lnTo>
                  <a:pt x="167347" y="781050"/>
                </a:lnTo>
                <a:lnTo>
                  <a:pt x="179179" y="781050"/>
                </a:lnTo>
                <a:lnTo>
                  <a:pt x="179703" y="782320"/>
                </a:lnTo>
                <a:lnTo>
                  <a:pt x="181393" y="783589"/>
                </a:lnTo>
                <a:lnTo>
                  <a:pt x="174688" y="783589"/>
                </a:lnTo>
                <a:lnTo>
                  <a:pt x="173672" y="784860"/>
                </a:lnTo>
                <a:lnTo>
                  <a:pt x="174092" y="786129"/>
                </a:lnTo>
                <a:lnTo>
                  <a:pt x="184772" y="786130"/>
                </a:lnTo>
                <a:lnTo>
                  <a:pt x="186462" y="787400"/>
                </a:lnTo>
                <a:lnTo>
                  <a:pt x="164109" y="787400"/>
                </a:lnTo>
                <a:lnTo>
                  <a:pt x="155397" y="788670"/>
                </a:lnTo>
                <a:lnTo>
                  <a:pt x="189026" y="788670"/>
                </a:lnTo>
                <a:lnTo>
                  <a:pt x="191349" y="791210"/>
                </a:lnTo>
                <a:lnTo>
                  <a:pt x="193776" y="793750"/>
                </a:lnTo>
                <a:lnTo>
                  <a:pt x="168427" y="793750"/>
                </a:lnTo>
                <a:lnTo>
                  <a:pt x="165214" y="797560"/>
                </a:lnTo>
                <a:close/>
              </a:path>
              <a:path w="1075055" h="1045210">
                <a:moveTo>
                  <a:pt x="109448" y="772160"/>
                </a:moveTo>
                <a:lnTo>
                  <a:pt x="87693" y="772160"/>
                </a:lnTo>
                <a:lnTo>
                  <a:pt x="87350" y="770889"/>
                </a:lnTo>
                <a:lnTo>
                  <a:pt x="87490" y="768350"/>
                </a:lnTo>
                <a:lnTo>
                  <a:pt x="85964" y="767043"/>
                </a:lnTo>
                <a:lnTo>
                  <a:pt x="84620" y="765810"/>
                </a:lnTo>
                <a:lnTo>
                  <a:pt x="109150" y="765810"/>
                </a:lnTo>
                <a:lnTo>
                  <a:pt x="109448" y="772160"/>
                </a:lnTo>
                <a:close/>
              </a:path>
              <a:path w="1075055" h="1045210">
                <a:moveTo>
                  <a:pt x="146977" y="779779"/>
                </a:moveTo>
                <a:lnTo>
                  <a:pt x="142570" y="772160"/>
                </a:lnTo>
                <a:lnTo>
                  <a:pt x="141795" y="769620"/>
                </a:lnTo>
                <a:lnTo>
                  <a:pt x="142530" y="765810"/>
                </a:lnTo>
                <a:lnTo>
                  <a:pt x="149219" y="767043"/>
                </a:lnTo>
                <a:lnTo>
                  <a:pt x="152695" y="767079"/>
                </a:lnTo>
                <a:lnTo>
                  <a:pt x="153017" y="774700"/>
                </a:lnTo>
                <a:lnTo>
                  <a:pt x="153037" y="777276"/>
                </a:lnTo>
                <a:lnTo>
                  <a:pt x="146977" y="779779"/>
                </a:lnTo>
                <a:close/>
              </a:path>
              <a:path w="1075055" h="1045210">
                <a:moveTo>
                  <a:pt x="152695" y="767079"/>
                </a:moveTo>
                <a:lnTo>
                  <a:pt x="149416" y="767079"/>
                </a:lnTo>
                <a:lnTo>
                  <a:pt x="149567" y="765810"/>
                </a:lnTo>
                <a:lnTo>
                  <a:pt x="152641" y="765810"/>
                </a:lnTo>
                <a:lnTo>
                  <a:pt x="152695" y="767079"/>
                </a:lnTo>
                <a:close/>
              </a:path>
              <a:path w="1075055" h="1045210">
                <a:moveTo>
                  <a:pt x="149416" y="767079"/>
                </a:moveTo>
                <a:lnTo>
                  <a:pt x="149225" y="767079"/>
                </a:lnTo>
                <a:lnTo>
                  <a:pt x="149416" y="767079"/>
                </a:lnTo>
                <a:close/>
              </a:path>
              <a:path w="1075055" h="1045210">
                <a:moveTo>
                  <a:pt x="298386" y="770889"/>
                </a:moveTo>
                <a:lnTo>
                  <a:pt x="284721" y="770889"/>
                </a:lnTo>
                <a:lnTo>
                  <a:pt x="284848" y="769620"/>
                </a:lnTo>
                <a:lnTo>
                  <a:pt x="298627" y="769620"/>
                </a:lnTo>
                <a:lnTo>
                  <a:pt x="298386" y="770889"/>
                </a:lnTo>
                <a:close/>
              </a:path>
              <a:path w="1075055" h="1045210">
                <a:moveTo>
                  <a:pt x="324597" y="777239"/>
                </a:moveTo>
                <a:lnTo>
                  <a:pt x="316052" y="777239"/>
                </a:lnTo>
                <a:lnTo>
                  <a:pt x="316077" y="769620"/>
                </a:lnTo>
                <a:lnTo>
                  <a:pt x="330140" y="769620"/>
                </a:lnTo>
                <a:lnTo>
                  <a:pt x="328467" y="772160"/>
                </a:lnTo>
                <a:lnTo>
                  <a:pt x="324597" y="777239"/>
                </a:lnTo>
                <a:close/>
              </a:path>
              <a:path w="1075055" h="1045210">
                <a:moveTo>
                  <a:pt x="296735" y="775970"/>
                </a:moveTo>
                <a:lnTo>
                  <a:pt x="285165" y="775970"/>
                </a:lnTo>
                <a:lnTo>
                  <a:pt x="285724" y="773429"/>
                </a:lnTo>
                <a:lnTo>
                  <a:pt x="283006" y="773429"/>
                </a:lnTo>
                <a:lnTo>
                  <a:pt x="282905" y="772160"/>
                </a:lnTo>
                <a:lnTo>
                  <a:pt x="284010" y="772160"/>
                </a:lnTo>
                <a:lnTo>
                  <a:pt x="284734" y="770889"/>
                </a:lnTo>
                <a:lnTo>
                  <a:pt x="298105" y="770889"/>
                </a:lnTo>
                <a:lnTo>
                  <a:pt x="297281" y="773429"/>
                </a:lnTo>
                <a:lnTo>
                  <a:pt x="296735" y="775970"/>
                </a:lnTo>
                <a:close/>
              </a:path>
              <a:path w="1075055" h="1045210">
                <a:moveTo>
                  <a:pt x="99580" y="775970"/>
                </a:moveTo>
                <a:lnTo>
                  <a:pt x="95034" y="775970"/>
                </a:lnTo>
                <a:lnTo>
                  <a:pt x="97459" y="774700"/>
                </a:lnTo>
                <a:lnTo>
                  <a:pt x="96316" y="774700"/>
                </a:lnTo>
                <a:lnTo>
                  <a:pt x="95199" y="773429"/>
                </a:lnTo>
                <a:lnTo>
                  <a:pt x="108635" y="773429"/>
                </a:lnTo>
                <a:lnTo>
                  <a:pt x="98590" y="774700"/>
                </a:lnTo>
                <a:lnTo>
                  <a:pt x="99580" y="775970"/>
                </a:lnTo>
                <a:close/>
              </a:path>
              <a:path w="1075055" h="1045210">
                <a:moveTo>
                  <a:pt x="111707" y="784860"/>
                </a:moveTo>
                <a:lnTo>
                  <a:pt x="94259" y="784860"/>
                </a:lnTo>
                <a:lnTo>
                  <a:pt x="89242" y="778510"/>
                </a:lnTo>
                <a:lnTo>
                  <a:pt x="102311" y="778510"/>
                </a:lnTo>
                <a:lnTo>
                  <a:pt x="108889" y="777239"/>
                </a:lnTo>
                <a:lnTo>
                  <a:pt x="112737" y="779779"/>
                </a:lnTo>
                <a:lnTo>
                  <a:pt x="111201" y="783589"/>
                </a:lnTo>
                <a:lnTo>
                  <a:pt x="111707" y="784860"/>
                </a:lnTo>
                <a:close/>
              </a:path>
              <a:path w="1075055" h="1045210">
                <a:moveTo>
                  <a:pt x="179179" y="781050"/>
                </a:moveTo>
                <a:lnTo>
                  <a:pt x="167347" y="781050"/>
                </a:lnTo>
                <a:lnTo>
                  <a:pt x="169748" y="779779"/>
                </a:lnTo>
                <a:lnTo>
                  <a:pt x="169393" y="778510"/>
                </a:lnTo>
                <a:lnTo>
                  <a:pt x="169151" y="778510"/>
                </a:lnTo>
                <a:lnTo>
                  <a:pt x="168503" y="777239"/>
                </a:lnTo>
                <a:lnTo>
                  <a:pt x="177607" y="777239"/>
                </a:lnTo>
                <a:lnTo>
                  <a:pt x="179179" y="781050"/>
                </a:lnTo>
                <a:close/>
              </a:path>
              <a:path w="1075055" h="1045210">
                <a:moveTo>
                  <a:pt x="295749" y="777276"/>
                </a:moveTo>
                <a:lnTo>
                  <a:pt x="295527" y="777239"/>
                </a:lnTo>
                <a:lnTo>
                  <a:pt x="295821" y="777239"/>
                </a:lnTo>
                <a:close/>
              </a:path>
              <a:path w="1075055" h="1045210">
                <a:moveTo>
                  <a:pt x="301498" y="793750"/>
                </a:moveTo>
                <a:lnTo>
                  <a:pt x="292709" y="786129"/>
                </a:lnTo>
                <a:lnTo>
                  <a:pt x="293408" y="782320"/>
                </a:lnTo>
                <a:lnTo>
                  <a:pt x="297764" y="781050"/>
                </a:lnTo>
                <a:lnTo>
                  <a:pt x="295558" y="777373"/>
                </a:lnTo>
                <a:lnTo>
                  <a:pt x="295749" y="777276"/>
                </a:lnTo>
                <a:lnTo>
                  <a:pt x="303288" y="778510"/>
                </a:lnTo>
                <a:lnTo>
                  <a:pt x="323630" y="778510"/>
                </a:lnTo>
                <a:lnTo>
                  <a:pt x="320173" y="781050"/>
                </a:lnTo>
                <a:lnTo>
                  <a:pt x="300342" y="781050"/>
                </a:lnTo>
                <a:lnTo>
                  <a:pt x="298971" y="782320"/>
                </a:lnTo>
                <a:lnTo>
                  <a:pt x="298932" y="783589"/>
                </a:lnTo>
                <a:lnTo>
                  <a:pt x="298399" y="784860"/>
                </a:lnTo>
                <a:lnTo>
                  <a:pt x="299960" y="784860"/>
                </a:lnTo>
                <a:lnTo>
                  <a:pt x="301371" y="786129"/>
                </a:lnTo>
                <a:lnTo>
                  <a:pt x="313259" y="786129"/>
                </a:lnTo>
                <a:lnTo>
                  <a:pt x="312762" y="792479"/>
                </a:lnTo>
                <a:lnTo>
                  <a:pt x="301498" y="793750"/>
                </a:lnTo>
                <a:close/>
              </a:path>
              <a:path w="1075055" h="1045210">
                <a:moveTo>
                  <a:pt x="234033" y="782320"/>
                </a:moveTo>
                <a:lnTo>
                  <a:pt x="224282" y="782320"/>
                </a:lnTo>
                <a:lnTo>
                  <a:pt x="224153" y="778510"/>
                </a:lnTo>
                <a:lnTo>
                  <a:pt x="234670" y="778510"/>
                </a:lnTo>
                <a:lnTo>
                  <a:pt x="234033" y="782320"/>
                </a:lnTo>
                <a:close/>
              </a:path>
              <a:path w="1075055" h="1045210">
                <a:moveTo>
                  <a:pt x="313259" y="786129"/>
                </a:moveTo>
                <a:lnTo>
                  <a:pt x="301371" y="786129"/>
                </a:lnTo>
                <a:lnTo>
                  <a:pt x="301967" y="784860"/>
                </a:lnTo>
                <a:lnTo>
                  <a:pt x="302615" y="784860"/>
                </a:lnTo>
                <a:lnTo>
                  <a:pt x="302538" y="783589"/>
                </a:lnTo>
                <a:lnTo>
                  <a:pt x="302768" y="782320"/>
                </a:lnTo>
                <a:lnTo>
                  <a:pt x="301701" y="782320"/>
                </a:lnTo>
                <a:lnTo>
                  <a:pt x="300342" y="781050"/>
                </a:lnTo>
                <a:lnTo>
                  <a:pt x="320173" y="781050"/>
                </a:lnTo>
                <a:lnTo>
                  <a:pt x="313259" y="786129"/>
                </a:lnTo>
                <a:close/>
              </a:path>
              <a:path w="1075055" h="1045210">
                <a:moveTo>
                  <a:pt x="136184" y="837962"/>
                </a:moveTo>
                <a:lnTo>
                  <a:pt x="129689" y="835660"/>
                </a:lnTo>
                <a:lnTo>
                  <a:pt x="123458" y="831850"/>
                </a:lnTo>
                <a:lnTo>
                  <a:pt x="118258" y="826770"/>
                </a:lnTo>
                <a:lnTo>
                  <a:pt x="114185" y="819150"/>
                </a:lnTo>
                <a:lnTo>
                  <a:pt x="112635" y="816610"/>
                </a:lnTo>
                <a:lnTo>
                  <a:pt x="107188" y="815339"/>
                </a:lnTo>
                <a:lnTo>
                  <a:pt x="107734" y="810260"/>
                </a:lnTo>
                <a:lnTo>
                  <a:pt x="105751" y="808989"/>
                </a:lnTo>
                <a:lnTo>
                  <a:pt x="99491" y="806450"/>
                </a:lnTo>
                <a:lnTo>
                  <a:pt x="97750" y="801370"/>
                </a:lnTo>
                <a:lnTo>
                  <a:pt x="89281" y="801370"/>
                </a:lnTo>
                <a:lnTo>
                  <a:pt x="91859" y="792479"/>
                </a:lnTo>
                <a:lnTo>
                  <a:pt x="73850" y="792479"/>
                </a:lnTo>
                <a:lnTo>
                  <a:pt x="74955" y="791210"/>
                </a:lnTo>
                <a:lnTo>
                  <a:pt x="74510" y="789939"/>
                </a:lnTo>
                <a:lnTo>
                  <a:pt x="74231" y="788670"/>
                </a:lnTo>
                <a:lnTo>
                  <a:pt x="78828" y="788670"/>
                </a:lnTo>
                <a:lnTo>
                  <a:pt x="80594" y="787400"/>
                </a:lnTo>
                <a:lnTo>
                  <a:pt x="81432" y="786129"/>
                </a:lnTo>
                <a:lnTo>
                  <a:pt x="84035" y="783589"/>
                </a:lnTo>
                <a:lnTo>
                  <a:pt x="87096" y="783589"/>
                </a:lnTo>
                <a:lnTo>
                  <a:pt x="87440" y="786129"/>
                </a:lnTo>
                <a:lnTo>
                  <a:pt x="87934" y="788670"/>
                </a:lnTo>
                <a:lnTo>
                  <a:pt x="88315" y="789939"/>
                </a:lnTo>
                <a:lnTo>
                  <a:pt x="119985" y="789939"/>
                </a:lnTo>
                <a:lnTo>
                  <a:pt x="121475" y="795020"/>
                </a:lnTo>
                <a:lnTo>
                  <a:pt x="127000" y="795020"/>
                </a:lnTo>
                <a:lnTo>
                  <a:pt x="127394" y="800100"/>
                </a:lnTo>
                <a:lnTo>
                  <a:pt x="132245" y="802639"/>
                </a:lnTo>
                <a:lnTo>
                  <a:pt x="133510" y="806450"/>
                </a:lnTo>
                <a:lnTo>
                  <a:pt x="110426" y="806450"/>
                </a:lnTo>
                <a:lnTo>
                  <a:pt x="110756" y="807720"/>
                </a:lnTo>
                <a:lnTo>
                  <a:pt x="133932" y="807720"/>
                </a:lnTo>
                <a:lnTo>
                  <a:pt x="134473" y="810260"/>
                </a:lnTo>
                <a:lnTo>
                  <a:pt x="129514" y="810260"/>
                </a:lnTo>
                <a:lnTo>
                  <a:pt x="127628" y="811529"/>
                </a:lnTo>
                <a:lnTo>
                  <a:pt x="113892" y="811529"/>
                </a:lnTo>
                <a:lnTo>
                  <a:pt x="114630" y="812800"/>
                </a:lnTo>
                <a:lnTo>
                  <a:pt x="125742" y="812800"/>
                </a:lnTo>
                <a:lnTo>
                  <a:pt x="128143" y="815339"/>
                </a:lnTo>
                <a:lnTo>
                  <a:pt x="131762" y="817879"/>
                </a:lnTo>
                <a:lnTo>
                  <a:pt x="135369" y="817879"/>
                </a:lnTo>
                <a:lnTo>
                  <a:pt x="137643" y="822960"/>
                </a:lnTo>
                <a:lnTo>
                  <a:pt x="140405" y="826770"/>
                </a:lnTo>
                <a:lnTo>
                  <a:pt x="129692" y="826770"/>
                </a:lnTo>
                <a:lnTo>
                  <a:pt x="128536" y="828039"/>
                </a:lnTo>
                <a:lnTo>
                  <a:pt x="127889" y="828039"/>
                </a:lnTo>
                <a:lnTo>
                  <a:pt x="128016" y="829310"/>
                </a:lnTo>
                <a:lnTo>
                  <a:pt x="129260" y="830579"/>
                </a:lnTo>
                <a:lnTo>
                  <a:pt x="146126" y="830579"/>
                </a:lnTo>
                <a:lnTo>
                  <a:pt x="147015" y="835660"/>
                </a:lnTo>
                <a:lnTo>
                  <a:pt x="163588" y="835660"/>
                </a:lnTo>
                <a:lnTo>
                  <a:pt x="163215" y="836929"/>
                </a:lnTo>
                <a:lnTo>
                  <a:pt x="136855" y="836929"/>
                </a:lnTo>
                <a:lnTo>
                  <a:pt x="136184" y="837962"/>
                </a:lnTo>
                <a:close/>
              </a:path>
              <a:path w="1075055" h="1045210">
                <a:moveTo>
                  <a:pt x="184772" y="786129"/>
                </a:moveTo>
                <a:lnTo>
                  <a:pt x="176198" y="786129"/>
                </a:lnTo>
                <a:lnTo>
                  <a:pt x="175260" y="783589"/>
                </a:lnTo>
                <a:lnTo>
                  <a:pt x="181393" y="783589"/>
                </a:lnTo>
                <a:lnTo>
                  <a:pt x="184772" y="786129"/>
                </a:lnTo>
                <a:close/>
              </a:path>
              <a:path w="1075055" h="1045210">
                <a:moveTo>
                  <a:pt x="94284" y="784892"/>
                </a:moveTo>
                <a:close/>
              </a:path>
              <a:path w="1075055" h="1045210">
                <a:moveTo>
                  <a:pt x="115189" y="787400"/>
                </a:moveTo>
                <a:lnTo>
                  <a:pt x="96266" y="787400"/>
                </a:lnTo>
                <a:lnTo>
                  <a:pt x="94322" y="784860"/>
                </a:lnTo>
                <a:lnTo>
                  <a:pt x="112026" y="784860"/>
                </a:lnTo>
                <a:lnTo>
                  <a:pt x="115189" y="787400"/>
                </a:lnTo>
                <a:close/>
              </a:path>
              <a:path w="1075055" h="1045210">
                <a:moveTo>
                  <a:pt x="119985" y="789939"/>
                </a:moveTo>
                <a:lnTo>
                  <a:pt x="88315" y="789939"/>
                </a:lnTo>
                <a:lnTo>
                  <a:pt x="94284" y="784892"/>
                </a:lnTo>
                <a:lnTo>
                  <a:pt x="96266" y="787400"/>
                </a:lnTo>
                <a:lnTo>
                  <a:pt x="119240" y="787400"/>
                </a:lnTo>
                <a:lnTo>
                  <a:pt x="119985" y="789939"/>
                </a:lnTo>
                <a:close/>
              </a:path>
              <a:path w="1075055" h="1045210">
                <a:moveTo>
                  <a:pt x="238027" y="787400"/>
                </a:moveTo>
                <a:lnTo>
                  <a:pt x="236562" y="787400"/>
                </a:lnTo>
                <a:lnTo>
                  <a:pt x="236207" y="786130"/>
                </a:lnTo>
                <a:lnTo>
                  <a:pt x="236385" y="786130"/>
                </a:lnTo>
                <a:lnTo>
                  <a:pt x="238027" y="787400"/>
                </a:lnTo>
                <a:close/>
              </a:path>
              <a:path w="1075055" h="1045210">
                <a:moveTo>
                  <a:pt x="204520" y="836929"/>
                </a:moveTo>
                <a:lnTo>
                  <a:pt x="193133" y="825500"/>
                </a:lnTo>
                <a:lnTo>
                  <a:pt x="187520" y="819150"/>
                </a:lnTo>
                <a:lnTo>
                  <a:pt x="181888" y="814070"/>
                </a:lnTo>
                <a:lnTo>
                  <a:pt x="178066" y="810260"/>
                </a:lnTo>
                <a:lnTo>
                  <a:pt x="174066" y="806450"/>
                </a:lnTo>
                <a:lnTo>
                  <a:pt x="169418" y="800100"/>
                </a:lnTo>
                <a:lnTo>
                  <a:pt x="168136" y="800100"/>
                </a:lnTo>
                <a:lnTo>
                  <a:pt x="168427" y="793750"/>
                </a:lnTo>
                <a:lnTo>
                  <a:pt x="194691" y="793750"/>
                </a:lnTo>
                <a:lnTo>
                  <a:pt x="196227" y="795020"/>
                </a:lnTo>
                <a:lnTo>
                  <a:pt x="196684" y="802639"/>
                </a:lnTo>
                <a:lnTo>
                  <a:pt x="204520" y="803910"/>
                </a:lnTo>
                <a:lnTo>
                  <a:pt x="190373" y="803910"/>
                </a:lnTo>
                <a:lnTo>
                  <a:pt x="190665" y="805179"/>
                </a:lnTo>
                <a:lnTo>
                  <a:pt x="205642" y="805179"/>
                </a:lnTo>
                <a:lnTo>
                  <a:pt x="211248" y="811529"/>
                </a:lnTo>
                <a:lnTo>
                  <a:pt x="197041" y="811529"/>
                </a:lnTo>
                <a:lnTo>
                  <a:pt x="196862" y="812800"/>
                </a:lnTo>
                <a:lnTo>
                  <a:pt x="212369" y="812800"/>
                </a:lnTo>
                <a:lnTo>
                  <a:pt x="217868" y="817879"/>
                </a:lnTo>
                <a:lnTo>
                  <a:pt x="220941" y="822960"/>
                </a:lnTo>
                <a:lnTo>
                  <a:pt x="219113" y="822960"/>
                </a:lnTo>
                <a:lnTo>
                  <a:pt x="218503" y="824229"/>
                </a:lnTo>
                <a:lnTo>
                  <a:pt x="197878" y="824229"/>
                </a:lnTo>
                <a:lnTo>
                  <a:pt x="197231" y="825500"/>
                </a:lnTo>
                <a:lnTo>
                  <a:pt x="218046" y="825500"/>
                </a:lnTo>
                <a:lnTo>
                  <a:pt x="217271" y="828039"/>
                </a:lnTo>
                <a:lnTo>
                  <a:pt x="216128" y="830579"/>
                </a:lnTo>
                <a:lnTo>
                  <a:pt x="218106" y="831367"/>
                </a:lnTo>
                <a:lnTo>
                  <a:pt x="218084" y="831850"/>
                </a:lnTo>
                <a:lnTo>
                  <a:pt x="222738" y="831850"/>
                </a:lnTo>
                <a:lnTo>
                  <a:pt x="222554" y="833120"/>
                </a:lnTo>
                <a:lnTo>
                  <a:pt x="223062" y="834389"/>
                </a:lnTo>
                <a:lnTo>
                  <a:pt x="213461" y="834389"/>
                </a:lnTo>
                <a:lnTo>
                  <a:pt x="204520" y="836929"/>
                </a:lnTo>
                <a:close/>
              </a:path>
              <a:path w="1075055" h="1045210">
                <a:moveTo>
                  <a:pt x="68390" y="803910"/>
                </a:moveTo>
                <a:lnTo>
                  <a:pt x="61760" y="803910"/>
                </a:lnTo>
                <a:lnTo>
                  <a:pt x="64516" y="796289"/>
                </a:lnTo>
                <a:lnTo>
                  <a:pt x="76619" y="796289"/>
                </a:lnTo>
                <a:lnTo>
                  <a:pt x="76061" y="801370"/>
                </a:lnTo>
                <a:lnTo>
                  <a:pt x="75316" y="802639"/>
                </a:lnTo>
                <a:lnTo>
                  <a:pt x="68046" y="802639"/>
                </a:lnTo>
                <a:lnTo>
                  <a:pt x="68390" y="803910"/>
                </a:lnTo>
                <a:close/>
              </a:path>
              <a:path w="1075055" h="1045210">
                <a:moveTo>
                  <a:pt x="390613" y="875029"/>
                </a:moveTo>
                <a:lnTo>
                  <a:pt x="346570" y="875029"/>
                </a:lnTo>
                <a:lnTo>
                  <a:pt x="352958" y="873760"/>
                </a:lnTo>
                <a:lnTo>
                  <a:pt x="357379" y="871220"/>
                </a:lnTo>
                <a:lnTo>
                  <a:pt x="362331" y="869950"/>
                </a:lnTo>
                <a:lnTo>
                  <a:pt x="357022" y="867410"/>
                </a:lnTo>
                <a:lnTo>
                  <a:pt x="357987" y="864870"/>
                </a:lnTo>
                <a:lnTo>
                  <a:pt x="360324" y="862329"/>
                </a:lnTo>
                <a:lnTo>
                  <a:pt x="361339" y="859789"/>
                </a:lnTo>
                <a:lnTo>
                  <a:pt x="357720" y="857250"/>
                </a:lnTo>
                <a:lnTo>
                  <a:pt x="354534" y="853439"/>
                </a:lnTo>
                <a:lnTo>
                  <a:pt x="354534" y="849629"/>
                </a:lnTo>
                <a:lnTo>
                  <a:pt x="352347" y="849629"/>
                </a:lnTo>
                <a:lnTo>
                  <a:pt x="352145" y="848360"/>
                </a:lnTo>
                <a:lnTo>
                  <a:pt x="351878" y="847089"/>
                </a:lnTo>
                <a:lnTo>
                  <a:pt x="346570" y="842010"/>
                </a:lnTo>
                <a:lnTo>
                  <a:pt x="341971" y="836929"/>
                </a:lnTo>
                <a:lnTo>
                  <a:pt x="337302" y="831850"/>
                </a:lnTo>
                <a:lnTo>
                  <a:pt x="332576" y="826770"/>
                </a:lnTo>
                <a:lnTo>
                  <a:pt x="329412" y="824229"/>
                </a:lnTo>
                <a:lnTo>
                  <a:pt x="329107" y="821689"/>
                </a:lnTo>
                <a:lnTo>
                  <a:pt x="330962" y="816610"/>
                </a:lnTo>
                <a:lnTo>
                  <a:pt x="320789" y="815339"/>
                </a:lnTo>
                <a:lnTo>
                  <a:pt x="317906" y="806450"/>
                </a:lnTo>
                <a:lnTo>
                  <a:pt x="315912" y="805179"/>
                </a:lnTo>
                <a:lnTo>
                  <a:pt x="310819" y="803910"/>
                </a:lnTo>
                <a:lnTo>
                  <a:pt x="315252" y="797560"/>
                </a:lnTo>
                <a:lnTo>
                  <a:pt x="318731" y="798829"/>
                </a:lnTo>
                <a:lnTo>
                  <a:pt x="321400" y="801370"/>
                </a:lnTo>
                <a:lnTo>
                  <a:pt x="328574" y="801370"/>
                </a:lnTo>
                <a:lnTo>
                  <a:pt x="330047" y="808989"/>
                </a:lnTo>
                <a:lnTo>
                  <a:pt x="338984" y="808989"/>
                </a:lnTo>
                <a:lnTo>
                  <a:pt x="339407" y="811529"/>
                </a:lnTo>
                <a:lnTo>
                  <a:pt x="340537" y="814070"/>
                </a:lnTo>
                <a:lnTo>
                  <a:pt x="346316" y="816610"/>
                </a:lnTo>
                <a:lnTo>
                  <a:pt x="348691" y="820420"/>
                </a:lnTo>
                <a:lnTo>
                  <a:pt x="353363" y="824294"/>
                </a:lnTo>
                <a:lnTo>
                  <a:pt x="355028" y="825500"/>
                </a:lnTo>
                <a:lnTo>
                  <a:pt x="362471" y="829310"/>
                </a:lnTo>
                <a:lnTo>
                  <a:pt x="367767" y="830579"/>
                </a:lnTo>
                <a:lnTo>
                  <a:pt x="370039" y="838200"/>
                </a:lnTo>
                <a:lnTo>
                  <a:pt x="376339" y="838200"/>
                </a:lnTo>
                <a:lnTo>
                  <a:pt x="375272" y="840739"/>
                </a:lnTo>
                <a:lnTo>
                  <a:pt x="367449" y="840739"/>
                </a:lnTo>
                <a:lnTo>
                  <a:pt x="367474" y="843279"/>
                </a:lnTo>
                <a:lnTo>
                  <a:pt x="375584" y="843279"/>
                </a:lnTo>
                <a:lnTo>
                  <a:pt x="376429" y="844550"/>
                </a:lnTo>
                <a:lnTo>
                  <a:pt x="422263" y="844550"/>
                </a:lnTo>
                <a:lnTo>
                  <a:pt x="419697" y="847089"/>
                </a:lnTo>
                <a:lnTo>
                  <a:pt x="389978" y="847089"/>
                </a:lnTo>
                <a:lnTo>
                  <a:pt x="390777" y="848360"/>
                </a:lnTo>
                <a:lnTo>
                  <a:pt x="418414" y="848360"/>
                </a:lnTo>
                <a:lnTo>
                  <a:pt x="416966" y="849629"/>
                </a:lnTo>
                <a:lnTo>
                  <a:pt x="415213" y="850900"/>
                </a:lnTo>
                <a:lnTo>
                  <a:pt x="405676" y="850900"/>
                </a:lnTo>
                <a:lnTo>
                  <a:pt x="404761" y="852170"/>
                </a:lnTo>
                <a:lnTo>
                  <a:pt x="403683" y="852170"/>
                </a:lnTo>
                <a:lnTo>
                  <a:pt x="404101" y="859789"/>
                </a:lnTo>
                <a:lnTo>
                  <a:pt x="393204" y="859789"/>
                </a:lnTo>
                <a:lnTo>
                  <a:pt x="392695" y="861060"/>
                </a:lnTo>
                <a:lnTo>
                  <a:pt x="391198" y="862329"/>
                </a:lnTo>
                <a:lnTo>
                  <a:pt x="392176" y="864870"/>
                </a:lnTo>
                <a:lnTo>
                  <a:pt x="394563" y="866139"/>
                </a:lnTo>
                <a:lnTo>
                  <a:pt x="397946" y="866139"/>
                </a:lnTo>
                <a:lnTo>
                  <a:pt x="397979" y="868679"/>
                </a:lnTo>
                <a:lnTo>
                  <a:pt x="395490" y="869950"/>
                </a:lnTo>
                <a:lnTo>
                  <a:pt x="390613" y="875029"/>
                </a:lnTo>
                <a:close/>
              </a:path>
              <a:path w="1075055" h="1045210">
                <a:moveTo>
                  <a:pt x="47625" y="876300"/>
                </a:moveTo>
                <a:lnTo>
                  <a:pt x="4000" y="876300"/>
                </a:lnTo>
                <a:lnTo>
                  <a:pt x="3251" y="875029"/>
                </a:lnTo>
                <a:lnTo>
                  <a:pt x="2781" y="875029"/>
                </a:lnTo>
                <a:lnTo>
                  <a:pt x="2286" y="873760"/>
                </a:lnTo>
                <a:lnTo>
                  <a:pt x="406" y="871220"/>
                </a:lnTo>
                <a:lnTo>
                  <a:pt x="2819" y="869950"/>
                </a:lnTo>
                <a:lnTo>
                  <a:pt x="4216" y="866139"/>
                </a:lnTo>
                <a:lnTo>
                  <a:pt x="4940" y="862329"/>
                </a:lnTo>
                <a:lnTo>
                  <a:pt x="0" y="857250"/>
                </a:lnTo>
                <a:lnTo>
                  <a:pt x="2603" y="853439"/>
                </a:lnTo>
                <a:lnTo>
                  <a:pt x="9410" y="845820"/>
                </a:lnTo>
                <a:lnTo>
                  <a:pt x="6515" y="836929"/>
                </a:lnTo>
                <a:lnTo>
                  <a:pt x="11391" y="833120"/>
                </a:lnTo>
                <a:lnTo>
                  <a:pt x="22225" y="826770"/>
                </a:lnTo>
                <a:lnTo>
                  <a:pt x="28879" y="822960"/>
                </a:lnTo>
                <a:lnTo>
                  <a:pt x="37045" y="811529"/>
                </a:lnTo>
                <a:lnTo>
                  <a:pt x="41605" y="808989"/>
                </a:lnTo>
                <a:lnTo>
                  <a:pt x="45516" y="798829"/>
                </a:lnTo>
                <a:lnTo>
                  <a:pt x="50406" y="798829"/>
                </a:lnTo>
                <a:lnTo>
                  <a:pt x="55410" y="800100"/>
                </a:lnTo>
                <a:lnTo>
                  <a:pt x="59521" y="800100"/>
                </a:lnTo>
                <a:lnTo>
                  <a:pt x="61760" y="803910"/>
                </a:lnTo>
                <a:lnTo>
                  <a:pt x="55943" y="806450"/>
                </a:lnTo>
                <a:lnTo>
                  <a:pt x="45669" y="806450"/>
                </a:lnTo>
                <a:lnTo>
                  <a:pt x="45629" y="807720"/>
                </a:lnTo>
                <a:lnTo>
                  <a:pt x="45923" y="808989"/>
                </a:lnTo>
                <a:lnTo>
                  <a:pt x="46113" y="810260"/>
                </a:lnTo>
                <a:lnTo>
                  <a:pt x="58143" y="810260"/>
                </a:lnTo>
                <a:lnTo>
                  <a:pt x="58877" y="811529"/>
                </a:lnTo>
                <a:lnTo>
                  <a:pt x="59856" y="815339"/>
                </a:lnTo>
                <a:lnTo>
                  <a:pt x="49301" y="815339"/>
                </a:lnTo>
                <a:lnTo>
                  <a:pt x="40220" y="819150"/>
                </a:lnTo>
                <a:lnTo>
                  <a:pt x="41744" y="821689"/>
                </a:lnTo>
                <a:lnTo>
                  <a:pt x="43372" y="824294"/>
                </a:lnTo>
                <a:lnTo>
                  <a:pt x="44340" y="825500"/>
                </a:lnTo>
                <a:lnTo>
                  <a:pt x="40003" y="825500"/>
                </a:lnTo>
                <a:lnTo>
                  <a:pt x="39751" y="826770"/>
                </a:lnTo>
                <a:lnTo>
                  <a:pt x="39497" y="828039"/>
                </a:lnTo>
                <a:lnTo>
                  <a:pt x="46380" y="828039"/>
                </a:lnTo>
                <a:lnTo>
                  <a:pt x="44983" y="831850"/>
                </a:lnTo>
                <a:lnTo>
                  <a:pt x="37401" y="833120"/>
                </a:lnTo>
                <a:lnTo>
                  <a:pt x="37763" y="834389"/>
                </a:lnTo>
                <a:lnTo>
                  <a:pt x="18757" y="834389"/>
                </a:lnTo>
                <a:lnTo>
                  <a:pt x="18859" y="835660"/>
                </a:lnTo>
                <a:lnTo>
                  <a:pt x="38125" y="835660"/>
                </a:lnTo>
                <a:lnTo>
                  <a:pt x="39573" y="840739"/>
                </a:lnTo>
                <a:lnTo>
                  <a:pt x="28663" y="840739"/>
                </a:lnTo>
                <a:lnTo>
                  <a:pt x="28613" y="842010"/>
                </a:lnTo>
                <a:lnTo>
                  <a:pt x="37039" y="842010"/>
                </a:lnTo>
                <a:lnTo>
                  <a:pt x="34505" y="843279"/>
                </a:lnTo>
                <a:lnTo>
                  <a:pt x="22999" y="843279"/>
                </a:lnTo>
                <a:lnTo>
                  <a:pt x="23088" y="844550"/>
                </a:lnTo>
                <a:lnTo>
                  <a:pt x="34759" y="844550"/>
                </a:lnTo>
                <a:lnTo>
                  <a:pt x="35013" y="845820"/>
                </a:lnTo>
                <a:lnTo>
                  <a:pt x="34218" y="848360"/>
                </a:lnTo>
                <a:lnTo>
                  <a:pt x="13970" y="848360"/>
                </a:lnTo>
                <a:lnTo>
                  <a:pt x="12738" y="849629"/>
                </a:lnTo>
                <a:lnTo>
                  <a:pt x="11214" y="850900"/>
                </a:lnTo>
                <a:lnTo>
                  <a:pt x="10668" y="850900"/>
                </a:lnTo>
                <a:lnTo>
                  <a:pt x="10501" y="852170"/>
                </a:lnTo>
                <a:lnTo>
                  <a:pt x="10160" y="853439"/>
                </a:lnTo>
                <a:lnTo>
                  <a:pt x="30162" y="853439"/>
                </a:lnTo>
                <a:lnTo>
                  <a:pt x="30025" y="854012"/>
                </a:lnTo>
                <a:lnTo>
                  <a:pt x="27863" y="854710"/>
                </a:lnTo>
                <a:lnTo>
                  <a:pt x="28473" y="858520"/>
                </a:lnTo>
                <a:lnTo>
                  <a:pt x="35547" y="858520"/>
                </a:lnTo>
                <a:lnTo>
                  <a:pt x="36449" y="859789"/>
                </a:lnTo>
                <a:lnTo>
                  <a:pt x="37642" y="862329"/>
                </a:lnTo>
                <a:lnTo>
                  <a:pt x="38786" y="863600"/>
                </a:lnTo>
                <a:lnTo>
                  <a:pt x="12966" y="863600"/>
                </a:lnTo>
                <a:lnTo>
                  <a:pt x="12661" y="864870"/>
                </a:lnTo>
                <a:lnTo>
                  <a:pt x="39929" y="864870"/>
                </a:lnTo>
                <a:lnTo>
                  <a:pt x="41073" y="866139"/>
                </a:lnTo>
                <a:lnTo>
                  <a:pt x="44248" y="866139"/>
                </a:lnTo>
                <a:lnTo>
                  <a:pt x="47066" y="867410"/>
                </a:lnTo>
                <a:lnTo>
                  <a:pt x="49593" y="871220"/>
                </a:lnTo>
                <a:lnTo>
                  <a:pt x="47625" y="876300"/>
                </a:lnTo>
                <a:close/>
              </a:path>
              <a:path w="1075055" h="1045210">
                <a:moveTo>
                  <a:pt x="73825" y="805179"/>
                </a:moveTo>
                <a:lnTo>
                  <a:pt x="68478" y="803910"/>
                </a:lnTo>
                <a:lnTo>
                  <a:pt x="69329" y="802639"/>
                </a:lnTo>
                <a:lnTo>
                  <a:pt x="75316" y="802639"/>
                </a:lnTo>
                <a:lnTo>
                  <a:pt x="73825" y="805179"/>
                </a:lnTo>
                <a:close/>
              </a:path>
              <a:path w="1075055" h="1045210">
                <a:moveTo>
                  <a:pt x="66941" y="808989"/>
                </a:moveTo>
                <a:lnTo>
                  <a:pt x="61747" y="803910"/>
                </a:lnTo>
                <a:lnTo>
                  <a:pt x="68478" y="803910"/>
                </a:lnTo>
                <a:lnTo>
                  <a:pt x="67475" y="806450"/>
                </a:lnTo>
                <a:lnTo>
                  <a:pt x="66941" y="808989"/>
                </a:lnTo>
                <a:close/>
              </a:path>
              <a:path w="1075055" h="1045210">
                <a:moveTo>
                  <a:pt x="205642" y="805179"/>
                </a:moveTo>
                <a:lnTo>
                  <a:pt x="190665" y="805179"/>
                </a:lnTo>
                <a:lnTo>
                  <a:pt x="190741" y="803910"/>
                </a:lnTo>
                <a:lnTo>
                  <a:pt x="204520" y="803910"/>
                </a:lnTo>
                <a:lnTo>
                  <a:pt x="205642" y="805179"/>
                </a:lnTo>
                <a:close/>
              </a:path>
              <a:path w="1075055" h="1045210">
                <a:moveTo>
                  <a:pt x="338984" y="808989"/>
                </a:moveTo>
                <a:lnTo>
                  <a:pt x="330047" y="808989"/>
                </a:lnTo>
                <a:lnTo>
                  <a:pt x="336118" y="805179"/>
                </a:lnTo>
                <a:lnTo>
                  <a:pt x="338772" y="807720"/>
                </a:lnTo>
                <a:lnTo>
                  <a:pt x="338984" y="808989"/>
                </a:lnTo>
                <a:close/>
              </a:path>
              <a:path w="1075055" h="1045210">
                <a:moveTo>
                  <a:pt x="58143" y="810260"/>
                </a:moveTo>
                <a:lnTo>
                  <a:pt x="48983" y="810260"/>
                </a:lnTo>
                <a:lnTo>
                  <a:pt x="48538" y="808989"/>
                </a:lnTo>
                <a:lnTo>
                  <a:pt x="48146" y="807720"/>
                </a:lnTo>
                <a:lnTo>
                  <a:pt x="47547" y="806450"/>
                </a:lnTo>
                <a:lnTo>
                  <a:pt x="55943" y="806450"/>
                </a:lnTo>
                <a:lnTo>
                  <a:pt x="58143" y="810260"/>
                </a:lnTo>
                <a:close/>
              </a:path>
              <a:path w="1075055" h="1045210">
                <a:moveTo>
                  <a:pt x="133932" y="807720"/>
                </a:moveTo>
                <a:lnTo>
                  <a:pt x="112001" y="807720"/>
                </a:lnTo>
                <a:lnTo>
                  <a:pt x="111707" y="806450"/>
                </a:lnTo>
                <a:lnTo>
                  <a:pt x="133510" y="806450"/>
                </a:lnTo>
                <a:lnTo>
                  <a:pt x="133932" y="807720"/>
                </a:lnTo>
                <a:close/>
              </a:path>
              <a:path w="1075055" h="1045210">
                <a:moveTo>
                  <a:pt x="134326" y="815339"/>
                </a:moveTo>
                <a:lnTo>
                  <a:pt x="134263" y="814070"/>
                </a:lnTo>
                <a:lnTo>
                  <a:pt x="133883" y="814070"/>
                </a:lnTo>
                <a:lnTo>
                  <a:pt x="131572" y="812800"/>
                </a:lnTo>
                <a:lnTo>
                  <a:pt x="129514" y="810260"/>
                </a:lnTo>
                <a:lnTo>
                  <a:pt x="134473" y="810260"/>
                </a:lnTo>
                <a:lnTo>
                  <a:pt x="135013" y="812800"/>
                </a:lnTo>
                <a:lnTo>
                  <a:pt x="134581" y="814070"/>
                </a:lnTo>
                <a:lnTo>
                  <a:pt x="134326" y="815339"/>
                </a:lnTo>
                <a:close/>
              </a:path>
              <a:path w="1075055" h="1045210">
                <a:moveTo>
                  <a:pt x="125742" y="812800"/>
                </a:moveTo>
                <a:lnTo>
                  <a:pt x="114630" y="812800"/>
                </a:lnTo>
                <a:lnTo>
                  <a:pt x="115252" y="811529"/>
                </a:lnTo>
                <a:lnTo>
                  <a:pt x="127628" y="811529"/>
                </a:lnTo>
                <a:lnTo>
                  <a:pt x="125742" y="812800"/>
                </a:lnTo>
                <a:close/>
              </a:path>
              <a:path w="1075055" h="1045210">
                <a:moveTo>
                  <a:pt x="212369" y="812800"/>
                </a:moveTo>
                <a:lnTo>
                  <a:pt x="197763" y="812800"/>
                </a:lnTo>
                <a:lnTo>
                  <a:pt x="198056" y="811529"/>
                </a:lnTo>
                <a:lnTo>
                  <a:pt x="211248" y="811529"/>
                </a:lnTo>
                <a:lnTo>
                  <a:pt x="212369" y="812800"/>
                </a:lnTo>
                <a:close/>
              </a:path>
              <a:path w="1075055" h="1045210">
                <a:moveTo>
                  <a:pt x="52552" y="819150"/>
                </a:moveTo>
                <a:lnTo>
                  <a:pt x="49301" y="815339"/>
                </a:lnTo>
                <a:lnTo>
                  <a:pt x="59856" y="815339"/>
                </a:lnTo>
                <a:lnTo>
                  <a:pt x="52552" y="819150"/>
                </a:lnTo>
                <a:close/>
              </a:path>
              <a:path w="1075055" h="1045210">
                <a:moveTo>
                  <a:pt x="135369" y="817879"/>
                </a:moveTo>
                <a:lnTo>
                  <a:pt x="131762" y="817879"/>
                </a:lnTo>
                <a:lnTo>
                  <a:pt x="135013" y="815339"/>
                </a:lnTo>
                <a:lnTo>
                  <a:pt x="136563" y="815339"/>
                </a:lnTo>
                <a:lnTo>
                  <a:pt x="135369" y="817879"/>
                </a:lnTo>
                <a:close/>
              </a:path>
              <a:path w="1075055" h="1045210">
                <a:moveTo>
                  <a:pt x="219481" y="825500"/>
                </a:moveTo>
                <a:lnTo>
                  <a:pt x="218552" y="824294"/>
                </a:lnTo>
                <a:lnTo>
                  <a:pt x="219113" y="822960"/>
                </a:lnTo>
                <a:lnTo>
                  <a:pt x="220941" y="822960"/>
                </a:lnTo>
                <a:lnTo>
                  <a:pt x="219481" y="825500"/>
                </a:lnTo>
                <a:close/>
              </a:path>
              <a:path w="1075055" h="1045210">
                <a:moveTo>
                  <a:pt x="218046" y="825500"/>
                </a:moveTo>
                <a:lnTo>
                  <a:pt x="198742" y="825500"/>
                </a:lnTo>
                <a:lnTo>
                  <a:pt x="199377" y="824229"/>
                </a:lnTo>
                <a:lnTo>
                  <a:pt x="218503" y="824229"/>
                </a:lnTo>
                <a:lnTo>
                  <a:pt x="218046" y="825500"/>
                </a:lnTo>
                <a:close/>
              </a:path>
              <a:path w="1075055" h="1045210">
                <a:moveTo>
                  <a:pt x="46380" y="828039"/>
                </a:moveTo>
                <a:lnTo>
                  <a:pt x="40614" y="828039"/>
                </a:lnTo>
                <a:lnTo>
                  <a:pt x="41059" y="825500"/>
                </a:lnTo>
                <a:lnTo>
                  <a:pt x="44340" y="825500"/>
                </a:lnTo>
                <a:lnTo>
                  <a:pt x="46380" y="828039"/>
                </a:lnTo>
                <a:close/>
              </a:path>
              <a:path w="1075055" h="1045210">
                <a:moveTo>
                  <a:pt x="146126" y="830579"/>
                </a:moveTo>
                <a:lnTo>
                  <a:pt x="132232" y="830579"/>
                </a:lnTo>
                <a:lnTo>
                  <a:pt x="131293" y="829310"/>
                </a:lnTo>
                <a:lnTo>
                  <a:pt x="131076" y="828039"/>
                </a:lnTo>
                <a:lnTo>
                  <a:pt x="141325" y="828039"/>
                </a:lnTo>
                <a:lnTo>
                  <a:pt x="143003" y="826770"/>
                </a:lnTo>
                <a:lnTo>
                  <a:pt x="144132" y="825500"/>
                </a:lnTo>
                <a:lnTo>
                  <a:pt x="145288" y="825500"/>
                </a:lnTo>
                <a:lnTo>
                  <a:pt x="145848" y="828039"/>
                </a:lnTo>
                <a:lnTo>
                  <a:pt x="146126" y="830579"/>
                </a:lnTo>
                <a:close/>
              </a:path>
              <a:path w="1075055" h="1045210">
                <a:moveTo>
                  <a:pt x="141325" y="828039"/>
                </a:moveTo>
                <a:lnTo>
                  <a:pt x="130378" y="828039"/>
                </a:lnTo>
                <a:lnTo>
                  <a:pt x="129692" y="826770"/>
                </a:lnTo>
                <a:lnTo>
                  <a:pt x="140405" y="826770"/>
                </a:lnTo>
                <a:lnTo>
                  <a:pt x="141325" y="828039"/>
                </a:lnTo>
                <a:close/>
              </a:path>
              <a:path w="1075055" h="1045210">
                <a:moveTo>
                  <a:pt x="163588" y="835660"/>
                </a:moveTo>
                <a:lnTo>
                  <a:pt x="147015" y="835660"/>
                </a:lnTo>
                <a:lnTo>
                  <a:pt x="149555" y="833120"/>
                </a:lnTo>
                <a:lnTo>
                  <a:pt x="150798" y="830579"/>
                </a:lnTo>
                <a:lnTo>
                  <a:pt x="152209" y="829310"/>
                </a:lnTo>
                <a:lnTo>
                  <a:pt x="153022" y="829310"/>
                </a:lnTo>
                <a:lnTo>
                  <a:pt x="156743" y="830579"/>
                </a:lnTo>
                <a:lnTo>
                  <a:pt x="160135" y="833120"/>
                </a:lnTo>
                <a:lnTo>
                  <a:pt x="163588" y="835660"/>
                </a:lnTo>
                <a:close/>
              </a:path>
              <a:path w="1075055" h="1045210">
                <a:moveTo>
                  <a:pt x="222738" y="831850"/>
                </a:moveTo>
                <a:lnTo>
                  <a:pt x="219316" y="831850"/>
                </a:lnTo>
                <a:lnTo>
                  <a:pt x="218106" y="831367"/>
                </a:lnTo>
                <a:lnTo>
                  <a:pt x="218198" y="829310"/>
                </a:lnTo>
                <a:lnTo>
                  <a:pt x="221361" y="829310"/>
                </a:lnTo>
                <a:lnTo>
                  <a:pt x="222923" y="830579"/>
                </a:lnTo>
                <a:lnTo>
                  <a:pt x="222738" y="831850"/>
                </a:lnTo>
                <a:close/>
              </a:path>
              <a:path w="1075055" h="1045210">
                <a:moveTo>
                  <a:pt x="286073" y="834389"/>
                </a:moveTo>
                <a:lnTo>
                  <a:pt x="271868" y="834389"/>
                </a:lnTo>
                <a:lnTo>
                  <a:pt x="275437" y="831850"/>
                </a:lnTo>
                <a:lnTo>
                  <a:pt x="278612" y="829310"/>
                </a:lnTo>
                <a:lnTo>
                  <a:pt x="283133" y="831850"/>
                </a:lnTo>
                <a:lnTo>
                  <a:pt x="286073" y="834389"/>
                </a:lnTo>
                <a:close/>
              </a:path>
              <a:path w="1075055" h="1045210">
                <a:moveTo>
                  <a:pt x="38125" y="835660"/>
                </a:moveTo>
                <a:lnTo>
                  <a:pt x="21742" y="835660"/>
                </a:lnTo>
                <a:lnTo>
                  <a:pt x="21526" y="834389"/>
                </a:lnTo>
                <a:lnTo>
                  <a:pt x="37763" y="834389"/>
                </a:lnTo>
                <a:lnTo>
                  <a:pt x="38125" y="835660"/>
                </a:lnTo>
                <a:close/>
              </a:path>
              <a:path w="1075055" h="1045210">
                <a:moveTo>
                  <a:pt x="216001" y="838200"/>
                </a:moveTo>
                <a:lnTo>
                  <a:pt x="214998" y="838200"/>
                </a:lnTo>
                <a:lnTo>
                  <a:pt x="214541" y="836929"/>
                </a:lnTo>
                <a:lnTo>
                  <a:pt x="213461" y="834389"/>
                </a:lnTo>
                <a:lnTo>
                  <a:pt x="223062" y="834389"/>
                </a:lnTo>
                <a:lnTo>
                  <a:pt x="222605" y="836929"/>
                </a:lnTo>
                <a:lnTo>
                  <a:pt x="216598" y="836929"/>
                </a:lnTo>
                <a:lnTo>
                  <a:pt x="216001" y="838200"/>
                </a:lnTo>
                <a:close/>
              </a:path>
              <a:path w="1075055" h="1045210">
                <a:moveTo>
                  <a:pt x="226720" y="862329"/>
                </a:moveTo>
                <a:lnTo>
                  <a:pt x="224090" y="862329"/>
                </a:lnTo>
                <a:lnTo>
                  <a:pt x="220027" y="858520"/>
                </a:lnTo>
                <a:lnTo>
                  <a:pt x="221564" y="852170"/>
                </a:lnTo>
                <a:lnTo>
                  <a:pt x="215798" y="850900"/>
                </a:lnTo>
                <a:lnTo>
                  <a:pt x="214020" y="848360"/>
                </a:lnTo>
                <a:lnTo>
                  <a:pt x="211848" y="844550"/>
                </a:lnTo>
                <a:lnTo>
                  <a:pt x="209715" y="840739"/>
                </a:lnTo>
                <a:lnTo>
                  <a:pt x="211709" y="839470"/>
                </a:lnTo>
                <a:lnTo>
                  <a:pt x="215277" y="839470"/>
                </a:lnTo>
                <a:lnTo>
                  <a:pt x="215328" y="838200"/>
                </a:lnTo>
                <a:lnTo>
                  <a:pt x="218770" y="838200"/>
                </a:lnTo>
                <a:lnTo>
                  <a:pt x="218909" y="836929"/>
                </a:lnTo>
                <a:lnTo>
                  <a:pt x="222605" y="836929"/>
                </a:lnTo>
                <a:lnTo>
                  <a:pt x="225475" y="835660"/>
                </a:lnTo>
                <a:lnTo>
                  <a:pt x="228003" y="834389"/>
                </a:lnTo>
                <a:lnTo>
                  <a:pt x="232041" y="834389"/>
                </a:lnTo>
                <a:lnTo>
                  <a:pt x="230682" y="840739"/>
                </a:lnTo>
                <a:lnTo>
                  <a:pt x="235692" y="842010"/>
                </a:lnTo>
                <a:lnTo>
                  <a:pt x="229539" y="842010"/>
                </a:lnTo>
                <a:lnTo>
                  <a:pt x="224078" y="848360"/>
                </a:lnTo>
                <a:lnTo>
                  <a:pt x="225741" y="849629"/>
                </a:lnTo>
                <a:lnTo>
                  <a:pt x="235610" y="849629"/>
                </a:lnTo>
                <a:lnTo>
                  <a:pt x="238213" y="852170"/>
                </a:lnTo>
                <a:lnTo>
                  <a:pt x="240861" y="854710"/>
                </a:lnTo>
                <a:lnTo>
                  <a:pt x="230632" y="854710"/>
                </a:lnTo>
                <a:lnTo>
                  <a:pt x="229006" y="855979"/>
                </a:lnTo>
                <a:lnTo>
                  <a:pt x="226568" y="858520"/>
                </a:lnTo>
                <a:lnTo>
                  <a:pt x="226174" y="858520"/>
                </a:lnTo>
                <a:lnTo>
                  <a:pt x="230647" y="859732"/>
                </a:lnTo>
                <a:lnTo>
                  <a:pt x="228841" y="861060"/>
                </a:lnTo>
                <a:lnTo>
                  <a:pt x="226720" y="862329"/>
                </a:lnTo>
                <a:close/>
              </a:path>
              <a:path w="1075055" h="1045210">
                <a:moveTo>
                  <a:pt x="162469" y="839470"/>
                </a:moveTo>
                <a:lnTo>
                  <a:pt x="139674" y="839470"/>
                </a:lnTo>
                <a:lnTo>
                  <a:pt x="140182" y="838200"/>
                </a:lnTo>
                <a:lnTo>
                  <a:pt x="138252" y="838200"/>
                </a:lnTo>
                <a:lnTo>
                  <a:pt x="137922" y="836929"/>
                </a:lnTo>
                <a:lnTo>
                  <a:pt x="163215" y="836929"/>
                </a:lnTo>
                <a:lnTo>
                  <a:pt x="162469" y="839470"/>
                </a:lnTo>
                <a:close/>
              </a:path>
              <a:path w="1075055" h="1045210">
                <a:moveTo>
                  <a:pt x="297624" y="864870"/>
                </a:moveTo>
                <a:lnTo>
                  <a:pt x="295122" y="861060"/>
                </a:lnTo>
                <a:lnTo>
                  <a:pt x="293662" y="857250"/>
                </a:lnTo>
                <a:lnTo>
                  <a:pt x="287972" y="854710"/>
                </a:lnTo>
                <a:lnTo>
                  <a:pt x="286194" y="852170"/>
                </a:lnTo>
                <a:lnTo>
                  <a:pt x="281927" y="847089"/>
                </a:lnTo>
                <a:lnTo>
                  <a:pt x="276746" y="847089"/>
                </a:lnTo>
                <a:lnTo>
                  <a:pt x="277253" y="836929"/>
                </a:lnTo>
                <a:lnTo>
                  <a:pt x="289013" y="836929"/>
                </a:lnTo>
                <a:lnTo>
                  <a:pt x="294586" y="843279"/>
                </a:lnTo>
                <a:lnTo>
                  <a:pt x="300296" y="849629"/>
                </a:lnTo>
                <a:lnTo>
                  <a:pt x="306590" y="854710"/>
                </a:lnTo>
                <a:lnTo>
                  <a:pt x="307630" y="855979"/>
                </a:lnTo>
                <a:lnTo>
                  <a:pt x="307936" y="857250"/>
                </a:lnTo>
                <a:lnTo>
                  <a:pt x="308496" y="858520"/>
                </a:lnTo>
                <a:lnTo>
                  <a:pt x="308737" y="858520"/>
                </a:lnTo>
                <a:lnTo>
                  <a:pt x="313563" y="859789"/>
                </a:lnTo>
                <a:lnTo>
                  <a:pt x="314490" y="861060"/>
                </a:lnTo>
                <a:lnTo>
                  <a:pt x="305473" y="861060"/>
                </a:lnTo>
                <a:lnTo>
                  <a:pt x="297624" y="864870"/>
                </a:lnTo>
                <a:close/>
              </a:path>
              <a:path w="1075055" h="1045210">
                <a:moveTo>
                  <a:pt x="422263" y="844550"/>
                </a:moveTo>
                <a:lnTo>
                  <a:pt x="380936" y="844550"/>
                </a:lnTo>
                <a:lnTo>
                  <a:pt x="387083" y="839470"/>
                </a:lnTo>
                <a:lnTo>
                  <a:pt x="391198" y="836929"/>
                </a:lnTo>
                <a:lnTo>
                  <a:pt x="396367" y="843279"/>
                </a:lnTo>
                <a:lnTo>
                  <a:pt x="423546" y="843279"/>
                </a:lnTo>
                <a:lnTo>
                  <a:pt x="422263" y="844550"/>
                </a:lnTo>
                <a:close/>
              </a:path>
              <a:path w="1075055" h="1045210">
                <a:moveTo>
                  <a:pt x="144411" y="855979"/>
                </a:moveTo>
                <a:lnTo>
                  <a:pt x="142544" y="849629"/>
                </a:lnTo>
                <a:lnTo>
                  <a:pt x="139471" y="844550"/>
                </a:lnTo>
                <a:lnTo>
                  <a:pt x="133883" y="842010"/>
                </a:lnTo>
                <a:lnTo>
                  <a:pt x="135166" y="840739"/>
                </a:lnTo>
                <a:lnTo>
                  <a:pt x="136029" y="838200"/>
                </a:lnTo>
                <a:lnTo>
                  <a:pt x="136184" y="837962"/>
                </a:lnTo>
                <a:lnTo>
                  <a:pt x="136855" y="838200"/>
                </a:lnTo>
                <a:lnTo>
                  <a:pt x="139001" y="838200"/>
                </a:lnTo>
                <a:lnTo>
                  <a:pt x="139674" y="839470"/>
                </a:lnTo>
                <a:lnTo>
                  <a:pt x="162469" y="839470"/>
                </a:lnTo>
                <a:lnTo>
                  <a:pt x="161723" y="842010"/>
                </a:lnTo>
                <a:lnTo>
                  <a:pt x="152400" y="842010"/>
                </a:lnTo>
                <a:lnTo>
                  <a:pt x="151739" y="843279"/>
                </a:lnTo>
                <a:lnTo>
                  <a:pt x="171767" y="843279"/>
                </a:lnTo>
                <a:lnTo>
                  <a:pt x="173189" y="844550"/>
                </a:lnTo>
                <a:lnTo>
                  <a:pt x="170599" y="845820"/>
                </a:lnTo>
                <a:lnTo>
                  <a:pt x="164034" y="849629"/>
                </a:lnTo>
                <a:lnTo>
                  <a:pt x="167373" y="850900"/>
                </a:lnTo>
                <a:lnTo>
                  <a:pt x="168681" y="853439"/>
                </a:lnTo>
                <a:lnTo>
                  <a:pt x="182702" y="853439"/>
                </a:lnTo>
                <a:lnTo>
                  <a:pt x="183819" y="854710"/>
                </a:lnTo>
                <a:lnTo>
                  <a:pt x="150545" y="854710"/>
                </a:lnTo>
                <a:lnTo>
                  <a:pt x="144411" y="855979"/>
                </a:lnTo>
                <a:close/>
              </a:path>
              <a:path w="1075055" h="1045210">
                <a:moveTo>
                  <a:pt x="215214" y="839470"/>
                </a:moveTo>
                <a:lnTo>
                  <a:pt x="213371" y="839470"/>
                </a:lnTo>
                <a:lnTo>
                  <a:pt x="215188" y="838200"/>
                </a:lnTo>
                <a:lnTo>
                  <a:pt x="215214" y="839470"/>
                </a:lnTo>
                <a:close/>
              </a:path>
              <a:path w="1075055" h="1045210">
                <a:moveTo>
                  <a:pt x="37039" y="842010"/>
                </a:moveTo>
                <a:lnTo>
                  <a:pt x="29476" y="842010"/>
                </a:lnTo>
                <a:lnTo>
                  <a:pt x="28663" y="840739"/>
                </a:lnTo>
                <a:lnTo>
                  <a:pt x="39573" y="840739"/>
                </a:lnTo>
                <a:lnTo>
                  <a:pt x="37039" y="842010"/>
                </a:lnTo>
                <a:close/>
              </a:path>
              <a:path w="1075055" h="1045210">
                <a:moveTo>
                  <a:pt x="375584" y="843279"/>
                </a:moveTo>
                <a:lnTo>
                  <a:pt x="368300" y="843279"/>
                </a:lnTo>
                <a:lnTo>
                  <a:pt x="368833" y="842010"/>
                </a:lnTo>
                <a:lnTo>
                  <a:pt x="369088" y="842010"/>
                </a:lnTo>
                <a:lnTo>
                  <a:pt x="369392" y="840739"/>
                </a:lnTo>
                <a:lnTo>
                  <a:pt x="375272" y="840739"/>
                </a:lnTo>
                <a:lnTo>
                  <a:pt x="374738" y="842010"/>
                </a:lnTo>
                <a:lnTo>
                  <a:pt x="375584" y="843279"/>
                </a:lnTo>
                <a:close/>
              </a:path>
              <a:path w="1075055" h="1045210">
                <a:moveTo>
                  <a:pt x="171767" y="843279"/>
                </a:moveTo>
                <a:lnTo>
                  <a:pt x="153758" y="843279"/>
                </a:lnTo>
                <a:lnTo>
                  <a:pt x="153593" y="842010"/>
                </a:lnTo>
                <a:lnTo>
                  <a:pt x="170345" y="842010"/>
                </a:lnTo>
                <a:lnTo>
                  <a:pt x="171767" y="843279"/>
                </a:lnTo>
                <a:close/>
              </a:path>
              <a:path w="1075055" h="1045210">
                <a:moveTo>
                  <a:pt x="235610" y="849629"/>
                </a:moveTo>
                <a:lnTo>
                  <a:pt x="225741" y="849629"/>
                </a:lnTo>
                <a:lnTo>
                  <a:pt x="227482" y="848360"/>
                </a:lnTo>
                <a:lnTo>
                  <a:pt x="231228" y="845820"/>
                </a:lnTo>
                <a:lnTo>
                  <a:pt x="230263" y="844550"/>
                </a:lnTo>
                <a:lnTo>
                  <a:pt x="229539" y="842010"/>
                </a:lnTo>
                <a:lnTo>
                  <a:pt x="235692" y="842010"/>
                </a:lnTo>
                <a:lnTo>
                  <a:pt x="240703" y="843279"/>
                </a:lnTo>
                <a:lnTo>
                  <a:pt x="235610" y="849629"/>
                </a:lnTo>
                <a:close/>
              </a:path>
              <a:path w="1075055" h="1045210">
                <a:moveTo>
                  <a:pt x="34759" y="844550"/>
                </a:moveTo>
                <a:lnTo>
                  <a:pt x="24091" y="844550"/>
                </a:lnTo>
                <a:lnTo>
                  <a:pt x="23952" y="843279"/>
                </a:lnTo>
                <a:lnTo>
                  <a:pt x="34505" y="843279"/>
                </a:lnTo>
                <a:lnTo>
                  <a:pt x="34759" y="844550"/>
                </a:lnTo>
                <a:close/>
              </a:path>
              <a:path w="1075055" h="1045210">
                <a:moveTo>
                  <a:pt x="182702" y="853439"/>
                </a:moveTo>
                <a:lnTo>
                  <a:pt x="168681" y="853439"/>
                </a:lnTo>
                <a:lnTo>
                  <a:pt x="169990" y="852170"/>
                </a:lnTo>
                <a:lnTo>
                  <a:pt x="170865" y="852170"/>
                </a:lnTo>
                <a:lnTo>
                  <a:pt x="175387" y="847089"/>
                </a:lnTo>
                <a:lnTo>
                  <a:pt x="177114" y="847089"/>
                </a:lnTo>
                <a:lnTo>
                  <a:pt x="182702" y="853439"/>
                </a:lnTo>
                <a:close/>
              </a:path>
              <a:path w="1075055" h="1045210">
                <a:moveTo>
                  <a:pt x="418414" y="848360"/>
                </a:moveTo>
                <a:lnTo>
                  <a:pt x="390777" y="848360"/>
                </a:lnTo>
                <a:lnTo>
                  <a:pt x="391363" y="847089"/>
                </a:lnTo>
                <a:lnTo>
                  <a:pt x="419697" y="847089"/>
                </a:lnTo>
                <a:lnTo>
                  <a:pt x="418414" y="848360"/>
                </a:lnTo>
                <a:close/>
              </a:path>
              <a:path w="1075055" h="1045210">
                <a:moveTo>
                  <a:pt x="30162" y="853439"/>
                </a:moveTo>
                <a:lnTo>
                  <a:pt x="13627" y="853439"/>
                </a:lnTo>
                <a:lnTo>
                  <a:pt x="16243" y="852170"/>
                </a:lnTo>
                <a:lnTo>
                  <a:pt x="16675" y="849629"/>
                </a:lnTo>
                <a:lnTo>
                  <a:pt x="16510" y="849629"/>
                </a:lnTo>
                <a:lnTo>
                  <a:pt x="13970" y="848360"/>
                </a:lnTo>
                <a:lnTo>
                  <a:pt x="34218" y="848360"/>
                </a:lnTo>
                <a:lnTo>
                  <a:pt x="33820" y="849629"/>
                </a:lnTo>
                <a:lnTo>
                  <a:pt x="31686" y="852170"/>
                </a:lnTo>
                <a:lnTo>
                  <a:pt x="28689" y="852170"/>
                </a:lnTo>
                <a:lnTo>
                  <a:pt x="30162" y="853439"/>
                </a:lnTo>
                <a:close/>
              </a:path>
              <a:path w="1075055" h="1045210">
                <a:moveTo>
                  <a:pt x="354534" y="850900"/>
                </a:moveTo>
                <a:lnTo>
                  <a:pt x="352869" y="850900"/>
                </a:lnTo>
                <a:lnTo>
                  <a:pt x="352259" y="849629"/>
                </a:lnTo>
                <a:lnTo>
                  <a:pt x="354534" y="849629"/>
                </a:lnTo>
                <a:lnTo>
                  <a:pt x="354534" y="850900"/>
                </a:lnTo>
                <a:close/>
              </a:path>
              <a:path w="1075055" h="1045210">
                <a:moveTo>
                  <a:pt x="410895" y="853439"/>
                </a:moveTo>
                <a:lnTo>
                  <a:pt x="408533" y="852170"/>
                </a:lnTo>
                <a:lnTo>
                  <a:pt x="405676" y="850900"/>
                </a:lnTo>
                <a:lnTo>
                  <a:pt x="415213" y="850900"/>
                </a:lnTo>
                <a:lnTo>
                  <a:pt x="410895" y="853439"/>
                </a:lnTo>
                <a:close/>
              </a:path>
              <a:path w="1075055" h="1045210">
                <a:moveTo>
                  <a:pt x="31280" y="853607"/>
                </a:moveTo>
                <a:lnTo>
                  <a:pt x="28778" y="852170"/>
                </a:lnTo>
                <a:lnTo>
                  <a:pt x="31686" y="852170"/>
                </a:lnTo>
                <a:lnTo>
                  <a:pt x="32118" y="853439"/>
                </a:lnTo>
                <a:lnTo>
                  <a:pt x="31800" y="853439"/>
                </a:lnTo>
                <a:lnTo>
                  <a:pt x="31280" y="853607"/>
                </a:lnTo>
                <a:close/>
              </a:path>
              <a:path w="1075055" h="1045210">
                <a:moveTo>
                  <a:pt x="35547" y="858520"/>
                </a:moveTo>
                <a:lnTo>
                  <a:pt x="28473" y="858520"/>
                </a:lnTo>
                <a:lnTo>
                  <a:pt x="31051" y="857250"/>
                </a:lnTo>
                <a:lnTo>
                  <a:pt x="29857" y="854710"/>
                </a:lnTo>
                <a:lnTo>
                  <a:pt x="30025" y="854012"/>
                </a:lnTo>
                <a:lnTo>
                  <a:pt x="31280" y="853607"/>
                </a:lnTo>
                <a:lnTo>
                  <a:pt x="35407" y="855979"/>
                </a:lnTo>
                <a:lnTo>
                  <a:pt x="33743" y="855979"/>
                </a:lnTo>
                <a:lnTo>
                  <a:pt x="35547" y="858520"/>
                </a:lnTo>
                <a:close/>
              </a:path>
              <a:path w="1075055" h="1045210">
                <a:moveTo>
                  <a:pt x="165303" y="869950"/>
                </a:moveTo>
                <a:lnTo>
                  <a:pt x="159778" y="863600"/>
                </a:lnTo>
                <a:lnTo>
                  <a:pt x="157327" y="861060"/>
                </a:lnTo>
                <a:lnTo>
                  <a:pt x="152539" y="861060"/>
                </a:lnTo>
                <a:lnTo>
                  <a:pt x="151841" y="857250"/>
                </a:lnTo>
                <a:lnTo>
                  <a:pt x="150545" y="854710"/>
                </a:lnTo>
                <a:lnTo>
                  <a:pt x="183819" y="854710"/>
                </a:lnTo>
                <a:lnTo>
                  <a:pt x="187172" y="858520"/>
                </a:lnTo>
                <a:lnTo>
                  <a:pt x="190887" y="858520"/>
                </a:lnTo>
                <a:lnTo>
                  <a:pt x="189445" y="861060"/>
                </a:lnTo>
                <a:lnTo>
                  <a:pt x="191618" y="862329"/>
                </a:lnTo>
                <a:lnTo>
                  <a:pt x="196354" y="862329"/>
                </a:lnTo>
                <a:lnTo>
                  <a:pt x="195770" y="867410"/>
                </a:lnTo>
                <a:lnTo>
                  <a:pt x="172720" y="867410"/>
                </a:lnTo>
                <a:lnTo>
                  <a:pt x="168783" y="868679"/>
                </a:lnTo>
                <a:lnTo>
                  <a:pt x="165303" y="869950"/>
                </a:lnTo>
                <a:close/>
              </a:path>
              <a:path w="1075055" h="1045210">
                <a:moveTo>
                  <a:pt x="236375" y="877543"/>
                </a:moveTo>
                <a:lnTo>
                  <a:pt x="237134" y="871220"/>
                </a:lnTo>
                <a:lnTo>
                  <a:pt x="236626" y="869950"/>
                </a:lnTo>
                <a:lnTo>
                  <a:pt x="233832" y="868679"/>
                </a:lnTo>
                <a:lnTo>
                  <a:pt x="231482" y="867410"/>
                </a:lnTo>
                <a:lnTo>
                  <a:pt x="229209" y="867410"/>
                </a:lnTo>
                <a:lnTo>
                  <a:pt x="228255" y="864870"/>
                </a:lnTo>
                <a:lnTo>
                  <a:pt x="230860" y="859789"/>
                </a:lnTo>
                <a:lnTo>
                  <a:pt x="230647" y="859732"/>
                </a:lnTo>
                <a:lnTo>
                  <a:pt x="232296" y="858520"/>
                </a:lnTo>
                <a:lnTo>
                  <a:pt x="230136" y="858520"/>
                </a:lnTo>
                <a:lnTo>
                  <a:pt x="230632" y="854710"/>
                </a:lnTo>
                <a:lnTo>
                  <a:pt x="240861" y="854710"/>
                </a:lnTo>
                <a:lnTo>
                  <a:pt x="243509" y="857250"/>
                </a:lnTo>
                <a:lnTo>
                  <a:pt x="239318" y="864870"/>
                </a:lnTo>
                <a:lnTo>
                  <a:pt x="242976" y="866139"/>
                </a:lnTo>
                <a:lnTo>
                  <a:pt x="252175" y="866139"/>
                </a:lnTo>
                <a:lnTo>
                  <a:pt x="246254" y="873760"/>
                </a:lnTo>
                <a:lnTo>
                  <a:pt x="262185" y="873760"/>
                </a:lnTo>
                <a:lnTo>
                  <a:pt x="260972" y="876300"/>
                </a:lnTo>
                <a:lnTo>
                  <a:pt x="241376" y="876300"/>
                </a:lnTo>
                <a:lnTo>
                  <a:pt x="236375" y="877543"/>
                </a:lnTo>
                <a:close/>
              </a:path>
              <a:path w="1075055" h="1045210">
                <a:moveTo>
                  <a:pt x="190887" y="858520"/>
                </a:moveTo>
                <a:lnTo>
                  <a:pt x="187172" y="858520"/>
                </a:lnTo>
                <a:lnTo>
                  <a:pt x="192328" y="855979"/>
                </a:lnTo>
                <a:lnTo>
                  <a:pt x="190887" y="858520"/>
                </a:lnTo>
                <a:close/>
              </a:path>
              <a:path w="1075055" h="1045210">
                <a:moveTo>
                  <a:pt x="230136" y="858520"/>
                </a:moveTo>
                <a:lnTo>
                  <a:pt x="226568" y="858520"/>
                </a:lnTo>
                <a:lnTo>
                  <a:pt x="228092" y="857250"/>
                </a:lnTo>
                <a:lnTo>
                  <a:pt x="230136" y="858520"/>
                </a:lnTo>
                <a:close/>
              </a:path>
              <a:path w="1075055" h="1045210">
                <a:moveTo>
                  <a:pt x="396176" y="864870"/>
                </a:moveTo>
                <a:lnTo>
                  <a:pt x="396024" y="862329"/>
                </a:lnTo>
                <a:lnTo>
                  <a:pt x="395479" y="861060"/>
                </a:lnTo>
                <a:lnTo>
                  <a:pt x="393204" y="859789"/>
                </a:lnTo>
                <a:lnTo>
                  <a:pt x="404101" y="859789"/>
                </a:lnTo>
                <a:lnTo>
                  <a:pt x="396176" y="864870"/>
                </a:lnTo>
                <a:close/>
              </a:path>
              <a:path w="1075055" h="1045210">
                <a:moveTo>
                  <a:pt x="252175" y="866139"/>
                </a:moveTo>
                <a:lnTo>
                  <a:pt x="242976" y="866139"/>
                </a:lnTo>
                <a:lnTo>
                  <a:pt x="244791" y="863600"/>
                </a:lnTo>
                <a:lnTo>
                  <a:pt x="249223" y="861060"/>
                </a:lnTo>
                <a:lnTo>
                  <a:pt x="251396" y="861060"/>
                </a:lnTo>
                <a:lnTo>
                  <a:pt x="253161" y="864870"/>
                </a:lnTo>
                <a:lnTo>
                  <a:pt x="252175" y="866139"/>
                </a:lnTo>
                <a:close/>
              </a:path>
              <a:path w="1075055" h="1045210">
                <a:moveTo>
                  <a:pt x="352046" y="913129"/>
                </a:moveTo>
                <a:lnTo>
                  <a:pt x="326478" y="913129"/>
                </a:lnTo>
                <a:lnTo>
                  <a:pt x="326999" y="911860"/>
                </a:lnTo>
                <a:lnTo>
                  <a:pt x="327202" y="910589"/>
                </a:lnTo>
                <a:lnTo>
                  <a:pt x="313740" y="910589"/>
                </a:lnTo>
                <a:lnTo>
                  <a:pt x="324496" y="908050"/>
                </a:lnTo>
                <a:lnTo>
                  <a:pt x="329120" y="902970"/>
                </a:lnTo>
                <a:lnTo>
                  <a:pt x="328891" y="897889"/>
                </a:lnTo>
                <a:lnTo>
                  <a:pt x="327063" y="891539"/>
                </a:lnTo>
                <a:lnTo>
                  <a:pt x="334618" y="886460"/>
                </a:lnTo>
                <a:lnTo>
                  <a:pt x="329603" y="885189"/>
                </a:lnTo>
                <a:lnTo>
                  <a:pt x="326466" y="885189"/>
                </a:lnTo>
                <a:lnTo>
                  <a:pt x="321588" y="883920"/>
                </a:lnTo>
                <a:lnTo>
                  <a:pt x="319862" y="881379"/>
                </a:lnTo>
                <a:lnTo>
                  <a:pt x="315855" y="877543"/>
                </a:lnTo>
                <a:lnTo>
                  <a:pt x="314045" y="875029"/>
                </a:lnTo>
                <a:lnTo>
                  <a:pt x="307276" y="873760"/>
                </a:lnTo>
                <a:lnTo>
                  <a:pt x="304114" y="869950"/>
                </a:lnTo>
                <a:lnTo>
                  <a:pt x="300469" y="867410"/>
                </a:lnTo>
                <a:lnTo>
                  <a:pt x="303453" y="862329"/>
                </a:lnTo>
                <a:lnTo>
                  <a:pt x="305473" y="861060"/>
                </a:lnTo>
                <a:lnTo>
                  <a:pt x="314490" y="861060"/>
                </a:lnTo>
                <a:lnTo>
                  <a:pt x="315417" y="862329"/>
                </a:lnTo>
                <a:lnTo>
                  <a:pt x="312915" y="867410"/>
                </a:lnTo>
                <a:lnTo>
                  <a:pt x="321069" y="867410"/>
                </a:lnTo>
                <a:lnTo>
                  <a:pt x="329933" y="871220"/>
                </a:lnTo>
                <a:lnTo>
                  <a:pt x="329234" y="877570"/>
                </a:lnTo>
                <a:lnTo>
                  <a:pt x="352564" y="877570"/>
                </a:lnTo>
                <a:lnTo>
                  <a:pt x="352234" y="878839"/>
                </a:lnTo>
                <a:lnTo>
                  <a:pt x="385877" y="878839"/>
                </a:lnTo>
                <a:lnTo>
                  <a:pt x="382779" y="881379"/>
                </a:lnTo>
                <a:lnTo>
                  <a:pt x="380758" y="883920"/>
                </a:lnTo>
                <a:lnTo>
                  <a:pt x="378777" y="886460"/>
                </a:lnTo>
                <a:lnTo>
                  <a:pt x="373291" y="886460"/>
                </a:lnTo>
                <a:lnTo>
                  <a:pt x="374751" y="891539"/>
                </a:lnTo>
                <a:lnTo>
                  <a:pt x="350113" y="891539"/>
                </a:lnTo>
                <a:lnTo>
                  <a:pt x="346075" y="894079"/>
                </a:lnTo>
                <a:lnTo>
                  <a:pt x="347218" y="895350"/>
                </a:lnTo>
                <a:lnTo>
                  <a:pt x="370903" y="895350"/>
                </a:lnTo>
                <a:lnTo>
                  <a:pt x="369620" y="896620"/>
                </a:lnTo>
                <a:lnTo>
                  <a:pt x="365201" y="900429"/>
                </a:lnTo>
                <a:lnTo>
                  <a:pt x="362013" y="901700"/>
                </a:lnTo>
                <a:lnTo>
                  <a:pt x="359893" y="908050"/>
                </a:lnTo>
                <a:lnTo>
                  <a:pt x="357746" y="908050"/>
                </a:lnTo>
                <a:lnTo>
                  <a:pt x="354939" y="910589"/>
                </a:lnTo>
                <a:lnTo>
                  <a:pt x="352616" y="911860"/>
                </a:lnTo>
                <a:lnTo>
                  <a:pt x="352336" y="911860"/>
                </a:lnTo>
                <a:lnTo>
                  <a:pt x="352046" y="913129"/>
                </a:lnTo>
                <a:close/>
              </a:path>
              <a:path w="1075055" h="1045210">
                <a:moveTo>
                  <a:pt x="39929" y="864870"/>
                </a:moveTo>
                <a:lnTo>
                  <a:pt x="12661" y="864870"/>
                </a:lnTo>
                <a:lnTo>
                  <a:pt x="13282" y="863600"/>
                </a:lnTo>
                <a:lnTo>
                  <a:pt x="38786" y="863600"/>
                </a:lnTo>
                <a:lnTo>
                  <a:pt x="39929" y="864870"/>
                </a:lnTo>
                <a:close/>
              </a:path>
              <a:path w="1075055" h="1045210">
                <a:moveTo>
                  <a:pt x="397935" y="865284"/>
                </a:moveTo>
                <a:lnTo>
                  <a:pt x="397930" y="864870"/>
                </a:lnTo>
                <a:lnTo>
                  <a:pt x="399567" y="864870"/>
                </a:lnTo>
                <a:lnTo>
                  <a:pt x="397935" y="865284"/>
                </a:lnTo>
                <a:close/>
              </a:path>
              <a:path w="1075055" h="1045210">
                <a:moveTo>
                  <a:pt x="397946" y="866139"/>
                </a:moveTo>
                <a:lnTo>
                  <a:pt x="394563" y="866139"/>
                </a:lnTo>
                <a:lnTo>
                  <a:pt x="397935" y="865284"/>
                </a:lnTo>
                <a:lnTo>
                  <a:pt x="397946" y="866139"/>
                </a:lnTo>
                <a:close/>
              </a:path>
              <a:path w="1075055" h="1045210">
                <a:moveTo>
                  <a:pt x="176060" y="881379"/>
                </a:moveTo>
                <a:lnTo>
                  <a:pt x="171615" y="873760"/>
                </a:lnTo>
                <a:lnTo>
                  <a:pt x="173495" y="869950"/>
                </a:lnTo>
                <a:lnTo>
                  <a:pt x="172720" y="867410"/>
                </a:lnTo>
                <a:lnTo>
                  <a:pt x="185216" y="867410"/>
                </a:lnTo>
                <a:lnTo>
                  <a:pt x="184480" y="868679"/>
                </a:lnTo>
                <a:lnTo>
                  <a:pt x="183883" y="868679"/>
                </a:lnTo>
                <a:lnTo>
                  <a:pt x="182638" y="869950"/>
                </a:lnTo>
                <a:lnTo>
                  <a:pt x="201822" y="869950"/>
                </a:lnTo>
                <a:lnTo>
                  <a:pt x="202007" y="872489"/>
                </a:lnTo>
                <a:lnTo>
                  <a:pt x="205206" y="873760"/>
                </a:lnTo>
                <a:lnTo>
                  <a:pt x="209105" y="875029"/>
                </a:lnTo>
                <a:lnTo>
                  <a:pt x="208859" y="877570"/>
                </a:lnTo>
                <a:lnTo>
                  <a:pt x="189928" y="877570"/>
                </a:lnTo>
                <a:lnTo>
                  <a:pt x="189637" y="878839"/>
                </a:lnTo>
                <a:lnTo>
                  <a:pt x="208737" y="878839"/>
                </a:lnTo>
                <a:lnTo>
                  <a:pt x="208614" y="880110"/>
                </a:lnTo>
                <a:lnTo>
                  <a:pt x="180047" y="880110"/>
                </a:lnTo>
                <a:lnTo>
                  <a:pt x="176060" y="881379"/>
                </a:lnTo>
                <a:close/>
              </a:path>
              <a:path w="1075055" h="1045210">
                <a:moveTo>
                  <a:pt x="201822" y="869950"/>
                </a:moveTo>
                <a:lnTo>
                  <a:pt x="185089" y="869950"/>
                </a:lnTo>
                <a:lnTo>
                  <a:pt x="185826" y="868679"/>
                </a:lnTo>
                <a:lnTo>
                  <a:pt x="186016" y="868679"/>
                </a:lnTo>
                <a:lnTo>
                  <a:pt x="186347" y="867410"/>
                </a:lnTo>
                <a:lnTo>
                  <a:pt x="201637" y="867410"/>
                </a:lnTo>
                <a:lnTo>
                  <a:pt x="201822" y="869950"/>
                </a:lnTo>
                <a:close/>
              </a:path>
              <a:path w="1075055" h="1045210">
                <a:moveTo>
                  <a:pt x="262185" y="873760"/>
                </a:moveTo>
                <a:lnTo>
                  <a:pt x="246254" y="873760"/>
                </a:lnTo>
                <a:lnTo>
                  <a:pt x="257149" y="868679"/>
                </a:lnTo>
                <a:lnTo>
                  <a:pt x="263398" y="871220"/>
                </a:lnTo>
                <a:lnTo>
                  <a:pt x="262185" y="873760"/>
                </a:lnTo>
                <a:close/>
              </a:path>
              <a:path w="1075055" h="1045210">
                <a:moveTo>
                  <a:pt x="385877" y="878839"/>
                </a:moveTo>
                <a:lnTo>
                  <a:pt x="353187" y="878839"/>
                </a:lnTo>
                <a:lnTo>
                  <a:pt x="353237" y="877570"/>
                </a:lnTo>
                <a:lnTo>
                  <a:pt x="331571" y="877570"/>
                </a:lnTo>
                <a:lnTo>
                  <a:pt x="334987" y="875029"/>
                </a:lnTo>
                <a:lnTo>
                  <a:pt x="337959" y="872489"/>
                </a:lnTo>
                <a:lnTo>
                  <a:pt x="344182" y="875029"/>
                </a:lnTo>
                <a:lnTo>
                  <a:pt x="390613" y="875029"/>
                </a:lnTo>
                <a:lnTo>
                  <a:pt x="387426" y="877570"/>
                </a:lnTo>
                <a:lnTo>
                  <a:pt x="385877" y="878839"/>
                </a:lnTo>
                <a:close/>
              </a:path>
              <a:path w="1075055" h="1045210">
                <a:moveTo>
                  <a:pt x="16891" y="891539"/>
                </a:moveTo>
                <a:lnTo>
                  <a:pt x="13500" y="891539"/>
                </a:lnTo>
                <a:lnTo>
                  <a:pt x="11938" y="890270"/>
                </a:lnTo>
                <a:lnTo>
                  <a:pt x="8674" y="887729"/>
                </a:lnTo>
                <a:lnTo>
                  <a:pt x="6883" y="883920"/>
                </a:lnTo>
                <a:lnTo>
                  <a:pt x="2070" y="878839"/>
                </a:lnTo>
                <a:lnTo>
                  <a:pt x="2209" y="877570"/>
                </a:lnTo>
                <a:lnTo>
                  <a:pt x="2266" y="875029"/>
                </a:lnTo>
                <a:lnTo>
                  <a:pt x="2184" y="873760"/>
                </a:lnTo>
                <a:lnTo>
                  <a:pt x="2489" y="875029"/>
                </a:lnTo>
                <a:lnTo>
                  <a:pt x="2667" y="875029"/>
                </a:lnTo>
                <a:lnTo>
                  <a:pt x="3403" y="876300"/>
                </a:lnTo>
                <a:lnTo>
                  <a:pt x="47625" y="876300"/>
                </a:lnTo>
                <a:lnTo>
                  <a:pt x="52045" y="881379"/>
                </a:lnTo>
                <a:lnTo>
                  <a:pt x="11557" y="881379"/>
                </a:lnTo>
                <a:lnTo>
                  <a:pt x="11823" y="882650"/>
                </a:lnTo>
                <a:lnTo>
                  <a:pt x="22834" y="882650"/>
                </a:lnTo>
                <a:lnTo>
                  <a:pt x="22453" y="883920"/>
                </a:lnTo>
                <a:lnTo>
                  <a:pt x="20829" y="886460"/>
                </a:lnTo>
                <a:lnTo>
                  <a:pt x="19812" y="887729"/>
                </a:lnTo>
                <a:lnTo>
                  <a:pt x="18923" y="889000"/>
                </a:lnTo>
                <a:lnTo>
                  <a:pt x="18517" y="890270"/>
                </a:lnTo>
                <a:lnTo>
                  <a:pt x="16891" y="891539"/>
                </a:lnTo>
                <a:close/>
              </a:path>
              <a:path w="1075055" h="1045210">
                <a:moveTo>
                  <a:pt x="246481" y="883920"/>
                </a:moveTo>
                <a:lnTo>
                  <a:pt x="244830" y="881379"/>
                </a:lnTo>
                <a:lnTo>
                  <a:pt x="243713" y="878839"/>
                </a:lnTo>
                <a:lnTo>
                  <a:pt x="243439" y="877543"/>
                </a:lnTo>
                <a:lnTo>
                  <a:pt x="243090" y="876300"/>
                </a:lnTo>
                <a:lnTo>
                  <a:pt x="260972" y="876300"/>
                </a:lnTo>
                <a:lnTo>
                  <a:pt x="263105" y="880110"/>
                </a:lnTo>
                <a:lnTo>
                  <a:pt x="265657" y="881379"/>
                </a:lnTo>
                <a:lnTo>
                  <a:pt x="252310" y="881379"/>
                </a:lnTo>
                <a:lnTo>
                  <a:pt x="250356" y="882650"/>
                </a:lnTo>
                <a:lnTo>
                  <a:pt x="248716" y="882650"/>
                </a:lnTo>
                <a:lnTo>
                  <a:pt x="246481" y="883920"/>
                </a:lnTo>
                <a:close/>
              </a:path>
              <a:path w="1075055" h="1045210">
                <a:moveTo>
                  <a:pt x="236372" y="877570"/>
                </a:moveTo>
                <a:close/>
              </a:path>
              <a:path w="1075055" h="1045210">
                <a:moveTo>
                  <a:pt x="208737" y="878839"/>
                </a:moveTo>
                <a:lnTo>
                  <a:pt x="189637" y="878839"/>
                </a:lnTo>
                <a:lnTo>
                  <a:pt x="190486" y="877570"/>
                </a:lnTo>
                <a:lnTo>
                  <a:pt x="208859" y="877570"/>
                </a:lnTo>
                <a:lnTo>
                  <a:pt x="208737" y="878839"/>
                </a:lnTo>
                <a:close/>
              </a:path>
              <a:path w="1075055" h="1045210">
                <a:moveTo>
                  <a:pt x="184848" y="886460"/>
                </a:moveTo>
                <a:lnTo>
                  <a:pt x="180047" y="880110"/>
                </a:lnTo>
                <a:lnTo>
                  <a:pt x="208614" y="880110"/>
                </a:lnTo>
                <a:lnTo>
                  <a:pt x="208246" y="883920"/>
                </a:lnTo>
                <a:lnTo>
                  <a:pt x="192570" y="883920"/>
                </a:lnTo>
                <a:lnTo>
                  <a:pt x="184848" y="886460"/>
                </a:lnTo>
                <a:close/>
              </a:path>
              <a:path w="1075055" h="1045210">
                <a:moveTo>
                  <a:pt x="37922" y="908050"/>
                </a:moveTo>
                <a:lnTo>
                  <a:pt x="31305" y="908050"/>
                </a:lnTo>
                <a:lnTo>
                  <a:pt x="26849" y="905510"/>
                </a:lnTo>
                <a:lnTo>
                  <a:pt x="25120" y="899160"/>
                </a:lnTo>
                <a:lnTo>
                  <a:pt x="18854" y="899160"/>
                </a:lnTo>
                <a:lnTo>
                  <a:pt x="18642" y="896620"/>
                </a:lnTo>
                <a:lnTo>
                  <a:pt x="21831" y="892810"/>
                </a:lnTo>
                <a:lnTo>
                  <a:pt x="18948" y="889000"/>
                </a:lnTo>
                <a:lnTo>
                  <a:pt x="20332" y="887729"/>
                </a:lnTo>
                <a:lnTo>
                  <a:pt x="21805" y="887729"/>
                </a:lnTo>
                <a:lnTo>
                  <a:pt x="23431" y="886460"/>
                </a:lnTo>
                <a:lnTo>
                  <a:pt x="23393" y="885189"/>
                </a:lnTo>
                <a:lnTo>
                  <a:pt x="22834" y="882650"/>
                </a:lnTo>
                <a:lnTo>
                  <a:pt x="12852" y="882650"/>
                </a:lnTo>
                <a:lnTo>
                  <a:pt x="12484" y="881379"/>
                </a:lnTo>
                <a:lnTo>
                  <a:pt x="52045" y="881379"/>
                </a:lnTo>
                <a:lnTo>
                  <a:pt x="55360" y="885189"/>
                </a:lnTo>
                <a:lnTo>
                  <a:pt x="56617" y="891539"/>
                </a:lnTo>
                <a:lnTo>
                  <a:pt x="63982" y="897889"/>
                </a:lnTo>
                <a:lnTo>
                  <a:pt x="64130" y="899160"/>
                </a:lnTo>
                <a:lnTo>
                  <a:pt x="25120" y="899160"/>
                </a:lnTo>
                <a:lnTo>
                  <a:pt x="18961" y="900429"/>
                </a:lnTo>
                <a:lnTo>
                  <a:pt x="64278" y="900429"/>
                </a:lnTo>
                <a:lnTo>
                  <a:pt x="64723" y="904239"/>
                </a:lnTo>
                <a:lnTo>
                  <a:pt x="40082" y="904239"/>
                </a:lnTo>
                <a:lnTo>
                  <a:pt x="39928" y="905510"/>
                </a:lnTo>
                <a:lnTo>
                  <a:pt x="39255" y="905510"/>
                </a:lnTo>
                <a:lnTo>
                  <a:pt x="38709" y="906779"/>
                </a:lnTo>
                <a:lnTo>
                  <a:pt x="37922" y="908050"/>
                </a:lnTo>
                <a:close/>
              </a:path>
              <a:path w="1075055" h="1045210">
                <a:moveTo>
                  <a:pt x="262636" y="904239"/>
                </a:moveTo>
                <a:lnTo>
                  <a:pt x="260324" y="895350"/>
                </a:lnTo>
                <a:lnTo>
                  <a:pt x="258991" y="895350"/>
                </a:lnTo>
                <a:lnTo>
                  <a:pt x="253161" y="894079"/>
                </a:lnTo>
                <a:lnTo>
                  <a:pt x="251002" y="891539"/>
                </a:lnTo>
                <a:lnTo>
                  <a:pt x="249504" y="887729"/>
                </a:lnTo>
                <a:lnTo>
                  <a:pt x="250367" y="885189"/>
                </a:lnTo>
                <a:lnTo>
                  <a:pt x="251371" y="883920"/>
                </a:lnTo>
                <a:lnTo>
                  <a:pt x="252310" y="881379"/>
                </a:lnTo>
                <a:lnTo>
                  <a:pt x="265657" y="881379"/>
                </a:lnTo>
                <a:lnTo>
                  <a:pt x="268210" y="882650"/>
                </a:lnTo>
                <a:lnTo>
                  <a:pt x="272821" y="883920"/>
                </a:lnTo>
                <a:lnTo>
                  <a:pt x="274659" y="885189"/>
                </a:lnTo>
                <a:lnTo>
                  <a:pt x="258354" y="885189"/>
                </a:lnTo>
                <a:lnTo>
                  <a:pt x="257721" y="886460"/>
                </a:lnTo>
                <a:lnTo>
                  <a:pt x="256324" y="886460"/>
                </a:lnTo>
                <a:lnTo>
                  <a:pt x="256527" y="887729"/>
                </a:lnTo>
                <a:lnTo>
                  <a:pt x="278334" y="887729"/>
                </a:lnTo>
                <a:lnTo>
                  <a:pt x="278904" y="889000"/>
                </a:lnTo>
                <a:lnTo>
                  <a:pt x="279869" y="890270"/>
                </a:lnTo>
                <a:lnTo>
                  <a:pt x="278662" y="891539"/>
                </a:lnTo>
                <a:lnTo>
                  <a:pt x="276871" y="891539"/>
                </a:lnTo>
                <a:lnTo>
                  <a:pt x="276123" y="894079"/>
                </a:lnTo>
                <a:lnTo>
                  <a:pt x="276999" y="896620"/>
                </a:lnTo>
                <a:lnTo>
                  <a:pt x="266598" y="896620"/>
                </a:lnTo>
                <a:lnTo>
                  <a:pt x="262636" y="904239"/>
                </a:lnTo>
                <a:close/>
              </a:path>
              <a:path w="1075055" h="1045210">
                <a:moveTo>
                  <a:pt x="205867" y="908050"/>
                </a:moveTo>
                <a:lnTo>
                  <a:pt x="190474" y="892810"/>
                </a:lnTo>
                <a:lnTo>
                  <a:pt x="192201" y="887729"/>
                </a:lnTo>
                <a:lnTo>
                  <a:pt x="192570" y="883920"/>
                </a:lnTo>
                <a:lnTo>
                  <a:pt x="208246" y="883920"/>
                </a:lnTo>
                <a:lnTo>
                  <a:pt x="208000" y="886460"/>
                </a:lnTo>
                <a:lnTo>
                  <a:pt x="221575" y="886460"/>
                </a:lnTo>
                <a:lnTo>
                  <a:pt x="222859" y="890270"/>
                </a:lnTo>
                <a:lnTo>
                  <a:pt x="227925" y="891539"/>
                </a:lnTo>
                <a:lnTo>
                  <a:pt x="215773" y="891539"/>
                </a:lnTo>
                <a:lnTo>
                  <a:pt x="213450" y="892810"/>
                </a:lnTo>
                <a:lnTo>
                  <a:pt x="207530" y="896620"/>
                </a:lnTo>
                <a:lnTo>
                  <a:pt x="212864" y="899160"/>
                </a:lnTo>
                <a:lnTo>
                  <a:pt x="237681" y="899160"/>
                </a:lnTo>
                <a:lnTo>
                  <a:pt x="237070" y="901700"/>
                </a:lnTo>
                <a:lnTo>
                  <a:pt x="237667" y="902970"/>
                </a:lnTo>
                <a:lnTo>
                  <a:pt x="242749" y="904239"/>
                </a:lnTo>
                <a:lnTo>
                  <a:pt x="210729" y="904239"/>
                </a:lnTo>
                <a:lnTo>
                  <a:pt x="205867" y="908050"/>
                </a:lnTo>
                <a:close/>
              </a:path>
              <a:path w="1075055" h="1045210">
                <a:moveTo>
                  <a:pt x="221575" y="886460"/>
                </a:moveTo>
                <a:lnTo>
                  <a:pt x="208000" y="886460"/>
                </a:lnTo>
                <a:lnTo>
                  <a:pt x="210008" y="885189"/>
                </a:lnTo>
                <a:lnTo>
                  <a:pt x="211759" y="883920"/>
                </a:lnTo>
                <a:lnTo>
                  <a:pt x="217906" y="883920"/>
                </a:lnTo>
                <a:lnTo>
                  <a:pt x="221575" y="886460"/>
                </a:lnTo>
                <a:close/>
              </a:path>
              <a:path w="1075055" h="1045210">
                <a:moveTo>
                  <a:pt x="278334" y="887729"/>
                </a:moveTo>
                <a:lnTo>
                  <a:pt x="256578" y="887729"/>
                </a:lnTo>
                <a:lnTo>
                  <a:pt x="258648" y="886460"/>
                </a:lnTo>
                <a:lnTo>
                  <a:pt x="258354" y="885189"/>
                </a:lnTo>
                <a:lnTo>
                  <a:pt x="274659" y="885189"/>
                </a:lnTo>
                <a:lnTo>
                  <a:pt x="278334" y="887729"/>
                </a:lnTo>
                <a:close/>
              </a:path>
              <a:path w="1075055" h="1045210">
                <a:moveTo>
                  <a:pt x="237681" y="899160"/>
                </a:moveTo>
                <a:lnTo>
                  <a:pt x="212864" y="899160"/>
                </a:lnTo>
                <a:lnTo>
                  <a:pt x="216522" y="892810"/>
                </a:lnTo>
                <a:lnTo>
                  <a:pt x="216255" y="892810"/>
                </a:lnTo>
                <a:lnTo>
                  <a:pt x="215861" y="891539"/>
                </a:lnTo>
                <a:lnTo>
                  <a:pt x="227925" y="891539"/>
                </a:lnTo>
                <a:lnTo>
                  <a:pt x="230022" y="892810"/>
                </a:lnTo>
                <a:lnTo>
                  <a:pt x="235394" y="895350"/>
                </a:lnTo>
                <a:lnTo>
                  <a:pt x="237986" y="897889"/>
                </a:lnTo>
                <a:lnTo>
                  <a:pt x="237681" y="899160"/>
                </a:lnTo>
                <a:close/>
              </a:path>
              <a:path w="1075055" h="1045210">
                <a:moveTo>
                  <a:pt x="370903" y="895350"/>
                </a:moveTo>
                <a:lnTo>
                  <a:pt x="347218" y="895350"/>
                </a:lnTo>
                <a:lnTo>
                  <a:pt x="350113" y="891539"/>
                </a:lnTo>
                <a:lnTo>
                  <a:pt x="374751" y="891539"/>
                </a:lnTo>
                <a:lnTo>
                  <a:pt x="370903" y="895350"/>
                </a:lnTo>
                <a:close/>
              </a:path>
              <a:path w="1075055" h="1045210">
                <a:moveTo>
                  <a:pt x="283819" y="900429"/>
                </a:moveTo>
                <a:lnTo>
                  <a:pt x="280936" y="900429"/>
                </a:lnTo>
                <a:lnTo>
                  <a:pt x="282587" y="896620"/>
                </a:lnTo>
                <a:lnTo>
                  <a:pt x="285229" y="895350"/>
                </a:lnTo>
                <a:lnTo>
                  <a:pt x="284645" y="897889"/>
                </a:lnTo>
                <a:lnTo>
                  <a:pt x="283895" y="899160"/>
                </a:lnTo>
                <a:lnTo>
                  <a:pt x="283819" y="900429"/>
                </a:lnTo>
                <a:close/>
              </a:path>
              <a:path w="1075055" h="1045210">
                <a:moveTo>
                  <a:pt x="280455" y="910589"/>
                </a:moveTo>
                <a:lnTo>
                  <a:pt x="276402" y="906779"/>
                </a:lnTo>
                <a:lnTo>
                  <a:pt x="266598" y="896620"/>
                </a:lnTo>
                <a:lnTo>
                  <a:pt x="276999" y="896620"/>
                </a:lnTo>
                <a:lnTo>
                  <a:pt x="280936" y="900429"/>
                </a:lnTo>
                <a:lnTo>
                  <a:pt x="283819" y="900429"/>
                </a:lnTo>
                <a:lnTo>
                  <a:pt x="283743" y="901700"/>
                </a:lnTo>
                <a:lnTo>
                  <a:pt x="285750" y="904239"/>
                </a:lnTo>
                <a:lnTo>
                  <a:pt x="290821" y="904239"/>
                </a:lnTo>
                <a:lnTo>
                  <a:pt x="292582" y="906779"/>
                </a:lnTo>
                <a:lnTo>
                  <a:pt x="294487" y="908050"/>
                </a:lnTo>
                <a:lnTo>
                  <a:pt x="286181" y="908050"/>
                </a:lnTo>
                <a:lnTo>
                  <a:pt x="280455" y="910589"/>
                </a:lnTo>
                <a:close/>
              </a:path>
              <a:path w="1075055" h="1045210">
                <a:moveTo>
                  <a:pt x="290821" y="904239"/>
                </a:moveTo>
                <a:lnTo>
                  <a:pt x="285750" y="904239"/>
                </a:lnTo>
                <a:lnTo>
                  <a:pt x="288366" y="901700"/>
                </a:lnTo>
                <a:lnTo>
                  <a:pt x="289941" y="902970"/>
                </a:lnTo>
                <a:lnTo>
                  <a:pt x="290821" y="904239"/>
                </a:lnTo>
                <a:close/>
              </a:path>
              <a:path w="1075055" h="1045210">
                <a:moveTo>
                  <a:pt x="64871" y="905510"/>
                </a:moveTo>
                <a:lnTo>
                  <a:pt x="40640" y="905510"/>
                </a:lnTo>
                <a:lnTo>
                  <a:pt x="40082" y="904239"/>
                </a:lnTo>
                <a:lnTo>
                  <a:pt x="64723" y="904239"/>
                </a:lnTo>
                <a:lnTo>
                  <a:pt x="64871" y="905510"/>
                </a:lnTo>
                <a:close/>
              </a:path>
              <a:path w="1075055" h="1045210">
                <a:moveTo>
                  <a:pt x="40220" y="920750"/>
                </a:moveTo>
                <a:lnTo>
                  <a:pt x="37631" y="920750"/>
                </a:lnTo>
                <a:lnTo>
                  <a:pt x="35966" y="919479"/>
                </a:lnTo>
                <a:lnTo>
                  <a:pt x="34544" y="918210"/>
                </a:lnTo>
                <a:lnTo>
                  <a:pt x="29845" y="914400"/>
                </a:lnTo>
                <a:lnTo>
                  <a:pt x="31089" y="910589"/>
                </a:lnTo>
                <a:lnTo>
                  <a:pt x="31457" y="908050"/>
                </a:lnTo>
                <a:lnTo>
                  <a:pt x="40017" y="908050"/>
                </a:lnTo>
                <a:lnTo>
                  <a:pt x="40589" y="906779"/>
                </a:lnTo>
                <a:lnTo>
                  <a:pt x="40754" y="905510"/>
                </a:lnTo>
                <a:lnTo>
                  <a:pt x="64871" y="905510"/>
                </a:lnTo>
                <a:lnTo>
                  <a:pt x="71932" y="904239"/>
                </a:lnTo>
                <a:lnTo>
                  <a:pt x="75184" y="913129"/>
                </a:lnTo>
                <a:lnTo>
                  <a:pt x="81436" y="913129"/>
                </a:lnTo>
                <a:lnTo>
                  <a:pt x="84874" y="915670"/>
                </a:lnTo>
                <a:lnTo>
                  <a:pt x="39039" y="915670"/>
                </a:lnTo>
                <a:lnTo>
                  <a:pt x="38836" y="916939"/>
                </a:lnTo>
                <a:lnTo>
                  <a:pt x="38430" y="916939"/>
                </a:lnTo>
                <a:lnTo>
                  <a:pt x="38709" y="918210"/>
                </a:lnTo>
                <a:lnTo>
                  <a:pt x="86668" y="918210"/>
                </a:lnTo>
                <a:lnTo>
                  <a:pt x="87565" y="919479"/>
                </a:lnTo>
                <a:lnTo>
                  <a:pt x="42341" y="919479"/>
                </a:lnTo>
                <a:lnTo>
                  <a:pt x="40220" y="920750"/>
                </a:lnTo>
                <a:close/>
              </a:path>
              <a:path w="1075055" h="1045210">
                <a:moveTo>
                  <a:pt x="211239" y="905510"/>
                </a:moveTo>
                <a:lnTo>
                  <a:pt x="210729" y="904239"/>
                </a:lnTo>
                <a:lnTo>
                  <a:pt x="215225" y="904239"/>
                </a:lnTo>
                <a:lnTo>
                  <a:pt x="211239" y="905510"/>
                </a:lnTo>
                <a:close/>
              </a:path>
              <a:path w="1075055" h="1045210">
                <a:moveTo>
                  <a:pt x="249720" y="910589"/>
                </a:moveTo>
                <a:lnTo>
                  <a:pt x="214071" y="910589"/>
                </a:lnTo>
                <a:lnTo>
                  <a:pt x="212775" y="909320"/>
                </a:lnTo>
                <a:lnTo>
                  <a:pt x="213321" y="908050"/>
                </a:lnTo>
                <a:lnTo>
                  <a:pt x="214185" y="906779"/>
                </a:lnTo>
                <a:lnTo>
                  <a:pt x="215225" y="904239"/>
                </a:lnTo>
                <a:lnTo>
                  <a:pt x="242749" y="904239"/>
                </a:lnTo>
                <a:lnTo>
                  <a:pt x="243612" y="909320"/>
                </a:lnTo>
                <a:lnTo>
                  <a:pt x="249720" y="910589"/>
                </a:lnTo>
                <a:close/>
              </a:path>
              <a:path w="1075055" h="1045210">
                <a:moveTo>
                  <a:pt x="351756" y="914400"/>
                </a:moveTo>
                <a:lnTo>
                  <a:pt x="299299" y="914400"/>
                </a:lnTo>
                <a:lnTo>
                  <a:pt x="303415" y="910589"/>
                </a:lnTo>
                <a:lnTo>
                  <a:pt x="306501" y="904239"/>
                </a:lnTo>
                <a:lnTo>
                  <a:pt x="313245" y="908050"/>
                </a:lnTo>
                <a:lnTo>
                  <a:pt x="313740" y="910589"/>
                </a:lnTo>
                <a:lnTo>
                  <a:pt x="325323" y="910589"/>
                </a:lnTo>
                <a:lnTo>
                  <a:pt x="325551" y="911860"/>
                </a:lnTo>
                <a:lnTo>
                  <a:pt x="325539" y="913129"/>
                </a:lnTo>
                <a:lnTo>
                  <a:pt x="352046" y="913129"/>
                </a:lnTo>
                <a:lnTo>
                  <a:pt x="351756" y="914400"/>
                </a:lnTo>
                <a:close/>
              </a:path>
              <a:path w="1075055" h="1045210">
                <a:moveTo>
                  <a:pt x="324838" y="934720"/>
                </a:moveTo>
                <a:lnTo>
                  <a:pt x="279146" y="934720"/>
                </a:lnTo>
                <a:lnTo>
                  <a:pt x="282841" y="933450"/>
                </a:lnTo>
                <a:lnTo>
                  <a:pt x="287260" y="932179"/>
                </a:lnTo>
                <a:lnTo>
                  <a:pt x="282930" y="923289"/>
                </a:lnTo>
                <a:lnTo>
                  <a:pt x="284124" y="920750"/>
                </a:lnTo>
                <a:lnTo>
                  <a:pt x="286550" y="919479"/>
                </a:lnTo>
                <a:lnTo>
                  <a:pt x="289763" y="916939"/>
                </a:lnTo>
                <a:lnTo>
                  <a:pt x="288620" y="915670"/>
                </a:lnTo>
                <a:lnTo>
                  <a:pt x="289661" y="911860"/>
                </a:lnTo>
                <a:lnTo>
                  <a:pt x="286981" y="910589"/>
                </a:lnTo>
                <a:lnTo>
                  <a:pt x="286181" y="908050"/>
                </a:lnTo>
                <a:lnTo>
                  <a:pt x="294487" y="908050"/>
                </a:lnTo>
                <a:lnTo>
                  <a:pt x="296926" y="910589"/>
                </a:lnTo>
                <a:lnTo>
                  <a:pt x="297802" y="911860"/>
                </a:lnTo>
                <a:lnTo>
                  <a:pt x="299299" y="914400"/>
                </a:lnTo>
                <a:lnTo>
                  <a:pt x="351756" y="914400"/>
                </a:lnTo>
                <a:lnTo>
                  <a:pt x="350888" y="918210"/>
                </a:lnTo>
                <a:lnTo>
                  <a:pt x="344436" y="920750"/>
                </a:lnTo>
                <a:lnTo>
                  <a:pt x="341845" y="925829"/>
                </a:lnTo>
                <a:lnTo>
                  <a:pt x="337362" y="925829"/>
                </a:lnTo>
                <a:lnTo>
                  <a:pt x="332831" y="930910"/>
                </a:lnTo>
                <a:lnTo>
                  <a:pt x="326072" y="930910"/>
                </a:lnTo>
                <a:lnTo>
                  <a:pt x="324838" y="934720"/>
                </a:lnTo>
                <a:close/>
              </a:path>
              <a:path w="1075055" h="1045210">
                <a:moveTo>
                  <a:pt x="219875" y="916939"/>
                </a:moveTo>
                <a:lnTo>
                  <a:pt x="216433" y="916939"/>
                </a:lnTo>
                <a:lnTo>
                  <a:pt x="218606" y="913129"/>
                </a:lnTo>
                <a:lnTo>
                  <a:pt x="215531" y="910589"/>
                </a:lnTo>
                <a:lnTo>
                  <a:pt x="252260" y="910589"/>
                </a:lnTo>
                <a:lnTo>
                  <a:pt x="253974" y="914400"/>
                </a:lnTo>
                <a:lnTo>
                  <a:pt x="251853" y="915670"/>
                </a:lnTo>
                <a:lnTo>
                  <a:pt x="221335" y="915670"/>
                </a:lnTo>
                <a:lnTo>
                  <a:pt x="219875" y="916939"/>
                </a:lnTo>
                <a:close/>
              </a:path>
              <a:path w="1075055" h="1045210">
                <a:moveTo>
                  <a:pt x="81436" y="913129"/>
                </a:moveTo>
                <a:lnTo>
                  <a:pt x="77443" y="913129"/>
                </a:lnTo>
                <a:lnTo>
                  <a:pt x="79717" y="911860"/>
                </a:lnTo>
                <a:lnTo>
                  <a:pt x="81436" y="913129"/>
                </a:lnTo>
                <a:close/>
              </a:path>
              <a:path w="1075055" h="1045210">
                <a:moveTo>
                  <a:pt x="326478" y="913129"/>
                </a:moveTo>
                <a:lnTo>
                  <a:pt x="325539" y="913129"/>
                </a:lnTo>
                <a:lnTo>
                  <a:pt x="325907" y="911860"/>
                </a:lnTo>
                <a:lnTo>
                  <a:pt x="326478" y="913129"/>
                </a:lnTo>
                <a:close/>
              </a:path>
              <a:path w="1075055" h="1045210">
                <a:moveTo>
                  <a:pt x="86668" y="918210"/>
                </a:moveTo>
                <a:lnTo>
                  <a:pt x="39141" y="918210"/>
                </a:lnTo>
                <a:lnTo>
                  <a:pt x="39738" y="916939"/>
                </a:lnTo>
                <a:lnTo>
                  <a:pt x="39039" y="915670"/>
                </a:lnTo>
                <a:lnTo>
                  <a:pt x="84874" y="915670"/>
                </a:lnTo>
                <a:lnTo>
                  <a:pt x="86668" y="918210"/>
                </a:lnTo>
                <a:close/>
              </a:path>
              <a:path w="1075055" h="1045210">
                <a:moveTo>
                  <a:pt x="221018" y="919479"/>
                </a:moveTo>
                <a:lnTo>
                  <a:pt x="219608" y="919479"/>
                </a:lnTo>
                <a:lnTo>
                  <a:pt x="220662" y="918210"/>
                </a:lnTo>
                <a:lnTo>
                  <a:pt x="221451" y="916939"/>
                </a:lnTo>
                <a:lnTo>
                  <a:pt x="221615" y="915670"/>
                </a:lnTo>
                <a:lnTo>
                  <a:pt x="251853" y="915670"/>
                </a:lnTo>
                <a:lnTo>
                  <a:pt x="250818" y="916939"/>
                </a:lnTo>
                <a:lnTo>
                  <a:pt x="224790" y="916939"/>
                </a:lnTo>
                <a:lnTo>
                  <a:pt x="221018" y="919479"/>
                </a:lnTo>
                <a:close/>
              </a:path>
              <a:path w="1075055" h="1045210">
                <a:moveTo>
                  <a:pt x="233133" y="930910"/>
                </a:moveTo>
                <a:lnTo>
                  <a:pt x="229933" y="927100"/>
                </a:lnTo>
                <a:lnTo>
                  <a:pt x="226466" y="924560"/>
                </a:lnTo>
                <a:lnTo>
                  <a:pt x="225399" y="920750"/>
                </a:lnTo>
                <a:lnTo>
                  <a:pt x="224790" y="916939"/>
                </a:lnTo>
                <a:lnTo>
                  <a:pt x="250818" y="916939"/>
                </a:lnTo>
                <a:lnTo>
                  <a:pt x="249783" y="918210"/>
                </a:lnTo>
                <a:lnTo>
                  <a:pt x="249859" y="919479"/>
                </a:lnTo>
                <a:lnTo>
                  <a:pt x="249415" y="922020"/>
                </a:lnTo>
                <a:lnTo>
                  <a:pt x="263131" y="922020"/>
                </a:lnTo>
                <a:lnTo>
                  <a:pt x="261962" y="927100"/>
                </a:lnTo>
                <a:lnTo>
                  <a:pt x="268097" y="928370"/>
                </a:lnTo>
                <a:lnTo>
                  <a:pt x="274829" y="928370"/>
                </a:lnTo>
                <a:lnTo>
                  <a:pt x="275692" y="929639"/>
                </a:lnTo>
                <a:lnTo>
                  <a:pt x="238874" y="929639"/>
                </a:lnTo>
                <a:lnTo>
                  <a:pt x="233133" y="930910"/>
                </a:lnTo>
                <a:close/>
              </a:path>
              <a:path w="1075055" h="1045210">
                <a:moveTo>
                  <a:pt x="263131" y="922020"/>
                </a:moveTo>
                <a:lnTo>
                  <a:pt x="254444" y="922020"/>
                </a:lnTo>
                <a:lnTo>
                  <a:pt x="253758" y="916939"/>
                </a:lnTo>
                <a:lnTo>
                  <a:pt x="257467" y="916939"/>
                </a:lnTo>
                <a:lnTo>
                  <a:pt x="263423" y="920750"/>
                </a:lnTo>
                <a:lnTo>
                  <a:pt x="263131" y="922020"/>
                </a:lnTo>
                <a:close/>
              </a:path>
              <a:path w="1075055" h="1045210">
                <a:moveTo>
                  <a:pt x="54152" y="932179"/>
                </a:moveTo>
                <a:lnTo>
                  <a:pt x="48221" y="930910"/>
                </a:lnTo>
                <a:lnTo>
                  <a:pt x="49198" y="923289"/>
                </a:lnTo>
                <a:lnTo>
                  <a:pt x="43294" y="919479"/>
                </a:lnTo>
                <a:lnTo>
                  <a:pt x="87565" y="919479"/>
                </a:lnTo>
                <a:lnTo>
                  <a:pt x="87744" y="923289"/>
                </a:lnTo>
                <a:lnTo>
                  <a:pt x="90481" y="924560"/>
                </a:lnTo>
                <a:lnTo>
                  <a:pt x="56718" y="924560"/>
                </a:lnTo>
                <a:lnTo>
                  <a:pt x="55181" y="928370"/>
                </a:lnTo>
                <a:lnTo>
                  <a:pt x="55562" y="930910"/>
                </a:lnTo>
                <a:lnTo>
                  <a:pt x="54152" y="932179"/>
                </a:lnTo>
                <a:close/>
              </a:path>
              <a:path w="1075055" h="1045210">
                <a:moveTo>
                  <a:pt x="218046" y="920750"/>
                </a:moveTo>
                <a:lnTo>
                  <a:pt x="217868" y="920750"/>
                </a:lnTo>
                <a:lnTo>
                  <a:pt x="218643" y="919479"/>
                </a:lnTo>
                <a:lnTo>
                  <a:pt x="219036" y="919479"/>
                </a:lnTo>
                <a:lnTo>
                  <a:pt x="218046" y="920750"/>
                </a:lnTo>
                <a:close/>
              </a:path>
              <a:path w="1075055" h="1045210">
                <a:moveTo>
                  <a:pt x="188107" y="1040129"/>
                </a:moveTo>
                <a:lnTo>
                  <a:pt x="182073" y="1038860"/>
                </a:lnTo>
                <a:lnTo>
                  <a:pt x="176161" y="1036320"/>
                </a:lnTo>
                <a:lnTo>
                  <a:pt x="169748" y="1033779"/>
                </a:lnTo>
                <a:lnTo>
                  <a:pt x="162636" y="1032510"/>
                </a:lnTo>
                <a:lnTo>
                  <a:pt x="155359" y="1022350"/>
                </a:lnTo>
                <a:lnTo>
                  <a:pt x="151244" y="1021079"/>
                </a:lnTo>
                <a:lnTo>
                  <a:pt x="117830" y="988060"/>
                </a:lnTo>
                <a:lnTo>
                  <a:pt x="117106" y="986789"/>
                </a:lnTo>
                <a:lnTo>
                  <a:pt x="115836" y="985520"/>
                </a:lnTo>
                <a:lnTo>
                  <a:pt x="109699" y="981710"/>
                </a:lnTo>
                <a:lnTo>
                  <a:pt x="104654" y="977900"/>
                </a:lnTo>
                <a:lnTo>
                  <a:pt x="100352" y="971550"/>
                </a:lnTo>
                <a:lnTo>
                  <a:pt x="96443" y="966470"/>
                </a:lnTo>
                <a:lnTo>
                  <a:pt x="94221" y="962660"/>
                </a:lnTo>
                <a:lnTo>
                  <a:pt x="91655" y="960120"/>
                </a:lnTo>
                <a:lnTo>
                  <a:pt x="85331" y="960120"/>
                </a:lnTo>
                <a:lnTo>
                  <a:pt x="82664" y="957579"/>
                </a:lnTo>
                <a:lnTo>
                  <a:pt x="81889" y="952500"/>
                </a:lnTo>
                <a:lnTo>
                  <a:pt x="78193" y="951229"/>
                </a:lnTo>
                <a:lnTo>
                  <a:pt x="73329" y="947420"/>
                </a:lnTo>
                <a:lnTo>
                  <a:pt x="69532" y="946150"/>
                </a:lnTo>
                <a:lnTo>
                  <a:pt x="69367" y="938529"/>
                </a:lnTo>
                <a:lnTo>
                  <a:pt x="63969" y="937260"/>
                </a:lnTo>
                <a:lnTo>
                  <a:pt x="64618" y="933450"/>
                </a:lnTo>
                <a:lnTo>
                  <a:pt x="54940" y="933450"/>
                </a:lnTo>
                <a:lnTo>
                  <a:pt x="54394" y="932179"/>
                </a:lnTo>
                <a:lnTo>
                  <a:pt x="60274" y="927100"/>
                </a:lnTo>
                <a:lnTo>
                  <a:pt x="56718" y="924560"/>
                </a:lnTo>
                <a:lnTo>
                  <a:pt x="90481" y="924560"/>
                </a:lnTo>
                <a:lnTo>
                  <a:pt x="93218" y="925829"/>
                </a:lnTo>
                <a:lnTo>
                  <a:pt x="93648" y="930910"/>
                </a:lnTo>
                <a:lnTo>
                  <a:pt x="102349" y="934720"/>
                </a:lnTo>
                <a:lnTo>
                  <a:pt x="102718" y="941070"/>
                </a:lnTo>
                <a:lnTo>
                  <a:pt x="109335" y="944879"/>
                </a:lnTo>
                <a:lnTo>
                  <a:pt x="109118" y="949960"/>
                </a:lnTo>
                <a:lnTo>
                  <a:pt x="117017" y="949960"/>
                </a:lnTo>
                <a:lnTo>
                  <a:pt x="117322" y="953770"/>
                </a:lnTo>
                <a:lnTo>
                  <a:pt x="124407" y="958850"/>
                </a:lnTo>
                <a:lnTo>
                  <a:pt x="128193" y="965200"/>
                </a:lnTo>
                <a:lnTo>
                  <a:pt x="135407" y="967739"/>
                </a:lnTo>
                <a:lnTo>
                  <a:pt x="136207" y="969010"/>
                </a:lnTo>
                <a:lnTo>
                  <a:pt x="136486" y="969010"/>
                </a:lnTo>
                <a:lnTo>
                  <a:pt x="140701" y="976629"/>
                </a:lnTo>
                <a:lnTo>
                  <a:pt x="146470" y="981710"/>
                </a:lnTo>
                <a:lnTo>
                  <a:pt x="159475" y="989329"/>
                </a:lnTo>
                <a:lnTo>
                  <a:pt x="165949" y="994410"/>
                </a:lnTo>
                <a:lnTo>
                  <a:pt x="172123" y="999489"/>
                </a:lnTo>
                <a:lnTo>
                  <a:pt x="184480" y="1008379"/>
                </a:lnTo>
                <a:lnTo>
                  <a:pt x="191274" y="1012189"/>
                </a:lnTo>
                <a:lnTo>
                  <a:pt x="201523" y="1014729"/>
                </a:lnTo>
                <a:lnTo>
                  <a:pt x="244464" y="1014729"/>
                </a:lnTo>
                <a:lnTo>
                  <a:pt x="239006" y="1019810"/>
                </a:lnTo>
                <a:lnTo>
                  <a:pt x="233244" y="1024889"/>
                </a:lnTo>
                <a:lnTo>
                  <a:pt x="227696" y="1029970"/>
                </a:lnTo>
                <a:lnTo>
                  <a:pt x="226736" y="1031239"/>
                </a:lnTo>
                <a:lnTo>
                  <a:pt x="205270" y="1031239"/>
                </a:lnTo>
                <a:lnTo>
                  <a:pt x="205562" y="1032510"/>
                </a:lnTo>
                <a:lnTo>
                  <a:pt x="225776" y="1032510"/>
                </a:lnTo>
                <a:lnTo>
                  <a:pt x="223856" y="1035050"/>
                </a:lnTo>
                <a:lnTo>
                  <a:pt x="199947" y="1035050"/>
                </a:lnTo>
                <a:lnTo>
                  <a:pt x="194115" y="1038860"/>
                </a:lnTo>
                <a:lnTo>
                  <a:pt x="188107" y="1040129"/>
                </a:lnTo>
                <a:close/>
              </a:path>
              <a:path w="1075055" h="1045210">
                <a:moveTo>
                  <a:pt x="340371" y="928370"/>
                </a:moveTo>
                <a:lnTo>
                  <a:pt x="337362" y="925829"/>
                </a:lnTo>
                <a:lnTo>
                  <a:pt x="341845" y="925829"/>
                </a:lnTo>
                <a:lnTo>
                  <a:pt x="340371" y="928370"/>
                </a:lnTo>
                <a:close/>
              </a:path>
              <a:path w="1075055" h="1045210">
                <a:moveTo>
                  <a:pt x="249910" y="941070"/>
                </a:moveTo>
                <a:lnTo>
                  <a:pt x="246392" y="937260"/>
                </a:lnTo>
                <a:lnTo>
                  <a:pt x="239014" y="937260"/>
                </a:lnTo>
                <a:lnTo>
                  <a:pt x="238874" y="929639"/>
                </a:lnTo>
                <a:lnTo>
                  <a:pt x="275692" y="929639"/>
                </a:lnTo>
                <a:lnTo>
                  <a:pt x="279146" y="934720"/>
                </a:lnTo>
                <a:lnTo>
                  <a:pt x="324838" y="934720"/>
                </a:lnTo>
                <a:lnTo>
                  <a:pt x="324015" y="937260"/>
                </a:lnTo>
                <a:lnTo>
                  <a:pt x="322575" y="938529"/>
                </a:lnTo>
                <a:lnTo>
                  <a:pt x="253631" y="938529"/>
                </a:lnTo>
                <a:lnTo>
                  <a:pt x="249910" y="941070"/>
                </a:lnTo>
                <a:close/>
              </a:path>
              <a:path w="1075055" h="1045210">
                <a:moveTo>
                  <a:pt x="331711" y="932166"/>
                </a:moveTo>
                <a:lnTo>
                  <a:pt x="326072" y="930910"/>
                </a:lnTo>
                <a:lnTo>
                  <a:pt x="332831" y="930910"/>
                </a:lnTo>
                <a:lnTo>
                  <a:pt x="331711" y="932166"/>
                </a:lnTo>
                <a:close/>
              </a:path>
              <a:path w="1075055" h="1045210">
                <a:moveTo>
                  <a:pt x="331773" y="932179"/>
                </a:moveTo>
                <a:close/>
              </a:path>
              <a:path w="1075055" h="1045210">
                <a:moveTo>
                  <a:pt x="256997" y="951229"/>
                </a:moveTo>
                <a:lnTo>
                  <a:pt x="255625" y="948689"/>
                </a:lnTo>
                <a:lnTo>
                  <a:pt x="255243" y="942339"/>
                </a:lnTo>
                <a:lnTo>
                  <a:pt x="255041" y="941070"/>
                </a:lnTo>
                <a:lnTo>
                  <a:pt x="253631" y="938529"/>
                </a:lnTo>
                <a:lnTo>
                  <a:pt x="322575" y="938529"/>
                </a:lnTo>
                <a:lnTo>
                  <a:pt x="319697" y="941070"/>
                </a:lnTo>
                <a:lnTo>
                  <a:pt x="312788" y="947420"/>
                </a:lnTo>
                <a:lnTo>
                  <a:pt x="310806" y="949960"/>
                </a:lnTo>
                <a:lnTo>
                  <a:pt x="264490" y="949960"/>
                </a:lnTo>
                <a:lnTo>
                  <a:pt x="256997" y="951229"/>
                </a:lnTo>
                <a:close/>
              </a:path>
              <a:path w="1075055" h="1045210">
                <a:moveTo>
                  <a:pt x="244464" y="1014729"/>
                </a:moveTo>
                <a:lnTo>
                  <a:pt x="201523" y="1014729"/>
                </a:lnTo>
                <a:lnTo>
                  <a:pt x="205906" y="1013460"/>
                </a:lnTo>
                <a:lnTo>
                  <a:pt x="209257" y="1013460"/>
                </a:lnTo>
                <a:lnTo>
                  <a:pt x="212242" y="1010920"/>
                </a:lnTo>
                <a:lnTo>
                  <a:pt x="215506" y="1008379"/>
                </a:lnTo>
                <a:lnTo>
                  <a:pt x="219697" y="1002029"/>
                </a:lnTo>
                <a:lnTo>
                  <a:pt x="221057" y="999489"/>
                </a:lnTo>
                <a:lnTo>
                  <a:pt x="227609" y="998220"/>
                </a:lnTo>
                <a:lnTo>
                  <a:pt x="256057" y="979170"/>
                </a:lnTo>
                <a:lnTo>
                  <a:pt x="263499" y="966470"/>
                </a:lnTo>
                <a:lnTo>
                  <a:pt x="270230" y="962660"/>
                </a:lnTo>
                <a:lnTo>
                  <a:pt x="273405" y="956310"/>
                </a:lnTo>
                <a:lnTo>
                  <a:pt x="270788" y="955039"/>
                </a:lnTo>
                <a:lnTo>
                  <a:pt x="266941" y="953770"/>
                </a:lnTo>
                <a:lnTo>
                  <a:pt x="269316" y="949960"/>
                </a:lnTo>
                <a:lnTo>
                  <a:pt x="310806" y="949960"/>
                </a:lnTo>
                <a:lnTo>
                  <a:pt x="308824" y="952500"/>
                </a:lnTo>
                <a:lnTo>
                  <a:pt x="304952" y="955039"/>
                </a:lnTo>
                <a:lnTo>
                  <a:pt x="296684" y="960120"/>
                </a:lnTo>
                <a:lnTo>
                  <a:pt x="293497" y="962660"/>
                </a:lnTo>
                <a:lnTo>
                  <a:pt x="288175" y="972820"/>
                </a:lnTo>
                <a:lnTo>
                  <a:pt x="283514" y="976629"/>
                </a:lnTo>
                <a:lnTo>
                  <a:pt x="275793" y="981710"/>
                </a:lnTo>
                <a:lnTo>
                  <a:pt x="273824" y="982979"/>
                </a:lnTo>
                <a:lnTo>
                  <a:pt x="271335" y="988060"/>
                </a:lnTo>
                <a:lnTo>
                  <a:pt x="249643" y="988060"/>
                </a:lnTo>
                <a:lnTo>
                  <a:pt x="249732" y="989329"/>
                </a:lnTo>
                <a:lnTo>
                  <a:pt x="270325" y="989329"/>
                </a:lnTo>
                <a:lnTo>
                  <a:pt x="269316" y="990600"/>
                </a:lnTo>
                <a:lnTo>
                  <a:pt x="267094" y="991870"/>
                </a:lnTo>
                <a:lnTo>
                  <a:pt x="265493" y="993139"/>
                </a:lnTo>
                <a:lnTo>
                  <a:pt x="262914" y="993139"/>
                </a:lnTo>
                <a:lnTo>
                  <a:pt x="259942" y="994410"/>
                </a:lnTo>
                <a:lnTo>
                  <a:pt x="259321" y="998220"/>
                </a:lnTo>
                <a:lnTo>
                  <a:pt x="256692" y="1003300"/>
                </a:lnTo>
                <a:lnTo>
                  <a:pt x="249707" y="1009650"/>
                </a:lnTo>
                <a:lnTo>
                  <a:pt x="247192" y="1012189"/>
                </a:lnTo>
                <a:lnTo>
                  <a:pt x="244464" y="1014729"/>
                </a:lnTo>
                <a:close/>
              </a:path>
              <a:path w="1075055" h="1045210">
                <a:moveTo>
                  <a:pt x="270325" y="989329"/>
                </a:moveTo>
                <a:lnTo>
                  <a:pt x="251663" y="989329"/>
                </a:lnTo>
                <a:lnTo>
                  <a:pt x="251561" y="988060"/>
                </a:lnTo>
                <a:lnTo>
                  <a:pt x="271335" y="988060"/>
                </a:lnTo>
                <a:lnTo>
                  <a:pt x="270325" y="989329"/>
                </a:lnTo>
                <a:close/>
              </a:path>
              <a:path w="1075055" h="1045210">
                <a:moveTo>
                  <a:pt x="225776" y="1032510"/>
                </a:moveTo>
                <a:lnTo>
                  <a:pt x="206627" y="1032510"/>
                </a:lnTo>
                <a:lnTo>
                  <a:pt x="206883" y="1031239"/>
                </a:lnTo>
                <a:lnTo>
                  <a:pt x="226736" y="1031239"/>
                </a:lnTo>
                <a:lnTo>
                  <a:pt x="225776" y="1032510"/>
                </a:lnTo>
                <a:close/>
              </a:path>
              <a:path w="1075055" h="1045210">
                <a:moveTo>
                  <a:pt x="202577" y="1045210"/>
                </a:moveTo>
                <a:lnTo>
                  <a:pt x="200813" y="1040129"/>
                </a:lnTo>
                <a:lnTo>
                  <a:pt x="200483" y="1037589"/>
                </a:lnTo>
                <a:lnTo>
                  <a:pt x="199947" y="1035050"/>
                </a:lnTo>
                <a:lnTo>
                  <a:pt x="223856" y="1035050"/>
                </a:lnTo>
                <a:lnTo>
                  <a:pt x="222896" y="1036320"/>
                </a:lnTo>
                <a:lnTo>
                  <a:pt x="213307" y="1036320"/>
                </a:lnTo>
                <a:lnTo>
                  <a:pt x="210729" y="1037589"/>
                </a:lnTo>
                <a:lnTo>
                  <a:pt x="208800" y="1038860"/>
                </a:lnTo>
                <a:lnTo>
                  <a:pt x="208812" y="1040129"/>
                </a:lnTo>
                <a:lnTo>
                  <a:pt x="209205" y="1040129"/>
                </a:lnTo>
                <a:lnTo>
                  <a:pt x="210629" y="1041400"/>
                </a:lnTo>
                <a:lnTo>
                  <a:pt x="213259" y="1041400"/>
                </a:lnTo>
                <a:lnTo>
                  <a:pt x="212977" y="1042670"/>
                </a:lnTo>
                <a:lnTo>
                  <a:pt x="211950" y="1043939"/>
                </a:lnTo>
                <a:lnTo>
                  <a:pt x="205587" y="1043939"/>
                </a:lnTo>
                <a:lnTo>
                  <a:pt x="202577" y="1045210"/>
                </a:lnTo>
                <a:close/>
              </a:path>
              <a:path w="1075055" h="1045210">
                <a:moveTo>
                  <a:pt x="213259" y="1041400"/>
                </a:moveTo>
                <a:lnTo>
                  <a:pt x="210629" y="1041400"/>
                </a:lnTo>
                <a:lnTo>
                  <a:pt x="212077" y="1038860"/>
                </a:lnTo>
                <a:lnTo>
                  <a:pt x="214337" y="1036320"/>
                </a:lnTo>
                <a:lnTo>
                  <a:pt x="213259" y="1041400"/>
                </a:lnTo>
                <a:close/>
              </a:path>
              <a:path w="1075055" h="1045210">
                <a:moveTo>
                  <a:pt x="220891" y="1038860"/>
                </a:moveTo>
                <a:lnTo>
                  <a:pt x="217349" y="1038860"/>
                </a:lnTo>
                <a:lnTo>
                  <a:pt x="214401" y="1036320"/>
                </a:lnTo>
                <a:lnTo>
                  <a:pt x="222896" y="1036320"/>
                </a:lnTo>
                <a:lnTo>
                  <a:pt x="220891" y="1038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614757" y="35875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4" y="2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574093" y="395471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735" y="3986"/>
                </a:moveTo>
                <a:lnTo>
                  <a:pt x="379" y="2437"/>
                </a:lnTo>
                <a:lnTo>
                  <a:pt x="0" y="1159"/>
                </a:lnTo>
                <a:lnTo>
                  <a:pt x="1370" y="662"/>
                </a:lnTo>
                <a:lnTo>
                  <a:pt x="2716" y="359"/>
                </a:lnTo>
                <a:lnTo>
                  <a:pt x="4050" y="0"/>
                </a:lnTo>
                <a:lnTo>
                  <a:pt x="4151" y="662"/>
                </a:lnTo>
                <a:lnTo>
                  <a:pt x="4570" y="1692"/>
                </a:lnTo>
                <a:lnTo>
                  <a:pt x="3299" y="2678"/>
                </a:lnTo>
                <a:lnTo>
                  <a:pt x="2094" y="3224"/>
                </a:lnTo>
                <a:lnTo>
                  <a:pt x="735" y="3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589509" y="393891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003" y="1711"/>
                </a:moveTo>
                <a:lnTo>
                  <a:pt x="681" y="1699"/>
                </a:lnTo>
                <a:lnTo>
                  <a:pt x="330" y="769"/>
                </a:lnTo>
                <a:lnTo>
                  <a:pt x="0" y="253"/>
                </a:lnTo>
                <a:lnTo>
                  <a:pt x="317" y="198"/>
                </a:lnTo>
                <a:lnTo>
                  <a:pt x="711" y="0"/>
                </a:lnTo>
                <a:lnTo>
                  <a:pt x="1446" y="341"/>
                </a:lnTo>
                <a:lnTo>
                  <a:pt x="2387" y="974"/>
                </a:lnTo>
                <a:lnTo>
                  <a:pt x="1917" y="1320"/>
                </a:lnTo>
                <a:lnTo>
                  <a:pt x="1473" y="1699"/>
                </a:lnTo>
                <a:lnTo>
                  <a:pt x="1003" y="1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564249" y="38853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22" y="1550"/>
                </a:moveTo>
                <a:lnTo>
                  <a:pt x="279" y="1271"/>
                </a:lnTo>
                <a:lnTo>
                  <a:pt x="0" y="1146"/>
                </a:lnTo>
                <a:lnTo>
                  <a:pt x="1054" y="0"/>
                </a:lnTo>
                <a:lnTo>
                  <a:pt x="1447" y="725"/>
                </a:lnTo>
                <a:lnTo>
                  <a:pt x="1257" y="991"/>
                </a:lnTo>
                <a:lnTo>
                  <a:pt x="1117" y="1413"/>
                </a:lnTo>
                <a:lnTo>
                  <a:pt x="622" y="1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053593" y="3322085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5956" y="4775"/>
                </a:moveTo>
                <a:lnTo>
                  <a:pt x="0" y="4687"/>
                </a:lnTo>
                <a:lnTo>
                  <a:pt x="788" y="774"/>
                </a:lnTo>
                <a:lnTo>
                  <a:pt x="2603" y="0"/>
                </a:lnTo>
                <a:lnTo>
                  <a:pt x="7416" y="1996"/>
                </a:lnTo>
                <a:lnTo>
                  <a:pt x="6515" y="3428"/>
                </a:lnTo>
                <a:lnTo>
                  <a:pt x="5956" y="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059511" y="33268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17"/>
                </a:moveTo>
                <a:lnTo>
                  <a:pt x="38" y="12"/>
                </a:lnTo>
                <a:lnTo>
                  <a:pt x="406" y="0"/>
                </a:lnTo>
                <a:lnTo>
                  <a:pt x="266" y="62"/>
                </a:lnTo>
                <a:lnTo>
                  <a:pt x="0" y="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892176" y="341922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817"/>
                </a:moveTo>
                <a:lnTo>
                  <a:pt x="735" y="0"/>
                </a:lnTo>
                <a:lnTo>
                  <a:pt x="1459" y="601"/>
                </a:lnTo>
                <a:lnTo>
                  <a:pt x="0" y="1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799972" y="3412474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4" h="20954">
                <a:moveTo>
                  <a:pt x="0" y="20562"/>
                </a:moveTo>
                <a:lnTo>
                  <a:pt x="4575" y="12606"/>
                </a:lnTo>
                <a:lnTo>
                  <a:pt x="9308" y="6737"/>
                </a:lnTo>
                <a:lnTo>
                  <a:pt x="14286" y="2640"/>
                </a:lnTo>
                <a:lnTo>
                  <a:pt x="19597" y="0"/>
                </a:lnTo>
                <a:lnTo>
                  <a:pt x="17959" y="6777"/>
                </a:lnTo>
                <a:lnTo>
                  <a:pt x="10618" y="8141"/>
                </a:lnTo>
                <a:lnTo>
                  <a:pt x="7849" y="13611"/>
                </a:lnTo>
                <a:lnTo>
                  <a:pt x="6363" y="16494"/>
                </a:lnTo>
                <a:lnTo>
                  <a:pt x="2680" y="18286"/>
                </a:lnTo>
                <a:lnTo>
                  <a:pt x="0" y="20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579843" y="3617440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4">
                <a:moveTo>
                  <a:pt x="2947" y="18312"/>
                </a:moveTo>
                <a:lnTo>
                  <a:pt x="0" y="15745"/>
                </a:lnTo>
                <a:lnTo>
                  <a:pt x="1372" y="13407"/>
                </a:lnTo>
                <a:lnTo>
                  <a:pt x="4865" y="10436"/>
                </a:lnTo>
                <a:lnTo>
                  <a:pt x="7813" y="10363"/>
                </a:lnTo>
                <a:lnTo>
                  <a:pt x="11202" y="6908"/>
                </a:lnTo>
                <a:lnTo>
                  <a:pt x="11915" y="3931"/>
                </a:lnTo>
                <a:lnTo>
                  <a:pt x="14428" y="681"/>
                </a:lnTo>
                <a:lnTo>
                  <a:pt x="16282" y="0"/>
                </a:lnTo>
                <a:lnTo>
                  <a:pt x="17578" y="1866"/>
                </a:lnTo>
                <a:lnTo>
                  <a:pt x="17489" y="2611"/>
                </a:lnTo>
                <a:lnTo>
                  <a:pt x="17679" y="3628"/>
                </a:lnTo>
                <a:lnTo>
                  <a:pt x="12548" y="8862"/>
                </a:lnTo>
                <a:lnTo>
                  <a:pt x="7722" y="13587"/>
                </a:lnTo>
                <a:lnTo>
                  <a:pt x="2947" y="18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743815" y="3471732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1701" y="16625"/>
                </a:moveTo>
                <a:lnTo>
                  <a:pt x="304" y="15236"/>
                </a:lnTo>
                <a:lnTo>
                  <a:pt x="0" y="14969"/>
                </a:lnTo>
                <a:lnTo>
                  <a:pt x="2489" y="12495"/>
                </a:lnTo>
                <a:lnTo>
                  <a:pt x="5283" y="10299"/>
                </a:lnTo>
                <a:lnTo>
                  <a:pt x="10642" y="5575"/>
                </a:lnTo>
                <a:lnTo>
                  <a:pt x="10439" y="0"/>
                </a:lnTo>
                <a:lnTo>
                  <a:pt x="18324" y="173"/>
                </a:lnTo>
                <a:lnTo>
                  <a:pt x="1701" y="16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566116" y="36367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181" y="11577"/>
                </a:moveTo>
                <a:lnTo>
                  <a:pt x="0" y="10082"/>
                </a:lnTo>
                <a:lnTo>
                  <a:pt x="2565" y="6324"/>
                </a:lnTo>
                <a:lnTo>
                  <a:pt x="5765" y="3502"/>
                </a:lnTo>
                <a:lnTo>
                  <a:pt x="11988" y="0"/>
                </a:lnTo>
                <a:lnTo>
                  <a:pt x="7480" y="9914"/>
                </a:lnTo>
                <a:lnTo>
                  <a:pt x="5181" y="1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784048" y="3439107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0" y="7399"/>
                </a:moveTo>
                <a:lnTo>
                  <a:pt x="4432" y="1092"/>
                </a:lnTo>
                <a:lnTo>
                  <a:pt x="8610" y="0"/>
                </a:lnTo>
                <a:lnTo>
                  <a:pt x="6148" y="3503"/>
                </a:lnTo>
                <a:lnTo>
                  <a:pt x="0" y="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73583" y="3359665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635" y="4917"/>
                </a:moveTo>
                <a:lnTo>
                  <a:pt x="0" y="4166"/>
                </a:lnTo>
                <a:lnTo>
                  <a:pt x="4203" y="0"/>
                </a:lnTo>
                <a:lnTo>
                  <a:pt x="5156" y="1041"/>
                </a:lnTo>
                <a:lnTo>
                  <a:pt x="635" y="4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538100" y="3673977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574" y="3329"/>
                </a:moveTo>
                <a:lnTo>
                  <a:pt x="368" y="2945"/>
                </a:lnTo>
                <a:lnTo>
                  <a:pt x="0" y="1357"/>
                </a:lnTo>
                <a:lnTo>
                  <a:pt x="990" y="651"/>
                </a:lnTo>
                <a:lnTo>
                  <a:pt x="1995" y="384"/>
                </a:lnTo>
                <a:lnTo>
                  <a:pt x="2933" y="0"/>
                </a:lnTo>
                <a:lnTo>
                  <a:pt x="4191" y="3075"/>
                </a:lnTo>
                <a:lnTo>
                  <a:pt x="2578" y="3112"/>
                </a:lnTo>
                <a:lnTo>
                  <a:pt x="1574" y="3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764973" y="346159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596" y="3529"/>
                </a:moveTo>
                <a:lnTo>
                  <a:pt x="0" y="2970"/>
                </a:lnTo>
                <a:lnTo>
                  <a:pt x="2998" y="0"/>
                </a:lnTo>
                <a:lnTo>
                  <a:pt x="3403" y="365"/>
                </a:lnTo>
                <a:lnTo>
                  <a:pt x="596" y="3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600063" y="3610378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1371" y="4136"/>
                </a:moveTo>
                <a:lnTo>
                  <a:pt x="0" y="2908"/>
                </a:lnTo>
                <a:lnTo>
                  <a:pt x="2616" y="0"/>
                </a:lnTo>
                <a:lnTo>
                  <a:pt x="3759" y="935"/>
                </a:lnTo>
                <a:lnTo>
                  <a:pt x="1371" y="4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560274" y="365114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838" y="3088"/>
                </a:moveTo>
                <a:lnTo>
                  <a:pt x="596" y="2449"/>
                </a:lnTo>
                <a:lnTo>
                  <a:pt x="0" y="1625"/>
                </a:lnTo>
                <a:lnTo>
                  <a:pt x="533" y="657"/>
                </a:lnTo>
                <a:lnTo>
                  <a:pt x="1422" y="391"/>
                </a:lnTo>
                <a:lnTo>
                  <a:pt x="2070" y="0"/>
                </a:lnTo>
                <a:lnTo>
                  <a:pt x="2260" y="701"/>
                </a:lnTo>
                <a:lnTo>
                  <a:pt x="2706" y="1488"/>
                </a:lnTo>
                <a:lnTo>
                  <a:pt x="2362" y="2542"/>
                </a:lnTo>
                <a:lnTo>
                  <a:pt x="1422" y="2753"/>
                </a:lnTo>
                <a:lnTo>
                  <a:pt x="838" y="3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778941" y="34498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140" y="36"/>
                </a:moveTo>
                <a:lnTo>
                  <a:pt x="1537" y="36"/>
                </a:lnTo>
                <a:lnTo>
                  <a:pt x="2147" y="0"/>
                </a:lnTo>
                <a:close/>
              </a:path>
              <a:path w="2540" h="1904">
                <a:moveTo>
                  <a:pt x="1793" y="1755"/>
                </a:moveTo>
                <a:lnTo>
                  <a:pt x="1207" y="1537"/>
                </a:lnTo>
                <a:lnTo>
                  <a:pt x="596" y="1346"/>
                </a:lnTo>
                <a:lnTo>
                  <a:pt x="0" y="1041"/>
                </a:lnTo>
                <a:lnTo>
                  <a:pt x="166" y="217"/>
                </a:lnTo>
                <a:lnTo>
                  <a:pt x="902" y="12"/>
                </a:lnTo>
                <a:lnTo>
                  <a:pt x="1537" y="36"/>
                </a:lnTo>
                <a:lnTo>
                  <a:pt x="2140" y="36"/>
                </a:lnTo>
                <a:lnTo>
                  <a:pt x="1793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772911" y="345601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629" y="43"/>
                </a:moveTo>
                <a:lnTo>
                  <a:pt x="1130" y="43"/>
                </a:lnTo>
                <a:lnTo>
                  <a:pt x="1651" y="0"/>
                </a:lnTo>
                <a:close/>
              </a:path>
              <a:path w="1904" h="1270">
                <a:moveTo>
                  <a:pt x="88" y="1234"/>
                </a:moveTo>
                <a:lnTo>
                  <a:pt x="0" y="217"/>
                </a:lnTo>
                <a:lnTo>
                  <a:pt x="596" y="12"/>
                </a:lnTo>
                <a:lnTo>
                  <a:pt x="1130" y="43"/>
                </a:lnTo>
                <a:lnTo>
                  <a:pt x="1629" y="43"/>
                </a:lnTo>
                <a:lnTo>
                  <a:pt x="1168" y="955"/>
                </a:lnTo>
                <a:lnTo>
                  <a:pt x="88" y="1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822364" y="340735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812" y="1266"/>
                </a:moveTo>
                <a:lnTo>
                  <a:pt x="330" y="1066"/>
                </a:lnTo>
                <a:lnTo>
                  <a:pt x="190" y="670"/>
                </a:lnTo>
                <a:lnTo>
                  <a:pt x="0" y="403"/>
                </a:lnTo>
                <a:lnTo>
                  <a:pt x="1384" y="0"/>
                </a:lnTo>
                <a:lnTo>
                  <a:pt x="1460" y="961"/>
                </a:lnTo>
                <a:lnTo>
                  <a:pt x="1169" y="1036"/>
                </a:lnTo>
                <a:lnTo>
                  <a:pt x="812" y="12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835090" y="339709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05" y="1662"/>
                </a:moveTo>
                <a:lnTo>
                  <a:pt x="253" y="1408"/>
                </a:lnTo>
                <a:lnTo>
                  <a:pt x="13" y="1178"/>
                </a:lnTo>
                <a:lnTo>
                  <a:pt x="0" y="911"/>
                </a:lnTo>
                <a:lnTo>
                  <a:pt x="88" y="571"/>
                </a:lnTo>
                <a:lnTo>
                  <a:pt x="419" y="304"/>
                </a:lnTo>
                <a:lnTo>
                  <a:pt x="660" y="0"/>
                </a:lnTo>
                <a:lnTo>
                  <a:pt x="1409" y="1178"/>
                </a:lnTo>
                <a:lnTo>
                  <a:pt x="405" y="1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847561" y="33887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85" y="1370"/>
                </a:moveTo>
                <a:lnTo>
                  <a:pt x="266" y="1103"/>
                </a:lnTo>
                <a:lnTo>
                  <a:pt x="0" y="1004"/>
                </a:lnTo>
                <a:lnTo>
                  <a:pt x="179" y="688"/>
                </a:lnTo>
                <a:lnTo>
                  <a:pt x="275" y="359"/>
                </a:lnTo>
                <a:lnTo>
                  <a:pt x="647" y="0"/>
                </a:lnTo>
                <a:lnTo>
                  <a:pt x="1308" y="359"/>
                </a:lnTo>
                <a:lnTo>
                  <a:pt x="1155" y="675"/>
                </a:lnTo>
                <a:lnTo>
                  <a:pt x="1034" y="1004"/>
                </a:lnTo>
                <a:lnTo>
                  <a:pt x="685" y="1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859573" y="337583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288"/>
                </a:moveTo>
                <a:lnTo>
                  <a:pt x="269" y="1574"/>
                </a:lnTo>
                <a:lnTo>
                  <a:pt x="472" y="825"/>
                </a:lnTo>
                <a:lnTo>
                  <a:pt x="966" y="12"/>
                </a:lnTo>
                <a:lnTo>
                  <a:pt x="1766" y="0"/>
                </a:lnTo>
                <a:lnTo>
                  <a:pt x="2186" y="397"/>
                </a:lnTo>
                <a:lnTo>
                  <a:pt x="2236" y="1221"/>
                </a:lnTo>
                <a:lnTo>
                  <a:pt x="1436" y="1742"/>
                </a:lnTo>
                <a:lnTo>
                  <a:pt x="712" y="1985"/>
                </a:lnTo>
                <a:lnTo>
                  <a:pt x="0" y="2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882283" y="3328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66" y="1469"/>
                </a:moveTo>
                <a:lnTo>
                  <a:pt x="558" y="1308"/>
                </a:lnTo>
                <a:lnTo>
                  <a:pt x="292" y="985"/>
                </a:lnTo>
                <a:lnTo>
                  <a:pt x="0" y="744"/>
                </a:lnTo>
                <a:lnTo>
                  <a:pt x="406" y="507"/>
                </a:lnTo>
                <a:lnTo>
                  <a:pt x="787" y="241"/>
                </a:lnTo>
                <a:lnTo>
                  <a:pt x="1193" y="0"/>
                </a:lnTo>
                <a:lnTo>
                  <a:pt x="1625" y="1010"/>
                </a:lnTo>
                <a:lnTo>
                  <a:pt x="1358" y="1153"/>
                </a:lnTo>
                <a:lnTo>
                  <a:pt x="1066" y="1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517902" y="37017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53" y="737"/>
                </a:moveTo>
                <a:lnTo>
                  <a:pt x="0" y="396"/>
                </a:lnTo>
                <a:lnTo>
                  <a:pt x="698" y="0"/>
                </a:lnTo>
                <a:lnTo>
                  <a:pt x="453" y="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567653" y="363107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054"/>
                </a:moveTo>
                <a:lnTo>
                  <a:pt x="660" y="0"/>
                </a:lnTo>
                <a:lnTo>
                  <a:pt x="571" y="582"/>
                </a:lnTo>
                <a:lnTo>
                  <a:pt x="304" y="886"/>
                </a:lnTo>
                <a:lnTo>
                  <a:pt x="0" y="1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381203" y="390840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96" y="1499"/>
                </a:moveTo>
                <a:lnTo>
                  <a:pt x="306" y="1271"/>
                </a:lnTo>
                <a:lnTo>
                  <a:pt x="86" y="1103"/>
                </a:lnTo>
                <a:lnTo>
                  <a:pt x="0" y="533"/>
                </a:lnTo>
                <a:lnTo>
                  <a:pt x="306" y="279"/>
                </a:lnTo>
                <a:lnTo>
                  <a:pt x="472" y="0"/>
                </a:lnTo>
                <a:lnTo>
                  <a:pt x="1296" y="1103"/>
                </a:lnTo>
                <a:lnTo>
                  <a:pt x="496" y="1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516334" y="6843246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046" y="1097"/>
                </a:moveTo>
                <a:lnTo>
                  <a:pt x="156" y="1085"/>
                </a:lnTo>
                <a:lnTo>
                  <a:pt x="399" y="137"/>
                </a:lnTo>
                <a:lnTo>
                  <a:pt x="401" y="0"/>
                </a:lnTo>
                <a:lnTo>
                  <a:pt x="773" y="137"/>
                </a:lnTo>
                <a:lnTo>
                  <a:pt x="1046" y="1097"/>
                </a:lnTo>
                <a:close/>
              </a:path>
              <a:path w="1269" h="3809">
                <a:moveTo>
                  <a:pt x="76" y="3206"/>
                </a:moveTo>
                <a:lnTo>
                  <a:pt x="0" y="1841"/>
                </a:lnTo>
                <a:lnTo>
                  <a:pt x="197" y="1184"/>
                </a:lnTo>
                <a:lnTo>
                  <a:pt x="1046" y="1097"/>
                </a:lnTo>
                <a:lnTo>
                  <a:pt x="1174" y="1841"/>
                </a:lnTo>
                <a:lnTo>
                  <a:pt x="1148" y="2647"/>
                </a:lnTo>
                <a:lnTo>
                  <a:pt x="821" y="2647"/>
                </a:lnTo>
                <a:lnTo>
                  <a:pt x="76" y="3206"/>
                </a:lnTo>
                <a:close/>
              </a:path>
              <a:path w="1269" h="3809">
                <a:moveTo>
                  <a:pt x="1119" y="3112"/>
                </a:moveTo>
                <a:lnTo>
                  <a:pt x="821" y="2647"/>
                </a:lnTo>
                <a:lnTo>
                  <a:pt x="1148" y="2647"/>
                </a:lnTo>
                <a:lnTo>
                  <a:pt x="1119" y="31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516861" y="6842329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006" y="4973"/>
                </a:moveTo>
                <a:lnTo>
                  <a:pt x="8123" y="3516"/>
                </a:lnTo>
                <a:lnTo>
                  <a:pt x="4142" y="2473"/>
                </a:lnTo>
                <a:lnTo>
                  <a:pt x="248" y="1054"/>
                </a:lnTo>
                <a:lnTo>
                  <a:pt x="0" y="0"/>
                </a:lnTo>
                <a:lnTo>
                  <a:pt x="4105" y="1482"/>
                </a:lnTo>
                <a:lnTo>
                  <a:pt x="6353" y="2567"/>
                </a:lnTo>
                <a:lnTo>
                  <a:pt x="12141" y="4521"/>
                </a:lnTo>
                <a:lnTo>
                  <a:pt x="12006" y="497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361483" y="6719056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3722" y="7987"/>
                </a:moveTo>
                <a:lnTo>
                  <a:pt x="1559" y="6760"/>
                </a:lnTo>
                <a:lnTo>
                  <a:pt x="0" y="6132"/>
                </a:lnTo>
                <a:lnTo>
                  <a:pt x="621" y="4179"/>
                </a:lnTo>
                <a:lnTo>
                  <a:pt x="1999" y="0"/>
                </a:lnTo>
                <a:lnTo>
                  <a:pt x="5376" y="2574"/>
                </a:lnTo>
                <a:lnTo>
                  <a:pt x="6773" y="4930"/>
                </a:lnTo>
                <a:lnTo>
                  <a:pt x="3722" y="798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335056" y="6812249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2153" y="6832"/>
                </a:moveTo>
                <a:lnTo>
                  <a:pt x="0" y="5444"/>
                </a:lnTo>
                <a:lnTo>
                  <a:pt x="354" y="3825"/>
                </a:lnTo>
                <a:lnTo>
                  <a:pt x="3550" y="0"/>
                </a:lnTo>
                <a:lnTo>
                  <a:pt x="2153" y="683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4337104" y="68190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58" y="638"/>
                </a:moveTo>
                <a:lnTo>
                  <a:pt x="0" y="539"/>
                </a:lnTo>
                <a:lnTo>
                  <a:pt x="105" y="0"/>
                </a:lnTo>
                <a:lnTo>
                  <a:pt x="238" y="81"/>
                </a:lnTo>
                <a:lnTo>
                  <a:pt x="477" y="260"/>
                </a:lnTo>
                <a:lnTo>
                  <a:pt x="458" y="638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361120" y="67250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52" y="434"/>
                </a:moveTo>
                <a:lnTo>
                  <a:pt x="0" y="0"/>
                </a:lnTo>
                <a:lnTo>
                  <a:pt x="362" y="154"/>
                </a:lnTo>
                <a:lnTo>
                  <a:pt x="285" y="384"/>
                </a:lnTo>
                <a:lnTo>
                  <a:pt x="152" y="4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331249" y="6728059"/>
            <a:ext cx="264160" cy="346710"/>
          </a:xfrm>
          <a:custGeom>
            <a:avLst/>
            <a:gdLst/>
            <a:ahLst/>
            <a:cxnLst/>
            <a:rect l="l" t="t" r="r" b="b"/>
            <a:pathLst>
              <a:path w="264159" h="346709">
                <a:moveTo>
                  <a:pt x="41695" y="20320"/>
                </a:moveTo>
                <a:lnTo>
                  <a:pt x="6314" y="20320"/>
                </a:lnTo>
                <a:lnTo>
                  <a:pt x="0" y="6350"/>
                </a:lnTo>
                <a:lnTo>
                  <a:pt x="516" y="2539"/>
                </a:lnTo>
                <a:lnTo>
                  <a:pt x="4247" y="0"/>
                </a:lnTo>
                <a:lnTo>
                  <a:pt x="8401" y="3810"/>
                </a:lnTo>
                <a:lnTo>
                  <a:pt x="10408" y="6350"/>
                </a:lnTo>
                <a:lnTo>
                  <a:pt x="16602" y="6350"/>
                </a:lnTo>
                <a:lnTo>
                  <a:pt x="17307" y="7620"/>
                </a:lnTo>
                <a:lnTo>
                  <a:pt x="18102" y="10160"/>
                </a:lnTo>
                <a:lnTo>
                  <a:pt x="33301" y="10160"/>
                </a:lnTo>
                <a:lnTo>
                  <a:pt x="33380" y="13970"/>
                </a:lnTo>
                <a:lnTo>
                  <a:pt x="37265" y="17779"/>
                </a:lnTo>
                <a:lnTo>
                  <a:pt x="41695" y="20320"/>
                </a:lnTo>
                <a:close/>
              </a:path>
              <a:path w="264159" h="346709">
                <a:moveTo>
                  <a:pt x="16602" y="6350"/>
                </a:moveTo>
                <a:lnTo>
                  <a:pt x="10408" y="6350"/>
                </a:lnTo>
                <a:lnTo>
                  <a:pt x="12447" y="5079"/>
                </a:lnTo>
                <a:lnTo>
                  <a:pt x="14485" y="2539"/>
                </a:lnTo>
                <a:lnTo>
                  <a:pt x="16602" y="6350"/>
                </a:lnTo>
                <a:close/>
              </a:path>
              <a:path w="264159" h="346709">
                <a:moveTo>
                  <a:pt x="33301" y="10160"/>
                </a:moveTo>
                <a:lnTo>
                  <a:pt x="23699" y="10160"/>
                </a:lnTo>
                <a:lnTo>
                  <a:pt x="26119" y="8889"/>
                </a:lnTo>
                <a:lnTo>
                  <a:pt x="28387" y="7620"/>
                </a:lnTo>
                <a:lnTo>
                  <a:pt x="33256" y="6350"/>
                </a:lnTo>
                <a:lnTo>
                  <a:pt x="33301" y="10160"/>
                </a:lnTo>
                <a:close/>
              </a:path>
              <a:path w="264159" h="346709">
                <a:moveTo>
                  <a:pt x="15212" y="48260"/>
                </a:moveTo>
                <a:lnTo>
                  <a:pt x="11949" y="38100"/>
                </a:lnTo>
                <a:lnTo>
                  <a:pt x="9357" y="38100"/>
                </a:lnTo>
                <a:lnTo>
                  <a:pt x="5146" y="36829"/>
                </a:lnTo>
                <a:lnTo>
                  <a:pt x="4027" y="35560"/>
                </a:lnTo>
                <a:lnTo>
                  <a:pt x="4630" y="29210"/>
                </a:lnTo>
                <a:lnTo>
                  <a:pt x="5319" y="26670"/>
                </a:lnTo>
                <a:lnTo>
                  <a:pt x="6534" y="20320"/>
                </a:lnTo>
                <a:lnTo>
                  <a:pt x="41695" y="20320"/>
                </a:lnTo>
                <a:lnTo>
                  <a:pt x="48412" y="16510"/>
                </a:lnTo>
                <a:lnTo>
                  <a:pt x="50564" y="17779"/>
                </a:lnTo>
                <a:lnTo>
                  <a:pt x="52075" y="17779"/>
                </a:lnTo>
                <a:lnTo>
                  <a:pt x="48508" y="21589"/>
                </a:lnTo>
                <a:lnTo>
                  <a:pt x="53703" y="22860"/>
                </a:lnTo>
                <a:lnTo>
                  <a:pt x="54077" y="24129"/>
                </a:lnTo>
                <a:lnTo>
                  <a:pt x="70704" y="24129"/>
                </a:lnTo>
                <a:lnTo>
                  <a:pt x="74111" y="30479"/>
                </a:lnTo>
                <a:lnTo>
                  <a:pt x="88885" y="30479"/>
                </a:lnTo>
                <a:lnTo>
                  <a:pt x="90327" y="31750"/>
                </a:lnTo>
                <a:lnTo>
                  <a:pt x="92059" y="36829"/>
                </a:lnTo>
                <a:lnTo>
                  <a:pt x="110047" y="36829"/>
                </a:lnTo>
                <a:lnTo>
                  <a:pt x="111932" y="38100"/>
                </a:lnTo>
                <a:lnTo>
                  <a:pt x="114141" y="39370"/>
                </a:lnTo>
                <a:lnTo>
                  <a:pt x="119414" y="39370"/>
                </a:lnTo>
                <a:lnTo>
                  <a:pt x="119203" y="40639"/>
                </a:lnTo>
                <a:lnTo>
                  <a:pt x="119912" y="41910"/>
                </a:lnTo>
                <a:lnTo>
                  <a:pt x="120361" y="43179"/>
                </a:lnTo>
                <a:lnTo>
                  <a:pt x="126359" y="44450"/>
                </a:lnTo>
                <a:lnTo>
                  <a:pt x="131688" y="45720"/>
                </a:lnTo>
                <a:lnTo>
                  <a:pt x="136607" y="46989"/>
                </a:lnTo>
                <a:lnTo>
                  <a:pt x="26119" y="46989"/>
                </a:lnTo>
                <a:lnTo>
                  <a:pt x="15212" y="48260"/>
                </a:lnTo>
                <a:close/>
              </a:path>
              <a:path w="264159" h="346709">
                <a:moveTo>
                  <a:pt x="70704" y="24129"/>
                </a:moveTo>
                <a:lnTo>
                  <a:pt x="54077" y="24129"/>
                </a:lnTo>
                <a:lnTo>
                  <a:pt x="58438" y="19050"/>
                </a:lnTo>
                <a:lnTo>
                  <a:pt x="60678" y="19050"/>
                </a:lnTo>
                <a:lnTo>
                  <a:pt x="65949" y="21589"/>
                </a:lnTo>
                <a:lnTo>
                  <a:pt x="69499" y="22860"/>
                </a:lnTo>
                <a:lnTo>
                  <a:pt x="70704" y="24129"/>
                </a:lnTo>
                <a:close/>
              </a:path>
              <a:path w="264159" h="346709">
                <a:moveTo>
                  <a:pt x="88885" y="30479"/>
                </a:moveTo>
                <a:lnTo>
                  <a:pt x="74111" y="30479"/>
                </a:lnTo>
                <a:lnTo>
                  <a:pt x="77630" y="26670"/>
                </a:lnTo>
                <a:lnTo>
                  <a:pt x="81917" y="25400"/>
                </a:lnTo>
                <a:lnTo>
                  <a:pt x="84557" y="26670"/>
                </a:lnTo>
                <a:lnTo>
                  <a:pt x="88885" y="30479"/>
                </a:lnTo>
                <a:close/>
              </a:path>
              <a:path w="264159" h="346709">
                <a:moveTo>
                  <a:pt x="119414" y="39370"/>
                </a:moveTo>
                <a:lnTo>
                  <a:pt x="114141" y="39370"/>
                </a:lnTo>
                <a:lnTo>
                  <a:pt x="114513" y="35560"/>
                </a:lnTo>
                <a:lnTo>
                  <a:pt x="113377" y="31750"/>
                </a:lnTo>
                <a:lnTo>
                  <a:pt x="119499" y="33020"/>
                </a:lnTo>
                <a:lnTo>
                  <a:pt x="119614" y="34289"/>
                </a:lnTo>
                <a:lnTo>
                  <a:pt x="119921" y="35560"/>
                </a:lnTo>
                <a:lnTo>
                  <a:pt x="119806" y="38100"/>
                </a:lnTo>
                <a:lnTo>
                  <a:pt x="119414" y="39370"/>
                </a:lnTo>
                <a:close/>
              </a:path>
              <a:path w="264159" h="346709">
                <a:moveTo>
                  <a:pt x="102832" y="36829"/>
                </a:moveTo>
                <a:lnTo>
                  <a:pt x="92059" y="36829"/>
                </a:lnTo>
                <a:lnTo>
                  <a:pt x="96680" y="35560"/>
                </a:lnTo>
                <a:lnTo>
                  <a:pt x="102832" y="36829"/>
                </a:lnTo>
                <a:close/>
              </a:path>
              <a:path w="264159" h="346709">
                <a:moveTo>
                  <a:pt x="110047" y="36829"/>
                </a:moveTo>
                <a:lnTo>
                  <a:pt x="102832" y="36829"/>
                </a:lnTo>
                <a:lnTo>
                  <a:pt x="105492" y="35560"/>
                </a:lnTo>
                <a:lnTo>
                  <a:pt x="110047" y="36829"/>
                </a:lnTo>
                <a:close/>
              </a:path>
              <a:path w="264159" h="346709">
                <a:moveTo>
                  <a:pt x="34165" y="50800"/>
                </a:moveTo>
                <a:lnTo>
                  <a:pt x="32405" y="50800"/>
                </a:lnTo>
                <a:lnTo>
                  <a:pt x="31066" y="46989"/>
                </a:lnTo>
                <a:lnTo>
                  <a:pt x="136607" y="46989"/>
                </a:lnTo>
                <a:lnTo>
                  <a:pt x="137497" y="44450"/>
                </a:lnTo>
                <a:lnTo>
                  <a:pt x="137869" y="43179"/>
                </a:lnTo>
                <a:lnTo>
                  <a:pt x="143513" y="41910"/>
                </a:lnTo>
                <a:lnTo>
                  <a:pt x="143112" y="45720"/>
                </a:lnTo>
                <a:lnTo>
                  <a:pt x="144758" y="49529"/>
                </a:lnTo>
                <a:lnTo>
                  <a:pt x="44814" y="49529"/>
                </a:lnTo>
                <a:lnTo>
                  <a:pt x="34165" y="50800"/>
                </a:lnTo>
                <a:close/>
              </a:path>
              <a:path w="264159" h="346709">
                <a:moveTo>
                  <a:pt x="48258" y="69850"/>
                </a:moveTo>
                <a:lnTo>
                  <a:pt x="47531" y="68579"/>
                </a:lnTo>
                <a:lnTo>
                  <a:pt x="46144" y="67310"/>
                </a:lnTo>
                <a:lnTo>
                  <a:pt x="45905" y="64770"/>
                </a:lnTo>
                <a:lnTo>
                  <a:pt x="46518" y="62229"/>
                </a:lnTo>
                <a:lnTo>
                  <a:pt x="47130" y="50800"/>
                </a:lnTo>
                <a:lnTo>
                  <a:pt x="44814" y="49529"/>
                </a:lnTo>
                <a:lnTo>
                  <a:pt x="144758" y="49529"/>
                </a:lnTo>
                <a:lnTo>
                  <a:pt x="149293" y="45720"/>
                </a:lnTo>
                <a:lnTo>
                  <a:pt x="151455" y="46989"/>
                </a:lnTo>
                <a:lnTo>
                  <a:pt x="153522" y="49529"/>
                </a:lnTo>
                <a:lnTo>
                  <a:pt x="158047" y="50800"/>
                </a:lnTo>
                <a:lnTo>
                  <a:pt x="160889" y="50800"/>
                </a:lnTo>
                <a:lnTo>
                  <a:pt x="162870" y="52070"/>
                </a:lnTo>
                <a:lnTo>
                  <a:pt x="170930" y="54610"/>
                </a:lnTo>
                <a:lnTo>
                  <a:pt x="195781" y="58420"/>
                </a:lnTo>
                <a:lnTo>
                  <a:pt x="58142" y="58420"/>
                </a:lnTo>
                <a:lnTo>
                  <a:pt x="56382" y="59689"/>
                </a:lnTo>
                <a:lnTo>
                  <a:pt x="53158" y="62229"/>
                </a:lnTo>
                <a:lnTo>
                  <a:pt x="54286" y="68579"/>
                </a:lnTo>
                <a:lnTo>
                  <a:pt x="48258" y="69850"/>
                </a:lnTo>
                <a:close/>
              </a:path>
              <a:path w="264159" h="346709">
                <a:moveTo>
                  <a:pt x="203973" y="59689"/>
                </a:moveTo>
                <a:lnTo>
                  <a:pt x="198518" y="59689"/>
                </a:lnTo>
                <a:lnTo>
                  <a:pt x="199877" y="57150"/>
                </a:lnTo>
                <a:lnTo>
                  <a:pt x="203973" y="59689"/>
                </a:lnTo>
                <a:close/>
              </a:path>
              <a:path w="264159" h="346709">
                <a:moveTo>
                  <a:pt x="68637" y="80010"/>
                </a:moveTo>
                <a:lnTo>
                  <a:pt x="65671" y="74929"/>
                </a:lnTo>
                <a:lnTo>
                  <a:pt x="71192" y="69850"/>
                </a:lnTo>
                <a:lnTo>
                  <a:pt x="72646" y="67310"/>
                </a:lnTo>
                <a:lnTo>
                  <a:pt x="74483" y="66039"/>
                </a:lnTo>
                <a:lnTo>
                  <a:pt x="69642" y="63500"/>
                </a:lnTo>
                <a:lnTo>
                  <a:pt x="65710" y="60960"/>
                </a:lnTo>
                <a:lnTo>
                  <a:pt x="60123" y="58420"/>
                </a:lnTo>
                <a:lnTo>
                  <a:pt x="195781" y="58420"/>
                </a:lnTo>
                <a:lnTo>
                  <a:pt x="198518" y="59689"/>
                </a:lnTo>
                <a:lnTo>
                  <a:pt x="203973" y="59689"/>
                </a:lnTo>
                <a:lnTo>
                  <a:pt x="206029" y="62229"/>
                </a:lnTo>
                <a:lnTo>
                  <a:pt x="220333" y="62229"/>
                </a:lnTo>
                <a:lnTo>
                  <a:pt x="223327" y="66039"/>
                </a:lnTo>
                <a:lnTo>
                  <a:pt x="87062" y="66039"/>
                </a:lnTo>
                <a:lnTo>
                  <a:pt x="80029" y="69850"/>
                </a:lnTo>
                <a:lnTo>
                  <a:pt x="72522" y="76200"/>
                </a:lnTo>
                <a:lnTo>
                  <a:pt x="71288" y="78739"/>
                </a:lnTo>
                <a:lnTo>
                  <a:pt x="69921" y="78739"/>
                </a:lnTo>
                <a:lnTo>
                  <a:pt x="68637" y="80010"/>
                </a:lnTo>
                <a:close/>
              </a:path>
              <a:path w="264159" h="346709">
                <a:moveTo>
                  <a:pt x="220333" y="62229"/>
                </a:moveTo>
                <a:lnTo>
                  <a:pt x="210678" y="62229"/>
                </a:lnTo>
                <a:lnTo>
                  <a:pt x="213338" y="60960"/>
                </a:lnTo>
                <a:lnTo>
                  <a:pt x="216563" y="59689"/>
                </a:lnTo>
                <a:lnTo>
                  <a:pt x="218237" y="60960"/>
                </a:lnTo>
                <a:lnTo>
                  <a:pt x="220333" y="62229"/>
                </a:lnTo>
                <a:close/>
              </a:path>
              <a:path w="264159" h="346709">
                <a:moveTo>
                  <a:pt x="115586" y="72389"/>
                </a:moveTo>
                <a:lnTo>
                  <a:pt x="110458" y="69850"/>
                </a:lnTo>
                <a:lnTo>
                  <a:pt x="105109" y="67310"/>
                </a:lnTo>
                <a:lnTo>
                  <a:pt x="94971" y="66039"/>
                </a:lnTo>
                <a:lnTo>
                  <a:pt x="223327" y="66039"/>
                </a:lnTo>
                <a:lnTo>
                  <a:pt x="225059" y="67310"/>
                </a:lnTo>
                <a:lnTo>
                  <a:pt x="224513" y="69850"/>
                </a:lnTo>
                <a:lnTo>
                  <a:pt x="123490" y="69850"/>
                </a:lnTo>
                <a:lnTo>
                  <a:pt x="115586" y="72389"/>
                </a:lnTo>
                <a:close/>
              </a:path>
              <a:path w="264159" h="346709">
                <a:moveTo>
                  <a:pt x="132291" y="77470"/>
                </a:moveTo>
                <a:lnTo>
                  <a:pt x="127001" y="71120"/>
                </a:lnTo>
                <a:lnTo>
                  <a:pt x="123490" y="69850"/>
                </a:lnTo>
                <a:lnTo>
                  <a:pt x="224513" y="69850"/>
                </a:lnTo>
                <a:lnTo>
                  <a:pt x="223865" y="73660"/>
                </a:lnTo>
                <a:lnTo>
                  <a:pt x="140864" y="73660"/>
                </a:lnTo>
                <a:lnTo>
                  <a:pt x="132291" y="77470"/>
                </a:lnTo>
                <a:close/>
              </a:path>
              <a:path w="264159" h="346709">
                <a:moveTo>
                  <a:pt x="144843" y="82550"/>
                </a:moveTo>
                <a:lnTo>
                  <a:pt x="143160" y="81279"/>
                </a:lnTo>
                <a:lnTo>
                  <a:pt x="140864" y="73660"/>
                </a:lnTo>
                <a:lnTo>
                  <a:pt x="223865" y="73660"/>
                </a:lnTo>
                <a:lnTo>
                  <a:pt x="223432" y="76200"/>
                </a:lnTo>
                <a:lnTo>
                  <a:pt x="226829" y="78739"/>
                </a:lnTo>
                <a:lnTo>
                  <a:pt x="150412" y="78739"/>
                </a:lnTo>
                <a:lnTo>
                  <a:pt x="144843" y="82550"/>
                </a:lnTo>
                <a:close/>
              </a:path>
              <a:path w="264159" h="346709">
                <a:moveTo>
                  <a:pt x="257691" y="95250"/>
                </a:moveTo>
                <a:lnTo>
                  <a:pt x="191075" y="95250"/>
                </a:lnTo>
                <a:lnTo>
                  <a:pt x="191210" y="93979"/>
                </a:lnTo>
                <a:lnTo>
                  <a:pt x="182340" y="93979"/>
                </a:lnTo>
                <a:lnTo>
                  <a:pt x="179832" y="88900"/>
                </a:lnTo>
                <a:lnTo>
                  <a:pt x="178416" y="86360"/>
                </a:lnTo>
                <a:lnTo>
                  <a:pt x="235382" y="86360"/>
                </a:lnTo>
                <a:lnTo>
                  <a:pt x="241707" y="85089"/>
                </a:lnTo>
                <a:lnTo>
                  <a:pt x="241315" y="78739"/>
                </a:lnTo>
                <a:lnTo>
                  <a:pt x="244338" y="74929"/>
                </a:lnTo>
                <a:lnTo>
                  <a:pt x="249456" y="77470"/>
                </a:lnTo>
                <a:lnTo>
                  <a:pt x="255198" y="78739"/>
                </a:lnTo>
                <a:lnTo>
                  <a:pt x="262580" y="78739"/>
                </a:lnTo>
                <a:lnTo>
                  <a:pt x="262622" y="80010"/>
                </a:lnTo>
                <a:lnTo>
                  <a:pt x="263597" y="83820"/>
                </a:lnTo>
                <a:lnTo>
                  <a:pt x="262622" y="85089"/>
                </a:lnTo>
                <a:lnTo>
                  <a:pt x="259605" y="91439"/>
                </a:lnTo>
                <a:lnTo>
                  <a:pt x="257691" y="95250"/>
                </a:lnTo>
                <a:close/>
              </a:path>
              <a:path w="264159" h="346709">
                <a:moveTo>
                  <a:pt x="262580" y="78739"/>
                </a:moveTo>
                <a:lnTo>
                  <a:pt x="255198" y="78739"/>
                </a:lnTo>
                <a:lnTo>
                  <a:pt x="258402" y="77470"/>
                </a:lnTo>
                <a:lnTo>
                  <a:pt x="262497" y="76200"/>
                </a:lnTo>
                <a:lnTo>
                  <a:pt x="262580" y="78739"/>
                </a:lnTo>
                <a:close/>
              </a:path>
              <a:path w="264159" h="346709">
                <a:moveTo>
                  <a:pt x="155176" y="83820"/>
                </a:moveTo>
                <a:lnTo>
                  <a:pt x="150412" y="78739"/>
                </a:lnTo>
                <a:lnTo>
                  <a:pt x="226829" y="78739"/>
                </a:lnTo>
                <a:lnTo>
                  <a:pt x="230226" y="81279"/>
                </a:lnTo>
                <a:lnTo>
                  <a:pt x="159971" y="81279"/>
                </a:lnTo>
                <a:lnTo>
                  <a:pt x="155176" y="83820"/>
                </a:lnTo>
                <a:close/>
              </a:path>
              <a:path w="264159" h="346709">
                <a:moveTo>
                  <a:pt x="166084" y="90170"/>
                </a:moveTo>
                <a:lnTo>
                  <a:pt x="164210" y="87629"/>
                </a:lnTo>
                <a:lnTo>
                  <a:pt x="159971" y="81279"/>
                </a:lnTo>
                <a:lnTo>
                  <a:pt x="230226" y="81279"/>
                </a:lnTo>
                <a:lnTo>
                  <a:pt x="235382" y="86360"/>
                </a:lnTo>
                <a:lnTo>
                  <a:pt x="178416" y="86360"/>
                </a:lnTo>
                <a:lnTo>
                  <a:pt x="166084" y="90170"/>
                </a:lnTo>
                <a:close/>
              </a:path>
              <a:path w="264159" h="346709">
                <a:moveTo>
                  <a:pt x="15074" y="92710"/>
                </a:moveTo>
                <a:lnTo>
                  <a:pt x="5883" y="92710"/>
                </a:lnTo>
                <a:lnTo>
                  <a:pt x="6314" y="91439"/>
                </a:lnTo>
                <a:lnTo>
                  <a:pt x="9566" y="91439"/>
                </a:lnTo>
                <a:lnTo>
                  <a:pt x="13222" y="90170"/>
                </a:lnTo>
                <a:lnTo>
                  <a:pt x="15074" y="92710"/>
                </a:lnTo>
                <a:close/>
              </a:path>
              <a:path w="264159" h="346709">
                <a:moveTo>
                  <a:pt x="10476" y="166370"/>
                </a:moveTo>
                <a:lnTo>
                  <a:pt x="6160" y="162560"/>
                </a:lnTo>
                <a:lnTo>
                  <a:pt x="9290" y="146050"/>
                </a:lnTo>
                <a:lnTo>
                  <a:pt x="1779" y="146050"/>
                </a:lnTo>
                <a:lnTo>
                  <a:pt x="3807" y="139700"/>
                </a:lnTo>
                <a:lnTo>
                  <a:pt x="401" y="132079"/>
                </a:lnTo>
                <a:lnTo>
                  <a:pt x="6439" y="125729"/>
                </a:lnTo>
                <a:lnTo>
                  <a:pt x="3731" y="120650"/>
                </a:lnTo>
                <a:lnTo>
                  <a:pt x="7069" y="114300"/>
                </a:lnTo>
                <a:lnTo>
                  <a:pt x="479" y="106679"/>
                </a:lnTo>
                <a:lnTo>
                  <a:pt x="678" y="104139"/>
                </a:lnTo>
                <a:lnTo>
                  <a:pt x="3089" y="100329"/>
                </a:lnTo>
                <a:lnTo>
                  <a:pt x="3607" y="97789"/>
                </a:lnTo>
                <a:lnTo>
                  <a:pt x="220" y="91439"/>
                </a:lnTo>
                <a:lnTo>
                  <a:pt x="5883" y="92710"/>
                </a:lnTo>
                <a:lnTo>
                  <a:pt x="15074" y="92710"/>
                </a:lnTo>
                <a:lnTo>
                  <a:pt x="17853" y="96520"/>
                </a:lnTo>
                <a:lnTo>
                  <a:pt x="29596" y="96520"/>
                </a:lnTo>
                <a:lnTo>
                  <a:pt x="32267" y="97789"/>
                </a:lnTo>
                <a:lnTo>
                  <a:pt x="46274" y="97789"/>
                </a:lnTo>
                <a:lnTo>
                  <a:pt x="47339" y="99060"/>
                </a:lnTo>
                <a:lnTo>
                  <a:pt x="51052" y="104139"/>
                </a:lnTo>
                <a:lnTo>
                  <a:pt x="77582" y="104139"/>
                </a:lnTo>
                <a:lnTo>
                  <a:pt x="80511" y="109220"/>
                </a:lnTo>
                <a:lnTo>
                  <a:pt x="82568" y="111760"/>
                </a:lnTo>
                <a:lnTo>
                  <a:pt x="98469" y="111760"/>
                </a:lnTo>
                <a:lnTo>
                  <a:pt x="98345" y="113029"/>
                </a:lnTo>
                <a:lnTo>
                  <a:pt x="106142" y="118110"/>
                </a:lnTo>
                <a:lnTo>
                  <a:pt x="120208" y="118110"/>
                </a:lnTo>
                <a:lnTo>
                  <a:pt x="121203" y="123189"/>
                </a:lnTo>
                <a:lnTo>
                  <a:pt x="133694" y="123189"/>
                </a:lnTo>
                <a:lnTo>
                  <a:pt x="135238" y="124460"/>
                </a:lnTo>
                <a:lnTo>
                  <a:pt x="148212" y="124460"/>
                </a:lnTo>
                <a:lnTo>
                  <a:pt x="149848" y="125729"/>
                </a:lnTo>
                <a:lnTo>
                  <a:pt x="157539" y="125729"/>
                </a:lnTo>
                <a:lnTo>
                  <a:pt x="159483" y="133350"/>
                </a:lnTo>
                <a:lnTo>
                  <a:pt x="241718" y="133350"/>
                </a:lnTo>
                <a:lnTo>
                  <a:pt x="240385" y="139700"/>
                </a:lnTo>
                <a:lnTo>
                  <a:pt x="237621" y="148589"/>
                </a:lnTo>
                <a:lnTo>
                  <a:pt x="234176" y="157479"/>
                </a:lnTo>
                <a:lnTo>
                  <a:pt x="232086" y="161289"/>
                </a:lnTo>
                <a:lnTo>
                  <a:pt x="15710" y="161289"/>
                </a:lnTo>
                <a:lnTo>
                  <a:pt x="13949" y="165100"/>
                </a:lnTo>
                <a:lnTo>
                  <a:pt x="10476" y="166370"/>
                </a:lnTo>
                <a:close/>
              </a:path>
              <a:path w="264159" h="346709">
                <a:moveTo>
                  <a:pt x="29596" y="96520"/>
                </a:moveTo>
                <a:lnTo>
                  <a:pt x="17853" y="96520"/>
                </a:lnTo>
                <a:lnTo>
                  <a:pt x="19986" y="93979"/>
                </a:lnTo>
                <a:lnTo>
                  <a:pt x="21804" y="92710"/>
                </a:lnTo>
                <a:lnTo>
                  <a:pt x="26924" y="95250"/>
                </a:lnTo>
                <a:lnTo>
                  <a:pt x="29596" y="96520"/>
                </a:lnTo>
                <a:close/>
              </a:path>
              <a:path w="264159" h="346709">
                <a:moveTo>
                  <a:pt x="190908" y="95210"/>
                </a:moveTo>
                <a:lnTo>
                  <a:pt x="185659" y="93979"/>
                </a:lnTo>
                <a:lnTo>
                  <a:pt x="191210" y="93979"/>
                </a:lnTo>
                <a:lnTo>
                  <a:pt x="190908" y="95210"/>
                </a:lnTo>
                <a:close/>
              </a:path>
              <a:path w="264159" h="346709">
                <a:moveTo>
                  <a:pt x="191075" y="95250"/>
                </a:moveTo>
                <a:lnTo>
                  <a:pt x="190908" y="95210"/>
                </a:lnTo>
                <a:lnTo>
                  <a:pt x="191210" y="93979"/>
                </a:lnTo>
                <a:lnTo>
                  <a:pt x="191075" y="95250"/>
                </a:lnTo>
                <a:close/>
              </a:path>
              <a:path w="264159" h="346709">
                <a:moveTo>
                  <a:pt x="241718" y="133350"/>
                </a:moveTo>
                <a:lnTo>
                  <a:pt x="159483" y="133350"/>
                </a:lnTo>
                <a:lnTo>
                  <a:pt x="165625" y="130810"/>
                </a:lnTo>
                <a:lnTo>
                  <a:pt x="175680" y="129539"/>
                </a:lnTo>
                <a:lnTo>
                  <a:pt x="191916" y="129539"/>
                </a:lnTo>
                <a:lnTo>
                  <a:pt x="196060" y="125729"/>
                </a:lnTo>
                <a:lnTo>
                  <a:pt x="199465" y="120650"/>
                </a:lnTo>
                <a:lnTo>
                  <a:pt x="198749" y="119379"/>
                </a:lnTo>
                <a:lnTo>
                  <a:pt x="197561" y="119379"/>
                </a:lnTo>
                <a:lnTo>
                  <a:pt x="197618" y="118110"/>
                </a:lnTo>
                <a:lnTo>
                  <a:pt x="197898" y="118110"/>
                </a:lnTo>
                <a:lnTo>
                  <a:pt x="198949" y="113029"/>
                </a:lnTo>
                <a:lnTo>
                  <a:pt x="201169" y="101600"/>
                </a:lnTo>
                <a:lnTo>
                  <a:pt x="196680" y="101600"/>
                </a:lnTo>
                <a:lnTo>
                  <a:pt x="189652" y="100337"/>
                </a:lnTo>
                <a:lnTo>
                  <a:pt x="190908" y="95210"/>
                </a:lnTo>
                <a:lnTo>
                  <a:pt x="191075" y="95250"/>
                </a:lnTo>
                <a:lnTo>
                  <a:pt x="257691" y="95250"/>
                </a:lnTo>
                <a:lnTo>
                  <a:pt x="253225" y="104139"/>
                </a:lnTo>
                <a:lnTo>
                  <a:pt x="250155" y="110489"/>
                </a:lnTo>
                <a:lnTo>
                  <a:pt x="247208" y="116839"/>
                </a:lnTo>
                <a:lnTo>
                  <a:pt x="243850" y="123189"/>
                </a:lnTo>
                <a:lnTo>
                  <a:pt x="241718" y="133350"/>
                </a:lnTo>
                <a:close/>
              </a:path>
              <a:path w="264159" h="346709">
                <a:moveTo>
                  <a:pt x="46274" y="97789"/>
                </a:moveTo>
                <a:lnTo>
                  <a:pt x="37964" y="97789"/>
                </a:lnTo>
                <a:lnTo>
                  <a:pt x="44144" y="95250"/>
                </a:lnTo>
                <a:lnTo>
                  <a:pt x="46274" y="97789"/>
                </a:lnTo>
                <a:close/>
              </a:path>
              <a:path w="264159" h="346709">
                <a:moveTo>
                  <a:pt x="77582" y="104139"/>
                </a:moveTo>
                <a:lnTo>
                  <a:pt x="51052" y="104139"/>
                </a:lnTo>
                <a:lnTo>
                  <a:pt x="61690" y="99060"/>
                </a:lnTo>
                <a:lnTo>
                  <a:pt x="65775" y="100337"/>
                </a:lnTo>
                <a:lnTo>
                  <a:pt x="71882" y="101600"/>
                </a:lnTo>
                <a:lnTo>
                  <a:pt x="77114" y="101600"/>
                </a:lnTo>
                <a:lnTo>
                  <a:pt x="77582" y="104139"/>
                </a:lnTo>
                <a:close/>
              </a:path>
              <a:path w="264159" h="346709">
                <a:moveTo>
                  <a:pt x="77114" y="101600"/>
                </a:moveTo>
                <a:lnTo>
                  <a:pt x="71882" y="101600"/>
                </a:lnTo>
                <a:lnTo>
                  <a:pt x="74091" y="99060"/>
                </a:lnTo>
                <a:lnTo>
                  <a:pt x="76350" y="99060"/>
                </a:lnTo>
                <a:lnTo>
                  <a:pt x="77114" y="101600"/>
                </a:lnTo>
                <a:close/>
              </a:path>
              <a:path w="264159" h="346709">
                <a:moveTo>
                  <a:pt x="189343" y="101600"/>
                </a:moveTo>
                <a:lnTo>
                  <a:pt x="189611" y="100329"/>
                </a:lnTo>
                <a:lnTo>
                  <a:pt x="189343" y="101600"/>
                </a:lnTo>
                <a:close/>
              </a:path>
              <a:path w="264159" h="346709">
                <a:moveTo>
                  <a:pt x="98469" y="111760"/>
                </a:moveTo>
                <a:lnTo>
                  <a:pt x="82568" y="111760"/>
                </a:lnTo>
                <a:lnTo>
                  <a:pt x="87276" y="107950"/>
                </a:lnTo>
                <a:lnTo>
                  <a:pt x="89495" y="110489"/>
                </a:lnTo>
                <a:lnTo>
                  <a:pt x="98593" y="110489"/>
                </a:lnTo>
                <a:lnTo>
                  <a:pt x="98469" y="111760"/>
                </a:lnTo>
                <a:close/>
              </a:path>
              <a:path w="264159" h="346709">
                <a:moveTo>
                  <a:pt x="98593" y="110489"/>
                </a:moveTo>
                <a:lnTo>
                  <a:pt x="93045" y="110489"/>
                </a:lnTo>
                <a:lnTo>
                  <a:pt x="95600" y="109220"/>
                </a:lnTo>
                <a:lnTo>
                  <a:pt x="98593" y="110489"/>
                </a:lnTo>
                <a:close/>
              </a:path>
              <a:path w="264159" h="346709">
                <a:moveTo>
                  <a:pt x="120208" y="118110"/>
                </a:moveTo>
                <a:lnTo>
                  <a:pt x="110841" y="118110"/>
                </a:lnTo>
                <a:lnTo>
                  <a:pt x="116006" y="115570"/>
                </a:lnTo>
                <a:lnTo>
                  <a:pt x="119960" y="116839"/>
                </a:lnTo>
                <a:lnTo>
                  <a:pt x="120208" y="118110"/>
                </a:lnTo>
                <a:close/>
              </a:path>
              <a:path w="264159" h="346709">
                <a:moveTo>
                  <a:pt x="133694" y="123189"/>
                </a:moveTo>
                <a:lnTo>
                  <a:pt x="121203" y="123189"/>
                </a:lnTo>
                <a:lnTo>
                  <a:pt x="130607" y="120650"/>
                </a:lnTo>
                <a:lnTo>
                  <a:pt x="133694" y="123189"/>
                </a:lnTo>
                <a:close/>
              </a:path>
              <a:path w="264159" h="346709">
                <a:moveTo>
                  <a:pt x="144795" y="124460"/>
                </a:moveTo>
                <a:lnTo>
                  <a:pt x="135238" y="124460"/>
                </a:lnTo>
                <a:lnTo>
                  <a:pt x="142281" y="121920"/>
                </a:lnTo>
                <a:lnTo>
                  <a:pt x="144795" y="124460"/>
                </a:lnTo>
                <a:close/>
              </a:path>
              <a:path w="264159" h="346709">
                <a:moveTo>
                  <a:pt x="157539" y="125729"/>
                </a:moveTo>
                <a:lnTo>
                  <a:pt x="149848" y="125729"/>
                </a:lnTo>
                <a:lnTo>
                  <a:pt x="151781" y="124460"/>
                </a:lnTo>
                <a:lnTo>
                  <a:pt x="157215" y="124460"/>
                </a:lnTo>
                <a:lnTo>
                  <a:pt x="157539" y="125729"/>
                </a:lnTo>
                <a:close/>
              </a:path>
              <a:path w="264159" h="346709">
                <a:moveTo>
                  <a:pt x="226336" y="172720"/>
                </a:moveTo>
                <a:lnTo>
                  <a:pt x="14599" y="172720"/>
                </a:lnTo>
                <a:lnTo>
                  <a:pt x="19853" y="168910"/>
                </a:lnTo>
                <a:lnTo>
                  <a:pt x="19871" y="162560"/>
                </a:lnTo>
                <a:lnTo>
                  <a:pt x="15710" y="161289"/>
                </a:lnTo>
                <a:lnTo>
                  <a:pt x="232086" y="161289"/>
                </a:lnTo>
                <a:lnTo>
                  <a:pt x="229996" y="165100"/>
                </a:lnTo>
                <a:lnTo>
                  <a:pt x="226916" y="171450"/>
                </a:lnTo>
                <a:lnTo>
                  <a:pt x="226336" y="172720"/>
                </a:lnTo>
                <a:close/>
              </a:path>
              <a:path w="264159" h="346709">
                <a:moveTo>
                  <a:pt x="21603" y="304800"/>
                </a:moveTo>
                <a:lnTo>
                  <a:pt x="17039" y="293370"/>
                </a:lnTo>
                <a:lnTo>
                  <a:pt x="28511" y="293370"/>
                </a:lnTo>
                <a:lnTo>
                  <a:pt x="25220" y="290829"/>
                </a:lnTo>
                <a:lnTo>
                  <a:pt x="23641" y="288289"/>
                </a:lnTo>
                <a:lnTo>
                  <a:pt x="15261" y="283210"/>
                </a:lnTo>
                <a:lnTo>
                  <a:pt x="11834" y="276860"/>
                </a:lnTo>
                <a:lnTo>
                  <a:pt x="13509" y="266700"/>
                </a:lnTo>
                <a:lnTo>
                  <a:pt x="9740" y="262889"/>
                </a:lnTo>
                <a:lnTo>
                  <a:pt x="13298" y="257810"/>
                </a:lnTo>
                <a:lnTo>
                  <a:pt x="11050" y="255270"/>
                </a:lnTo>
                <a:lnTo>
                  <a:pt x="7653" y="250189"/>
                </a:lnTo>
                <a:lnTo>
                  <a:pt x="2745" y="246379"/>
                </a:lnTo>
                <a:lnTo>
                  <a:pt x="5607" y="238760"/>
                </a:lnTo>
                <a:lnTo>
                  <a:pt x="4371" y="236220"/>
                </a:lnTo>
                <a:lnTo>
                  <a:pt x="2344" y="232410"/>
                </a:lnTo>
                <a:lnTo>
                  <a:pt x="2085" y="229870"/>
                </a:lnTo>
                <a:lnTo>
                  <a:pt x="8534" y="220979"/>
                </a:lnTo>
                <a:lnTo>
                  <a:pt x="6094" y="214629"/>
                </a:lnTo>
                <a:lnTo>
                  <a:pt x="353" y="208279"/>
                </a:lnTo>
                <a:lnTo>
                  <a:pt x="1818" y="204470"/>
                </a:lnTo>
                <a:lnTo>
                  <a:pt x="3367" y="200660"/>
                </a:lnTo>
                <a:lnTo>
                  <a:pt x="5300" y="195579"/>
                </a:lnTo>
                <a:lnTo>
                  <a:pt x="6380" y="193039"/>
                </a:lnTo>
                <a:lnTo>
                  <a:pt x="5635" y="191770"/>
                </a:lnTo>
                <a:lnTo>
                  <a:pt x="2998" y="186689"/>
                </a:lnTo>
                <a:lnTo>
                  <a:pt x="3867" y="181610"/>
                </a:lnTo>
                <a:lnTo>
                  <a:pt x="6232" y="176529"/>
                </a:lnTo>
                <a:lnTo>
                  <a:pt x="8084" y="171450"/>
                </a:lnTo>
                <a:lnTo>
                  <a:pt x="11413" y="171450"/>
                </a:lnTo>
                <a:lnTo>
                  <a:pt x="14599" y="172720"/>
                </a:lnTo>
                <a:lnTo>
                  <a:pt x="226336" y="172720"/>
                </a:lnTo>
                <a:lnTo>
                  <a:pt x="224017" y="177800"/>
                </a:lnTo>
                <a:lnTo>
                  <a:pt x="224389" y="186689"/>
                </a:lnTo>
                <a:lnTo>
                  <a:pt x="222964" y="189229"/>
                </a:lnTo>
                <a:lnTo>
                  <a:pt x="220352" y="194310"/>
                </a:lnTo>
                <a:lnTo>
                  <a:pt x="217923" y="196850"/>
                </a:lnTo>
                <a:lnTo>
                  <a:pt x="215740" y="201929"/>
                </a:lnTo>
                <a:lnTo>
                  <a:pt x="215921" y="204470"/>
                </a:lnTo>
                <a:lnTo>
                  <a:pt x="214572" y="209550"/>
                </a:lnTo>
                <a:lnTo>
                  <a:pt x="213386" y="210820"/>
                </a:lnTo>
                <a:lnTo>
                  <a:pt x="211407" y="215900"/>
                </a:lnTo>
                <a:lnTo>
                  <a:pt x="209301" y="220979"/>
                </a:lnTo>
                <a:lnTo>
                  <a:pt x="208900" y="220979"/>
                </a:lnTo>
                <a:lnTo>
                  <a:pt x="211904" y="229870"/>
                </a:lnTo>
                <a:lnTo>
                  <a:pt x="205244" y="236220"/>
                </a:lnTo>
                <a:lnTo>
                  <a:pt x="204182" y="247650"/>
                </a:lnTo>
                <a:lnTo>
                  <a:pt x="203570" y="251460"/>
                </a:lnTo>
                <a:lnTo>
                  <a:pt x="198308" y="256539"/>
                </a:lnTo>
                <a:lnTo>
                  <a:pt x="197580" y="260350"/>
                </a:lnTo>
                <a:lnTo>
                  <a:pt x="196671" y="262889"/>
                </a:lnTo>
                <a:lnTo>
                  <a:pt x="193970" y="271779"/>
                </a:lnTo>
                <a:lnTo>
                  <a:pt x="190605" y="279400"/>
                </a:lnTo>
                <a:lnTo>
                  <a:pt x="181641" y="293370"/>
                </a:lnTo>
                <a:lnTo>
                  <a:pt x="178762" y="295910"/>
                </a:lnTo>
                <a:lnTo>
                  <a:pt x="177190" y="299720"/>
                </a:lnTo>
                <a:lnTo>
                  <a:pt x="26195" y="299720"/>
                </a:lnTo>
                <a:lnTo>
                  <a:pt x="21603" y="304800"/>
                </a:lnTo>
                <a:close/>
              </a:path>
              <a:path w="264159" h="346709">
                <a:moveTo>
                  <a:pt x="53999" y="331470"/>
                </a:moveTo>
                <a:lnTo>
                  <a:pt x="50488" y="325120"/>
                </a:lnTo>
                <a:lnTo>
                  <a:pt x="46048" y="325120"/>
                </a:lnTo>
                <a:lnTo>
                  <a:pt x="43628" y="322579"/>
                </a:lnTo>
                <a:lnTo>
                  <a:pt x="42882" y="317500"/>
                </a:lnTo>
                <a:lnTo>
                  <a:pt x="34405" y="313689"/>
                </a:lnTo>
                <a:lnTo>
                  <a:pt x="26195" y="299720"/>
                </a:lnTo>
                <a:lnTo>
                  <a:pt x="177190" y="299720"/>
                </a:lnTo>
                <a:lnTo>
                  <a:pt x="176666" y="300989"/>
                </a:lnTo>
                <a:lnTo>
                  <a:pt x="173969" y="304800"/>
                </a:lnTo>
                <a:lnTo>
                  <a:pt x="179565" y="316229"/>
                </a:lnTo>
                <a:lnTo>
                  <a:pt x="174298" y="322579"/>
                </a:lnTo>
                <a:lnTo>
                  <a:pt x="53981" y="322579"/>
                </a:lnTo>
                <a:lnTo>
                  <a:pt x="53999" y="331470"/>
                </a:lnTo>
                <a:close/>
              </a:path>
              <a:path w="264159" h="346709">
                <a:moveTo>
                  <a:pt x="66465" y="334010"/>
                </a:moveTo>
                <a:lnTo>
                  <a:pt x="63013" y="334010"/>
                </a:lnTo>
                <a:lnTo>
                  <a:pt x="60093" y="332739"/>
                </a:lnTo>
                <a:lnTo>
                  <a:pt x="65490" y="328929"/>
                </a:lnTo>
                <a:lnTo>
                  <a:pt x="60027" y="326389"/>
                </a:lnTo>
                <a:lnTo>
                  <a:pt x="58343" y="323850"/>
                </a:lnTo>
                <a:lnTo>
                  <a:pt x="53981" y="322579"/>
                </a:lnTo>
                <a:lnTo>
                  <a:pt x="163272" y="322579"/>
                </a:lnTo>
                <a:lnTo>
                  <a:pt x="163596" y="325120"/>
                </a:lnTo>
                <a:lnTo>
                  <a:pt x="161004" y="332739"/>
                </a:lnTo>
                <a:lnTo>
                  <a:pt x="69777" y="332739"/>
                </a:lnTo>
                <a:lnTo>
                  <a:pt x="66465" y="334010"/>
                </a:lnTo>
                <a:close/>
              </a:path>
              <a:path w="264159" h="346709">
                <a:moveTo>
                  <a:pt x="170084" y="327660"/>
                </a:moveTo>
                <a:lnTo>
                  <a:pt x="166706" y="322579"/>
                </a:lnTo>
                <a:lnTo>
                  <a:pt x="174298" y="322579"/>
                </a:lnTo>
                <a:lnTo>
                  <a:pt x="170084" y="327660"/>
                </a:lnTo>
                <a:close/>
              </a:path>
              <a:path w="264159" h="346709">
                <a:moveTo>
                  <a:pt x="82644" y="341629"/>
                </a:moveTo>
                <a:lnTo>
                  <a:pt x="79525" y="340360"/>
                </a:lnTo>
                <a:lnTo>
                  <a:pt x="78233" y="335279"/>
                </a:lnTo>
                <a:lnTo>
                  <a:pt x="75000" y="334010"/>
                </a:lnTo>
                <a:lnTo>
                  <a:pt x="69777" y="332739"/>
                </a:lnTo>
                <a:lnTo>
                  <a:pt x="161004" y="332739"/>
                </a:lnTo>
                <a:lnTo>
                  <a:pt x="159304" y="336550"/>
                </a:lnTo>
                <a:lnTo>
                  <a:pt x="89658" y="336550"/>
                </a:lnTo>
                <a:lnTo>
                  <a:pt x="82644" y="341629"/>
                </a:lnTo>
                <a:close/>
              </a:path>
              <a:path w="264159" h="346709">
                <a:moveTo>
                  <a:pt x="102717" y="344170"/>
                </a:moveTo>
                <a:lnTo>
                  <a:pt x="99704" y="341629"/>
                </a:lnTo>
                <a:lnTo>
                  <a:pt x="93591" y="337820"/>
                </a:lnTo>
                <a:lnTo>
                  <a:pt x="89658" y="336550"/>
                </a:lnTo>
                <a:lnTo>
                  <a:pt x="159304" y="336550"/>
                </a:lnTo>
                <a:lnTo>
                  <a:pt x="158737" y="337820"/>
                </a:lnTo>
                <a:lnTo>
                  <a:pt x="149990" y="337820"/>
                </a:lnTo>
                <a:lnTo>
                  <a:pt x="149102" y="339089"/>
                </a:lnTo>
                <a:lnTo>
                  <a:pt x="109090" y="339089"/>
                </a:lnTo>
                <a:lnTo>
                  <a:pt x="102717" y="344170"/>
                </a:lnTo>
                <a:close/>
              </a:path>
              <a:path w="264159" h="346709">
                <a:moveTo>
                  <a:pt x="110946" y="346710"/>
                </a:moveTo>
                <a:lnTo>
                  <a:pt x="110086" y="346710"/>
                </a:lnTo>
                <a:lnTo>
                  <a:pt x="109090" y="339089"/>
                </a:lnTo>
                <a:lnTo>
                  <a:pt x="148375" y="339089"/>
                </a:lnTo>
                <a:lnTo>
                  <a:pt x="142651" y="342900"/>
                </a:lnTo>
                <a:lnTo>
                  <a:pt x="136654" y="344170"/>
                </a:lnTo>
                <a:lnTo>
                  <a:pt x="120628" y="344170"/>
                </a:lnTo>
                <a:lnTo>
                  <a:pt x="117070" y="345439"/>
                </a:lnTo>
                <a:lnTo>
                  <a:pt x="110946" y="34671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419434" y="6749881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2238" y="9512"/>
                </a:moveTo>
                <a:lnTo>
                  <a:pt x="0" y="0"/>
                </a:lnTo>
                <a:lnTo>
                  <a:pt x="5450" y="3398"/>
                </a:lnTo>
                <a:lnTo>
                  <a:pt x="4390" y="6412"/>
                </a:lnTo>
                <a:lnTo>
                  <a:pt x="2238" y="95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4421480" y="675939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92" y="0"/>
                </a:moveTo>
                <a:lnTo>
                  <a:pt x="0" y="273"/>
                </a:lnTo>
                <a:lnTo>
                  <a:pt x="96" y="515"/>
                </a:lnTo>
                <a:lnTo>
                  <a:pt x="355" y="688"/>
                </a:lnTo>
                <a:lnTo>
                  <a:pt x="192" y="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364506" y="67342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353"/>
                </a:moveTo>
                <a:lnTo>
                  <a:pt x="0" y="0"/>
                </a:lnTo>
                <a:lnTo>
                  <a:pt x="240" y="273"/>
                </a:lnTo>
                <a:lnTo>
                  <a:pt x="0" y="35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364746" y="673177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7060" y="10634"/>
                </a:moveTo>
                <a:lnTo>
                  <a:pt x="0" y="2703"/>
                </a:lnTo>
                <a:lnTo>
                  <a:pt x="9280" y="0"/>
                </a:lnTo>
                <a:lnTo>
                  <a:pt x="9416" y="3379"/>
                </a:lnTo>
                <a:lnTo>
                  <a:pt x="12972" y="7515"/>
                </a:lnTo>
                <a:lnTo>
                  <a:pt x="7060" y="106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357370" y="67373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92"/>
                </a:moveTo>
                <a:lnTo>
                  <a:pt x="161" y="0"/>
                </a:lnTo>
                <a:lnTo>
                  <a:pt x="161" y="236"/>
                </a:lnTo>
                <a:lnTo>
                  <a:pt x="0" y="29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357455" y="672546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80" h="12065">
                <a:moveTo>
                  <a:pt x="77" y="11882"/>
                </a:moveTo>
                <a:lnTo>
                  <a:pt x="0" y="6896"/>
                </a:lnTo>
                <a:lnTo>
                  <a:pt x="403" y="2245"/>
                </a:lnTo>
                <a:lnTo>
                  <a:pt x="1311" y="427"/>
                </a:lnTo>
                <a:lnTo>
                  <a:pt x="3751" y="0"/>
                </a:lnTo>
                <a:lnTo>
                  <a:pt x="4784" y="4657"/>
                </a:lnTo>
                <a:lnTo>
                  <a:pt x="2232" y="8210"/>
                </a:lnTo>
                <a:lnTo>
                  <a:pt x="77" y="1188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4186552" y="6104277"/>
            <a:ext cx="704215" cy="662940"/>
          </a:xfrm>
          <a:custGeom>
            <a:avLst/>
            <a:gdLst/>
            <a:ahLst/>
            <a:cxnLst/>
            <a:rect l="l" t="t" r="r" b="b"/>
            <a:pathLst>
              <a:path w="704215" h="662940">
                <a:moveTo>
                  <a:pt x="247778" y="638230"/>
                </a:moveTo>
                <a:lnTo>
                  <a:pt x="240312" y="637893"/>
                </a:lnTo>
                <a:lnTo>
                  <a:pt x="235880" y="633119"/>
                </a:lnTo>
                <a:lnTo>
                  <a:pt x="235036" y="626357"/>
                </a:lnTo>
                <a:lnTo>
                  <a:pt x="238333" y="620055"/>
                </a:lnTo>
                <a:lnTo>
                  <a:pt x="226147" y="615505"/>
                </a:lnTo>
                <a:lnTo>
                  <a:pt x="191500" y="597682"/>
                </a:lnTo>
                <a:lnTo>
                  <a:pt x="158914" y="575202"/>
                </a:lnTo>
                <a:lnTo>
                  <a:pt x="127569" y="550937"/>
                </a:lnTo>
                <a:lnTo>
                  <a:pt x="98196" y="528437"/>
                </a:lnTo>
                <a:lnTo>
                  <a:pt x="45953" y="477960"/>
                </a:lnTo>
                <a:lnTo>
                  <a:pt x="9616" y="415968"/>
                </a:lnTo>
                <a:lnTo>
                  <a:pt x="0" y="343902"/>
                </a:lnTo>
                <a:lnTo>
                  <a:pt x="6082" y="306240"/>
                </a:lnTo>
                <a:lnTo>
                  <a:pt x="18454" y="270115"/>
                </a:lnTo>
                <a:lnTo>
                  <a:pt x="51577" y="215868"/>
                </a:lnTo>
                <a:lnTo>
                  <a:pt x="83976" y="173850"/>
                </a:lnTo>
                <a:lnTo>
                  <a:pt x="119846" y="134836"/>
                </a:lnTo>
                <a:lnTo>
                  <a:pt x="158734" y="97897"/>
                </a:lnTo>
                <a:lnTo>
                  <a:pt x="222668" y="53813"/>
                </a:lnTo>
                <a:lnTo>
                  <a:pt x="267381" y="28903"/>
                </a:lnTo>
                <a:lnTo>
                  <a:pt x="312481" y="13481"/>
                </a:lnTo>
                <a:lnTo>
                  <a:pt x="386639" y="1508"/>
                </a:lnTo>
                <a:lnTo>
                  <a:pt x="413891" y="0"/>
                </a:lnTo>
                <a:lnTo>
                  <a:pt x="436880" y="862"/>
                </a:lnTo>
                <a:lnTo>
                  <a:pt x="487485" y="8012"/>
                </a:lnTo>
                <a:lnTo>
                  <a:pt x="524585" y="20500"/>
                </a:lnTo>
                <a:lnTo>
                  <a:pt x="544492" y="29968"/>
                </a:lnTo>
                <a:lnTo>
                  <a:pt x="554612" y="34391"/>
                </a:lnTo>
                <a:lnTo>
                  <a:pt x="595123" y="59120"/>
                </a:lnTo>
                <a:lnTo>
                  <a:pt x="629536" y="92100"/>
                </a:lnTo>
                <a:lnTo>
                  <a:pt x="653789" y="126343"/>
                </a:lnTo>
                <a:lnTo>
                  <a:pt x="660822" y="138323"/>
                </a:lnTo>
                <a:lnTo>
                  <a:pt x="667089" y="148878"/>
                </a:lnTo>
                <a:lnTo>
                  <a:pt x="687960" y="193445"/>
                </a:lnTo>
                <a:lnTo>
                  <a:pt x="700064" y="239906"/>
                </a:lnTo>
                <a:lnTo>
                  <a:pt x="703762" y="270607"/>
                </a:lnTo>
                <a:lnTo>
                  <a:pt x="703040" y="295994"/>
                </a:lnTo>
                <a:lnTo>
                  <a:pt x="700364" y="346686"/>
                </a:lnTo>
                <a:lnTo>
                  <a:pt x="694493" y="398476"/>
                </a:lnTo>
                <a:lnTo>
                  <a:pt x="680993" y="450891"/>
                </a:lnTo>
                <a:lnTo>
                  <a:pt x="655045" y="496104"/>
                </a:lnTo>
                <a:lnTo>
                  <a:pt x="621356" y="535437"/>
                </a:lnTo>
                <a:lnTo>
                  <a:pt x="564582" y="585005"/>
                </a:lnTo>
                <a:lnTo>
                  <a:pt x="522653" y="613066"/>
                </a:lnTo>
                <a:lnTo>
                  <a:pt x="481838" y="634175"/>
                </a:lnTo>
                <a:lnTo>
                  <a:pt x="275351" y="634175"/>
                </a:lnTo>
                <a:lnTo>
                  <a:pt x="260924" y="634455"/>
                </a:lnTo>
                <a:lnTo>
                  <a:pt x="254461" y="636181"/>
                </a:lnTo>
                <a:lnTo>
                  <a:pt x="247778" y="638230"/>
                </a:lnTo>
                <a:close/>
              </a:path>
              <a:path w="704215" h="662940">
                <a:moveTo>
                  <a:pt x="358854" y="662679"/>
                </a:moveTo>
                <a:lnTo>
                  <a:pt x="310449" y="653812"/>
                </a:lnTo>
                <a:lnTo>
                  <a:pt x="275351" y="634175"/>
                </a:lnTo>
                <a:lnTo>
                  <a:pt x="481838" y="634175"/>
                </a:lnTo>
                <a:lnTo>
                  <a:pt x="431238" y="653182"/>
                </a:lnTo>
                <a:lnTo>
                  <a:pt x="383265" y="662333"/>
                </a:lnTo>
                <a:lnTo>
                  <a:pt x="358854" y="662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341276" y="67348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60"/>
                </a:moveTo>
                <a:lnTo>
                  <a:pt x="381" y="0"/>
                </a:lnTo>
                <a:lnTo>
                  <a:pt x="0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4863564" y="61576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06" y="595"/>
                </a:moveTo>
                <a:lnTo>
                  <a:pt x="114" y="372"/>
                </a:lnTo>
                <a:lnTo>
                  <a:pt x="0" y="0"/>
                </a:lnTo>
                <a:lnTo>
                  <a:pt x="545" y="124"/>
                </a:lnTo>
                <a:lnTo>
                  <a:pt x="306" y="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386588" y="67869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669" y="929"/>
                </a:moveTo>
                <a:lnTo>
                  <a:pt x="449" y="626"/>
                </a:lnTo>
                <a:lnTo>
                  <a:pt x="257" y="285"/>
                </a:lnTo>
                <a:lnTo>
                  <a:pt x="0" y="0"/>
                </a:lnTo>
                <a:lnTo>
                  <a:pt x="1167" y="750"/>
                </a:lnTo>
                <a:lnTo>
                  <a:pt x="669" y="929"/>
                </a:lnTo>
                <a:close/>
              </a:path>
              <a:path w="1269" h="1270">
                <a:moveTo>
                  <a:pt x="1117" y="80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4113509" y="6024505"/>
            <a:ext cx="879475" cy="1162050"/>
          </a:xfrm>
          <a:custGeom>
            <a:avLst/>
            <a:gdLst/>
            <a:ahLst/>
            <a:cxnLst/>
            <a:rect l="l" t="t" r="r" b="b"/>
            <a:pathLst>
              <a:path w="879475" h="1162050">
                <a:moveTo>
                  <a:pt x="463725" y="8889"/>
                </a:moveTo>
                <a:lnTo>
                  <a:pt x="383575" y="8889"/>
                </a:lnTo>
                <a:lnTo>
                  <a:pt x="383623" y="7620"/>
                </a:lnTo>
                <a:lnTo>
                  <a:pt x="384579" y="5079"/>
                </a:lnTo>
                <a:lnTo>
                  <a:pt x="385412" y="3810"/>
                </a:lnTo>
                <a:lnTo>
                  <a:pt x="387384" y="2539"/>
                </a:lnTo>
                <a:lnTo>
                  <a:pt x="403185" y="2539"/>
                </a:lnTo>
                <a:lnTo>
                  <a:pt x="410316" y="1270"/>
                </a:lnTo>
                <a:lnTo>
                  <a:pt x="419148" y="0"/>
                </a:lnTo>
                <a:lnTo>
                  <a:pt x="421234" y="0"/>
                </a:lnTo>
                <a:lnTo>
                  <a:pt x="428973" y="3810"/>
                </a:lnTo>
                <a:lnTo>
                  <a:pt x="475282" y="3810"/>
                </a:lnTo>
                <a:lnTo>
                  <a:pt x="470555" y="6350"/>
                </a:lnTo>
                <a:lnTo>
                  <a:pt x="471019" y="7620"/>
                </a:lnTo>
                <a:lnTo>
                  <a:pt x="463982" y="7620"/>
                </a:lnTo>
                <a:lnTo>
                  <a:pt x="463725" y="8889"/>
                </a:lnTo>
                <a:close/>
              </a:path>
              <a:path w="879475" h="1162050">
                <a:moveTo>
                  <a:pt x="457294" y="3810"/>
                </a:moveTo>
                <a:lnTo>
                  <a:pt x="428973" y="3810"/>
                </a:lnTo>
                <a:lnTo>
                  <a:pt x="435499" y="2539"/>
                </a:lnTo>
                <a:lnTo>
                  <a:pt x="444808" y="1270"/>
                </a:lnTo>
                <a:lnTo>
                  <a:pt x="447833" y="1270"/>
                </a:lnTo>
                <a:lnTo>
                  <a:pt x="457294" y="3810"/>
                </a:lnTo>
                <a:close/>
              </a:path>
              <a:path w="879475" h="1162050">
                <a:moveTo>
                  <a:pt x="475282" y="3810"/>
                </a:moveTo>
                <a:lnTo>
                  <a:pt x="464049" y="3810"/>
                </a:lnTo>
                <a:lnTo>
                  <a:pt x="469695" y="1270"/>
                </a:lnTo>
                <a:lnTo>
                  <a:pt x="475282" y="3810"/>
                </a:lnTo>
                <a:close/>
              </a:path>
              <a:path w="879475" h="1162050">
                <a:moveTo>
                  <a:pt x="486064" y="8889"/>
                </a:moveTo>
                <a:lnTo>
                  <a:pt x="475970" y="8889"/>
                </a:lnTo>
                <a:lnTo>
                  <a:pt x="475330" y="3810"/>
                </a:lnTo>
                <a:lnTo>
                  <a:pt x="477462" y="2539"/>
                </a:lnTo>
                <a:lnTo>
                  <a:pt x="480468" y="5079"/>
                </a:lnTo>
                <a:lnTo>
                  <a:pt x="482860" y="7620"/>
                </a:lnTo>
                <a:lnTo>
                  <a:pt x="486064" y="8889"/>
                </a:lnTo>
                <a:close/>
              </a:path>
              <a:path w="879475" h="1162050">
                <a:moveTo>
                  <a:pt x="493154" y="8889"/>
                </a:moveTo>
                <a:lnTo>
                  <a:pt x="486064" y="8889"/>
                </a:lnTo>
                <a:lnTo>
                  <a:pt x="487709" y="7620"/>
                </a:lnTo>
                <a:lnTo>
                  <a:pt x="488915" y="6350"/>
                </a:lnTo>
                <a:lnTo>
                  <a:pt x="493154" y="8889"/>
                </a:lnTo>
                <a:close/>
              </a:path>
              <a:path w="879475" h="1162050">
                <a:moveTo>
                  <a:pt x="374324" y="13970"/>
                </a:moveTo>
                <a:lnTo>
                  <a:pt x="360402" y="13970"/>
                </a:lnTo>
                <a:lnTo>
                  <a:pt x="366803" y="12700"/>
                </a:lnTo>
                <a:lnTo>
                  <a:pt x="371606" y="7620"/>
                </a:lnTo>
                <a:lnTo>
                  <a:pt x="374324" y="13970"/>
                </a:lnTo>
                <a:close/>
              </a:path>
              <a:path w="879475" h="1162050">
                <a:moveTo>
                  <a:pt x="495558" y="13970"/>
                </a:moveTo>
                <a:lnTo>
                  <a:pt x="374324" y="13970"/>
                </a:lnTo>
                <a:lnTo>
                  <a:pt x="375090" y="12700"/>
                </a:lnTo>
                <a:lnTo>
                  <a:pt x="376026" y="12700"/>
                </a:lnTo>
                <a:lnTo>
                  <a:pt x="377127" y="10160"/>
                </a:lnTo>
                <a:lnTo>
                  <a:pt x="377874" y="7620"/>
                </a:lnTo>
                <a:lnTo>
                  <a:pt x="383575" y="8889"/>
                </a:lnTo>
                <a:lnTo>
                  <a:pt x="463179" y="8889"/>
                </a:lnTo>
                <a:lnTo>
                  <a:pt x="463446" y="10160"/>
                </a:lnTo>
                <a:lnTo>
                  <a:pt x="463829" y="10160"/>
                </a:lnTo>
                <a:lnTo>
                  <a:pt x="464154" y="11429"/>
                </a:lnTo>
                <a:lnTo>
                  <a:pt x="495016" y="11429"/>
                </a:lnTo>
                <a:lnTo>
                  <a:pt x="495948" y="12700"/>
                </a:lnTo>
                <a:lnTo>
                  <a:pt x="495558" y="13970"/>
                </a:lnTo>
                <a:close/>
              </a:path>
              <a:path w="879475" h="1162050">
                <a:moveTo>
                  <a:pt x="495016" y="11429"/>
                </a:moveTo>
                <a:lnTo>
                  <a:pt x="464154" y="11429"/>
                </a:lnTo>
                <a:lnTo>
                  <a:pt x="464393" y="10160"/>
                </a:lnTo>
                <a:lnTo>
                  <a:pt x="464900" y="10160"/>
                </a:lnTo>
                <a:lnTo>
                  <a:pt x="463982" y="7620"/>
                </a:lnTo>
                <a:lnTo>
                  <a:pt x="471019" y="7620"/>
                </a:lnTo>
                <a:lnTo>
                  <a:pt x="471482" y="8889"/>
                </a:lnTo>
                <a:lnTo>
                  <a:pt x="493154" y="8889"/>
                </a:lnTo>
                <a:lnTo>
                  <a:pt x="495016" y="11429"/>
                </a:lnTo>
                <a:close/>
              </a:path>
              <a:path w="879475" h="1162050">
                <a:moveTo>
                  <a:pt x="523569" y="13970"/>
                </a:moveTo>
                <a:lnTo>
                  <a:pt x="516604" y="13970"/>
                </a:lnTo>
                <a:lnTo>
                  <a:pt x="523397" y="8889"/>
                </a:lnTo>
                <a:lnTo>
                  <a:pt x="523569" y="13970"/>
                </a:lnTo>
                <a:close/>
              </a:path>
              <a:path w="879475" h="1162050">
                <a:moveTo>
                  <a:pt x="528764" y="16510"/>
                </a:moveTo>
                <a:lnTo>
                  <a:pt x="507170" y="16510"/>
                </a:lnTo>
                <a:lnTo>
                  <a:pt x="513092" y="10160"/>
                </a:lnTo>
                <a:lnTo>
                  <a:pt x="516604" y="13970"/>
                </a:lnTo>
                <a:lnTo>
                  <a:pt x="523569" y="13970"/>
                </a:lnTo>
                <a:lnTo>
                  <a:pt x="524703" y="15241"/>
                </a:lnTo>
                <a:lnTo>
                  <a:pt x="528764" y="16510"/>
                </a:lnTo>
                <a:close/>
              </a:path>
              <a:path w="879475" h="1162050">
                <a:moveTo>
                  <a:pt x="494778" y="16510"/>
                </a:moveTo>
                <a:lnTo>
                  <a:pt x="343448" y="16510"/>
                </a:lnTo>
                <a:lnTo>
                  <a:pt x="346319" y="11429"/>
                </a:lnTo>
                <a:lnTo>
                  <a:pt x="349620" y="11429"/>
                </a:lnTo>
                <a:lnTo>
                  <a:pt x="360402" y="13970"/>
                </a:lnTo>
                <a:lnTo>
                  <a:pt x="495558" y="13970"/>
                </a:lnTo>
                <a:lnTo>
                  <a:pt x="494778" y="16510"/>
                </a:lnTo>
                <a:close/>
              </a:path>
              <a:path w="879475" h="1162050">
                <a:moveTo>
                  <a:pt x="536716" y="19050"/>
                </a:moveTo>
                <a:lnTo>
                  <a:pt x="491232" y="19050"/>
                </a:lnTo>
                <a:lnTo>
                  <a:pt x="492379" y="17779"/>
                </a:lnTo>
                <a:lnTo>
                  <a:pt x="494407" y="17779"/>
                </a:lnTo>
                <a:lnTo>
                  <a:pt x="501161" y="11429"/>
                </a:lnTo>
                <a:lnTo>
                  <a:pt x="504597" y="12700"/>
                </a:lnTo>
                <a:lnTo>
                  <a:pt x="507170" y="16510"/>
                </a:lnTo>
                <a:lnTo>
                  <a:pt x="536457" y="16510"/>
                </a:lnTo>
                <a:lnTo>
                  <a:pt x="536897" y="17779"/>
                </a:lnTo>
                <a:lnTo>
                  <a:pt x="536716" y="19050"/>
                </a:lnTo>
                <a:close/>
              </a:path>
              <a:path w="879475" h="1162050">
                <a:moveTo>
                  <a:pt x="536457" y="16510"/>
                </a:moveTo>
                <a:lnTo>
                  <a:pt x="528764" y="16510"/>
                </a:lnTo>
                <a:lnTo>
                  <a:pt x="532457" y="11429"/>
                </a:lnTo>
                <a:lnTo>
                  <a:pt x="536830" y="13970"/>
                </a:lnTo>
                <a:lnTo>
                  <a:pt x="536457" y="16510"/>
                </a:lnTo>
                <a:close/>
              </a:path>
              <a:path w="879475" h="1162050">
                <a:moveTo>
                  <a:pt x="593471" y="34289"/>
                </a:moveTo>
                <a:lnTo>
                  <a:pt x="326352" y="34289"/>
                </a:lnTo>
                <a:lnTo>
                  <a:pt x="328255" y="33020"/>
                </a:lnTo>
                <a:lnTo>
                  <a:pt x="329806" y="27939"/>
                </a:lnTo>
                <a:lnTo>
                  <a:pt x="327490" y="27939"/>
                </a:lnTo>
                <a:lnTo>
                  <a:pt x="324801" y="26670"/>
                </a:lnTo>
                <a:lnTo>
                  <a:pt x="323902" y="26670"/>
                </a:lnTo>
                <a:lnTo>
                  <a:pt x="322769" y="25690"/>
                </a:lnTo>
                <a:lnTo>
                  <a:pt x="322792" y="24129"/>
                </a:lnTo>
                <a:lnTo>
                  <a:pt x="327434" y="24129"/>
                </a:lnTo>
                <a:lnTo>
                  <a:pt x="327164" y="17779"/>
                </a:lnTo>
                <a:lnTo>
                  <a:pt x="330724" y="13970"/>
                </a:lnTo>
                <a:lnTo>
                  <a:pt x="334216" y="13970"/>
                </a:lnTo>
                <a:lnTo>
                  <a:pt x="337813" y="15239"/>
                </a:lnTo>
                <a:lnTo>
                  <a:pt x="342179" y="15241"/>
                </a:lnTo>
                <a:lnTo>
                  <a:pt x="343448" y="16510"/>
                </a:lnTo>
                <a:lnTo>
                  <a:pt x="494778" y="16510"/>
                </a:lnTo>
                <a:lnTo>
                  <a:pt x="494388" y="17779"/>
                </a:lnTo>
                <a:lnTo>
                  <a:pt x="489613" y="17779"/>
                </a:lnTo>
                <a:lnTo>
                  <a:pt x="489202" y="19050"/>
                </a:lnTo>
                <a:lnTo>
                  <a:pt x="536716" y="19050"/>
                </a:lnTo>
                <a:lnTo>
                  <a:pt x="536534" y="20320"/>
                </a:lnTo>
                <a:lnTo>
                  <a:pt x="560502" y="20320"/>
                </a:lnTo>
                <a:lnTo>
                  <a:pt x="568430" y="25400"/>
                </a:lnTo>
                <a:lnTo>
                  <a:pt x="576096" y="31750"/>
                </a:lnTo>
                <a:lnTo>
                  <a:pt x="591557" y="31750"/>
                </a:lnTo>
                <a:lnTo>
                  <a:pt x="593471" y="34289"/>
                </a:lnTo>
                <a:close/>
              </a:path>
              <a:path w="879475" h="1162050">
                <a:moveTo>
                  <a:pt x="560502" y="20320"/>
                </a:moveTo>
                <a:lnTo>
                  <a:pt x="539021" y="20320"/>
                </a:lnTo>
                <a:lnTo>
                  <a:pt x="539281" y="15241"/>
                </a:lnTo>
                <a:lnTo>
                  <a:pt x="540342" y="16510"/>
                </a:lnTo>
                <a:lnTo>
                  <a:pt x="541959" y="19050"/>
                </a:lnTo>
                <a:lnTo>
                  <a:pt x="556169" y="19050"/>
                </a:lnTo>
                <a:lnTo>
                  <a:pt x="560502" y="20320"/>
                </a:lnTo>
                <a:close/>
              </a:path>
              <a:path w="879475" h="1162050">
                <a:moveTo>
                  <a:pt x="556169" y="19050"/>
                </a:moveTo>
                <a:lnTo>
                  <a:pt x="541959" y="19050"/>
                </a:lnTo>
                <a:lnTo>
                  <a:pt x="551836" y="17779"/>
                </a:lnTo>
                <a:lnTo>
                  <a:pt x="556169" y="19050"/>
                </a:lnTo>
                <a:close/>
              </a:path>
              <a:path w="879475" h="1162050">
                <a:moveTo>
                  <a:pt x="323529" y="30479"/>
                </a:moveTo>
                <a:lnTo>
                  <a:pt x="301563" y="30479"/>
                </a:lnTo>
                <a:lnTo>
                  <a:pt x="304327" y="29210"/>
                </a:lnTo>
                <a:lnTo>
                  <a:pt x="307178" y="26670"/>
                </a:lnTo>
                <a:lnTo>
                  <a:pt x="312315" y="21589"/>
                </a:lnTo>
                <a:lnTo>
                  <a:pt x="316372" y="25400"/>
                </a:lnTo>
                <a:lnTo>
                  <a:pt x="322434" y="25400"/>
                </a:lnTo>
                <a:lnTo>
                  <a:pt x="322769" y="25690"/>
                </a:lnTo>
                <a:lnTo>
                  <a:pt x="322755" y="26670"/>
                </a:lnTo>
                <a:lnTo>
                  <a:pt x="323854" y="26670"/>
                </a:lnTo>
                <a:lnTo>
                  <a:pt x="323739" y="29210"/>
                </a:lnTo>
                <a:lnTo>
                  <a:pt x="323529" y="30479"/>
                </a:lnTo>
                <a:close/>
              </a:path>
              <a:path w="879475" h="1162050">
                <a:moveTo>
                  <a:pt x="322434" y="25400"/>
                </a:moveTo>
                <a:lnTo>
                  <a:pt x="316372" y="25400"/>
                </a:lnTo>
                <a:lnTo>
                  <a:pt x="318028" y="21589"/>
                </a:lnTo>
                <a:lnTo>
                  <a:pt x="322434" y="25400"/>
                </a:lnTo>
                <a:close/>
              </a:path>
              <a:path w="879475" h="1162050">
                <a:moveTo>
                  <a:pt x="591557" y="31750"/>
                </a:moveTo>
                <a:lnTo>
                  <a:pt x="576096" y="31750"/>
                </a:lnTo>
                <a:lnTo>
                  <a:pt x="579769" y="29210"/>
                </a:lnTo>
                <a:lnTo>
                  <a:pt x="584564" y="26670"/>
                </a:lnTo>
                <a:lnTo>
                  <a:pt x="587300" y="26670"/>
                </a:lnTo>
                <a:lnTo>
                  <a:pt x="591557" y="31750"/>
                </a:lnTo>
                <a:close/>
              </a:path>
              <a:path w="879475" h="1162050">
                <a:moveTo>
                  <a:pt x="594428" y="35560"/>
                </a:moveTo>
                <a:lnTo>
                  <a:pt x="289793" y="35560"/>
                </a:lnTo>
                <a:lnTo>
                  <a:pt x="290416" y="30479"/>
                </a:lnTo>
                <a:lnTo>
                  <a:pt x="296969" y="27939"/>
                </a:lnTo>
                <a:lnTo>
                  <a:pt x="299026" y="29210"/>
                </a:lnTo>
                <a:lnTo>
                  <a:pt x="301563" y="30479"/>
                </a:lnTo>
                <a:lnTo>
                  <a:pt x="323529" y="30479"/>
                </a:lnTo>
                <a:lnTo>
                  <a:pt x="323432" y="33020"/>
                </a:lnTo>
                <a:lnTo>
                  <a:pt x="306891" y="33020"/>
                </a:lnTo>
                <a:lnTo>
                  <a:pt x="306854" y="34289"/>
                </a:lnTo>
                <a:lnTo>
                  <a:pt x="593471" y="34289"/>
                </a:lnTo>
                <a:lnTo>
                  <a:pt x="594428" y="35560"/>
                </a:lnTo>
                <a:close/>
              </a:path>
              <a:path w="879475" h="1162050">
                <a:moveTo>
                  <a:pt x="326352" y="34289"/>
                </a:moveTo>
                <a:lnTo>
                  <a:pt x="307714" y="34289"/>
                </a:lnTo>
                <a:lnTo>
                  <a:pt x="308212" y="33020"/>
                </a:lnTo>
                <a:lnTo>
                  <a:pt x="323432" y="33020"/>
                </a:lnTo>
                <a:lnTo>
                  <a:pt x="326352" y="34289"/>
                </a:lnTo>
                <a:close/>
              </a:path>
              <a:path w="879475" h="1162050">
                <a:moveTo>
                  <a:pt x="441259" y="52070"/>
                </a:moveTo>
                <a:lnTo>
                  <a:pt x="439814" y="41910"/>
                </a:lnTo>
                <a:lnTo>
                  <a:pt x="277728" y="41910"/>
                </a:lnTo>
                <a:lnTo>
                  <a:pt x="281871" y="40639"/>
                </a:lnTo>
                <a:lnTo>
                  <a:pt x="280178" y="34289"/>
                </a:lnTo>
                <a:lnTo>
                  <a:pt x="289793" y="35560"/>
                </a:lnTo>
                <a:lnTo>
                  <a:pt x="594428" y="35560"/>
                </a:lnTo>
                <a:lnTo>
                  <a:pt x="596341" y="38100"/>
                </a:lnTo>
                <a:lnTo>
                  <a:pt x="597651" y="39370"/>
                </a:lnTo>
                <a:lnTo>
                  <a:pt x="606712" y="39370"/>
                </a:lnTo>
                <a:lnTo>
                  <a:pt x="608156" y="41910"/>
                </a:lnTo>
                <a:lnTo>
                  <a:pt x="609400" y="44450"/>
                </a:lnTo>
                <a:lnTo>
                  <a:pt x="472402" y="44450"/>
                </a:lnTo>
                <a:lnTo>
                  <a:pt x="472585" y="45720"/>
                </a:lnTo>
                <a:lnTo>
                  <a:pt x="610022" y="45720"/>
                </a:lnTo>
                <a:lnTo>
                  <a:pt x="610644" y="46989"/>
                </a:lnTo>
                <a:lnTo>
                  <a:pt x="618562" y="46989"/>
                </a:lnTo>
                <a:lnTo>
                  <a:pt x="618987" y="48260"/>
                </a:lnTo>
                <a:lnTo>
                  <a:pt x="562557" y="48260"/>
                </a:lnTo>
                <a:lnTo>
                  <a:pt x="561601" y="49529"/>
                </a:lnTo>
                <a:lnTo>
                  <a:pt x="561736" y="50800"/>
                </a:lnTo>
                <a:lnTo>
                  <a:pt x="445813" y="50800"/>
                </a:lnTo>
                <a:lnTo>
                  <a:pt x="441259" y="52070"/>
                </a:lnTo>
                <a:close/>
              </a:path>
              <a:path w="879475" h="1162050">
                <a:moveTo>
                  <a:pt x="371614" y="58420"/>
                </a:moveTo>
                <a:lnTo>
                  <a:pt x="348865" y="58420"/>
                </a:lnTo>
                <a:lnTo>
                  <a:pt x="348893" y="57150"/>
                </a:lnTo>
                <a:lnTo>
                  <a:pt x="255944" y="57150"/>
                </a:lnTo>
                <a:lnTo>
                  <a:pt x="257666" y="52070"/>
                </a:lnTo>
                <a:lnTo>
                  <a:pt x="260469" y="44450"/>
                </a:lnTo>
                <a:lnTo>
                  <a:pt x="266659" y="40639"/>
                </a:lnTo>
                <a:lnTo>
                  <a:pt x="276694" y="36829"/>
                </a:lnTo>
                <a:lnTo>
                  <a:pt x="276810" y="39370"/>
                </a:lnTo>
                <a:lnTo>
                  <a:pt x="277728" y="41910"/>
                </a:lnTo>
                <a:lnTo>
                  <a:pt x="439814" y="41910"/>
                </a:lnTo>
                <a:lnTo>
                  <a:pt x="434409" y="45720"/>
                </a:lnTo>
                <a:lnTo>
                  <a:pt x="434018" y="50800"/>
                </a:lnTo>
                <a:lnTo>
                  <a:pt x="264008" y="50800"/>
                </a:lnTo>
                <a:lnTo>
                  <a:pt x="262478" y="53339"/>
                </a:lnTo>
                <a:lnTo>
                  <a:pt x="263128" y="53339"/>
                </a:lnTo>
                <a:lnTo>
                  <a:pt x="263788" y="54610"/>
                </a:lnTo>
                <a:lnTo>
                  <a:pt x="372609" y="54610"/>
                </a:lnTo>
                <a:lnTo>
                  <a:pt x="371614" y="58420"/>
                </a:lnTo>
                <a:close/>
              </a:path>
              <a:path w="879475" h="1162050">
                <a:moveTo>
                  <a:pt x="606712" y="39370"/>
                </a:moveTo>
                <a:lnTo>
                  <a:pt x="597651" y="39370"/>
                </a:lnTo>
                <a:lnTo>
                  <a:pt x="605268" y="36829"/>
                </a:lnTo>
                <a:lnTo>
                  <a:pt x="606712" y="39370"/>
                </a:lnTo>
                <a:close/>
              </a:path>
              <a:path w="879475" h="1162050">
                <a:moveTo>
                  <a:pt x="618562" y="46989"/>
                </a:moveTo>
                <a:lnTo>
                  <a:pt x="610644" y="46989"/>
                </a:lnTo>
                <a:lnTo>
                  <a:pt x="616864" y="41910"/>
                </a:lnTo>
                <a:lnTo>
                  <a:pt x="618562" y="46989"/>
                </a:lnTo>
                <a:close/>
              </a:path>
              <a:path w="879475" h="1162050">
                <a:moveTo>
                  <a:pt x="610022" y="45720"/>
                </a:moveTo>
                <a:lnTo>
                  <a:pt x="473425" y="45720"/>
                </a:lnTo>
                <a:lnTo>
                  <a:pt x="473654" y="44450"/>
                </a:lnTo>
                <a:lnTo>
                  <a:pt x="609400" y="44450"/>
                </a:lnTo>
                <a:lnTo>
                  <a:pt x="610022" y="45720"/>
                </a:lnTo>
                <a:close/>
              </a:path>
              <a:path w="879475" h="1162050">
                <a:moveTo>
                  <a:pt x="640997" y="52070"/>
                </a:moveTo>
                <a:lnTo>
                  <a:pt x="564949" y="52070"/>
                </a:lnTo>
                <a:lnTo>
                  <a:pt x="564461" y="48260"/>
                </a:lnTo>
                <a:lnTo>
                  <a:pt x="618987" y="48260"/>
                </a:lnTo>
                <a:lnTo>
                  <a:pt x="633541" y="44450"/>
                </a:lnTo>
                <a:lnTo>
                  <a:pt x="638844" y="49529"/>
                </a:lnTo>
                <a:lnTo>
                  <a:pt x="640997" y="52070"/>
                </a:lnTo>
                <a:close/>
              </a:path>
              <a:path w="879475" h="1162050">
                <a:moveTo>
                  <a:pt x="372609" y="54610"/>
                </a:moveTo>
                <a:lnTo>
                  <a:pt x="264927" y="54610"/>
                </a:lnTo>
                <a:lnTo>
                  <a:pt x="265903" y="52070"/>
                </a:lnTo>
                <a:lnTo>
                  <a:pt x="264008" y="50800"/>
                </a:lnTo>
                <a:lnTo>
                  <a:pt x="421292" y="50800"/>
                </a:lnTo>
                <a:lnTo>
                  <a:pt x="419451" y="52070"/>
                </a:lnTo>
                <a:lnTo>
                  <a:pt x="373271" y="52070"/>
                </a:lnTo>
                <a:lnTo>
                  <a:pt x="372609" y="54610"/>
                </a:lnTo>
                <a:close/>
              </a:path>
              <a:path w="879475" h="1162050">
                <a:moveTo>
                  <a:pt x="425894" y="58420"/>
                </a:moveTo>
                <a:lnTo>
                  <a:pt x="421292" y="50800"/>
                </a:lnTo>
                <a:lnTo>
                  <a:pt x="434018" y="50800"/>
                </a:lnTo>
                <a:lnTo>
                  <a:pt x="433920" y="52070"/>
                </a:lnTo>
                <a:lnTo>
                  <a:pt x="431003" y="55879"/>
                </a:lnTo>
                <a:lnTo>
                  <a:pt x="425894" y="58420"/>
                </a:lnTo>
                <a:close/>
              </a:path>
              <a:path w="879475" h="1162050">
                <a:moveTo>
                  <a:pt x="453333" y="58420"/>
                </a:moveTo>
                <a:lnTo>
                  <a:pt x="454865" y="54610"/>
                </a:lnTo>
                <a:lnTo>
                  <a:pt x="453372" y="53339"/>
                </a:lnTo>
                <a:lnTo>
                  <a:pt x="448387" y="53339"/>
                </a:lnTo>
                <a:lnTo>
                  <a:pt x="448214" y="50800"/>
                </a:lnTo>
                <a:lnTo>
                  <a:pt x="561736" y="50800"/>
                </a:lnTo>
                <a:lnTo>
                  <a:pt x="561592" y="52070"/>
                </a:lnTo>
                <a:lnTo>
                  <a:pt x="640997" y="52070"/>
                </a:lnTo>
                <a:lnTo>
                  <a:pt x="642074" y="53339"/>
                </a:lnTo>
                <a:lnTo>
                  <a:pt x="453372" y="53339"/>
                </a:lnTo>
                <a:lnTo>
                  <a:pt x="448473" y="54610"/>
                </a:lnTo>
                <a:lnTo>
                  <a:pt x="643150" y="54610"/>
                </a:lnTo>
                <a:lnTo>
                  <a:pt x="644227" y="55879"/>
                </a:lnTo>
                <a:lnTo>
                  <a:pt x="646316" y="57150"/>
                </a:lnTo>
                <a:lnTo>
                  <a:pt x="459265" y="57150"/>
                </a:lnTo>
                <a:lnTo>
                  <a:pt x="453333" y="58420"/>
                </a:lnTo>
                <a:close/>
              </a:path>
              <a:path w="879475" h="1162050">
                <a:moveTo>
                  <a:pt x="355571" y="62229"/>
                </a:moveTo>
                <a:lnTo>
                  <a:pt x="247180" y="62229"/>
                </a:lnTo>
                <a:lnTo>
                  <a:pt x="249485" y="58420"/>
                </a:lnTo>
                <a:lnTo>
                  <a:pt x="250097" y="52070"/>
                </a:lnTo>
                <a:lnTo>
                  <a:pt x="257474" y="52070"/>
                </a:lnTo>
                <a:lnTo>
                  <a:pt x="255589" y="57150"/>
                </a:lnTo>
                <a:lnTo>
                  <a:pt x="347840" y="57150"/>
                </a:lnTo>
                <a:lnTo>
                  <a:pt x="347764" y="58420"/>
                </a:lnTo>
                <a:lnTo>
                  <a:pt x="371614" y="58420"/>
                </a:lnTo>
                <a:lnTo>
                  <a:pt x="371283" y="59689"/>
                </a:lnTo>
                <a:lnTo>
                  <a:pt x="365063" y="59689"/>
                </a:lnTo>
                <a:lnTo>
                  <a:pt x="359254" y="60960"/>
                </a:lnTo>
                <a:lnTo>
                  <a:pt x="355571" y="62229"/>
                </a:lnTo>
                <a:close/>
              </a:path>
              <a:path w="879475" h="1162050">
                <a:moveTo>
                  <a:pt x="386083" y="59689"/>
                </a:moveTo>
                <a:lnTo>
                  <a:pt x="381327" y="57150"/>
                </a:lnTo>
                <a:lnTo>
                  <a:pt x="373271" y="52070"/>
                </a:lnTo>
                <a:lnTo>
                  <a:pt x="419451" y="52070"/>
                </a:lnTo>
                <a:lnTo>
                  <a:pt x="415768" y="54610"/>
                </a:lnTo>
                <a:lnTo>
                  <a:pt x="388771" y="54610"/>
                </a:lnTo>
                <a:lnTo>
                  <a:pt x="388398" y="58420"/>
                </a:lnTo>
                <a:lnTo>
                  <a:pt x="386083" y="59689"/>
                </a:lnTo>
                <a:close/>
              </a:path>
              <a:path w="879475" h="1162050">
                <a:moveTo>
                  <a:pt x="404443" y="58420"/>
                </a:moveTo>
                <a:lnTo>
                  <a:pt x="388771" y="54610"/>
                </a:lnTo>
                <a:lnTo>
                  <a:pt x="415768" y="54610"/>
                </a:lnTo>
                <a:lnTo>
                  <a:pt x="412086" y="57150"/>
                </a:lnTo>
                <a:lnTo>
                  <a:pt x="404443" y="58420"/>
                </a:lnTo>
                <a:close/>
              </a:path>
              <a:path w="879475" h="1162050">
                <a:moveTo>
                  <a:pt x="612023" y="100329"/>
                </a:moveTo>
                <a:lnTo>
                  <a:pt x="599364" y="93979"/>
                </a:lnTo>
                <a:lnTo>
                  <a:pt x="597183" y="93979"/>
                </a:lnTo>
                <a:lnTo>
                  <a:pt x="591171" y="90170"/>
                </a:lnTo>
                <a:lnTo>
                  <a:pt x="585270" y="86360"/>
                </a:lnTo>
                <a:lnTo>
                  <a:pt x="579209" y="81279"/>
                </a:lnTo>
                <a:lnTo>
                  <a:pt x="572718" y="77470"/>
                </a:lnTo>
                <a:lnTo>
                  <a:pt x="570259" y="73660"/>
                </a:lnTo>
                <a:lnTo>
                  <a:pt x="575436" y="68579"/>
                </a:lnTo>
                <a:lnTo>
                  <a:pt x="576478" y="63500"/>
                </a:lnTo>
                <a:lnTo>
                  <a:pt x="487719" y="63500"/>
                </a:lnTo>
                <a:lnTo>
                  <a:pt x="475684" y="62229"/>
                </a:lnTo>
                <a:lnTo>
                  <a:pt x="469312" y="59689"/>
                </a:lnTo>
                <a:lnTo>
                  <a:pt x="463370" y="57150"/>
                </a:lnTo>
                <a:lnTo>
                  <a:pt x="646316" y="57150"/>
                </a:lnTo>
                <a:lnTo>
                  <a:pt x="650492" y="59689"/>
                </a:lnTo>
                <a:lnTo>
                  <a:pt x="658445" y="62229"/>
                </a:lnTo>
                <a:lnTo>
                  <a:pt x="599355" y="62229"/>
                </a:lnTo>
                <a:lnTo>
                  <a:pt x="598972" y="63500"/>
                </a:lnTo>
                <a:lnTo>
                  <a:pt x="598828" y="64770"/>
                </a:lnTo>
                <a:lnTo>
                  <a:pt x="657564" y="64770"/>
                </a:lnTo>
                <a:lnTo>
                  <a:pt x="656972" y="66039"/>
                </a:lnTo>
                <a:lnTo>
                  <a:pt x="656894" y="67310"/>
                </a:lnTo>
                <a:lnTo>
                  <a:pt x="657248" y="67310"/>
                </a:lnTo>
                <a:lnTo>
                  <a:pt x="658099" y="68579"/>
                </a:lnTo>
                <a:lnTo>
                  <a:pt x="674261" y="68579"/>
                </a:lnTo>
                <a:lnTo>
                  <a:pt x="674383" y="69850"/>
                </a:lnTo>
                <a:lnTo>
                  <a:pt x="674710" y="71120"/>
                </a:lnTo>
                <a:lnTo>
                  <a:pt x="673867" y="73660"/>
                </a:lnTo>
                <a:lnTo>
                  <a:pt x="678818" y="73660"/>
                </a:lnTo>
                <a:lnTo>
                  <a:pt x="682813" y="76200"/>
                </a:lnTo>
                <a:lnTo>
                  <a:pt x="687387" y="81279"/>
                </a:lnTo>
                <a:lnTo>
                  <a:pt x="678823" y="81279"/>
                </a:lnTo>
                <a:lnTo>
                  <a:pt x="678679" y="82550"/>
                </a:lnTo>
                <a:lnTo>
                  <a:pt x="688530" y="82550"/>
                </a:lnTo>
                <a:lnTo>
                  <a:pt x="689207" y="83820"/>
                </a:lnTo>
                <a:lnTo>
                  <a:pt x="623782" y="83820"/>
                </a:lnTo>
                <a:lnTo>
                  <a:pt x="623417" y="88900"/>
                </a:lnTo>
                <a:lnTo>
                  <a:pt x="627130" y="93979"/>
                </a:lnTo>
                <a:lnTo>
                  <a:pt x="626970" y="95250"/>
                </a:lnTo>
                <a:lnTo>
                  <a:pt x="618940" y="95250"/>
                </a:lnTo>
                <a:lnTo>
                  <a:pt x="612023" y="100329"/>
                </a:lnTo>
                <a:close/>
              </a:path>
              <a:path w="879475" h="1162050">
                <a:moveTo>
                  <a:pt x="339822" y="67310"/>
                </a:moveTo>
                <a:lnTo>
                  <a:pt x="232435" y="67310"/>
                </a:lnTo>
                <a:lnTo>
                  <a:pt x="235852" y="66039"/>
                </a:lnTo>
                <a:lnTo>
                  <a:pt x="241430" y="59689"/>
                </a:lnTo>
                <a:lnTo>
                  <a:pt x="243870" y="62229"/>
                </a:lnTo>
                <a:lnTo>
                  <a:pt x="355571" y="62229"/>
                </a:lnTo>
                <a:lnTo>
                  <a:pt x="348205" y="64770"/>
                </a:lnTo>
                <a:lnTo>
                  <a:pt x="339822" y="67310"/>
                </a:lnTo>
                <a:close/>
              </a:path>
              <a:path w="879475" h="1162050">
                <a:moveTo>
                  <a:pt x="370620" y="62229"/>
                </a:moveTo>
                <a:lnTo>
                  <a:pt x="365063" y="59689"/>
                </a:lnTo>
                <a:lnTo>
                  <a:pt x="371283" y="59689"/>
                </a:lnTo>
                <a:lnTo>
                  <a:pt x="370620" y="62229"/>
                </a:lnTo>
                <a:close/>
              </a:path>
              <a:path w="879475" h="1162050">
                <a:moveTo>
                  <a:pt x="657564" y="64770"/>
                </a:moveTo>
                <a:lnTo>
                  <a:pt x="599823" y="64770"/>
                </a:lnTo>
                <a:lnTo>
                  <a:pt x="600225" y="63500"/>
                </a:lnTo>
                <a:lnTo>
                  <a:pt x="600369" y="62229"/>
                </a:lnTo>
                <a:lnTo>
                  <a:pt x="658587" y="62229"/>
                </a:lnTo>
                <a:lnTo>
                  <a:pt x="657564" y="64770"/>
                </a:lnTo>
                <a:close/>
              </a:path>
              <a:path w="879475" h="1162050">
                <a:moveTo>
                  <a:pt x="674261" y="68579"/>
                </a:moveTo>
                <a:lnTo>
                  <a:pt x="658099" y="68579"/>
                </a:lnTo>
                <a:lnTo>
                  <a:pt x="658645" y="67310"/>
                </a:lnTo>
                <a:lnTo>
                  <a:pt x="659468" y="66039"/>
                </a:lnTo>
                <a:lnTo>
                  <a:pt x="659344" y="64770"/>
                </a:lnTo>
                <a:lnTo>
                  <a:pt x="658924" y="63500"/>
                </a:lnTo>
                <a:lnTo>
                  <a:pt x="658587" y="62229"/>
                </a:lnTo>
                <a:lnTo>
                  <a:pt x="660272" y="62229"/>
                </a:lnTo>
                <a:lnTo>
                  <a:pt x="662309" y="64770"/>
                </a:lnTo>
                <a:lnTo>
                  <a:pt x="671878" y="67310"/>
                </a:lnTo>
                <a:lnTo>
                  <a:pt x="674261" y="68579"/>
                </a:lnTo>
                <a:close/>
              </a:path>
              <a:path w="879475" h="1162050">
                <a:moveTo>
                  <a:pt x="531396" y="72389"/>
                </a:moveTo>
                <a:lnTo>
                  <a:pt x="522815" y="72389"/>
                </a:lnTo>
                <a:lnTo>
                  <a:pt x="514437" y="71120"/>
                </a:lnTo>
                <a:lnTo>
                  <a:pt x="498225" y="66039"/>
                </a:lnTo>
                <a:lnTo>
                  <a:pt x="493039" y="63500"/>
                </a:lnTo>
                <a:lnTo>
                  <a:pt x="550310" y="63500"/>
                </a:lnTo>
                <a:lnTo>
                  <a:pt x="547211" y="64770"/>
                </a:lnTo>
                <a:lnTo>
                  <a:pt x="546454" y="68579"/>
                </a:lnTo>
                <a:lnTo>
                  <a:pt x="534716" y="68579"/>
                </a:lnTo>
                <a:lnTo>
                  <a:pt x="531396" y="72389"/>
                </a:lnTo>
                <a:close/>
              </a:path>
              <a:path w="879475" h="1162050">
                <a:moveTo>
                  <a:pt x="558223" y="80010"/>
                </a:moveTo>
                <a:lnTo>
                  <a:pt x="556674" y="76200"/>
                </a:lnTo>
                <a:lnTo>
                  <a:pt x="556931" y="72389"/>
                </a:lnTo>
                <a:lnTo>
                  <a:pt x="553248" y="71120"/>
                </a:lnTo>
                <a:lnTo>
                  <a:pt x="553468" y="69850"/>
                </a:lnTo>
                <a:lnTo>
                  <a:pt x="553784" y="68579"/>
                </a:lnTo>
                <a:lnTo>
                  <a:pt x="553842" y="64770"/>
                </a:lnTo>
                <a:lnTo>
                  <a:pt x="552291" y="63500"/>
                </a:lnTo>
                <a:lnTo>
                  <a:pt x="576478" y="63500"/>
                </a:lnTo>
                <a:lnTo>
                  <a:pt x="567830" y="67310"/>
                </a:lnTo>
                <a:lnTo>
                  <a:pt x="566385" y="77470"/>
                </a:lnTo>
                <a:lnTo>
                  <a:pt x="558223" y="80010"/>
                </a:lnTo>
                <a:close/>
              </a:path>
              <a:path w="879475" h="1162050">
                <a:moveTo>
                  <a:pt x="243904" y="113029"/>
                </a:moveTo>
                <a:lnTo>
                  <a:pt x="181871" y="113029"/>
                </a:lnTo>
                <a:lnTo>
                  <a:pt x="186253" y="109220"/>
                </a:lnTo>
                <a:lnTo>
                  <a:pt x="189304" y="96520"/>
                </a:lnTo>
                <a:lnTo>
                  <a:pt x="194891" y="90170"/>
                </a:lnTo>
                <a:lnTo>
                  <a:pt x="201742" y="86360"/>
                </a:lnTo>
                <a:lnTo>
                  <a:pt x="207828" y="82550"/>
                </a:lnTo>
                <a:lnTo>
                  <a:pt x="213610" y="78739"/>
                </a:lnTo>
                <a:lnTo>
                  <a:pt x="218866" y="74929"/>
                </a:lnTo>
                <a:lnTo>
                  <a:pt x="223375" y="68579"/>
                </a:lnTo>
                <a:lnTo>
                  <a:pt x="224237" y="67310"/>
                </a:lnTo>
                <a:lnTo>
                  <a:pt x="226609" y="66039"/>
                </a:lnTo>
                <a:lnTo>
                  <a:pt x="232435" y="67310"/>
                </a:lnTo>
                <a:lnTo>
                  <a:pt x="339822" y="67310"/>
                </a:lnTo>
                <a:lnTo>
                  <a:pt x="331692" y="71120"/>
                </a:lnTo>
                <a:lnTo>
                  <a:pt x="323615" y="71120"/>
                </a:lnTo>
                <a:lnTo>
                  <a:pt x="315292" y="76200"/>
                </a:lnTo>
                <a:lnTo>
                  <a:pt x="310900" y="78739"/>
                </a:lnTo>
                <a:lnTo>
                  <a:pt x="304996" y="80010"/>
                </a:lnTo>
                <a:lnTo>
                  <a:pt x="303026" y="81279"/>
                </a:lnTo>
                <a:lnTo>
                  <a:pt x="292214" y="81279"/>
                </a:lnTo>
                <a:lnTo>
                  <a:pt x="284494" y="85089"/>
                </a:lnTo>
                <a:lnTo>
                  <a:pt x="274024" y="91439"/>
                </a:lnTo>
                <a:lnTo>
                  <a:pt x="200518" y="91439"/>
                </a:lnTo>
                <a:lnTo>
                  <a:pt x="200545" y="92710"/>
                </a:lnTo>
                <a:lnTo>
                  <a:pt x="271930" y="92710"/>
                </a:lnTo>
                <a:lnTo>
                  <a:pt x="267175" y="99060"/>
                </a:lnTo>
                <a:lnTo>
                  <a:pt x="256450" y="100329"/>
                </a:lnTo>
                <a:lnTo>
                  <a:pt x="253886" y="104139"/>
                </a:lnTo>
                <a:lnTo>
                  <a:pt x="246806" y="110489"/>
                </a:lnTo>
                <a:lnTo>
                  <a:pt x="243904" y="113029"/>
                </a:lnTo>
                <a:close/>
              </a:path>
              <a:path w="879475" h="1162050">
                <a:moveTo>
                  <a:pt x="537633" y="73660"/>
                </a:moveTo>
                <a:lnTo>
                  <a:pt x="534716" y="68579"/>
                </a:lnTo>
                <a:lnTo>
                  <a:pt x="541174" y="68579"/>
                </a:lnTo>
                <a:lnTo>
                  <a:pt x="539663" y="72389"/>
                </a:lnTo>
                <a:lnTo>
                  <a:pt x="537633" y="73660"/>
                </a:lnTo>
                <a:close/>
              </a:path>
              <a:path w="879475" h="1162050">
                <a:moveTo>
                  <a:pt x="328982" y="72389"/>
                </a:moveTo>
                <a:lnTo>
                  <a:pt x="323615" y="71120"/>
                </a:lnTo>
                <a:lnTo>
                  <a:pt x="331692" y="71120"/>
                </a:lnTo>
                <a:lnTo>
                  <a:pt x="328982" y="72389"/>
                </a:lnTo>
                <a:close/>
              </a:path>
              <a:path w="879475" h="1162050">
                <a:moveTo>
                  <a:pt x="678818" y="73660"/>
                </a:moveTo>
                <a:lnTo>
                  <a:pt x="673867" y="73660"/>
                </a:lnTo>
                <a:lnTo>
                  <a:pt x="674470" y="72389"/>
                </a:lnTo>
                <a:lnTo>
                  <a:pt x="674738" y="71120"/>
                </a:lnTo>
                <a:lnTo>
                  <a:pt x="678818" y="73660"/>
                </a:lnTo>
                <a:close/>
              </a:path>
              <a:path w="879475" h="1162050">
                <a:moveTo>
                  <a:pt x="688530" y="82550"/>
                </a:moveTo>
                <a:lnTo>
                  <a:pt x="680373" y="82550"/>
                </a:lnTo>
                <a:lnTo>
                  <a:pt x="680336" y="81279"/>
                </a:lnTo>
                <a:lnTo>
                  <a:pt x="687387" y="81279"/>
                </a:lnTo>
                <a:lnTo>
                  <a:pt x="688530" y="82550"/>
                </a:lnTo>
                <a:close/>
              </a:path>
              <a:path w="879475" h="1162050">
                <a:moveTo>
                  <a:pt x="695605" y="99060"/>
                </a:moveTo>
                <a:lnTo>
                  <a:pt x="626488" y="99060"/>
                </a:lnTo>
                <a:lnTo>
                  <a:pt x="630211" y="91439"/>
                </a:lnTo>
                <a:lnTo>
                  <a:pt x="623782" y="83820"/>
                </a:lnTo>
                <a:lnTo>
                  <a:pt x="689207" y="83820"/>
                </a:lnTo>
                <a:lnTo>
                  <a:pt x="692590" y="90170"/>
                </a:lnTo>
                <a:lnTo>
                  <a:pt x="695605" y="99060"/>
                </a:lnTo>
                <a:close/>
              </a:path>
              <a:path w="879475" h="1162050">
                <a:moveTo>
                  <a:pt x="271930" y="92710"/>
                </a:moveTo>
                <a:lnTo>
                  <a:pt x="201694" y="92710"/>
                </a:lnTo>
                <a:lnTo>
                  <a:pt x="201474" y="91439"/>
                </a:lnTo>
                <a:lnTo>
                  <a:pt x="274024" y="91439"/>
                </a:lnTo>
                <a:lnTo>
                  <a:pt x="271930" y="92710"/>
                </a:lnTo>
                <a:close/>
              </a:path>
              <a:path w="879475" h="1162050">
                <a:moveTo>
                  <a:pt x="706685" y="99060"/>
                </a:moveTo>
                <a:lnTo>
                  <a:pt x="695605" y="99060"/>
                </a:lnTo>
                <a:lnTo>
                  <a:pt x="702092" y="91439"/>
                </a:lnTo>
                <a:lnTo>
                  <a:pt x="705163" y="95250"/>
                </a:lnTo>
                <a:lnTo>
                  <a:pt x="706685" y="99060"/>
                </a:lnTo>
                <a:close/>
              </a:path>
              <a:path w="879475" h="1162050">
                <a:moveTo>
                  <a:pt x="599020" y="97789"/>
                </a:moveTo>
                <a:lnTo>
                  <a:pt x="597106" y="97789"/>
                </a:lnTo>
                <a:lnTo>
                  <a:pt x="596236" y="96520"/>
                </a:lnTo>
                <a:lnTo>
                  <a:pt x="595862" y="95250"/>
                </a:lnTo>
                <a:lnTo>
                  <a:pt x="596762" y="93979"/>
                </a:lnTo>
                <a:lnTo>
                  <a:pt x="599364" y="93979"/>
                </a:lnTo>
                <a:lnTo>
                  <a:pt x="599355" y="95250"/>
                </a:lnTo>
                <a:lnTo>
                  <a:pt x="599537" y="96520"/>
                </a:lnTo>
                <a:lnTo>
                  <a:pt x="599020" y="97789"/>
                </a:lnTo>
                <a:close/>
              </a:path>
              <a:path w="879475" h="1162050">
                <a:moveTo>
                  <a:pt x="623197" y="113029"/>
                </a:moveTo>
                <a:lnTo>
                  <a:pt x="620901" y="109220"/>
                </a:lnTo>
                <a:lnTo>
                  <a:pt x="617227" y="105410"/>
                </a:lnTo>
                <a:lnTo>
                  <a:pt x="618940" y="95250"/>
                </a:lnTo>
                <a:lnTo>
                  <a:pt x="626970" y="95250"/>
                </a:lnTo>
                <a:lnTo>
                  <a:pt x="626488" y="99060"/>
                </a:lnTo>
                <a:lnTo>
                  <a:pt x="706685" y="99060"/>
                </a:lnTo>
                <a:lnTo>
                  <a:pt x="707192" y="100329"/>
                </a:lnTo>
                <a:lnTo>
                  <a:pt x="714788" y="102870"/>
                </a:lnTo>
                <a:lnTo>
                  <a:pt x="716463" y="106679"/>
                </a:lnTo>
                <a:lnTo>
                  <a:pt x="720126" y="110489"/>
                </a:lnTo>
                <a:lnTo>
                  <a:pt x="726400" y="110489"/>
                </a:lnTo>
                <a:lnTo>
                  <a:pt x="726271" y="111760"/>
                </a:lnTo>
                <a:lnTo>
                  <a:pt x="630392" y="111760"/>
                </a:lnTo>
                <a:lnTo>
                  <a:pt x="623197" y="113029"/>
                </a:lnTo>
                <a:close/>
              </a:path>
              <a:path w="879475" h="1162050">
                <a:moveTo>
                  <a:pt x="726400" y="110489"/>
                </a:moveTo>
                <a:lnTo>
                  <a:pt x="720126" y="110489"/>
                </a:lnTo>
                <a:lnTo>
                  <a:pt x="723371" y="109220"/>
                </a:lnTo>
                <a:lnTo>
                  <a:pt x="726529" y="109220"/>
                </a:lnTo>
                <a:lnTo>
                  <a:pt x="726400" y="110489"/>
                </a:lnTo>
                <a:close/>
              </a:path>
              <a:path w="879475" h="1162050">
                <a:moveTo>
                  <a:pt x="191090" y="152400"/>
                </a:moveTo>
                <a:lnTo>
                  <a:pt x="133763" y="152400"/>
                </a:lnTo>
                <a:lnTo>
                  <a:pt x="135658" y="149860"/>
                </a:lnTo>
                <a:lnTo>
                  <a:pt x="137112" y="142239"/>
                </a:lnTo>
                <a:lnTo>
                  <a:pt x="145513" y="140970"/>
                </a:lnTo>
                <a:lnTo>
                  <a:pt x="146318" y="130810"/>
                </a:lnTo>
                <a:lnTo>
                  <a:pt x="149818" y="128270"/>
                </a:lnTo>
                <a:lnTo>
                  <a:pt x="153951" y="123189"/>
                </a:lnTo>
                <a:lnTo>
                  <a:pt x="156745" y="121920"/>
                </a:lnTo>
                <a:lnTo>
                  <a:pt x="158171" y="119379"/>
                </a:lnTo>
                <a:lnTo>
                  <a:pt x="162243" y="114300"/>
                </a:lnTo>
                <a:lnTo>
                  <a:pt x="166975" y="111760"/>
                </a:lnTo>
                <a:lnTo>
                  <a:pt x="172548" y="110489"/>
                </a:lnTo>
                <a:lnTo>
                  <a:pt x="179144" y="111760"/>
                </a:lnTo>
                <a:lnTo>
                  <a:pt x="181871" y="113029"/>
                </a:lnTo>
                <a:lnTo>
                  <a:pt x="243904" y="113029"/>
                </a:lnTo>
                <a:lnTo>
                  <a:pt x="242453" y="114300"/>
                </a:lnTo>
                <a:lnTo>
                  <a:pt x="233402" y="116839"/>
                </a:lnTo>
                <a:lnTo>
                  <a:pt x="228751" y="119379"/>
                </a:lnTo>
                <a:lnTo>
                  <a:pt x="227068" y="120650"/>
                </a:lnTo>
                <a:lnTo>
                  <a:pt x="166504" y="120650"/>
                </a:lnTo>
                <a:lnTo>
                  <a:pt x="166658" y="121920"/>
                </a:lnTo>
                <a:lnTo>
                  <a:pt x="217031" y="121920"/>
                </a:lnTo>
                <a:lnTo>
                  <a:pt x="216075" y="125729"/>
                </a:lnTo>
                <a:lnTo>
                  <a:pt x="197428" y="125729"/>
                </a:lnTo>
                <a:lnTo>
                  <a:pt x="196460" y="128270"/>
                </a:lnTo>
                <a:lnTo>
                  <a:pt x="197293" y="129539"/>
                </a:lnTo>
                <a:lnTo>
                  <a:pt x="197809" y="132079"/>
                </a:lnTo>
                <a:lnTo>
                  <a:pt x="211100" y="132079"/>
                </a:lnTo>
                <a:lnTo>
                  <a:pt x="210066" y="134620"/>
                </a:lnTo>
                <a:lnTo>
                  <a:pt x="209999" y="138429"/>
                </a:lnTo>
                <a:lnTo>
                  <a:pt x="208774" y="140970"/>
                </a:lnTo>
                <a:lnTo>
                  <a:pt x="152403" y="140970"/>
                </a:lnTo>
                <a:lnTo>
                  <a:pt x="152279" y="142239"/>
                </a:lnTo>
                <a:lnTo>
                  <a:pt x="199973" y="142239"/>
                </a:lnTo>
                <a:lnTo>
                  <a:pt x="191090" y="152400"/>
                </a:lnTo>
                <a:close/>
              </a:path>
              <a:path w="879475" h="1162050">
                <a:moveTo>
                  <a:pt x="663142" y="142239"/>
                </a:moveTo>
                <a:lnTo>
                  <a:pt x="661486" y="134620"/>
                </a:lnTo>
                <a:lnTo>
                  <a:pt x="653105" y="130810"/>
                </a:lnTo>
                <a:lnTo>
                  <a:pt x="650168" y="127000"/>
                </a:lnTo>
                <a:lnTo>
                  <a:pt x="638832" y="116839"/>
                </a:lnTo>
                <a:lnTo>
                  <a:pt x="634649" y="114300"/>
                </a:lnTo>
                <a:lnTo>
                  <a:pt x="632888" y="113029"/>
                </a:lnTo>
                <a:lnTo>
                  <a:pt x="630392" y="111760"/>
                </a:lnTo>
                <a:lnTo>
                  <a:pt x="704819" y="111760"/>
                </a:lnTo>
                <a:lnTo>
                  <a:pt x="703958" y="113029"/>
                </a:lnTo>
                <a:lnTo>
                  <a:pt x="726142" y="113029"/>
                </a:lnTo>
                <a:lnTo>
                  <a:pt x="725369" y="120650"/>
                </a:lnTo>
                <a:lnTo>
                  <a:pt x="729188" y="123189"/>
                </a:lnTo>
                <a:lnTo>
                  <a:pt x="738042" y="123189"/>
                </a:lnTo>
                <a:lnTo>
                  <a:pt x="741309" y="124460"/>
                </a:lnTo>
                <a:lnTo>
                  <a:pt x="676938" y="124460"/>
                </a:lnTo>
                <a:lnTo>
                  <a:pt x="677867" y="125729"/>
                </a:lnTo>
                <a:lnTo>
                  <a:pt x="678718" y="127000"/>
                </a:lnTo>
                <a:lnTo>
                  <a:pt x="679626" y="127000"/>
                </a:lnTo>
                <a:lnTo>
                  <a:pt x="679722" y="128270"/>
                </a:lnTo>
                <a:lnTo>
                  <a:pt x="738860" y="128270"/>
                </a:lnTo>
                <a:lnTo>
                  <a:pt x="739768" y="130810"/>
                </a:lnTo>
                <a:lnTo>
                  <a:pt x="745059" y="132079"/>
                </a:lnTo>
                <a:lnTo>
                  <a:pt x="731426" y="132079"/>
                </a:lnTo>
                <a:lnTo>
                  <a:pt x="730259" y="133350"/>
                </a:lnTo>
                <a:lnTo>
                  <a:pt x="698713" y="133350"/>
                </a:lnTo>
                <a:lnTo>
                  <a:pt x="695481" y="134620"/>
                </a:lnTo>
                <a:lnTo>
                  <a:pt x="695731" y="135889"/>
                </a:lnTo>
                <a:lnTo>
                  <a:pt x="696242" y="137160"/>
                </a:lnTo>
                <a:lnTo>
                  <a:pt x="678833" y="137160"/>
                </a:lnTo>
                <a:lnTo>
                  <a:pt x="677915" y="138429"/>
                </a:lnTo>
                <a:lnTo>
                  <a:pt x="678259" y="139700"/>
                </a:lnTo>
                <a:lnTo>
                  <a:pt x="669878" y="139700"/>
                </a:lnTo>
                <a:lnTo>
                  <a:pt x="663142" y="142239"/>
                </a:lnTo>
                <a:close/>
              </a:path>
              <a:path w="879475" h="1162050">
                <a:moveTo>
                  <a:pt x="726142" y="113029"/>
                </a:moveTo>
                <a:lnTo>
                  <a:pt x="704828" y="113029"/>
                </a:lnTo>
                <a:lnTo>
                  <a:pt x="704819" y="111760"/>
                </a:lnTo>
                <a:lnTo>
                  <a:pt x="726271" y="111760"/>
                </a:lnTo>
                <a:lnTo>
                  <a:pt x="726142" y="113029"/>
                </a:lnTo>
                <a:close/>
              </a:path>
              <a:path w="879475" h="1162050">
                <a:moveTo>
                  <a:pt x="738042" y="123189"/>
                </a:moveTo>
                <a:lnTo>
                  <a:pt x="729188" y="123189"/>
                </a:lnTo>
                <a:lnTo>
                  <a:pt x="729389" y="118110"/>
                </a:lnTo>
                <a:lnTo>
                  <a:pt x="731933" y="116839"/>
                </a:lnTo>
                <a:lnTo>
                  <a:pt x="733504" y="119379"/>
                </a:lnTo>
                <a:lnTo>
                  <a:pt x="734775" y="121920"/>
                </a:lnTo>
                <a:lnTo>
                  <a:pt x="738042" y="123189"/>
                </a:lnTo>
                <a:close/>
              </a:path>
              <a:path w="879475" h="1162050">
                <a:moveTo>
                  <a:pt x="223701" y="123189"/>
                </a:moveTo>
                <a:lnTo>
                  <a:pt x="223116" y="123189"/>
                </a:lnTo>
                <a:lnTo>
                  <a:pt x="217031" y="121920"/>
                </a:lnTo>
                <a:lnTo>
                  <a:pt x="166658" y="121920"/>
                </a:lnTo>
                <a:lnTo>
                  <a:pt x="167194" y="120650"/>
                </a:lnTo>
                <a:lnTo>
                  <a:pt x="227068" y="120650"/>
                </a:lnTo>
                <a:lnTo>
                  <a:pt x="223701" y="123189"/>
                </a:lnTo>
                <a:close/>
              </a:path>
              <a:path w="879475" h="1162050">
                <a:moveTo>
                  <a:pt x="738860" y="128270"/>
                </a:moveTo>
                <a:lnTo>
                  <a:pt x="679722" y="128270"/>
                </a:lnTo>
                <a:lnTo>
                  <a:pt x="680573" y="127000"/>
                </a:lnTo>
                <a:lnTo>
                  <a:pt x="680096" y="125729"/>
                </a:lnTo>
                <a:lnTo>
                  <a:pt x="679569" y="124460"/>
                </a:lnTo>
                <a:lnTo>
                  <a:pt x="741309" y="124460"/>
                </a:lnTo>
                <a:lnTo>
                  <a:pt x="738860" y="128270"/>
                </a:lnTo>
                <a:close/>
              </a:path>
              <a:path w="879475" h="1162050">
                <a:moveTo>
                  <a:pt x="211100" y="132079"/>
                </a:moveTo>
                <a:lnTo>
                  <a:pt x="197809" y="132079"/>
                </a:lnTo>
                <a:lnTo>
                  <a:pt x="199274" y="130810"/>
                </a:lnTo>
                <a:lnTo>
                  <a:pt x="200545" y="129539"/>
                </a:lnTo>
                <a:lnTo>
                  <a:pt x="201102" y="128270"/>
                </a:lnTo>
                <a:lnTo>
                  <a:pt x="200442" y="127000"/>
                </a:lnTo>
                <a:lnTo>
                  <a:pt x="200173" y="125729"/>
                </a:lnTo>
                <a:lnTo>
                  <a:pt x="216075" y="125729"/>
                </a:lnTo>
                <a:lnTo>
                  <a:pt x="214799" y="130810"/>
                </a:lnTo>
                <a:lnTo>
                  <a:pt x="211618" y="130810"/>
                </a:lnTo>
                <a:lnTo>
                  <a:pt x="211100" y="132079"/>
                </a:lnTo>
                <a:close/>
              </a:path>
              <a:path w="879475" h="1162050">
                <a:moveTo>
                  <a:pt x="214195" y="133217"/>
                </a:moveTo>
                <a:lnTo>
                  <a:pt x="213166" y="132079"/>
                </a:lnTo>
                <a:lnTo>
                  <a:pt x="211618" y="130810"/>
                </a:lnTo>
                <a:lnTo>
                  <a:pt x="214799" y="130810"/>
                </a:lnTo>
                <a:lnTo>
                  <a:pt x="214195" y="133217"/>
                </a:lnTo>
                <a:close/>
              </a:path>
              <a:path w="879475" h="1162050">
                <a:moveTo>
                  <a:pt x="746055" y="139700"/>
                </a:moveTo>
                <a:lnTo>
                  <a:pt x="734190" y="139700"/>
                </a:lnTo>
                <a:lnTo>
                  <a:pt x="732832" y="134620"/>
                </a:lnTo>
                <a:lnTo>
                  <a:pt x="732221" y="134620"/>
                </a:lnTo>
                <a:lnTo>
                  <a:pt x="731426" y="132079"/>
                </a:lnTo>
                <a:lnTo>
                  <a:pt x="745059" y="132079"/>
                </a:lnTo>
                <a:lnTo>
                  <a:pt x="745281" y="134620"/>
                </a:lnTo>
                <a:lnTo>
                  <a:pt x="745825" y="137160"/>
                </a:lnTo>
                <a:lnTo>
                  <a:pt x="746055" y="139700"/>
                </a:lnTo>
                <a:close/>
              </a:path>
              <a:path w="879475" h="1162050">
                <a:moveTo>
                  <a:pt x="214315" y="133350"/>
                </a:moveTo>
                <a:lnTo>
                  <a:pt x="214162" y="133350"/>
                </a:lnTo>
                <a:lnTo>
                  <a:pt x="214195" y="133217"/>
                </a:lnTo>
                <a:lnTo>
                  <a:pt x="214315" y="133350"/>
                </a:lnTo>
                <a:close/>
              </a:path>
              <a:path w="879475" h="1162050">
                <a:moveTo>
                  <a:pt x="760426" y="143510"/>
                </a:moveTo>
                <a:lnTo>
                  <a:pt x="701307" y="143510"/>
                </a:lnTo>
                <a:lnTo>
                  <a:pt x="701251" y="138429"/>
                </a:lnTo>
                <a:lnTo>
                  <a:pt x="701366" y="137160"/>
                </a:lnTo>
                <a:lnTo>
                  <a:pt x="700589" y="134620"/>
                </a:lnTo>
                <a:lnTo>
                  <a:pt x="698713" y="133350"/>
                </a:lnTo>
                <a:lnTo>
                  <a:pt x="729628" y="133350"/>
                </a:lnTo>
                <a:lnTo>
                  <a:pt x="728949" y="134620"/>
                </a:lnTo>
                <a:lnTo>
                  <a:pt x="728030" y="137160"/>
                </a:lnTo>
                <a:lnTo>
                  <a:pt x="728279" y="138429"/>
                </a:lnTo>
                <a:lnTo>
                  <a:pt x="730479" y="139700"/>
                </a:lnTo>
                <a:lnTo>
                  <a:pt x="746055" y="139700"/>
                </a:lnTo>
                <a:lnTo>
                  <a:pt x="746284" y="142239"/>
                </a:lnTo>
                <a:lnTo>
                  <a:pt x="757302" y="142239"/>
                </a:lnTo>
                <a:lnTo>
                  <a:pt x="760426" y="143510"/>
                </a:lnTo>
                <a:close/>
              </a:path>
              <a:path w="879475" h="1162050">
                <a:moveTo>
                  <a:pt x="757302" y="142239"/>
                </a:moveTo>
                <a:lnTo>
                  <a:pt x="746284" y="142239"/>
                </a:lnTo>
                <a:lnTo>
                  <a:pt x="748743" y="137160"/>
                </a:lnTo>
                <a:lnTo>
                  <a:pt x="750600" y="135889"/>
                </a:lnTo>
                <a:lnTo>
                  <a:pt x="751701" y="133350"/>
                </a:lnTo>
                <a:lnTo>
                  <a:pt x="752887" y="133350"/>
                </a:lnTo>
                <a:lnTo>
                  <a:pt x="755422" y="134620"/>
                </a:lnTo>
                <a:lnTo>
                  <a:pt x="754093" y="134620"/>
                </a:lnTo>
                <a:lnTo>
                  <a:pt x="753653" y="135889"/>
                </a:lnTo>
                <a:lnTo>
                  <a:pt x="753643" y="138429"/>
                </a:lnTo>
                <a:lnTo>
                  <a:pt x="754178" y="140970"/>
                </a:lnTo>
                <a:lnTo>
                  <a:pt x="757302" y="142239"/>
                </a:lnTo>
                <a:close/>
              </a:path>
              <a:path w="879475" h="1162050">
                <a:moveTo>
                  <a:pt x="682621" y="147320"/>
                </a:moveTo>
                <a:lnTo>
                  <a:pt x="681284" y="147320"/>
                </a:lnTo>
                <a:lnTo>
                  <a:pt x="677254" y="144779"/>
                </a:lnTo>
                <a:lnTo>
                  <a:pt x="669878" y="139700"/>
                </a:lnTo>
                <a:lnTo>
                  <a:pt x="680422" y="139700"/>
                </a:lnTo>
                <a:lnTo>
                  <a:pt x="679963" y="138429"/>
                </a:lnTo>
                <a:lnTo>
                  <a:pt x="679569" y="138429"/>
                </a:lnTo>
                <a:lnTo>
                  <a:pt x="678833" y="137160"/>
                </a:lnTo>
                <a:lnTo>
                  <a:pt x="696242" y="137160"/>
                </a:lnTo>
                <a:lnTo>
                  <a:pt x="696754" y="138429"/>
                </a:lnTo>
                <a:lnTo>
                  <a:pt x="697605" y="139700"/>
                </a:lnTo>
                <a:lnTo>
                  <a:pt x="698820" y="140970"/>
                </a:lnTo>
                <a:lnTo>
                  <a:pt x="701307" y="143510"/>
                </a:lnTo>
                <a:lnTo>
                  <a:pt x="763421" y="143510"/>
                </a:lnTo>
                <a:lnTo>
                  <a:pt x="765306" y="144779"/>
                </a:lnTo>
                <a:lnTo>
                  <a:pt x="686678" y="144779"/>
                </a:lnTo>
                <a:lnTo>
                  <a:pt x="682621" y="147320"/>
                </a:lnTo>
                <a:close/>
              </a:path>
              <a:path w="879475" h="1162050">
                <a:moveTo>
                  <a:pt x="208162" y="142239"/>
                </a:moveTo>
                <a:lnTo>
                  <a:pt x="153559" y="142239"/>
                </a:lnTo>
                <a:lnTo>
                  <a:pt x="153627" y="140970"/>
                </a:lnTo>
                <a:lnTo>
                  <a:pt x="208774" y="140970"/>
                </a:lnTo>
                <a:lnTo>
                  <a:pt x="208162" y="142239"/>
                </a:lnTo>
                <a:close/>
              </a:path>
              <a:path w="879475" h="1162050">
                <a:moveTo>
                  <a:pt x="700916" y="163829"/>
                </a:moveTo>
                <a:lnTo>
                  <a:pt x="698303" y="161289"/>
                </a:lnTo>
                <a:lnTo>
                  <a:pt x="695587" y="157479"/>
                </a:lnTo>
                <a:lnTo>
                  <a:pt x="690850" y="151129"/>
                </a:lnTo>
                <a:lnTo>
                  <a:pt x="688841" y="148589"/>
                </a:lnTo>
                <a:lnTo>
                  <a:pt x="686678" y="144779"/>
                </a:lnTo>
                <a:lnTo>
                  <a:pt x="765306" y="144779"/>
                </a:lnTo>
                <a:lnTo>
                  <a:pt x="768970" y="154939"/>
                </a:lnTo>
                <a:lnTo>
                  <a:pt x="777935" y="154939"/>
                </a:lnTo>
                <a:lnTo>
                  <a:pt x="778144" y="161289"/>
                </a:lnTo>
                <a:lnTo>
                  <a:pt x="705163" y="161289"/>
                </a:lnTo>
                <a:lnTo>
                  <a:pt x="700916" y="163829"/>
                </a:lnTo>
                <a:close/>
              </a:path>
              <a:path w="879475" h="1162050">
                <a:moveTo>
                  <a:pt x="156958" y="189229"/>
                </a:moveTo>
                <a:lnTo>
                  <a:pt x="104306" y="189229"/>
                </a:lnTo>
                <a:lnTo>
                  <a:pt x="104440" y="179070"/>
                </a:lnTo>
                <a:lnTo>
                  <a:pt x="109395" y="175217"/>
                </a:lnTo>
                <a:lnTo>
                  <a:pt x="113568" y="171450"/>
                </a:lnTo>
                <a:lnTo>
                  <a:pt x="120628" y="158750"/>
                </a:lnTo>
                <a:lnTo>
                  <a:pt x="122598" y="151129"/>
                </a:lnTo>
                <a:lnTo>
                  <a:pt x="132884" y="152400"/>
                </a:lnTo>
                <a:lnTo>
                  <a:pt x="191090" y="152400"/>
                </a:lnTo>
                <a:lnTo>
                  <a:pt x="189979" y="153670"/>
                </a:lnTo>
                <a:lnTo>
                  <a:pt x="184941" y="160020"/>
                </a:lnTo>
                <a:lnTo>
                  <a:pt x="179985" y="165100"/>
                </a:lnTo>
                <a:lnTo>
                  <a:pt x="175719" y="170179"/>
                </a:lnTo>
                <a:lnTo>
                  <a:pt x="168572" y="171450"/>
                </a:lnTo>
                <a:lnTo>
                  <a:pt x="161759" y="182879"/>
                </a:lnTo>
                <a:lnTo>
                  <a:pt x="160835" y="184150"/>
                </a:lnTo>
                <a:lnTo>
                  <a:pt x="150527" y="184150"/>
                </a:lnTo>
                <a:lnTo>
                  <a:pt x="150804" y="185420"/>
                </a:lnTo>
                <a:lnTo>
                  <a:pt x="159912" y="185420"/>
                </a:lnTo>
                <a:lnTo>
                  <a:pt x="158066" y="187960"/>
                </a:lnTo>
                <a:lnTo>
                  <a:pt x="156958" y="189229"/>
                </a:lnTo>
                <a:close/>
              </a:path>
              <a:path w="879475" h="1162050">
                <a:moveTo>
                  <a:pt x="769238" y="154939"/>
                </a:moveTo>
                <a:lnTo>
                  <a:pt x="768970" y="154939"/>
                </a:lnTo>
                <a:lnTo>
                  <a:pt x="769353" y="153670"/>
                </a:lnTo>
                <a:lnTo>
                  <a:pt x="769238" y="154939"/>
                </a:lnTo>
                <a:close/>
              </a:path>
              <a:path w="879475" h="1162050">
                <a:moveTo>
                  <a:pt x="710961" y="173989"/>
                </a:moveTo>
                <a:lnTo>
                  <a:pt x="709889" y="167639"/>
                </a:lnTo>
                <a:lnTo>
                  <a:pt x="709172" y="166370"/>
                </a:lnTo>
                <a:lnTo>
                  <a:pt x="706876" y="161289"/>
                </a:lnTo>
                <a:lnTo>
                  <a:pt x="778144" y="161289"/>
                </a:lnTo>
                <a:lnTo>
                  <a:pt x="781570" y="162560"/>
                </a:lnTo>
                <a:lnTo>
                  <a:pt x="785910" y="162560"/>
                </a:lnTo>
                <a:lnTo>
                  <a:pt x="787133" y="166370"/>
                </a:lnTo>
                <a:lnTo>
                  <a:pt x="713392" y="166370"/>
                </a:lnTo>
                <a:lnTo>
                  <a:pt x="712330" y="167639"/>
                </a:lnTo>
                <a:lnTo>
                  <a:pt x="711869" y="168910"/>
                </a:lnTo>
                <a:lnTo>
                  <a:pt x="712378" y="168910"/>
                </a:lnTo>
                <a:lnTo>
                  <a:pt x="712559" y="170179"/>
                </a:lnTo>
                <a:lnTo>
                  <a:pt x="792309" y="170179"/>
                </a:lnTo>
                <a:lnTo>
                  <a:pt x="797159" y="172720"/>
                </a:lnTo>
                <a:lnTo>
                  <a:pt x="718346" y="172720"/>
                </a:lnTo>
                <a:lnTo>
                  <a:pt x="710961" y="173989"/>
                </a:lnTo>
                <a:close/>
              </a:path>
              <a:path w="879475" h="1162050">
                <a:moveTo>
                  <a:pt x="785910" y="162560"/>
                </a:moveTo>
                <a:lnTo>
                  <a:pt x="781570" y="162560"/>
                </a:lnTo>
                <a:lnTo>
                  <a:pt x="785502" y="161289"/>
                </a:lnTo>
                <a:lnTo>
                  <a:pt x="785910" y="162560"/>
                </a:lnTo>
                <a:close/>
              </a:path>
              <a:path w="879475" h="1162050">
                <a:moveTo>
                  <a:pt x="792309" y="170179"/>
                </a:moveTo>
                <a:lnTo>
                  <a:pt x="712559" y="170179"/>
                </a:lnTo>
                <a:lnTo>
                  <a:pt x="715477" y="168910"/>
                </a:lnTo>
                <a:lnTo>
                  <a:pt x="714080" y="166370"/>
                </a:lnTo>
                <a:lnTo>
                  <a:pt x="787133" y="166370"/>
                </a:lnTo>
                <a:lnTo>
                  <a:pt x="787541" y="167639"/>
                </a:lnTo>
                <a:lnTo>
                  <a:pt x="788727" y="168910"/>
                </a:lnTo>
                <a:lnTo>
                  <a:pt x="789885" y="168910"/>
                </a:lnTo>
                <a:lnTo>
                  <a:pt x="792309" y="170179"/>
                </a:lnTo>
                <a:close/>
              </a:path>
              <a:path w="879475" h="1162050">
                <a:moveTo>
                  <a:pt x="719199" y="177800"/>
                </a:moveTo>
                <a:lnTo>
                  <a:pt x="717660" y="177800"/>
                </a:lnTo>
                <a:lnTo>
                  <a:pt x="718346" y="172720"/>
                </a:lnTo>
                <a:lnTo>
                  <a:pt x="797159" y="172720"/>
                </a:lnTo>
                <a:lnTo>
                  <a:pt x="798091" y="173989"/>
                </a:lnTo>
                <a:lnTo>
                  <a:pt x="724069" y="173989"/>
                </a:lnTo>
                <a:lnTo>
                  <a:pt x="722011" y="175260"/>
                </a:lnTo>
                <a:lnTo>
                  <a:pt x="720979" y="176529"/>
                </a:lnTo>
                <a:lnTo>
                  <a:pt x="719199" y="177800"/>
                </a:lnTo>
                <a:close/>
              </a:path>
              <a:path w="879475" h="1162050">
                <a:moveTo>
                  <a:pt x="832829" y="246379"/>
                </a:moveTo>
                <a:lnTo>
                  <a:pt x="805250" y="246379"/>
                </a:lnTo>
                <a:lnTo>
                  <a:pt x="805825" y="245110"/>
                </a:lnTo>
                <a:lnTo>
                  <a:pt x="769850" y="245110"/>
                </a:lnTo>
                <a:lnTo>
                  <a:pt x="767534" y="237489"/>
                </a:lnTo>
                <a:lnTo>
                  <a:pt x="765669" y="233679"/>
                </a:lnTo>
                <a:lnTo>
                  <a:pt x="764626" y="231139"/>
                </a:lnTo>
                <a:lnTo>
                  <a:pt x="755660" y="227329"/>
                </a:lnTo>
                <a:lnTo>
                  <a:pt x="749681" y="213360"/>
                </a:lnTo>
                <a:lnTo>
                  <a:pt x="753586" y="205739"/>
                </a:lnTo>
                <a:lnTo>
                  <a:pt x="747538" y="200660"/>
                </a:lnTo>
                <a:lnTo>
                  <a:pt x="739933" y="196850"/>
                </a:lnTo>
                <a:lnTo>
                  <a:pt x="733704" y="187960"/>
                </a:lnTo>
                <a:lnTo>
                  <a:pt x="729263" y="187960"/>
                </a:lnTo>
                <a:lnTo>
                  <a:pt x="725830" y="186689"/>
                </a:lnTo>
                <a:lnTo>
                  <a:pt x="724069" y="173989"/>
                </a:lnTo>
                <a:lnTo>
                  <a:pt x="734440" y="173989"/>
                </a:lnTo>
                <a:lnTo>
                  <a:pt x="735800" y="175260"/>
                </a:lnTo>
                <a:lnTo>
                  <a:pt x="736057" y="175260"/>
                </a:lnTo>
                <a:lnTo>
                  <a:pt x="735926" y="175645"/>
                </a:lnTo>
                <a:lnTo>
                  <a:pt x="733981" y="176529"/>
                </a:lnTo>
                <a:lnTo>
                  <a:pt x="734316" y="177800"/>
                </a:lnTo>
                <a:lnTo>
                  <a:pt x="733330" y="179070"/>
                </a:lnTo>
                <a:lnTo>
                  <a:pt x="733876" y="180339"/>
                </a:lnTo>
                <a:lnTo>
                  <a:pt x="802367" y="180339"/>
                </a:lnTo>
                <a:lnTo>
                  <a:pt x="805110" y="186689"/>
                </a:lnTo>
                <a:lnTo>
                  <a:pt x="808284" y="194310"/>
                </a:lnTo>
                <a:lnTo>
                  <a:pt x="809240" y="195579"/>
                </a:lnTo>
                <a:lnTo>
                  <a:pt x="808600" y="199389"/>
                </a:lnTo>
                <a:lnTo>
                  <a:pt x="808800" y="200660"/>
                </a:lnTo>
                <a:lnTo>
                  <a:pt x="809431" y="207010"/>
                </a:lnTo>
                <a:lnTo>
                  <a:pt x="809766" y="209550"/>
                </a:lnTo>
                <a:lnTo>
                  <a:pt x="806829" y="209550"/>
                </a:lnTo>
                <a:lnTo>
                  <a:pt x="806781" y="212089"/>
                </a:lnTo>
                <a:lnTo>
                  <a:pt x="805873" y="214629"/>
                </a:lnTo>
                <a:lnTo>
                  <a:pt x="805432" y="214629"/>
                </a:lnTo>
                <a:lnTo>
                  <a:pt x="803288" y="217170"/>
                </a:lnTo>
                <a:lnTo>
                  <a:pt x="805318" y="218439"/>
                </a:lnTo>
                <a:lnTo>
                  <a:pt x="815957" y="218439"/>
                </a:lnTo>
                <a:lnTo>
                  <a:pt x="815829" y="220979"/>
                </a:lnTo>
                <a:lnTo>
                  <a:pt x="811240" y="220979"/>
                </a:lnTo>
                <a:lnTo>
                  <a:pt x="810600" y="222250"/>
                </a:lnTo>
                <a:lnTo>
                  <a:pt x="809575" y="222250"/>
                </a:lnTo>
                <a:lnTo>
                  <a:pt x="809240" y="223520"/>
                </a:lnTo>
                <a:lnTo>
                  <a:pt x="809832" y="224789"/>
                </a:lnTo>
                <a:lnTo>
                  <a:pt x="823161" y="224789"/>
                </a:lnTo>
                <a:lnTo>
                  <a:pt x="823104" y="226060"/>
                </a:lnTo>
                <a:lnTo>
                  <a:pt x="764568" y="226060"/>
                </a:lnTo>
                <a:lnTo>
                  <a:pt x="764635" y="231139"/>
                </a:lnTo>
                <a:lnTo>
                  <a:pt x="831552" y="231139"/>
                </a:lnTo>
                <a:lnTo>
                  <a:pt x="831539" y="236220"/>
                </a:lnTo>
                <a:lnTo>
                  <a:pt x="797644" y="236220"/>
                </a:lnTo>
                <a:lnTo>
                  <a:pt x="797128" y="237489"/>
                </a:lnTo>
                <a:lnTo>
                  <a:pt x="796850" y="237489"/>
                </a:lnTo>
                <a:lnTo>
                  <a:pt x="798639" y="238760"/>
                </a:lnTo>
                <a:lnTo>
                  <a:pt x="826003" y="238760"/>
                </a:lnTo>
                <a:lnTo>
                  <a:pt x="827760" y="240366"/>
                </a:lnTo>
                <a:lnTo>
                  <a:pt x="827802" y="241300"/>
                </a:lnTo>
                <a:lnTo>
                  <a:pt x="828780" y="241300"/>
                </a:lnTo>
                <a:lnTo>
                  <a:pt x="831556" y="243839"/>
                </a:lnTo>
                <a:lnTo>
                  <a:pt x="832829" y="246379"/>
                </a:lnTo>
                <a:close/>
              </a:path>
              <a:path w="879475" h="1162050">
                <a:moveTo>
                  <a:pt x="735667" y="174630"/>
                </a:moveTo>
                <a:lnTo>
                  <a:pt x="734460" y="173989"/>
                </a:lnTo>
                <a:lnTo>
                  <a:pt x="735531" y="173989"/>
                </a:lnTo>
                <a:lnTo>
                  <a:pt x="735667" y="174630"/>
                </a:lnTo>
                <a:close/>
              </a:path>
              <a:path w="879475" h="1162050">
                <a:moveTo>
                  <a:pt x="802367" y="180339"/>
                </a:moveTo>
                <a:lnTo>
                  <a:pt x="734488" y="180339"/>
                </a:lnTo>
                <a:lnTo>
                  <a:pt x="734928" y="177800"/>
                </a:lnTo>
                <a:lnTo>
                  <a:pt x="735626" y="176529"/>
                </a:lnTo>
                <a:lnTo>
                  <a:pt x="735926" y="175645"/>
                </a:lnTo>
                <a:lnTo>
                  <a:pt x="736775" y="175260"/>
                </a:lnTo>
                <a:lnTo>
                  <a:pt x="735737" y="174668"/>
                </a:lnTo>
                <a:lnTo>
                  <a:pt x="735559" y="173989"/>
                </a:lnTo>
                <a:lnTo>
                  <a:pt x="798091" y="173989"/>
                </a:lnTo>
                <a:lnTo>
                  <a:pt x="801818" y="179070"/>
                </a:lnTo>
                <a:lnTo>
                  <a:pt x="802367" y="180339"/>
                </a:lnTo>
                <a:close/>
              </a:path>
              <a:path w="879475" h="1162050">
                <a:moveTo>
                  <a:pt x="735791" y="175217"/>
                </a:moveTo>
                <a:lnTo>
                  <a:pt x="734488" y="174015"/>
                </a:lnTo>
                <a:lnTo>
                  <a:pt x="735637" y="174630"/>
                </a:lnTo>
                <a:lnTo>
                  <a:pt x="735791" y="175217"/>
                </a:lnTo>
                <a:close/>
              </a:path>
              <a:path w="879475" h="1162050">
                <a:moveTo>
                  <a:pt x="736813" y="175260"/>
                </a:moveTo>
                <a:lnTo>
                  <a:pt x="735837" y="175260"/>
                </a:lnTo>
                <a:lnTo>
                  <a:pt x="735707" y="174668"/>
                </a:lnTo>
                <a:lnTo>
                  <a:pt x="736813" y="175260"/>
                </a:lnTo>
                <a:close/>
              </a:path>
              <a:path w="879475" h="1162050">
                <a:moveTo>
                  <a:pt x="735837" y="175260"/>
                </a:moveTo>
                <a:close/>
              </a:path>
              <a:path w="879475" h="1162050">
                <a:moveTo>
                  <a:pt x="159912" y="185420"/>
                </a:moveTo>
                <a:lnTo>
                  <a:pt x="151655" y="185420"/>
                </a:lnTo>
                <a:lnTo>
                  <a:pt x="151559" y="184150"/>
                </a:lnTo>
                <a:lnTo>
                  <a:pt x="160835" y="184150"/>
                </a:lnTo>
                <a:lnTo>
                  <a:pt x="159912" y="185420"/>
                </a:lnTo>
                <a:close/>
              </a:path>
              <a:path w="879475" h="1162050">
                <a:moveTo>
                  <a:pt x="33915" y="396239"/>
                </a:moveTo>
                <a:lnTo>
                  <a:pt x="75" y="396239"/>
                </a:lnTo>
                <a:lnTo>
                  <a:pt x="0" y="394970"/>
                </a:lnTo>
                <a:lnTo>
                  <a:pt x="440" y="393700"/>
                </a:lnTo>
                <a:lnTo>
                  <a:pt x="4124" y="386079"/>
                </a:lnTo>
                <a:lnTo>
                  <a:pt x="5514" y="378460"/>
                </a:lnTo>
                <a:lnTo>
                  <a:pt x="6436" y="370839"/>
                </a:lnTo>
                <a:lnTo>
                  <a:pt x="8715" y="363220"/>
                </a:lnTo>
                <a:lnTo>
                  <a:pt x="10724" y="359410"/>
                </a:lnTo>
                <a:lnTo>
                  <a:pt x="11279" y="354329"/>
                </a:lnTo>
                <a:lnTo>
                  <a:pt x="12963" y="350520"/>
                </a:lnTo>
                <a:lnTo>
                  <a:pt x="14531" y="344170"/>
                </a:lnTo>
                <a:lnTo>
                  <a:pt x="15330" y="337820"/>
                </a:lnTo>
                <a:lnTo>
                  <a:pt x="16328" y="332739"/>
                </a:lnTo>
                <a:lnTo>
                  <a:pt x="18493" y="326389"/>
                </a:lnTo>
                <a:lnTo>
                  <a:pt x="17220" y="320039"/>
                </a:lnTo>
                <a:lnTo>
                  <a:pt x="20454" y="314960"/>
                </a:lnTo>
                <a:lnTo>
                  <a:pt x="22015" y="309879"/>
                </a:lnTo>
                <a:lnTo>
                  <a:pt x="24007" y="303529"/>
                </a:lnTo>
                <a:lnTo>
                  <a:pt x="27835" y="288289"/>
                </a:lnTo>
                <a:lnTo>
                  <a:pt x="30387" y="279400"/>
                </a:lnTo>
                <a:lnTo>
                  <a:pt x="31467" y="278129"/>
                </a:lnTo>
                <a:lnTo>
                  <a:pt x="34011" y="269239"/>
                </a:lnTo>
                <a:lnTo>
                  <a:pt x="42192" y="265429"/>
                </a:lnTo>
                <a:lnTo>
                  <a:pt x="41140" y="256539"/>
                </a:lnTo>
                <a:lnTo>
                  <a:pt x="46048" y="251460"/>
                </a:lnTo>
                <a:lnTo>
                  <a:pt x="50048" y="246379"/>
                </a:lnTo>
                <a:lnTo>
                  <a:pt x="53578" y="240029"/>
                </a:lnTo>
                <a:lnTo>
                  <a:pt x="55788" y="236220"/>
                </a:lnTo>
                <a:lnTo>
                  <a:pt x="60945" y="233679"/>
                </a:lnTo>
                <a:lnTo>
                  <a:pt x="65154" y="226060"/>
                </a:lnTo>
                <a:lnTo>
                  <a:pt x="65844" y="222250"/>
                </a:lnTo>
                <a:lnTo>
                  <a:pt x="73573" y="219710"/>
                </a:lnTo>
                <a:lnTo>
                  <a:pt x="75747" y="217170"/>
                </a:lnTo>
                <a:lnTo>
                  <a:pt x="76779" y="214629"/>
                </a:lnTo>
                <a:lnTo>
                  <a:pt x="80792" y="207010"/>
                </a:lnTo>
                <a:lnTo>
                  <a:pt x="85722" y="200660"/>
                </a:lnTo>
                <a:lnTo>
                  <a:pt x="90984" y="193039"/>
                </a:lnTo>
                <a:lnTo>
                  <a:pt x="95991" y="186689"/>
                </a:lnTo>
                <a:lnTo>
                  <a:pt x="104306" y="189229"/>
                </a:lnTo>
                <a:lnTo>
                  <a:pt x="156958" y="189229"/>
                </a:lnTo>
                <a:lnTo>
                  <a:pt x="151417" y="195579"/>
                </a:lnTo>
                <a:lnTo>
                  <a:pt x="148183" y="198120"/>
                </a:lnTo>
                <a:lnTo>
                  <a:pt x="144671" y="200660"/>
                </a:lnTo>
                <a:lnTo>
                  <a:pt x="139036" y="204470"/>
                </a:lnTo>
                <a:lnTo>
                  <a:pt x="134195" y="209550"/>
                </a:lnTo>
                <a:lnTo>
                  <a:pt x="107980" y="242570"/>
                </a:lnTo>
                <a:lnTo>
                  <a:pt x="101398" y="247650"/>
                </a:lnTo>
                <a:lnTo>
                  <a:pt x="93809" y="254000"/>
                </a:lnTo>
                <a:lnTo>
                  <a:pt x="94126" y="262889"/>
                </a:lnTo>
                <a:lnTo>
                  <a:pt x="91465" y="264160"/>
                </a:lnTo>
                <a:lnTo>
                  <a:pt x="88977" y="265429"/>
                </a:lnTo>
                <a:lnTo>
                  <a:pt x="89744" y="273050"/>
                </a:lnTo>
                <a:lnTo>
                  <a:pt x="84777" y="278129"/>
                </a:lnTo>
                <a:lnTo>
                  <a:pt x="72933" y="287020"/>
                </a:lnTo>
                <a:lnTo>
                  <a:pt x="69880" y="293370"/>
                </a:lnTo>
                <a:lnTo>
                  <a:pt x="67192" y="300989"/>
                </a:lnTo>
                <a:lnTo>
                  <a:pt x="64305" y="311150"/>
                </a:lnTo>
                <a:lnTo>
                  <a:pt x="62363" y="321310"/>
                </a:lnTo>
                <a:lnTo>
                  <a:pt x="60468" y="331470"/>
                </a:lnTo>
                <a:lnTo>
                  <a:pt x="57720" y="341629"/>
                </a:lnTo>
                <a:lnTo>
                  <a:pt x="51451" y="360679"/>
                </a:lnTo>
                <a:lnTo>
                  <a:pt x="47969" y="369570"/>
                </a:lnTo>
                <a:lnTo>
                  <a:pt x="43848" y="378460"/>
                </a:lnTo>
                <a:lnTo>
                  <a:pt x="45022" y="379729"/>
                </a:lnTo>
                <a:lnTo>
                  <a:pt x="13126" y="379729"/>
                </a:lnTo>
                <a:lnTo>
                  <a:pt x="12188" y="381000"/>
                </a:lnTo>
                <a:lnTo>
                  <a:pt x="11279" y="381000"/>
                </a:lnTo>
                <a:lnTo>
                  <a:pt x="11231" y="382270"/>
                </a:lnTo>
                <a:lnTo>
                  <a:pt x="11729" y="383539"/>
                </a:lnTo>
                <a:lnTo>
                  <a:pt x="12016" y="384810"/>
                </a:lnTo>
                <a:lnTo>
                  <a:pt x="47359" y="384810"/>
                </a:lnTo>
                <a:lnTo>
                  <a:pt x="47423" y="393700"/>
                </a:lnTo>
                <a:lnTo>
                  <a:pt x="33256" y="393700"/>
                </a:lnTo>
                <a:lnTo>
                  <a:pt x="33151" y="394970"/>
                </a:lnTo>
                <a:lnTo>
                  <a:pt x="33915" y="396239"/>
                </a:lnTo>
                <a:close/>
              </a:path>
              <a:path w="879475" h="1162050">
                <a:moveTo>
                  <a:pt x="815957" y="218439"/>
                </a:moveTo>
                <a:lnTo>
                  <a:pt x="805603" y="218439"/>
                </a:lnTo>
                <a:lnTo>
                  <a:pt x="806169" y="217170"/>
                </a:lnTo>
                <a:lnTo>
                  <a:pt x="806101" y="215900"/>
                </a:lnTo>
                <a:lnTo>
                  <a:pt x="805738" y="215900"/>
                </a:lnTo>
                <a:lnTo>
                  <a:pt x="805432" y="214629"/>
                </a:lnTo>
                <a:lnTo>
                  <a:pt x="805873" y="214629"/>
                </a:lnTo>
                <a:lnTo>
                  <a:pt x="808139" y="213360"/>
                </a:lnTo>
                <a:lnTo>
                  <a:pt x="809259" y="212089"/>
                </a:lnTo>
                <a:lnTo>
                  <a:pt x="809469" y="209550"/>
                </a:lnTo>
                <a:lnTo>
                  <a:pt x="812302" y="209550"/>
                </a:lnTo>
                <a:lnTo>
                  <a:pt x="816148" y="214629"/>
                </a:lnTo>
                <a:lnTo>
                  <a:pt x="815957" y="218439"/>
                </a:lnTo>
                <a:close/>
              </a:path>
              <a:path w="879475" h="1162050">
                <a:moveTo>
                  <a:pt x="823161" y="224789"/>
                </a:moveTo>
                <a:lnTo>
                  <a:pt x="811765" y="224789"/>
                </a:lnTo>
                <a:lnTo>
                  <a:pt x="812148" y="223520"/>
                </a:lnTo>
                <a:lnTo>
                  <a:pt x="811517" y="222250"/>
                </a:lnTo>
                <a:lnTo>
                  <a:pt x="811240" y="220979"/>
                </a:lnTo>
                <a:lnTo>
                  <a:pt x="815829" y="220979"/>
                </a:lnTo>
                <a:lnTo>
                  <a:pt x="815765" y="222250"/>
                </a:lnTo>
                <a:lnTo>
                  <a:pt x="823276" y="222250"/>
                </a:lnTo>
                <a:lnTo>
                  <a:pt x="823161" y="224789"/>
                </a:lnTo>
                <a:close/>
              </a:path>
              <a:path w="879475" h="1162050">
                <a:moveTo>
                  <a:pt x="831552" y="231139"/>
                </a:moveTo>
                <a:lnTo>
                  <a:pt x="764635" y="231139"/>
                </a:lnTo>
                <a:lnTo>
                  <a:pt x="766119" y="228600"/>
                </a:lnTo>
                <a:lnTo>
                  <a:pt x="766912" y="226060"/>
                </a:lnTo>
                <a:lnTo>
                  <a:pt x="823104" y="226060"/>
                </a:lnTo>
                <a:lnTo>
                  <a:pt x="822931" y="229870"/>
                </a:lnTo>
                <a:lnTo>
                  <a:pt x="831552" y="231139"/>
                </a:lnTo>
                <a:close/>
              </a:path>
              <a:path w="879475" h="1162050">
                <a:moveTo>
                  <a:pt x="831533" y="238760"/>
                </a:moveTo>
                <a:lnTo>
                  <a:pt x="798639" y="238760"/>
                </a:lnTo>
                <a:lnTo>
                  <a:pt x="798506" y="237489"/>
                </a:lnTo>
                <a:lnTo>
                  <a:pt x="798141" y="237489"/>
                </a:lnTo>
                <a:lnTo>
                  <a:pt x="797644" y="236220"/>
                </a:lnTo>
                <a:lnTo>
                  <a:pt x="831539" y="236220"/>
                </a:lnTo>
                <a:lnTo>
                  <a:pt x="831533" y="238760"/>
                </a:lnTo>
                <a:close/>
              </a:path>
              <a:path w="879475" h="1162050">
                <a:moveTo>
                  <a:pt x="828704" y="238949"/>
                </a:moveTo>
                <a:lnTo>
                  <a:pt x="828490" y="238760"/>
                </a:lnTo>
                <a:lnTo>
                  <a:pt x="828873" y="238760"/>
                </a:lnTo>
                <a:lnTo>
                  <a:pt x="828704" y="238949"/>
                </a:lnTo>
                <a:close/>
              </a:path>
              <a:path w="879475" h="1162050">
                <a:moveTo>
                  <a:pt x="829084" y="241300"/>
                </a:moveTo>
                <a:lnTo>
                  <a:pt x="828780" y="241300"/>
                </a:lnTo>
                <a:lnTo>
                  <a:pt x="827760" y="240366"/>
                </a:lnTo>
                <a:lnTo>
                  <a:pt x="827744" y="240029"/>
                </a:lnTo>
                <a:lnTo>
                  <a:pt x="828704" y="238949"/>
                </a:lnTo>
                <a:lnTo>
                  <a:pt x="829926" y="240029"/>
                </a:lnTo>
                <a:lnTo>
                  <a:pt x="829084" y="241300"/>
                </a:lnTo>
                <a:close/>
              </a:path>
              <a:path w="879475" h="1162050">
                <a:moveTo>
                  <a:pt x="803203" y="285074"/>
                </a:moveTo>
                <a:lnTo>
                  <a:pt x="797300" y="281939"/>
                </a:lnTo>
                <a:lnTo>
                  <a:pt x="795768" y="275589"/>
                </a:lnTo>
                <a:lnTo>
                  <a:pt x="788240" y="266700"/>
                </a:lnTo>
                <a:lnTo>
                  <a:pt x="783983" y="261620"/>
                </a:lnTo>
                <a:lnTo>
                  <a:pt x="785809" y="252729"/>
                </a:lnTo>
                <a:lnTo>
                  <a:pt x="782403" y="250189"/>
                </a:lnTo>
                <a:lnTo>
                  <a:pt x="782718" y="245110"/>
                </a:lnTo>
                <a:lnTo>
                  <a:pt x="804188" y="245110"/>
                </a:lnTo>
                <a:lnTo>
                  <a:pt x="804236" y="246379"/>
                </a:lnTo>
                <a:lnTo>
                  <a:pt x="832829" y="246379"/>
                </a:lnTo>
                <a:lnTo>
                  <a:pt x="834103" y="248920"/>
                </a:lnTo>
                <a:lnTo>
                  <a:pt x="834004" y="255270"/>
                </a:lnTo>
                <a:lnTo>
                  <a:pt x="823669" y="255270"/>
                </a:lnTo>
                <a:lnTo>
                  <a:pt x="823993" y="256539"/>
                </a:lnTo>
                <a:lnTo>
                  <a:pt x="833527" y="256539"/>
                </a:lnTo>
                <a:lnTo>
                  <a:pt x="831618" y="261620"/>
                </a:lnTo>
                <a:lnTo>
                  <a:pt x="829609" y="265429"/>
                </a:lnTo>
                <a:lnTo>
                  <a:pt x="832930" y="265429"/>
                </a:lnTo>
                <a:lnTo>
                  <a:pt x="837666" y="267970"/>
                </a:lnTo>
                <a:lnTo>
                  <a:pt x="837657" y="271779"/>
                </a:lnTo>
                <a:lnTo>
                  <a:pt x="837417" y="274320"/>
                </a:lnTo>
                <a:lnTo>
                  <a:pt x="820797" y="274320"/>
                </a:lnTo>
                <a:lnTo>
                  <a:pt x="816339" y="281939"/>
                </a:lnTo>
                <a:lnTo>
                  <a:pt x="854236" y="281939"/>
                </a:lnTo>
                <a:lnTo>
                  <a:pt x="853863" y="283210"/>
                </a:lnTo>
                <a:lnTo>
                  <a:pt x="803175" y="283210"/>
                </a:lnTo>
                <a:lnTo>
                  <a:pt x="802935" y="284479"/>
                </a:lnTo>
                <a:lnTo>
                  <a:pt x="803203" y="285074"/>
                </a:lnTo>
                <a:close/>
              </a:path>
              <a:path w="879475" h="1162050">
                <a:moveTo>
                  <a:pt x="833527" y="256539"/>
                </a:moveTo>
                <a:lnTo>
                  <a:pt x="824128" y="256539"/>
                </a:lnTo>
                <a:lnTo>
                  <a:pt x="825907" y="255270"/>
                </a:lnTo>
                <a:lnTo>
                  <a:pt x="834004" y="255270"/>
                </a:lnTo>
                <a:lnTo>
                  <a:pt x="833527" y="256539"/>
                </a:lnTo>
                <a:close/>
              </a:path>
              <a:path w="879475" h="1162050">
                <a:moveTo>
                  <a:pt x="854443" y="279400"/>
                </a:moveTo>
                <a:lnTo>
                  <a:pt x="843196" y="279400"/>
                </a:lnTo>
                <a:lnTo>
                  <a:pt x="843444" y="278129"/>
                </a:lnTo>
                <a:lnTo>
                  <a:pt x="844784" y="275589"/>
                </a:lnTo>
                <a:lnTo>
                  <a:pt x="845846" y="271779"/>
                </a:lnTo>
                <a:lnTo>
                  <a:pt x="847137" y="267970"/>
                </a:lnTo>
                <a:lnTo>
                  <a:pt x="853777" y="274320"/>
                </a:lnTo>
                <a:lnTo>
                  <a:pt x="854443" y="279400"/>
                </a:lnTo>
                <a:close/>
              </a:path>
              <a:path w="879475" h="1162050">
                <a:moveTo>
                  <a:pt x="854236" y="281939"/>
                </a:moveTo>
                <a:lnTo>
                  <a:pt x="816339" y="281939"/>
                </a:lnTo>
                <a:lnTo>
                  <a:pt x="821726" y="280670"/>
                </a:lnTo>
                <a:lnTo>
                  <a:pt x="820797" y="274320"/>
                </a:lnTo>
                <a:lnTo>
                  <a:pt x="837417" y="274320"/>
                </a:lnTo>
                <a:lnTo>
                  <a:pt x="837876" y="278129"/>
                </a:lnTo>
                <a:lnTo>
                  <a:pt x="839847" y="279400"/>
                </a:lnTo>
                <a:lnTo>
                  <a:pt x="854443" y="279400"/>
                </a:lnTo>
                <a:lnTo>
                  <a:pt x="854609" y="280670"/>
                </a:lnTo>
                <a:lnTo>
                  <a:pt x="854236" y="281939"/>
                </a:lnTo>
                <a:close/>
              </a:path>
              <a:path w="879475" h="1162050">
                <a:moveTo>
                  <a:pt x="857693" y="304800"/>
                </a:moveTo>
                <a:lnTo>
                  <a:pt x="809775" y="304800"/>
                </a:lnTo>
                <a:lnTo>
                  <a:pt x="806839" y="303529"/>
                </a:lnTo>
                <a:lnTo>
                  <a:pt x="806101" y="300989"/>
                </a:lnTo>
                <a:lnTo>
                  <a:pt x="805327" y="297179"/>
                </a:lnTo>
                <a:lnTo>
                  <a:pt x="804637" y="294639"/>
                </a:lnTo>
                <a:lnTo>
                  <a:pt x="805508" y="294639"/>
                </a:lnTo>
                <a:lnTo>
                  <a:pt x="806676" y="293370"/>
                </a:lnTo>
                <a:lnTo>
                  <a:pt x="807442" y="292100"/>
                </a:lnTo>
                <a:lnTo>
                  <a:pt x="808226" y="292100"/>
                </a:lnTo>
                <a:lnTo>
                  <a:pt x="807431" y="290829"/>
                </a:lnTo>
                <a:lnTo>
                  <a:pt x="806532" y="290829"/>
                </a:lnTo>
                <a:lnTo>
                  <a:pt x="804667" y="289560"/>
                </a:lnTo>
                <a:lnTo>
                  <a:pt x="803557" y="288289"/>
                </a:lnTo>
                <a:lnTo>
                  <a:pt x="802380" y="287020"/>
                </a:lnTo>
                <a:lnTo>
                  <a:pt x="806868" y="287020"/>
                </a:lnTo>
                <a:lnTo>
                  <a:pt x="804118" y="285560"/>
                </a:lnTo>
                <a:lnTo>
                  <a:pt x="804695" y="284479"/>
                </a:lnTo>
                <a:lnTo>
                  <a:pt x="804857" y="284479"/>
                </a:lnTo>
                <a:lnTo>
                  <a:pt x="804695" y="283210"/>
                </a:lnTo>
                <a:lnTo>
                  <a:pt x="853863" y="283210"/>
                </a:lnTo>
                <a:lnTo>
                  <a:pt x="851251" y="292100"/>
                </a:lnTo>
                <a:lnTo>
                  <a:pt x="851488" y="294639"/>
                </a:lnTo>
                <a:lnTo>
                  <a:pt x="851506" y="297179"/>
                </a:lnTo>
                <a:lnTo>
                  <a:pt x="851205" y="300989"/>
                </a:lnTo>
                <a:lnTo>
                  <a:pt x="857403" y="303529"/>
                </a:lnTo>
                <a:lnTo>
                  <a:pt x="857693" y="304800"/>
                </a:lnTo>
                <a:close/>
              </a:path>
              <a:path w="879475" h="1162050">
                <a:moveTo>
                  <a:pt x="804017" y="285750"/>
                </a:moveTo>
                <a:lnTo>
                  <a:pt x="803509" y="285750"/>
                </a:lnTo>
                <a:lnTo>
                  <a:pt x="803203" y="285074"/>
                </a:lnTo>
                <a:lnTo>
                  <a:pt x="804118" y="285560"/>
                </a:lnTo>
                <a:lnTo>
                  <a:pt x="804017" y="285750"/>
                </a:lnTo>
                <a:close/>
              </a:path>
              <a:path w="879475" h="1162050">
                <a:moveTo>
                  <a:pt x="803499" y="287020"/>
                </a:moveTo>
                <a:lnTo>
                  <a:pt x="802437" y="287020"/>
                </a:lnTo>
                <a:lnTo>
                  <a:pt x="803185" y="285750"/>
                </a:lnTo>
                <a:lnTo>
                  <a:pt x="803509" y="285750"/>
                </a:lnTo>
                <a:lnTo>
                  <a:pt x="803499" y="287020"/>
                </a:lnTo>
                <a:close/>
              </a:path>
              <a:path w="879475" h="1162050">
                <a:moveTo>
                  <a:pt x="824270" y="332739"/>
                </a:moveTo>
                <a:lnTo>
                  <a:pt x="818387" y="325120"/>
                </a:lnTo>
                <a:lnTo>
                  <a:pt x="813967" y="321310"/>
                </a:lnTo>
                <a:lnTo>
                  <a:pt x="811334" y="317500"/>
                </a:lnTo>
                <a:lnTo>
                  <a:pt x="808942" y="313689"/>
                </a:lnTo>
                <a:lnTo>
                  <a:pt x="808208" y="308610"/>
                </a:lnTo>
                <a:lnTo>
                  <a:pt x="806733" y="303529"/>
                </a:lnTo>
                <a:lnTo>
                  <a:pt x="809775" y="304800"/>
                </a:lnTo>
                <a:lnTo>
                  <a:pt x="857693" y="304800"/>
                </a:lnTo>
                <a:lnTo>
                  <a:pt x="858274" y="307339"/>
                </a:lnTo>
                <a:lnTo>
                  <a:pt x="857346" y="311150"/>
                </a:lnTo>
                <a:lnTo>
                  <a:pt x="862206" y="314960"/>
                </a:lnTo>
                <a:lnTo>
                  <a:pt x="863153" y="316229"/>
                </a:lnTo>
                <a:lnTo>
                  <a:pt x="863090" y="318770"/>
                </a:lnTo>
                <a:lnTo>
                  <a:pt x="829447" y="318770"/>
                </a:lnTo>
                <a:lnTo>
                  <a:pt x="829591" y="320039"/>
                </a:lnTo>
                <a:lnTo>
                  <a:pt x="863133" y="320039"/>
                </a:lnTo>
                <a:lnTo>
                  <a:pt x="863303" y="325120"/>
                </a:lnTo>
                <a:lnTo>
                  <a:pt x="864663" y="330200"/>
                </a:lnTo>
                <a:lnTo>
                  <a:pt x="831074" y="330200"/>
                </a:lnTo>
                <a:lnTo>
                  <a:pt x="824270" y="332739"/>
                </a:lnTo>
                <a:close/>
              </a:path>
              <a:path w="879475" h="1162050">
                <a:moveTo>
                  <a:pt x="863133" y="320039"/>
                </a:moveTo>
                <a:lnTo>
                  <a:pt x="829591" y="320039"/>
                </a:lnTo>
                <a:lnTo>
                  <a:pt x="830355" y="318770"/>
                </a:lnTo>
                <a:lnTo>
                  <a:pt x="863090" y="318770"/>
                </a:lnTo>
                <a:lnTo>
                  <a:pt x="863133" y="320039"/>
                </a:lnTo>
                <a:close/>
              </a:path>
              <a:path w="879475" h="1162050">
                <a:moveTo>
                  <a:pt x="867040" y="336550"/>
                </a:moveTo>
                <a:lnTo>
                  <a:pt x="832412" y="336550"/>
                </a:lnTo>
                <a:lnTo>
                  <a:pt x="831074" y="330200"/>
                </a:lnTo>
                <a:lnTo>
                  <a:pt x="864663" y="330200"/>
                </a:lnTo>
                <a:lnTo>
                  <a:pt x="865003" y="331470"/>
                </a:lnTo>
                <a:lnTo>
                  <a:pt x="867040" y="336550"/>
                </a:lnTo>
                <a:close/>
              </a:path>
              <a:path w="879475" h="1162050">
                <a:moveTo>
                  <a:pt x="839826" y="524510"/>
                </a:moveTo>
                <a:lnTo>
                  <a:pt x="790238" y="524510"/>
                </a:lnTo>
                <a:lnTo>
                  <a:pt x="792354" y="515620"/>
                </a:lnTo>
                <a:lnTo>
                  <a:pt x="793644" y="513079"/>
                </a:lnTo>
                <a:lnTo>
                  <a:pt x="800983" y="501650"/>
                </a:lnTo>
                <a:lnTo>
                  <a:pt x="809499" y="499110"/>
                </a:lnTo>
                <a:lnTo>
                  <a:pt x="809584" y="496570"/>
                </a:lnTo>
                <a:lnTo>
                  <a:pt x="810953" y="490220"/>
                </a:lnTo>
                <a:lnTo>
                  <a:pt x="810722" y="487679"/>
                </a:lnTo>
                <a:lnTo>
                  <a:pt x="811020" y="485139"/>
                </a:lnTo>
                <a:lnTo>
                  <a:pt x="811593" y="478789"/>
                </a:lnTo>
                <a:lnTo>
                  <a:pt x="812206" y="472439"/>
                </a:lnTo>
                <a:lnTo>
                  <a:pt x="817937" y="472439"/>
                </a:lnTo>
                <a:lnTo>
                  <a:pt x="819049" y="464820"/>
                </a:lnTo>
                <a:lnTo>
                  <a:pt x="820055" y="458470"/>
                </a:lnTo>
                <a:lnTo>
                  <a:pt x="821116" y="452120"/>
                </a:lnTo>
                <a:lnTo>
                  <a:pt x="822396" y="445770"/>
                </a:lnTo>
                <a:lnTo>
                  <a:pt x="824447" y="436879"/>
                </a:lnTo>
                <a:lnTo>
                  <a:pt x="825957" y="429260"/>
                </a:lnTo>
                <a:lnTo>
                  <a:pt x="826244" y="420370"/>
                </a:lnTo>
                <a:lnTo>
                  <a:pt x="824625" y="411479"/>
                </a:lnTo>
                <a:lnTo>
                  <a:pt x="824128" y="408939"/>
                </a:lnTo>
                <a:lnTo>
                  <a:pt x="824233" y="406400"/>
                </a:lnTo>
                <a:lnTo>
                  <a:pt x="828270" y="400050"/>
                </a:lnTo>
                <a:lnTo>
                  <a:pt x="826586" y="393700"/>
                </a:lnTo>
                <a:lnTo>
                  <a:pt x="825160" y="388620"/>
                </a:lnTo>
                <a:lnTo>
                  <a:pt x="822933" y="381000"/>
                </a:lnTo>
                <a:lnTo>
                  <a:pt x="820970" y="373379"/>
                </a:lnTo>
                <a:lnTo>
                  <a:pt x="819437" y="364489"/>
                </a:lnTo>
                <a:lnTo>
                  <a:pt x="818501" y="356870"/>
                </a:lnTo>
                <a:lnTo>
                  <a:pt x="820970" y="354329"/>
                </a:lnTo>
                <a:lnTo>
                  <a:pt x="826845" y="349250"/>
                </a:lnTo>
                <a:lnTo>
                  <a:pt x="824749" y="346710"/>
                </a:lnTo>
                <a:lnTo>
                  <a:pt x="822692" y="345439"/>
                </a:lnTo>
                <a:lnTo>
                  <a:pt x="821889" y="340360"/>
                </a:lnTo>
                <a:lnTo>
                  <a:pt x="819621" y="337820"/>
                </a:lnTo>
                <a:lnTo>
                  <a:pt x="817754" y="335279"/>
                </a:lnTo>
                <a:lnTo>
                  <a:pt x="832412" y="336550"/>
                </a:lnTo>
                <a:lnTo>
                  <a:pt x="867040" y="336550"/>
                </a:lnTo>
                <a:lnTo>
                  <a:pt x="867549" y="337820"/>
                </a:lnTo>
                <a:lnTo>
                  <a:pt x="870340" y="342900"/>
                </a:lnTo>
                <a:lnTo>
                  <a:pt x="870828" y="344170"/>
                </a:lnTo>
                <a:lnTo>
                  <a:pt x="829274" y="344170"/>
                </a:lnTo>
                <a:lnTo>
                  <a:pt x="828547" y="345439"/>
                </a:lnTo>
                <a:lnTo>
                  <a:pt x="827571" y="345439"/>
                </a:lnTo>
                <a:lnTo>
                  <a:pt x="826882" y="346710"/>
                </a:lnTo>
                <a:lnTo>
                  <a:pt x="827073" y="347979"/>
                </a:lnTo>
                <a:lnTo>
                  <a:pt x="827178" y="349250"/>
                </a:lnTo>
                <a:lnTo>
                  <a:pt x="872779" y="349250"/>
                </a:lnTo>
                <a:lnTo>
                  <a:pt x="873054" y="350520"/>
                </a:lnTo>
                <a:lnTo>
                  <a:pt x="833637" y="350520"/>
                </a:lnTo>
                <a:lnTo>
                  <a:pt x="833437" y="351789"/>
                </a:lnTo>
                <a:lnTo>
                  <a:pt x="833197" y="353060"/>
                </a:lnTo>
                <a:lnTo>
                  <a:pt x="833026" y="353060"/>
                </a:lnTo>
                <a:lnTo>
                  <a:pt x="833226" y="354329"/>
                </a:lnTo>
                <a:lnTo>
                  <a:pt x="873880" y="354329"/>
                </a:lnTo>
                <a:lnTo>
                  <a:pt x="873442" y="355600"/>
                </a:lnTo>
                <a:lnTo>
                  <a:pt x="863469" y="355600"/>
                </a:lnTo>
                <a:lnTo>
                  <a:pt x="863786" y="356870"/>
                </a:lnTo>
                <a:lnTo>
                  <a:pt x="863824" y="358139"/>
                </a:lnTo>
                <a:lnTo>
                  <a:pt x="872567" y="358139"/>
                </a:lnTo>
                <a:lnTo>
                  <a:pt x="871692" y="360679"/>
                </a:lnTo>
                <a:lnTo>
                  <a:pt x="854448" y="360679"/>
                </a:lnTo>
                <a:lnTo>
                  <a:pt x="853921" y="361950"/>
                </a:lnTo>
                <a:lnTo>
                  <a:pt x="865230" y="361950"/>
                </a:lnTo>
                <a:lnTo>
                  <a:pt x="864981" y="363220"/>
                </a:lnTo>
                <a:lnTo>
                  <a:pt x="844660" y="363220"/>
                </a:lnTo>
                <a:lnTo>
                  <a:pt x="844286" y="364489"/>
                </a:lnTo>
                <a:lnTo>
                  <a:pt x="843808" y="365760"/>
                </a:lnTo>
                <a:lnTo>
                  <a:pt x="843472" y="365760"/>
                </a:lnTo>
                <a:lnTo>
                  <a:pt x="843875" y="367029"/>
                </a:lnTo>
                <a:lnTo>
                  <a:pt x="870827" y="367029"/>
                </a:lnTo>
                <a:lnTo>
                  <a:pt x="873114" y="370839"/>
                </a:lnTo>
                <a:lnTo>
                  <a:pt x="871804" y="372110"/>
                </a:lnTo>
                <a:lnTo>
                  <a:pt x="870894" y="372110"/>
                </a:lnTo>
                <a:lnTo>
                  <a:pt x="872731" y="373379"/>
                </a:lnTo>
                <a:lnTo>
                  <a:pt x="871095" y="373379"/>
                </a:lnTo>
                <a:lnTo>
                  <a:pt x="873047" y="374650"/>
                </a:lnTo>
                <a:lnTo>
                  <a:pt x="872932" y="377189"/>
                </a:lnTo>
                <a:lnTo>
                  <a:pt x="863995" y="377189"/>
                </a:lnTo>
                <a:lnTo>
                  <a:pt x="864130" y="378460"/>
                </a:lnTo>
                <a:lnTo>
                  <a:pt x="864502" y="378460"/>
                </a:lnTo>
                <a:lnTo>
                  <a:pt x="864790" y="379729"/>
                </a:lnTo>
                <a:lnTo>
                  <a:pt x="872281" y="379729"/>
                </a:lnTo>
                <a:lnTo>
                  <a:pt x="871956" y="381000"/>
                </a:lnTo>
                <a:lnTo>
                  <a:pt x="831226" y="381000"/>
                </a:lnTo>
                <a:lnTo>
                  <a:pt x="830518" y="382270"/>
                </a:lnTo>
                <a:lnTo>
                  <a:pt x="871630" y="382270"/>
                </a:lnTo>
                <a:lnTo>
                  <a:pt x="871804" y="384810"/>
                </a:lnTo>
                <a:lnTo>
                  <a:pt x="871669" y="386079"/>
                </a:lnTo>
                <a:lnTo>
                  <a:pt x="877419" y="387350"/>
                </a:lnTo>
                <a:lnTo>
                  <a:pt x="878574" y="387350"/>
                </a:lnTo>
                <a:lnTo>
                  <a:pt x="877343" y="397510"/>
                </a:lnTo>
                <a:lnTo>
                  <a:pt x="867669" y="402589"/>
                </a:lnTo>
                <a:lnTo>
                  <a:pt x="869439" y="405129"/>
                </a:lnTo>
                <a:lnTo>
                  <a:pt x="873763" y="406400"/>
                </a:lnTo>
                <a:lnTo>
                  <a:pt x="871937" y="410210"/>
                </a:lnTo>
                <a:lnTo>
                  <a:pt x="869497" y="412750"/>
                </a:lnTo>
                <a:lnTo>
                  <a:pt x="868550" y="416560"/>
                </a:lnTo>
                <a:lnTo>
                  <a:pt x="854591" y="416560"/>
                </a:lnTo>
                <a:lnTo>
                  <a:pt x="854256" y="417829"/>
                </a:lnTo>
                <a:lnTo>
                  <a:pt x="853806" y="419100"/>
                </a:lnTo>
                <a:lnTo>
                  <a:pt x="853538" y="419100"/>
                </a:lnTo>
                <a:lnTo>
                  <a:pt x="854132" y="420370"/>
                </a:lnTo>
                <a:lnTo>
                  <a:pt x="867832" y="420370"/>
                </a:lnTo>
                <a:lnTo>
                  <a:pt x="867593" y="421639"/>
                </a:lnTo>
                <a:lnTo>
                  <a:pt x="868953" y="425450"/>
                </a:lnTo>
                <a:lnTo>
                  <a:pt x="867832" y="429260"/>
                </a:lnTo>
                <a:lnTo>
                  <a:pt x="861423" y="429260"/>
                </a:lnTo>
                <a:lnTo>
                  <a:pt x="859978" y="430529"/>
                </a:lnTo>
                <a:lnTo>
                  <a:pt x="860226" y="430529"/>
                </a:lnTo>
                <a:lnTo>
                  <a:pt x="860504" y="431800"/>
                </a:lnTo>
                <a:lnTo>
                  <a:pt x="867086" y="431800"/>
                </a:lnTo>
                <a:lnTo>
                  <a:pt x="866339" y="434339"/>
                </a:lnTo>
                <a:lnTo>
                  <a:pt x="868446" y="439420"/>
                </a:lnTo>
                <a:lnTo>
                  <a:pt x="864905" y="441960"/>
                </a:lnTo>
                <a:lnTo>
                  <a:pt x="853501" y="441960"/>
                </a:lnTo>
                <a:lnTo>
                  <a:pt x="853595" y="443229"/>
                </a:lnTo>
                <a:lnTo>
                  <a:pt x="863134" y="443229"/>
                </a:lnTo>
                <a:lnTo>
                  <a:pt x="862676" y="445770"/>
                </a:lnTo>
                <a:lnTo>
                  <a:pt x="862733" y="448310"/>
                </a:lnTo>
                <a:lnTo>
                  <a:pt x="862249" y="457200"/>
                </a:lnTo>
                <a:lnTo>
                  <a:pt x="860865" y="464820"/>
                </a:lnTo>
                <a:lnTo>
                  <a:pt x="859154" y="473710"/>
                </a:lnTo>
                <a:lnTo>
                  <a:pt x="857691" y="482600"/>
                </a:lnTo>
                <a:lnTo>
                  <a:pt x="857194" y="486410"/>
                </a:lnTo>
                <a:lnTo>
                  <a:pt x="856045" y="488950"/>
                </a:lnTo>
                <a:lnTo>
                  <a:pt x="854428" y="496570"/>
                </a:lnTo>
                <a:lnTo>
                  <a:pt x="852763" y="497839"/>
                </a:lnTo>
                <a:lnTo>
                  <a:pt x="849586" y="499110"/>
                </a:lnTo>
                <a:lnTo>
                  <a:pt x="849079" y="499110"/>
                </a:lnTo>
                <a:lnTo>
                  <a:pt x="849329" y="501650"/>
                </a:lnTo>
                <a:lnTo>
                  <a:pt x="849127" y="502920"/>
                </a:lnTo>
                <a:lnTo>
                  <a:pt x="848841" y="502920"/>
                </a:lnTo>
                <a:lnTo>
                  <a:pt x="844976" y="505460"/>
                </a:lnTo>
                <a:lnTo>
                  <a:pt x="844162" y="509270"/>
                </a:lnTo>
                <a:lnTo>
                  <a:pt x="845568" y="516889"/>
                </a:lnTo>
                <a:lnTo>
                  <a:pt x="844143" y="520700"/>
                </a:lnTo>
                <a:lnTo>
                  <a:pt x="841176" y="523239"/>
                </a:lnTo>
                <a:lnTo>
                  <a:pt x="839826" y="524510"/>
                </a:lnTo>
                <a:close/>
              </a:path>
              <a:path w="879475" h="1162050">
                <a:moveTo>
                  <a:pt x="872779" y="349250"/>
                </a:moveTo>
                <a:lnTo>
                  <a:pt x="827178" y="349250"/>
                </a:lnTo>
                <a:lnTo>
                  <a:pt x="827992" y="347979"/>
                </a:lnTo>
                <a:lnTo>
                  <a:pt x="829265" y="347979"/>
                </a:lnTo>
                <a:lnTo>
                  <a:pt x="829571" y="346710"/>
                </a:lnTo>
                <a:lnTo>
                  <a:pt x="829313" y="345439"/>
                </a:lnTo>
                <a:lnTo>
                  <a:pt x="829274" y="344170"/>
                </a:lnTo>
                <a:lnTo>
                  <a:pt x="870828" y="344170"/>
                </a:lnTo>
                <a:lnTo>
                  <a:pt x="872779" y="349250"/>
                </a:lnTo>
                <a:close/>
              </a:path>
              <a:path w="879475" h="1162050">
                <a:moveTo>
                  <a:pt x="873880" y="354329"/>
                </a:moveTo>
                <a:lnTo>
                  <a:pt x="833293" y="354329"/>
                </a:lnTo>
                <a:lnTo>
                  <a:pt x="833360" y="353060"/>
                </a:lnTo>
                <a:lnTo>
                  <a:pt x="833504" y="353060"/>
                </a:lnTo>
                <a:lnTo>
                  <a:pt x="833646" y="351789"/>
                </a:lnTo>
                <a:lnTo>
                  <a:pt x="833752" y="350520"/>
                </a:lnTo>
                <a:lnTo>
                  <a:pt x="873054" y="350520"/>
                </a:lnTo>
                <a:lnTo>
                  <a:pt x="873880" y="354329"/>
                </a:lnTo>
                <a:close/>
              </a:path>
              <a:path w="879475" h="1162050">
                <a:moveTo>
                  <a:pt x="872567" y="358139"/>
                </a:moveTo>
                <a:lnTo>
                  <a:pt x="865565" y="358139"/>
                </a:lnTo>
                <a:lnTo>
                  <a:pt x="866426" y="356870"/>
                </a:lnTo>
                <a:lnTo>
                  <a:pt x="866091" y="355600"/>
                </a:lnTo>
                <a:lnTo>
                  <a:pt x="873442" y="355600"/>
                </a:lnTo>
                <a:lnTo>
                  <a:pt x="872567" y="358139"/>
                </a:lnTo>
                <a:close/>
              </a:path>
              <a:path w="879475" h="1162050">
                <a:moveTo>
                  <a:pt x="870827" y="367029"/>
                </a:moveTo>
                <a:lnTo>
                  <a:pt x="844563" y="367029"/>
                </a:lnTo>
                <a:lnTo>
                  <a:pt x="845627" y="365760"/>
                </a:lnTo>
                <a:lnTo>
                  <a:pt x="844660" y="363220"/>
                </a:lnTo>
                <a:lnTo>
                  <a:pt x="866187" y="363220"/>
                </a:lnTo>
                <a:lnTo>
                  <a:pt x="866168" y="361950"/>
                </a:lnTo>
                <a:lnTo>
                  <a:pt x="854543" y="361950"/>
                </a:lnTo>
                <a:lnTo>
                  <a:pt x="854448" y="360679"/>
                </a:lnTo>
                <a:lnTo>
                  <a:pt x="871692" y="360679"/>
                </a:lnTo>
                <a:lnTo>
                  <a:pt x="870818" y="363220"/>
                </a:lnTo>
                <a:lnTo>
                  <a:pt x="870827" y="367029"/>
                </a:lnTo>
                <a:close/>
              </a:path>
              <a:path w="879475" h="1162050">
                <a:moveTo>
                  <a:pt x="872281" y="379729"/>
                </a:moveTo>
                <a:lnTo>
                  <a:pt x="864790" y="379729"/>
                </a:lnTo>
                <a:lnTo>
                  <a:pt x="865517" y="378460"/>
                </a:lnTo>
                <a:lnTo>
                  <a:pt x="865077" y="377189"/>
                </a:lnTo>
                <a:lnTo>
                  <a:pt x="872932" y="377189"/>
                </a:lnTo>
                <a:lnTo>
                  <a:pt x="872281" y="379729"/>
                </a:lnTo>
                <a:close/>
              </a:path>
              <a:path w="879475" h="1162050">
                <a:moveTo>
                  <a:pt x="47359" y="384810"/>
                </a:moveTo>
                <a:lnTo>
                  <a:pt x="12016" y="384810"/>
                </a:lnTo>
                <a:lnTo>
                  <a:pt x="13126" y="379729"/>
                </a:lnTo>
                <a:lnTo>
                  <a:pt x="45022" y="379729"/>
                </a:lnTo>
                <a:lnTo>
                  <a:pt x="47369" y="382270"/>
                </a:lnTo>
                <a:lnTo>
                  <a:pt x="47359" y="384810"/>
                </a:lnTo>
                <a:close/>
              </a:path>
              <a:path w="879475" h="1162050">
                <a:moveTo>
                  <a:pt x="871630" y="382270"/>
                </a:moveTo>
                <a:lnTo>
                  <a:pt x="832222" y="382270"/>
                </a:lnTo>
                <a:lnTo>
                  <a:pt x="832070" y="381000"/>
                </a:lnTo>
                <a:lnTo>
                  <a:pt x="871956" y="381000"/>
                </a:lnTo>
                <a:lnTo>
                  <a:pt x="871630" y="382270"/>
                </a:lnTo>
                <a:close/>
              </a:path>
              <a:path w="879475" h="1162050">
                <a:moveTo>
                  <a:pt x="878574" y="387350"/>
                </a:moveTo>
                <a:lnTo>
                  <a:pt x="877419" y="387350"/>
                </a:lnTo>
                <a:lnTo>
                  <a:pt x="874444" y="382270"/>
                </a:lnTo>
                <a:lnTo>
                  <a:pt x="877868" y="381000"/>
                </a:lnTo>
                <a:lnTo>
                  <a:pt x="878059" y="382270"/>
                </a:lnTo>
                <a:lnTo>
                  <a:pt x="879189" y="382270"/>
                </a:lnTo>
                <a:lnTo>
                  <a:pt x="878574" y="387350"/>
                </a:lnTo>
                <a:close/>
              </a:path>
              <a:path w="879475" h="1162050">
                <a:moveTo>
                  <a:pt x="9156" y="481329"/>
                </a:moveTo>
                <a:lnTo>
                  <a:pt x="8467" y="481329"/>
                </a:lnTo>
                <a:lnTo>
                  <a:pt x="6534" y="473710"/>
                </a:lnTo>
                <a:lnTo>
                  <a:pt x="8103" y="464820"/>
                </a:lnTo>
                <a:lnTo>
                  <a:pt x="11413" y="457200"/>
                </a:lnTo>
                <a:lnTo>
                  <a:pt x="8887" y="452120"/>
                </a:lnTo>
                <a:lnTo>
                  <a:pt x="4793" y="447039"/>
                </a:lnTo>
                <a:lnTo>
                  <a:pt x="7241" y="439420"/>
                </a:lnTo>
                <a:lnTo>
                  <a:pt x="6993" y="438150"/>
                </a:lnTo>
                <a:lnTo>
                  <a:pt x="248" y="434339"/>
                </a:lnTo>
                <a:lnTo>
                  <a:pt x="1091" y="427989"/>
                </a:lnTo>
                <a:lnTo>
                  <a:pt x="2582" y="421639"/>
                </a:lnTo>
                <a:lnTo>
                  <a:pt x="1107" y="415289"/>
                </a:lnTo>
                <a:lnTo>
                  <a:pt x="1716" y="408939"/>
                </a:lnTo>
                <a:lnTo>
                  <a:pt x="2229" y="402589"/>
                </a:lnTo>
                <a:lnTo>
                  <a:pt x="468" y="396239"/>
                </a:lnTo>
                <a:lnTo>
                  <a:pt x="34337" y="396239"/>
                </a:lnTo>
                <a:lnTo>
                  <a:pt x="34520" y="393700"/>
                </a:lnTo>
                <a:lnTo>
                  <a:pt x="47423" y="393700"/>
                </a:lnTo>
                <a:lnTo>
                  <a:pt x="47119" y="401320"/>
                </a:lnTo>
                <a:lnTo>
                  <a:pt x="47866" y="406400"/>
                </a:lnTo>
                <a:lnTo>
                  <a:pt x="12045" y="406400"/>
                </a:lnTo>
                <a:lnTo>
                  <a:pt x="10887" y="407670"/>
                </a:lnTo>
                <a:lnTo>
                  <a:pt x="11527" y="408939"/>
                </a:lnTo>
                <a:lnTo>
                  <a:pt x="11758" y="410210"/>
                </a:lnTo>
                <a:lnTo>
                  <a:pt x="43694" y="410210"/>
                </a:lnTo>
                <a:lnTo>
                  <a:pt x="43102" y="412750"/>
                </a:lnTo>
                <a:lnTo>
                  <a:pt x="47463" y="420370"/>
                </a:lnTo>
                <a:lnTo>
                  <a:pt x="41972" y="426720"/>
                </a:lnTo>
                <a:lnTo>
                  <a:pt x="42294" y="427989"/>
                </a:lnTo>
                <a:lnTo>
                  <a:pt x="37293" y="427989"/>
                </a:lnTo>
                <a:lnTo>
                  <a:pt x="36022" y="436879"/>
                </a:lnTo>
                <a:lnTo>
                  <a:pt x="35897" y="438150"/>
                </a:lnTo>
                <a:lnTo>
                  <a:pt x="36070" y="438150"/>
                </a:lnTo>
                <a:lnTo>
                  <a:pt x="41516" y="441960"/>
                </a:lnTo>
                <a:lnTo>
                  <a:pt x="45557" y="447039"/>
                </a:lnTo>
                <a:lnTo>
                  <a:pt x="47615" y="450850"/>
                </a:lnTo>
                <a:lnTo>
                  <a:pt x="26110" y="450850"/>
                </a:lnTo>
                <a:lnTo>
                  <a:pt x="26158" y="452120"/>
                </a:lnTo>
                <a:lnTo>
                  <a:pt x="48300" y="452120"/>
                </a:lnTo>
                <a:lnTo>
                  <a:pt x="49855" y="458470"/>
                </a:lnTo>
                <a:lnTo>
                  <a:pt x="50316" y="462279"/>
                </a:lnTo>
                <a:lnTo>
                  <a:pt x="49846" y="466089"/>
                </a:lnTo>
                <a:lnTo>
                  <a:pt x="50479" y="474979"/>
                </a:lnTo>
                <a:lnTo>
                  <a:pt x="50665" y="478789"/>
                </a:lnTo>
                <a:lnTo>
                  <a:pt x="11279" y="478789"/>
                </a:lnTo>
                <a:lnTo>
                  <a:pt x="9156" y="481329"/>
                </a:lnTo>
                <a:close/>
              </a:path>
              <a:path w="879475" h="1162050">
                <a:moveTo>
                  <a:pt x="43694" y="410210"/>
                </a:moveTo>
                <a:lnTo>
                  <a:pt x="11758" y="410210"/>
                </a:lnTo>
                <a:lnTo>
                  <a:pt x="14619" y="408939"/>
                </a:lnTo>
                <a:lnTo>
                  <a:pt x="14360" y="406400"/>
                </a:lnTo>
                <a:lnTo>
                  <a:pt x="47866" y="406400"/>
                </a:lnTo>
                <a:lnTo>
                  <a:pt x="43694" y="410210"/>
                </a:lnTo>
                <a:close/>
              </a:path>
              <a:path w="879475" h="1162050">
                <a:moveTo>
                  <a:pt x="867832" y="420370"/>
                </a:moveTo>
                <a:lnTo>
                  <a:pt x="854419" y="420370"/>
                </a:lnTo>
                <a:lnTo>
                  <a:pt x="854685" y="419100"/>
                </a:lnTo>
                <a:lnTo>
                  <a:pt x="855012" y="419100"/>
                </a:lnTo>
                <a:lnTo>
                  <a:pt x="855194" y="417829"/>
                </a:lnTo>
                <a:lnTo>
                  <a:pt x="854820" y="417829"/>
                </a:lnTo>
                <a:lnTo>
                  <a:pt x="854591" y="416560"/>
                </a:lnTo>
                <a:lnTo>
                  <a:pt x="868550" y="416560"/>
                </a:lnTo>
                <a:lnTo>
                  <a:pt x="867832" y="420370"/>
                </a:lnTo>
                <a:close/>
              </a:path>
              <a:path w="879475" h="1162050">
                <a:moveTo>
                  <a:pt x="36070" y="438150"/>
                </a:moveTo>
                <a:lnTo>
                  <a:pt x="36022" y="436879"/>
                </a:lnTo>
                <a:lnTo>
                  <a:pt x="37121" y="434339"/>
                </a:lnTo>
                <a:lnTo>
                  <a:pt x="39245" y="427989"/>
                </a:lnTo>
                <a:lnTo>
                  <a:pt x="42294" y="427989"/>
                </a:lnTo>
                <a:lnTo>
                  <a:pt x="43905" y="434339"/>
                </a:lnTo>
                <a:lnTo>
                  <a:pt x="36070" y="438150"/>
                </a:lnTo>
                <a:close/>
              </a:path>
              <a:path w="879475" h="1162050">
                <a:moveTo>
                  <a:pt x="867086" y="431800"/>
                </a:moveTo>
                <a:lnTo>
                  <a:pt x="861355" y="431800"/>
                </a:lnTo>
                <a:lnTo>
                  <a:pt x="861978" y="430529"/>
                </a:lnTo>
                <a:lnTo>
                  <a:pt x="862446" y="430529"/>
                </a:lnTo>
                <a:lnTo>
                  <a:pt x="862245" y="429260"/>
                </a:lnTo>
                <a:lnTo>
                  <a:pt x="867832" y="429260"/>
                </a:lnTo>
                <a:lnTo>
                  <a:pt x="867086" y="431800"/>
                </a:lnTo>
                <a:close/>
              </a:path>
              <a:path w="879475" h="1162050">
                <a:moveTo>
                  <a:pt x="863134" y="443229"/>
                </a:moveTo>
                <a:lnTo>
                  <a:pt x="854524" y="443229"/>
                </a:lnTo>
                <a:lnTo>
                  <a:pt x="854428" y="441960"/>
                </a:lnTo>
                <a:lnTo>
                  <a:pt x="864905" y="441960"/>
                </a:lnTo>
                <a:lnTo>
                  <a:pt x="863134" y="443229"/>
                </a:lnTo>
                <a:close/>
              </a:path>
              <a:path w="879475" h="1162050">
                <a:moveTo>
                  <a:pt x="48300" y="452120"/>
                </a:moveTo>
                <a:lnTo>
                  <a:pt x="27133" y="452120"/>
                </a:lnTo>
                <a:lnTo>
                  <a:pt x="27047" y="450850"/>
                </a:lnTo>
                <a:lnTo>
                  <a:pt x="47615" y="450850"/>
                </a:lnTo>
                <a:lnTo>
                  <a:pt x="48300" y="452120"/>
                </a:lnTo>
                <a:close/>
              </a:path>
              <a:path w="879475" h="1162050">
                <a:moveTo>
                  <a:pt x="62848" y="596900"/>
                </a:moveTo>
                <a:lnTo>
                  <a:pt x="49445" y="596900"/>
                </a:lnTo>
                <a:lnTo>
                  <a:pt x="48642" y="585470"/>
                </a:lnTo>
                <a:lnTo>
                  <a:pt x="42747" y="580389"/>
                </a:lnTo>
                <a:lnTo>
                  <a:pt x="43130" y="574039"/>
                </a:lnTo>
                <a:lnTo>
                  <a:pt x="34988" y="568960"/>
                </a:lnTo>
                <a:lnTo>
                  <a:pt x="35965" y="561339"/>
                </a:lnTo>
                <a:lnTo>
                  <a:pt x="34385" y="558800"/>
                </a:lnTo>
                <a:lnTo>
                  <a:pt x="33256" y="558800"/>
                </a:lnTo>
                <a:lnTo>
                  <a:pt x="26023" y="554989"/>
                </a:lnTo>
                <a:lnTo>
                  <a:pt x="25249" y="547370"/>
                </a:lnTo>
                <a:lnTo>
                  <a:pt x="22234" y="534670"/>
                </a:lnTo>
                <a:lnTo>
                  <a:pt x="20876" y="528320"/>
                </a:lnTo>
                <a:lnTo>
                  <a:pt x="18274" y="520700"/>
                </a:lnTo>
                <a:lnTo>
                  <a:pt x="15518" y="520700"/>
                </a:lnTo>
                <a:lnTo>
                  <a:pt x="13241" y="518160"/>
                </a:lnTo>
                <a:lnTo>
                  <a:pt x="14944" y="511810"/>
                </a:lnTo>
                <a:lnTo>
                  <a:pt x="13862" y="505460"/>
                </a:lnTo>
                <a:lnTo>
                  <a:pt x="9241" y="494029"/>
                </a:lnTo>
                <a:lnTo>
                  <a:pt x="8294" y="483870"/>
                </a:lnTo>
                <a:lnTo>
                  <a:pt x="8506" y="483870"/>
                </a:lnTo>
                <a:lnTo>
                  <a:pt x="8525" y="482600"/>
                </a:lnTo>
                <a:lnTo>
                  <a:pt x="8763" y="482600"/>
                </a:lnTo>
                <a:lnTo>
                  <a:pt x="8956" y="481329"/>
                </a:lnTo>
                <a:lnTo>
                  <a:pt x="13729" y="481329"/>
                </a:lnTo>
                <a:lnTo>
                  <a:pt x="14160" y="480060"/>
                </a:lnTo>
                <a:lnTo>
                  <a:pt x="13575" y="478789"/>
                </a:lnTo>
                <a:lnTo>
                  <a:pt x="50665" y="478789"/>
                </a:lnTo>
                <a:lnTo>
                  <a:pt x="50727" y="480060"/>
                </a:lnTo>
                <a:lnTo>
                  <a:pt x="54947" y="485139"/>
                </a:lnTo>
                <a:lnTo>
                  <a:pt x="60776" y="496570"/>
                </a:lnTo>
                <a:lnTo>
                  <a:pt x="63346" y="502920"/>
                </a:lnTo>
                <a:lnTo>
                  <a:pt x="66541" y="509270"/>
                </a:lnTo>
                <a:lnTo>
                  <a:pt x="68876" y="511810"/>
                </a:lnTo>
                <a:lnTo>
                  <a:pt x="68112" y="518160"/>
                </a:lnTo>
                <a:lnTo>
                  <a:pt x="71297" y="521970"/>
                </a:lnTo>
                <a:lnTo>
                  <a:pt x="69729" y="530860"/>
                </a:lnTo>
                <a:lnTo>
                  <a:pt x="75956" y="535939"/>
                </a:lnTo>
                <a:lnTo>
                  <a:pt x="83582" y="542289"/>
                </a:lnTo>
                <a:lnTo>
                  <a:pt x="83802" y="544829"/>
                </a:lnTo>
                <a:lnTo>
                  <a:pt x="84366" y="546100"/>
                </a:lnTo>
                <a:lnTo>
                  <a:pt x="84224" y="547370"/>
                </a:lnTo>
                <a:lnTo>
                  <a:pt x="71020" y="547370"/>
                </a:lnTo>
                <a:lnTo>
                  <a:pt x="69766" y="548639"/>
                </a:lnTo>
                <a:lnTo>
                  <a:pt x="86194" y="548639"/>
                </a:lnTo>
                <a:lnTo>
                  <a:pt x="88348" y="552450"/>
                </a:lnTo>
                <a:lnTo>
                  <a:pt x="90577" y="560070"/>
                </a:lnTo>
                <a:lnTo>
                  <a:pt x="92747" y="561339"/>
                </a:lnTo>
                <a:lnTo>
                  <a:pt x="96575" y="563879"/>
                </a:lnTo>
                <a:lnTo>
                  <a:pt x="86951" y="563879"/>
                </a:lnTo>
                <a:lnTo>
                  <a:pt x="87926" y="566420"/>
                </a:lnTo>
                <a:lnTo>
                  <a:pt x="100403" y="566420"/>
                </a:lnTo>
                <a:lnTo>
                  <a:pt x="103100" y="568960"/>
                </a:lnTo>
                <a:lnTo>
                  <a:pt x="51359" y="568960"/>
                </a:lnTo>
                <a:lnTo>
                  <a:pt x="51779" y="570229"/>
                </a:lnTo>
                <a:lnTo>
                  <a:pt x="52075" y="570229"/>
                </a:lnTo>
                <a:lnTo>
                  <a:pt x="53885" y="571500"/>
                </a:lnTo>
                <a:lnTo>
                  <a:pt x="104690" y="571500"/>
                </a:lnTo>
                <a:lnTo>
                  <a:pt x="105171" y="574039"/>
                </a:lnTo>
                <a:lnTo>
                  <a:pt x="62744" y="574039"/>
                </a:lnTo>
                <a:lnTo>
                  <a:pt x="59472" y="576579"/>
                </a:lnTo>
                <a:lnTo>
                  <a:pt x="58525" y="577850"/>
                </a:lnTo>
                <a:lnTo>
                  <a:pt x="58142" y="577850"/>
                </a:lnTo>
                <a:lnTo>
                  <a:pt x="59318" y="579120"/>
                </a:lnTo>
                <a:lnTo>
                  <a:pt x="60667" y="582929"/>
                </a:lnTo>
                <a:lnTo>
                  <a:pt x="113133" y="582929"/>
                </a:lnTo>
                <a:lnTo>
                  <a:pt x="113203" y="584200"/>
                </a:lnTo>
                <a:lnTo>
                  <a:pt x="111190" y="585470"/>
                </a:lnTo>
                <a:lnTo>
                  <a:pt x="52544" y="585470"/>
                </a:lnTo>
                <a:lnTo>
                  <a:pt x="52640" y="586739"/>
                </a:lnTo>
                <a:lnTo>
                  <a:pt x="52458" y="588010"/>
                </a:lnTo>
                <a:lnTo>
                  <a:pt x="52919" y="588010"/>
                </a:lnTo>
                <a:lnTo>
                  <a:pt x="53243" y="589279"/>
                </a:lnTo>
                <a:lnTo>
                  <a:pt x="110375" y="589279"/>
                </a:lnTo>
                <a:lnTo>
                  <a:pt x="110974" y="590550"/>
                </a:lnTo>
                <a:lnTo>
                  <a:pt x="100747" y="590550"/>
                </a:lnTo>
                <a:lnTo>
                  <a:pt x="100412" y="591820"/>
                </a:lnTo>
                <a:lnTo>
                  <a:pt x="63825" y="591820"/>
                </a:lnTo>
                <a:lnTo>
                  <a:pt x="62848" y="596900"/>
                </a:lnTo>
                <a:close/>
              </a:path>
              <a:path w="879475" h="1162050">
                <a:moveTo>
                  <a:pt x="729878" y="648970"/>
                </a:moveTo>
                <a:lnTo>
                  <a:pt x="661153" y="648970"/>
                </a:lnTo>
                <a:lnTo>
                  <a:pt x="661612" y="647700"/>
                </a:lnTo>
                <a:lnTo>
                  <a:pt x="661114" y="645160"/>
                </a:lnTo>
                <a:lnTo>
                  <a:pt x="656617" y="645160"/>
                </a:lnTo>
                <a:lnTo>
                  <a:pt x="654632" y="643911"/>
                </a:lnTo>
                <a:lnTo>
                  <a:pt x="654101" y="643889"/>
                </a:lnTo>
                <a:lnTo>
                  <a:pt x="658779" y="638810"/>
                </a:lnTo>
                <a:lnTo>
                  <a:pt x="662692" y="637539"/>
                </a:lnTo>
                <a:lnTo>
                  <a:pt x="668346" y="632460"/>
                </a:lnTo>
                <a:lnTo>
                  <a:pt x="670642" y="631189"/>
                </a:lnTo>
                <a:lnTo>
                  <a:pt x="672566" y="626110"/>
                </a:lnTo>
                <a:lnTo>
                  <a:pt x="675828" y="623570"/>
                </a:lnTo>
                <a:lnTo>
                  <a:pt x="688142" y="622300"/>
                </a:lnTo>
                <a:lnTo>
                  <a:pt x="692429" y="614679"/>
                </a:lnTo>
                <a:lnTo>
                  <a:pt x="700045" y="612139"/>
                </a:lnTo>
                <a:lnTo>
                  <a:pt x="703986" y="603250"/>
                </a:lnTo>
                <a:lnTo>
                  <a:pt x="713209" y="601979"/>
                </a:lnTo>
                <a:lnTo>
                  <a:pt x="721562" y="596900"/>
                </a:lnTo>
                <a:lnTo>
                  <a:pt x="723820" y="596900"/>
                </a:lnTo>
                <a:lnTo>
                  <a:pt x="724901" y="595629"/>
                </a:lnTo>
                <a:lnTo>
                  <a:pt x="727524" y="591820"/>
                </a:lnTo>
                <a:lnTo>
                  <a:pt x="729188" y="588010"/>
                </a:lnTo>
                <a:lnTo>
                  <a:pt x="734621" y="582929"/>
                </a:lnTo>
                <a:lnTo>
                  <a:pt x="739319" y="581660"/>
                </a:lnTo>
                <a:lnTo>
                  <a:pt x="744658" y="575310"/>
                </a:lnTo>
                <a:lnTo>
                  <a:pt x="750169" y="572770"/>
                </a:lnTo>
                <a:lnTo>
                  <a:pt x="753805" y="562610"/>
                </a:lnTo>
                <a:lnTo>
                  <a:pt x="759479" y="560070"/>
                </a:lnTo>
                <a:lnTo>
                  <a:pt x="763919" y="556260"/>
                </a:lnTo>
                <a:lnTo>
                  <a:pt x="763947" y="552450"/>
                </a:lnTo>
                <a:lnTo>
                  <a:pt x="762493" y="547370"/>
                </a:lnTo>
                <a:lnTo>
                  <a:pt x="772376" y="541020"/>
                </a:lnTo>
                <a:lnTo>
                  <a:pt x="773754" y="534670"/>
                </a:lnTo>
                <a:lnTo>
                  <a:pt x="781387" y="533400"/>
                </a:lnTo>
                <a:lnTo>
                  <a:pt x="783561" y="523239"/>
                </a:lnTo>
                <a:lnTo>
                  <a:pt x="790238" y="524510"/>
                </a:lnTo>
                <a:lnTo>
                  <a:pt x="839826" y="524510"/>
                </a:lnTo>
                <a:lnTo>
                  <a:pt x="835776" y="528320"/>
                </a:lnTo>
                <a:lnTo>
                  <a:pt x="833775" y="530860"/>
                </a:lnTo>
                <a:lnTo>
                  <a:pt x="824683" y="530860"/>
                </a:lnTo>
                <a:lnTo>
                  <a:pt x="824701" y="532129"/>
                </a:lnTo>
                <a:lnTo>
                  <a:pt x="824758" y="533400"/>
                </a:lnTo>
                <a:lnTo>
                  <a:pt x="831774" y="533400"/>
                </a:lnTo>
                <a:lnTo>
                  <a:pt x="830773" y="534670"/>
                </a:lnTo>
                <a:lnTo>
                  <a:pt x="827517" y="538479"/>
                </a:lnTo>
                <a:lnTo>
                  <a:pt x="823056" y="538479"/>
                </a:lnTo>
                <a:lnTo>
                  <a:pt x="822004" y="539750"/>
                </a:lnTo>
                <a:lnTo>
                  <a:pt x="820951" y="539750"/>
                </a:lnTo>
                <a:lnTo>
                  <a:pt x="821841" y="542289"/>
                </a:lnTo>
                <a:lnTo>
                  <a:pt x="825294" y="542289"/>
                </a:lnTo>
                <a:lnTo>
                  <a:pt x="823587" y="546100"/>
                </a:lnTo>
                <a:lnTo>
                  <a:pt x="818444" y="546100"/>
                </a:lnTo>
                <a:lnTo>
                  <a:pt x="818381" y="546346"/>
                </a:lnTo>
                <a:lnTo>
                  <a:pt x="817841" y="547370"/>
                </a:lnTo>
                <a:lnTo>
                  <a:pt x="821745" y="547370"/>
                </a:lnTo>
                <a:lnTo>
                  <a:pt x="820692" y="548639"/>
                </a:lnTo>
                <a:lnTo>
                  <a:pt x="818999" y="551179"/>
                </a:lnTo>
                <a:lnTo>
                  <a:pt x="817870" y="557529"/>
                </a:lnTo>
                <a:lnTo>
                  <a:pt x="815703" y="558800"/>
                </a:lnTo>
                <a:lnTo>
                  <a:pt x="806101" y="558800"/>
                </a:lnTo>
                <a:lnTo>
                  <a:pt x="805126" y="565150"/>
                </a:lnTo>
                <a:lnTo>
                  <a:pt x="805200" y="566420"/>
                </a:lnTo>
                <a:lnTo>
                  <a:pt x="798515" y="566420"/>
                </a:lnTo>
                <a:lnTo>
                  <a:pt x="798543" y="567689"/>
                </a:lnTo>
                <a:lnTo>
                  <a:pt x="805275" y="567689"/>
                </a:lnTo>
                <a:lnTo>
                  <a:pt x="805499" y="571500"/>
                </a:lnTo>
                <a:lnTo>
                  <a:pt x="802926" y="575310"/>
                </a:lnTo>
                <a:lnTo>
                  <a:pt x="800265" y="580389"/>
                </a:lnTo>
                <a:lnTo>
                  <a:pt x="797804" y="582929"/>
                </a:lnTo>
                <a:lnTo>
                  <a:pt x="791100" y="582929"/>
                </a:lnTo>
                <a:lnTo>
                  <a:pt x="790584" y="584200"/>
                </a:lnTo>
                <a:lnTo>
                  <a:pt x="789818" y="584200"/>
                </a:lnTo>
                <a:lnTo>
                  <a:pt x="789598" y="585470"/>
                </a:lnTo>
                <a:lnTo>
                  <a:pt x="790229" y="585470"/>
                </a:lnTo>
                <a:lnTo>
                  <a:pt x="790593" y="586739"/>
                </a:lnTo>
                <a:lnTo>
                  <a:pt x="795539" y="586739"/>
                </a:lnTo>
                <a:lnTo>
                  <a:pt x="792956" y="593089"/>
                </a:lnTo>
                <a:lnTo>
                  <a:pt x="787713" y="598170"/>
                </a:lnTo>
                <a:lnTo>
                  <a:pt x="782665" y="603250"/>
                </a:lnTo>
                <a:lnTo>
                  <a:pt x="773701" y="612139"/>
                </a:lnTo>
                <a:lnTo>
                  <a:pt x="707910" y="612139"/>
                </a:lnTo>
                <a:lnTo>
                  <a:pt x="707316" y="613410"/>
                </a:lnTo>
                <a:lnTo>
                  <a:pt x="707718" y="613410"/>
                </a:lnTo>
                <a:lnTo>
                  <a:pt x="707928" y="614679"/>
                </a:lnTo>
                <a:lnTo>
                  <a:pt x="771180" y="614679"/>
                </a:lnTo>
                <a:lnTo>
                  <a:pt x="767458" y="618489"/>
                </a:lnTo>
                <a:lnTo>
                  <a:pt x="761641" y="624839"/>
                </a:lnTo>
                <a:lnTo>
                  <a:pt x="755451" y="629920"/>
                </a:lnTo>
                <a:lnTo>
                  <a:pt x="748121" y="633729"/>
                </a:lnTo>
                <a:lnTo>
                  <a:pt x="741611" y="638810"/>
                </a:lnTo>
                <a:lnTo>
                  <a:pt x="735700" y="643911"/>
                </a:lnTo>
                <a:lnTo>
                  <a:pt x="729878" y="648970"/>
                </a:lnTo>
                <a:close/>
              </a:path>
              <a:path w="879475" h="1162050">
                <a:moveTo>
                  <a:pt x="831774" y="533400"/>
                </a:moveTo>
                <a:lnTo>
                  <a:pt x="825724" y="533400"/>
                </a:lnTo>
                <a:lnTo>
                  <a:pt x="825744" y="530860"/>
                </a:lnTo>
                <a:lnTo>
                  <a:pt x="833775" y="530860"/>
                </a:lnTo>
                <a:lnTo>
                  <a:pt x="831774" y="533400"/>
                </a:lnTo>
                <a:close/>
              </a:path>
              <a:path w="879475" h="1162050">
                <a:moveTo>
                  <a:pt x="825294" y="542289"/>
                </a:moveTo>
                <a:lnTo>
                  <a:pt x="821841" y="542289"/>
                </a:lnTo>
                <a:lnTo>
                  <a:pt x="822873" y="541020"/>
                </a:lnTo>
                <a:lnTo>
                  <a:pt x="823793" y="541020"/>
                </a:lnTo>
                <a:lnTo>
                  <a:pt x="824701" y="539750"/>
                </a:lnTo>
                <a:lnTo>
                  <a:pt x="824203" y="538479"/>
                </a:lnTo>
                <a:lnTo>
                  <a:pt x="827517" y="538479"/>
                </a:lnTo>
                <a:lnTo>
                  <a:pt x="826432" y="539750"/>
                </a:lnTo>
                <a:lnTo>
                  <a:pt x="825294" y="542289"/>
                </a:lnTo>
                <a:close/>
              </a:path>
              <a:path w="879475" h="1162050">
                <a:moveTo>
                  <a:pt x="86194" y="548639"/>
                </a:moveTo>
                <a:lnTo>
                  <a:pt x="71442" y="548639"/>
                </a:lnTo>
                <a:lnTo>
                  <a:pt x="71699" y="547370"/>
                </a:lnTo>
                <a:lnTo>
                  <a:pt x="84224" y="547370"/>
                </a:lnTo>
                <a:lnTo>
                  <a:pt x="84520" y="546100"/>
                </a:lnTo>
                <a:lnTo>
                  <a:pt x="86194" y="548639"/>
                </a:lnTo>
                <a:close/>
              </a:path>
              <a:path w="879475" h="1162050">
                <a:moveTo>
                  <a:pt x="818473" y="546171"/>
                </a:moveTo>
                <a:close/>
              </a:path>
              <a:path w="879475" h="1162050">
                <a:moveTo>
                  <a:pt x="823018" y="547370"/>
                </a:moveTo>
                <a:lnTo>
                  <a:pt x="820377" y="547370"/>
                </a:lnTo>
                <a:lnTo>
                  <a:pt x="819229" y="546100"/>
                </a:lnTo>
                <a:lnTo>
                  <a:pt x="823587" y="546100"/>
                </a:lnTo>
                <a:lnTo>
                  <a:pt x="823018" y="547370"/>
                </a:lnTo>
                <a:close/>
              </a:path>
              <a:path w="879475" h="1162050">
                <a:moveTo>
                  <a:pt x="818951" y="547370"/>
                </a:moveTo>
                <a:lnTo>
                  <a:pt x="818119" y="547370"/>
                </a:lnTo>
                <a:lnTo>
                  <a:pt x="818381" y="546346"/>
                </a:lnTo>
                <a:lnTo>
                  <a:pt x="818473" y="546171"/>
                </a:lnTo>
                <a:lnTo>
                  <a:pt x="818951" y="547370"/>
                </a:lnTo>
                <a:close/>
              </a:path>
              <a:path w="879475" h="1162050">
                <a:moveTo>
                  <a:pt x="809259" y="561339"/>
                </a:moveTo>
                <a:lnTo>
                  <a:pt x="806896" y="558800"/>
                </a:lnTo>
                <a:lnTo>
                  <a:pt x="815703" y="558800"/>
                </a:lnTo>
                <a:lnTo>
                  <a:pt x="813536" y="560070"/>
                </a:lnTo>
                <a:lnTo>
                  <a:pt x="809259" y="561339"/>
                </a:lnTo>
                <a:close/>
              </a:path>
              <a:path w="879475" h="1162050">
                <a:moveTo>
                  <a:pt x="100403" y="566420"/>
                </a:moveTo>
                <a:lnTo>
                  <a:pt x="87926" y="566420"/>
                </a:lnTo>
                <a:lnTo>
                  <a:pt x="90309" y="565150"/>
                </a:lnTo>
                <a:lnTo>
                  <a:pt x="90059" y="565150"/>
                </a:lnTo>
                <a:lnTo>
                  <a:pt x="89868" y="563879"/>
                </a:lnTo>
                <a:lnTo>
                  <a:pt x="96575" y="563879"/>
                </a:lnTo>
                <a:lnTo>
                  <a:pt x="100403" y="566420"/>
                </a:lnTo>
                <a:close/>
              </a:path>
              <a:path w="879475" h="1162050">
                <a:moveTo>
                  <a:pt x="805275" y="567689"/>
                </a:moveTo>
                <a:lnTo>
                  <a:pt x="798543" y="567689"/>
                </a:lnTo>
                <a:lnTo>
                  <a:pt x="799222" y="566420"/>
                </a:lnTo>
                <a:lnTo>
                  <a:pt x="805200" y="566420"/>
                </a:lnTo>
                <a:lnTo>
                  <a:pt x="805275" y="567689"/>
                </a:lnTo>
                <a:close/>
              </a:path>
              <a:path w="879475" h="1162050">
                <a:moveTo>
                  <a:pt x="104690" y="571500"/>
                </a:moveTo>
                <a:lnTo>
                  <a:pt x="58802" y="571500"/>
                </a:lnTo>
                <a:lnTo>
                  <a:pt x="56123" y="570229"/>
                </a:lnTo>
                <a:lnTo>
                  <a:pt x="55148" y="568960"/>
                </a:lnTo>
                <a:lnTo>
                  <a:pt x="103100" y="568960"/>
                </a:lnTo>
                <a:lnTo>
                  <a:pt x="104449" y="570229"/>
                </a:lnTo>
                <a:lnTo>
                  <a:pt x="104690" y="571500"/>
                </a:lnTo>
                <a:close/>
              </a:path>
              <a:path w="879475" h="1162050">
                <a:moveTo>
                  <a:pt x="113133" y="582929"/>
                </a:moveTo>
                <a:lnTo>
                  <a:pt x="60667" y="582929"/>
                </a:lnTo>
                <a:lnTo>
                  <a:pt x="62351" y="579120"/>
                </a:lnTo>
                <a:lnTo>
                  <a:pt x="63250" y="576579"/>
                </a:lnTo>
                <a:lnTo>
                  <a:pt x="64075" y="575310"/>
                </a:lnTo>
                <a:lnTo>
                  <a:pt x="62744" y="574039"/>
                </a:lnTo>
                <a:lnTo>
                  <a:pt x="96804" y="574039"/>
                </a:lnTo>
                <a:lnTo>
                  <a:pt x="95646" y="575310"/>
                </a:lnTo>
                <a:lnTo>
                  <a:pt x="96183" y="576579"/>
                </a:lnTo>
                <a:lnTo>
                  <a:pt x="96460" y="577850"/>
                </a:lnTo>
                <a:lnTo>
                  <a:pt x="105893" y="577850"/>
                </a:lnTo>
                <a:lnTo>
                  <a:pt x="106134" y="579120"/>
                </a:lnTo>
                <a:lnTo>
                  <a:pt x="110476" y="579120"/>
                </a:lnTo>
                <a:lnTo>
                  <a:pt x="112993" y="580389"/>
                </a:lnTo>
                <a:lnTo>
                  <a:pt x="113133" y="582929"/>
                </a:lnTo>
                <a:close/>
              </a:path>
              <a:path w="879475" h="1162050">
                <a:moveTo>
                  <a:pt x="105893" y="577850"/>
                </a:moveTo>
                <a:lnTo>
                  <a:pt x="97628" y="577850"/>
                </a:lnTo>
                <a:lnTo>
                  <a:pt x="98804" y="576579"/>
                </a:lnTo>
                <a:lnTo>
                  <a:pt x="99953" y="576579"/>
                </a:lnTo>
                <a:lnTo>
                  <a:pt x="99187" y="574039"/>
                </a:lnTo>
                <a:lnTo>
                  <a:pt x="105171" y="574039"/>
                </a:lnTo>
                <a:lnTo>
                  <a:pt x="105893" y="577850"/>
                </a:lnTo>
                <a:close/>
              </a:path>
              <a:path w="879475" h="1162050">
                <a:moveTo>
                  <a:pt x="795539" y="586739"/>
                </a:moveTo>
                <a:lnTo>
                  <a:pt x="790593" y="586739"/>
                </a:lnTo>
                <a:lnTo>
                  <a:pt x="791905" y="584200"/>
                </a:lnTo>
                <a:lnTo>
                  <a:pt x="791368" y="584200"/>
                </a:lnTo>
                <a:lnTo>
                  <a:pt x="791100" y="582929"/>
                </a:lnTo>
                <a:lnTo>
                  <a:pt x="797804" y="582929"/>
                </a:lnTo>
                <a:lnTo>
                  <a:pt x="796573" y="584200"/>
                </a:lnTo>
                <a:lnTo>
                  <a:pt x="795539" y="586739"/>
                </a:lnTo>
                <a:close/>
              </a:path>
              <a:path w="879475" h="1162050">
                <a:moveTo>
                  <a:pt x="110375" y="589279"/>
                </a:moveTo>
                <a:lnTo>
                  <a:pt x="53243" y="589279"/>
                </a:lnTo>
                <a:lnTo>
                  <a:pt x="54419" y="588010"/>
                </a:lnTo>
                <a:lnTo>
                  <a:pt x="55215" y="588010"/>
                </a:lnTo>
                <a:lnTo>
                  <a:pt x="54993" y="586739"/>
                </a:lnTo>
                <a:lnTo>
                  <a:pt x="54295" y="585470"/>
                </a:lnTo>
                <a:lnTo>
                  <a:pt x="111190" y="585470"/>
                </a:lnTo>
                <a:lnTo>
                  <a:pt x="109176" y="586739"/>
                </a:lnTo>
                <a:lnTo>
                  <a:pt x="110375" y="589279"/>
                </a:lnTo>
                <a:close/>
              </a:path>
              <a:path w="879475" h="1162050">
                <a:moveTo>
                  <a:pt x="127403" y="613410"/>
                </a:moveTo>
                <a:lnTo>
                  <a:pt x="105319" y="613410"/>
                </a:lnTo>
                <a:lnTo>
                  <a:pt x="112275" y="608329"/>
                </a:lnTo>
                <a:lnTo>
                  <a:pt x="111559" y="607060"/>
                </a:lnTo>
                <a:lnTo>
                  <a:pt x="114410" y="595629"/>
                </a:lnTo>
                <a:lnTo>
                  <a:pt x="113051" y="589279"/>
                </a:lnTo>
                <a:lnTo>
                  <a:pt x="119222" y="586739"/>
                </a:lnTo>
                <a:lnTo>
                  <a:pt x="122532" y="589279"/>
                </a:lnTo>
                <a:lnTo>
                  <a:pt x="128072" y="593089"/>
                </a:lnTo>
                <a:lnTo>
                  <a:pt x="126037" y="600678"/>
                </a:lnTo>
                <a:lnTo>
                  <a:pt x="125899" y="600710"/>
                </a:lnTo>
                <a:lnTo>
                  <a:pt x="124666" y="605789"/>
                </a:lnTo>
                <a:lnTo>
                  <a:pt x="136559" y="605789"/>
                </a:lnTo>
                <a:lnTo>
                  <a:pt x="137793" y="607060"/>
                </a:lnTo>
                <a:lnTo>
                  <a:pt x="142856" y="607060"/>
                </a:lnTo>
                <a:lnTo>
                  <a:pt x="144815" y="612139"/>
                </a:lnTo>
                <a:lnTo>
                  <a:pt x="126703" y="612139"/>
                </a:lnTo>
                <a:lnTo>
                  <a:pt x="127403" y="613410"/>
                </a:lnTo>
                <a:close/>
              </a:path>
              <a:path w="879475" h="1162050">
                <a:moveTo>
                  <a:pt x="110063" y="600710"/>
                </a:moveTo>
                <a:lnTo>
                  <a:pt x="78903" y="600710"/>
                </a:lnTo>
                <a:lnTo>
                  <a:pt x="81669" y="595629"/>
                </a:lnTo>
                <a:lnTo>
                  <a:pt x="81822" y="594360"/>
                </a:lnTo>
                <a:lnTo>
                  <a:pt x="82463" y="591820"/>
                </a:lnTo>
                <a:lnTo>
                  <a:pt x="101578" y="591820"/>
                </a:lnTo>
                <a:lnTo>
                  <a:pt x="100747" y="590550"/>
                </a:lnTo>
                <a:lnTo>
                  <a:pt x="110974" y="590550"/>
                </a:lnTo>
                <a:lnTo>
                  <a:pt x="112772" y="594360"/>
                </a:lnTo>
                <a:lnTo>
                  <a:pt x="110678" y="598170"/>
                </a:lnTo>
                <a:lnTo>
                  <a:pt x="110063" y="600710"/>
                </a:lnTo>
                <a:close/>
              </a:path>
              <a:path w="879475" h="1162050">
                <a:moveTo>
                  <a:pt x="86855" y="632460"/>
                </a:moveTo>
                <a:lnTo>
                  <a:pt x="82529" y="626110"/>
                </a:lnTo>
                <a:lnTo>
                  <a:pt x="73564" y="622300"/>
                </a:lnTo>
                <a:lnTo>
                  <a:pt x="72101" y="613410"/>
                </a:lnTo>
                <a:lnTo>
                  <a:pt x="64619" y="608329"/>
                </a:lnTo>
                <a:lnTo>
                  <a:pt x="67479" y="600710"/>
                </a:lnTo>
                <a:lnTo>
                  <a:pt x="67518" y="594360"/>
                </a:lnTo>
                <a:lnTo>
                  <a:pt x="63825" y="591820"/>
                </a:lnTo>
                <a:lnTo>
                  <a:pt x="78357" y="591820"/>
                </a:lnTo>
                <a:lnTo>
                  <a:pt x="75928" y="593089"/>
                </a:lnTo>
                <a:lnTo>
                  <a:pt x="75373" y="596900"/>
                </a:lnTo>
                <a:lnTo>
                  <a:pt x="77096" y="599439"/>
                </a:lnTo>
                <a:lnTo>
                  <a:pt x="78903" y="600710"/>
                </a:lnTo>
                <a:lnTo>
                  <a:pt x="110063" y="600710"/>
                </a:lnTo>
                <a:lnTo>
                  <a:pt x="108832" y="605789"/>
                </a:lnTo>
                <a:lnTo>
                  <a:pt x="107091" y="608329"/>
                </a:lnTo>
                <a:lnTo>
                  <a:pt x="105319" y="613410"/>
                </a:lnTo>
                <a:lnTo>
                  <a:pt x="144068" y="613410"/>
                </a:lnTo>
                <a:lnTo>
                  <a:pt x="142738" y="615950"/>
                </a:lnTo>
                <a:lnTo>
                  <a:pt x="142061" y="621029"/>
                </a:lnTo>
                <a:lnTo>
                  <a:pt x="145025" y="624839"/>
                </a:lnTo>
                <a:lnTo>
                  <a:pt x="121201" y="624839"/>
                </a:lnTo>
                <a:lnTo>
                  <a:pt x="120992" y="626110"/>
                </a:lnTo>
                <a:lnTo>
                  <a:pt x="147035" y="626110"/>
                </a:lnTo>
                <a:lnTo>
                  <a:pt x="149045" y="627379"/>
                </a:lnTo>
                <a:lnTo>
                  <a:pt x="92633" y="627379"/>
                </a:lnTo>
                <a:lnTo>
                  <a:pt x="86855" y="632460"/>
                </a:lnTo>
                <a:close/>
              </a:path>
              <a:path w="879475" h="1162050">
                <a:moveTo>
                  <a:pt x="136559" y="605789"/>
                </a:moveTo>
                <a:lnTo>
                  <a:pt x="124666" y="605789"/>
                </a:lnTo>
                <a:lnTo>
                  <a:pt x="126037" y="600678"/>
                </a:lnTo>
                <a:lnTo>
                  <a:pt x="131488" y="599439"/>
                </a:lnTo>
                <a:lnTo>
                  <a:pt x="133153" y="598170"/>
                </a:lnTo>
                <a:lnTo>
                  <a:pt x="138242" y="599439"/>
                </a:lnTo>
                <a:lnTo>
                  <a:pt x="135325" y="604520"/>
                </a:lnTo>
                <a:lnTo>
                  <a:pt x="136559" y="605789"/>
                </a:lnTo>
                <a:close/>
              </a:path>
              <a:path w="879475" h="1162050">
                <a:moveTo>
                  <a:pt x="142856" y="607060"/>
                </a:moveTo>
                <a:lnTo>
                  <a:pt x="137793" y="607060"/>
                </a:lnTo>
                <a:lnTo>
                  <a:pt x="142366" y="605789"/>
                </a:lnTo>
                <a:lnTo>
                  <a:pt x="142856" y="607060"/>
                </a:lnTo>
                <a:close/>
              </a:path>
              <a:path w="879475" h="1162050">
                <a:moveTo>
                  <a:pt x="144068" y="613410"/>
                </a:moveTo>
                <a:lnTo>
                  <a:pt x="127403" y="613410"/>
                </a:lnTo>
                <a:lnTo>
                  <a:pt x="127584" y="612139"/>
                </a:lnTo>
                <a:lnTo>
                  <a:pt x="145025" y="612139"/>
                </a:lnTo>
                <a:lnTo>
                  <a:pt x="144068" y="613410"/>
                </a:lnTo>
                <a:close/>
              </a:path>
              <a:path w="879475" h="1162050">
                <a:moveTo>
                  <a:pt x="771180" y="614679"/>
                </a:moveTo>
                <a:lnTo>
                  <a:pt x="707928" y="614679"/>
                </a:lnTo>
                <a:lnTo>
                  <a:pt x="708550" y="613410"/>
                </a:lnTo>
                <a:lnTo>
                  <a:pt x="708234" y="612139"/>
                </a:lnTo>
                <a:lnTo>
                  <a:pt x="773701" y="612139"/>
                </a:lnTo>
                <a:lnTo>
                  <a:pt x="772421" y="613410"/>
                </a:lnTo>
                <a:lnTo>
                  <a:pt x="771180" y="614679"/>
                </a:lnTo>
                <a:close/>
              </a:path>
              <a:path w="879475" h="1162050">
                <a:moveTo>
                  <a:pt x="128550" y="647700"/>
                </a:moveTo>
                <a:lnTo>
                  <a:pt x="125057" y="647700"/>
                </a:lnTo>
                <a:lnTo>
                  <a:pt x="122522" y="646429"/>
                </a:lnTo>
                <a:lnTo>
                  <a:pt x="109396" y="646429"/>
                </a:lnTo>
                <a:lnTo>
                  <a:pt x="105224" y="641350"/>
                </a:lnTo>
                <a:lnTo>
                  <a:pt x="104362" y="638810"/>
                </a:lnTo>
                <a:lnTo>
                  <a:pt x="95811" y="638810"/>
                </a:lnTo>
                <a:lnTo>
                  <a:pt x="95313" y="632460"/>
                </a:lnTo>
                <a:lnTo>
                  <a:pt x="92633" y="627379"/>
                </a:lnTo>
                <a:lnTo>
                  <a:pt x="149045" y="627379"/>
                </a:lnTo>
                <a:lnTo>
                  <a:pt x="167730" y="622300"/>
                </a:lnTo>
                <a:lnTo>
                  <a:pt x="162456" y="629920"/>
                </a:lnTo>
                <a:lnTo>
                  <a:pt x="132167" y="629920"/>
                </a:lnTo>
                <a:lnTo>
                  <a:pt x="132424" y="631189"/>
                </a:lnTo>
                <a:lnTo>
                  <a:pt x="161577" y="631189"/>
                </a:lnTo>
                <a:lnTo>
                  <a:pt x="157635" y="638810"/>
                </a:lnTo>
                <a:lnTo>
                  <a:pt x="157185" y="640079"/>
                </a:lnTo>
                <a:lnTo>
                  <a:pt x="124972" y="640079"/>
                </a:lnTo>
                <a:lnTo>
                  <a:pt x="127953" y="646429"/>
                </a:lnTo>
                <a:lnTo>
                  <a:pt x="122522" y="646429"/>
                </a:lnTo>
                <a:lnTo>
                  <a:pt x="113921" y="647700"/>
                </a:lnTo>
                <a:lnTo>
                  <a:pt x="128550" y="647700"/>
                </a:lnTo>
                <a:close/>
              </a:path>
              <a:path w="879475" h="1162050">
                <a:moveTo>
                  <a:pt x="147035" y="626110"/>
                </a:moveTo>
                <a:lnTo>
                  <a:pt x="121939" y="626110"/>
                </a:lnTo>
                <a:lnTo>
                  <a:pt x="121651" y="624839"/>
                </a:lnTo>
                <a:lnTo>
                  <a:pt x="145025" y="624839"/>
                </a:lnTo>
                <a:lnTo>
                  <a:pt x="147035" y="626110"/>
                </a:lnTo>
                <a:close/>
              </a:path>
              <a:path w="879475" h="1162050">
                <a:moveTo>
                  <a:pt x="161577" y="631189"/>
                </a:moveTo>
                <a:lnTo>
                  <a:pt x="133641" y="631189"/>
                </a:lnTo>
                <a:lnTo>
                  <a:pt x="133573" y="629920"/>
                </a:lnTo>
                <a:lnTo>
                  <a:pt x="162456" y="629920"/>
                </a:lnTo>
                <a:lnTo>
                  <a:pt x="161577" y="631189"/>
                </a:lnTo>
                <a:close/>
              </a:path>
              <a:path w="879475" h="1162050">
                <a:moveTo>
                  <a:pt x="182820" y="638810"/>
                </a:moveTo>
                <a:lnTo>
                  <a:pt x="171614" y="638810"/>
                </a:lnTo>
                <a:lnTo>
                  <a:pt x="177738" y="636270"/>
                </a:lnTo>
                <a:lnTo>
                  <a:pt x="168763" y="632460"/>
                </a:lnTo>
                <a:lnTo>
                  <a:pt x="172628" y="629920"/>
                </a:lnTo>
                <a:lnTo>
                  <a:pt x="174714" y="629920"/>
                </a:lnTo>
                <a:lnTo>
                  <a:pt x="179909" y="631189"/>
                </a:lnTo>
                <a:lnTo>
                  <a:pt x="181756" y="636270"/>
                </a:lnTo>
                <a:lnTo>
                  <a:pt x="182820" y="638810"/>
                </a:lnTo>
                <a:close/>
              </a:path>
              <a:path w="879475" h="1162050">
                <a:moveTo>
                  <a:pt x="194864" y="662939"/>
                </a:moveTo>
                <a:lnTo>
                  <a:pt x="184194" y="662939"/>
                </a:lnTo>
                <a:lnTo>
                  <a:pt x="185687" y="659129"/>
                </a:lnTo>
                <a:lnTo>
                  <a:pt x="184444" y="652779"/>
                </a:lnTo>
                <a:lnTo>
                  <a:pt x="184683" y="648970"/>
                </a:lnTo>
                <a:lnTo>
                  <a:pt x="190931" y="643889"/>
                </a:lnTo>
                <a:lnTo>
                  <a:pt x="191419" y="642620"/>
                </a:lnTo>
                <a:lnTo>
                  <a:pt x="191084" y="637539"/>
                </a:lnTo>
                <a:lnTo>
                  <a:pt x="191820" y="635000"/>
                </a:lnTo>
                <a:lnTo>
                  <a:pt x="192375" y="631189"/>
                </a:lnTo>
                <a:lnTo>
                  <a:pt x="211990" y="645160"/>
                </a:lnTo>
                <a:lnTo>
                  <a:pt x="211904" y="648970"/>
                </a:lnTo>
                <a:lnTo>
                  <a:pt x="195208" y="648970"/>
                </a:lnTo>
                <a:lnTo>
                  <a:pt x="191754" y="654050"/>
                </a:lnTo>
                <a:lnTo>
                  <a:pt x="193485" y="661670"/>
                </a:lnTo>
                <a:lnTo>
                  <a:pt x="194779" y="661981"/>
                </a:lnTo>
                <a:lnTo>
                  <a:pt x="194864" y="662939"/>
                </a:lnTo>
                <a:close/>
              </a:path>
              <a:path w="879475" h="1162050">
                <a:moveTo>
                  <a:pt x="181709" y="647700"/>
                </a:moveTo>
                <a:lnTo>
                  <a:pt x="154651" y="647700"/>
                </a:lnTo>
                <a:lnTo>
                  <a:pt x="161511" y="646429"/>
                </a:lnTo>
                <a:lnTo>
                  <a:pt x="162008" y="638810"/>
                </a:lnTo>
                <a:lnTo>
                  <a:pt x="166524" y="633729"/>
                </a:lnTo>
                <a:lnTo>
                  <a:pt x="171614" y="638810"/>
                </a:lnTo>
                <a:lnTo>
                  <a:pt x="182820" y="638810"/>
                </a:lnTo>
                <a:lnTo>
                  <a:pt x="184416" y="642620"/>
                </a:lnTo>
                <a:lnTo>
                  <a:pt x="181709" y="647700"/>
                </a:lnTo>
                <a:close/>
              </a:path>
              <a:path w="879475" h="1162050">
                <a:moveTo>
                  <a:pt x="147876" y="660400"/>
                </a:moveTo>
                <a:lnTo>
                  <a:pt x="144405" y="656589"/>
                </a:lnTo>
                <a:lnTo>
                  <a:pt x="136070" y="656589"/>
                </a:lnTo>
                <a:lnTo>
                  <a:pt x="133830" y="651510"/>
                </a:lnTo>
                <a:lnTo>
                  <a:pt x="132810" y="646429"/>
                </a:lnTo>
                <a:lnTo>
                  <a:pt x="130646" y="642620"/>
                </a:lnTo>
                <a:lnTo>
                  <a:pt x="124972" y="640079"/>
                </a:lnTo>
                <a:lnTo>
                  <a:pt x="157185" y="640079"/>
                </a:lnTo>
                <a:lnTo>
                  <a:pt x="156286" y="642620"/>
                </a:lnTo>
                <a:lnTo>
                  <a:pt x="155877" y="643889"/>
                </a:lnTo>
                <a:lnTo>
                  <a:pt x="143935" y="643889"/>
                </a:lnTo>
                <a:lnTo>
                  <a:pt x="143628" y="645160"/>
                </a:lnTo>
                <a:lnTo>
                  <a:pt x="142710" y="646429"/>
                </a:lnTo>
                <a:lnTo>
                  <a:pt x="142385" y="648970"/>
                </a:lnTo>
                <a:lnTo>
                  <a:pt x="141132" y="654050"/>
                </a:lnTo>
                <a:lnTo>
                  <a:pt x="167137" y="654050"/>
                </a:lnTo>
                <a:lnTo>
                  <a:pt x="166624" y="655320"/>
                </a:lnTo>
                <a:lnTo>
                  <a:pt x="151034" y="655320"/>
                </a:lnTo>
                <a:lnTo>
                  <a:pt x="151346" y="656589"/>
                </a:lnTo>
                <a:lnTo>
                  <a:pt x="144405" y="656589"/>
                </a:lnTo>
                <a:lnTo>
                  <a:pt x="139792" y="657860"/>
                </a:lnTo>
                <a:lnTo>
                  <a:pt x="151659" y="657860"/>
                </a:lnTo>
                <a:lnTo>
                  <a:pt x="151972" y="659129"/>
                </a:lnTo>
                <a:lnTo>
                  <a:pt x="149293" y="659129"/>
                </a:lnTo>
                <a:lnTo>
                  <a:pt x="147876" y="660400"/>
                </a:lnTo>
                <a:close/>
              </a:path>
              <a:path w="879475" h="1162050">
                <a:moveTo>
                  <a:pt x="167137" y="654050"/>
                </a:moveTo>
                <a:lnTo>
                  <a:pt x="141132" y="654050"/>
                </a:lnTo>
                <a:lnTo>
                  <a:pt x="144643" y="652779"/>
                </a:lnTo>
                <a:lnTo>
                  <a:pt x="147398" y="651510"/>
                </a:lnTo>
                <a:lnTo>
                  <a:pt x="147790" y="648970"/>
                </a:lnTo>
                <a:lnTo>
                  <a:pt x="147169" y="646429"/>
                </a:lnTo>
                <a:lnTo>
                  <a:pt x="146901" y="643889"/>
                </a:lnTo>
                <a:lnTo>
                  <a:pt x="155877" y="643889"/>
                </a:lnTo>
                <a:lnTo>
                  <a:pt x="154651" y="647700"/>
                </a:lnTo>
                <a:lnTo>
                  <a:pt x="181709" y="647700"/>
                </a:lnTo>
                <a:lnTo>
                  <a:pt x="181032" y="648970"/>
                </a:lnTo>
                <a:lnTo>
                  <a:pt x="169710" y="648970"/>
                </a:lnTo>
                <a:lnTo>
                  <a:pt x="169414" y="650239"/>
                </a:lnTo>
                <a:lnTo>
                  <a:pt x="168102" y="651510"/>
                </a:lnTo>
                <a:lnTo>
                  <a:pt x="167137" y="654050"/>
                </a:lnTo>
                <a:close/>
              </a:path>
              <a:path w="879475" h="1162050">
                <a:moveTo>
                  <a:pt x="711458" y="659129"/>
                </a:moveTo>
                <a:lnTo>
                  <a:pt x="643145" y="659129"/>
                </a:lnTo>
                <a:lnTo>
                  <a:pt x="650532" y="648970"/>
                </a:lnTo>
                <a:lnTo>
                  <a:pt x="654358" y="643889"/>
                </a:lnTo>
                <a:lnTo>
                  <a:pt x="654598" y="643889"/>
                </a:lnTo>
                <a:lnTo>
                  <a:pt x="655153" y="646429"/>
                </a:lnTo>
                <a:lnTo>
                  <a:pt x="655842" y="648970"/>
                </a:lnTo>
                <a:lnTo>
                  <a:pt x="729878" y="648970"/>
                </a:lnTo>
                <a:lnTo>
                  <a:pt x="723486" y="654050"/>
                </a:lnTo>
                <a:lnTo>
                  <a:pt x="722011" y="655320"/>
                </a:lnTo>
                <a:lnTo>
                  <a:pt x="705144" y="655320"/>
                </a:lnTo>
                <a:lnTo>
                  <a:pt x="705277" y="656589"/>
                </a:lnTo>
                <a:lnTo>
                  <a:pt x="719419" y="656589"/>
                </a:lnTo>
                <a:lnTo>
                  <a:pt x="713199" y="657860"/>
                </a:lnTo>
                <a:lnTo>
                  <a:pt x="711458" y="659129"/>
                </a:lnTo>
                <a:close/>
              </a:path>
              <a:path w="879475" h="1162050">
                <a:moveTo>
                  <a:pt x="173518" y="670560"/>
                </a:moveTo>
                <a:lnTo>
                  <a:pt x="166561" y="669289"/>
                </a:lnTo>
                <a:lnTo>
                  <a:pt x="167022" y="660400"/>
                </a:lnTo>
                <a:lnTo>
                  <a:pt x="160869" y="659129"/>
                </a:lnTo>
                <a:lnTo>
                  <a:pt x="169155" y="659129"/>
                </a:lnTo>
                <a:lnTo>
                  <a:pt x="171098" y="657860"/>
                </a:lnTo>
                <a:lnTo>
                  <a:pt x="172121" y="656589"/>
                </a:lnTo>
                <a:lnTo>
                  <a:pt x="173231" y="656589"/>
                </a:lnTo>
                <a:lnTo>
                  <a:pt x="173097" y="654050"/>
                </a:lnTo>
                <a:lnTo>
                  <a:pt x="173251" y="652779"/>
                </a:lnTo>
                <a:lnTo>
                  <a:pt x="172532" y="650239"/>
                </a:lnTo>
                <a:lnTo>
                  <a:pt x="169710" y="648970"/>
                </a:lnTo>
                <a:lnTo>
                  <a:pt x="181032" y="648970"/>
                </a:lnTo>
                <a:lnTo>
                  <a:pt x="179001" y="652779"/>
                </a:lnTo>
                <a:lnTo>
                  <a:pt x="180082" y="657860"/>
                </a:lnTo>
                <a:lnTo>
                  <a:pt x="179882" y="661670"/>
                </a:lnTo>
                <a:lnTo>
                  <a:pt x="184194" y="662939"/>
                </a:lnTo>
                <a:lnTo>
                  <a:pt x="180013" y="662939"/>
                </a:lnTo>
                <a:lnTo>
                  <a:pt x="176818" y="668020"/>
                </a:lnTo>
                <a:lnTo>
                  <a:pt x="173518" y="670560"/>
                </a:lnTo>
                <a:close/>
              </a:path>
              <a:path w="879475" h="1162050">
                <a:moveTo>
                  <a:pt x="216473" y="656589"/>
                </a:moveTo>
                <a:lnTo>
                  <a:pt x="202431" y="656589"/>
                </a:lnTo>
                <a:lnTo>
                  <a:pt x="203198" y="655320"/>
                </a:lnTo>
                <a:lnTo>
                  <a:pt x="203848" y="655320"/>
                </a:lnTo>
                <a:lnTo>
                  <a:pt x="195208" y="648970"/>
                </a:lnTo>
                <a:lnTo>
                  <a:pt x="211904" y="648970"/>
                </a:lnTo>
                <a:lnTo>
                  <a:pt x="211876" y="650239"/>
                </a:lnTo>
                <a:lnTo>
                  <a:pt x="214783" y="654050"/>
                </a:lnTo>
                <a:lnTo>
                  <a:pt x="216473" y="656589"/>
                </a:lnTo>
                <a:close/>
              </a:path>
              <a:path w="879475" h="1162050">
                <a:moveTo>
                  <a:pt x="198753" y="662936"/>
                </a:moveTo>
                <a:lnTo>
                  <a:pt x="194779" y="661981"/>
                </a:lnTo>
                <a:lnTo>
                  <a:pt x="194529" y="659129"/>
                </a:lnTo>
                <a:lnTo>
                  <a:pt x="197026" y="654050"/>
                </a:lnTo>
                <a:lnTo>
                  <a:pt x="202431" y="656589"/>
                </a:lnTo>
                <a:lnTo>
                  <a:pt x="216473" y="656589"/>
                </a:lnTo>
                <a:lnTo>
                  <a:pt x="217317" y="657860"/>
                </a:lnTo>
                <a:lnTo>
                  <a:pt x="216392" y="661670"/>
                </a:lnTo>
                <a:lnTo>
                  <a:pt x="201139" y="661670"/>
                </a:lnTo>
                <a:lnTo>
                  <a:pt x="198753" y="662936"/>
                </a:lnTo>
                <a:close/>
              </a:path>
              <a:path w="879475" h="1162050">
                <a:moveTo>
                  <a:pt x="156162" y="665479"/>
                </a:moveTo>
                <a:lnTo>
                  <a:pt x="155196" y="655320"/>
                </a:lnTo>
                <a:lnTo>
                  <a:pt x="166624" y="655320"/>
                </a:lnTo>
                <a:lnTo>
                  <a:pt x="166112" y="656589"/>
                </a:lnTo>
                <a:lnTo>
                  <a:pt x="166687" y="657860"/>
                </a:lnTo>
                <a:lnTo>
                  <a:pt x="167921" y="659129"/>
                </a:lnTo>
                <a:lnTo>
                  <a:pt x="160869" y="659129"/>
                </a:lnTo>
                <a:lnTo>
                  <a:pt x="156162" y="665479"/>
                </a:lnTo>
                <a:close/>
              </a:path>
              <a:path w="879475" h="1162050">
                <a:moveTo>
                  <a:pt x="720951" y="656589"/>
                </a:moveTo>
                <a:lnTo>
                  <a:pt x="706398" y="656589"/>
                </a:lnTo>
                <a:lnTo>
                  <a:pt x="706263" y="655320"/>
                </a:lnTo>
                <a:lnTo>
                  <a:pt x="722011" y="655320"/>
                </a:lnTo>
                <a:lnTo>
                  <a:pt x="720951" y="656589"/>
                </a:lnTo>
                <a:close/>
              </a:path>
              <a:path w="879475" h="1162050">
                <a:moveTo>
                  <a:pt x="688513" y="675639"/>
                </a:moveTo>
                <a:lnTo>
                  <a:pt x="607764" y="675639"/>
                </a:lnTo>
                <a:lnTo>
                  <a:pt x="610443" y="674370"/>
                </a:lnTo>
                <a:lnTo>
                  <a:pt x="612071" y="668020"/>
                </a:lnTo>
                <a:lnTo>
                  <a:pt x="617773" y="666750"/>
                </a:lnTo>
                <a:lnTo>
                  <a:pt x="629360" y="659129"/>
                </a:lnTo>
                <a:lnTo>
                  <a:pt x="635463" y="657860"/>
                </a:lnTo>
                <a:lnTo>
                  <a:pt x="643145" y="659129"/>
                </a:lnTo>
                <a:lnTo>
                  <a:pt x="711458" y="659129"/>
                </a:lnTo>
                <a:lnTo>
                  <a:pt x="709717" y="660400"/>
                </a:lnTo>
                <a:lnTo>
                  <a:pt x="707340" y="668020"/>
                </a:lnTo>
                <a:lnTo>
                  <a:pt x="696745" y="668020"/>
                </a:lnTo>
                <a:lnTo>
                  <a:pt x="691577" y="669289"/>
                </a:lnTo>
                <a:lnTo>
                  <a:pt x="689999" y="673100"/>
                </a:lnTo>
                <a:lnTo>
                  <a:pt x="688513" y="675639"/>
                </a:lnTo>
                <a:close/>
              </a:path>
              <a:path w="879475" h="1162050">
                <a:moveTo>
                  <a:pt x="207100" y="666750"/>
                </a:moveTo>
                <a:lnTo>
                  <a:pt x="205435" y="666750"/>
                </a:lnTo>
                <a:lnTo>
                  <a:pt x="201139" y="661670"/>
                </a:lnTo>
                <a:lnTo>
                  <a:pt x="216392" y="661670"/>
                </a:lnTo>
                <a:lnTo>
                  <a:pt x="216084" y="662939"/>
                </a:lnTo>
                <a:lnTo>
                  <a:pt x="214630" y="662939"/>
                </a:lnTo>
                <a:lnTo>
                  <a:pt x="212410" y="664210"/>
                </a:lnTo>
                <a:lnTo>
                  <a:pt x="208641" y="665479"/>
                </a:lnTo>
                <a:lnTo>
                  <a:pt x="207100" y="666750"/>
                </a:lnTo>
                <a:close/>
              </a:path>
              <a:path w="879475" h="1162050">
                <a:moveTo>
                  <a:pt x="185487" y="669289"/>
                </a:moveTo>
                <a:lnTo>
                  <a:pt x="180013" y="662939"/>
                </a:lnTo>
                <a:lnTo>
                  <a:pt x="198767" y="662939"/>
                </a:lnTo>
                <a:lnTo>
                  <a:pt x="195485" y="664210"/>
                </a:lnTo>
                <a:lnTo>
                  <a:pt x="192988" y="668020"/>
                </a:lnTo>
                <a:lnTo>
                  <a:pt x="187573" y="668020"/>
                </a:lnTo>
                <a:lnTo>
                  <a:pt x="185487" y="669289"/>
                </a:lnTo>
                <a:close/>
              </a:path>
              <a:path w="879475" h="1162050">
                <a:moveTo>
                  <a:pt x="700206" y="673100"/>
                </a:moveTo>
                <a:lnTo>
                  <a:pt x="699816" y="671829"/>
                </a:lnTo>
                <a:lnTo>
                  <a:pt x="701623" y="670560"/>
                </a:lnTo>
                <a:lnTo>
                  <a:pt x="701623" y="669289"/>
                </a:lnTo>
                <a:lnTo>
                  <a:pt x="699154" y="669289"/>
                </a:lnTo>
                <a:lnTo>
                  <a:pt x="696792" y="668044"/>
                </a:lnTo>
                <a:lnTo>
                  <a:pt x="707340" y="668020"/>
                </a:lnTo>
                <a:lnTo>
                  <a:pt x="706944" y="669289"/>
                </a:lnTo>
                <a:lnTo>
                  <a:pt x="703518" y="670560"/>
                </a:lnTo>
                <a:lnTo>
                  <a:pt x="700206" y="673100"/>
                </a:lnTo>
                <a:close/>
              </a:path>
              <a:path w="879475" h="1162050">
                <a:moveTo>
                  <a:pt x="216358" y="681989"/>
                </a:moveTo>
                <a:lnTo>
                  <a:pt x="208515" y="681989"/>
                </a:lnTo>
                <a:lnTo>
                  <a:pt x="210449" y="675639"/>
                </a:lnTo>
                <a:lnTo>
                  <a:pt x="211272" y="674370"/>
                </a:lnTo>
                <a:lnTo>
                  <a:pt x="212659" y="670560"/>
                </a:lnTo>
                <a:lnTo>
                  <a:pt x="216726" y="673100"/>
                </a:lnTo>
                <a:lnTo>
                  <a:pt x="220428" y="674370"/>
                </a:lnTo>
                <a:lnTo>
                  <a:pt x="223900" y="676910"/>
                </a:lnTo>
                <a:lnTo>
                  <a:pt x="216104" y="676910"/>
                </a:lnTo>
                <a:lnTo>
                  <a:pt x="216358" y="681989"/>
                </a:lnTo>
                <a:close/>
              </a:path>
              <a:path w="879475" h="1162050">
                <a:moveTo>
                  <a:pt x="219500" y="704850"/>
                </a:moveTo>
                <a:lnTo>
                  <a:pt x="192941" y="704850"/>
                </a:lnTo>
                <a:lnTo>
                  <a:pt x="195552" y="703579"/>
                </a:lnTo>
                <a:lnTo>
                  <a:pt x="195926" y="703579"/>
                </a:lnTo>
                <a:lnTo>
                  <a:pt x="196356" y="702310"/>
                </a:lnTo>
                <a:lnTo>
                  <a:pt x="197160" y="701039"/>
                </a:lnTo>
                <a:lnTo>
                  <a:pt x="191744" y="701039"/>
                </a:lnTo>
                <a:lnTo>
                  <a:pt x="191662" y="700157"/>
                </a:lnTo>
                <a:lnTo>
                  <a:pt x="191563" y="698500"/>
                </a:lnTo>
                <a:lnTo>
                  <a:pt x="191361" y="697229"/>
                </a:lnTo>
                <a:lnTo>
                  <a:pt x="191180" y="694689"/>
                </a:lnTo>
                <a:lnTo>
                  <a:pt x="196882" y="694689"/>
                </a:lnTo>
                <a:lnTo>
                  <a:pt x="199283" y="687070"/>
                </a:lnTo>
                <a:lnTo>
                  <a:pt x="201637" y="680720"/>
                </a:lnTo>
                <a:lnTo>
                  <a:pt x="204058" y="673100"/>
                </a:lnTo>
                <a:lnTo>
                  <a:pt x="208813" y="674370"/>
                </a:lnTo>
                <a:lnTo>
                  <a:pt x="205426" y="680720"/>
                </a:lnTo>
                <a:lnTo>
                  <a:pt x="208515" y="681989"/>
                </a:lnTo>
                <a:lnTo>
                  <a:pt x="216358" y="681989"/>
                </a:lnTo>
                <a:lnTo>
                  <a:pt x="216485" y="684529"/>
                </a:lnTo>
                <a:lnTo>
                  <a:pt x="221605" y="690879"/>
                </a:lnTo>
                <a:lnTo>
                  <a:pt x="220820" y="699770"/>
                </a:lnTo>
                <a:lnTo>
                  <a:pt x="230624" y="699770"/>
                </a:lnTo>
                <a:lnTo>
                  <a:pt x="231297" y="701039"/>
                </a:lnTo>
                <a:lnTo>
                  <a:pt x="235014" y="702310"/>
                </a:lnTo>
                <a:lnTo>
                  <a:pt x="221987" y="702310"/>
                </a:lnTo>
                <a:lnTo>
                  <a:pt x="219500" y="704850"/>
                </a:lnTo>
                <a:close/>
              </a:path>
              <a:path w="879475" h="1162050">
                <a:moveTo>
                  <a:pt x="679962" y="684529"/>
                </a:moveTo>
                <a:lnTo>
                  <a:pt x="590639" y="684529"/>
                </a:lnTo>
                <a:lnTo>
                  <a:pt x="594255" y="681989"/>
                </a:lnTo>
                <a:lnTo>
                  <a:pt x="599335" y="680720"/>
                </a:lnTo>
                <a:lnTo>
                  <a:pt x="600273" y="679450"/>
                </a:lnTo>
                <a:lnTo>
                  <a:pt x="601814" y="673100"/>
                </a:lnTo>
                <a:lnTo>
                  <a:pt x="603670" y="673100"/>
                </a:lnTo>
                <a:lnTo>
                  <a:pt x="607764" y="675639"/>
                </a:lnTo>
                <a:lnTo>
                  <a:pt x="688513" y="675639"/>
                </a:lnTo>
                <a:lnTo>
                  <a:pt x="687770" y="676910"/>
                </a:lnTo>
                <a:lnTo>
                  <a:pt x="679962" y="684529"/>
                </a:lnTo>
                <a:close/>
              </a:path>
              <a:path w="879475" h="1162050">
                <a:moveTo>
                  <a:pt x="292348" y="689610"/>
                </a:moveTo>
                <a:lnTo>
                  <a:pt x="263694" y="689610"/>
                </a:lnTo>
                <a:lnTo>
                  <a:pt x="266171" y="684529"/>
                </a:lnTo>
                <a:lnTo>
                  <a:pt x="268161" y="684529"/>
                </a:lnTo>
                <a:lnTo>
                  <a:pt x="263416" y="678179"/>
                </a:lnTo>
                <a:lnTo>
                  <a:pt x="269836" y="678179"/>
                </a:lnTo>
                <a:lnTo>
                  <a:pt x="271357" y="675639"/>
                </a:lnTo>
                <a:lnTo>
                  <a:pt x="278063" y="678179"/>
                </a:lnTo>
                <a:lnTo>
                  <a:pt x="280207" y="680720"/>
                </a:lnTo>
                <a:lnTo>
                  <a:pt x="285560" y="680720"/>
                </a:lnTo>
                <a:lnTo>
                  <a:pt x="286225" y="681989"/>
                </a:lnTo>
                <a:lnTo>
                  <a:pt x="289200" y="685800"/>
                </a:lnTo>
                <a:lnTo>
                  <a:pt x="292348" y="689610"/>
                </a:lnTo>
                <a:close/>
              </a:path>
              <a:path w="879475" h="1162050">
                <a:moveTo>
                  <a:pt x="244247" y="703579"/>
                </a:moveTo>
                <a:lnTo>
                  <a:pt x="238731" y="703579"/>
                </a:lnTo>
                <a:lnTo>
                  <a:pt x="242003" y="698500"/>
                </a:lnTo>
                <a:lnTo>
                  <a:pt x="245533" y="689610"/>
                </a:lnTo>
                <a:lnTo>
                  <a:pt x="246336" y="688339"/>
                </a:lnTo>
                <a:lnTo>
                  <a:pt x="255829" y="687070"/>
                </a:lnTo>
                <a:lnTo>
                  <a:pt x="256317" y="681989"/>
                </a:lnTo>
                <a:lnTo>
                  <a:pt x="257196" y="676910"/>
                </a:lnTo>
                <a:lnTo>
                  <a:pt x="257675" y="676910"/>
                </a:lnTo>
                <a:lnTo>
                  <a:pt x="263607" y="678179"/>
                </a:lnTo>
                <a:lnTo>
                  <a:pt x="263005" y="678179"/>
                </a:lnTo>
                <a:lnTo>
                  <a:pt x="262067" y="681989"/>
                </a:lnTo>
                <a:lnTo>
                  <a:pt x="260306" y="685800"/>
                </a:lnTo>
                <a:lnTo>
                  <a:pt x="263694" y="689610"/>
                </a:lnTo>
                <a:lnTo>
                  <a:pt x="292348" y="689610"/>
                </a:lnTo>
                <a:lnTo>
                  <a:pt x="293382" y="690879"/>
                </a:lnTo>
                <a:lnTo>
                  <a:pt x="318105" y="690879"/>
                </a:lnTo>
                <a:lnTo>
                  <a:pt x="322659" y="693420"/>
                </a:lnTo>
                <a:lnTo>
                  <a:pt x="249973" y="693420"/>
                </a:lnTo>
                <a:lnTo>
                  <a:pt x="248595" y="698500"/>
                </a:lnTo>
                <a:lnTo>
                  <a:pt x="247973" y="699770"/>
                </a:lnTo>
                <a:lnTo>
                  <a:pt x="246873" y="699770"/>
                </a:lnTo>
                <a:lnTo>
                  <a:pt x="246951" y="700157"/>
                </a:lnTo>
                <a:lnTo>
                  <a:pt x="245256" y="701039"/>
                </a:lnTo>
                <a:lnTo>
                  <a:pt x="244347" y="702310"/>
                </a:lnTo>
                <a:lnTo>
                  <a:pt x="244247" y="703579"/>
                </a:lnTo>
                <a:close/>
              </a:path>
              <a:path w="879475" h="1162050">
                <a:moveTo>
                  <a:pt x="285560" y="680720"/>
                </a:moveTo>
                <a:lnTo>
                  <a:pt x="280207" y="680720"/>
                </a:lnTo>
                <a:lnTo>
                  <a:pt x="284895" y="679450"/>
                </a:lnTo>
                <a:lnTo>
                  <a:pt x="285560" y="680720"/>
                </a:lnTo>
                <a:close/>
              </a:path>
              <a:path w="879475" h="1162050">
                <a:moveTo>
                  <a:pt x="674956" y="689610"/>
                </a:moveTo>
                <a:lnTo>
                  <a:pt x="575752" y="689610"/>
                </a:lnTo>
                <a:lnTo>
                  <a:pt x="578660" y="687070"/>
                </a:lnTo>
                <a:lnTo>
                  <a:pt x="580238" y="684529"/>
                </a:lnTo>
                <a:lnTo>
                  <a:pt x="584506" y="681989"/>
                </a:lnTo>
                <a:lnTo>
                  <a:pt x="586744" y="680720"/>
                </a:lnTo>
                <a:lnTo>
                  <a:pt x="590639" y="684529"/>
                </a:lnTo>
                <a:lnTo>
                  <a:pt x="679962" y="684529"/>
                </a:lnTo>
                <a:lnTo>
                  <a:pt x="678642" y="685800"/>
                </a:lnTo>
                <a:lnTo>
                  <a:pt x="674956" y="689610"/>
                </a:lnTo>
                <a:close/>
              </a:path>
              <a:path w="879475" h="1162050">
                <a:moveTo>
                  <a:pt x="313550" y="688339"/>
                </a:moveTo>
                <a:lnTo>
                  <a:pt x="302384" y="688339"/>
                </a:lnTo>
                <a:lnTo>
                  <a:pt x="308996" y="685800"/>
                </a:lnTo>
                <a:lnTo>
                  <a:pt x="313550" y="688339"/>
                </a:lnTo>
                <a:close/>
              </a:path>
              <a:path w="879475" h="1162050">
                <a:moveTo>
                  <a:pt x="318105" y="690879"/>
                </a:moveTo>
                <a:lnTo>
                  <a:pt x="293382" y="690879"/>
                </a:lnTo>
                <a:lnTo>
                  <a:pt x="294281" y="689610"/>
                </a:lnTo>
                <a:lnTo>
                  <a:pt x="295132" y="687070"/>
                </a:lnTo>
                <a:lnTo>
                  <a:pt x="302384" y="688339"/>
                </a:lnTo>
                <a:lnTo>
                  <a:pt x="313550" y="688339"/>
                </a:lnTo>
                <a:lnTo>
                  <a:pt x="318105" y="690879"/>
                </a:lnTo>
                <a:close/>
              </a:path>
              <a:path w="879475" h="1162050">
                <a:moveTo>
                  <a:pt x="615954" y="720089"/>
                </a:moveTo>
                <a:lnTo>
                  <a:pt x="545958" y="720089"/>
                </a:lnTo>
                <a:lnTo>
                  <a:pt x="547690" y="718820"/>
                </a:lnTo>
                <a:lnTo>
                  <a:pt x="549411" y="715010"/>
                </a:lnTo>
                <a:lnTo>
                  <a:pt x="550378" y="712470"/>
                </a:lnTo>
                <a:lnTo>
                  <a:pt x="549230" y="708660"/>
                </a:lnTo>
                <a:lnTo>
                  <a:pt x="548264" y="704850"/>
                </a:lnTo>
                <a:lnTo>
                  <a:pt x="554032" y="699770"/>
                </a:lnTo>
                <a:lnTo>
                  <a:pt x="557555" y="697229"/>
                </a:lnTo>
                <a:lnTo>
                  <a:pt x="566394" y="697229"/>
                </a:lnTo>
                <a:lnTo>
                  <a:pt x="567973" y="688339"/>
                </a:lnTo>
                <a:lnTo>
                  <a:pt x="572968" y="689610"/>
                </a:lnTo>
                <a:lnTo>
                  <a:pt x="674956" y="689610"/>
                </a:lnTo>
                <a:lnTo>
                  <a:pt x="672500" y="692150"/>
                </a:lnTo>
                <a:lnTo>
                  <a:pt x="671332" y="694689"/>
                </a:lnTo>
                <a:lnTo>
                  <a:pt x="658167" y="694689"/>
                </a:lnTo>
                <a:lnTo>
                  <a:pt x="655211" y="695960"/>
                </a:lnTo>
                <a:lnTo>
                  <a:pt x="631818" y="695960"/>
                </a:lnTo>
                <a:lnTo>
                  <a:pt x="629417" y="701039"/>
                </a:lnTo>
                <a:lnTo>
                  <a:pt x="633090" y="704850"/>
                </a:lnTo>
                <a:lnTo>
                  <a:pt x="580688" y="704850"/>
                </a:lnTo>
                <a:lnTo>
                  <a:pt x="579559" y="706120"/>
                </a:lnTo>
                <a:lnTo>
                  <a:pt x="578440" y="706120"/>
                </a:lnTo>
                <a:lnTo>
                  <a:pt x="579080" y="707573"/>
                </a:lnTo>
                <a:lnTo>
                  <a:pt x="579532" y="708660"/>
                </a:lnTo>
                <a:lnTo>
                  <a:pt x="580401" y="709929"/>
                </a:lnTo>
                <a:lnTo>
                  <a:pt x="643229" y="709929"/>
                </a:lnTo>
                <a:lnTo>
                  <a:pt x="642624" y="711200"/>
                </a:lnTo>
                <a:lnTo>
                  <a:pt x="609514" y="711200"/>
                </a:lnTo>
                <a:lnTo>
                  <a:pt x="608970" y="712470"/>
                </a:lnTo>
                <a:lnTo>
                  <a:pt x="608147" y="712470"/>
                </a:lnTo>
                <a:lnTo>
                  <a:pt x="607803" y="713739"/>
                </a:lnTo>
                <a:lnTo>
                  <a:pt x="608310" y="715010"/>
                </a:lnTo>
                <a:lnTo>
                  <a:pt x="619504" y="715010"/>
                </a:lnTo>
                <a:lnTo>
                  <a:pt x="620413" y="717550"/>
                </a:lnTo>
                <a:lnTo>
                  <a:pt x="615954" y="720089"/>
                </a:lnTo>
                <a:close/>
              </a:path>
              <a:path w="879475" h="1162050">
                <a:moveTo>
                  <a:pt x="319175" y="702310"/>
                </a:moveTo>
                <a:lnTo>
                  <a:pt x="251696" y="702310"/>
                </a:lnTo>
                <a:lnTo>
                  <a:pt x="254747" y="698500"/>
                </a:lnTo>
                <a:lnTo>
                  <a:pt x="253350" y="695960"/>
                </a:lnTo>
                <a:lnTo>
                  <a:pt x="249973" y="693420"/>
                </a:lnTo>
                <a:lnTo>
                  <a:pt x="322659" y="693420"/>
                </a:lnTo>
                <a:lnTo>
                  <a:pt x="330398" y="695960"/>
                </a:lnTo>
                <a:lnTo>
                  <a:pt x="339459" y="695960"/>
                </a:lnTo>
                <a:lnTo>
                  <a:pt x="339660" y="697229"/>
                </a:lnTo>
                <a:lnTo>
                  <a:pt x="258565" y="697229"/>
                </a:lnTo>
                <a:lnTo>
                  <a:pt x="258373" y="698500"/>
                </a:lnTo>
                <a:lnTo>
                  <a:pt x="339861" y="698500"/>
                </a:lnTo>
                <a:lnTo>
                  <a:pt x="340263" y="701039"/>
                </a:lnTo>
                <a:lnTo>
                  <a:pt x="319214" y="701039"/>
                </a:lnTo>
                <a:lnTo>
                  <a:pt x="319175" y="702310"/>
                </a:lnTo>
                <a:close/>
              </a:path>
              <a:path w="879475" h="1162050">
                <a:moveTo>
                  <a:pt x="230624" y="699770"/>
                </a:moveTo>
                <a:lnTo>
                  <a:pt x="223719" y="699770"/>
                </a:lnTo>
                <a:lnTo>
                  <a:pt x="225088" y="698500"/>
                </a:lnTo>
                <a:lnTo>
                  <a:pt x="226476" y="695960"/>
                </a:lnTo>
                <a:lnTo>
                  <a:pt x="227930" y="694689"/>
                </a:lnTo>
                <a:lnTo>
                  <a:pt x="230624" y="699770"/>
                </a:lnTo>
                <a:close/>
              </a:path>
              <a:path w="879475" h="1162050">
                <a:moveTo>
                  <a:pt x="339459" y="695960"/>
                </a:moveTo>
                <a:lnTo>
                  <a:pt x="330398" y="695960"/>
                </a:lnTo>
                <a:lnTo>
                  <a:pt x="339258" y="694689"/>
                </a:lnTo>
                <a:lnTo>
                  <a:pt x="339459" y="695960"/>
                </a:lnTo>
                <a:close/>
              </a:path>
              <a:path w="879475" h="1162050">
                <a:moveTo>
                  <a:pt x="661860" y="698500"/>
                </a:moveTo>
                <a:lnTo>
                  <a:pt x="658167" y="694689"/>
                </a:lnTo>
                <a:lnTo>
                  <a:pt x="665745" y="694689"/>
                </a:lnTo>
                <a:lnTo>
                  <a:pt x="661860" y="698500"/>
                </a:lnTo>
                <a:close/>
              </a:path>
              <a:path w="879475" h="1162050">
                <a:moveTo>
                  <a:pt x="670748" y="695960"/>
                </a:moveTo>
                <a:lnTo>
                  <a:pt x="665745" y="694689"/>
                </a:lnTo>
                <a:lnTo>
                  <a:pt x="671332" y="694689"/>
                </a:lnTo>
                <a:lnTo>
                  <a:pt x="670748" y="695960"/>
                </a:lnTo>
                <a:close/>
              </a:path>
              <a:path w="879475" h="1162050">
                <a:moveTo>
                  <a:pt x="653564" y="704850"/>
                </a:moveTo>
                <a:lnTo>
                  <a:pt x="636860" y="704850"/>
                </a:lnTo>
                <a:lnTo>
                  <a:pt x="636620" y="702310"/>
                </a:lnTo>
                <a:lnTo>
                  <a:pt x="633463" y="698500"/>
                </a:lnTo>
                <a:lnTo>
                  <a:pt x="631818" y="695960"/>
                </a:lnTo>
                <a:lnTo>
                  <a:pt x="655211" y="695960"/>
                </a:lnTo>
                <a:lnTo>
                  <a:pt x="656981" y="698500"/>
                </a:lnTo>
                <a:lnTo>
                  <a:pt x="655823" y="701039"/>
                </a:lnTo>
                <a:lnTo>
                  <a:pt x="654865" y="702310"/>
                </a:lnTo>
                <a:lnTo>
                  <a:pt x="653564" y="704850"/>
                </a:lnTo>
                <a:close/>
              </a:path>
              <a:path w="879475" h="1162050">
                <a:moveTo>
                  <a:pt x="339861" y="698500"/>
                </a:moveTo>
                <a:lnTo>
                  <a:pt x="259742" y="698500"/>
                </a:lnTo>
                <a:lnTo>
                  <a:pt x="259836" y="697229"/>
                </a:lnTo>
                <a:lnTo>
                  <a:pt x="339660" y="697229"/>
                </a:lnTo>
                <a:lnTo>
                  <a:pt x="339861" y="698500"/>
                </a:lnTo>
                <a:close/>
              </a:path>
              <a:path w="879475" h="1162050">
                <a:moveTo>
                  <a:pt x="377711" y="704850"/>
                </a:moveTo>
                <a:lnTo>
                  <a:pt x="344482" y="704850"/>
                </a:lnTo>
                <a:lnTo>
                  <a:pt x="344864" y="699770"/>
                </a:lnTo>
                <a:lnTo>
                  <a:pt x="346588" y="698500"/>
                </a:lnTo>
                <a:lnTo>
                  <a:pt x="347267" y="698500"/>
                </a:lnTo>
                <a:lnTo>
                  <a:pt x="348109" y="697229"/>
                </a:lnTo>
                <a:lnTo>
                  <a:pt x="357189" y="698500"/>
                </a:lnTo>
                <a:lnTo>
                  <a:pt x="365540" y="699770"/>
                </a:lnTo>
                <a:lnTo>
                  <a:pt x="375960" y="701039"/>
                </a:lnTo>
                <a:lnTo>
                  <a:pt x="377711" y="704850"/>
                </a:lnTo>
                <a:close/>
              </a:path>
              <a:path w="879475" h="1162050">
                <a:moveTo>
                  <a:pt x="175643" y="772160"/>
                </a:moveTo>
                <a:lnTo>
                  <a:pt x="174359" y="769620"/>
                </a:lnTo>
                <a:lnTo>
                  <a:pt x="172935" y="767079"/>
                </a:lnTo>
                <a:lnTo>
                  <a:pt x="171556" y="763270"/>
                </a:lnTo>
                <a:lnTo>
                  <a:pt x="172733" y="762000"/>
                </a:lnTo>
                <a:lnTo>
                  <a:pt x="172400" y="762000"/>
                </a:lnTo>
                <a:lnTo>
                  <a:pt x="167960" y="754379"/>
                </a:lnTo>
                <a:lnTo>
                  <a:pt x="167364" y="748029"/>
                </a:lnTo>
                <a:lnTo>
                  <a:pt x="168723" y="740410"/>
                </a:lnTo>
                <a:lnTo>
                  <a:pt x="170150" y="732789"/>
                </a:lnTo>
                <a:lnTo>
                  <a:pt x="171268" y="726439"/>
                </a:lnTo>
                <a:lnTo>
                  <a:pt x="172879" y="720089"/>
                </a:lnTo>
                <a:lnTo>
                  <a:pt x="174695" y="713739"/>
                </a:lnTo>
                <a:lnTo>
                  <a:pt x="176426" y="707389"/>
                </a:lnTo>
                <a:lnTo>
                  <a:pt x="181956" y="704850"/>
                </a:lnTo>
                <a:lnTo>
                  <a:pt x="185573" y="699770"/>
                </a:lnTo>
                <a:lnTo>
                  <a:pt x="191715" y="701039"/>
                </a:lnTo>
                <a:lnTo>
                  <a:pt x="192222" y="701039"/>
                </a:lnTo>
                <a:lnTo>
                  <a:pt x="192297" y="702312"/>
                </a:lnTo>
                <a:lnTo>
                  <a:pt x="192529" y="702403"/>
                </a:lnTo>
                <a:lnTo>
                  <a:pt x="192941" y="704850"/>
                </a:lnTo>
                <a:lnTo>
                  <a:pt x="219500" y="704850"/>
                </a:lnTo>
                <a:lnTo>
                  <a:pt x="218256" y="706120"/>
                </a:lnTo>
                <a:lnTo>
                  <a:pt x="212276" y="706120"/>
                </a:lnTo>
                <a:lnTo>
                  <a:pt x="211263" y="707389"/>
                </a:lnTo>
                <a:lnTo>
                  <a:pt x="210976" y="708660"/>
                </a:lnTo>
                <a:lnTo>
                  <a:pt x="211664" y="708660"/>
                </a:lnTo>
                <a:lnTo>
                  <a:pt x="211990" y="709929"/>
                </a:lnTo>
                <a:lnTo>
                  <a:pt x="217740" y="709929"/>
                </a:lnTo>
                <a:lnTo>
                  <a:pt x="222906" y="721360"/>
                </a:lnTo>
                <a:lnTo>
                  <a:pt x="216447" y="721360"/>
                </a:lnTo>
                <a:lnTo>
                  <a:pt x="216027" y="722629"/>
                </a:lnTo>
                <a:lnTo>
                  <a:pt x="215166" y="722629"/>
                </a:lnTo>
                <a:lnTo>
                  <a:pt x="215310" y="723900"/>
                </a:lnTo>
                <a:lnTo>
                  <a:pt x="196529" y="723900"/>
                </a:lnTo>
                <a:lnTo>
                  <a:pt x="195963" y="725170"/>
                </a:lnTo>
                <a:lnTo>
                  <a:pt x="224031" y="725170"/>
                </a:lnTo>
                <a:lnTo>
                  <a:pt x="223059" y="730250"/>
                </a:lnTo>
                <a:lnTo>
                  <a:pt x="222370" y="732789"/>
                </a:lnTo>
                <a:lnTo>
                  <a:pt x="214955" y="732789"/>
                </a:lnTo>
                <a:lnTo>
                  <a:pt x="214391" y="734060"/>
                </a:lnTo>
                <a:lnTo>
                  <a:pt x="213788" y="735329"/>
                </a:lnTo>
                <a:lnTo>
                  <a:pt x="214458" y="735329"/>
                </a:lnTo>
                <a:lnTo>
                  <a:pt x="215175" y="736600"/>
                </a:lnTo>
                <a:lnTo>
                  <a:pt x="222009" y="736600"/>
                </a:lnTo>
                <a:lnTo>
                  <a:pt x="221888" y="737870"/>
                </a:lnTo>
                <a:lnTo>
                  <a:pt x="183841" y="737870"/>
                </a:lnTo>
                <a:lnTo>
                  <a:pt x="183019" y="739139"/>
                </a:lnTo>
                <a:lnTo>
                  <a:pt x="183077" y="740410"/>
                </a:lnTo>
                <a:lnTo>
                  <a:pt x="222887" y="740410"/>
                </a:lnTo>
                <a:lnTo>
                  <a:pt x="227097" y="741679"/>
                </a:lnTo>
                <a:lnTo>
                  <a:pt x="229689" y="741679"/>
                </a:lnTo>
                <a:lnTo>
                  <a:pt x="232953" y="751839"/>
                </a:lnTo>
                <a:lnTo>
                  <a:pt x="249342" y="751839"/>
                </a:lnTo>
                <a:lnTo>
                  <a:pt x="250145" y="754379"/>
                </a:lnTo>
                <a:lnTo>
                  <a:pt x="264870" y="754379"/>
                </a:lnTo>
                <a:lnTo>
                  <a:pt x="264666" y="758189"/>
                </a:lnTo>
                <a:lnTo>
                  <a:pt x="225814" y="758189"/>
                </a:lnTo>
                <a:lnTo>
                  <a:pt x="222304" y="762000"/>
                </a:lnTo>
                <a:lnTo>
                  <a:pt x="221836" y="765810"/>
                </a:lnTo>
                <a:lnTo>
                  <a:pt x="225910" y="769620"/>
                </a:lnTo>
                <a:lnTo>
                  <a:pt x="175240" y="769620"/>
                </a:lnTo>
                <a:lnTo>
                  <a:pt x="175891" y="770889"/>
                </a:lnTo>
                <a:lnTo>
                  <a:pt x="175643" y="772160"/>
                </a:lnTo>
                <a:close/>
              </a:path>
              <a:path w="879475" h="1162050">
                <a:moveTo>
                  <a:pt x="244023" y="712375"/>
                </a:moveTo>
                <a:lnTo>
                  <a:pt x="243952" y="707573"/>
                </a:lnTo>
                <a:lnTo>
                  <a:pt x="247898" y="704850"/>
                </a:lnTo>
                <a:lnTo>
                  <a:pt x="246951" y="700157"/>
                </a:lnTo>
                <a:lnTo>
                  <a:pt x="247696" y="699770"/>
                </a:lnTo>
                <a:lnTo>
                  <a:pt x="247973" y="699770"/>
                </a:lnTo>
                <a:lnTo>
                  <a:pt x="249533" y="701039"/>
                </a:lnTo>
                <a:lnTo>
                  <a:pt x="251696" y="702310"/>
                </a:lnTo>
                <a:lnTo>
                  <a:pt x="340468" y="702312"/>
                </a:lnTo>
                <a:lnTo>
                  <a:pt x="342473" y="703579"/>
                </a:lnTo>
                <a:lnTo>
                  <a:pt x="276083" y="703579"/>
                </a:lnTo>
                <a:lnTo>
                  <a:pt x="271912" y="704850"/>
                </a:lnTo>
                <a:lnTo>
                  <a:pt x="269175" y="704850"/>
                </a:lnTo>
                <a:lnTo>
                  <a:pt x="269164" y="706120"/>
                </a:lnTo>
                <a:lnTo>
                  <a:pt x="260737" y="706120"/>
                </a:lnTo>
                <a:lnTo>
                  <a:pt x="257464" y="707389"/>
                </a:lnTo>
                <a:lnTo>
                  <a:pt x="254699" y="708660"/>
                </a:lnTo>
                <a:lnTo>
                  <a:pt x="251628" y="708660"/>
                </a:lnTo>
                <a:lnTo>
                  <a:pt x="251714" y="709929"/>
                </a:lnTo>
                <a:lnTo>
                  <a:pt x="251015" y="709929"/>
                </a:lnTo>
                <a:lnTo>
                  <a:pt x="251016" y="710134"/>
                </a:lnTo>
                <a:lnTo>
                  <a:pt x="246184" y="71120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195552" y="703579"/>
                </a:moveTo>
                <a:lnTo>
                  <a:pt x="192529" y="702403"/>
                </a:lnTo>
                <a:lnTo>
                  <a:pt x="192299" y="701039"/>
                </a:lnTo>
                <a:lnTo>
                  <a:pt x="197160" y="701039"/>
                </a:lnTo>
                <a:lnTo>
                  <a:pt x="195552" y="703579"/>
                </a:lnTo>
                <a:close/>
              </a:path>
              <a:path w="879475" h="1162050">
                <a:moveTo>
                  <a:pt x="340464" y="702310"/>
                </a:moveTo>
                <a:lnTo>
                  <a:pt x="319175" y="702310"/>
                </a:lnTo>
                <a:lnTo>
                  <a:pt x="319808" y="701039"/>
                </a:lnTo>
                <a:lnTo>
                  <a:pt x="340263" y="701039"/>
                </a:lnTo>
                <a:lnTo>
                  <a:pt x="340464" y="702310"/>
                </a:lnTo>
                <a:close/>
              </a:path>
              <a:path w="879475" h="1162050">
                <a:moveTo>
                  <a:pt x="228148" y="709929"/>
                </a:moveTo>
                <a:lnTo>
                  <a:pt x="226141" y="707389"/>
                </a:lnTo>
                <a:lnTo>
                  <a:pt x="221987" y="702310"/>
                </a:lnTo>
                <a:lnTo>
                  <a:pt x="235021" y="702312"/>
                </a:lnTo>
                <a:lnTo>
                  <a:pt x="238731" y="703579"/>
                </a:lnTo>
                <a:lnTo>
                  <a:pt x="244247" y="703579"/>
                </a:lnTo>
                <a:lnTo>
                  <a:pt x="244045" y="706120"/>
                </a:lnTo>
                <a:lnTo>
                  <a:pt x="232226" y="706120"/>
                </a:lnTo>
                <a:lnTo>
                  <a:pt x="230187" y="708660"/>
                </a:lnTo>
                <a:lnTo>
                  <a:pt x="228148" y="709929"/>
                </a:lnTo>
                <a:close/>
              </a:path>
              <a:path w="879475" h="1162050">
                <a:moveTo>
                  <a:pt x="288368" y="707389"/>
                </a:moveTo>
                <a:lnTo>
                  <a:pt x="274284" y="707389"/>
                </a:lnTo>
                <a:lnTo>
                  <a:pt x="276083" y="703579"/>
                </a:lnTo>
                <a:lnTo>
                  <a:pt x="288492" y="703579"/>
                </a:lnTo>
                <a:lnTo>
                  <a:pt x="288263" y="704850"/>
                </a:lnTo>
                <a:lnTo>
                  <a:pt x="288368" y="707389"/>
                </a:lnTo>
                <a:close/>
              </a:path>
              <a:path w="879475" h="1162050">
                <a:moveTo>
                  <a:pt x="388061" y="707389"/>
                </a:moveTo>
                <a:lnTo>
                  <a:pt x="288368" y="707389"/>
                </a:lnTo>
                <a:lnTo>
                  <a:pt x="290703" y="706120"/>
                </a:lnTo>
                <a:lnTo>
                  <a:pt x="290473" y="703579"/>
                </a:lnTo>
                <a:lnTo>
                  <a:pt x="294989" y="703579"/>
                </a:lnTo>
                <a:lnTo>
                  <a:pt x="294873" y="704850"/>
                </a:lnTo>
                <a:lnTo>
                  <a:pt x="377711" y="704850"/>
                </a:lnTo>
                <a:lnTo>
                  <a:pt x="379767" y="706120"/>
                </a:lnTo>
                <a:lnTo>
                  <a:pt x="387120" y="706120"/>
                </a:lnTo>
                <a:lnTo>
                  <a:pt x="388061" y="707389"/>
                </a:lnTo>
                <a:close/>
              </a:path>
              <a:path w="879475" h="1162050">
                <a:moveTo>
                  <a:pt x="344482" y="704850"/>
                </a:moveTo>
                <a:lnTo>
                  <a:pt x="295974" y="704850"/>
                </a:lnTo>
                <a:lnTo>
                  <a:pt x="295840" y="703579"/>
                </a:lnTo>
                <a:lnTo>
                  <a:pt x="342473" y="703579"/>
                </a:lnTo>
                <a:lnTo>
                  <a:pt x="344482" y="704850"/>
                </a:lnTo>
                <a:close/>
              </a:path>
              <a:path w="879475" h="1162050">
                <a:moveTo>
                  <a:pt x="389942" y="709929"/>
                </a:moveTo>
                <a:lnTo>
                  <a:pt x="269042" y="709929"/>
                </a:lnTo>
                <a:lnTo>
                  <a:pt x="269164" y="706120"/>
                </a:lnTo>
                <a:lnTo>
                  <a:pt x="269299" y="706120"/>
                </a:lnTo>
                <a:lnTo>
                  <a:pt x="269510" y="704850"/>
                </a:lnTo>
                <a:lnTo>
                  <a:pt x="270047" y="704850"/>
                </a:lnTo>
                <a:lnTo>
                  <a:pt x="274284" y="707389"/>
                </a:lnTo>
                <a:lnTo>
                  <a:pt x="388061" y="707389"/>
                </a:lnTo>
                <a:lnTo>
                  <a:pt x="389942" y="709929"/>
                </a:lnTo>
                <a:close/>
              </a:path>
              <a:path w="879475" h="1162050">
                <a:moveTo>
                  <a:pt x="387120" y="706120"/>
                </a:moveTo>
                <a:lnTo>
                  <a:pt x="379767" y="706120"/>
                </a:lnTo>
                <a:lnTo>
                  <a:pt x="386179" y="704850"/>
                </a:lnTo>
                <a:lnTo>
                  <a:pt x="387120" y="706120"/>
                </a:lnTo>
                <a:close/>
              </a:path>
              <a:path w="879475" h="1162050">
                <a:moveTo>
                  <a:pt x="629511" y="709929"/>
                </a:moveTo>
                <a:lnTo>
                  <a:pt x="580401" y="709929"/>
                </a:lnTo>
                <a:lnTo>
                  <a:pt x="581722" y="708660"/>
                </a:lnTo>
                <a:lnTo>
                  <a:pt x="582688" y="708660"/>
                </a:lnTo>
                <a:lnTo>
                  <a:pt x="583482" y="707389"/>
                </a:lnTo>
                <a:lnTo>
                  <a:pt x="582381" y="704850"/>
                </a:lnTo>
                <a:lnTo>
                  <a:pt x="632612" y="704850"/>
                </a:lnTo>
                <a:lnTo>
                  <a:pt x="632727" y="706120"/>
                </a:lnTo>
                <a:lnTo>
                  <a:pt x="630612" y="706120"/>
                </a:lnTo>
                <a:lnTo>
                  <a:pt x="629301" y="707389"/>
                </a:lnTo>
                <a:lnTo>
                  <a:pt x="629587" y="708660"/>
                </a:lnTo>
                <a:lnTo>
                  <a:pt x="629511" y="709929"/>
                </a:lnTo>
                <a:close/>
              </a:path>
              <a:path w="879475" h="1162050">
                <a:moveTo>
                  <a:pt x="643229" y="709929"/>
                </a:moveTo>
                <a:lnTo>
                  <a:pt x="631158" y="709929"/>
                </a:lnTo>
                <a:lnTo>
                  <a:pt x="632076" y="707389"/>
                </a:lnTo>
                <a:lnTo>
                  <a:pt x="632220" y="707389"/>
                </a:lnTo>
                <a:lnTo>
                  <a:pt x="632583" y="706120"/>
                </a:lnTo>
                <a:lnTo>
                  <a:pt x="632899" y="706120"/>
                </a:lnTo>
                <a:lnTo>
                  <a:pt x="633090" y="704850"/>
                </a:lnTo>
                <a:lnTo>
                  <a:pt x="645653" y="704850"/>
                </a:lnTo>
                <a:lnTo>
                  <a:pt x="643229" y="709929"/>
                </a:lnTo>
                <a:close/>
              </a:path>
              <a:path w="879475" h="1162050">
                <a:moveTo>
                  <a:pt x="217740" y="709929"/>
                </a:moveTo>
                <a:lnTo>
                  <a:pt x="212611" y="709929"/>
                </a:lnTo>
                <a:lnTo>
                  <a:pt x="213577" y="708660"/>
                </a:lnTo>
                <a:lnTo>
                  <a:pt x="213893" y="707389"/>
                </a:lnTo>
                <a:lnTo>
                  <a:pt x="213204" y="706120"/>
                </a:lnTo>
                <a:lnTo>
                  <a:pt x="218256" y="706120"/>
                </a:lnTo>
                <a:lnTo>
                  <a:pt x="217740" y="709929"/>
                </a:lnTo>
                <a:close/>
              </a:path>
              <a:path w="879475" h="1162050">
                <a:moveTo>
                  <a:pt x="241439" y="713739"/>
                </a:moveTo>
                <a:lnTo>
                  <a:pt x="235842" y="713739"/>
                </a:lnTo>
                <a:lnTo>
                  <a:pt x="235047" y="711200"/>
                </a:lnTo>
                <a:lnTo>
                  <a:pt x="232226" y="706120"/>
                </a:lnTo>
                <a:lnTo>
                  <a:pt x="244045" y="706120"/>
                </a:lnTo>
                <a:lnTo>
                  <a:pt x="243952" y="707573"/>
                </a:lnTo>
                <a:lnTo>
                  <a:pt x="242377" y="708660"/>
                </a:lnTo>
                <a:lnTo>
                  <a:pt x="242377" y="712470"/>
                </a:lnTo>
                <a:lnTo>
                  <a:pt x="243859" y="712470"/>
                </a:lnTo>
                <a:lnTo>
                  <a:pt x="241439" y="713739"/>
                </a:lnTo>
                <a:close/>
              </a:path>
              <a:path w="879475" h="1162050">
                <a:moveTo>
                  <a:pt x="445986" y="717550"/>
                </a:moveTo>
                <a:lnTo>
                  <a:pt x="258412" y="717550"/>
                </a:lnTo>
                <a:lnTo>
                  <a:pt x="264334" y="713739"/>
                </a:lnTo>
                <a:lnTo>
                  <a:pt x="260900" y="709929"/>
                </a:lnTo>
                <a:lnTo>
                  <a:pt x="260737" y="706120"/>
                </a:lnTo>
                <a:lnTo>
                  <a:pt x="269164" y="706120"/>
                </a:lnTo>
                <a:lnTo>
                  <a:pt x="268304" y="707389"/>
                </a:lnTo>
                <a:lnTo>
                  <a:pt x="266515" y="709929"/>
                </a:lnTo>
                <a:lnTo>
                  <a:pt x="389942" y="709929"/>
                </a:lnTo>
                <a:lnTo>
                  <a:pt x="390883" y="711200"/>
                </a:lnTo>
                <a:lnTo>
                  <a:pt x="278561" y="711200"/>
                </a:lnTo>
                <a:lnTo>
                  <a:pt x="277604" y="712470"/>
                </a:lnTo>
                <a:lnTo>
                  <a:pt x="278925" y="713739"/>
                </a:lnTo>
                <a:lnTo>
                  <a:pt x="400625" y="713739"/>
                </a:lnTo>
                <a:lnTo>
                  <a:pt x="401945" y="715010"/>
                </a:lnTo>
                <a:lnTo>
                  <a:pt x="430322" y="715010"/>
                </a:lnTo>
                <a:lnTo>
                  <a:pt x="432131" y="716279"/>
                </a:lnTo>
                <a:lnTo>
                  <a:pt x="443910" y="716279"/>
                </a:lnTo>
                <a:lnTo>
                  <a:pt x="445986" y="717550"/>
                </a:lnTo>
                <a:close/>
              </a:path>
              <a:path w="879475" h="1162050">
                <a:moveTo>
                  <a:pt x="545958" y="720089"/>
                </a:moveTo>
                <a:lnTo>
                  <a:pt x="532055" y="720089"/>
                </a:lnTo>
                <a:lnTo>
                  <a:pt x="542179" y="706120"/>
                </a:lnTo>
                <a:lnTo>
                  <a:pt x="545948" y="709929"/>
                </a:lnTo>
                <a:lnTo>
                  <a:pt x="543211" y="712470"/>
                </a:lnTo>
                <a:lnTo>
                  <a:pt x="542638" y="715010"/>
                </a:lnTo>
                <a:lnTo>
                  <a:pt x="542388" y="716279"/>
                </a:lnTo>
                <a:lnTo>
                  <a:pt x="543183" y="717550"/>
                </a:lnTo>
                <a:lnTo>
                  <a:pt x="545958" y="720089"/>
                </a:lnTo>
                <a:close/>
              </a:path>
              <a:path w="879475" h="1162050">
                <a:moveTo>
                  <a:pt x="251944" y="709832"/>
                </a:moveTo>
                <a:lnTo>
                  <a:pt x="251944" y="708660"/>
                </a:lnTo>
                <a:lnTo>
                  <a:pt x="254699" y="708660"/>
                </a:lnTo>
                <a:lnTo>
                  <a:pt x="251944" y="709832"/>
                </a:lnTo>
                <a:close/>
              </a:path>
              <a:path w="879475" h="1162050">
                <a:moveTo>
                  <a:pt x="251403" y="710049"/>
                </a:moveTo>
                <a:lnTo>
                  <a:pt x="251714" y="709929"/>
                </a:lnTo>
                <a:lnTo>
                  <a:pt x="251944" y="709832"/>
                </a:lnTo>
                <a:lnTo>
                  <a:pt x="251403" y="710049"/>
                </a:lnTo>
                <a:close/>
              </a:path>
              <a:path w="879475" h="1162050">
                <a:moveTo>
                  <a:pt x="430322" y="715010"/>
                </a:moveTo>
                <a:lnTo>
                  <a:pt x="402597" y="715010"/>
                </a:lnTo>
                <a:lnTo>
                  <a:pt x="403514" y="712470"/>
                </a:lnTo>
                <a:lnTo>
                  <a:pt x="404845" y="709929"/>
                </a:lnTo>
                <a:lnTo>
                  <a:pt x="411410" y="709929"/>
                </a:lnTo>
                <a:lnTo>
                  <a:pt x="424225" y="712470"/>
                </a:lnTo>
                <a:lnTo>
                  <a:pt x="430322" y="715010"/>
                </a:lnTo>
                <a:close/>
              </a:path>
              <a:path w="879475" h="1162050">
                <a:moveTo>
                  <a:pt x="259435" y="723900"/>
                </a:moveTo>
                <a:lnTo>
                  <a:pt x="255015" y="721360"/>
                </a:lnTo>
                <a:lnTo>
                  <a:pt x="251130" y="717550"/>
                </a:lnTo>
                <a:lnTo>
                  <a:pt x="251016" y="710134"/>
                </a:lnTo>
                <a:lnTo>
                  <a:pt x="251403" y="710049"/>
                </a:lnTo>
                <a:lnTo>
                  <a:pt x="253600" y="712470"/>
                </a:lnTo>
                <a:lnTo>
                  <a:pt x="255962" y="715010"/>
                </a:lnTo>
                <a:lnTo>
                  <a:pt x="258412" y="717550"/>
                </a:lnTo>
                <a:lnTo>
                  <a:pt x="297792" y="717550"/>
                </a:lnTo>
                <a:lnTo>
                  <a:pt x="297169" y="718820"/>
                </a:lnTo>
                <a:lnTo>
                  <a:pt x="296434" y="718820"/>
                </a:lnTo>
                <a:lnTo>
                  <a:pt x="295907" y="720089"/>
                </a:lnTo>
                <a:lnTo>
                  <a:pt x="266152" y="720089"/>
                </a:lnTo>
                <a:lnTo>
                  <a:pt x="259435" y="723900"/>
                </a:lnTo>
                <a:close/>
              </a:path>
              <a:path w="879475" h="1162050">
                <a:moveTo>
                  <a:pt x="400625" y="713739"/>
                </a:moveTo>
                <a:lnTo>
                  <a:pt x="278925" y="713739"/>
                </a:lnTo>
                <a:lnTo>
                  <a:pt x="279230" y="712470"/>
                </a:lnTo>
                <a:lnTo>
                  <a:pt x="279317" y="711200"/>
                </a:lnTo>
                <a:lnTo>
                  <a:pt x="390883" y="711200"/>
                </a:lnTo>
                <a:lnTo>
                  <a:pt x="391824" y="712470"/>
                </a:lnTo>
                <a:lnTo>
                  <a:pt x="399305" y="712470"/>
                </a:lnTo>
                <a:lnTo>
                  <a:pt x="400625" y="713739"/>
                </a:lnTo>
                <a:close/>
              </a:path>
              <a:path w="879475" h="1162050">
                <a:moveTo>
                  <a:pt x="399305" y="712470"/>
                </a:moveTo>
                <a:lnTo>
                  <a:pt x="391824" y="712470"/>
                </a:lnTo>
                <a:lnTo>
                  <a:pt x="397984" y="711200"/>
                </a:lnTo>
                <a:lnTo>
                  <a:pt x="399305" y="712470"/>
                </a:lnTo>
                <a:close/>
              </a:path>
              <a:path w="879475" h="1162050">
                <a:moveTo>
                  <a:pt x="624814" y="720089"/>
                </a:moveTo>
                <a:lnTo>
                  <a:pt x="624488" y="717550"/>
                </a:lnTo>
                <a:lnTo>
                  <a:pt x="624279" y="715010"/>
                </a:lnTo>
                <a:lnTo>
                  <a:pt x="623819" y="712470"/>
                </a:lnTo>
                <a:lnTo>
                  <a:pt x="609716" y="712470"/>
                </a:lnTo>
                <a:lnTo>
                  <a:pt x="609514" y="711200"/>
                </a:lnTo>
                <a:lnTo>
                  <a:pt x="635262" y="711200"/>
                </a:lnTo>
                <a:lnTo>
                  <a:pt x="633817" y="716279"/>
                </a:lnTo>
                <a:lnTo>
                  <a:pt x="628335" y="716279"/>
                </a:lnTo>
                <a:lnTo>
                  <a:pt x="624814" y="720089"/>
                </a:lnTo>
                <a:close/>
              </a:path>
              <a:path w="879475" h="1162050">
                <a:moveTo>
                  <a:pt x="642018" y="712470"/>
                </a:moveTo>
                <a:lnTo>
                  <a:pt x="635262" y="711200"/>
                </a:lnTo>
                <a:lnTo>
                  <a:pt x="642624" y="711200"/>
                </a:lnTo>
                <a:lnTo>
                  <a:pt x="642018" y="712470"/>
                </a:lnTo>
                <a:close/>
              </a:path>
              <a:path w="879475" h="1162050">
                <a:moveTo>
                  <a:pt x="244022" y="712470"/>
                </a:moveTo>
                <a:lnTo>
                  <a:pt x="243850" y="71247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619504" y="715010"/>
                </a:moveTo>
                <a:lnTo>
                  <a:pt x="609046" y="715010"/>
                </a:lnTo>
                <a:lnTo>
                  <a:pt x="609871" y="713739"/>
                </a:lnTo>
                <a:lnTo>
                  <a:pt x="610195" y="712470"/>
                </a:lnTo>
                <a:lnTo>
                  <a:pt x="618596" y="712470"/>
                </a:lnTo>
                <a:lnTo>
                  <a:pt x="619504" y="715010"/>
                </a:lnTo>
                <a:close/>
              </a:path>
              <a:path w="879475" h="1162050">
                <a:moveTo>
                  <a:pt x="603144" y="726439"/>
                </a:moveTo>
                <a:lnTo>
                  <a:pt x="600789" y="726439"/>
                </a:lnTo>
                <a:lnTo>
                  <a:pt x="600693" y="725170"/>
                </a:lnTo>
                <a:lnTo>
                  <a:pt x="598924" y="723900"/>
                </a:lnTo>
                <a:lnTo>
                  <a:pt x="598292" y="722629"/>
                </a:lnTo>
                <a:lnTo>
                  <a:pt x="513743" y="722629"/>
                </a:lnTo>
                <a:lnTo>
                  <a:pt x="513780" y="721360"/>
                </a:lnTo>
                <a:lnTo>
                  <a:pt x="514509" y="713739"/>
                </a:lnTo>
                <a:lnTo>
                  <a:pt x="517159" y="716279"/>
                </a:lnTo>
                <a:lnTo>
                  <a:pt x="524057" y="720089"/>
                </a:lnTo>
                <a:lnTo>
                  <a:pt x="615954" y="720089"/>
                </a:lnTo>
                <a:lnTo>
                  <a:pt x="614232" y="721360"/>
                </a:lnTo>
                <a:lnTo>
                  <a:pt x="609514" y="721360"/>
                </a:lnTo>
                <a:lnTo>
                  <a:pt x="606933" y="722629"/>
                </a:lnTo>
                <a:lnTo>
                  <a:pt x="603144" y="723900"/>
                </a:lnTo>
                <a:lnTo>
                  <a:pt x="603144" y="726439"/>
                </a:lnTo>
                <a:close/>
              </a:path>
              <a:path w="879475" h="1162050">
                <a:moveTo>
                  <a:pt x="532055" y="720089"/>
                </a:moveTo>
                <a:lnTo>
                  <a:pt x="524057" y="720089"/>
                </a:lnTo>
                <a:lnTo>
                  <a:pt x="524554" y="715010"/>
                </a:lnTo>
                <a:lnTo>
                  <a:pt x="526535" y="713739"/>
                </a:lnTo>
                <a:lnTo>
                  <a:pt x="532055" y="720089"/>
                </a:lnTo>
                <a:close/>
              </a:path>
              <a:path w="879475" h="1162050">
                <a:moveTo>
                  <a:pt x="443910" y="716279"/>
                </a:moveTo>
                <a:lnTo>
                  <a:pt x="435040" y="716279"/>
                </a:lnTo>
                <a:lnTo>
                  <a:pt x="441833" y="715010"/>
                </a:lnTo>
                <a:lnTo>
                  <a:pt x="443910" y="716279"/>
                </a:lnTo>
                <a:close/>
              </a:path>
              <a:path w="879475" h="1162050">
                <a:moveTo>
                  <a:pt x="451325" y="720089"/>
                </a:moveTo>
                <a:lnTo>
                  <a:pt x="383643" y="720089"/>
                </a:lnTo>
                <a:lnTo>
                  <a:pt x="384743" y="718820"/>
                </a:lnTo>
                <a:lnTo>
                  <a:pt x="298003" y="718820"/>
                </a:lnTo>
                <a:lnTo>
                  <a:pt x="297792" y="717550"/>
                </a:lnTo>
                <a:lnTo>
                  <a:pt x="450062" y="717550"/>
                </a:lnTo>
                <a:lnTo>
                  <a:pt x="451325" y="720089"/>
                </a:lnTo>
                <a:close/>
              </a:path>
              <a:path w="879475" h="1162050">
                <a:moveTo>
                  <a:pt x="271817" y="727710"/>
                </a:moveTo>
                <a:lnTo>
                  <a:pt x="271443" y="726439"/>
                </a:lnTo>
                <a:lnTo>
                  <a:pt x="266248" y="725170"/>
                </a:lnTo>
                <a:lnTo>
                  <a:pt x="269816" y="721360"/>
                </a:lnTo>
                <a:lnTo>
                  <a:pt x="297189" y="721360"/>
                </a:lnTo>
                <a:lnTo>
                  <a:pt x="298405" y="718820"/>
                </a:lnTo>
                <a:lnTo>
                  <a:pt x="383173" y="718820"/>
                </a:lnTo>
                <a:lnTo>
                  <a:pt x="383643" y="720089"/>
                </a:lnTo>
                <a:lnTo>
                  <a:pt x="451325" y="720089"/>
                </a:lnTo>
                <a:lnTo>
                  <a:pt x="451956" y="721360"/>
                </a:lnTo>
                <a:lnTo>
                  <a:pt x="452759" y="722629"/>
                </a:lnTo>
                <a:lnTo>
                  <a:pt x="276178" y="722629"/>
                </a:lnTo>
                <a:lnTo>
                  <a:pt x="271817" y="727710"/>
                </a:lnTo>
                <a:close/>
              </a:path>
              <a:path w="879475" h="1162050">
                <a:moveTo>
                  <a:pt x="572060" y="731520"/>
                </a:moveTo>
                <a:lnTo>
                  <a:pt x="500865" y="731520"/>
                </a:lnTo>
                <a:lnTo>
                  <a:pt x="502597" y="725170"/>
                </a:lnTo>
                <a:lnTo>
                  <a:pt x="504567" y="718820"/>
                </a:lnTo>
                <a:lnTo>
                  <a:pt x="510883" y="718820"/>
                </a:lnTo>
                <a:lnTo>
                  <a:pt x="510835" y="720089"/>
                </a:lnTo>
                <a:lnTo>
                  <a:pt x="511686" y="720089"/>
                </a:lnTo>
                <a:lnTo>
                  <a:pt x="512509" y="721360"/>
                </a:lnTo>
                <a:lnTo>
                  <a:pt x="512165" y="722629"/>
                </a:lnTo>
                <a:lnTo>
                  <a:pt x="512815" y="723900"/>
                </a:lnTo>
                <a:lnTo>
                  <a:pt x="596155" y="723900"/>
                </a:lnTo>
                <a:lnTo>
                  <a:pt x="596465" y="725170"/>
                </a:lnTo>
                <a:lnTo>
                  <a:pt x="576507" y="725170"/>
                </a:lnTo>
                <a:lnTo>
                  <a:pt x="572597" y="730250"/>
                </a:lnTo>
                <a:lnTo>
                  <a:pt x="572060" y="731520"/>
                </a:lnTo>
                <a:close/>
              </a:path>
              <a:path w="879475" h="1162050">
                <a:moveTo>
                  <a:pt x="297189" y="721360"/>
                </a:moveTo>
                <a:lnTo>
                  <a:pt x="268304" y="721360"/>
                </a:lnTo>
                <a:lnTo>
                  <a:pt x="266152" y="720089"/>
                </a:lnTo>
                <a:lnTo>
                  <a:pt x="296767" y="720089"/>
                </a:lnTo>
                <a:lnTo>
                  <a:pt x="297189" y="721360"/>
                </a:lnTo>
                <a:close/>
              </a:path>
              <a:path w="879475" h="1162050">
                <a:moveTo>
                  <a:pt x="224054" y="723900"/>
                </a:moveTo>
                <a:lnTo>
                  <a:pt x="218304" y="723900"/>
                </a:lnTo>
                <a:lnTo>
                  <a:pt x="218104" y="722629"/>
                </a:lnTo>
                <a:lnTo>
                  <a:pt x="217079" y="721360"/>
                </a:lnTo>
                <a:lnTo>
                  <a:pt x="222906" y="721360"/>
                </a:lnTo>
                <a:lnTo>
                  <a:pt x="224054" y="723900"/>
                </a:lnTo>
                <a:close/>
              </a:path>
              <a:path w="879475" h="1162050">
                <a:moveTo>
                  <a:pt x="513658" y="722629"/>
                </a:moveTo>
                <a:lnTo>
                  <a:pt x="513619" y="721360"/>
                </a:lnTo>
                <a:lnTo>
                  <a:pt x="513658" y="722629"/>
                </a:lnTo>
                <a:close/>
              </a:path>
              <a:path w="879475" h="1162050">
                <a:moveTo>
                  <a:pt x="611849" y="723900"/>
                </a:moveTo>
                <a:lnTo>
                  <a:pt x="610692" y="722629"/>
                </a:lnTo>
                <a:lnTo>
                  <a:pt x="609514" y="721360"/>
                </a:lnTo>
                <a:lnTo>
                  <a:pt x="614232" y="721360"/>
                </a:lnTo>
                <a:lnTo>
                  <a:pt x="611849" y="723900"/>
                </a:lnTo>
                <a:close/>
              </a:path>
              <a:path w="879475" h="1162050">
                <a:moveTo>
                  <a:pt x="291851" y="734060"/>
                </a:moveTo>
                <a:lnTo>
                  <a:pt x="287239" y="726439"/>
                </a:lnTo>
                <a:lnTo>
                  <a:pt x="283689" y="725170"/>
                </a:lnTo>
                <a:lnTo>
                  <a:pt x="278418" y="722629"/>
                </a:lnTo>
                <a:lnTo>
                  <a:pt x="348586" y="722629"/>
                </a:lnTo>
                <a:lnTo>
                  <a:pt x="349152" y="723900"/>
                </a:lnTo>
                <a:lnTo>
                  <a:pt x="288416" y="723900"/>
                </a:lnTo>
                <a:lnTo>
                  <a:pt x="289276" y="725170"/>
                </a:lnTo>
                <a:lnTo>
                  <a:pt x="305925" y="725170"/>
                </a:lnTo>
                <a:lnTo>
                  <a:pt x="306884" y="728979"/>
                </a:lnTo>
                <a:lnTo>
                  <a:pt x="299657" y="728979"/>
                </a:lnTo>
                <a:lnTo>
                  <a:pt x="295371" y="730250"/>
                </a:lnTo>
                <a:lnTo>
                  <a:pt x="291851" y="734060"/>
                </a:lnTo>
                <a:close/>
              </a:path>
              <a:path w="879475" h="1162050">
                <a:moveTo>
                  <a:pt x="441393" y="723900"/>
                </a:moveTo>
                <a:lnTo>
                  <a:pt x="349581" y="723900"/>
                </a:lnTo>
                <a:lnTo>
                  <a:pt x="349812" y="722629"/>
                </a:lnTo>
                <a:lnTo>
                  <a:pt x="441134" y="722629"/>
                </a:lnTo>
                <a:lnTo>
                  <a:pt x="441393" y="723900"/>
                </a:lnTo>
                <a:close/>
              </a:path>
              <a:path w="879475" h="1162050">
                <a:moveTo>
                  <a:pt x="317110" y="735329"/>
                </a:moveTo>
                <a:lnTo>
                  <a:pt x="308326" y="735329"/>
                </a:lnTo>
                <a:lnTo>
                  <a:pt x="308164" y="734060"/>
                </a:lnTo>
                <a:lnTo>
                  <a:pt x="310315" y="731520"/>
                </a:lnTo>
                <a:lnTo>
                  <a:pt x="311377" y="727710"/>
                </a:lnTo>
                <a:lnTo>
                  <a:pt x="305925" y="725170"/>
                </a:lnTo>
                <a:lnTo>
                  <a:pt x="289276" y="725170"/>
                </a:lnTo>
                <a:lnTo>
                  <a:pt x="289593" y="723900"/>
                </a:lnTo>
                <a:lnTo>
                  <a:pt x="441985" y="723900"/>
                </a:lnTo>
                <a:lnTo>
                  <a:pt x="442886" y="722629"/>
                </a:lnTo>
                <a:lnTo>
                  <a:pt x="452759" y="722629"/>
                </a:lnTo>
                <a:lnTo>
                  <a:pt x="453562" y="723900"/>
                </a:lnTo>
                <a:lnTo>
                  <a:pt x="456117" y="727710"/>
                </a:lnTo>
                <a:lnTo>
                  <a:pt x="463772" y="727710"/>
                </a:lnTo>
                <a:lnTo>
                  <a:pt x="464250" y="728979"/>
                </a:lnTo>
                <a:lnTo>
                  <a:pt x="464697" y="730250"/>
                </a:lnTo>
                <a:lnTo>
                  <a:pt x="319214" y="730250"/>
                </a:lnTo>
                <a:lnTo>
                  <a:pt x="317664" y="731520"/>
                </a:lnTo>
                <a:lnTo>
                  <a:pt x="316115" y="731520"/>
                </a:lnTo>
                <a:lnTo>
                  <a:pt x="316679" y="732789"/>
                </a:lnTo>
                <a:lnTo>
                  <a:pt x="317110" y="735329"/>
                </a:lnTo>
                <a:close/>
              </a:path>
              <a:path w="879475" h="1162050">
                <a:moveTo>
                  <a:pt x="596155" y="723900"/>
                </a:moveTo>
                <a:lnTo>
                  <a:pt x="513484" y="723900"/>
                </a:lnTo>
                <a:lnTo>
                  <a:pt x="513619" y="722629"/>
                </a:lnTo>
                <a:lnTo>
                  <a:pt x="595844" y="722629"/>
                </a:lnTo>
                <a:lnTo>
                  <a:pt x="596155" y="723900"/>
                </a:lnTo>
                <a:close/>
              </a:path>
              <a:path w="879475" h="1162050">
                <a:moveTo>
                  <a:pt x="217089" y="725170"/>
                </a:moveTo>
                <a:lnTo>
                  <a:pt x="197160" y="725170"/>
                </a:lnTo>
                <a:lnTo>
                  <a:pt x="197504" y="723900"/>
                </a:lnTo>
                <a:lnTo>
                  <a:pt x="216458" y="723900"/>
                </a:lnTo>
                <a:lnTo>
                  <a:pt x="217089" y="725170"/>
                </a:lnTo>
                <a:close/>
              </a:path>
              <a:path w="879475" h="1162050">
                <a:moveTo>
                  <a:pt x="224031" y="725170"/>
                </a:moveTo>
                <a:lnTo>
                  <a:pt x="217089" y="725170"/>
                </a:lnTo>
                <a:lnTo>
                  <a:pt x="217501" y="723900"/>
                </a:lnTo>
                <a:lnTo>
                  <a:pt x="224274" y="723900"/>
                </a:lnTo>
                <a:lnTo>
                  <a:pt x="224031" y="725170"/>
                </a:lnTo>
                <a:close/>
              </a:path>
              <a:path w="879475" h="1162050">
                <a:moveTo>
                  <a:pt x="463772" y="727710"/>
                </a:moveTo>
                <a:lnTo>
                  <a:pt x="459840" y="727710"/>
                </a:lnTo>
                <a:lnTo>
                  <a:pt x="459888" y="725170"/>
                </a:lnTo>
                <a:lnTo>
                  <a:pt x="460461" y="723900"/>
                </a:lnTo>
                <a:lnTo>
                  <a:pt x="461381" y="725170"/>
                </a:lnTo>
                <a:lnTo>
                  <a:pt x="462815" y="725170"/>
                </a:lnTo>
                <a:lnTo>
                  <a:pt x="463772" y="727710"/>
                </a:lnTo>
                <a:close/>
              </a:path>
              <a:path w="879475" h="1162050">
                <a:moveTo>
                  <a:pt x="575991" y="741679"/>
                </a:moveTo>
                <a:lnTo>
                  <a:pt x="574383" y="735329"/>
                </a:lnTo>
                <a:lnTo>
                  <a:pt x="582305" y="731520"/>
                </a:lnTo>
                <a:lnTo>
                  <a:pt x="576507" y="725170"/>
                </a:lnTo>
                <a:lnTo>
                  <a:pt x="599594" y="725170"/>
                </a:lnTo>
                <a:lnTo>
                  <a:pt x="598493" y="726439"/>
                </a:lnTo>
                <a:lnTo>
                  <a:pt x="597709" y="728979"/>
                </a:lnTo>
                <a:lnTo>
                  <a:pt x="596206" y="730250"/>
                </a:lnTo>
                <a:lnTo>
                  <a:pt x="583950" y="730250"/>
                </a:lnTo>
                <a:lnTo>
                  <a:pt x="584860" y="734060"/>
                </a:lnTo>
                <a:lnTo>
                  <a:pt x="580679" y="737870"/>
                </a:lnTo>
                <a:lnTo>
                  <a:pt x="578688" y="739139"/>
                </a:lnTo>
                <a:lnTo>
                  <a:pt x="575991" y="741679"/>
                </a:lnTo>
                <a:close/>
              </a:path>
              <a:path w="879475" h="1162050">
                <a:moveTo>
                  <a:pt x="568737" y="739139"/>
                </a:moveTo>
                <a:lnTo>
                  <a:pt x="479787" y="739139"/>
                </a:lnTo>
                <a:lnTo>
                  <a:pt x="484716" y="735329"/>
                </a:lnTo>
                <a:lnTo>
                  <a:pt x="489394" y="730250"/>
                </a:lnTo>
                <a:lnTo>
                  <a:pt x="494904" y="726439"/>
                </a:lnTo>
                <a:lnTo>
                  <a:pt x="496989" y="727710"/>
                </a:lnTo>
                <a:lnTo>
                  <a:pt x="498216" y="728979"/>
                </a:lnTo>
                <a:lnTo>
                  <a:pt x="500865" y="731520"/>
                </a:lnTo>
                <a:lnTo>
                  <a:pt x="572060" y="731520"/>
                </a:lnTo>
                <a:lnTo>
                  <a:pt x="569913" y="736600"/>
                </a:lnTo>
                <a:lnTo>
                  <a:pt x="568737" y="739139"/>
                </a:lnTo>
                <a:close/>
              </a:path>
              <a:path w="879475" h="1162050">
                <a:moveTo>
                  <a:pt x="308067" y="735329"/>
                </a:moveTo>
                <a:lnTo>
                  <a:pt x="302297" y="730250"/>
                </a:lnTo>
                <a:lnTo>
                  <a:pt x="299657" y="728979"/>
                </a:lnTo>
                <a:lnTo>
                  <a:pt x="306884" y="728979"/>
                </a:lnTo>
                <a:lnTo>
                  <a:pt x="308164" y="734060"/>
                </a:lnTo>
                <a:lnTo>
                  <a:pt x="307971" y="734060"/>
                </a:lnTo>
                <a:lnTo>
                  <a:pt x="308067" y="735329"/>
                </a:lnTo>
                <a:close/>
              </a:path>
              <a:path w="879475" h="1162050">
                <a:moveTo>
                  <a:pt x="354347" y="750570"/>
                </a:moveTo>
                <a:lnTo>
                  <a:pt x="349428" y="749300"/>
                </a:lnTo>
                <a:lnTo>
                  <a:pt x="344099" y="748029"/>
                </a:lnTo>
                <a:lnTo>
                  <a:pt x="338101" y="746760"/>
                </a:lnTo>
                <a:lnTo>
                  <a:pt x="337652" y="745489"/>
                </a:lnTo>
                <a:lnTo>
                  <a:pt x="336943" y="744220"/>
                </a:lnTo>
                <a:lnTo>
                  <a:pt x="337158" y="742936"/>
                </a:lnTo>
                <a:lnTo>
                  <a:pt x="337546" y="741679"/>
                </a:lnTo>
                <a:lnTo>
                  <a:pt x="337661" y="739139"/>
                </a:lnTo>
                <a:lnTo>
                  <a:pt x="337354" y="737870"/>
                </a:lnTo>
                <a:lnTo>
                  <a:pt x="337239" y="736600"/>
                </a:lnTo>
                <a:lnTo>
                  <a:pt x="331117" y="735329"/>
                </a:lnTo>
                <a:lnTo>
                  <a:pt x="320927" y="735329"/>
                </a:lnTo>
                <a:lnTo>
                  <a:pt x="323262" y="734060"/>
                </a:lnTo>
                <a:lnTo>
                  <a:pt x="322074" y="732789"/>
                </a:lnTo>
                <a:lnTo>
                  <a:pt x="321368" y="730250"/>
                </a:lnTo>
                <a:lnTo>
                  <a:pt x="464697" y="730250"/>
                </a:lnTo>
                <a:lnTo>
                  <a:pt x="465590" y="732789"/>
                </a:lnTo>
                <a:lnTo>
                  <a:pt x="475128" y="732789"/>
                </a:lnTo>
                <a:lnTo>
                  <a:pt x="475559" y="736600"/>
                </a:lnTo>
                <a:lnTo>
                  <a:pt x="467973" y="736600"/>
                </a:lnTo>
                <a:lnTo>
                  <a:pt x="463140" y="737870"/>
                </a:lnTo>
                <a:lnTo>
                  <a:pt x="460854" y="737870"/>
                </a:lnTo>
                <a:lnTo>
                  <a:pt x="459068" y="740410"/>
                </a:lnTo>
                <a:lnTo>
                  <a:pt x="448902" y="740410"/>
                </a:lnTo>
                <a:lnTo>
                  <a:pt x="447881" y="741679"/>
                </a:lnTo>
                <a:lnTo>
                  <a:pt x="447124" y="742950"/>
                </a:lnTo>
                <a:lnTo>
                  <a:pt x="446244" y="742950"/>
                </a:lnTo>
                <a:lnTo>
                  <a:pt x="446924" y="744220"/>
                </a:lnTo>
                <a:lnTo>
                  <a:pt x="447833" y="745489"/>
                </a:lnTo>
                <a:lnTo>
                  <a:pt x="361253" y="745489"/>
                </a:lnTo>
                <a:lnTo>
                  <a:pt x="355609" y="746760"/>
                </a:lnTo>
                <a:lnTo>
                  <a:pt x="355237" y="748029"/>
                </a:lnTo>
                <a:lnTo>
                  <a:pt x="354347" y="750570"/>
                </a:lnTo>
                <a:close/>
              </a:path>
              <a:path w="879475" h="1162050">
                <a:moveTo>
                  <a:pt x="590619" y="732789"/>
                </a:moveTo>
                <a:lnTo>
                  <a:pt x="583950" y="730250"/>
                </a:lnTo>
                <a:lnTo>
                  <a:pt x="596206" y="730250"/>
                </a:lnTo>
                <a:lnTo>
                  <a:pt x="593920" y="731520"/>
                </a:lnTo>
                <a:lnTo>
                  <a:pt x="590619" y="732789"/>
                </a:lnTo>
                <a:close/>
              </a:path>
              <a:path w="879475" h="1162050">
                <a:moveTo>
                  <a:pt x="475128" y="732789"/>
                </a:moveTo>
                <a:lnTo>
                  <a:pt x="465590" y="732789"/>
                </a:lnTo>
                <a:lnTo>
                  <a:pt x="474984" y="731520"/>
                </a:lnTo>
                <a:lnTo>
                  <a:pt x="475128" y="732789"/>
                </a:lnTo>
                <a:close/>
              </a:path>
              <a:path w="879475" h="1162050">
                <a:moveTo>
                  <a:pt x="222009" y="736600"/>
                </a:moveTo>
                <a:lnTo>
                  <a:pt x="216447" y="736600"/>
                </a:lnTo>
                <a:lnTo>
                  <a:pt x="217625" y="734060"/>
                </a:lnTo>
                <a:lnTo>
                  <a:pt x="216955" y="734060"/>
                </a:lnTo>
                <a:lnTo>
                  <a:pt x="216228" y="732789"/>
                </a:lnTo>
                <a:lnTo>
                  <a:pt x="222370" y="732789"/>
                </a:lnTo>
                <a:lnTo>
                  <a:pt x="222009" y="736600"/>
                </a:lnTo>
                <a:close/>
              </a:path>
              <a:path w="879475" h="1162050">
                <a:moveTo>
                  <a:pt x="309799" y="740410"/>
                </a:moveTo>
                <a:lnTo>
                  <a:pt x="308067" y="735329"/>
                </a:lnTo>
                <a:lnTo>
                  <a:pt x="331117" y="735329"/>
                </a:lnTo>
                <a:lnTo>
                  <a:pt x="332254" y="739139"/>
                </a:lnTo>
                <a:lnTo>
                  <a:pt x="314421" y="739139"/>
                </a:lnTo>
                <a:lnTo>
                  <a:pt x="309799" y="740410"/>
                </a:lnTo>
                <a:close/>
              </a:path>
              <a:path w="879475" h="1162050">
                <a:moveTo>
                  <a:pt x="553325" y="753110"/>
                </a:moveTo>
                <a:lnTo>
                  <a:pt x="546493" y="750570"/>
                </a:lnTo>
                <a:lnTo>
                  <a:pt x="459830" y="750570"/>
                </a:lnTo>
                <a:lnTo>
                  <a:pt x="467973" y="736600"/>
                </a:lnTo>
                <a:lnTo>
                  <a:pt x="475559" y="736600"/>
                </a:lnTo>
                <a:lnTo>
                  <a:pt x="475702" y="737870"/>
                </a:lnTo>
                <a:lnTo>
                  <a:pt x="479787" y="739139"/>
                </a:lnTo>
                <a:lnTo>
                  <a:pt x="568737" y="739139"/>
                </a:lnTo>
                <a:lnTo>
                  <a:pt x="567562" y="741679"/>
                </a:lnTo>
                <a:lnTo>
                  <a:pt x="490035" y="741679"/>
                </a:lnTo>
                <a:lnTo>
                  <a:pt x="490083" y="742950"/>
                </a:lnTo>
                <a:lnTo>
                  <a:pt x="566974" y="742950"/>
                </a:lnTo>
                <a:lnTo>
                  <a:pt x="566387" y="744220"/>
                </a:lnTo>
                <a:lnTo>
                  <a:pt x="559629" y="744220"/>
                </a:lnTo>
                <a:lnTo>
                  <a:pt x="557573" y="748029"/>
                </a:lnTo>
                <a:lnTo>
                  <a:pt x="553325" y="753110"/>
                </a:lnTo>
                <a:close/>
              </a:path>
              <a:path w="879475" h="1162050">
                <a:moveTo>
                  <a:pt x="222887" y="740410"/>
                </a:moveTo>
                <a:lnTo>
                  <a:pt x="184712" y="740410"/>
                </a:lnTo>
                <a:lnTo>
                  <a:pt x="186368" y="739139"/>
                </a:lnTo>
                <a:lnTo>
                  <a:pt x="184300" y="737870"/>
                </a:lnTo>
                <a:lnTo>
                  <a:pt x="221888" y="737870"/>
                </a:lnTo>
                <a:lnTo>
                  <a:pt x="221767" y="739139"/>
                </a:lnTo>
                <a:lnTo>
                  <a:pt x="222887" y="740410"/>
                </a:lnTo>
                <a:close/>
              </a:path>
              <a:path w="879475" h="1162050">
                <a:moveTo>
                  <a:pt x="320572" y="740410"/>
                </a:moveTo>
                <a:lnTo>
                  <a:pt x="314421" y="739139"/>
                </a:lnTo>
                <a:lnTo>
                  <a:pt x="323233" y="739139"/>
                </a:lnTo>
                <a:lnTo>
                  <a:pt x="320572" y="740410"/>
                </a:lnTo>
                <a:close/>
              </a:path>
              <a:path w="879475" h="1162050">
                <a:moveTo>
                  <a:pt x="331882" y="742950"/>
                </a:moveTo>
                <a:lnTo>
                  <a:pt x="329672" y="741679"/>
                </a:lnTo>
                <a:lnTo>
                  <a:pt x="327787" y="740410"/>
                </a:lnTo>
                <a:lnTo>
                  <a:pt x="323233" y="739139"/>
                </a:lnTo>
                <a:lnTo>
                  <a:pt x="332254" y="739139"/>
                </a:lnTo>
                <a:lnTo>
                  <a:pt x="331882" y="742950"/>
                </a:lnTo>
                <a:close/>
              </a:path>
              <a:path w="879475" h="1162050">
                <a:moveTo>
                  <a:pt x="456088" y="742950"/>
                </a:moveTo>
                <a:lnTo>
                  <a:pt x="451622" y="741679"/>
                </a:lnTo>
                <a:lnTo>
                  <a:pt x="450138" y="740410"/>
                </a:lnTo>
                <a:lnTo>
                  <a:pt x="459068" y="740410"/>
                </a:lnTo>
                <a:lnTo>
                  <a:pt x="458175" y="741679"/>
                </a:lnTo>
                <a:lnTo>
                  <a:pt x="456088" y="742950"/>
                </a:lnTo>
                <a:close/>
              </a:path>
              <a:path w="879475" h="1162050">
                <a:moveTo>
                  <a:pt x="566974" y="742950"/>
                </a:moveTo>
                <a:lnTo>
                  <a:pt x="490092" y="742950"/>
                </a:lnTo>
                <a:lnTo>
                  <a:pt x="490943" y="741679"/>
                </a:lnTo>
                <a:lnTo>
                  <a:pt x="567562" y="741679"/>
                </a:lnTo>
                <a:lnTo>
                  <a:pt x="566974" y="742950"/>
                </a:lnTo>
                <a:close/>
              </a:path>
              <a:path w="879475" h="1162050">
                <a:moveTo>
                  <a:pt x="362498" y="753110"/>
                </a:moveTo>
                <a:lnTo>
                  <a:pt x="360852" y="749300"/>
                </a:lnTo>
                <a:lnTo>
                  <a:pt x="361253" y="745489"/>
                </a:lnTo>
                <a:lnTo>
                  <a:pt x="447833" y="745489"/>
                </a:lnTo>
                <a:lnTo>
                  <a:pt x="451612" y="742950"/>
                </a:lnTo>
                <a:lnTo>
                  <a:pt x="453276" y="745489"/>
                </a:lnTo>
                <a:lnTo>
                  <a:pt x="455707" y="749300"/>
                </a:lnTo>
                <a:lnTo>
                  <a:pt x="367033" y="749300"/>
                </a:lnTo>
                <a:lnTo>
                  <a:pt x="362498" y="753110"/>
                </a:lnTo>
                <a:close/>
              </a:path>
              <a:path w="879475" h="1162050">
                <a:moveTo>
                  <a:pt x="564624" y="748029"/>
                </a:moveTo>
                <a:lnTo>
                  <a:pt x="559629" y="744220"/>
                </a:lnTo>
                <a:lnTo>
                  <a:pt x="566387" y="744220"/>
                </a:lnTo>
                <a:lnTo>
                  <a:pt x="564624" y="748029"/>
                </a:lnTo>
                <a:close/>
              </a:path>
              <a:path w="879475" h="1162050">
                <a:moveTo>
                  <a:pt x="428342" y="754379"/>
                </a:moveTo>
                <a:lnTo>
                  <a:pt x="375787" y="754379"/>
                </a:lnTo>
                <a:lnTo>
                  <a:pt x="371262" y="753110"/>
                </a:lnTo>
                <a:lnTo>
                  <a:pt x="369196" y="750570"/>
                </a:lnTo>
                <a:lnTo>
                  <a:pt x="367033" y="749300"/>
                </a:lnTo>
                <a:lnTo>
                  <a:pt x="457762" y="749300"/>
                </a:lnTo>
                <a:lnTo>
                  <a:pt x="459830" y="750570"/>
                </a:lnTo>
                <a:lnTo>
                  <a:pt x="385097" y="750570"/>
                </a:lnTo>
                <a:lnTo>
                  <a:pt x="384762" y="751839"/>
                </a:lnTo>
                <a:lnTo>
                  <a:pt x="384285" y="751839"/>
                </a:lnTo>
                <a:lnTo>
                  <a:pt x="384379" y="753110"/>
                </a:lnTo>
                <a:lnTo>
                  <a:pt x="428292" y="753110"/>
                </a:lnTo>
                <a:lnTo>
                  <a:pt x="428342" y="754379"/>
                </a:lnTo>
                <a:close/>
              </a:path>
              <a:path w="879475" h="1162050">
                <a:moveTo>
                  <a:pt x="249342" y="751839"/>
                </a:moveTo>
                <a:lnTo>
                  <a:pt x="232953" y="751839"/>
                </a:lnTo>
                <a:lnTo>
                  <a:pt x="248806" y="750570"/>
                </a:lnTo>
                <a:lnTo>
                  <a:pt x="249342" y="751839"/>
                </a:lnTo>
                <a:close/>
              </a:path>
              <a:path w="879475" h="1162050">
                <a:moveTo>
                  <a:pt x="428292" y="753110"/>
                </a:moveTo>
                <a:lnTo>
                  <a:pt x="384379" y="753110"/>
                </a:lnTo>
                <a:lnTo>
                  <a:pt x="385402" y="751839"/>
                </a:lnTo>
                <a:lnTo>
                  <a:pt x="385929" y="751839"/>
                </a:lnTo>
                <a:lnTo>
                  <a:pt x="385097" y="750570"/>
                </a:lnTo>
                <a:lnTo>
                  <a:pt x="428190" y="750570"/>
                </a:lnTo>
                <a:lnTo>
                  <a:pt x="428292" y="753110"/>
                </a:lnTo>
                <a:close/>
              </a:path>
              <a:path w="879475" h="1162050">
                <a:moveTo>
                  <a:pt x="416258" y="763270"/>
                </a:moveTo>
                <a:lnTo>
                  <a:pt x="413522" y="762000"/>
                </a:lnTo>
                <a:lnTo>
                  <a:pt x="388671" y="758189"/>
                </a:lnTo>
                <a:lnTo>
                  <a:pt x="380610" y="755650"/>
                </a:lnTo>
                <a:lnTo>
                  <a:pt x="378629" y="754379"/>
                </a:lnTo>
                <a:lnTo>
                  <a:pt x="428342" y="754379"/>
                </a:lnTo>
                <a:lnTo>
                  <a:pt x="429012" y="753110"/>
                </a:lnTo>
                <a:lnTo>
                  <a:pt x="429721" y="753110"/>
                </a:lnTo>
                <a:lnTo>
                  <a:pt x="430218" y="751839"/>
                </a:lnTo>
                <a:lnTo>
                  <a:pt x="430265" y="750570"/>
                </a:lnTo>
                <a:lnTo>
                  <a:pt x="546493" y="750570"/>
                </a:lnTo>
                <a:lnTo>
                  <a:pt x="542732" y="756920"/>
                </a:lnTo>
                <a:lnTo>
                  <a:pt x="451801" y="756920"/>
                </a:lnTo>
                <a:lnTo>
                  <a:pt x="451649" y="758189"/>
                </a:lnTo>
                <a:lnTo>
                  <a:pt x="541625" y="758189"/>
                </a:lnTo>
                <a:lnTo>
                  <a:pt x="539410" y="760729"/>
                </a:lnTo>
                <a:lnTo>
                  <a:pt x="417617" y="760729"/>
                </a:lnTo>
                <a:lnTo>
                  <a:pt x="416258" y="763270"/>
                </a:lnTo>
                <a:close/>
              </a:path>
              <a:path w="879475" h="1162050">
                <a:moveTo>
                  <a:pt x="264870" y="754379"/>
                </a:moveTo>
                <a:lnTo>
                  <a:pt x="251905" y="754379"/>
                </a:lnTo>
                <a:lnTo>
                  <a:pt x="262554" y="753110"/>
                </a:lnTo>
                <a:lnTo>
                  <a:pt x="264870" y="754379"/>
                </a:lnTo>
                <a:close/>
              </a:path>
              <a:path w="879475" h="1162050">
                <a:moveTo>
                  <a:pt x="541625" y="758189"/>
                </a:moveTo>
                <a:lnTo>
                  <a:pt x="452797" y="758189"/>
                </a:lnTo>
                <a:lnTo>
                  <a:pt x="452913" y="756920"/>
                </a:lnTo>
                <a:lnTo>
                  <a:pt x="542732" y="756920"/>
                </a:lnTo>
                <a:lnTo>
                  <a:pt x="541625" y="758189"/>
                </a:lnTo>
                <a:close/>
              </a:path>
              <a:path w="879475" h="1162050">
                <a:moveTo>
                  <a:pt x="265999" y="773429"/>
                </a:moveTo>
                <a:lnTo>
                  <a:pt x="254451" y="773429"/>
                </a:lnTo>
                <a:lnTo>
                  <a:pt x="254824" y="772160"/>
                </a:lnTo>
                <a:lnTo>
                  <a:pt x="255196" y="772160"/>
                </a:lnTo>
                <a:lnTo>
                  <a:pt x="255178" y="770889"/>
                </a:lnTo>
                <a:lnTo>
                  <a:pt x="175891" y="770889"/>
                </a:lnTo>
                <a:lnTo>
                  <a:pt x="176742" y="769620"/>
                </a:lnTo>
                <a:lnTo>
                  <a:pt x="225910" y="769620"/>
                </a:lnTo>
                <a:lnTo>
                  <a:pt x="230235" y="765810"/>
                </a:lnTo>
                <a:lnTo>
                  <a:pt x="228550" y="762000"/>
                </a:lnTo>
                <a:lnTo>
                  <a:pt x="225814" y="758189"/>
                </a:lnTo>
                <a:lnTo>
                  <a:pt x="264666" y="758189"/>
                </a:lnTo>
                <a:lnTo>
                  <a:pt x="264258" y="765810"/>
                </a:lnTo>
                <a:lnTo>
                  <a:pt x="263670" y="768246"/>
                </a:lnTo>
                <a:lnTo>
                  <a:pt x="263765" y="769620"/>
                </a:lnTo>
                <a:lnTo>
                  <a:pt x="263884" y="770889"/>
                </a:lnTo>
                <a:lnTo>
                  <a:pt x="265272" y="772160"/>
                </a:lnTo>
                <a:lnTo>
                  <a:pt x="265999" y="773429"/>
                </a:lnTo>
                <a:close/>
              </a:path>
              <a:path w="879475" h="1162050">
                <a:moveTo>
                  <a:pt x="428418" y="765810"/>
                </a:moveTo>
                <a:lnTo>
                  <a:pt x="423769" y="764539"/>
                </a:lnTo>
                <a:lnTo>
                  <a:pt x="417617" y="760729"/>
                </a:lnTo>
                <a:lnTo>
                  <a:pt x="539410" y="760729"/>
                </a:lnTo>
                <a:lnTo>
                  <a:pt x="538303" y="762000"/>
                </a:lnTo>
                <a:lnTo>
                  <a:pt x="533778" y="763270"/>
                </a:lnTo>
                <a:lnTo>
                  <a:pt x="434303" y="763270"/>
                </a:lnTo>
                <a:lnTo>
                  <a:pt x="431079" y="764539"/>
                </a:lnTo>
                <a:lnTo>
                  <a:pt x="428418" y="765810"/>
                </a:lnTo>
                <a:close/>
              </a:path>
              <a:path w="879475" h="1162050">
                <a:moveTo>
                  <a:pt x="288932" y="773429"/>
                </a:moveTo>
                <a:lnTo>
                  <a:pt x="265999" y="773429"/>
                </a:lnTo>
                <a:lnTo>
                  <a:pt x="272026" y="772160"/>
                </a:lnTo>
                <a:lnTo>
                  <a:pt x="270898" y="765810"/>
                </a:lnTo>
                <a:lnTo>
                  <a:pt x="274122" y="763270"/>
                </a:lnTo>
                <a:lnTo>
                  <a:pt x="275882" y="762000"/>
                </a:lnTo>
                <a:lnTo>
                  <a:pt x="277863" y="762000"/>
                </a:lnTo>
                <a:lnTo>
                  <a:pt x="283450" y="764539"/>
                </a:lnTo>
                <a:lnTo>
                  <a:pt x="287382" y="767079"/>
                </a:lnTo>
                <a:lnTo>
                  <a:pt x="292224" y="769620"/>
                </a:lnTo>
                <a:lnTo>
                  <a:pt x="290386" y="770889"/>
                </a:lnTo>
                <a:lnTo>
                  <a:pt x="288932" y="773429"/>
                </a:lnTo>
                <a:close/>
              </a:path>
              <a:path w="879475" h="1162050">
                <a:moveTo>
                  <a:pt x="448051" y="770889"/>
                </a:moveTo>
                <a:lnTo>
                  <a:pt x="442799" y="770889"/>
                </a:lnTo>
                <a:lnTo>
                  <a:pt x="441067" y="769620"/>
                </a:lnTo>
                <a:lnTo>
                  <a:pt x="438074" y="765810"/>
                </a:lnTo>
                <a:lnTo>
                  <a:pt x="435978" y="764539"/>
                </a:lnTo>
                <a:lnTo>
                  <a:pt x="434303" y="763270"/>
                </a:lnTo>
                <a:lnTo>
                  <a:pt x="496005" y="763270"/>
                </a:lnTo>
                <a:lnTo>
                  <a:pt x="494982" y="765810"/>
                </a:lnTo>
                <a:lnTo>
                  <a:pt x="494972" y="767079"/>
                </a:lnTo>
                <a:lnTo>
                  <a:pt x="497239" y="767079"/>
                </a:lnTo>
                <a:lnTo>
                  <a:pt x="497507" y="769620"/>
                </a:lnTo>
                <a:lnTo>
                  <a:pt x="448741" y="769620"/>
                </a:lnTo>
                <a:lnTo>
                  <a:pt x="448051" y="770889"/>
                </a:lnTo>
                <a:close/>
              </a:path>
              <a:path w="879475" h="1162050">
                <a:moveTo>
                  <a:pt x="513134" y="772160"/>
                </a:moveTo>
                <a:lnTo>
                  <a:pt x="500377" y="772160"/>
                </a:lnTo>
                <a:lnTo>
                  <a:pt x="500560" y="770889"/>
                </a:lnTo>
                <a:lnTo>
                  <a:pt x="499411" y="769620"/>
                </a:lnTo>
                <a:lnTo>
                  <a:pt x="497374" y="768355"/>
                </a:lnTo>
                <a:lnTo>
                  <a:pt x="497335" y="767079"/>
                </a:lnTo>
                <a:lnTo>
                  <a:pt x="497688" y="767079"/>
                </a:lnTo>
                <a:lnTo>
                  <a:pt x="497583" y="765810"/>
                </a:lnTo>
                <a:lnTo>
                  <a:pt x="497326" y="764539"/>
                </a:lnTo>
                <a:lnTo>
                  <a:pt x="497134" y="763270"/>
                </a:lnTo>
                <a:lnTo>
                  <a:pt x="533778" y="763270"/>
                </a:lnTo>
                <a:lnTo>
                  <a:pt x="529252" y="764539"/>
                </a:lnTo>
                <a:lnTo>
                  <a:pt x="527539" y="765810"/>
                </a:lnTo>
                <a:lnTo>
                  <a:pt x="521972" y="765810"/>
                </a:lnTo>
                <a:lnTo>
                  <a:pt x="518211" y="767079"/>
                </a:lnTo>
                <a:lnTo>
                  <a:pt x="516349" y="768355"/>
                </a:lnTo>
                <a:lnTo>
                  <a:pt x="513275" y="770889"/>
                </a:lnTo>
                <a:lnTo>
                  <a:pt x="513134" y="772160"/>
                </a:lnTo>
                <a:close/>
              </a:path>
              <a:path w="879475" h="1162050">
                <a:moveTo>
                  <a:pt x="330744" y="783589"/>
                </a:moveTo>
                <a:lnTo>
                  <a:pt x="286377" y="783589"/>
                </a:lnTo>
                <a:lnTo>
                  <a:pt x="287661" y="782320"/>
                </a:lnTo>
                <a:lnTo>
                  <a:pt x="289028" y="781050"/>
                </a:lnTo>
                <a:lnTo>
                  <a:pt x="290262" y="779779"/>
                </a:lnTo>
                <a:lnTo>
                  <a:pt x="297770" y="773429"/>
                </a:lnTo>
                <a:lnTo>
                  <a:pt x="304802" y="769620"/>
                </a:lnTo>
                <a:lnTo>
                  <a:pt x="312712" y="769620"/>
                </a:lnTo>
                <a:lnTo>
                  <a:pt x="322850" y="770889"/>
                </a:lnTo>
                <a:lnTo>
                  <a:pt x="328198" y="773429"/>
                </a:lnTo>
                <a:lnTo>
                  <a:pt x="333326" y="775970"/>
                </a:lnTo>
                <a:lnTo>
                  <a:pt x="345799" y="775970"/>
                </a:lnTo>
                <a:lnTo>
                  <a:pt x="348973" y="779779"/>
                </a:lnTo>
                <a:lnTo>
                  <a:pt x="332953" y="779779"/>
                </a:lnTo>
                <a:lnTo>
                  <a:pt x="331661" y="781050"/>
                </a:lnTo>
                <a:lnTo>
                  <a:pt x="330668" y="781050"/>
                </a:lnTo>
                <a:lnTo>
                  <a:pt x="330744" y="783589"/>
                </a:lnTo>
                <a:close/>
              </a:path>
              <a:path w="879475" h="1162050">
                <a:moveTo>
                  <a:pt x="483615" y="778510"/>
                </a:moveTo>
                <a:lnTo>
                  <a:pt x="452473" y="778510"/>
                </a:lnTo>
                <a:lnTo>
                  <a:pt x="453094" y="777239"/>
                </a:lnTo>
                <a:lnTo>
                  <a:pt x="452434" y="774700"/>
                </a:lnTo>
                <a:lnTo>
                  <a:pt x="451152" y="770889"/>
                </a:lnTo>
                <a:lnTo>
                  <a:pt x="449612" y="769620"/>
                </a:lnTo>
                <a:lnTo>
                  <a:pt x="497507" y="769620"/>
                </a:lnTo>
                <a:lnTo>
                  <a:pt x="497613" y="770889"/>
                </a:lnTo>
                <a:lnTo>
                  <a:pt x="497985" y="772160"/>
                </a:lnTo>
                <a:lnTo>
                  <a:pt x="513134" y="772160"/>
                </a:lnTo>
                <a:lnTo>
                  <a:pt x="512852" y="774700"/>
                </a:lnTo>
                <a:lnTo>
                  <a:pt x="506299" y="774700"/>
                </a:lnTo>
                <a:lnTo>
                  <a:pt x="506017" y="775970"/>
                </a:lnTo>
                <a:lnTo>
                  <a:pt x="485413" y="775970"/>
                </a:lnTo>
                <a:lnTo>
                  <a:pt x="484849" y="777239"/>
                </a:lnTo>
                <a:lnTo>
                  <a:pt x="484199" y="777239"/>
                </a:lnTo>
                <a:lnTo>
                  <a:pt x="483615" y="778510"/>
                </a:lnTo>
                <a:close/>
              </a:path>
              <a:path w="879475" h="1162050">
                <a:moveTo>
                  <a:pt x="174753" y="775970"/>
                </a:moveTo>
                <a:lnTo>
                  <a:pt x="176034" y="770889"/>
                </a:lnTo>
                <a:lnTo>
                  <a:pt x="233774" y="770889"/>
                </a:lnTo>
                <a:lnTo>
                  <a:pt x="233001" y="772160"/>
                </a:lnTo>
                <a:lnTo>
                  <a:pt x="232809" y="772160"/>
                </a:lnTo>
                <a:lnTo>
                  <a:pt x="232579" y="773429"/>
                </a:lnTo>
                <a:lnTo>
                  <a:pt x="180799" y="773429"/>
                </a:lnTo>
                <a:lnTo>
                  <a:pt x="174753" y="775970"/>
                </a:lnTo>
                <a:close/>
              </a:path>
              <a:path w="879475" h="1162050">
                <a:moveTo>
                  <a:pt x="273251" y="778510"/>
                </a:moveTo>
                <a:lnTo>
                  <a:pt x="233001" y="778510"/>
                </a:lnTo>
                <a:lnTo>
                  <a:pt x="234281" y="774700"/>
                </a:lnTo>
                <a:lnTo>
                  <a:pt x="234847" y="774700"/>
                </a:lnTo>
                <a:lnTo>
                  <a:pt x="234990" y="772160"/>
                </a:lnTo>
                <a:lnTo>
                  <a:pt x="234522" y="772160"/>
                </a:lnTo>
                <a:lnTo>
                  <a:pt x="234281" y="770889"/>
                </a:lnTo>
                <a:lnTo>
                  <a:pt x="247322" y="770889"/>
                </a:lnTo>
                <a:lnTo>
                  <a:pt x="247036" y="772160"/>
                </a:lnTo>
                <a:lnTo>
                  <a:pt x="241639" y="775970"/>
                </a:lnTo>
                <a:lnTo>
                  <a:pt x="273711" y="775970"/>
                </a:lnTo>
                <a:lnTo>
                  <a:pt x="273471" y="777239"/>
                </a:lnTo>
                <a:lnTo>
                  <a:pt x="273251" y="778510"/>
                </a:lnTo>
                <a:close/>
              </a:path>
              <a:path w="879475" h="1162050">
                <a:moveTo>
                  <a:pt x="283441" y="778510"/>
                </a:moveTo>
                <a:lnTo>
                  <a:pt x="275079" y="778510"/>
                </a:lnTo>
                <a:lnTo>
                  <a:pt x="274753" y="775970"/>
                </a:lnTo>
                <a:lnTo>
                  <a:pt x="248318" y="775970"/>
                </a:lnTo>
                <a:lnTo>
                  <a:pt x="247322" y="770889"/>
                </a:lnTo>
                <a:lnTo>
                  <a:pt x="254576" y="770889"/>
                </a:lnTo>
                <a:lnTo>
                  <a:pt x="254164" y="773429"/>
                </a:lnTo>
                <a:lnTo>
                  <a:pt x="288932" y="773429"/>
                </a:lnTo>
                <a:lnTo>
                  <a:pt x="283441" y="778510"/>
                </a:lnTo>
                <a:close/>
              </a:path>
              <a:path w="879475" h="1162050">
                <a:moveTo>
                  <a:pt x="453122" y="789939"/>
                </a:moveTo>
                <a:lnTo>
                  <a:pt x="447966" y="784860"/>
                </a:lnTo>
                <a:lnTo>
                  <a:pt x="441173" y="779779"/>
                </a:lnTo>
                <a:lnTo>
                  <a:pt x="442686" y="770889"/>
                </a:lnTo>
                <a:lnTo>
                  <a:pt x="446913" y="770889"/>
                </a:lnTo>
                <a:lnTo>
                  <a:pt x="447688" y="773429"/>
                </a:lnTo>
                <a:lnTo>
                  <a:pt x="448569" y="775970"/>
                </a:lnTo>
                <a:lnTo>
                  <a:pt x="449870" y="778510"/>
                </a:lnTo>
                <a:lnTo>
                  <a:pt x="462078" y="778510"/>
                </a:lnTo>
                <a:lnTo>
                  <a:pt x="459055" y="782320"/>
                </a:lnTo>
                <a:lnTo>
                  <a:pt x="459447" y="788670"/>
                </a:lnTo>
                <a:lnTo>
                  <a:pt x="453122" y="789939"/>
                </a:lnTo>
                <a:close/>
              </a:path>
              <a:path w="879475" h="1162050">
                <a:moveTo>
                  <a:pt x="219405" y="1066800"/>
                </a:moveTo>
                <a:lnTo>
                  <a:pt x="215529" y="1056639"/>
                </a:lnTo>
                <a:lnTo>
                  <a:pt x="207598" y="1056639"/>
                </a:lnTo>
                <a:lnTo>
                  <a:pt x="206756" y="1050289"/>
                </a:lnTo>
                <a:lnTo>
                  <a:pt x="187458" y="1014729"/>
                </a:lnTo>
                <a:lnTo>
                  <a:pt x="186501" y="1009650"/>
                </a:lnTo>
                <a:lnTo>
                  <a:pt x="180033" y="1005839"/>
                </a:lnTo>
                <a:lnTo>
                  <a:pt x="179861" y="1003300"/>
                </a:lnTo>
                <a:lnTo>
                  <a:pt x="177249" y="996950"/>
                </a:lnTo>
                <a:lnTo>
                  <a:pt x="181095" y="993139"/>
                </a:lnTo>
                <a:lnTo>
                  <a:pt x="176369" y="985520"/>
                </a:lnTo>
                <a:lnTo>
                  <a:pt x="177910" y="980439"/>
                </a:lnTo>
                <a:lnTo>
                  <a:pt x="177679" y="976629"/>
                </a:lnTo>
                <a:lnTo>
                  <a:pt x="177623" y="971550"/>
                </a:lnTo>
                <a:lnTo>
                  <a:pt x="172245" y="965200"/>
                </a:lnTo>
                <a:lnTo>
                  <a:pt x="172045" y="960120"/>
                </a:lnTo>
                <a:lnTo>
                  <a:pt x="171965" y="953770"/>
                </a:lnTo>
                <a:lnTo>
                  <a:pt x="171843" y="915670"/>
                </a:lnTo>
                <a:lnTo>
                  <a:pt x="173728" y="910589"/>
                </a:lnTo>
                <a:lnTo>
                  <a:pt x="178110" y="902970"/>
                </a:lnTo>
                <a:lnTo>
                  <a:pt x="175852" y="896620"/>
                </a:lnTo>
                <a:lnTo>
                  <a:pt x="176311" y="889000"/>
                </a:lnTo>
                <a:lnTo>
                  <a:pt x="177393" y="880110"/>
                </a:lnTo>
                <a:lnTo>
                  <a:pt x="178992" y="867410"/>
                </a:lnTo>
                <a:lnTo>
                  <a:pt x="180255" y="854710"/>
                </a:lnTo>
                <a:lnTo>
                  <a:pt x="181153" y="842010"/>
                </a:lnTo>
                <a:lnTo>
                  <a:pt x="181508" y="833120"/>
                </a:lnTo>
                <a:lnTo>
                  <a:pt x="181623" y="824229"/>
                </a:lnTo>
                <a:lnTo>
                  <a:pt x="184359" y="819150"/>
                </a:lnTo>
                <a:lnTo>
                  <a:pt x="183985" y="816610"/>
                </a:lnTo>
                <a:lnTo>
                  <a:pt x="181860" y="812800"/>
                </a:lnTo>
                <a:lnTo>
                  <a:pt x="180426" y="811529"/>
                </a:lnTo>
                <a:lnTo>
                  <a:pt x="180627" y="807720"/>
                </a:lnTo>
                <a:lnTo>
                  <a:pt x="179249" y="797560"/>
                </a:lnTo>
                <a:lnTo>
                  <a:pt x="181392" y="789939"/>
                </a:lnTo>
                <a:lnTo>
                  <a:pt x="178981" y="779779"/>
                </a:lnTo>
                <a:lnTo>
                  <a:pt x="180559" y="778510"/>
                </a:lnTo>
                <a:lnTo>
                  <a:pt x="181153" y="777239"/>
                </a:lnTo>
                <a:lnTo>
                  <a:pt x="180799" y="773429"/>
                </a:lnTo>
                <a:lnTo>
                  <a:pt x="232579" y="773429"/>
                </a:lnTo>
                <a:lnTo>
                  <a:pt x="232836" y="774700"/>
                </a:lnTo>
                <a:lnTo>
                  <a:pt x="225068" y="774700"/>
                </a:lnTo>
                <a:lnTo>
                  <a:pt x="224228" y="775970"/>
                </a:lnTo>
                <a:lnTo>
                  <a:pt x="223125" y="775970"/>
                </a:lnTo>
                <a:lnTo>
                  <a:pt x="223499" y="777239"/>
                </a:lnTo>
                <a:lnTo>
                  <a:pt x="215022" y="777239"/>
                </a:lnTo>
                <a:lnTo>
                  <a:pt x="214056" y="778510"/>
                </a:lnTo>
                <a:lnTo>
                  <a:pt x="214267" y="779779"/>
                </a:lnTo>
                <a:lnTo>
                  <a:pt x="215070" y="781050"/>
                </a:lnTo>
                <a:lnTo>
                  <a:pt x="284895" y="781050"/>
                </a:lnTo>
                <a:lnTo>
                  <a:pt x="285636" y="782320"/>
                </a:lnTo>
                <a:lnTo>
                  <a:pt x="234425" y="782320"/>
                </a:lnTo>
                <a:lnTo>
                  <a:pt x="234185" y="783589"/>
                </a:lnTo>
                <a:lnTo>
                  <a:pt x="233584" y="783589"/>
                </a:lnTo>
                <a:lnTo>
                  <a:pt x="233669" y="784860"/>
                </a:lnTo>
                <a:lnTo>
                  <a:pt x="360900" y="784860"/>
                </a:lnTo>
                <a:lnTo>
                  <a:pt x="362584" y="786129"/>
                </a:lnTo>
                <a:lnTo>
                  <a:pt x="371725" y="786129"/>
                </a:lnTo>
                <a:lnTo>
                  <a:pt x="372916" y="787400"/>
                </a:lnTo>
                <a:lnTo>
                  <a:pt x="225097" y="787400"/>
                </a:lnTo>
                <a:lnTo>
                  <a:pt x="221902" y="791210"/>
                </a:lnTo>
                <a:lnTo>
                  <a:pt x="221547" y="792479"/>
                </a:lnTo>
                <a:lnTo>
                  <a:pt x="223701" y="793750"/>
                </a:lnTo>
                <a:lnTo>
                  <a:pt x="223595" y="795020"/>
                </a:lnTo>
                <a:lnTo>
                  <a:pt x="217960" y="795020"/>
                </a:lnTo>
                <a:lnTo>
                  <a:pt x="221347" y="801370"/>
                </a:lnTo>
                <a:lnTo>
                  <a:pt x="220825" y="803917"/>
                </a:lnTo>
                <a:lnTo>
                  <a:pt x="218419" y="807720"/>
                </a:lnTo>
                <a:lnTo>
                  <a:pt x="218219" y="810260"/>
                </a:lnTo>
                <a:lnTo>
                  <a:pt x="224809" y="817879"/>
                </a:lnTo>
                <a:lnTo>
                  <a:pt x="224141" y="819150"/>
                </a:lnTo>
                <a:lnTo>
                  <a:pt x="212946" y="819150"/>
                </a:lnTo>
                <a:lnTo>
                  <a:pt x="213109" y="825500"/>
                </a:lnTo>
                <a:lnTo>
                  <a:pt x="212095" y="825500"/>
                </a:lnTo>
                <a:lnTo>
                  <a:pt x="211281" y="826770"/>
                </a:lnTo>
                <a:lnTo>
                  <a:pt x="210611" y="828039"/>
                </a:lnTo>
                <a:lnTo>
                  <a:pt x="209942" y="828039"/>
                </a:lnTo>
                <a:lnTo>
                  <a:pt x="210430" y="829310"/>
                </a:lnTo>
                <a:lnTo>
                  <a:pt x="224180" y="829310"/>
                </a:lnTo>
                <a:lnTo>
                  <a:pt x="218141" y="835660"/>
                </a:lnTo>
                <a:lnTo>
                  <a:pt x="221547" y="843279"/>
                </a:lnTo>
                <a:lnTo>
                  <a:pt x="219519" y="849629"/>
                </a:lnTo>
                <a:lnTo>
                  <a:pt x="227031" y="849629"/>
                </a:lnTo>
                <a:lnTo>
                  <a:pt x="226308" y="853439"/>
                </a:lnTo>
                <a:lnTo>
                  <a:pt x="183325" y="853439"/>
                </a:lnTo>
                <a:lnTo>
                  <a:pt x="183430" y="854710"/>
                </a:lnTo>
                <a:lnTo>
                  <a:pt x="226067" y="854710"/>
                </a:lnTo>
                <a:lnTo>
                  <a:pt x="223900" y="866139"/>
                </a:lnTo>
                <a:lnTo>
                  <a:pt x="228217" y="869950"/>
                </a:lnTo>
                <a:lnTo>
                  <a:pt x="237682" y="869950"/>
                </a:lnTo>
                <a:lnTo>
                  <a:pt x="237593" y="872489"/>
                </a:lnTo>
                <a:lnTo>
                  <a:pt x="234090" y="875029"/>
                </a:lnTo>
                <a:lnTo>
                  <a:pt x="225824" y="875029"/>
                </a:lnTo>
                <a:lnTo>
                  <a:pt x="223973" y="880110"/>
                </a:lnTo>
                <a:lnTo>
                  <a:pt x="221607" y="885189"/>
                </a:lnTo>
                <a:lnTo>
                  <a:pt x="220738" y="890270"/>
                </a:lnTo>
                <a:lnTo>
                  <a:pt x="223375" y="895350"/>
                </a:lnTo>
                <a:lnTo>
                  <a:pt x="224121" y="896620"/>
                </a:lnTo>
                <a:lnTo>
                  <a:pt x="223040" y="899160"/>
                </a:lnTo>
                <a:lnTo>
                  <a:pt x="221107" y="904239"/>
                </a:lnTo>
                <a:lnTo>
                  <a:pt x="219558" y="908050"/>
                </a:lnTo>
                <a:lnTo>
                  <a:pt x="218093" y="911860"/>
                </a:lnTo>
                <a:lnTo>
                  <a:pt x="223834" y="918210"/>
                </a:lnTo>
                <a:lnTo>
                  <a:pt x="226274" y="924560"/>
                </a:lnTo>
                <a:lnTo>
                  <a:pt x="219825" y="933450"/>
                </a:lnTo>
                <a:lnTo>
                  <a:pt x="220084" y="935989"/>
                </a:lnTo>
                <a:lnTo>
                  <a:pt x="222112" y="939800"/>
                </a:lnTo>
                <a:lnTo>
                  <a:pt x="223347" y="942339"/>
                </a:lnTo>
                <a:lnTo>
                  <a:pt x="220485" y="949960"/>
                </a:lnTo>
                <a:lnTo>
                  <a:pt x="225394" y="953770"/>
                </a:lnTo>
                <a:lnTo>
                  <a:pt x="228790" y="958850"/>
                </a:lnTo>
                <a:lnTo>
                  <a:pt x="231038" y="961389"/>
                </a:lnTo>
                <a:lnTo>
                  <a:pt x="227480" y="965200"/>
                </a:lnTo>
                <a:lnTo>
                  <a:pt x="231249" y="970279"/>
                </a:lnTo>
                <a:lnTo>
                  <a:pt x="229575" y="980439"/>
                </a:lnTo>
                <a:lnTo>
                  <a:pt x="233001" y="986789"/>
                </a:lnTo>
                <a:lnTo>
                  <a:pt x="241382" y="991870"/>
                </a:lnTo>
                <a:lnTo>
                  <a:pt x="242960" y="994410"/>
                </a:lnTo>
                <a:lnTo>
                  <a:pt x="246251" y="996950"/>
                </a:lnTo>
                <a:lnTo>
                  <a:pt x="234779" y="996950"/>
                </a:lnTo>
                <a:lnTo>
                  <a:pt x="239343" y="1008379"/>
                </a:lnTo>
                <a:lnTo>
                  <a:pt x="246882" y="1008379"/>
                </a:lnTo>
                <a:lnTo>
                  <a:pt x="252040" y="1017270"/>
                </a:lnTo>
                <a:lnTo>
                  <a:pt x="260622" y="1021079"/>
                </a:lnTo>
                <a:lnTo>
                  <a:pt x="261368" y="1026160"/>
                </a:lnTo>
                <a:lnTo>
                  <a:pt x="263788" y="1028700"/>
                </a:lnTo>
                <a:lnTo>
                  <a:pt x="268228" y="1028700"/>
                </a:lnTo>
                <a:lnTo>
                  <a:pt x="271739" y="1035050"/>
                </a:lnTo>
                <a:lnTo>
                  <a:pt x="279633" y="1035050"/>
                </a:lnTo>
                <a:lnTo>
                  <a:pt x="277834" y="1036320"/>
                </a:lnTo>
                <a:lnTo>
                  <a:pt x="280753" y="1037589"/>
                </a:lnTo>
                <a:lnTo>
                  <a:pt x="292740" y="1037589"/>
                </a:lnTo>
                <a:lnTo>
                  <a:pt x="295974" y="1038860"/>
                </a:lnTo>
                <a:lnTo>
                  <a:pt x="297265" y="1043939"/>
                </a:lnTo>
                <a:lnTo>
                  <a:pt x="300384" y="1045210"/>
                </a:lnTo>
                <a:lnTo>
                  <a:pt x="317444" y="1045210"/>
                </a:lnTo>
                <a:lnTo>
                  <a:pt x="320457" y="1047750"/>
                </a:lnTo>
                <a:lnTo>
                  <a:pt x="327494" y="1047750"/>
                </a:lnTo>
                <a:lnTo>
                  <a:pt x="327826" y="1050289"/>
                </a:lnTo>
                <a:lnTo>
                  <a:pt x="432975" y="1050289"/>
                </a:lnTo>
                <a:lnTo>
                  <a:pt x="428666" y="1056639"/>
                </a:lnTo>
                <a:lnTo>
                  <a:pt x="424245" y="1062989"/>
                </a:lnTo>
                <a:lnTo>
                  <a:pt x="229182" y="1062989"/>
                </a:lnTo>
                <a:lnTo>
                  <a:pt x="228925" y="1064260"/>
                </a:lnTo>
                <a:lnTo>
                  <a:pt x="226380" y="1064260"/>
                </a:lnTo>
                <a:lnTo>
                  <a:pt x="219405" y="1066800"/>
                </a:lnTo>
                <a:close/>
              </a:path>
              <a:path w="879475" h="1162050">
                <a:moveTo>
                  <a:pt x="345799" y="775970"/>
                </a:moveTo>
                <a:lnTo>
                  <a:pt x="333326" y="775970"/>
                </a:lnTo>
                <a:lnTo>
                  <a:pt x="341230" y="773429"/>
                </a:lnTo>
                <a:lnTo>
                  <a:pt x="344741" y="774700"/>
                </a:lnTo>
                <a:lnTo>
                  <a:pt x="345799" y="775970"/>
                </a:lnTo>
                <a:close/>
              </a:path>
              <a:path w="879475" h="1162050">
                <a:moveTo>
                  <a:pt x="258880" y="779779"/>
                </a:moveTo>
                <a:lnTo>
                  <a:pt x="226263" y="779779"/>
                </a:lnTo>
                <a:lnTo>
                  <a:pt x="228072" y="778510"/>
                </a:lnTo>
                <a:lnTo>
                  <a:pt x="227365" y="775970"/>
                </a:lnTo>
                <a:lnTo>
                  <a:pt x="225634" y="774700"/>
                </a:lnTo>
                <a:lnTo>
                  <a:pt x="232836" y="774700"/>
                </a:lnTo>
                <a:lnTo>
                  <a:pt x="233001" y="778510"/>
                </a:lnTo>
                <a:lnTo>
                  <a:pt x="258785" y="778510"/>
                </a:lnTo>
                <a:lnTo>
                  <a:pt x="258880" y="779779"/>
                </a:lnTo>
                <a:close/>
              </a:path>
              <a:path w="879475" h="1162050">
                <a:moveTo>
                  <a:pt x="442893" y="1031239"/>
                </a:moveTo>
                <a:lnTo>
                  <a:pt x="387824" y="1031239"/>
                </a:lnTo>
                <a:lnTo>
                  <a:pt x="397306" y="1019810"/>
                </a:lnTo>
                <a:lnTo>
                  <a:pt x="391709" y="1008379"/>
                </a:lnTo>
                <a:lnTo>
                  <a:pt x="394406" y="1004570"/>
                </a:lnTo>
                <a:lnTo>
                  <a:pt x="396502" y="999489"/>
                </a:lnTo>
                <a:lnTo>
                  <a:pt x="399381" y="996950"/>
                </a:lnTo>
                <a:lnTo>
                  <a:pt x="408346" y="982979"/>
                </a:lnTo>
                <a:lnTo>
                  <a:pt x="411710" y="975360"/>
                </a:lnTo>
                <a:lnTo>
                  <a:pt x="414411" y="966470"/>
                </a:lnTo>
                <a:lnTo>
                  <a:pt x="415320" y="963929"/>
                </a:lnTo>
                <a:lnTo>
                  <a:pt x="416049" y="960120"/>
                </a:lnTo>
                <a:lnTo>
                  <a:pt x="421310" y="955039"/>
                </a:lnTo>
                <a:lnTo>
                  <a:pt x="421923" y="951229"/>
                </a:lnTo>
                <a:lnTo>
                  <a:pt x="422985" y="939800"/>
                </a:lnTo>
                <a:lnTo>
                  <a:pt x="429645" y="933450"/>
                </a:lnTo>
                <a:lnTo>
                  <a:pt x="426640" y="924560"/>
                </a:lnTo>
                <a:lnTo>
                  <a:pt x="429147" y="919479"/>
                </a:lnTo>
                <a:lnTo>
                  <a:pt x="431127" y="914400"/>
                </a:lnTo>
                <a:lnTo>
                  <a:pt x="432313" y="913129"/>
                </a:lnTo>
                <a:lnTo>
                  <a:pt x="433661" y="908050"/>
                </a:lnTo>
                <a:lnTo>
                  <a:pt x="433480" y="905510"/>
                </a:lnTo>
                <a:lnTo>
                  <a:pt x="435663" y="900429"/>
                </a:lnTo>
                <a:lnTo>
                  <a:pt x="438092" y="897889"/>
                </a:lnTo>
                <a:lnTo>
                  <a:pt x="440704" y="892810"/>
                </a:lnTo>
                <a:lnTo>
                  <a:pt x="442129" y="890270"/>
                </a:lnTo>
                <a:lnTo>
                  <a:pt x="441757" y="881379"/>
                </a:lnTo>
                <a:lnTo>
                  <a:pt x="444656" y="875029"/>
                </a:lnTo>
                <a:lnTo>
                  <a:pt x="447736" y="868679"/>
                </a:lnTo>
                <a:lnTo>
                  <a:pt x="451916" y="861060"/>
                </a:lnTo>
                <a:lnTo>
                  <a:pt x="455361" y="852170"/>
                </a:lnTo>
                <a:lnTo>
                  <a:pt x="458125" y="843279"/>
                </a:lnTo>
                <a:lnTo>
                  <a:pt x="461598" y="826754"/>
                </a:lnTo>
                <a:lnTo>
                  <a:pt x="464948" y="820420"/>
                </a:lnTo>
                <a:lnTo>
                  <a:pt x="467895" y="814070"/>
                </a:lnTo>
                <a:lnTo>
                  <a:pt x="470965" y="807720"/>
                </a:lnTo>
                <a:lnTo>
                  <a:pt x="477345" y="795020"/>
                </a:lnTo>
                <a:lnTo>
                  <a:pt x="480362" y="788670"/>
                </a:lnTo>
                <a:lnTo>
                  <a:pt x="481338" y="787400"/>
                </a:lnTo>
                <a:lnTo>
                  <a:pt x="480362" y="783589"/>
                </a:lnTo>
                <a:lnTo>
                  <a:pt x="480237" y="779779"/>
                </a:lnTo>
                <a:lnTo>
                  <a:pt x="508578" y="779779"/>
                </a:lnTo>
                <a:lnTo>
                  <a:pt x="509189" y="778510"/>
                </a:lnTo>
                <a:lnTo>
                  <a:pt x="509189" y="775970"/>
                </a:lnTo>
                <a:lnTo>
                  <a:pt x="509420" y="774700"/>
                </a:lnTo>
                <a:lnTo>
                  <a:pt x="512852" y="774700"/>
                </a:lnTo>
                <a:lnTo>
                  <a:pt x="512711" y="775970"/>
                </a:lnTo>
                <a:lnTo>
                  <a:pt x="512413" y="782320"/>
                </a:lnTo>
                <a:lnTo>
                  <a:pt x="511323" y="788670"/>
                </a:lnTo>
                <a:lnTo>
                  <a:pt x="510379" y="793750"/>
                </a:lnTo>
                <a:lnTo>
                  <a:pt x="501440" y="793750"/>
                </a:lnTo>
                <a:lnTo>
                  <a:pt x="500570" y="795020"/>
                </a:lnTo>
                <a:lnTo>
                  <a:pt x="499640" y="795020"/>
                </a:lnTo>
                <a:lnTo>
                  <a:pt x="499353" y="800100"/>
                </a:lnTo>
                <a:lnTo>
                  <a:pt x="509126" y="800100"/>
                </a:lnTo>
                <a:lnTo>
                  <a:pt x="506783" y="811529"/>
                </a:lnTo>
                <a:lnTo>
                  <a:pt x="504587" y="822960"/>
                </a:lnTo>
                <a:lnTo>
                  <a:pt x="504060" y="828039"/>
                </a:lnTo>
                <a:lnTo>
                  <a:pt x="504407" y="830579"/>
                </a:lnTo>
                <a:lnTo>
                  <a:pt x="468689" y="830579"/>
                </a:lnTo>
                <a:lnTo>
                  <a:pt x="468727" y="831850"/>
                </a:lnTo>
                <a:lnTo>
                  <a:pt x="504580" y="831850"/>
                </a:lnTo>
                <a:lnTo>
                  <a:pt x="505793" y="840739"/>
                </a:lnTo>
                <a:lnTo>
                  <a:pt x="502397" y="847089"/>
                </a:lnTo>
                <a:lnTo>
                  <a:pt x="500253" y="858520"/>
                </a:lnTo>
                <a:lnTo>
                  <a:pt x="494617" y="858520"/>
                </a:lnTo>
                <a:lnTo>
                  <a:pt x="495872" y="866139"/>
                </a:lnTo>
                <a:lnTo>
                  <a:pt x="497450" y="868679"/>
                </a:lnTo>
                <a:lnTo>
                  <a:pt x="494693" y="876300"/>
                </a:lnTo>
                <a:lnTo>
                  <a:pt x="495354" y="881379"/>
                </a:lnTo>
                <a:lnTo>
                  <a:pt x="450587" y="881379"/>
                </a:lnTo>
                <a:lnTo>
                  <a:pt x="449927" y="882650"/>
                </a:lnTo>
                <a:lnTo>
                  <a:pt x="495124" y="882650"/>
                </a:lnTo>
                <a:lnTo>
                  <a:pt x="494436" y="886460"/>
                </a:lnTo>
                <a:lnTo>
                  <a:pt x="493479" y="891539"/>
                </a:lnTo>
                <a:lnTo>
                  <a:pt x="492063" y="896620"/>
                </a:lnTo>
                <a:lnTo>
                  <a:pt x="487069" y="897889"/>
                </a:lnTo>
                <a:lnTo>
                  <a:pt x="487519" y="901700"/>
                </a:lnTo>
                <a:lnTo>
                  <a:pt x="490734" y="902970"/>
                </a:lnTo>
                <a:lnTo>
                  <a:pt x="487308" y="906779"/>
                </a:lnTo>
                <a:lnTo>
                  <a:pt x="482177" y="913129"/>
                </a:lnTo>
                <a:lnTo>
                  <a:pt x="479675" y="916939"/>
                </a:lnTo>
                <a:lnTo>
                  <a:pt x="478813" y="923289"/>
                </a:lnTo>
                <a:lnTo>
                  <a:pt x="478636" y="929639"/>
                </a:lnTo>
                <a:lnTo>
                  <a:pt x="478564" y="933450"/>
                </a:lnTo>
                <a:lnTo>
                  <a:pt x="478220" y="935989"/>
                </a:lnTo>
                <a:lnTo>
                  <a:pt x="475588" y="944879"/>
                </a:lnTo>
                <a:lnTo>
                  <a:pt x="470546" y="951229"/>
                </a:lnTo>
                <a:lnTo>
                  <a:pt x="471541" y="958850"/>
                </a:lnTo>
                <a:lnTo>
                  <a:pt x="465101" y="963929"/>
                </a:lnTo>
                <a:lnTo>
                  <a:pt x="469647" y="971550"/>
                </a:lnTo>
                <a:lnTo>
                  <a:pt x="466393" y="976629"/>
                </a:lnTo>
                <a:lnTo>
                  <a:pt x="463407" y="981710"/>
                </a:lnTo>
                <a:lnTo>
                  <a:pt x="461888" y="988060"/>
                </a:lnTo>
                <a:lnTo>
                  <a:pt x="460884" y="990600"/>
                </a:lnTo>
                <a:lnTo>
                  <a:pt x="452643" y="990600"/>
                </a:lnTo>
                <a:lnTo>
                  <a:pt x="453353" y="991870"/>
                </a:lnTo>
                <a:lnTo>
                  <a:pt x="460382" y="991870"/>
                </a:lnTo>
                <a:lnTo>
                  <a:pt x="458375" y="996950"/>
                </a:lnTo>
                <a:lnTo>
                  <a:pt x="456978" y="999489"/>
                </a:lnTo>
                <a:lnTo>
                  <a:pt x="453803" y="1005839"/>
                </a:lnTo>
                <a:lnTo>
                  <a:pt x="452252" y="1009650"/>
                </a:lnTo>
                <a:lnTo>
                  <a:pt x="444828" y="1013460"/>
                </a:lnTo>
                <a:lnTo>
                  <a:pt x="449277" y="1019810"/>
                </a:lnTo>
                <a:lnTo>
                  <a:pt x="439528" y="1024889"/>
                </a:lnTo>
                <a:lnTo>
                  <a:pt x="442752" y="1029970"/>
                </a:lnTo>
                <a:lnTo>
                  <a:pt x="442893" y="1031239"/>
                </a:lnTo>
                <a:close/>
              </a:path>
              <a:path w="879475" h="1162050">
                <a:moveTo>
                  <a:pt x="472938" y="782320"/>
                </a:moveTo>
                <a:lnTo>
                  <a:pt x="467196" y="781050"/>
                </a:lnTo>
                <a:lnTo>
                  <a:pt x="462078" y="778510"/>
                </a:lnTo>
                <a:lnTo>
                  <a:pt x="486562" y="778510"/>
                </a:lnTo>
                <a:lnTo>
                  <a:pt x="485413" y="775970"/>
                </a:lnTo>
                <a:lnTo>
                  <a:pt x="506017" y="775970"/>
                </a:lnTo>
                <a:lnTo>
                  <a:pt x="505736" y="777239"/>
                </a:lnTo>
                <a:lnTo>
                  <a:pt x="505668" y="778510"/>
                </a:lnTo>
                <a:lnTo>
                  <a:pt x="505457" y="779779"/>
                </a:lnTo>
                <a:lnTo>
                  <a:pt x="480237" y="779779"/>
                </a:lnTo>
                <a:lnTo>
                  <a:pt x="476143" y="781050"/>
                </a:lnTo>
                <a:lnTo>
                  <a:pt x="472938" y="782320"/>
                </a:lnTo>
                <a:close/>
              </a:path>
              <a:path w="879475" h="1162050">
                <a:moveTo>
                  <a:pt x="258937" y="781050"/>
                </a:moveTo>
                <a:lnTo>
                  <a:pt x="215577" y="781050"/>
                </a:lnTo>
                <a:lnTo>
                  <a:pt x="217673" y="779779"/>
                </a:lnTo>
                <a:lnTo>
                  <a:pt x="215510" y="777239"/>
                </a:lnTo>
                <a:lnTo>
                  <a:pt x="223499" y="777239"/>
                </a:lnTo>
                <a:lnTo>
                  <a:pt x="223701" y="778510"/>
                </a:lnTo>
                <a:lnTo>
                  <a:pt x="224629" y="779779"/>
                </a:lnTo>
                <a:lnTo>
                  <a:pt x="258880" y="779779"/>
                </a:lnTo>
                <a:lnTo>
                  <a:pt x="258937" y="781050"/>
                </a:lnTo>
                <a:close/>
              </a:path>
              <a:path w="879475" h="1162050">
                <a:moveTo>
                  <a:pt x="359752" y="781050"/>
                </a:moveTo>
                <a:lnTo>
                  <a:pt x="350031" y="781050"/>
                </a:lnTo>
                <a:lnTo>
                  <a:pt x="358604" y="777239"/>
                </a:lnTo>
                <a:lnTo>
                  <a:pt x="359752" y="781050"/>
                </a:lnTo>
                <a:close/>
              </a:path>
              <a:path w="879475" h="1162050">
                <a:moveTo>
                  <a:pt x="284895" y="781050"/>
                </a:moveTo>
                <a:lnTo>
                  <a:pt x="260067" y="781050"/>
                </a:lnTo>
                <a:lnTo>
                  <a:pt x="259760" y="778510"/>
                </a:lnTo>
                <a:lnTo>
                  <a:pt x="283412" y="778510"/>
                </a:lnTo>
                <a:lnTo>
                  <a:pt x="284895" y="781050"/>
                </a:lnTo>
                <a:close/>
              </a:path>
              <a:path w="879475" h="1162050">
                <a:moveTo>
                  <a:pt x="360517" y="783589"/>
                </a:moveTo>
                <a:lnTo>
                  <a:pt x="334657" y="783589"/>
                </a:lnTo>
                <a:lnTo>
                  <a:pt x="334235" y="782320"/>
                </a:lnTo>
                <a:lnTo>
                  <a:pt x="334139" y="781050"/>
                </a:lnTo>
                <a:lnTo>
                  <a:pt x="332953" y="779779"/>
                </a:lnTo>
                <a:lnTo>
                  <a:pt x="348973" y="779779"/>
                </a:lnTo>
                <a:lnTo>
                  <a:pt x="350031" y="781050"/>
                </a:lnTo>
                <a:lnTo>
                  <a:pt x="359752" y="781050"/>
                </a:lnTo>
                <a:lnTo>
                  <a:pt x="360517" y="783589"/>
                </a:lnTo>
                <a:close/>
              </a:path>
              <a:path w="879475" h="1162050">
                <a:moveTo>
                  <a:pt x="360900" y="784860"/>
                </a:moveTo>
                <a:lnTo>
                  <a:pt x="235487" y="784860"/>
                </a:lnTo>
                <a:lnTo>
                  <a:pt x="234790" y="783589"/>
                </a:lnTo>
                <a:lnTo>
                  <a:pt x="234425" y="782320"/>
                </a:lnTo>
                <a:lnTo>
                  <a:pt x="285636" y="782320"/>
                </a:lnTo>
                <a:lnTo>
                  <a:pt x="286377" y="783589"/>
                </a:lnTo>
                <a:lnTo>
                  <a:pt x="360517" y="783589"/>
                </a:lnTo>
                <a:lnTo>
                  <a:pt x="360900" y="784860"/>
                </a:lnTo>
                <a:close/>
              </a:path>
              <a:path w="879475" h="1162050">
                <a:moveTo>
                  <a:pt x="371725" y="786129"/>
                </a:moveTo>
                <a:lnTo>
                  <a:pt x="362584" y="786129"/>
                </a:lnTo>
                <a:lnTo>
                  <a:pt x="368152" y="782320"/>
                </a:lnTo>
                <a:lnTo>
                  <a:pt x="371725" y="786129"/>
                </a:lnTo>
                <a:close/>
              </a:path>
              <a:path w="879475" h="1162050">
                <a:moveTo>
                  <a:pt x="383824" y="793750"/>
                </a:moveTo>
                <a:lnTo>
                  <a:pt x="267318" y="793750"/>
                </a:lnTo>
                <a:lnTo>
                  <a:pt x="268554" y="789939"/>
                </a:lnTo>
                <a:lnTo>
                  <a:pt x="269137" y="788670"/>
                </a:lnTo>
                <a:lnTo>
                  <a:pt x="268668" y="787400"/>
                </a:lnTo>
                <a:lnTo>
                  <a:pt x="372916" y="787400"/>
                </a:lnTo>
                <a:lnTo>
                  <a:pt x="377711" y="784860"/>
                </a:lnTo>
                <a:lnTo>
                  <a:pt x="381102" y="789939"/>
                </a:lnTo>
                <a:lnTo>
                  <a:pt x="313464" y="789939"/>
                </a:lnTo>
                <a:lnTo>
                  <a:pt x="313024" y="791210"/>
                </a:lnTo>
                <a:lnTo>
                  <a:pt x="312162" y="791210"/>
                </a:lnTo>
                <a:lnTo>
                  <a:pt x="313129" y="792479"/>
                </a:lnTo>
                <a:lnTo>
                  <a:pt x="382887" y="792479"/>
                </a:lnTo>
                <a:lnTo>
                  <a:pt x="383824" y="793750"/>
                </a:lnTo>
                <a:close/>
              </a:path>
              <a:path w="879475" h="1162050">
                <a:moveTo>
                  <a:pt x="267318" y="793750"/>
                </a:moveTo>
                <a:lnTo>
                  <a:pt x="223701" y="793750"/>
                </a:lnTo>
                <a:lnTo>
                  <a:pt x="225097" y="787400"/>
                </a:lnTo>
                <a:lnTo>
                  <a:pt x="267338" y="787400"/>
                </a:lnTo>
                <a:lnTo>
                  <a:pt x="267281" y="788670"/>
                </a:lnTo>
                <a:lnTo>
                  <a:pt x="266917" y="789939"/>
                </a:lnTo>
                <a:lnTo>
                  <a:pt x="266669" y="791210"/>
                </a:lnTo>
                <a:lnTo>
                  <a:pt x="266458" y="792479"/>
                </a:lnTo>
                <a:lnTo>
                  <a:pt x="267318" y="793750"/>
                </a:lnTo>
                <a:close/>
              </a:path>
              <a:path w="879475" h="1162050">
                <a:moveTo>
                  <a:pt x="382887" y="792479"/>
                </a:moveTo>
                <a:lnTo>
                  <a:pt x="314230" y="792479"/>
                </a:lnTo>
                <a:lnTo>
                  <a:pt x="313464" y="789939"/>
                </a:lnTo>
                <a:lnTo>
                  <a:pt x="381102" y="789939"/>
                </a:lnTo>
                <a:lnTo>
                  <a:pt x="381950" y="791210"/>
                </a:lnTo>
                <a:lnTo>
                  <a:pt x="382887" y="792479"/>
                </a:lnTo>
                <a:close/>
              </a:path>
              <a:path w="879475" h="1162050">
                <a:moveTo>
                  <a:pt x="255704" y="801370"/>
                </a:moveTo>
                <a:lnTo>
                  <a:pt x="250008" y="801370"/>
                </a:lnTo>
                <a:lnTo>
                  <a:pt x="244585" y="798790"/>
                </a:lnTo>
                <a:lnTo>
                  <a:pt x="239545" y="796289"/>
                </a:lnTo>
                <a:lnTo>
                  <a:pt x="279145" y="796289"/>
                </a:lnTo>
                <a:lnTo>
                  <a:pt x="278609" y="793750"/>
                </a:lnTo>
                <a:lnTo>
                  <a:pt x="383824" y="793750"/>
                </a:lnTo>
                <a:lnTo>
                  <a:pt x="396157" y="789939"/>
                </a:lnTo>
                <a:lnTo>
                  <a:pt x="397572" y="792479"/>
                </a:lnTo>
                <a:lnTo>
                  <a:pt x="400080" y="797560"/>
                </a:lnTo>
                <a:lnTo>
                  <a:pt x="355609" y="797560"/>
                </a:lnTo>
                <a:lnTo>
                  <a:pt x="355753" y="798829"/>
                </a:lnTo>
                <a:lnTo>
                  <a:pt x="261884" y="798829"/>
                </a:lnTo>
                <a:lnTo>
                  <a:pt x="255704" y="801370"/>
                </a:lnTo>
                <a:close/>
              </a:path>
              <a:path w="879475" h="1162050">
                <a:moveTo>
                  <a:pt x="227307" y="795020"/>
                </a:moveTo>
                <a:lnTo>
                  <a:pt x="224073" y="795020"/>
                </a:lnTo>
                <a:lnTo>
                  <a:pt x="224073" y="793750"/>
                </a:lnTo>
                <a:lnTo>
                  <a:pt x="230962" y="793750"/>
                </a:lnTo>
                <a:lnTo>
                  <a:pt x="227307" y="795020"/>
                </a:lnTo>
                <a:close/>
              </a:path>
              <a:path w="879475" h="1162050">
                <a:moveTo>
                  <a:pt x="235593" y="800100"/>
                </a:moveTo>
                <a:lnTo>
                  <a:pt x="230962" y="793750"/>
                </a:lnTo>
                <a:lnTo>
                  <a:pt x="277432" y="793750"/>
                </a:lnTo>
                <a:lnTo>
                  <a:pt x="277480" y="795020"/>
                </a:lnTo>
                <a:lnTo>
                  <a:pt x="277738" y="796289"/>
                </a:lnTo>
                <a:lnTo>
                  <a:pt x="239545" y="796289"/>
                </a:lnTo>
                <a:lnTo>
                  <a:pt x="237726" y="797560"/>
                </a:lnTo>
                <a:lnTo>
                  <a:pt x="235593" y="800100"/>
                </a:lnTo>
                <a:close/>
              </a:path>
              <a:path w="879475" h="1162050">
                <a:moveTo>
                  <a:pt x="503239" y="796289"/>
                </a:moveTo>
                <a:lnTo>
                  <a:pt x="502090" y="796289"/>
                </a:lnTo>
                <a:lnTo>
                  <a:pt x="501440" y="793750"/>
                </a:lnTo>
                <a:lnTo>
                  <a:pt x="510379" y="793750"/>
                </a:lnTo>
                <a:lnTo>
                  <a:pt x="510143" y="795020"/>
                </a:lnTo>
                <a:lnTo>
                  <a:pt x="503755" y="795020"/>
                </a:lnTo>
                <a:lnTo>
                  <a:pt x="503239" y="796289"/>
                </a:lnTo>
                <a:close/>
              </a:path>
              <a:path w="879475" h="1162050">
                <a:moveTo>
                  <a:pt x="223623" y="796289"/>
                </a:moveTo>
                <a:lnTo>
                  <a:pt x="217960" y="795020"/>
                </a:lnTo>
                <a:lnTo>
                  <a:pt x="224054" y="795020"/>
                </a:lnTo>
                <a:lnTo>
                  <a:pt x="223623" y="796289"/>
                </a:lnTo>
                <a:close/>
              </a:path>
              <a:path w="879475" h="1162050">
                <a:moveTo>
                  <a:pt x="499699" y="796289"/>
                </a:moveTo>
                <a:lnTo>
                  <a:pt x="499569" y="796289"/>
                </a:lnTo>
                <a:lnTo>
                  <a:pt x="499640" y="795020"/>
                </a:lnTo>
                <a:lnTo>
                  <a:pt x="500570" y="795020"/>
                </a:lnTo>
                <a:lnTo>
                  <a:pt x="499699" y="796289"/>
                </a:lnTo>
                <a:close/>
              </a:path>
              <a:path w="879475" h="1162050">
                <a:moveTo>
                  <a:pt x="509126" y="800100"/>
                </a:moveTo>
                <a:lnTo>
                  <a:pt x="500062" y="800100"/>
                </a:lnTo>
                <a:lnTo>
                  <a:pt x="499927" y="797560"/>
                </a:lnTo>
                <a:lnTo>
                  <a:pt x="503170" y="797560"/>
                </a:lnTo>
                <a:lnTo>
                  <a:pt x="503755" y="795020"/>
                </a:lnTo>
                <a:lnTo>
                  <a:pt x="510143" y="795020"/>
                </a:lnTo>
                <a:lnTo>
                  <a:pt x="509876" y="796438"/>
                </a:lnTo>
                <a:lnTo>
                  <a:pt x="509126" y="800100"/>
                </a:lnTo>
                <a:close/>
              </a:path>
              <a:path w="879475" h="1162050">
                <a:moveTo>
                  <a:pt x="503170" y="797560"/>
                </a:moveTo>
                <a:lnTo>
                  <a:pt x="499670" y="797560"/>
                </a:lnTo>
                <a:lnTo>
                  <a:pt x="499569" y="796289"/>
                </a:lnTo>
                <a:lnTo>
                  <a:pt x="503170" y="797560"/>
                </a:lnTo>
                <a:close/>
              </a:path>
              <a:path w="879475" h="1162050">
                <a:moveTo>
                  <a:pt x="408328" y="800100"/>
                </a:moveTo>
                <a:lnTo>
                  <a:pt x="356221" y="800100"/>
                </a:lnTo>
                <a:lnTo>
                  <a:pt x="356996" y="798829"/>
                </a:lnTo>
                <a:lnTo>
                  <a:pt x="356634" y="797560"/>
                </a:lnTo>
                <a:lnTo>
                  <a:pt x="403400" y="797560"/>
                </a:lnTo>
                <a:lnTo>
                  <a:pt x="408648" y="798790"/>
                </a:lnTo>
                <a:lnTo>
                  <a:pt x="408328" y="800100"/>
                </a:lnTo>
                <a:close/>
              </a:path>
              <a:path w="879475" h="1162050">
                <a:moveTo>
                  <a:pt x="408815" y="798829"/>
                </a:moveTo>
                <a:lnTo>
                  <a:pt x="408648" y="798790"/>
                </a:lnTo>
                <a:lnTo>
                  <a:pt x="408950" y="797560"/>
                </a:lnTo>
                <a:lnTo>
                  <a:pt x="408815" y="798829"/>
                </a:lnTo>
                <a:close/>
              </a:path>
              <a:path w="879475" h="1162050">
                <a:moveTo>
                  <a:pt x="268792" y="807720"/>
                </a:moveTo>
                <a:lnTo>
                  <a:pt x="265079" y="802639"/>
                </a:lnTo>
                <a:lnTo>
                  <a:pt x="261884" y="798829"/>
                </a:lnTo>
                <a:lnTo>
                  <a:pt x="356010" y="798829"/>
                </a:lnTo>
                <a:lnTo>
                  <a:pt x="356221" y="800100"/>
                </a:lnTo>
                <a:lnTo>
                  <a:pt x="408328" y="800100"/>
                </a:lnTo>
                <a:lnTo>
                  <a:pt x="407705" y="802639"/>
                </a:lnTo>
                <a:lnTo>
                  <a:pt x="279430" y="802639"/>
                </a:lnTo>
                <a:lnTo>
                  <a:pt x="268792" y="807720"/>
                </a:lnTo>
                <a:close/>
              </a:path>
              <a:path w="879475" h="1162050">
                <a:moveTo>
                  <a:pt x="289622" y="805179"/>
                </a:moveTo>
                <a:lnTo>
                  <a:pt x="283480" y="803910"/>
                </a:lnTo>
                <a:lnTo>
                  <a:pt x="279430" y="802639"/>
                </a:lnTo>
                <a:lnTo>
                  <a:pt x="291831" y="802639"/>
                </a:lnTo>
                <a:lnTo>
                  <a:pt x="289622" y="805179"/>
                </a:lnTo>
                <a:close/>
              </a:path>
              <a:path w="879475" h="1162050">
                <a:moveTo>
                  <a:pt x="300308" y="815339"/>
                </a:moveTo>
                <a:lnTo>
                  <a:pt x="298251" y="812800"/>
                </a:lnTo>
                <a:lnTo>
                  <a:pt x="295323" y="807720"/>
                </a:lnTo>
                <a:lnTo>
                  <a:pt x="294854" y="805179"/>
                </a:lnTo>
                <a:lnTo>
                  <a:pt x="294090" y="802639"/>
                </a:lnTo>
                <a:lnTo>
                  <a:pt x="407705" y="802639"/>
                </a:lnTo>
                <a:lnTo>
                  <a:pt x="407394" y="803910"/>
                </a:lnTo>
                <a:lnTo>
                  <a:pt x="407083" y="805179"/>
                </a:lnTo>
                <a:lnTo>
                  <a:pt x="355753" y="805179"/>
                </a:lnTo>
                <a:lnTo>
                  <a:pt x="356517" y="806450"/>
                </a:lnTo>
                <a:lnTo>
                  <a:pt x="418683" y="806450"/>
                </a:lnTo>
                <a:lnTo>
                  <a:pt x="417780" y="811529"/>
                </a:lnTo>
                <a:lnTo>
                  <a:pt x="305017" y="811529"/>
                </a:lnTo>
                <a:lnTo>
                  <a:pt x="300308" y="815339"/>
                </a:lnTo>
                <a:close/>
              </a:path>
              <a:path w="879475" h="1162050">
                <a:moveTo>
                  <a:pt x="407392" y="803917"/>
                </a:moveTo>
                <a:close/>
              </a:path>
              <a:path w="879475" h="1162050">
                <a:moveTo>
                  <a:pt x="414421" y="805179"/>
                </a:moveTo>
                <a:lnTo>
                  <a:pt x="407083" y="805179"/>
                </a:lnTo>
                <a:lnTo>
                  <a:pt x="407392" y="803917"/>
                </a:lnTo>
                <a:lnTo>
                  <a:pt x="414421" y="805179"/>
                </a:lnTo>
                <a:close/>
              </a:path>
              <a:path w="879475" h="1162050">
                <a:moveTo>
                  <a:pt x="418683" y="806450"/>
                </a:moveTo>
                <a:lnTo>
                  <a:pt x="357599" y="806450"/>
                </a:lnTo>
                <a:lnTo>
                  <a:pt x="357370" y="805179"/>
                </a:lnTo>
                <a:lnTo>
                  <a:pt x="418909" y="805179"/>
                </a:lnTo>
                <a:lnTo>
                  <a:pt x="418683" y="806450"/>
                </a:lnTo>
                <a:close/>
              </a:path>
              <a:path w="879475" h="1162050">
                <a:moveTo>
                  <a:pt x="310785" y="814070"/>
                </a:moveTo>
                <a:lnTo>
                  <a:pt x="307235" y="814070"/>
                </a:lnTo>
                <a:lnTo>
                  <a:pt x="305017" y="811529"/>
                </a:lnTo>
                <a:lnTo>
                  <a:pt x="354443" y="811529"/>
                </a:lnTo>
                <a:lnTo>
                  <a:pt x="354012" y="812800"/>
                </a:lnTo>
                <a:lnTo>
                  <a:pt x="313340" y="812800"/>
                </a:lnTo>
                <a:lnTo>
                  <a:pt x="310785" y="814070"/>
                </a:lnTo>
                <a:close/>
              </a:path>
              <a:path w="879475" h="1162050">
                <a:moveTo>
                  <a:pt x="416977" y="815339"/>
                </a:moveTo>
                <a:lnTo>
                  <a:pt x="344347" y="815339"/>
                </a:lnTo>
                <a:lnTo>
                  <a:pt x="344549" y="814070"/>
                </a:lnTo>
                <a:lnTo>
                  <a:pt x="353246" y="814070"/>
                </a:lnTo>
                <a:lnTo>
                  <a:pt x="355207" y="812800"/>
                </a:lnTo>
                <a:lnTo>
                  <a:pt x="354998" y="812800"/>
                </a:lnTo>
                <a:lnTo>
                  <a:pt x="354806" y="811529"/>
                </a:lnTo>
                <a:lnTo>
                  <a:pt x="417780" y="811529"/>
                </a:lnTo>
                <a:lnTo>
                  <a:pt x="416977" y="815339"/>
                </a:lnTo>
                <a:close/>
              </a:path>
              <a:path w="879475" h="1162050">
                <a:moveTo>
                  <a:pt x="328581" y="821689"/>
                </a:moveTo>
                <a:lnTo>
                  <a:pt x="323882" y="821689"/>
                </a:lnTo>
                <a:lnTo>
                  <a:pt x="316086" y="816610"/>
                </a:lnTo>
                <a:lnTo>
                  <a:pt x="316334" y="814070"/>
                </a:lnTo>
                <a:lnTo>
                  <a:pt x="313340" y="812800"/>
                </a:lnTo>
                <a:lnTo>
                  <a:pt x="353485" y="812800"/>
                </a:lnTo>
                <a:lnTo>
                  <a:pt x="353246" y="814070"/>
                </a:lnTo>
                <a:lnTo>
                  <a:pt x="342675" y="814070"/>
                </a:lnTo>
                <a:lnTo>
                  <a:pt x="344310" y="815339"/>
                </a:lnTo>
                <a:lnTo>
                  <a:pt x="416977" y="815339"/>
                </a:lnTo>
                <a:lnTo>
                  <a:pt x="416709" y="816610"/>
                </a:lnTo>
                <a:lnTo>
                  <a:pt x="385633" y="816610"/>
                </a:lnTo>
                <a:lnTo>
                  <a:pt x="385909" y="817879"/>
                </a:lnTo>
                <a:lnTo>
                  <a:pt x="403228" y="817879"/>
                </a:lnTo>
                <a:lnTo>
                  <a:pt x="402980" y="819150"/>
                </a:lnTo>
                <a:lnTo>
                  <a:pt x="333747" y="819150"/>
                </a:lnTo>
                <a:lnTo>
                  <a:pt x="328581" y="821689"/>
                </a:lnTo>
                <a:close/>
              </a:path>
              <a:path w="879475" h="1162050">
                <a:moveTo>
                  <a:pt x="403577" y="817988"/>
                </a:moveTo>
                <a:lnTo>
                  <a:pt x="403246" y="817879"/>
                </a:lnTo>
                <a:lnTo>
                  <a:pt x="386781" y="817879"/>
                </a:lnTo>
                <a:lnTo>
                  <a:pt x="386991" y="816610"/>
                </a:lnTo>
                <a:lnTo>
                  <a:pt x="403352" y="816610"/>
                </a:lnTo>
                <a:lnTo>
                  <a:pt x="403577" y="817988"/>
                </a:lnTo>
                <a:close/>
              </a:path>
              <a:path w="879475" h="1162050">
                <a:moveTo>
                  <a:pt x="415638" y="821689"/>
                </a:moveTo>
                <a:lnTo>
                  <a:pt x="415143" y="821536"/>
                </a:lnTo>
                <a:lnTo>
                  <a:pt x="409705" y="819150"/>
                </a:lnTo>
                <a:lnTo>
                  <a:pt x="407457" y="819150"/>
                </a:lnTo>
                <a:lnTo>
                  <a:pt x="403352" y="816610"/>
                </a:lnTo>
                <a:lnTo>
                  <a:pt x="416709" y="816610"/>
                </a:lnTo>
                <a:lnTo>
                  <a:pt x="415638" y="821689"/>
                </a:lnTo>
                <a:close/>
              </a:path>
              <a:path w="879475" h="1162050">
                <a:moveTo>
                  <a:pt x="415493" y="821689"/>
                </a:moveTo>
                <a:lnTo>
                  <a:pt x="403945" y="821689"/>
                </a:lnTo>
                <a:lnTo>
                  <a:pt x="403975" y="820420"/>
                </a:lnTo>
                <a:lnTo>
                  <a:pt x="403831" y="819150"/>
                </a:lnTo>
                <a:lnTo>
                  <a:pt x="403577" y="817988"/>
                </a:lnTo>
                <a:lnTo>
                  <a:pt x="415143" y="821536"/>
                </a:lnTo>
                <a:lnTo>
                  <a:pt x="415493" y="821689"/>
                </a:lnTo>
                <a:close/>
              </a:path>
              <a:path w="879475" h="1162050">
                <a:moveTo>
                  <a:pt x="224180" y="829310"/>
                </a:moveTo>
                <a:lnTo>
                  <a:pt x="211368" y="829310"/>
                </a:lnTo>
                <a:lnTo>
                  <a:pt x="212898" y="826770"/>
                </a:lnTo>
                <a:lnTo>
                  <a:pt x="213146" y="826770"/>
                </a:lnTo>
                <a:lnTo>
                  <a:pt x="213109" y="825500"/>
                </a:lnTo>
                <a:lnTo>
                  <a:pt x="215070" y="824229"/>
                </a:lnTo>
                <a:lnTo>
                  <a:pt x="217271" y="821689"/>
                </a:lnTo>
                <a:lnTo>
                  <a:pt x="212946" y="819150"/>
                </a:lnTo>
                <a:lnTo>
                  <a:pt x="224141" y="819150"/>
                </a:lnTo>
                <a:lnTo>
                  <a:pt x="221471" y="824229"/>
                </a:lnTo>
                <a:lnTo>
                  <a:pt x="224180" y="829310"/>
                </a:lnTo>
                <a:close/>
              </a:path>
              <a:path w="879475" h="1162050">
                <a:moveTo>
                  <a:pt x="338943" y="826770"/>
                </a:moveTo>
                <a:lnTo>
                  <a:pt x="337700" y="820420"/>
                </a:lnTo>
                <a:lnTo>
                  <a:pt x="333747" y="819150"/>
                </a:lnTo>
                <a:lnTo>
                  <a:pt x="403046" y="819150"/>
                </a:lnTo>
                <a:lnTo>
                  <a:pt x="402826" y="820420"/>
                </a:lnTo>
                <a:lnTo>
                  <a:pt x="402902" y="821689"/>
                </a:lnTo>
                <a:lnTo>
                  <a:pt x="415493" y="821689"/>
                </a:lnTo>
                <a:lnTo>
                  <a:pt x="415301" y="822960"/>
                </a:lnTo>
                <a:lnTo>
                  <a:pt x="416489" y="822960"/>
                </a:lnTo>
                <a:lnTo>
                  <a:pt x="417205" y="824229"/>
                </a:lnTo>
                <a:lnTo>
                  <a:pt x="348347" y="824229"/>
                </a:lnTo>
                <a:lnTo>
                  <a:pt x="338943" y="826770"/>
                </a:lnTo>
                <a:close/>
              </a:path>
              <a:path w="879475" h="1162050">
                <a:moveTo>
                  <a:pt x="403945" y="821689"/>
                </a:moveTo>
                <a:lnTo>
                  <a:pt x="402902" y="821689"/>
                </a:lnTo>
                <a:lnTo>
                  <a:pt x="403648" y="820420"/>
                </a:lnTo>
                <a:lnTo>
                  <a:pt x="403945" y="821689"/>
                </a:lnTo>
                <a:close/>
              </a:path>
              <a:path w="879475" h="1162050">
                <a:moveTo>
                  <a:pt x="352978" y="828039"/>
                </a:moveTo>
                <a:lnTo>
                  <a:pt x="348347" y="824229"/>
                </a:lnTo>
                <a:lnTo>
                  <a:pt x="417205" y="824229"/>
                </a:lnTo>
                <a:lnTo>
                  <a:pt x="416354" y="825500"/>
                </a:lnTo>
                <a:lnTo>
                  <a:pt x="360021" y="825500"/>
                </a:lnTo>
                <a:lnTo>
                  <a:pt x="352978" y="828039"/>
                </a:lnTo>
                <a:close/>
              </a:path>
              <a:path w="879475" h="1162050">
                <a:moveTo>
                  <a:pt x="212831" y="826754"/>
                </a:moveTo>
                <a:lnTo>
                  <a:pt x="212095" y="825500"/>
                </a:lnTo>
                <a:lnTo>
                  <a:pt x="212831" y="825500"/>
                </a:lnTo>
                <a:lnTo>
                  <a:pt x="212831" y="826754"/>
                </a:lnTo>
                <a:close/>
              </a:path>
              <a:path w="879475" h="1162050">
                <a:moveTo>
                  <a:pt x="377223" y="836929"/>
                </a:moveTo>
                <a:lnTo>
                  <a:pt x="374955" y="828039"/>
                </a:lnTo>
                <a:lnTo>
                  <a:pt x="362535" y="828039"/>
                </a:lnTo>
                <a:lnTo>
                  <a:pt x="360021" y="825500"/>
                </a:lnTo>
                <a:lnTo>
                  <a:pt x="416354" y="825500"/>
                </a:lnTo>
                <a:lnTo>
                  <a:pt x="413801" y="829310"/>
                </a:lnTo>
                <a:lnTo>
                  <a:pt x="409657" y="833120"/>
                </a:lnTo>
                <a:lnTo>
                  <a:pt x="393420" y="833120"/>
                </a:lnTo>
                <a:lnTo>
                  <a:pt x="383365" y="834389"/>
                </a:lnTo>
                <a:lnTo>
                  <a:pt x="377223" y="836929"/>
                </a:lnTo>
                <a:close/>
              </a:path>
              <a:path w="879475" h="1162050">
                <a:moveTo>
                  <a:pt x="212841" y="826770"/>
                </a:moveTo>
                <a:close/>
              </a:path>
              <a:path w="879475" h="1162050">
                <a:moveTo>
                  <a:pt x="367588" y="829310"/>
                </a:moveTo>
                <a:lnTo>
                  <a:pt x="365952" y="828039"/>
                </a:lnTo>
                <a:lnTo>
                  <a:pt x="369521" y="828039"/>
                </a:lnTo>
                <a:lnTo>
                  <a:pt x="367588" y="829310"/>
                </a:lnTo>
                <a:close/>
              </a:path>
              <a:path w="879475" h="1162050">
                <a:moveTo>
                  <a:pt x="504580" y="831850"/>
                </a:moveTo>
                <a:lnTo>
                  <a:pt x="470037" y="831850"/>
                </a:lnTo>
                <a:lnTo>
                  <a:pt x="470661" y="830579"/>
                </a:lnTo>
                <a:lnTo>
                  <a:pt x="504407" y="830579"/>
                </a:lnTo>
                <a:lnTo>
                  <a:pt x="504580" y="831850"/>
                </a:lnTo>
                <a:close/>
              </a:path>
              <a:path w="879475" h="1162050">
                <a:moveTo>
                  <a:pt x="226067" y="854710"/>
                </a:moveTo>
                <a:lnTo>
                  <a:pt x="183430" y="854710"/>
                </a:lnTo>
                <a:lnTo>
                  <a:pt x="184263" y="853439"/>
                </a:lnTo>
                <a:lnTo>
                  <a:pt x="226308" y="853439"/>
                </a:lnTo>
                <a:lnTo>
                  <a:pt x="226067" y="854710"/>
                </a:lnTo>
                <a:close/>
              </a:path>
              <a:path w="879475" h="1162050">
                <a:moveTo>
                  <a:pt x="237682" y="869950"/>
                </a:moveTo>
                <a:lnTo>
                  <a:pt x="228217" y="869950"/>
                </a:lnTo>
                <a:lnTo>
                  <a:pt x="231689" y="868679"/>
                </a:lnTo>
                <a:lnTo>
                  <a:pt x="233450" y="864870"/>
                </a:lnTo>
                <a:lnTo>
                  <a:pt x="237611" y="866139"/>
                </a:lnTo>
                <a:lnTo>
                  <a:pt x="237682" y="869950"/>
                </a:lnTo>
                <a:close/>
              </a:path>
              <a:path w="879475" h="1162050">
                <a:moveTo>
                  <a:pt x="232339" y="876300"/>
                </a:moveTo>
                <a:lnTo>
                  <a:pt x="229153" y="875029"/>
                </a:lnTo>
                <a:lnTo>
                  <a:pt x="234090" y="875029"/>
                </a:lnTo>
                <a:lnTo>
                  <a:pt x="232339" y="876300"/>
                </a:lnTo>
                <a:close/>
              </a:path>
              <a:path w="879475" h="1162050">
                <a:moveTo>
                  <a:pt x="495124" y="882650"/>
                </a:moveTo>
                <a:lnTo>
                  <a:pt x="452252" y="882650"/>
                </a:lnTo>
                <a:lnTo>
                  <a:pt x="451984" y="881379"/>
                </a:lnTo>
                <a:lnTo>
                  <a:pt x="495354" y="881379"/>
                </a:lnTo>
                <a:lnTo>
                  <a:pt x="495124" y="882650"/>
                </a:lnTo>
                <a:close/>
              </a:path>
              <a:path w="879475" h="1162050">
                <a:moveTo>
                  <a:pt x="460382" y="991870"/>
                </a:moveTo>
                <a:lnTo>
                  <a:pt x="453353" y="991870"/>
                </a:lnTo>
                <a:lnTo>
                  <a:pt x="453535" y="990600"/>
                </a:lnTo>
                <a:lnTo>
                  <a:pt x="460884" y="990600"/>
                </a:lnTo>
                <a:lnTo>
                  <a:pt x="460382" y="991870"/>
                </a:lnTo>
                <a:close/>
              </a:path>
              <a:path w="879475" h="1162050">
                <a:moveTo>
                  <a:pt x="246882" y="1008379"/>
                </a:moveTo>
                <a:lnTo>
                  <a:pt x="239343" y="1008379"/>
                </a:lnTo>
                <a:lnTo>
                  <a:pt x="243935" y="1003300"/>
                </a:lnTo>
                <a:lnTo>
                  <a:pt x="246882" y="1008379"/>
                </a:lnTo>
                <a:close/>
              </a:path>
              <a:path w="879475" h="1162050">
                <a:moveTo>
                  <a:pt x="432975" y="1050289"/>
                </a:moveTo>
                <a:lnTo>
                  <a:pt x="328686" y="1050289"/>
                </a:lnTo>
                <a:lnTo>
                  <a:pt x="334810" y="1049020"/>
                </a:lnTo>
                <a:lnTo>
                  <a:pt x="338368" y="1047750"/>
                </a:lnTo>
                <a:lnTo>
                  <a:pt x="354394" y="1047750"/>
                </a:lnTo>
                <a:lnTo>
                  <a:pt x="360391" y="1046479"/>
                </a:lnTo>
                <a:lnTo>
                  <a:pt x="366115" y="1042670"/>
                </a:lnTo>
                <a:lnTo>
                  <a:pt x="366842" y="1042670"/>
                </a:lnTo>
                <a:lnTo>
                  <a:pt x="367731" y="1041400"/>
                </a:lnTo>
                <a:lnTo>
                  <a:pt x="376477" y="1041400"/>
                </a:lnTo>
                <a:lnTo>
                  <a:pt x="378744" y="1036320"/>
                </a:lnTo>
                <a:lnTo>
                  <a:pt x="381336" y="1028700"/>
                </a:lnTo>
                <a:lnTo>
                  <a:pt x="381012" y="1026160"/>
                </a:lnTo>
                <a:lnTo>
                  <a:pt x="384446" y="1024889"/>
                </a:lnTo>
                <a:lnTo>
                  <a:pt x="387824" y="1031239"/>
                </a:lnTo>
                <a:lnTo>
                  <a:pt x="442893" y="1031239"/>
                </a:lnTo>
                <a:lnTo>
                  <a:pt x="443315" y="1035050"/>
                </a:lnTo>
                <a:lnTo>
                  <a:pt x="432975" y="1050289"/>
                </a:lnTo>
                <a:close/>
              </a:path>
              <a:path w="879475" h="1162050">
                <a:moveTo>
                  <a:pt x="279633" y="1035050"/>
                </a:moveTo>
                <a:lnTo>
                  <a:pt x="271739" y="1035050"/>
                </a:lnTo>
                <a:lnTo>
                  <a:pt x="271721" y="1026160"/>
                </a:lnTo>
                <a:lnTo>
                  <a:pt x="276083" y="1027429"/>
                </a:lnTo>
                <a:lnTo>
                  <a:pt x="277767" y="1029970"/>
                </a:lnTo>
                <a:lnTo>
                  <a:pt x="283230" y="1032510"/>
                </a:lnTo>
                <a:lnTo>
                  <a:pt x="279633" y="1035050"/>
                </a:lnTo>
                <a:close/>
              </a:path>
              <a:path w="879475" h="1162050">
                <a:moveTo>
                  <a:pt x="292740" y="1037589"/>
                </a:moveTo>
                <a:lnTo>
                  <a:pt x="284205" y="1037589"/>
                </a:lnTo>
                <a:lnTo>
                  <a:pt x="287517" y="1036320"/>
                </a:lnTo>
                <a:lnTo>
                  <a:pt x="292740" y="1037589"/>
                </a:lnTo>
                <a:close/>
              </a:path>
              <a:path w="879475" h="1162050">
                <a:moveTo>
                  <a:pt x="317444" y="1045210"/>
                </a:moveTo>
                <a:lnTo>
                  <a:pt x="300384" y="1045210"/>
                </a:lnTo>
                <a:lnTo>
                  <a:pt x="307398" y="1040129"/>
                </a:lnTo>
                <a:lnTo>
                  <a:pt x="311331" y="1041400"/>
                </a:lnTo>
                <a:lnTo>
                  <a:pt x="317444" y="1045210"/>
                </a:lnTo>
                <a:close/>
              </a:path>
              <a:path w="879475" h="1162050">
                <a:moveTo>
                  <a:pt x="327494" y="1047750"/>
                </a:moveTo>
                <a:lnTo>
                  <a:pt x="320457" y="1047750"/>
                </a:lnTo>
                <a:lnTo>
                  <a:pt x="326831" y="1042670"/>
                </a:lnTo>
                <a:lnTo>
                  <a:pt x="327494" y="1047750"/>
                </a:lnTo>
                <a:close/>
              </a:path>
              <a:path w="879475" h="1162050">
                <a:moveTo>
                  <a:pt x="265893" y="1146810"/>
                </a:moveTo>
                <a:lnTo>
                  <a:pt x="263100" y="1146810"/>
                </a:lnTo>
                <a:lnTo>
                  <a:pt x="262659" y="1144270"/>
                </a:lnTo>
                <a:lnTo>
                  <a:pt x="262900" y="1140460"/>
                </a:lnTo>
                <a:lnTo>
                  <a:pt x="261655" y="1137920"/>
                </a:lnTo>
                <a:lnTo>
                  <a:pt x="259705" y="1132839"/>
                </a:lnTo>
                <a:lnTo>
                  <a:pt x="256843" y="1129029"/>
                </a:lnTo>
                <a:lnTo>
                  <a:pt x="253485" y="1125220"/>
                </a:lnTo>
                <a:lnTo>
                  <a:pt x="251753" y="1125220"/>
                </a:lnTo>
                <a:lnTo>
                  <a:pt x="247428" y="1123950"/>
                </a:lnTo>
                <a:lnTo>
                  <a:pt x="246529" y="1121410"/>
                </a:lnTo>
                <a:lnTo>
                  <a:pt x="247877" y="1115060"/>
                </a:lnTo>
                <a:lnTo>
                  <a:pt x="246223" y="1111250"/>
                </a:lnTo>
                <a:lnTo>
                  <a:pt x="243304" y="1101089"/>
                </a:lnTo>
                <a:lnTo>
                  <a:pt x="243801" y="1096010"/>
                </a:lnTo>
                <a:lnTo>
                  <a:pt x="243852" y="1093470"/>
                </a:lnTo>
                <a:lnTo>
                  <a:pt x="243485" y="1087120"/>
                </a:lnTo>
                <a:lnTo>
                  <a:pt x="242444" y="1085850"/>
                </a:lnTo>
                <a:lnTo>
                  <a:pt x="240569" y="1082039"/>
                </a:lnTo>
                <a:lnTo>
                  <a:pt x="231832" y="1078229"/>
                </a:lnTo>
                <a:lnTo>
                  <a:pt x="232072" y="1073150"/>
                </a:lnTo>
                <a:lnTo>
                  <a:pt x="226380" y="1064260"/>
                </a:lnTo>
                <a:lnTo>
                  <a:pt x="230196" y="1064260"/>
                </a:lnTo>
                <a:lnTo>
                  <a:pt x="230503" y="1062989"/>
                </a:lnTo>
                <a:lnTo>
                  <a:pt x="424245" y="1062989"/>
                </a:lnTo>
                <a:lnTo>
                  <a:pt x="420707" y="1068070"/>
                </a:lnTo>
                <a:lnTo>
                  <a:pt x="418200" y="1071879"/>
                </a:lnTo>
                <a:lnTo>
                  <a:pt x="413044" y="1074420"/>
                </a:lnTo>
                <a:lnTo>
                  <a:pt x="410977" y="1075689"/>
                </a:lnTo>
                <a:lnTo>
                  <a:pt x="410728" y="1075689"/>
                </a:lnTo>
                <a:lnTo>
                  <a:pt x="406489" y="1083310"/>
                </a:lnTo>
                <a:lnTo>
                  <a:pt x="274620" y="1083310"/>
                </a:lnTo>
                <a:lnTo>
                  <a:pt x="273787" y="1084579"/>
                </a:lnTo>
                <a:lnTo>
                  <a:pt x="274180" y="1085850"/>
                </a:lnTo>
                <a:lnTo>
                  <a:pt x="274237" y="1087120"/>
                </a:lnTo>
                <a:lnTo>
                  <a:pt x="400451" y="1087120"/>
                </a:lnTo>
                <a:lnTo>
                  <a:pt x="394132" y="1092200"/>
                </a:lnTo>
                <a:lnTo>
                  <a:pt x="393115" y="1093470"/>
                </a:lnTo>
                <a:lnTo>
                  <a:pt x="294175" y="1093470"/>
                </a:lnTo>
                <a:lnTo>
                  <a:pt x="293755" y="1094739"/>
                </a:lnTo>
                <a:lnTo>
                  <a:pt x="293419" y="1096010"/>
                </a:lnTo>
                <a:lnTo>
                  <a:pt x="293203" y="1097279"/>
                </a:lnTo>
                <a:lnTo>
                  <a:pt x="257809" y="1097279"/>
                </a:lnTo>
                <a:lnTo>
                  <a:pt x="258440" y="1102360"/>
                </a:lnTo>
                <a:lnTo>
                  <a:pt x="253638" y="1106170"/>
                </a:lnTo>
                <a:lnTo>
                  <a:pt x="260632" y="1111250"/>
                </a:lnTo>
                <a:lnTo>
                  <a:pt x="345603" y="1111250"/>
                </a:lnTo>
                <a:lnTo>
                  <a:pt x="344510" y="1112520"/>
                </a:lnTo>
                <a:lnTo>
                  <a:pt x="341459" y="1112520"/>
                </a:lnTo>
                <a:lnTo>
                  <a:pt x="341784" y="1113789"/>
                </a:lnTo>
                <a:lnTo>
                  <a:pt x="336923" y="1113789"/>
                </a:lnTo>
                <a:lnTo>
                  <a:pt x="335671" y="1115060"/>
                </a:lnTo>
                <a:lnTo>
                  <a:pt x="301428" y="1115060"/>
                </a:lnTo>
                <a:lnTo>
                  <a:pt x="300854" y="1116329"/>
                </a:lnTo>
                <a:lnTo>
                  <a:pt x="300710" y="1116329"/>
                </a:lnTo>
                <a:lnTo>
                  <a:pt x="300634" y="1117600"/>
                </a:lnTo>
                <a:lnTo>
                  <a:pt x="301638" y="1117600"/>
                </a:lnTo>
                <a:lnTo>
                  <a:pt x="302510" y="1118870"/>
                </a:lnTo>
                <a:lnTo>
                  <a:pt x="343084" y="1118870"/>
                </a:lnTo>
                <a:lnTo>
                  <a:pt x="343410" y="1120139"/>
                </a:lnTo>
                <a:lnTo>
                  <a:pt x="342386" y="1123950"/>
                </a:lnTo>
                <a:lnTo>
                  <a:pt x="342196" y="1129029"/>
                </a:lnTo>
                <a:lnTo>
                  <a:pt x="334990" y="1131570"/>
                </a:lnTo>
                <a:lnTo>
                  <a:pt x="326035" y="1131570"/>
                </a:lnTo>
                <a:lnTo>
                  <a:pt x="327290" y="1143000"/>
                </a:lnTo>
                <a:lnTo>
                  <a:pt x="322176" y="1144270"/>
                </a:lnTo>
                <a:lnTo>
                  <a:pt x="313951" y="1144270"/>
                </a:lnTo>
                <a:lnTo>
                  <a:pt x="314134" y="1145539"/>
                </a:lnTo>
                <a:lnTo>
                  <a:pt x="268811" y="1145539"/>
                </a:lnTo>
                <a:lnTo>
                  <a:pt x="265893" y="1146810"/>
                </a:lnTo>
                <a:close/>
              </a:path>
              <a:path w="879475" h="1162050">
                <a:moveTo>
                  <a:pt x="400451" y="1087120"/>
                </a:moveTo>
                <a:lnTo>
                  <a:pt x="276245" y="1087120"/>
                </a:lnTo>
                <a:lnTo>
                  <a:pt x="277088" y="1085850"/>
                </a:lnTo>
                <a:lnTo>
                  <a:pt x="276666" y="1084579"/>
                </a:lnTo>
                <a:lnTo>
                  <a:pt x="276618" y="1083310"/>
                </a:lnTo>
                <a:lnTo>
                  <a:pt x="406489" y="1083310"/>
                </a:lnTo>
                <a:lnTo>
                  <a:pt x="400451" y="1087120"/>
                </a:lnTo>
                <a:close/>
              </a:path>
              <a:path w="879475" h="1162050">
                <a:moveTo>
                  <a:pt x="276245" y="1087120"/>
                </a:moveTo>
                <a:lnTo>
                  <a:pt x="274237" y="1087120"/>
                </a:lnTo>
                <a:lnTo>
                  <a:pt x="275079" y="1085850"/>
                </a:lnTo>
                <a:lnTo>
                  <a:pt x="276245" y="1087120"/>
                </a:lnTo>
                <a:close/>
              </a:path>
              <a:path w="879475" h="1162050">
                <a:moveTo>
                  <a:pt x="374276" y="1101089"/>
                </a:moveTo>
                <a:lnTo>
                  <a:pt x="294214" y="1101089"/>
                </a:lnTo>
                <a:lnTo>
                  <a:pt x="295936" y="1093470"/>
                </a:lnTo>
                <a:lnTo>
                  <a:pt x="393115" y="1093470"/>
                </a:lnTo>
                <a:lnTo>
                  <a:pt x="392099" y="1094739"/>
                </a:lnTo>
                <a:lnTo>
                  <a:pt x="307588" y="1094739"/>
                </a:lnTo>
                <a:lnTo>
                  <a:pt x="306038" y="1096010"/>
                </a:lnTo>
                <a:lnTo>
                  <a:pt x="305255" y="1097279"/>
                </a:lnTo>
                <a:lnTo>
                  <a:pt x="306413" y="1098550"/>
                </a:lnTo>
                <a:lnTo>
                  <a:pt x="307207" y="1099820"/>
                </a:lnTo>
                <a:lnTo>
                  <a:pt x="375128" y="1099820"/>
                </a:lnTo>
                <a:lnTo>
                  <a:pt x="374276" y="1101089"/>
                </a:lnTo>
                <a:close/>
              </a:path>
              <a:path w="879475" h="1162050">
                <a:moveTo>
                  <a:pt x="378150" y="1098550"/>
                </a:moveTo>
                <a:lnTo>
                  <a:pt x="309714" y="1098550"/>
                </a:lnTo>
                <a:lnTo>
                  <a:pt x="310088" y="1097279"/>
                </a:lnTo>
                <a:lnTo>
                  <a:pt x="309129" y="1096010"/>
                </a:lnTo>
                <a:lnTo>
                  <a:pt x="308671" y="1094739"/>
                </a:lnTo>
                <a:lnTo>
                  <a:pt x="392099" y="1094739"/>
                </a:lnTo>
                <a:lnTo>
                  <a:pt x="391082" y="1096010"/>
                </a:lnTo>
                <a:lnTo>
                  <a:pt x="380677" y="1096010"/>
                </a:lnTo>
                <a:lnTo>
                  <a:pt x="380566" y="1097477"/>
                </a:lnTo>
                <a:lnTo>
                  <a:pt x="378150" y="1098550"/>
                </a:lnTo>
                <a:close/>
              </a:path>
              <a:path w="879475" h="1162050">
                <a:moveTo>
                  <a:pt x="382849" y="1097279"/>
                </a:moveTo>
                <a:lnTo>
                  <a:pt x="380810" y="1097279"/>
                </a:lnTo>
                <a:lnTo>
                  <a:pt x="380886" y="1096010"/>
                </a:lnTo>
                <a:lnTo>
                  <a:pt x="385067" y="1096010"/>
                </a:lnTo>
                <a:lnTo>
                  <a:pt x="382849" y="1097279"/>
                </a:lnTo>
                <a:close/>
              </a:path>
              <a:path w="879475" h="1162050">
                <a:moveTo>
                  <a:pt x="389049" y="1098550"/>
                </a:moveTo>
                <a:lnTo>
                  <a:pt x="386322" y="1098550"/>
                </a:lnTo>
                <a:lnTo>
                  <a:pt x="385067" y="1096010"/>
                </a:lnTo>
                <a:lnTo>
                  <a:pt x="391082" y="1096010"/>
                </a:lnTo>
                <a:lnTo>
                  <a:pt x="389049" y="1098550"/>
                </a:lnTo>
                <a:close/>
              </a:path>
              <a:path w="879475" h="1162050">
                <a:moveTo>
                  <a:pt x="345603" y="1111250"/>
                </a:moveTo>
                <a:lnTo>
                  <a:pt x="260632" y="1111250"/>
                </a:lnTo>
                <a:lnTo>
                  <a:pt x="259502" y="1106170"/>
                </a:lnTo>
                <a:lnTo>
                  <a:pt x="263799" y="1102360"/>
                </a:lnTo>
                <a:lnTo>
                  <a:pt x="257809" y="1097279"/>
                </a:lnTo>
                <a:lnTo>
                  <a:pt x="293203" y="1097279"/>
                </a:lnTo>
                <a:lnTo>
                  <a:pt x="292988" y="1098550"/>
                </a:lnTo>
                <a:lnTo>
                  <a:pt x="274361" y="1098550"/>
                </a:lnTo>
                <a:lnTo>
                  <a:pt x="273079" y="1099820"/>
                </a:lnTo>
                <a:lnTo>
                  <a:pt x="271978" y="1101089"/>
                </a:lnTo>
                <a:lnTo>
                  <a:pt x="271031" y="1103629"/>
                </a:lnTo>
                <a:lnTo>
                  <a:pt x="270763" y="1107439"/>
                </a:lnTo>
                <a:lnTo>
                  <a:pt x="348883" y="1107439"/>
                </a:lnTo>
                <a:lnTo>
                  <a:pt x="345603" y="1111250"/>
                </a:lnTo>
                <a:close/>
              </a:path>
              <a:path w="879475" h="1162050">
                <a:moveTo>
                  <a:pt x="380485" y="1098550"/>
                </a:moveTo>
                <a:lnTo>
                  <a:pt x="380566" y="1097477"/>
                </a:lnTo>
                <a:lnTo>
                  <a:pt x="381012" y="1097279"/>
                </a:lnTo>
                <a:lnTo>
                  <a:pt x="380485" y="1098550"/>
                </a:lnTo>
                <a:close/>
              </a:path>
              <a:path w="879475" h="1162050">
                <a:moveTo>
                  <a:pt x="285345" y="1107439"/>
                </a:moveTo>
                <a:lnTo>
                  <a:pt x="271930" y="1107439"/>
                </a:lnTo>
                <a:lnTo>
                  <a:pt x="273098" y="1106170"/>
                </a:lnTo>
                <a:lnTo>
                  <a:pt x="274515" y="1104900"/>
                </a:lnTo>
                <a:lnTo>
                  <a:pt x="275547" y="1102360"/>
                </a:lnTo>
                <a:lnTo>
                  <a:pt x="274753" y="1101089"/>
                </a:lnTo>
                <a:lnTo>
                  <a:pt x="274361" y="1098550"/>
                </a:lnTo>
                <a:lnTo>
                  <a:pt x="292988" y="1098550"/>
                </a:lnTo>
                <a:lnTo>
                  <a:pt x="293056" y="1101089"/>
                </a:lnTo>
                <a:lnTo>
                  <a:pt x="374439" y="1101089"/>
                </a:lnTo>
                <a:lnTo>
                  <a:pt x="373908" y="1102360"/>
                </a:lnTo>
                <a:lnTo>
                  <a:pt x="353007" y="1102360"/>
                </a:lnTo>
                <a:lnTo>
                  <a:pt x="353187" y="1102439"/>
                </a:lnTo>
                <a:lnTo>
                  <a:pt x="349976" y="1106170"/>
                </a:lnTo>
                <a:lnTo>
                  <a:pt x="285441" y="1106170"/>
                </a:lnTo>
                <a:lnTo>
                  <a:pt x="285345" y="1107439"/>
                </a:lnTo>
                <a:close/>
              </a:path>
              <a:path w="879475" h="1162050">
                <a:moveTo>
                  <a:pt x="375128" y="1099820"/>
                </a:moveTo>
                <a:lnTo>
                  <a:pt x="307207" y="1099820"/>
                </a:lnTo>
                <a:lnTo>
                  <a:pt x="308441" y="1098550"/>
                </a:lnTo>
                <a:lnTo>
                  <a:pt x="375980" y="1098550"/>
                </a:lnTo>
                <a:lnTo>
                  <a:pt x="375128" y="1099820"/>
                </a:lnTo>
                <a:close/>
              </a:path>
              <a:path w="879475" h="1162050">
                <a:moveTo>
                  <a:pt x="375242" y="1102360"/>
                </a:moveTo>
                <a:lnTo>
                  <a:pt x="374439" y="1101089"/>
                </a:lnTo>
                <a:lnTo>
                  <a:pt x="375329" y="1101089"/>
                </a:lnTo>
                <a:lnTo>
                  <a:pt x="375242" y="1102360"/>
                </a:lnTo>
                <a:close/>
              </a:path>
              <a:path w="879475" h="1162050">
                <a:moveTo>
                  <a:pt x="368441" y="1109979"/>
                </a:moveTo>
                <a:lnTo>
                  <a:pt x="364966" y="1107439"/>
                </a:lnTo>
                <a:lnTo>
                  <a:pt x="361627" y="1106170"/>
                </a:lnTo>
                <a:lnTo>
                  <a:pt x="353187" y="1102439"/>
                </a:lnTo>
                <a:lnTo>
                  <a:pt x="373908" y="1102360"/>
                </a:lnTo>
                <a:lnTo>
                  <a:pt x="373377" y="1103629"/>
                </a:lnTo>
                <a:lnTo>
                  <a:pt x="369061" y="1104900"/>
                </a:lnTo>
                <a:lnTo>
                  <a:pt x="372161" y="1107439"/>
                </a:lnTo>
                <a:lnTo>
                  <a:pt x="368441" y="1109979"/>
                </a:lnTo>
                <a:close/>
              </a:path>
              <a:path w="879475" h="1162050">
                <a:moveTo>
                  <a:pt x="348883" y="1107439"/>
                </a:moveTo>
                <a:lnTo>
                  <a:pt x="286884" y="1107439"/>
                </a:lnTo>
                <a:lnTo>
                  <a:pt x="286847" y="1106170"/>
                </a:lnTo>
                <a:lnTo>
                  <a:pt x="349976" y="1106170"/>
                </a:lnTo>
                <a:lnTo>
                  <a:pt x="348883" y="1107439"/>
                </a:lnTo>
                <a:close/>
              </a:path>
              <a:path w="879475" h="1162050">
                <a:moveTo>
                  <a:pt x="372457" y="1107439"/>
                </a:moveTo>
                <a:lnTo>
                  <a:pt x="372161" y="1107439"/>
                </a:lnTo>
                <a:lnTo>
                  <a:pt x="372248" y="1106170"/>
                </a:lnTo>
                <a:lnTo>
                  <a:pt x="372698" y="1106170"/>
                </a:lnTo>
                <a:lnTo>
                  <a:pt x="372457" y="1107439"/>
                </a:lnTo>
                <a:close/>
              </a:path>
              <a:path w="879475" h="1162050">
                <a:moveTo>
                  <a:pt x="342434" y="1116329"/>
                </a:moveTo>
                <a:lnTo>
                  <a:pt x="337546" y="1116329"/>
                </a:lnTo>
                <a:lnTo>
                  <a:pt x="338340" y="1115060"/>
                </a:lnTo>
                <a:lnTo>
                  <a:pt x="337421" y="1113789"/>
                </a:lnTo>
                <a:lnTo>
                  <a:pt x="341784" y="1113789"/>
                </a:lnTo>
                <a:lnTo>
                  <a:pt x="342434" y="1116329"/>
                </a:lnTo>
                <a:close/>
              </a:path>
              <a:path w="879475" h="1162050">
                <a:moveTo>
                  <a:pt x="343084" y="1118870"/>
                </a:moveTo>
                <a:lnTo>
                  <a:pt x="302510" y="1118870"/>
                </a:lnTo>
                <a:lnTo>
                  <a:pt x="304173" y="1115060"/>
                </a:lnTo>
                <a:lnTo>
                  <a:pt x="335671" y="1115060"/>
                </a:lnTo>
                <a:lnTo>
                  <a:pt x="337106" y="1116329"/>
                </a:lnTo>
                <a:lnTo>
                  <a:pt x="342434" y="1116329"/>
                </a:lnTo>
                <a:lnTo>
                  <a:pt x="343084" y="1118870"/>
                </a:lnTo>
                <a:close/>
              </a:path>
              <a:path w="879475" h="1162050">
                <a:moveTo>
                  <a:pt x="317062" y="1145539"/>
                </a:moveTo>
                <a:lnTo>
                  <a:pt x="316324" y="1145539"/>
                </a:lnTo>
                <a:lnTo>
                  <a:pt x="313951" y="1144270"/>
                </a:lnTo>
                <a:lnTo>
                  <a:pt x="322176" y="1144270"/>
                </a:lnTo>
                <a:lnTo>
                  <a:pt x="317062" y="1145539"/>
                </a:lnTo>
                <a:close/>
              </a:path>
              <a:path w="879475" h="1162050">
                <a:moveTo>
                  <a:pt x="273843" y="1154429"/>
                </a:moveTo>
                <a:lnTo>
                  <a:pt x="268820" y="1154429"/>
                </a:lnTo>
                <a:lnTo>
                  <a:pt x="267655" y="1151889"/>
                </a:lnTo>
                <a:lnTo>
                  <a:pt x="268180" y="1149350"/>
                </a:lnTo>
                <a:lnTo>
                  <a:pt x="268811" y="1145539"/>
                </a:lnTo>
                <a:lnTo>
                  <a:pt x="316324" y="1145539"/>
                </a:lnTo>
                <a:lnTo>
                  <a:pt x="316841" y="1146810"/>
                </a:lnTo>
                <a:lnTo>
                  <a:pt x="318783" y="1149350"/>
                </a:lnTo>
                <a:lnTo>
                  <a:pt x="304728" y="1149350"/>
                </a:lnTo>
                <a:lnTo>
                  <a:pt x="303685" y="1150620"/>
                </a:lnTo>
                <a:lnTo>
                  <a:pt x="302776" y="1150620"/>
                </a:lnTo>
                <a:lnTo>
                  <a:pt x="301026" y="1153160"/>
                </a:lnTo>
                <a:lnTo>
                  <a:pt x="276859" y="1153160"/>
                </a:lnTo>
                <a:lnTo>
                  <a:pt x="273843" y="1154429"/>
                </a:lnTo>
                <a:close/>
              </a:path>
              <a:path w="879475" h="1162050">
                <a:moveTo>
                  <a:pt x="310585" y="1156970"/>
                </a:moveTo>
                <a:lnTo>
                  <a:pt x="304728" y="1149350"/>
                </a:lnTo>
                <a:lnTo>
                  <a:pt x="318783" y="1149350"/>
                </a:lnTo>
                <a:lnTo>
                  <a:pt x="310585" y="1156970"/>
                </a:lnTo>
                <a:close/>
              </a:path>
              <a:path w="879475" h="1162050">
                <a:moveTo>
                  <a:pt x="291075" y="1162050"/>
                </a:moveTo>
                <a:lnTo>
                  <a:pt x="286444" y="1160779"/>
                </a:lnTo>
                <a:lnTo>
                  <a:pt x="285182" y="1160779"/>
                </a:lnTo>
                <a:lnTo>
                  <a:pt x="282657" y="1158239"/>
                </a:lnTo>
                <a:lnTo>
                  <a:pt x="281278" y="1155700"/>
                </a:lnTo>
                <a:lnTo>
                  <a:pt x="276859" y="1153160"/>
                </a:lnTo>
                <a:lnTo>
                  <a:pt x="291650" y="1153160"/>
                </a:lnTo>
                <a:lnTo>
                  <a:pt x="291075" y="1162050"/>
                </a:lnTo>
                <a:close/>
              </a:path>
              <a:path w="879475" h="1162050">
                <a:moveTo>
                  <a:pt x="296701" y="1158239"/>
                </a:moveTo>
                <a:lnTo>
                  <a:pt x="296471" y="1158239"/>
                </a:lnTo>
                <a:lnTo>
                  <a:pt x="291650" y="1153160"/>
                </a:lnTo>
                <a:lnTo>
                  <a:pt x="301026" y="1153160"/>
                </a:lnTo>
                <a:lnTo>
                  <a:pt x="299992" y="1154429"/>
                </a:lnTo>
                <a:lnTo>
                  <a:pt x="298194" y="1156970"/>
                </a:lnTo>
                <a:lnTo>
                  <a:pt x="296701" y="1158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666422" y="60954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5" y="410"/>
                </a:moveTo>
                <a:lnTo>
                  <a:pt x="334" y="180"/>
                </a:lnTo>
                <a:lnTo>
                  <a:pt x="133" y="50"/>
                </a:lnTo>
                <a:lnTo>
                  <a:pt x="0" y="0"/>
                </a:lnTo>
                <a:lnTo>
                  <a:pt x="275" y="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4772096" y="60871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73" y="55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4337400" y="67020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54" y="0"/>
                </a:moveTo>
                <a:lnTo>
                  <a:pt x="0" y="17"/>
                </a:lnTo>
                <a:lnTo>
                  <a:pt x="632" y="452"/>
                </a:lnTo>
                <a:lnTo>
                  <a:pt x="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561714" y="60802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6" y="570"/>
                </a:moveTo>
                <a:lnTo>
                  <a:pt x="0" y="92"/>
                </a:lnTo>
                <a:lnTo>
                  <a:pt x="268" y="0"/>
                </a:lnTo>
                <a:lnTo>
                  <a:pt x="296" y="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771933" y="60870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61" y="68"/>
                </a:moveTo>
                <a:lnTo>
                  <a:pt x="18" y="55"/>
                </a:lnTo>
                <a:lnTo>
                  <a:pt x="161" y="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051348" y="5915863"/>
            <a:ext cx="153035" cy="139700"/>
          </a:xfrm>
          <a:custGeom>
            <a:avLst/>
            <a:gdLst/>
            <a:ahLst/>
            <a:cxnLst/>
            <a:rect l="l" t="t" r="r" b="b"/>
            <a:pathLst>
              <a:path w="153034" h="139700">
                <a:moveTo>
                  <a:pt x="80921" y="124457"/>
                </a:moveTo>
                <a:lnTo>
                  <a:pt x="76491" y="122981"/>
                </a:lnTo>
                <a:lnTo>
                  <a:pt x="70733" y="114100"/>
                </a:lnTo>
                <a:lnTo>
                  <a:pt x="66694" y="112196"/>
                </a:lnTo>
                <a:lnTo>
                  <a:pt x="59183" y="104848"/>
                </a:lnTo>
                <a:lnTo>
                  <a:pt x="52525" y="101761"/>
                </a:lnTo>
                <a:lnTo>
                  <a:pt x="49770" y="95020"/>
                </a:lnTo>
                <a:lnTo>
                  <a:pt x="41914" y="94443"/>
                </a:lnTo>
                <a:lnTo>
                  <a:pt x="39236" y="86890"/>
                </a:lnTo>
                <a:lnTo>
                  <a:pt x="28692" y="79536"/>
                </a:lnTo>
                <a:lnTo>
                  <a:pt x="24702" y="74574"/>
                </a:lnTo>
                <a:lnTo>
                  <a:pt x="20742" y="61390"/>
                </a:lnTo>
                <a:lnTo>
                  <a:pt x="15756" y="57285"/>
                </a:lnTo>
                <a:lnTo>
                  <a:pt x="4552" y="52127"/>
                </a:lnTo>
                <a:lnTo>
                  <a:pt x="2094" y="48337"/>
                </a:lnTo>
                <a:lnTo>
                  <a:pt x="688" y="42019"/>
                </a:lnTo>
                <a:lnTo>
                  <a:pt x="1080" y="39836"/>
                </a:lnTo>
                <a:lnTo>
                  <a:pt x="3146" y="36945"/>
                </a:lnTo>
                <a:lnTo>
                  <a:pt x="3433" y="36189"/>
                </a:lnTo>
                <a:lnTo>
                  <a:pt x="114" y="27110"/>
                </a:lnTo>
                <a:lnTo>
                  <a:pt x="0" y="26056"/>
                </a:lnTo>
                <a:lnTo>
                  <a:pt x="1844" y="18373"/>
                </a:lnTo>
                <a:lnTo>
                  <a:pt x="10830" y="8761"/>
                </a:lnTo>
                <a:lnTo>
                  <a:pt x="15268" y="2951"/>
                </a:lnTo>
                <a:lnTo>
                  <a:pt x="29734" y="1897"/>
                </a:lnTo>
                <a:lnTo>
                  <a:pt x="35408" y="0"/>
                </a:lnTo>
                <a:lnTo>
                  <a:pt x="37264" y="8550"/>
                </a:lnTo>
                <a:lnTo>
                  <a:pt x="40204" y="8550"/>
                </a:lnTo>
                <a:lnTo>
                  <a:pt x="41332" y="10355"/>
                </a:lnTo>
                <a:lnTo>
                  <a:pt x="43073" y="13691"/>
                </a:lnTo>
                <a:lnTo>
                  <a:pt x="43952" y="14745"/>
                </a:lnTo>
                <a:lnTo>
                  <a:pt x="44727" y="15918"/>
                </a:lnTo>
                <a:lnTo>
                  <a:pt x="43954" y="16271"/>
                </a:lnTo>
                <a:lnTo>
                  <a:pt x="36901" y="16271"/>
                </a:lnTo>
                <a:lnTo>
                  <a:pt x="38546" y="21913"/>
                </a:lnTo>
                <a:lnTo>
                  <a:pt x="39263" y="22249"/>
                </a:lnTo>
                <a:lnTo>
                  <a:pt x="40279" y="23055"/>
                </a:lnTo>
                <a:lnTo>
                  <a:pt x="49178" y="23055"/>
                </a:lnTo>
                <a:lnTo>
                  <a:pt x="46210" y="23886"/>
                </a:lnTo>
                <a:lnTo>
                  <a:pt x="51427" y="26292"/>
                </a:lnTo>
                <a:lnTo>
                  <a:pt x="35341" y="26292"/>
                </a:lnTo>
                <a:lnTo>
                  <a:pt x="33772" y="28971"/>
                </a:lnTo>
                <a:lnTo>
                  <a:pt x="32825" y="31483"/>
                </a:lnTo>
                <a:lnTo>
                  <a:pt x="31954" y="34019"/>
                </a:lnTo>
                <a:lnTo>
                  <a:pt x="12360" y="34019"/>
                </a:lnTo>
                <a:lnTo>
                  <a:pt x="12252" y="34323"/>
                </a:lnTo>
                <a:lnTo>
                  <a:pt x="12254" y="35779"/>
                </a:lnTo>
                <a:lnTo>
                  <a:pt x="66063" y="35779"/>
                </a:lnTo>
                <a:lnTo>
                  <a:pt x="66637" y="38477"/>
                </a:lnTo>
                <a:lnTo>
                  <a:pt x="68685" y="39165"/>
                </a:lnTo>
                <a:lnTo>
                  <a:pt x="70387" y="40133"/>
                </a:lnTo>
                <a:lnTo>
                  <a:pt x="79889" y="40858"/>
                </a:lnTo>
                <a:lnTo>
                  <a:pt x="85256" y="44375"/>
                </a:lnTo>
                <a:lnTo>
                  <a:pt x="89171" y="52337"/>
                </a:lnTo>
                <a:lnTo>
                  <a:pt x="67220" y="52337"/>
                </a:lnTo>
                <a:lnTo>
                  <a:pt x="66522" y="52454"/>
                </a:lnTo>
                <a:lnTo>
                  <a:pt x="65814" y="52523"/>
                </a:lnTo>
                <a:lnTo>
                  <a:pt x="65930" y="53093"/>
                </a:lnTo>
                <a:lnTo>
                  <a:pt x="65987" y="53633"/>
                </a:lnTo>
                <a:lnTo>
                  <a:pt x="66818" y="53676"/>
                </a:lnTo>
                <a:lnTo>
                  <a:pt x="89830" y="53676"/>
                </a:lnTo>
                <a:lnTo>
                  <a:pt x="90049" y="54123"/>
                </a:lnTo>
                <a:lnTo>
                  <a:pt x="93063" y="55946"/>
                </a:lnTo>
                <a:lnTo>
                  <a:pt x="94200" y="57062"/>
                </a:lnTo>
                <a:lnTo>
                  <a:pt x="88288" y="57062"/>
                </a:lnTo>
                <a:lnTo>
                  <a:pt x="84499" y="59245"/>
                </a:lnTo>
                <a:lnTo>
                  <a:pt x="83839" y="62433"/>
                </a:lnTo>
                <a:lnTo>
                  <a:pt x="85791" y="67071"/>
                </a:lnTo>
                <a:lnTo>
                  <a:pt x="93466" y="67071"/>
                </a:lnTo>
                <a:lnTo>
                  <a:pt x="94421" y="71201"/>
                </a:lnTo>
                <a:lnTo>
                  <a:pt x="108744" y="71201"/>
                </a:lnTo>
                <a:lnTo>
                  <a:pt x="110447" y="74264"/>
                </a:lnTo>
                <a:lnTo>
                  <a:pt x="110295" y="74363"/>
                </a:lnTo>
                <a:lnTo>
                  <a:pt x="116485" y="74630"/>
                </a:lnTo>
                <a:lnTo>
                  <a:pt x="115969" y="83002"/>
                </a:lnTo>
                <a:lnTo>
                  <a:pt x="124757" y="83002"/>
                </a:lnTo>
                <a:lnTo>
                  <a:pt x="127410" y="87609"/>
                </a:lnTo>
                <a:lnTo>
                  <a:pt x="134510" y="90747"/>
                </a:lnTo>
                <a:lnTo>
                  <a:pt x="134390" y="94443"/>
                </a:lnTo>
                <a:lnTo>
                  <a:pt x="72148" y="94443"/>
                </a:lnTo>
                <a:lnTo>
                  <a:pt x="70866" y="94555"/>
                </a:lnTo>
                <a:lnTo>
                  <a:pt x="70784" y="95218"/>
                </a:lnTo>
                <a:lnTo>
                  <a:pt x="70733" y="95392"/>
                </a:lnTo>
                <a:lnTo>
                  <a:pt x="71182" y="95893"/>
                </a:lnTo>
                <a:lnTo>
                  <a:pt x="71689" y="95975"/>
                </a:lnTo>
                <a:lnTo>
                  <a:pt x="72091" y="96155"/>
                </a:lnTo>
                <a:lnTo>
                  <a:pt x="134673" y="96155"/>
                </a:lnTo>
                <a:lnTo>
                  <a:pt x="135132" y="98113"/>
                </a:lnTo>
                <a:lnTo>
                  <a:pt x="146891" y="98113"/>
                </a:lnTo>
                <a:lnTo>
                  <a:pt x="145502" y="103125"/>
                </a:lnTo>
                <a:lnTo>
                  <a:pt x="151369" y="103125"/>
                </a:lnTo>
                <a:lnTo>
                  <a:pt x="147213" y="108098"/>
                </a:lnTo>
                <a:lnTo>
                  <a:pt x="79850" y="108098"/>
                </a:lnTo>
                <a:lnTo>
                  <a:pt x="79275" y="108520"/>
                </a:lnTo>
                <a:lnTo>
                  <a:pt x="78692" y="108910"/>
                </a:lnTo>
                <a:lnTo>
                  <a:pt x="78109" y="109432"/>
                </a:lnTo>
                <a:lnTo>
                  <a:pt x="78529" y="109976"/>
                </a:lnTo>
                <a:lnTo>
                  <a:pt x="78740" y="110299"/>
                </a:lnTo>
                <a:lnTo>
                  <a:pt x="147094" y="110299"/>
                </a:lnTo>
                <a:lnTo>
                  <a:pt x="149059" y="113643"/>
                </a:lnTo>
                <a:lnTo>
                  <a:pt x="148401" y="118438"/>
                </a:lnTo>
                <a:lnTo>
                  <a:pt x="147402" y="122311"/>
                </a:lnTo>
                <a:lnTo>
                  <a:pt x="89715" y="122311"/>
                </a:lnTo>
                <a:lnTo>
                  <a:pt x="80921" y="124457"/>
                </a:lnTo>
                <a:close/>
              </a:path>
              <a:path w="153034" h="139700">
                <a:moveTo>
                  <a:pt x="40204" y="8550"/>
                </a:moveTo>
                <a:lnTo>
                  <a:pt x="37264" y="8550"/>
                </a:lnTo>
                <a:lnTo>
                  <a:pt x="40115" y="8408"/>
                </a:lnTo>
                <a:lnTo>
                  <a:pt x="40204" y="8550"/>
                </a:lnTo>
                <a:close/>
              </a:path>
              <a:path w="153034" h="139700">
                <a:moveTo>
                  <a:pt x="41742" y="17282"/>
                </a:moveTo>
                <a:lnTo>
                  <a:pt x="36901" y="16271"/>
                </a:lnTo>
                <a:lnTo>
                  <a:pt x="43954" y="16271"/>
                </a:lnTo>
                <a:lnTo>
                  <a:pt x="41742" y="17282"/>
                </a:lnTo>
                <a:close/>
              </a:path>
              <a:path w="153034" h="139700">
                <a:moveTo>
                  <a:pt x="47113" y="20474"/>
                </a:moveTo>
                <a:lnTo>
                  <a:pt x="46210" y="20426"/>
                </a:lnTo>
                <a:lnTo>
                  <a:pt x="51884" y="19422"/>
                </a:lnTo>
                <a:lnTo>
                  <a:pt x="47215" y="20426"/>
                </a:lnTo>
                <a:close/>
              </a:path>
              <a:path w="153034" h="139700">
                <a:moveTo>
                  <a:pt x="49178" y="23055"/>
                </a:moveTo>
                <a:lnTo>
                  <a:pt x="40279" y="23055"/>
                </a:lnTo>
                <a:lnTo>
                  <a:pt x="44038" y="21913"/>
                </a:lnTo>
                <a:lnTo>
                  <a:pt x="47113" y="20474"/>
                </a:lnTo>
                <a:lnTo>
                  <a:pt x="55779" y="20934"/>
                </a:lnTo>
                <a:lnTo>
                  <a:pt x="55461" y="20947"/>
                </a:lnTo>
                <a:lnTo>
                  <a:pt x="55185" y="21108"/>
                </a:lnTo>
                <a:lnTo>
                  <a:pt x="55154" y="21382"/>
                </a:lnTo>
                <a:lnTo>
                  <a:pt x="49178" y="23055"/>
                </a:lnTo>
                <a:close/>
              </a:path>
              <a:path w="153034" h="139700">
                <a:moveTo>
                  <a:pt x="65346" y="30397"/>
                </a:moveTo>
                <a:lnTo>
                  <a:pt x="55433" y="30397"/>
                </a:lnTo>
                <a:lnTo>
                  <a:pt x="55377" y="26056"/>
                </a:lnTo>
                <a:lnTo>
                  <a:pt x="55137" y="23935"/>
                </a:lnTo>
                <a:lnTo>
                  <a:pt x="55154" y="21382"/>
                </a:lnTo>
                <a:lnTo>
                  <a:pt x="55779" y="21207"/>
                </a:lnTo>
                <a:lnTo>
                  <a:pt x="55779" y="23303"/>
                </a:lnTo>
                <a:lnTo>
                  <a:pt x="61777" y="26056"/>
                </a:lnTo>
                <a:lnTo>
                  <a:pt x="65020" y="28828"/>
                </a:lnTo>
                <a:lnTo>
                  <a:pt x="65346" y="30397"/>
                </a:lnTo>
                <a:close/>
              </a:path>
              <a:path w="153034" h="139700">
                <a:moveTo>
                  <a:pt x="66037" y="35656"/>
                </a:moveTo>
                <a:lnTo>
                  <a:pt x="33484" y="35656"/>
                </a:lnTo>
                <a:lnTo>
                  <a:pt x="38825" y="27110"/>
                </a:lnTo>
                <a:lnTo>
                  <a:pt x="37437" y="26949"/>
                </a:lnTo>
                <a:lnTo>
                  <a:pt x="35341" y="26292"/>
                </a:lnTo>
                <a:lnTo>
                  <a:pt x="51427" y="26292"/>
                </a:lnTo>
                <a:lnTo>
                  <a:pt x="51750" y="26441"/>
                </a:lnTo>
                <a:lnTo>
                  <a:pt x="55433" y="30397"/>
                </a:lnTo>
                <a:lnTo>
                  <a:pt x="65346" y="30397"/>
                </a:lnTo>
                <a:lnTo>
                  <a:pt x="65660" y="31911"/>
                </a:lnTo>
                <a:lnTo>
                  <a:pt x="65920" y="35110"/>
                </a:lnTo>
                <a:lnTo>
                  <a:pt x="66037" y="35656"/>
                </a:lnTo>
                <a:close/>
              </a:path>
              <a:path w="153034" h="139700">
                <a:moveTo>
                  <a:pt x="66063" y="35779"/>
                </a:moveTo>
                <a:lnTo>
                  <a:pt x="12254" y="35779"/>
                </a:lnTo>
                <a:lnTo>
                  <a:pt x="13183" y="34025"/>
                </a:lnTo>
                <a:lnTo>
                  <a:pt x="12360" y="34019"/>
                </a:lnTo>
                <a:lnTo>
                  <a:pt x="31954" y="34019"/>
                </a:lnTo>
                <a:lnTo>
                  <a:pt x="13183" y="34025"/>
                </a:lnTo>
                <a:lnTo>
                  <a:pt x="12876" y="34069"/>
                </a:lnTo>
                <a:lnTo>
                  <a:pt x="31937" y="34069"/>
                </a:lnTo>
                <a:lnTo>
                  <a:pt x="31850" y="34323"/>
                </a:lnTo>
                <a:lnTo>
                  <a:pt x="32968" y="35110"/>
                </a:lnTo>
                <a:lnTo>
                  <a:pt x="33484" y="35656"/>
                </a:lnTo>
                <a:lnTo>
                  <a:pt x="66037" y="35656"/>
                </a:lnTo>
                <a:close/>
              </a:path>
              <a:path w="153034" h="139700">
                <a:moveTo>
                  <a:pt x="89830" y="53676"/>
                </a:moveTo>
                <a:lnTo>
                  <a:pt x="66818" y="53676"/>
                </a:lnTo>
                <a:lnTo>
                  <a:pt x="67555" y="53534"/>
                </a:lnTo>
                <a:lnTo>
                  <a:pt x="68283" y="53478"/>
                </a:lnTo>
                <a:lnTo>
                  <a:pt x="68158" y="53093"/>
                </a:lnTo>
                <a:lnTo>
                  <a:pt x="68062" y="52411"/>
                </a:lnTo>
                <a:lnTo>
                  <a:pt x="67220" y="52337"/>
                </a:lnTo>
                <a:lnTo>
                  <a:pt x="89171" y="52337"/>
                </a:lnTo>
                <a:lnTo>
                  <a:pt x="89830" y="53676"/>
                </a:lnTo>
                <a:close/>
              </a:path>
              <a:path w="153034" h="139700">
                <a:moveTo>
                  <a:pt x="97837" y="60634"/>
                </a:moveTo>
                <a:lnTo>
                  <a:pt x="88288" y="57062"/>
                </a:lnTo>
                <a:lnTo>
                  <a:pt x="94200" y="57062"/>
                </a:lnTo>
                <a:lnTo>
                  <a:pt x="97837" y="60634"/>
                </a:lnTo>
                <a:close/>
              </a:path>
              <a:path w="153034" h="139700">
                <a:moveTo>
                  <a:pt x="102496" y="63760"/>
                </a:moveTo>
                <a:lnTo>
                  <a:pt x="100171" y="63760"/>
                </a:lnTo>
                <a:lnTo>
                  <a:pt x="101855" y="63289"/>
                </a:lnTo>
                <a:lnTo>
                  <a:pt x="102496" y="63760"/>
                </a:lnTo>
                <a:close/>
              </a:path>
              <a:path w="153034" h="139700">
                <a:moveTo>
                  <a:pt x="108744" y="71201"/>
                </a:moveTo>
                <a:lnTo>
                  <a:pt x="94421" y="71201"/>
                </a:lnTo>
                <a:lnTo>
                  <a:pt x="99463" y="70966"/>
                </a:lnTo>
                <a:lnTo>
                  <a:pt x="96641" y="65819"/>
                </a:lnTo>
                <a:lnTo>
                  <a:pt x="99196" y="63710"/>
                </a:lnTo>
                <a:lnTo>
                  <a:pt x="100171" y="63760"/>
                </a:lnTo>
                <a:lnTo>
                  <a:pt x="102496" y="63760"/>
                </a:lnTo>
                <a:lnTo>
                  <a:pt x="104573" y="65285"/>
                </a:lnTo>
                <a:lnTo>
                  <a:pt x="106400" y="66984"/>
                </a:lnTo>
                <a:lnTo>
                  <a:pt x="108744" y="71201"/>
                </a:lnTo>
                <a:close/>
              </a:path>
              <a:path w="153034" h="139700">
                <a:moveTo>
                  <a:pt x="93466" y="67071"/>
                </a:moveTo>
                <a:lnTo>
                  <a:pt x="85791" y="67071"/>
                </a:lnTo>
                <a:lnTo>
                  <a:pt x="93073" y="65371"/>
                </a:lnTo>
                <a:lnTo>
                  <a:pt x="93466" y="67071"/>
                </a:lnTo>
                <a:close/>
              </a:path>
              <a:path w="153034" h="139700">
                <a:moveTo>
                  <a:pt x="124757" y="83002"/>
                </a:moveTo>
                <a:lnTo>
                  <a:pt x="115969" y="83002"/>
                </a:lnTo>
                <a:lnTo>
                  <a:pt x="123554" y="80912"/>
                </a:lnTo>
                <a:lnTo>
                  <a:pt x="124757" y="83002"/>
                </a:lnTo>
                <a:close/>
              </a:path>
              <a:path w="153034" h="139700">
                <a:moveTo>
                  <a:pt x="134673" y="96155"/>
                </a:moveTo>
                <a:lnTo>
                  <a:pt x="72091" y="96155"/>
                </a:lnTo>
                <a:lnTo>
                  <a:pt x="72148" y="94443"/>
                </a:lnTo>
                <a:lnTo>
                  <a:pt x="134390" y="94443"/>
                </a:lnTo>
                <a:lnTo>
                  <a:pt x="134494" y="95392"/>
                </a:lnTo>
                <a:lnTo>
                  <a:pt x="134673" y="96155"/>
                </a:lnTo>
                <a:close/>
              </a:path>
              <a:path w="153034" h="139700">
                <a:moveTo>
                  <a:pt x="146891" y="98113"/>
                </a:moveTo>
                <a:lnTo>
                  <a:pt x="135132" y="98113"/>
                </a:lnTo>
                <a:lnTo>
                  <a:pt x="143408" y="95144"/>
                </a:lnTo>
                <a:lnTo>
                  <a:pt x="147694" y="95218"/>
                </a:lnTo>
                <a:lnTo>
                  <a:pt x="146891" y="98113"/>
                </a:lnTo>
                <a:close/>
              </a:path>
              <a:path w="153034" h="139700">
                <a:moveTo>
                  <a:pt x="151369" y="103125"/>
                </a:moveTo>
                <a:lnTo>
                  <a:pt x="145502" y="103125"/>
                </a:lnTo>
                <a:lnTo>
                  <a:pt x="152458" y="101822"/>
                </a:lnTo>
                <a:lnTo>
                  <a:pt x="151369" y="103125"/>
                </a:lnTo>
                <a:close/>
              </a:path>
              <a:path w="153034" h="139700">
                <a:moveTo>
                  <a:pt x="147094" y="110299"/>
                </a:moveTo>
                <a:lnTo>
                  <a:pt x="78740" y="110299"/>
                </a:lnTo>
                <a:lnTo>
                  <a:pt x="80587" y="109090"/>
                </a:lnTo>
                <a:lnTo>
                  <a:pt x="80603" y="108910"/>
                </a:lnTo>
                <a:lnTo>
                  <a:pt x="79850" y="108098"/>
                </a:lnTo>
                <a:lnTo>
                  <a:pt x="147213" y="108098"/>
                </a:lnTo>
                <a:lnTo>
                  <a:pt x="146384" y="109090"/>
                </a:lnTo>
                <a:lnTo>
                  <a:pt x="147094" y="110299"/>
                </a:lnTo>
                <a:close/>
              </a:path>
              <a:path w="153034" h="139700">
                <a:moveTo>
                  <a:pt x="96210" y="130769"/>
                </a:moveTo>
                <a:lnTo>
                  <a:pt x="95788" y="130547"/>
                </a:lnTo>
                <a:lnTo>
                  <a:pt x="95167" y="130360"/>
                </a:lnTo>
                <a:lnTo>
                  <a:pt x="95187" y="123948"/>
                </a:lnTo>
                <a:lnTo>
                  <a:pt x="92518" y="123539"/>
                </a:lnTo>
                <a:lnTo>
                  <a:pt x="89715" y="122311"/>
                </a:lnTo>
                <a:lnTo>
                  <a:pt x="147402" y="122311"/>
                </a:lnTo>
                <a:lnTo>
                  <a:pt x="147229" y="122981"/>
                </a:lnTo>
                <a:lnTo>
                  <a:pt x="147337" y="124457"/>
                </a:lnTo>
                <a:lnTo>
                  <a:pt x="147598" y="125926"/>
                </a:lnTo>
                <a:lnTo>
                  <a:pt x="132272" y="125926"/>
                </a:lnTo>
                <a:lnTo>
                  <a:pt x="132192" y="126243"/>
                </a:lnTo>
                <a:lnTo>
                  <a:pt x="121001" y="126243"/>
                </a:lnTo>
                <a:lnTo>
                  <a:pt x="120706" y="127594"/>
                </a:lnTo>
                <a:lnTo>
                  <a:pt x="116868" y="127594"/>
                </a:lnTo>
                <a:lnTo>
                  <a:pt x="116919" y="128189"/>
                </a:lnTo>
                <a:lnTo>
                  <a:pt x="103377" y="128189"/>
                </a:lnTo>
                <a:lnTo>
                  <a:pt x="96210" y="130769"/>
                </a:lnTo>
                <a:close/>
              </a:path>
              <a:path w="153034" h="139700">
                <a:moveTo>
                  <a:pt x="141475" y="130547"/>
                </a:moveTo>
                <a:lnTo>
                  <a:pt x="132969" y="130547"/>
                </a:lnTo>
                <a:lnTo>
                  <a:pt x="133974" y="129095"/>
                </a:lnTo>
                <a:lnTo>
                  <a:pt x="134084" y="128630"/>
                </a:lnTo>
                <a:lnTo>
                  <a:pt x="133955" y="128388"/>
                </a:lnTo>
                <a:lnTo>
                  <a:pt x="133802" y="127955"/>
                </a:lnTo>
                <a:lnTo>
                  <a:pt x="133162" y="127011"/>
                </a:lnTo>
                <a:lnTo>
                  <a:pt x="132272" y="125926"/>
                </a:lnTo>
                <a:lnTo>
                  <a:pt x="147598" y="125926"/>
                </a:lnTo>
                <a:lnTo>
                  <a:pt x="147999" y="128189"/>
                </a:lnTo>
                <a:lnTo>
                  <a:pt x="145474" y="129095"/>
                </a:lnTo>
                <a:lnTo>
                  <a:pt x="146830" y="130093"/>
                </a:lnTo>
                <a:lnTo>
                  <a:pt x="141591" y="130093"/>
                </a:lnTo>
                <a:lnTo>
                  <a:pt x="141475" y="130547"/>
                </a:lnTo>
                <a:close/>
              </a:path>
              <a:path w="153034" h="139700">
                <a:moveTo>
                  <a:pt x="129439" y="139562"/>
                </a:moveTo>
                <a:lnTo>
                  <a:pt x="127419" y="137975"/>
                </a:lnTo>
                <a:lnTo>
                  <a:pt x="125392" y="136841"/>
                </a:lnTo>
                <a:lnTo>
                  <a:pt x="122378" y="132171"/>
                </a:lnTo>
                <a:lnTo>
                  <a:pt x="121921" y="129095"/>
                </a:lnTo>
                <a:lnTo>
                  <a:pt x="121860" y="128804"/>
                </a:lnTo>
                <a:lnTo>
                  <a:pt x="121001" y="126243"/>
                </a:lnTo>
                <a:lnTo>
                  <a:pt x="132192" y="126243"/>
                </a:lnTo>
                <a:lnTo>
                  <a:pt x="132077" y="126516"/>
                </a:lnTo>
                <a:lnTo>
                  <a:pt x="131822" y="127011"/>
                </a:lnTo>
                <a:lnTo>
                  <a:pt x="132568" y="127669"/>
                </a:lnTo>
                <a:lnTo>
                  <a:pt x="133314" y="128054"/>
                </a:lnTo>
                <a:lnTo>
                  <a:pt x="133808" y="128388"/>
                </a:lnTo>
                <a:lnTo>
                  <a:pt x="133690" y="129095"/>
                </a:lnTo>
                <a:lnTo>
                  <a:pt x="132969" y="130547"/>
                </a:lnTo>
                <a:lnTo>
                  <a:pt x="141475" y="130547"/>
                </a:lnTo>
                <a:lnTo>
                  <a:pt x="139352" y="138844"/>
                </a:lnTo>
                <a:lnTo>
                  <a:pt x="133295" y="138856"/>
                </a:lnTo>
                <a:lnTo>
                  <a:pt x="129439" y="139562"/>
                </a:lnTo>
                <a:close/>
              </a:path>
              <a:path w="153034" h="139700">
                <a:moveTo>
                  <a:pt x="120657" y="127817"/>
                </a:moveTo>
                <a:lnTo>
                  <a:pt x="116868" y="127594"/>
                </a:lnTo>
                <a:lnTo>
                  <a:pt x="120706" y="127594"/>
                </a:lnTo>
                <a:lnTo>
                  <a:pt x="120657" y="127817"/>
                </a:lnTo>
                <a:close/>
              </a:path>
              <a:path w="153034" h="139700">
                <a:moveTo>
                  <a:pt x="110286" y="136053"/>
                </a:moveTo>
                <a:lnTo>
                  <a:pt x="104543" y="128630"/>
                </a:lnTo>
                <a:lnTo>
                  <a:pt x="103377" y="128189"/>
                </a:lnTo>
                <a:lnTo>
                  <a:pt x="116919" y="128189"/>
                </a:lnTo>
                <a:lnTo>
                  <a:pt x="117529" y="135321"/>
                </a:lnTo>
                <a:lnTo>
                  <a:pt x="113155" y="135321"/>
                </a:lnTo>
                <a:lnTo>
                  <a:pt x="110286" y="136053"/>
                </a:lnTo>
                <a:close/>
              </a:path>
              <a:path w="153034" h="139700">
                <a:moveTo>
                  <a:pt x="147714" y="130745"/>
                </a:moveTo>
                <a:lnTo>
                  <a:pt x="141591" y="130093"/>
                </a:lnTo>
                <a:lnTo>
                  <a:pt x="146830" y="130093"/>
                </a:lnTo>
                <a:lnTo>
                  <a:pt x="147714" y="130745"/>
                </a:lnTo>
                <a:close/>
              </a:path>
              <a:path w="153034" h="139700">
                <a:moveTo>
                  <a:pt x="117632" y="136525"/>
                </a:moveTo>
                <a:lnTo>
                  <a:pt x="113155" y="135321"/>
                </a:lnTo>
                <a:lnTo>
                  <a:pt x="117529" y="135321"/>
                </a:lnTo>
                <a:lnTo>
                  <a:pt x="117632" y="13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4978384" y="6730441"/>
            <a:ext cx="141605" cy="128270"/>
          </a:xfrm>
          <a:custGeom>
            <a:avLst/>
            <a:gdLst/>
            <a:ahLst/>
            <a:cxnLst/>
            <a:rect l="l" t="t" r="r" b="b"/>
            <a:pathLst>
              <a:path w="141605" h="128270">
                <a:moveTo>
                  <a:pt x="38252" y="76739"/>
                </a:moveTo>
                <a:lnTo>
                  <a:pt x="38394" y="72572"/>
                </a:lnTo>
                <a:lnTo>
                  <a:pt x="36424" y="71710"/>
                </a:lnTo>
                <a:lnTo>
                  <a:pt x="33898" y="70638"/>
                </a:lnTo>
                <a:lnTo>
                  <a:pt x="31314" y="69651"/>
                </a:lnTo>
                <a:lnTo>
                  <a:pt x="28799" y="68647"/>
                </a:lnTo>
                <a:lnTo>
                  <a:pt x="27335" y="60672"/>
                </a:lnTo>
                <a:lnTo>
                  <a:pt x="17146" y="59537"/>
                </a:lnTo>
                <a:lnTo>
                  <a:pt x="16915" y="59053"/>
                </a:lnTo>
                <a:lnTo>
                  <a:pt x="16562" y="57188"/>
                </a:lnTo>
                <a:lnTo>
                  <a:pt x="11454" y="51730"/>
                </a:lnTo>
                <a:lnTo>
                  <a:pt x="8307" y="46775"/>
                </a:lnTo>
                <a:lnTo>
                  <a:pt x="737" y="37865"/>
                </a:lnTo>
                <a:lnTo>
                  <a:pt x="0" y="37200"/>
                </a:lnTo>
                <a:lnTo>
                  <a:pt x="8220" y="28178"/>
                </a:lnTo>
                <a:lnTo>
                  <a:pt x="6142" y="20656"/>
                </a:lnTo>
                <a:lnTo>
                  <a:pt x="10821" y="15769"/>
                </a:lnTo>
                <a:lnTo>
                  <a:pt x="11203" y="15342"/>
                </a:lnTo>
                <a:lnTo>
                  <a:pt x="10574" y="14039"/>
                </a:lnTo>
                <a:lnTo>
                  <a:pt x="10142" y="5551"/>
                </a:lnTo>
                <a:lnTo>
                  <a:pt x="10140" y="3981"/>
                </a:lnTo>
                <a:lnTo>
                  <a:pt x="14084" y="0"/>
                </a:lnTo>
                <a:lnTo>
                  <a:pt x="27814" y="2443"/>
                </a:lnTo>
                <a:lnTo>
                  <a:pt x="33220" y="3981"/>
                </a:lnTo>
                <a:lnTo>
                  <a:pt x="43944" y="5551"/>
                </a:lnTo>
                <a:lnTo>
                  <a:pt x="46413" y="11912"/>
                </a:lnTo>
                <a:lnTo>
                  <a:pt x="53128" y="11912"/>
                </a:lnTo>
                <a:lnTo>
                  <a:pt x="57933" y="16507"/>
                </a:lnTo>
                <a:lnTo>
                  <a:pt x="64831" y="20416"/>
                </a:lnTo>
                <a:lnTo>
                  <a:pt x="71671" y="24438"/>
                </a:lnTo>
                <a:lnTo>
                  <a:pt x="72418" y="25220"/>
                </a:lnTo>
                <a:lnTo>
                  <a:pt x="51502" y="25220"/>
                </a:lnTo>
                <a:lnTo>
                  <a:pt x="50900" y="25375"/>
                </a:lnTo>
                <a:lnTo>
                  <a:pt x="49762" y="25375"/>
                </a:lnTo>
                <a:lnTo>
                  <a:pt x="49312" y="26367"/>
                </a:lnTo>
                <a:lnTo>
                  <a:pt x="49800" y="27266"/>
                </a:lnTo>
                <a:lnTo>
                  <a:pt x="49942" y="28036"/>
                </a:lnTo>
                <a:lnTo>
                  <a:pt x="75105" y="28036"/>
                </a:lnTo>
                <a:lnTo>
                  <a:pt x="77193" y="30224"/>
                </a:lnTo>
                <a:lnTo>
                  <a:pt x="77843" y="31310"/>
                </a:lnTo>
                <a:lnTo>
                  <a:pt x="83604" y="31310"/>
                </a:lnTo>
                <a:lnTo>
                  <a:pt x="83936" y="31422"/>
                </a:lnTo>
                <a:lnTo>
                  <a:pt x="12266" y="31422"/>
                </a:lnTo>
                <a:lnTo>
                  <a:pt x="11798" y="32960"/>
                </a:lnTo>
                <a:lnTo>
                  <a:pt x="11290" y="34491"/>
                </a:lnTo>
                <a:lnTo>
                  <a:pt x="10850" y="36301"/>
                </a:lnTo>
                <a:lnTo>
                  <a:pt x="11357" y="36705"/>
                </a:lnTo>
                <a:lnTo>
                  <a:pt x="11616" y="37034"/>
                </a:lnTo>
                <a:lnTo>
                  <a:pt x="94862" y="37034"/>
                </a:lnTo>
                <a:lnTo>
                  <a:pt x="95218" y="37561"/>
                </a:lnTo>
                <a:lnTo>
                  <a:pt x="97896" y="40797"/>
                </a:lnTo>
                <a:lnTo>
                  <a:pt x="103092" y="40797"/>
                </a:lnTo>
                <a:lnTo>
                  <a:pt x="103551" y="42261"/>
                </a:lnTo>
                <a:lnTo>
                  <a:pt x="28158" y="42261"/>
                </a:lnTo>
                <a:lnTo>
                  <a:pt x="27969" y="42384"/>
                </a:lnTo>
                <a:lnTo>
                  <a:pt x="16513" y="42384"/>
                </a:lnTo>
                <a:lnTo>
                  <a:pt x="16181" y="42565"/>
                </a:lnTo>
                <a:lnTo>
                  <a:pt x="15539" y="42757"/>
                </a:lnTo>
                <a:lnTo>
                  <a:pt x="15586" y="43917"/>
                </a:lnTo>
                <a:lnTo>
                  <a:pt x="15759" y="44871"/>
                </a:lnTo>
                <a:lnTo>
                  <a:pt x="15910" y="45871"/>
                </a:lnTo>
                <a:lnTo>
                  <a:pt x="27043" y="45871"/>
                </a:lnTo>
                <a:lnTo>
                  <a:pt x="27583" y="47898"/>
                </a:lnTo>
                <a:lnTo>
                  <a:pt x="28578" y="52363"/>
                </a:lnTo>
                <a:lnTo>
                  <a:pt x="116158" y="52363"/>
                </a:lnTo>
                <a:lnTo>
                  <a:pt x="117960" y="54781"/>
                </a:lnTo>
                <a:lnTo>
                  <a:pt x="115492" y="59326"/>
                </a:lnTo>
                <a:lnTo>
                  <a:pt x="125644" y="59326"/>
                </a:lnTo>
                <a:lnTo>
                  <a:pt x="127967" y="62322"/>
                </a:lnTo>
                <a:lnTo>
                  <a:pt x="130704" y="67487"/>
                </a:lnTo>
                <a:lnTo>
                  <a:pt x="137219" y="69044"/>
                </a:lnTo>
                <a:lnTo>
                  <a:pt x="135930" y="73074"/>
                </a:lnTo>
                <a:lnTo>
                  <a:pt x="47264" y="73074"/>
                </a:lnTo>
                <a:lnTo>
                  <a:pt x="38252" y="76739"/>
                </a:lnTo>
                <a:close/>
              </a:path>
              <a:path w="141605" h="128270">
                <a:moveTo>
                  <a:pt x="53128" y="11912"/>
                </a:moveTo>
                <a:lnTo>
                  <a:pt x="46413" y="11912"/>
                </a:lnTo>
                <a:lnTo>
                  <a:pt x="52240" y="11062"/>
                </a:lnTo>
                <a:lnTo>
                  <a:pt x="53128" y="11912"/>
                </a:lnTo>
                <a:close/>
              </a:path>
              <a:path w="141605" h="128270">
                <a:moveTo>
                  <a:pt x="75105" y="28036"/>
                </a:moveTo>
                <a:lnTo>
                  <a:pt x="49942" y="28036"/>
                </a:lnTo>
                <a:lnTo>
                  <a:pt x="52785" y="27211"/>
                </a:lnTo>
                <a:lnTo>
                  <a:pt x="51502" y="25220"/>
                </a:lnTo>
                <a:lnTo>
                  <a:pt x="72418" y="25220"/>
                </a:lnTo>
                <a:lnTo>
                  <a:pt x="75105" y="28036"/>
                </a:lnTo>
                <a:close/>
              </a:path>
              <a:path w="141605" h="128270">
                <a:moveTo>
                  <a:pt x="83604" y="31310"/>
                </a:moveTo>
                <a:lnTo>
                  <a:pt x="77843" y="31310"/>
                </a:lnTo>
                <a:lnTo>
                  <a:pt x="81192" y="30497"/>
                </a:lnTo>
                <a:lnTo>
                  <a:pt x="83604" y="31310"/>
                </a:lnTo>
                <a:close/>
              </a:path>
              <a:path w="141605" h="128270">
                <a:moveTo>
                  <a:pt x="94862" y="37034"/>
                </a:moveTo>
                <a:lnTo>
                  <a:pt x="11616" y="37034"/>
                </a:lnTo>
                <a:lnTo>
                  <a:pt x="11912" y="36916"/>
                </a:lnTo>
                <a:lnTo>
                  <a:pt x="12419" y="36841"/>
                </a:lnTo>
                <a:lnTo>
                  <a:pt x="12830" y="35074"/>
                </a:lnTo>
                <a:lnTo>
                  <a:pt x="13155" y="33468"/>
                </a:lnTo>
                <a:lnTo>
                  <a:pt x="13415" y="31769"/>
                </a:lnTo>
                <a:lnTo>
                  <a:pt x="12668" y="31577"/>
                </a:lnTo>
                <a:lnTo>
                  <a:pt x="12266" y="31422"/>
                </a:lnTo>
                <a:lnTo>
                  <a:pt x="83936" y="31422"/>
                </a:lnTo>
                <a:lnTo>
                  <a:pt x="84818" y="31719"/>
                </a:lnTo>
                <a:lnTo>
                  <a:pt x="86244" y="33902"/>
                </a:lnTo>
                <a:lnTo>
                  <a:pt x="92864" y="34075"/>
                </a:lnTo>
                <a:lnTo>
                  <a:pt x="94862" y="37034"/>
                </a:lnTo>
                <a:close/>
              </a:path>
              <a:path w="141605" h="128270">
                <a:moveTo>
                  <a:pt x="103092" y="40797"/>
                </a:moveTo>
                <a:lnTo>
                  <a:pt x="97896" y="40797"/>
                </a:lnTo>
                <a:lnTo>
                  <a:pt x="102662" y="39427"/>
                </a:lnTo>
                <a:lnTo>
                  <a:pt x="103092" y="40797"/>
                </a:lnTo>
                <a:close/>
              </a:path>
              <a:path w="141605" h="128270">
                <a:moveTo>
                  <a:pt x="116158" y="52363"/>
                </a:moveTo>
                <a:lnTo>
                  <a:pt x="28578" y="52363"/>
                </a:lnTo>
                <a:lnTo>
                  <a:pt x="29621" y="48263"/>
                </a:lnTo>
                <a:lnTo>
                  <a:pt x="30312" y="46137"/>
                </a:lnTo>
                <a:lnTo>
                  <a:pt x="30694" y="43477"/>
                </a:lnTo>
                <a:lnTo>
                  <a:pt x="29526" y="42354"/>
                </a:lnTo>
                <a:lnTo>
                  <a:pt x="28158" y="42261"/>
                </a:lnTo>
                <a:lnTo>
                  <a:pt x="103551" y="42261"/>
                </a:lnTo>
                <a:lnTo>
                  <a:pt x="103866" y="43266"/>
                </a:lnTo>
                <a:lnTo>
                  <a:pt x="107866" y="47953"/>
                </a:lnTo>
                <a:lnTo>
                  <a:pt x="110793" y="48785"/>
                </a:lnTo>
                <a:lnTo>
                  <a:pt x="116075" y="52251"/>
                </a:lnTo>
                <a:close/>
              </a:path>
              <a:path w="141605" h="128270">
                <a:moveTo>
                  <a:pt x="27043" y="45871"/>
                </a:moveTo>
                <a:lnTo>
                  <a:pt x="15910" y="45871"/>
                </a:lnTo>
                <a:lnTo>
                  <a:pt x="16566" y="44871"/>
                </a:lnTo>
                <a:lnTo>
                  <a:pt x="16513" y="42384"/>
                </a:lnTo>
                <a:lnTo>
                  <a:pt x="27969" y="42384"/>
                </a:lnTo>
                <a:lnTo>
                  <a:pt x="26723" y="43197"/>
                </a:lnTo>
                <a:lnTo>
                  <a:pt x="27011" y="45753"/>
                </a:lnTo>
                <a:close/>
              </a:path>
              <a:path w="141605" h="128270">
                <a:moveTo>
                  <a:pt x="125644" y="59326"/>
                </a:moveTo>
                <a:lnTo>
                  <a:pt x="115492" y="59326"/>
                </a:lnTo>
                <a:lnTo>
                  <a:pt x="119203" y="57373"/>
                </a:lnTo>
                <a:lnTo>
                  <a:pt x="121471" y="53944"/>
                </a:lnTo>
                <a:lnTo>
                  <a:pt x="125644" y="59326"/>
                </a:lnTo>
                <a:close/>
              </a:path>
              <a:path w="141605" h="128270">
                <a:moveTo>
                  <a:pt x="48738" y="83952"/>
                </a:moveTo>
                <a:lnTo>
                  <a:pt x="44433" y="78619"/>
                </a:lnTo>
                <a:lnTo>
                  <a:pt x="47264" y="73074"/>
                </a:lnTo>
                <a:lnTo>
                  <a:pt x="135930" y="73074"/>
                </a:lnTo>
                <a:lnTo>
                  <a:pt x="135832" y="73379"/>
                </a:lnTo>
                <a:lnTo>
                  <a:pt x="133268" y="77899"/>
                </a:lnTo>
                <a:lnTo>
                  <a:pt x="135553" y="80051"/>
                </a:lnTo>
                <a:lnTo>
                  <a:pt x="52862" y="80051"/>
                </a:lnTo>
                <a:lnTo>
                  <a:pt x="48738" y="83952"/>
                </a:lnTo>
                <a:close/>
              </a:path>
              <a:path w="141605" h="128270">
                <a:moveTo>
                  <a:pt x="68169" y="96577"/>
                </a:moveTo>
                <a:lnTo>
                  <a:pt x="63635" y="93756"/>
                </a:lnTo>
                <a:lnTo>
                  <a:pt x="60039" y="91603"/>
                </a:lnTo>
                <a:lnTo>
                  <a:pt x="55799" y="87456"/>
                </a:lnTo>
                <a:lnTo>
                  <a:pt x="55972" y="84590"/>
                </a:lnTo>
                <a:lnTo>
                  <a:pt x="55340" y="81812"/>
                </a:lnTo>
                <a:lnTo>
                  <a:pt x="52862" y="80051"/>
                </a:lnTo>
                <a:lnTo>
                  <a:pt x="135553" y="80051"/>
                </a:lnTo>
                <a:lnTo>
                  <a:pt x="136704" y="81136"/>
                </a:lnTo>
                <a:lnTo>
                  <a:pt x="140563" y="86682"/>
                </a:lnTo>
                <a:lnTo>
                  <a:pt x="141575" y="92462"/>
                </a:lnTo>
                <a:lnTo>
                  <a:pt x="141223" y="96112"/>
                </a:lnTo>
                <a:lnTo>
                  <a:pt x="69844" y="96112"/>
                </a:lnTo>
                <a:lnTo>
                  <a:pt x="68169" y="96577"/>
                </a:lnTo>
                <a:close/>
              </a:path>
              <a:path w="141605" h="128270">
                <a:moveTo>
                  <a:pt x="122247" y="127825"/>
                </a:moveTo>
                <a:lnTo>
                  <a:pt x="86013" y="113413"/>
                </a:lnTo>
                <a:lnTo>
                  <a:pt x="84282" y="106809"/>
                </a:lnTo>
                <a:lnTo>
                  <a:pt x="75020" y="105978"/>
                </a:lnTo>
                <a:lnTo>
                  <a:pt x="74453" y="98401"/>
                </a:lnTo>
                <a:lnTo>
                  <a:pt x="74378" y="97619"/>
                </a:lnTo>
                <a:lnTo>
                  <a:pt x="72350" y="96869"/>
                </a:lnTo>
                <a:lnTo>
                  <a:pt x="69844" y="96112"/>
                </a:lnTo>
                <a:lnTo>
                  <a:pt x="141223" y="96112"/>
                </a:lnTo>
                <a:lnTo>
                  <a:pt x="141002" y="98401"/>
                </a:lnTo>
                <a:lnTo>
                  <a:pt x="140110" y="104421"/>
                </a:lnTo>
                <a:lnTo>
                  <a:pt x="133384" y="106263"/>
                </a:lnTo>
                <a:lnTo>
                  <a:pt x="136089" y="110808"/>
                </a:lnTo>
                <a:lnTo>
                  <a:pt x="129430" y="110808"/>
                </a:lnTo>
                <a:lnTo>
                  <a:pt x="128408" y="111492"/>
                </a:lnTo>
                <a:lnTo>
                  <a:pt x="128082" y="113073"/>
                </a:lnTo>
                <a:lnTo>
                  <a:pt x="129795" y="114449"/>
                </a:lnTo>
                <a:lnTo>
                  <a:pt x="131334" y="115435"/>
                </a:lnTo>
                <a:lnTo>
                  <a:pt x="132886" y="116470"/>
                </a:lnTo>
                <a:lnTo>
                  <a:pt x="133115" y="117270"/>
                </a:lnTo>
                <a:lnTo>
                  <a:pt x="133614" y="117270"/>
                </a:lnTo>
                <a:lnTo>
                  <a:pt x="133527" y="119769"/>
                </a:lnTo>
                <a:lnTo>
                  <a:pt x="117463" y="119769"/>
                </a:lnTo>
                <a:lnTo>
                  <a:pt x="116362" y="120378"/>
                </a:lnTo>
                <a:lnTo>
                  <a:pt x="115349" y="120613"/>
                </a:lnTo>
                <a:lnTo>
                  <a:pt x="115167" y="121146"/>
                </a:lnTo>
                <a:lnTo>
                  <a:pt x="115000" y="121555"/>
                </a:lnTo>
                <a:lnTo>
                  <a:pt x="114917" y="123174"/>
                </a:lnTo>
                <a:lnTo>
                  <a:pt x="115396" y="123534"/>
                </a:lnTo>
                <a:lnTo>
                  <a:pt x="115873" y="123936"/>
                </a:lnTo>
                <a:lnTo>
                  <a:pt x="128477" y="123936"/>
                </a:lnTo>
                <a:lnTo>
                  <a:pt x="128323" y="124011"/>
                </a:lnTo>
                <a:lnTo>
                  <a:pt x="126072" y="125543"/>
                </a:lnTo>
                <a:lnTo>
                  <a:pt x="122247" y="127825"/>
                </a:lnTo>
                <a:close/>
              </a:path>
              <a:path w="141605" h="128270">
                <a:moveTo>
                  <a:pt x="133432" y="116831"/>
                </a:moveTo>
                <a:lnTo>
                  <a:pt x="132886" y="116470"/>
                </a:lnTo>
                <a:lnTo>
                  <a:pt x="131871" y="112892"/>
                </a:lnTo>
                <a:lnTo>
                  <a:pt x="131050" y="110890"/>
                </a:lnTo>
                <a:lnTo>
                  <a:pt x="129430" y="110808"/>
                </a:lnTo>
                <a:lnTo>
                  <a:pt x="136089" y="110808"/>
                </a:lnTo>
                <a:lnTo>
                  <a:pt x="136798" y="112000"/>
                </a:lnTo>
                <a:lnTo>
                  <a:pt x="136885" y="112210"/>
                </a:lnTo>
                <a:lnTo>
                  <a:pt x="133432" y="116831"/>
                </a:lnTo>
                <a:close/>
              </a:path>
              <a:path w="141605" h="128270">
                <a:moveTo>
                  <a:pt x="133614" y="117270"/>
                </a:moveTo>
                <a:lnTo>
                  <a:pt x="133115" y="117270"/>
                </a:lnTo>
                <a:lnTo>
                  <a:pt x="133432" y="116831"/>
                </a:lnTo>
                <a:lnTo>
                  <a:pt x="133621" y="116954"/>
                </a:lnTo>
                <a:lnTo>
                  <a:pt x="133614" y="117270"/>
                </a:lnTo>
                <a:close/>
              </a:path>
              <a:path w="141605" h="128270">
                <a:moveTo>
                  <a:pt x="128477" y="123936"/>
                </a:moveTo>
                <a:lnTo>
                  <a:pt x="115873" y="123936"/>
                </a:lnTo>
                <a:lnTo>
                  <a:pt x="117003" y="123534"/>
                </a:lnTo>
                <a:lnTo>
                  <a:pt x="117854" y="123471"/>
                </a:lnTo>
                <a:lnTo>
                  <a:pt x="117463" y="119769"/>
                </a:lnTo>
                <a:lnTo>
                  <a:pt x="133527" y="119769"/>
                </a:lnTo>
                <a:lnTo>
                  <a:pt x="133374" y="121555"/>
                </a:lnTo>
                <a:lnTo>
                  <a:pt x="128477" y="123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849585" y="6478409"/>
            <a:ext cx="180340" cy="117475"/>
          </a:xfrm>
          <a:custGeom>
            <a:avLst/>
            <a:gdLst/>
            <a:ahLst/>
            <a:cxnLst/>
            <a:rect l="l" t="t" r="r" b="b"/>
            <a:pathLst>
              <a:path w="180340" h="117475">
                <a:moveTo>
                  <a:pt x="176159" y="4802"/>
                </a:moveTo>
                <a:lnTo>
                  <a:pt x="151981" y="4802"/>
                </a:lnTo>
                <a:lnTo>
                  <a:pt x="153616" y="4456"/>
                </a:lnTo>
                <a:lnTo>
                  <a:pt x="154258" y="3940"/>
                </a:lnTo>
                <a:lnTo>
                  <a:pt x="160140" y="823"/>
                </a:lnTo>
                <a:lnTo>
                  <a:pt x="166291" y="0"/>
                </a:lnTo>
                <a:lnTo>
                  <a:pt x="179162" y="765"/>
                </a:lnTo>
                <a:lnTo>
                  <a:pt x="177096" y="3985"/>
                </a:lnTo>
                <a:lnTo>
                  <a:pt x="176159" y="4802"/>
                </a:lnTo>
                <a:close/>
              </a:path>
              <a:path w="180340" h="117475">
                <a:moveTo>
                  <a:pt x="172130" y="15326"/>
                </a:moveTo>
                <a:lnTo>
                  <a:pt x="135075" y="15326"/>
                </a:lnTo>
                <a:lnTo>
                  <a:pt x="138003" y="6235"/>
                </a:lnTo>
                <a:lnTo>
                  <a:pt x="142412" y="6166"/>
                </a:lnTo>
                <a:lnTo>
                  <a:pt x="147111" y="3129"/>
                </a:lnTo>
                <a:lnTo>
                  <a:pt x="149091" y="1522"/>
                </a:lnTo>
                <a:lnTo>
                  <a:pt x="151981" y="4802"/>
                </a:lnTo>
                <a:lnTo>
                  <a:pt x="176159" y="4802"/>
                </a:lnTo>
                <a:lnTo>
                  <a:pt x="173843" y="6824"/>
                </a:lnTo>
                <a:lnTo>
                  <a:pt x="174887" y="12666"/>
                </a:lnTo>
                <a:lnTo>
                  <a:pt x="172169" y="14687"/>
                </a:lnTo>
                <a:lnTo>
                  <a:pt x="172130" y="15326"/>
                </a:lnTo>
                <a:close/>
              </a:path>
              <a:path w="180340" h="117475">
                <a:moveTo>
                  <a:pt x="176808" y="26203"/>
                </a:moveTo>
                <a:lnTo>
                  <a:pt x="107549" y="26203"/>
                </a:lnTo>
                <a:lnTo>
                  <a:pt x="114247" y="21936"/>
                </a:lnTo>
                <a:lnTo>
                  <a:pt x="116380" y="18358"/>
                </a:lnTo>
                <a:lnTo>
                  <a:pt x="120944" y="17130"/>
                </a:lnTo>
                <a:lnTo>
                  <a:pt x="123432" y="16485"/>
                </a:lnTo>
                <a:lnTo>
                  <a:pt x="124990" y="12393"/>
                </a:lnTo>
                <a:lnTo>
                  <a:pt x="126445" y="10552"/>
                </a:lnTo>
                <a:lnTo>
                  <a:pt x="130224" y="7990"/>
                </a:lnTo>
                <a:lnTo>
                  <a:pt x="135075" y="15326"/>
                </a:lnTo>
                <a:lnTo>
                  <a:pt x="172130" y="15326"/>
                </a:lnTo>
                <a:lnTo>
                  <a:pt x="171978" y="17844"/>
                </a:lnTo>
                <a:lnTo>
                  <a:pt x="176273" y="17844"/>
                </a:lnTo>
                <a:lnTo>
                  <a:pt x="177479" y="18513"/>
                </a:lnTo>
                <a:lnTo>
                  <a:pt x="179219" y="20002"/>
                </a:lnTo>
                <a:lnTo>
                  <a:pt x="179765" y="22873"/>
                </a:lnTo>
                <a:lnTo>
                  <a:pt x="178618" y="25738"/>
                </a:lnTo>
                <a:lnTo>
                  <a:pt x="176808" y="26203"/>
                </a:lnTo>
                <a:close/>
              </a:path>
              <a:path w="180340" h="117475">
                <a:moveTo>
                  <a:pt x="176273" y="17844"/>
                </a:moveTo>
                <a:lnTo>
                  <a:pt x="171978" y="17844"/>
                </a:lnTo>
                <a:lnTo>
                  <a:pt x="173375" y="17756"/>
                </a:lnTo>
                <a:lnTo>
                  <a:pt x="175010" y="17143"/>
                </a:lnTo>
                <a:lnTo>
                  <a:pt x="176273" y="17844"/>
                </a:lnTo>
                <a:close/>
              </a:path>
              <a:path w="180340" h="117475">
                <a:moveTo>
                  <a:pt x="162249" y="45705"/>
                </a:moveTo>
                <a:lnTo>
                  <a:pt x="79899" y="45705"/>
                </a:lnTo>
                <a:lnTo>
                  <a:pt x="83754" y="42530"/>
                </a:lnTo>
                <a:lnTo>
                  <a:pt x="82605" y="37222"/>
                </a:lnTo>
                <a:lnTo>
                  <a:pt x="84949" y="32708"/>
                </a:lnTo>
                <a:lnTo>
                  <a:pt x="89256" y="30977"/>
                </a:lnTo>
                <a:lnTo>
                  <a:pt x="93935" y="28819"/>
                </a:lnTo>
                <a:lnTo>
                  <a:pt x="102765" y="25911"/>
                </a:lnTo>
                <a:lnTo>
                  <a:pt x="107549" y="26203"/>
                </a:lnTo>
                <a:lnTo>
                  <a:pt x="176808" y="26203"/>
                </a:lnTo>
                <a:lnTo>
                  <a:pt x="171814" y="27486"/>
                </a:lnTo>
                <a:lnTo>
                  <a:pt x="169997" y="31852"/>
                </a:lnTo>
                <a:lnTo>
                  <a:pt x="168385" y="34928"/>
                </a:lnTo>
                <a:lnTo>
                  <a:pt x="140673" y="34928"/>
                </a:lnTo>
                <a:lnTo>
                  <a:pt x="140079" y="35722"/>
                </a:lnTo>
                <a:lnTo>
                  <a:pt x="140806" y="35952"/>
                </a:lnTo>
                <a:lnTo>
                  <a:pt x="167848" y="35952"/>
                </a:lnTo>
                <a:lnTo>
                  <a:pt x="164095" y="43113"/>
                </a:lnTo>
                <a:lnTo>
                  <a:pt x="162249" y="45705"/>
                </a:lnTo>
                <a:close/>
              </a:path>
              <a:path w="180340" h="117475">
                <a:moveTo>
                  <a:pt x="167848" y="35952"/>
                </a:moveTo>
                <a:lnTo>
                  <a:pt x="140806" y="35952"/>
                </a:lnTo>
                <a:lnTo>
                  <a:pt x="140673" y="34928"/>
                </a:lnTo>
                <a:lnTo>
                  <a:pt x="168385" y="34928"/>
                </a:lnTo>
                <a:lnTo>
                  <a:pt x="167848" y="35952"/>
                </a:lnTo>
                <a:close/>
              </a:path>
              <a:path w="180340" h="117475">
                <a:moveTo>
                  <a:pt x="131160" y="51373"/>
                </a:moveTo>
                <a:lnTo>
                  <a:pt x="72169" y="51373"/>
                </a:lnTo>
                <a:lnTo>
                  <a:pt x="71392" y="45755"/>
                </a:lnTo>
                <a:lnTo>
                  <a:pt x="73699" y="42623"/>
                </a:lnTo>
                <a:lnTo>
                  <a:pt x="79899" y="45705"/>
                </a:lnTo>
                <a:lnTo>
                  <a:pt x="162249" y="45705"/>
                </a:lnTo>
                <a:lnTo>
                  <a:pt x="159788" y="49160"/>
                </a:lnTo>
                <a:lnTo>
                  <a:pt x="157509" y="50362"/>
                </a:lnTo>
                <a:lnTo>
                  <a:pt x="130731" y="50362"/>
                </a:lnTo>
                <a:lnTo>
                  <a:pt x="131160" y="51373"/>
                </a:lnTo>
                <a:close/>
              </a:path>
              <a:path w="180340" h="117475">
                <a:moveTo>
                  <a:pt x="125054" y="65469"/>
                </a:moveTo>
                <a:lnTo>
                  <a:pt x="45474" y="65469"/>
                </a:lnTo>
                <a:lnTo>
                  <a:pt x="50268" y="64471"/>
                </a:lnTo>
                <a:lnTo>
                  <a:pt x="53511" y="54611"/>
                </a:lnTo>
                <a:lnTo>
                  <a:pt x="59185" y="53866"/>
                </a:lnTo>
                <a:lnTo>
                  <a:pt x="63194" y="49340"/>
                </a:lnTo>
                <a:lnTo>
                  <a:pt x="65098" y="48943"/>
                </a:lnTo>
                <a:lnTo>
                  <a:pt x="66130" y="49278"/>
                </a:lnTo>
                <a:lnTo>
                  <a:pt x="72169" y="51373"/>
                </a:lnTo>
                <a:lnTo>
                  <a:pt x="131160" y="51373"/>
                </a:lnTo>
                <a:lnTo>
                  <a:pt x="132387" y="54263"/>
                </a:lnTo>
                <a:lnTo>
                  <a:pt x="129802" y="56050"/>
                </a:lnTo>
                <a:lnTo>
                  <a:pt x="132818" y="58616"/>
                </a:lnTo>
                <a:lnTo>
                  <a:pt x="142807" y="58616"/>
                </a:lnTo>
                <a:lnTo>
                  <a:pt x="141667" y="59348"/>
                </a:lnTo>
                <a:lnTo>
                  <a:pt x="139448" y="64719"/>
                </a:lnTo>
                <a:lnTo>
                  <a:pt x="126302" y="64719"/>
                </a:lnTo>
                <a:lnTo>
                  <a:pt x="126139" y="64799"/>
                </a:lnTo>
                <a:lnTo>
                  <a:pt x="125641" y="64917"/>
                </a:lnTo>
                <a:lnTo>
                  <a:pt x="125054" y="65469"/>
                </a:lnTo>
                <a:close/>
              </a:path>
              <a:path w="180340" h="117475">
                <a:moveTo>
                  <a:pt x="142807" y="58616"/>
                </a:moveTo>
                <a:lnTo>
                  <a:pt x="132818" y="58616"/>
                </a:lnTo>
                <a:lnTo>
                  <a:pt x="133373" y="56334"/>
                </a:lnTo>
                <a:lnTo>
                  <a:pt x="135401" y="54499"/>
                </a:lnTo>
                <a:lnTo>
                  <a:pt x="130731" y="50362"/>
                </a:lnTo>
                <a:lnTo>
                  <a:pt x="157509" y="50362"/>
                </a:lnTo>
                <a:lnTo>
                  <a:pt x="147178" y="55813"/>
                </a:lnTo>
                <a:lnTo>
                  <a:pt x="142807" y="58616"/>
                </a:lnTo>
                <a:close/>
              </a:path>
              <a:path w="180340" h="117475">
                <a:moveTo>
                  <a:pt x="105701" y="80320"/>
                </a:moveTo>
                <a:lnTo>
                  <a:pt x="24243" y="80320"/>
                </a:lnTo>
                <a:lnTo>
                  <a:pt x="22291" y="75106"/>
                </a:lnTo>
                <a:lnTo>
                  <a:pt x="28472" y="73871"/>
                </a:lnTo>
                <a:lnTo>
                  <a:pt x="28616" y="65648"/>
                </a:lnTo>
                <a:lnTo>
                  <a:pt x="33286" y="65047"/>
                </a:lnTo>
                <a:lnTo>
                  <a:pt x="38041" y="61283"/>
                </a:lnTo>
                <a:lnTo>
                  <a:pt x="39380" y="62746"/>
                </a:lnTo>
                <a:lnTo>
                  <a:pt x="45474" y="65469"/>
                </a:lnTo>
                <a:lnTo>
                  <a:pt x="125054" y="65469"/>
                </a:lnTo>
                <a:lnTo>
                  <a:pt x="120915" y="69363"/>
                </a:lnTo>
                <a:lnTo>
                  <a:pt x="120338" y="70206"/>
                </a:lnTo>
                <a:lnTo>
                  <a:pt x="75355" y="70206"/>
                </a:lnTo>
                <a:lnTo>
                  <a:pt x="74990" y="70368"/>
                </a:lnTo>
                <a:lnTo>
                  <a:pt x="74321" y="70578"/>
                </a:lnTo>
                <a:lnTo>
                  <a:pt x="74426" y="71342"/>
                </a:lnTo>
                <a:lnTo>
                  <a:pt x="74648" y="71862"/>
                </a:lnTo>
                <a:lnTo>
                  <a:pt x="34357" y="71862"/>
                </a:lnTo>
                <a:lnTo>
                  <a:pt x="34309" y="73078"/>
                </a:lnTo>
                <a:lnTo>
                  <a:pt x="118376" y="73078"/>
                </a:lnTo>
                <a:lnTo>
                  <a:pt x="117164" y="74851"/>
                </a:lnTo>
                <a:lnTo>
                  <a:pt x="106295" y="79998"/>
                </a:lnTo>
                <a:lnTo>
                  <a:pt x="105701" y="80320"/>
                </a:lnTo>
                <a:close/>
              </a:path>
              <a:path w="180340" h="117475">
                <a:moveTo>
                  <a:pt x="138864" y="66132"/>
                </a:moveTo>
                <a:lnTo>
                  <a:pt x="126302" y="64719"/>
                </a:lnTo>
                <a:lnTo>
                  <a:pt x="139448" y="64719"/>
                </a:lnTo>
                <a:lnTo>
                  <a:pt x="138864" y="66132"/>
                </a:lnTo>
                <a:close/>
              </a:path>
              <a:path w="180340" h="117475">
                <a:moveTo>
                  <a:pt x="118711" y="72587"/>
                </a:moveTo>
                <a:lnTo>
                  <a:pt x="74905" y="72587"/>
                </a:lnTo>
                <a:lnTo>
                  <a:pt x="75919" y="72041"/>
                </a:lnTo>
                <a:lnTo>
                  <a:pt x="75355" y="70206"/>
                </a:lnTo>
                <a:lnTo>
                  <a:pt x="120338" y="70206"/>
                </a:lnTo>
                <a:lnTo>
                  <a:pt x="118711" y="72587"/>
                </a:lnTo>
                <a:close/>
              </a:path>
              <a:path w="180340" h="117475">
                <a:moveTo>
                  <a:pt x="118376" y="73078"/>
                </a:moveTo>
                <a:lnTo>
                  <a:pt x="34309" y="73078"/>
                </a:lnTo>
                <a:lnTo>
                  <a:pt x="35142" y="72241"/>
                </a:lnTo>
                <a:lnTo>
                  <a:pt x="34357" y="71862"/>
                </a:lnTo>
                <a:lnTo>
                  <a:pt x="74648" y="71862"/>
                </a:lnTo>
                <a:lnTo>
                  <a:pt x="74905" y="72587"/>
                </a:lnTo>
                <a:lnTo>
                  <a:pt x="118711" y="72587"/>
                </a:lnTo>
                <a:lnTo>
                  <a:pt x="118376" y="73078"/>
                </a:lnTo>
                <a:close/>
              </a:path>
              <a:path w="180340" h="117475">
                <a:moveTo>
                  <a:pt x="0" y="104232"/>
                </a:moveTo>
                <a:lnTo>
                  <a:pt x="449" y="96295"/>
                </a:lnTo>
                <a:lnTo>
                  <a:pt x="1137" y="89002"/>
                </a:lnTo>
                <a:lnTo>
                  <a:pt x="5252" y="82516"/>
                </a:lnTo>
                <a:lnTo>
                  <a:pt x="8447" y="81381"/>
                </a:lnTo>
                <a:lnTo>
                  <a:pt x="11433" y="79725"/>
                </a:lnTo>
                <a:lnTo>
                  <a:pt x="17642" y="78981"/>
                </a:lnTo>
                <a:lnTo>
                  <a:pt x="20876" y="79924"/>
                </a:lnTo>
                <a:lnTo>
                  <a:pt x="24243" y="80320"/>
                </a:lnTo>
                <a:lnTo>
                  <a:pt x="105701" y="80320"/>
                </a:lnTo>
                <a:lnTo>
                  <a:pt x="100513" y="83142"/>
                </a:lnTo>
                <a:lnTo>
                  <a:pt x="78674" y="83142"/>
                </a:lnTo>
                <a:lnTo>
                  <a:pt x="78367" y="83476"/>
                </a:lnTo>
                <a:lnTo>
                  <a:pt x="77784" y="83904"/>
                </a:lnTo>
                <a:lnTo>
                  <a:pt x="78080" y="84773"/>
                </a:lnTo>
                <a:lnTo>
                  <a:pt x="78990" y="86013"/>
                </a:lnTo>
                <a:lnTo>
                  <a:pt x="98486" y="86013"/>
                </a:lnTo>
                <a:lnTo>
                  <a:pt x="95844" y="89753"/>
                </a:lnTo>
                <a:lnTo>
                  <a:pt x="29546" y="89759"/>
                </a:lnTo>
                <a:lnTo>
                  <a:pt x="28864" y="89920"/>
                </a:lnTo>
                <a:lnTo>
                  <a:pt x="28128" y="90032"/>
                </a:lnTo>
                <a:lnTo>
                  <a:pt x="28300" y="90379"/>
                </a:lnTo>
                <a:lnTo>
                  <a:pt x="28472" y="91018"/>
                </a:lnTo>
                <a:lnTo>
                  <a:pt x="29353" y="91061"/>
                </a:lnTo>
                <a:lnTo>
                  <a:pt x="94920" y="91061"/>
                </a:lnTo>
                <a:lnTo>
                  <a:pt x="92731" y="94161"/>
                </a:lnTo>
                <a:lnTo>
                  <a:pt x="86109" y="94161"/>
                </a:lnTo>
                <a:lnTo>
                  <a:pt x="84241" y="94273"/>
                </a:lnTo>
                <a:lnTo>
                  <a:pt x="40986" y="94273"/>
                </a:lnTo>
                <a:lnTo>
                  <a:pt x="40116" y="95501"/>
                </a:lnTo>
                <a:lnTo>
                  <a:pt x="77331" y="95501"/>
                </a:lnTo>
                <a:lnTo>
                  <a:pt x="76861" y="96084"/>
                </a:lnTo>
                <a:lnTo>
                  <a:pt x="19679" y="96084"/>
                </a:lnTo>
                <a:lnTo>
                  <a:pt x="17355" y="99185"/>
                </a:lnTo>
                <a:lnTo>
                  <a:pt x="18770" y="101231"/>
                </a:lnTo>
                <a:lnTo>
                  <a:pt x="19461" y="102782"/>
                </a:lnTo>
                <a:lnTo>
                  <a:pt x="6419" y="102782"/>
                </a:lnTo>
                <a:lnTo>
                  <a:pt x="0" y="104232"/>
                </a:lnTo>
                <a:close/>
              </a:path>
              <a:path w="180340" h="117475">
                <a:moveTo>
                  <a:pt x="98486" y="86013"/>
                </a:moveTo>
                <a:lnTo>
                  <a:pt x="78990" y="86013"/>
                </a:lnTo>
                <a:lnTo>
                  <a:pt x="79584" y="85641"/>
                </a:lnTo>
                <a:lnTo>
                  <a:pt x="79937" y="85468"/>
                </a:lnTo>
                <a:lnTo>
                  <a:pt x="78674" y="83142"/>
                </a:lnTo>
                <a:lnTo>
                  <a:pt x="100513" y="83142"/>
                </a:lnTo>
                <a:lnTo>
                  <a:pt x="98486" y="86013"/>
                </a:lnTo>
                <a:close/>
              </a:path>
              <a:path w="180340" h="117475">
                <a:moveTo>
                  <a:pt x="94920" y="91061"/>
                </a:moveTo>
                <a:lnTo>
                  <a:pt x="29353" y="91061"/>
                </a:lnTo>
                <a:lnTo>
                  <a:pt x="30061" y="90887"/>
                </a:lnTo>
                <a:lnTo>
                  <a:pt x="30750" y="90788"/>
                </a:lnTo>
                <a:lnTo>
                  <a:pt x="30607" y="90428"/>
                </a:lnTo>
                <a:lnTo>
                  <a:pt x="30463" y="89759"/>
                </a:lnTo>
                <a:lnTo>
                  <a:pt x="29573" y="89753"/>
                </a:lnTo>
                <a:lnTo>
                  <a:pt x="95844" y="89753"/>
                </a:lnTo>
                <a:lnTo>
                  <a:pt x="94920" y="91061"/>
                </a:lnTo>
                <a:close/>
              </a:path>
              <a:path w="180340" h="117475">
                <a:moveTo>
                  <a:pt x="92327" y="94732"/>
                </a:moveTo>
                <a:lnTo>
                  <a:pt x="86109" y="94161"/>
                </a:lnTo>
                <a:lnTo>
                  <a:pt x="92731" y="94161"/>
                </a:lnTo>
                <a:lnTo>
                  <a:pt x="92327" y="94732"/>
                </a:lnTo>
                <a:close/>
              </a:path>
              <a:path w="180340" h="117475">
                <a:moveTo>
                  <a:pt x="77331" y="95501"/>
                </a:moveTo>
                <a:lnTo>
                  <a:pt x="40116" y="95501"/>
                </a:lnTo>
                <a:lnTo>
                  <a:pt x="41025" y="95427"/>
                </a:lnTo>
                <a:lnTo>
                  <a:pt x="40986" y="94273"/>
                </a:lnTo>
                <a:lnTo>
                  <a:pt x="84241" y="94273"/>
                </a:lnTo>
                <a:lnTo>
                  <a:pt x="78023" y="94645"/>
                </a:lnTo>
                <a:lnTo>
                  <a:pt x="77331" y="95501"/>
                </a:lnTo>
                <a:close/>
              </a:path>
              <a:path w="180340" h="117475">
                <a:moveTo>
                  <a:pt x="27103" y="107587"/>
                </a:moveTo>
                <a:lnTo>
                  <a:pt x="21621" y="105039"/>
                </a:lnTo>
                <a:lnTo>
                  <a:pt x="21756" y="104957"/>
                </a:lnTo>
                <a:lnTo>
                  <a:pt x="21938" y="104765"/>
                </a:lnTo>
                <a:lnTo>
                  <a:pt x="22744" y="102509"/>
                </a:lnTo>
                <a:lnTo>
                  <a:pt x="23651" y="100567"/>
                </a:lnTo>
                <a:lnTo>
                  <a:pt x="24579" y="98391"/>
                </a:lnTo>
                <a:lnTo>
                  <a:pt x="22062" y="96245"/>
                </a:lnTo>
                <a:lnTo>
                  <a:pt x="19679" y="96084"/>
                </a:lnTo>
                <a:lnTo>
                  <a:pt x="76861" y="96084"/>
                </a:lnTo>
                <a:lnTo>
                  <a:pt x="73881" y="99773"/>
                </a:lnTo>
                <a:lnTo>
                  <a:pt x="31506" y="99773"/>
                </a:lnTo>
                <a:lnTo>
                  <a:pt x="28137" y="101436"/>
                </a:lnTo>
                <a:lnTo>
                  <a:pt x="27103" y="107587"/>
                </a:lnTo>
                <a:close/>
              </a:path>
              <a:path w="180340" h="117475">
                <a:moveTo>
                  <a:pt x="54601" y="115717"/>
                </a:moveTo>
                <a:lnTo>
                  <a:pt x="49685" y="114544"/>
                </a:lnTo>
                <a:lnTo>
                  <a:pt x="55128" y="109293"/>
                </a:lnTo>
                <a:lnTo>
                  <a:pt x="51492" y="107953"/>
                </a:lnTo>
                <a:lnTo>
                  <a:pt x="46488" y="107184"/>
                </a:lnTo>
                <a:lnTo>
                  <a:pt x="41523" y="106179"/>
                </a:lnTo>
                <a:lnTo>
                  <a:pt x="32644" y="105348"/>
                </a:lnTo>
                <a:lnTo>
                  <a:pt x="32385" y="102509"/>
                </a:lnTo>
                <a:lnTo>
                  <a:pt x="31506" y="99773"/>
                </a:lnTo>
                <a:lnTo>
                  <a:pt x="73881" y="99773"/>
                </a:lnTo>
                <a:lnTo>
                  <a:pt x="70660" y="103761"/>
                </a:lnTo>
                <a:lnTo>
                  <a:pt x="65481" y="103761"/>
                </a:lnTo>
                <a:lnTo>
                  <a:pt x="58706" y="104654"/>
                </a:lnTo>
                <a:lnTo>
                  <a:pt x="58094" y="111302"/>
                </a:lnTo>
                <a:lnTo>
                  <a:pt x="54601" y="115717"/>
                </a:lnTo>
                <a:close/>
              </a:path>
              <a:path w="180340" h="117475">
                <a:moveTo>
                  <a:pt x="12888" y="107835"/>
                </a:moveTo>
                <a:lnTo>
                  <a:pt x="8525" y="107835"/>
                </a:lnTo>
                <a:lnTo>
                  <a:pt x="6419" y="102782"/>
                </a:lnTo>
                <a:lnTo>
                  <a:pt x="19461" y="102782"/>
                </a:lnTo>
                <a:lnTo>
                  <a:pt x="20119" y="104257"/>
                </a:lnTo>
                <a:lnTo>
                  <a:pt x="21228" y="105826"/>
                </a:lnTo>
                <a:lnTo>
                  <a:pt x="14667" y="105826"/>
                </a:lnTo>
                <a:lnTo>
                  <a:pt x="12888" y="107835"/>
                </a:lnTo>
                <a:close/>
              </a:path>
              <a:path w="180340" h="117475">
                <a:moveTo>
                  <a:pt x="67375" y="107829"/>
                </a:moveTo>
                <a:lnTo>
                  <a:pt x="65481" y="103761"/>
                </a:lnTo>
                <a:lnTo>
                  <a:pt x="70660" y="103761"/>
                </a:lnTo>
                <a:lnTo>
                  <a:pt x="67375" y="107829"/>
                </a:lnTo>
                <a:close/>
              </a:path>
              <a:path w="180340" h="117475">
                <a:moveTo>
                  <a:pt x="21851" y="104815"/>
                </a:moveTo>
                <a:close/>
              </a:path>
              <a:path w="180340" h="117475">
                <a:moveTo>
                  <a:pt x="16561" y="109403"/>
                </a:moveTo>
                <a:lnTo>
                  <a:pt x="14667" y="105826"/>
                </a:lnTo>
                <a:lnTo>
                  <a:pt x="21228" y="105826"/>
                </a:lnTo>
                <a:lnTo>
                  <a:pt x="21478" y="106179"/>
                </a:lnTo>
                <a:lnTo>
                  <a:pt x="21399" y="107184"/>
                </a:lnTo>
                <a:lnTo>
                  <a:pt x="21161" y="108573"/>
                </a:lnTo>
                <a:lnTo>
                  <a:pt x="19192" y="108573"/>
                </a:lnTo>
                <a:lnTo>
                  <a:pt x="16561" y="109403"/>
                </a:lnTo>
                <a:close/>
              </a:path>
              <a:path w="180340" h="117475">
                <a:moveTo>
                  <a:pt x="3951" y="116883"/>
                </a:moveTo>
                <a:lnTo>
                  <a:pt x="2821" y="113161"/>
                </a:lnTo>
                <a:lnTo>
                  <a:pt x="1511" y="109603"/>
                </a:lnTo>
                <a:lnTo>
                  <a:pt x="3616" y="107631"/>
                </a:lnTo>
                <a:lnTo>
                  <a:pt x="8525" y="107835"/>
                </a:lnTo>
                <a:lnTo>
                  <a:pt x="12888" y="107835"/>
                </a:lnTo>
                <a:lnTo>
                  <a:pt x="11202" y="109739"/>
                </a:lnTo>
                <a:lnTo>
                  <a:pt x="14130" y="111053"/>
                </a:lnTo>
                <a:lnTo>
                  <a:pt x="17107" y="115097"/>
                </a:lnTo>
                <a:lnTo>
                  <a:pt x="13403" y="115543"/>
                </a:lnTo>
                <a:lnTo>
                  <a:pt x="11222" y="115729"/>
                </a:lnTo>
                <a:lnTo>
                  <a:pt x="3951" y="116883"/>
                </a:lnTo>
                <a:close/>
              </a:path>
              <a:path w="180340" h="117475">
                <a:moveTo>
                  <a:pt x="21144" y="108672"/>
                </a:moveTo>
                <a:lnTo>
                  <a:pt x="19192" y="108573"/>
                </a:lnTo>
                <a:lnTo>
                  <a:pt x="21161" y="10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834696" y="6253738"/>
            <a:ext cx="163830" cy="73660"/>
          </a:xfrm>
          <a:custGeom>
            <a:avLst/>
            <a:gdLst/>
            <a:ahLst/>
            <a:cxnLst/>
            <a:rect l="l" t="t" r="r" b="b"/>
            <a:pathLst>
              <a:path w="163830" h="73660">
                <a:moveTo>
                  <a:pt x="18504" y="51208"/>
                </a:moveTo>
                <a:lnTo>
                  <a:pt x="16149" y="51134"/>
                </a:lnTo>
                <a:lnTo>
                  <a:pt x="13251" y="51071"/>
                </a:lnTo>
                <a:lnTo>
                  <a:pt x="13365" y="49658"/>
                </a:lnTo>
                <a:lnTo>
                  <a:pt x="13474" y="47959"/>
                </a:lnTo>
                <a:lnTo>
                  <a:pt x="11126" y="44387"/>
                </a:lnTo>
                <a:lnTo>
                  <a:pt x="7940" y="43867"/>
                </a:lnTo>
                <a:lnTo>
                  <a:pt x="5329" y="42632"/>
                </a:lnTo>
                <a:lnTo>
                  <a:pt x="3282" y="37100"/>
                </a:lnTo>
                <a:lnTo>
                  <a:pt x="9903" y="34174"/>
                </a:lnTo>
                <a:lnTo>
                  <a:pt x="10275" y="28785"/>
                </a:lnTo>
                <a:lnTo>
                  <a:pt x="1665" y="28586"/>
                </a:lnTo>
                <a:lnTo>
                  <a:pt x="0" y="25982"/>
                </a:lnTo>
                <a:lnTo>
                  <a:pt x="1933" y="25269"/>
                </a:lnTo>
                <a:lnTo>
                  <a:pt x="5831" y="21976"/>
                </a:lnTo>
                <a:lnTo>
                  <a:pt x="7931" y="19731"/>
                </a:lnTo>
                <a:lnTo>
                  <a:pt x="11424" y="16346"/>
                </a:lnTo>
                <a:lnTo>
                  <a:pt x="4515" y="14199"/>
                </a:lnTo>
                <a:lnTo>
                  <a:pt x="4889" y="6219"/>
                </a:lnTo>
                <a:lnTo>
                  <a:pt x="13490" y="5698"/>
                </a:lnTo>
                <a:lnTo>
                  <a:pt x="17020" y="0"/>
                </a:lnTo>
                <a:lnTo>
                  <a:pt x="20598" y="905"/>
                </a:lnTo>
                <a:lnTo>
                  <a:pt x="24052" y="2616"/>
                </a:lnTo>
                <a:lnTo>
                  <a:pt x="33062" y="2616"/>
                </a:lnTo>
                <a:lnTo>
                  <a:pt x="29878" y="9431"/>
                </a:lnTo>
                <a:lnTo>
                  <a:pt x="35360" y="9977"/>
                </a:lnTo>
                <a:lnTo>
                  <a:pt x="87386" y="9977"/>
                </a:lnTo>
                <a:lnTo>
                  <a:pt x="89265" y="10714"/>
                </a:lnTo>
                <a:lnTo>
                  <a:pt x="89314" y="11173"/>
                </a:lnTo>
                <a:lnTo>
                  <a:pt x="22417" y="11173"/>
                </a:lnTo>
                <a:lnTo>
                  <a:pt x="20284" y="18082"/>
                </a:lnTo>
                <a:lnTo>
                  <a:pt x="22043" y="18628"/>
                </a:lnTo>
                <a:lnTo>
                  <a:pt x="100466" y="18628"/>
                </a:lnTo>
                <a:lnTo>
                  <a:pt x="102220" y="20394"/>
                </a:lnTo>
                <a:lnTo>
                  <a:pt x="104938" y="21976"/>
                </a:lnTo>
                <a:lnTo>
                  <a:pt x="40488" y="21976"/>
                </a:lnTo>
                <a:lnTo>
                  <a:pt x="40413" y="22894"/>
                </a:lnTo>
                <a:lnTo>
                  <a:pt x="105699" y="22906"/>
                </a:lnTo>
                <a:lnTo>
                  <a:pt x="105933" y="22999"/>
                </a:lnTo>
                <a:lnTo>
                  <a:pt x="106260" y="24456"/>
                </a:lnTo>
                <a:lnTo>
                  <a:pt x="106812" y="25654"/>
                </a:lnTo>
                <a:lnTo>
                  <a:pt x="107415" y="26099"/>
                </a:lnTo>
                <a:lnTo>
                  <a:pt x="107864" y="26615"/>
                </a:lnTo>
                <a:lnTo>
                  <a:pt x="151272" y="26615"/>
                </a:lnTo>
                <a:lnTo>
                  <a:pt x="152326" y="29119"/>
                </a:lnTo>
                <a:lnTo>
                  <a:pt x="140940" y="29119"/>
                </a:lnTo>
                <a:lnTo>
                  <a:pt x="140548" y="29343"/>
                </a:lnTo>
                <a:lnTo>
                  <a:pt x="140041" y="29480"/>
                </a:lnTo>
                <a:lnTo>
                  <a:pt x="138721" y="31092"/>
                </a:lnTo>
                <a:lnTo>
                  <a:pt x="137811" y="32307"/>
                </a:lnTo>
                <a:lnTo>
                  <a:pt x="136912" y="33634"/>
                </a:lnTo>
                <a:lnTo>
                  <a:pt x="137391" y="34254"/>
                </a:lnTo>
                <a:lnTo>
                  <a:pt x="137648" y="34577"/>
                </a:lnTo>
                <a:lnTo>
                  <a:pt x="150959" y="34577"/>
                </a:lnTo>
                <a:lnTo>
                  <a:pt x="150517" y="36592"/>
                </a:lnTo>
                <a:lnTo>
                  <a:pt x="159987" y="36592"/>
                </a:lnTo>
                <a:lnTo>
                  <a:pt x="159960" y="37727"/>
                </a:lnTo>
                <a:lnTo>
                  <a:pt x="160267" y="39066"/>
                </a:lnTo>
                <a:lnTo>
                  <a:pt x="153502" y="45739"/>
                </a:lnTo>
                <a:lnTo>
                  <a:pt x="154210" y="46880"/>
                </a:lnTo>
                <a:lnTo>
                  <a:pt x="108199" y="46880"/>
                </a:lnTo>
                <a:lnTo>
                  <a:pt x="107664" y="47240"/>
                </a:lnTo>
                <a:lnTo>
                  <a:pt x="107157" y="47612"/>
                </a:lnTo>
                <a:lnTo>
                  <a:pt x="106632" y="47959"/>
                </a:lnTo>
                <a:lnTo>
                  <a:pt x="108522" y="49658"/>
                </a:lnTo>
                <a:lnTo>
                  <a:pt x="23286" y="49658"/>
                </a:lnTo>
                <a:lnTo>
                  <a:pt x="20885" y="50204"/>
                </a:lnTo>
                <a:lnTo>
                  <a:pt x="18504" y="51208"/>
                </a:lnTo>
                <a:close/>
              </a:path>
              <a:path w="163830" h="73660">
                <a:moveTo>
                  <a:pt x="87386" y="9977"/>
                </a:moveTo>
                <a:lnTo>
                  <a:pt x="35360" y="9977"/>
                </a:lnTo>
                <a:lnTo>
                  <a:pt x="37132" y="7626"/>
                </a:lnTo>
                <a:lnTo>
                  <a:pt x="39027" y="4551"/>
                </a:lnTo>
                <a:lnTo>
                  <a:pt x="41504" y="2101"/>
                </a:lnTo>
                <a:lnTo>
                  <a:pt x="42499" y="1153"/>
                </a:lnTo>
                <a:lnTo>
                  <a:pt x="45101" y="979"/>
                </a:lnTo>
                <a:lnTo>
                  <a:pt x="48050" y="2101"/>
                </a:lnTo>
                <a:lnTo>
                  <a:pt x="49311" y="5295"/>
                </a:lnTo>
                <a:lnTo>
                  <a:pt x="57593" y="5295"/>
                </a:lnTo>
                <a:lnTo>
                  <a:pt x="63697" y="6805"/>
                </a:lnTo>
                <a:lnTo>
                  <a:pt x="70238" y="8571"/>
                </a:lnTo>
                <a:lnTo>
                  <a:pt x="76970" y="9028"/>
                </a:lnTo>
                <a:lnTo>
                  <a:pt x="84970" y="9028"/>
                </a:lnTo>
                <a:lnTo>
                  <a:pt x="87386" y="9977"/>
                </a:lnTo>
                <a:close/>
              </a:path>
              <a:path w="163830" h="73660">
                <a:moveTo>
                  <a:pt x="33062" y="2616"/>
                </a:moveTo>
                <a:lnTo>
                  <a:pt x="24052" y="2616"/>
                </a:lnTo>
                <a:lnTo>
                  <a:pt x="33247" y="2219"/>
                </a:lnTo>
                <a:lnTo>
                  <a:pt x="33062" y="2616"/>
                </a:lnTo>
                <a:close/>
              </a:path>
              <a:path w="163830" h="73660">
                <a:moveTo>
                  <a:pt x="57593" y="5295"/>
                </a:moveTo>
                <a:lnTo>
                  <a:pt x="49311" y="5295"/>
                </a:lnTo>
                <a:lnTo>
                  <a:pt x="50286" y="5139"/>
                </a:lnTo>
                <a:lnTo>
                  <a:pt x="57121" y="5179"/>
                </a:lnTo>
                <a:lnTo>
                  <a:pt x="57593" y="5295"/>
                </a:lnTo>
                <a:close/>
              </a:path>
              <a:path w="163830" h="73660">
                <a:moveTo>
                  <a:pt x="84970" y="9028"/>
                </a:moveTo>
                <a:lnTo>
                  <a:pt x="76970" y="9028"/>
                </a:lnTo>
                <a:lnTo>
                  <a:pt x="79745" y="8768"/>
                </a:lnTo>
                <a:lnTo>
                  <a:pt x="82577" y="8966"/>
                </a:lnTo>
                <a:lnTo>
                  <a:pt x="84811" y="8966"/>
                </a:lnTo>
                <a:lnTo>
                  <a:pt x="84970" y="9028"/>
                </a:lnTo>
                <a:close/>
              </a:path>
              <a:path w="163830" h="73660">
                <a:moveTo>
                  <a:pt x="84811" y="8966"/>
                </a:moveTo>
                <a:lnTo>
                  <a:pt x="82577" y="8966"/>
                </a:lnTo>
                <a:lnTo>
                  <a:pt x="84779" y="8953"/>
                </a:lnTo>
                <a:close/>
              </a:path>
              <a:path w="163830" h="73660">
                <a:moveTo>
                  <a:pt x="149095" y="21442"/>
                </a:moveTo>
                <a:lnTo>
                  <a:pt x="141800" y="21442"/>
                </a:lnTo>
                <a:lnTo>
                  <a:pt x="144251" y="17976"/>
                </a:lnTo>
                <a:lnTo>
                  <a:pt x="147504" y="11118"/>
                </a:lnTo>
                <a:lnTo>
                  <a:pt x="151026" y="10342"/>
                </a:lnTo>
                <a:lnTo>
                  <a:pt x="156440" y="13319"/>
                </a:lnTo>
                <a:lnTo>
                  <a:pt x="159215" y="14664"/>
                </a:lnTo>
                <a:lnTo>
                  <a:pt x="161430" y="17647"/>
                </a:lnTo>
                <a:lnTo>
                  <a:pt x="155788" y="17647"/>
                </a:lnTo>
                <a:lnTo>
                  <a:pt x="151962" y="18738"/>
                </a:lnTo>
                <a:lnTo>
                  <a:pt x="148814" y="20773"/>
                </a:lnTo>
                <a:lnTo>
                  <a:pt x="149095" y="21442"/>
                </a:lnTo>
                <a:close/>
              </a:path>
              <a:path w="163830" h="73660">
                <a:moveTo>
                  <a:pt x="100466" y="18628"/>
                </a:moveTo>
                <a:lnTo>
                  <a:pt x="22043" y="18628"/>
                </a:lnTo>
                <a:lnTo>
                  <a:pt x="24167" y="11706"/>
                </a:lnTo>
                <a:lnTo>
                  <a:pt x="22417" y="11173"/>
                </a:lnTo>
                <a:lnTo>
                  <a:pt x="89314" y="11173"/>
                </a:lnTo>
                <a:lnTo>
                  <a:pt x="89338" y="11396"/>
                </a:lnTo>
                <a:lnTo>
                  <a:pt x="43398" y="11396"/>
                </a:lnTo>
                <a:lnTo>
                  <a:pt x="42298" y="12104"/>
                </a:lnTo>
                <a:lnTo>
                  <a:pt x="40816" y="12588"/>
                </a:lnTo>
                <a:lnTo>
                  <a:pt x="39970" y="14137"/>
                </a:lnTo>
                <a:lnTo>
                  <a:pt x="41226" y="15576"/>
                </a:lnTo>
                <a:lnTo>
                  <a:pt x="41781" y="16587"/>
                </a:lnTo>
                <a:lnTo>
                  <a:pt x="95031" y="16587"/>
                </a:lnTo>
                <a:lnTo>
                  <a:pt x="98842" y="16991"/>
                </a:lnTo>
                <a:lnTo>
                  <a:pt x="100466" y="18628"/>
                </a:lnTo>
                <a:close/>
              </a:path>
              <a:path w="163830" h="73660">
                <a:moveTo>
                  <a:pt x="95031" y="16587"/>
                </a:moveTo>
                <a:lnTo>
                  <a:pt x="41781" y="16587"/>
                </a:lnTo>
                <a:lnTo>
                  <a:pt x="44220" y="14137"/>
                </a:lnTo>
                <a:lnTo>
                  <a:pt x="43398" y="11396"/>
                </a:lnTo>
                <a:lnTo>
                  <a:pt x="89338" y="11396"/>
                </a:lnTo>
                <a:lnTo>
                  <a:pt x="89830" y="16036"/>
                </a:lnTo>
                <a:lnTo>
                  <a:pt x="95031" y="16587"/>
                </a:lnTo>
                <a:close/>
              </a:path>
              <a:path w="163830" h="73660">
                <a:moveTo>
                  <a:pt x="151272" y="26615"/>
                </a:moveTo>
                <a:lnTo>
                  <a:pt x="107864" y="26615"/>
                </a:lnTo>
                <a:lnTo>
                  <a:pt x="108123" y="25802"/>
                </a:lnTo>
                <a:lnTo>
                  <a:pt x="108638" y="24767"/>
                </a:lnTo>
                <a:lnTo>
                  <a:pt x="108727" y="24406"/>
                </a:lnTo>
                <a:lnTo>
                  <a:pt x="107798" y="23713"/>
                </a:lnTo>
                <a:lnTo>
                  <a:pt x="106850" y="23371"/>
                </a:lnTo>
                <a:lnTo>
                  <a:pt x="105933" y="22999"/>
                </a:lnTo>
                <a:lnTo>
                  <a:pt x="105884" y="22745"/>
                </a:lnTo>
                <a:lnTo>
                  <a:pt x="105770" y="22459"/>
                </a:lnTo>
                <a:lnTo>
                  <a:pt x="108811" y="20575"/>
                </a:lnTo>
                <a:lnTo>
                  <a:pt x="114582" y="17045"/>
                </a:lnTo>
                <a:lnTo>
                  <a:pt x="118082" y="17523"/>
                </a:lnTo>
                <a:lnTo>
                  <a:pt x="116380" y="19955"/>
                </a:lnTo>
                <a:lnTo>
                  <a:pt x="117087" y="21642"/>
                </a:lnTo>
                <a:lnTo>
                  <a:pt x="120045" y="24767"/>
                </a:lnTo>
                <a:lnTo>
                  <a:pt x="150495" y="24767"/>
                </a:lnTo>
                <a:lnTo>
                  <a:pt x="151272" y="26615"/>
                </a:lnTo>
                <a:close/>
              </a:path>
              <a:path w="163830" h="73660">
                <a:moveTo>
                  <a:pt x="159224" y="24866"/>
                </a:moveTo>
                <a:lnTo>
                  <a:pt x="154756" y="23961"/>
                </a:lnTo>
                <a:lnTo>
                  <a:pt x="158005" y="19955"/>
                </a:lnTo>
                <a:lnTo>
                  <a:pt x="157978" y="19731"/>
                </a:lnTo>
                <a:lnTo>
                  <a:pt x="155788" y="17647"/>
                </a:lnTo>
                <a:lnTo>
                  <a:pt x="161430" y="17647"/>
                </a:lnTo>
                <a:lnTo>
                  <a:pt x="162766" y="19446"/>
                </a:lnTo>
                <a:lnTo>
                  <a:pt x="162877" y="19955"/>
                </a:lnTo>
                <a:lnTo>
                  <a:pt x="163205" y="22906"/>
                </a:lnTo>
                <a:lnTo>
                  <a:pt x="159224" y="24866"/>
                </a:lnTo>
                <a:close/>
              </a:path>
              <a:path w="163830" h="73660">
                <a:moveTo>
                  <a:pt x="150495" y="24767"/>
                </a:moveTo>
                <a:lnTo>
                  <a:pt x="120045" y="24767"/>
                </a:lnTo>
                <a:lnTo>
                  <a:pt x="125318" y="18032"/>
                </a:lnTo>
                <a:lnTo>
                  <a:pt x="128159" y="23873"/>
                </a:lnTo>
                <a:lnTo>
                  <a:pt x="150118" y="23873"/>
                </a:lnTo>
                <a:lnTo>
                  <a:pt x="150495" y="24767"/>
                </a:lnTo>
                <a:close/>
              </a:path>
              <a:path w="163830" h="73660">
                <a:moveTo>
                  <a:pt x="150118" y="23873"/>
                </a:moveTo>
                <a:lnTo>
                  <a:pt x="128159" y="23873"/>
                </a:lnTo>
                <a:lnTo>
                  <a:pt x="130683" y="23266"/>
                </a:lnTo>
                <a:lnTo>
                  <a:pt x="133957" y="20575"/>
                </a:lnTo>
                <a:lnTo>
                  <a:pt x="135371" y="19446"/>
                </a:lnTo>
                <a:lnTo>
                  <a:pt x="141800" y="21442"/>
                </a:lnTo>
                <a:lnTo>
                  <a:pt x="149095" y="21442"/>
                </a:lnTo>
                <a:lnTo>
                  <a:pt x="150118" y="23873"/>
                </a:lnTo>
                <a:close/>
              </a:path>
              <a:path w="163830" h="73660">
                <a:moveTo>
                  <a:pt x="105667" y="22894"/>
                </a:moveTo>
                <a:lnTo>
                  <a:pt x="40413" y="22894"/>
                </a:lnTo>
                <a:lnTo>
                  <a:pt x="41082" y="22330"/>
                </a:lnTo>
                <a:lnTo>
                  <a:pt x="40488" y="21976"/>
                </a:lnTo>
                <a:lnTo>
                  <a:pt x="104938" y="21976"/>
                </a:lnTo>
                <a:lnTo>
                  <a:pt x="105770" y="22459"/>
                </a:lnTo>
                <a:lnTo>
                  <a:pt x="105292" y="22745"/>
                </a:lnTo>
                <a:lnTo>
                  <a:pt x="105667" y="22894"/>
                </a:lnTo>
                <a:close/>
              </a:path>
              <a:path w="163830" h="73660">
                <a:moveTo>
                  <a:pt x="159987" y="36592"/>
                </a:moveTo>
                <a:lnTo>
                  <a:pt x="150517" y="36592"/>
                </a:lnTo>
                <a:lnTo>
                  <a:pt x="151197" y="35979"/>
                </a:lnTo>
                <a:lnTo>
                  <a:pt x="151733" y="35650"/>
                </a:lnTo>
                <a:lnTo>
                  <a:pt x="153772" y="32884"/>
                </a:lnTo>
                <a:lnTo>
                  <a:pt x="152928" y="27545"/>
                </a:lnTo>
                <a:lnTo>
                  <a:pt x="161396" y="30490"/>
                </a:lnTo>
                <a:lnTo>
                  <a:pt x="160047" y="34069"/>
                </a:lnTo>
                <a:lnTo>
                  <a:pt x="159987" y="36592"/>
                </a:lnTo>
                <a:close/>
              </a:path>
              <a:path w="163830" h="73660">
                <a:moveTo>
                  <a:pt x="150959" y="34577"/>
                </a:moveTo>
                <a:lnTo>
                  <a:pt x="137648" y="34577"/>
                </a:lnTo>
                <a:lnTo>
                  <a:pt x="138941" y="33548"/>
                </a:lnTo>
                <a:lnTo>
                  <a:pt x="140338" y="32636"/>
                </a:lnTo>
                <a:lnTo>
                  <a:pt x="141744" y="31092"/>
                </a:lnTo>
                <a:lnTo>
                  <a:pt x="141132" y="29913"/>
                </a:lnTo>
                <a:lnTo>
                  <a:pt x="140940" y="29119"/>
                </a:lnTo>
                <a:lnTo>
                  <a:pt x="152326" y="29119"/>
                </a:lnTo>
                <a:lnTo>
                  <a:pt x="152221" y="29808"/>
                </a:lnTo>
                <a:lnTo>
                  <a:pt x="151379" y="32655"/>
                </a:lnTo>
                <a:lnTo>
                  <a:pt x="150959" y="34577"/>
                </a:lnTo>
                <a:close/>
              </a:path>
              <a:path w="163830" h="73660">
                <a:moveTo>
                  <a:pt x="157683" y="52312"/>
                </a:moveTo>
                <a:lnTo>
                  <a:pt x="108526" y="52312"/>
                </a:lnTo>
                <a:lnTo>
                  <a:pt x="109204" y="50284"/>
                </a:lnTo>
                <a:lnTo>
                  <a:pt x="108199" y="46880"/>
                </a:lnTo>
                <a:lnTo>
                  <a:pt x="154210" y="46880"/>
                </a:lnTo>
                <a:lnTo>
                  <a:pt x="157033" y="51432"/>
                </a:lnTo>
                <a:lnTo>
                  <a:pt x="157683" y="52312"/>
                </a:lnTo>
                <a:close/>
              </a:path>
              <a:path w="163830" h="73660">
                <a:moveTo>
                  <a:pt x="37004" y="60076"/>
                </a:moveTo>
                <a:lnTo>
                  <a:pt x="31681" y="58920"/>
                </a:lnTo>
                <a:lnTo>
                  <a:pt x="23479" y="55190"/>
                </a:lnTo>
                <a:lnTo>
                  <a:pt x="23394" y="52312"/>
                </a:lnTo>
                <a:lnTo>
                  <a:pt x="23286" y="49658"/>
                </a:lnTo>
                <a:lnTo>
                  <a:pt x="108522" y="49658"/>
                </a:lnTo>
                <a:lnTo>
                  <a:pt x="109061" y="50167"/>
                </a:lnTo>
                <a:lnTo>
                  <a:pt x="108526" y="52312"/>
                </a:lnTo>
                <a:lnTo>
                  <a:pt x="157683" y="52312"/>
                </a:lnTo>
                <a:lnTo>
                  <a:pt x="159195" y="54358"/>
                </a:lnTo>
                <a:lnTo>
                  <a:pt x="48325" y="54358"/>
                </a:lnTo>
                <a:lnTo>
                  <a:pt x="41775" y="58582"/>
                </a:lnTo>
                <a:lnTo>
                  <a:pt x="37004" y="60076"/>
                </a:lnTo>
                <a:close/>
              </a:path>
              <a:path w="163830" h="73660">
                <a:moveTo>
                  <a:pt x="65796" y="71356"/>
                </a:moveTo>
                <a:lnTo>
                  <a:pt x="63701" y="68522"/>
                </a:lnTo>
                <a:lnTo>
                  <a:pt x="57089" y="66264"/>
                </a:lnTo>
                <a:lnTo>
                  <a:pt x="53195" y="64745"/>
                </a:lnTo>
                <a:lnTo>
                  <a:pt x="51387" y="63933"/>
                </a:lnTo>
                <a:lnTo>
                  <a:pt x="49655" y="63183"/>
                </a:lnTo>
                <a:lnTo>
                  <a:pt x="48144" y="60342"/>
                </a:lnTo>
                <a:lnTo>
                  <a:pt x="52823" y="56678"/>
                </a:lnTo>
                <a:lnTo>
                  <a:pt x="48325" y="54358"/>
                </a:lnTo>
                <a:lnTo>
                  <a:pt x="159195" y="54358"/>
                </a:lnTo>
                <a:lnTo>
                  <a:pt x="160803" y="56535"/>
                </a:lnTo>
                <a:lnTo>
                  <a:pt x="150565" y="56535"/>
                </a:lnTo>
                <a:lnTo>
                  <a:pt x="150297" y="57322"/>
                </a:lnTo>
                <a:lnTo>
                  <a:pt x="150220" y="57894"/>
                </a:lnTo>
                <a:lnTo>
                  <a:pt x="145371" y="57894"/>
                </a:lnTo>
                <a:lnTo>
                  <a:pt x="144222" y="58823"/>
                </a:lnTo>
                <a:lnTo>
                  <a:pt x="143524" y="59140"/>
                </a:lnTo>
                <a:lnTo>
                  <a:pt x="143696" y="59394"/>
                </a:lnTo>
                <a:lnTo>
                  <a:pt x="143796" y="59703"/>
                </a:lnTo>
                <a:lnTo>
                  <a:pt x="143878" y="60225"/>
                </a:lnTo>
                <a:lnTo>
                  <a:pt x="145389" y="60839"/>
                </a:lnTo>
                <a:lnTo>
                  <a:pt x="146830" y="61254"/>
                </a:lnTo>
                <a:lnTo>
                  <a:pt x="62514" y="61254"/>
                </a:lnTo>
                <a:lnTo>
                  <a:pt x="62206" y="61316"/>
                </a:lnTo>
                <a:lnTo>
                  <a:pt x="61683" y="61316"/>
                </a:lnTo>
                <a:lnTo>
                  <a:pt x="62045" y="62680"/>
                </a:lnTo>
                <a:lnTo>
                  <a:pt x="155234" y="62680"/>
                </a:lnTo>
                <a:lnTo>
                  <a:pt x="153613" y="64033"/>
                </a:lnTo>
                <a:lnTo>
                  <a:pt x="124944" y="64033"/>
                </a:lnTo>
                <a:lnTo>
                  <a:pt x="123902" y="65266"/>
                </a:lnTo>
                <a:lnTo>
                  <a:pt x="87467" y="65266"/>
                </a:lnTo>
                <a:lnTo>
                  <a:pt x="85984" y="65694"/>
                </a:lnTo>
                <a:lnTo>
                  <a:pt x="71853" y="65694"/>
                </a:lnTo>
                <a:lnTo>
                  <a:pt x="65796" y="71356"/>
                </a:lnTo>
                <a:close/>
              </a:path>
              <a:path w="163830" h="73660">
                <a:moveTo>
                  <a:pt x="157316" y="60994"/>
                </a:moveTo>
                <a:lnTo>
                  <a:pt x="148346" y="60994"/>
                </a:lnTo>
                <a:lnTo>
                  <a:pt x="149245" y="59703"/>
                </a:lnTo>
                <a:lnTo>
                  <a:pt x="149505" y="59394"/>
                </a:lnTo>
                <a:lnTo>
                  <a:pt x="149660" y="59146"/>
                </a:lnTo>
                <a:lnTo>
                  <a:pt x="149993" y="58823"/>
                </a:lnTo>
                <a:lnTo>
                  <a:pt x="150776" y="58135"/>
                </a:lnTo>
                <a:lnTo>
                  <a:pt x="152776" y="57931"/>
                </a:lnTo>
                <a:lnTo>
                  <a:pt x="150565" y="56535"/>
                </a:lnTo>
                <a:lnTo>
                  <a:pt x="160803" y="56535"/>
                </a:lnTo>
                <a:lnTo>
                  <a:pt x="161568" y="57571"/>
                </a:lnTo>
                <a:lnTo>
                  <a:pt x="157316" y="60994"/>
                </a:lnTo>
                <a:close/>
              </a:path>
              <a:path w="163830" h="73660">
                <a:moveTo>
                  <a:pt x="148337" y="60992"/>
                </a:moveTo>
                <a:lnTo>
                  <a:pt x="147045" y="60647"/>
                </a:lnTo>
                <a:lnTo>
                  <a:pt x="146503" y="59077"/>
                </a:lnTo>
                <a:lnTo>
                  <a:pt x="146390" y="58920"/>
                </a:lnTo>
                <a:lnTo>
                  <a:pt x="145371" y="57894"/>
                </a:lnTo>
                <a:lnTo>
                  <a:pt x="150220" y="57894"/>
                </a:lnTo>
                <a:lnTo>
                  <a:pt x="150175" y="58135"/>
                </a:lnTo>
                <a:lnTo>
                  <a:pt x="149626" y="59077"/>
                </a:lnTo>
                <a:lnTo>
                  <a:pt x="149494" y="59146"/>
                </a:lnTo>
                <a:lnTo>
                  <a:pt x="149263" y="59493"/>
                </a:lnTo>
                <a:lnTo>
                  <a:pt x="148871" y="59989"/>
                </a:lnTo>
                <a:lnTo>
                  <a:pt x="148337" y="60992"/>
                </a:lnTo>
                <a:close/>
              </a:path>
              <a:path w="163830" h="73660">
                <a:moveTo>
                  <a:pt x="156546" y="61614"/>
                </a:moveTo>
                <a:lnTo>
                  <a:pt x="147866" y="61614"/>
                </a:lnTo>
                <a:lnTo>
                  <a:pt x="148346" y="60994"/>
                </a:lnTo>
                <a:lnTo>
                  <a:pt x="157316" y="60994"/>
                </a:lnTo>
                <a:lnTo>
                  <a:pt x="156546" y="61614"/>
                </a:lnTo>
                <a:close/>
              </a:path>
              <a:path w="163830" h="73660">
                <a:moveTo>
                  <a:pt x="155234" y="62680"/>
                </a:moveTo>
                <a:lnTo>
                  <a:pt x="62045" y="62680"/>
                </a:lnTo>
                <a:lnTo>
                  <a:pt x="62390" y="62600"/>
                </a:lnTo>
                <a:lnTo>
                  <a:pt x="62735" y="62482"/>
                </a:lnTo>
                <a:lnTo>
                  <a:pt x="63079" y="62395"/>
                </a:lnTo>
                <a:lnTo>
                  <a:pt x="63011" y="61577"/>
                </a:lnTo>
                <a:lnTo>
                  <a:pt x="62514" y="61254"/>
                </a:lnTo>
                <a:lnTo>
                  <a:pt x="146830" y="61254"/>
                </a:lnTo>
                <a:lnTo>
                  <a:pt x="147800" y="61577"/>
                </a:lnTo>
                <a:lnTo>
                  <a:pt x="156546" y="61614"/>
                </a:lnTo>
                <a:lnTo>
                  <a:pt x="155234" y="62680"/>
                </a:lnTo>
                <a:close/>
              </a:path>
              <a:path w="163830" h="73660">
                <a:moveTo>
                  <a:pt x="62055" y="61347"/>
                </a:moveTo>
                <a:lnTo>
                  <a:pt x="61683" y="61316"/>
                </a:lnTo>
                <a:lnTo>
                  <a:pt x="62206" y="61316"/>
                </a:lnTo>
                <a:lnTo>
                  <a:pt x="62055" y="61347"/>
                </a:lnTo>
                <a:close/>
              </a:path>
              <a:path w="163830" h="73660">
                <a:moveTo>
                  <a:pt x="130387" y="66451"/>
                </a:moveTo>
                <a:lnTo>
                  <a:pt x="126283" y="64181"/>
                </a:lnTo>
                <a:lnTo>
                  <a:pt x="124944" y="64033"/>
                </a:lnTo>
                <a:lnTo>
                  <a:pt x="153613" y="64033"/>
                </a:lnTo>
                <a:lnTo>
                  <a:pt x="151176" y="66066"/>
                </a:lnTo>
                <a:lnTo>
                  <a:pt x="133297" y="66066"/>
                </a:lnTo>
                <a:lnTo>
                  <a:pt x="130387" y="66451"/>
                </a:lnTo>
                <a:close/>
              </a:path>
              <a:path w="163830" h="73660">
                <a:moveTo>
                  <a:pt x="89179" y="71678"/>
                </a:moveTo>
                <a:lnTo>
                  <a:pt x="87467" y="65266"/>
                </a:lnTo>
                <a:lnTo>
                  <a:pt x="123902" y="65266"/>
                </a:lnTo>
                <a:lnTo>
                  <a:pt x="123509" y="65731"/>
                </a:lnTo>
                <a:lnTo>
                  <a:pt x="108630" y="65731"/>
                </a:lnTo>
                <a:lnTo>
                  <a:pt x="105552" y="67641"/>
                </a:lnTo>
                <a:lnTo>
                  <a:pt x="97465" y="67641"/>
                </a:lnTo>
                <a:lnTo>
                  <a:pt x="89179" y="71678"/>
                </a:lnTo>
                <a:close/>
              </a:path>
              <a:path w="163830" h="73660">
                <a:moveTo>
                  <a:pt x="71527" y="71648"/>
                </a:moveTo>
                <a:lnTo>
                  <a:pt x="71853" y="65694"/>
                </a:lnTo>
                <a:lnTo>
                  <a:pt x="85984" y="65694"/>
                </a:lnTo>
                <a:lnTo>
                  <a:pt x="80309" y="67331"/>
                </a:lnTo>
                <a:lnTo>
                  <a:pt x="77162" y="69353"/>
                </a:lnTo>
                <a:lnTo>
                  <a:pt x="71527" y="71648"/>
                </a:lnTo>
                <a:close/>
              </a:path>
              <a:path w="163830" h="73660">
                <a:moveTo>
                  <a:pt x="120609" y="68994"/>
                </a:moveTo>
                <a:lnTo>
                  <a:pt x="113777" y="67753"/>
                </a:lnTo>
                <a:lnTo>
                  <a:pt x="108630" y="65731"/>
                </a:lnTo>
                <a:lnTo>
                  <a:pt x="123509" y="65731"/>
                </a:lnTo>
                <a:lnTo>
                  <a:pt x="121775" y="67753"/>
                </a:lnTo>
                <a:lnTo>
                  <a:pt x="120609" y="68994"/>
                </a:lnTo>
                <a:close/>
              </a:path>
              <a:path w="163830" h="73660">
                <a:moveTo>
                  <a:pt x="135974" y="73607"/>
                </a:moveTo>
                <a:lnTo>
                  <a:pt x="135994" y="66352"/>
                </a:lnTo>
                <a:lnTo>
                  <a:pt x="133297" y="66066"/>
                </a:lnTo>
                <a:lnTo>
                  <a:pt x="151176" y="66066"/>
                </a:lnTo>
                <a:lnTo>
                  <a:pt x="149812" y="67205"/>
                </a:lnTo>
                <a:lnTo>
                  <a:pt x="143496" y="71233"/>
                </a:lnTo>
                <a:lnTo>
                  <a:pt x="135974" y="73607"/>
                </a:lnTo>
                <a:close/>
              </a:path>
              <a:path w="163830" h="73660">
                <a:moveTo>
                  <a:pt x="101674" y="70048"/>
                </a:moveTo>
                <a:lnTo>
                  <a:pt x="97465" y="67641"/>
                </a:lnTo>
                <a:lnTo>
                  <a:pt x="105552" y="67641"/>
                </a:lnTo>
                <a:lnTo>
                  <a:pt x="101674" y="70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4481091" y="5731390"/>
            <a:ext cx="60960" cy="176530"/>
          </a:xfrm>
          <a:custGeom>
            <a:avLst/>
            <a:gdLst/>
            <a:ahLst/>
            <a:cxnLst/>
            <a:rect l="l" t="t" r="r" b="b"/>
            <a:pathLst>
              <a:path w="60959" h="176529">
                <a:moveTo>
                  <a:pt x="5249" y="159562"/>
                </a:moveTo>
                <a:lnTo>
                  <a:pt x="4091" y="158923"/>
                </a:lnTo>
                <a:lnTo>
                  <a:pt x="2389" y="158570"/>
                </a:lnTo>
                <a:lnTo>
                  <a:pt x="0" y="153504"/>
                </a:lnTo>
                <a:lnTo>
                  <a:pt x="15" y="153231"/>
                </a:lnTo>
                <a:lnTo>
                  <a:pt x="3919" y="146503"/>
                </a:lnTo>
                <a:lnTo>
                  <a:pt x="618" y="129847"/>
                </a:lnTo>
                <a:lnTo>
                  <a:pt x="4561" y="126169"/>
                </a:lnTo>
                <a:lnTo>
                  <a:pt x="9230" y="122908"/>
                </a:lnTo>
                <a:lnTo>
                  <a:pt x="5469" y="116824"/>
                </a:lnTo>
                <a:lnTo>
                  <a:pt x="6709" y="110867"/>
                </a:lnTo>
                <a:lnTo>
                  <a:pt x="7433" y="104791"/>
                </a:lnTo>
                <a:lnTo>
                  <a:pt x="8634" y="98772"/>
                </a:lnTo>
                <a:lnTo>
                  <a:pt x="11304" y="92999"/>
                </a:lnTo>
                <a:lnTo>
                  <a:pt x="13648" y="89495"/>
                </a:lnTo>
                <a:lnTo>
                  <a:pt x="12109" y="83468"/>
                </a:lnTo>
                <a:lnTo>
                  <a:pt x="17371" y="75264"/>
                </a:lnTo>
                <a:lnTo>
                  <a:pt x="14836" y="71723"/>
                </a:lnTo>
                <a:lnTo>
                  <a:pt x="13517" y="64982"/>
                </a:lnTo>
                <a:lnTo>
                  <a:pt x="13417" y="62445"/>
                </a:lnTo>
                <a:lnTo>
                  <a:pt x="15795" y="57975"/>
                </a:lnTo>
                <a:lnTo>
                  <a:pt x="16730" y="55297"/>
                </a:lnTo>
                <a:lnTo>
                  <a:pt x="15495" y="46843"/>
                </a:lnTo>
                <a:lnTo>
                  <a:pt x="16529" y="41275"/>
                </a:lnTo>
                <a:lnTo>
                  <a:pt x="20902" y="34199"/>
                </a:lnTo>
                <a:lnTo>
                  <a:pt x="20522" y="31285"/>
                </a:lnTo>
                <a:lnTo>
                  <a:pt x="20488" y="28228"/>
                </a:lnTo>
                <a:lnTo>
                  <a:pt x="20605" y="23298"/>
                </a:lnTo>
                <a:lnTo>
                  <a:pt x="21322" y="22852"/>
                </a:lnTo>
                <a:lnTo>
                  <a:pt x="25676" y="18712"/>
                </a:lnTo>
                <a:lnTo>
                  <a:pt x="28663" y="13456"/>
                </a:lnTo>
                <a:lnTo>
                  <a:pt x="32031" y="7185"/>
                </a:lnTo>
                <a:lnTo>
                  <a:pt x="37531" y="0"/>
                </a:lnTo>
                <a:lnTo>
                  <a:pt x="51967" y="3708"/>
                </a:lnTo>
                <a:lnTo>
                  <a:pt x="51928" y="7999"/>
                </a:lnTo>
                <a:lnTo>
                  <a:pt x="45223" y="7999"/>
                </a:lnTo>
                <a:lnTo>
                  <a:pt x="39224" y="9959"/>
                </a:lnTo>
                <a:lnTo>
                  <a:pt x="39051" y="16104"/>
                </a:lnTo>
                <a:lnTo>
                  <a:pt x="40047" y="17096"/>
                </a:lnTo>
                <a:lnTo>
                  <a:pt x="41368" y="17518"/>
                </a:lnTo>
                <a:lnTo>
                  <a:pt x="52503" y="17518"/>
                </a:lnTo>
                <a:lnTo>
                  <a:pt x="52657" y="18976"/>
                </a:lnTo>
                <a:lnTo>
                  <a:pt x="55944" y="18976"/>
                </a:lnTo>
                <a:lnTo>
                  <a:pt x="57230" y="20222"/>
                </a:lnTo>
                <a:lnTo>
                  <a:pt x="60170" y="20222"/>
                </a:lnTo>
                <a:lnTo>
                  <a:pt x="59497" y="26739"/>
                </a:lnTo>
                <a:lnTo>
                  <a:pt x="51049" y="26739"/>
                </a:lnTo>
                <a:lnTo>
                  <a:pt x="50522" y="27335"/>
                </a:lnTo>
                <a:lnTo>
                  <a:pt x="49462" y="28228"/>
                </a:lnTo>
                <a:lnTo>
                  <a:pt x="50150" y="29499"/>
                </a:lnTo>
                <a:lnTo>
                  <a:pt x="51049" y="30330"/>
                </a:lnTo>
                <a:lnTo>
                  <a:pt x="51824" y="31222"/>
                </a:lnTo>
                <a:lnTo>
                  <a:pt x="59035" y="31222"/>
                </a:lnTo>
                <a:lnTo>
                  <a:pt x="58312" y="38925"/>
                </a:lnTo>
                <a:lnTo>
                  <a:pt x="57957" y="40909"/>
                </a:lnTo>
                <a:lnTo>
                  <a:pt x="58923" y="45299"/>
                </a:lnTo>
                <a:lnTo>
                  <a:pt x="60904" y="47818"/>
                </a:lnTo>
                <a:lnTo>
                  <a:pt x="60675" y="52865"/>
                </a:lnTo>
                <a:lnTo>
                  <a:pt x="58742" y="55333"/>
                </a:lnTo>
                <a:lnTo>
                  <a:pt x="58188" y="56536"/>
                </a:lnTo>
                <a:lnTo>
                  <a:pt x="56054" y="56536"/>
                </a:lnTo>
                <a:lnTo>
                  <a:pt x="55201" y="58577"/>
                </a:lnTo>
                <a:lnTo>
                  <a:pt x="57435" y="58577"/>
                </a:lnTo>
                <a:lnTo>
                  <a:pt x="57928" y="60319"/>
                </a:lnTo>
                <a:lnTo>
                  <a:pt x="58962" y="62445"/>
                </a:lnTo>
                <a:lnTo>
                  <a:pt x="59335" y="70606"/>
                </a:lnTo>
                <a:lnTo>
                  <a:pt x="59260" y="83195"/>
                </a:lnTo>
                <a:lnTo>
                  <a:pt x="55326" y="86674"/>
                </a:lnTo>
                <a:lnTo>
                  <a:pt x="57852" y="91833"/>
                </a:lnTo>
                <a:lnTo>
                  <a:pt x="52764" y="98775"/>
                </a:lnTo>
                <a:lnTo>
                  <a:pt x="56953" y="104434"/>
                </a:lnTo>
                <a:lnTo>
                  <a:pt x="58790" y="110399"/>
                </a:lnTo>
                <a:lnTo>
                  <a:pt x="51347" y="115379"/>
                </a:lnTo>
                <a:lnTo>
                  <a:pt x="55747" y="120272"/>
                </a:lnTo>
                <a:lnTo>
                  <a:pt x="56522" y="125375"/>
                </a:lnTo>
                <a:lnTo>
                  <a:pt x="50675" y="133678"/>
                </a:lnTo>
                <a:lnTo>
                  <a:pt x="50082" y="136525"/>
                </a:lnTo>
                <a:lnTo>
                  <a:pt x="51806" y="141448"/>
                </a:lnTo>
                <a:lnTo>
                  <a:pt x="51285" y="143774"/>
                </a:lnTo>
                <a:lnTo>
                  <a:pt x="40047" y="143774"/>
                </a:lnTo>
                <a:lnTo>
                  <a:pt x="39806" y="144369"/>
                </a:lnTo>
                <a:lnTo>
                  <a:pt x="39462" y="144934"/>
                </a:lnTo>
                <a:lnTo>
                  <a:pt x="39357" y="145778"/>
                </a:lnTo>
                <a:lnTo>
                  <a:pt x="40124" y="146372"/>
                </a:lnTo>
                <a:lnTo>
                  <a:pt x="48140" y="146372"/>
                </a:lnTo>
                <a:lnTo>
                  <a:pt x="47366" y="146918"/>
                </a:lnTo>
                <a:lnTo>
                  <a:pt x="46400" y="148847"/>
                </a:lnTo>
                <a:lnTo>
                  <a:pt x="47853" y="153504"/>
                </a:lnTo>
                <a:lnTo>
                  <a:pt x="7621" y="153504"/>
                </a:lnTo>
                <a:lnTo>
                  <a:pt x="5249" y="159562"/>
                </a:lnTo>
                <a:close/>
              </a:path>
              <a:path w="60959" h="176529">
                <a:moveTo>
                  <a:pt x="52503" y="17518"/>
                </a:moveTo>
                <a:lnTo>
                  <a:pt x="41368" y="17518"/>
                </a:lnTo>
                <a:lnTo>
                  <a:pt x="42754" y="17035"/>
                </a:lnTo>
                <a:lnTo>
                  <a:pt x="43691" y="14424"/>
                </a:lnTo>
                <a:lnTo>
                  <a:pt x="44132" y="12211"/>
                </a:lnTo>
                <a:lnTo>
                  <a:pt x="45223" y="7999"/>
                </a:lnTo>
                <a:lnTo>
                  <a:pt x="51928" y="7999"/>
                </a:lnTo>
                <a:lnTo>
                  <a:pt x="51910" y="9978"/>
                </a:lnTo>
                <a:lnTo>
                  <a:pt x="52189" y="14536"/>
                </a:lnTo>
                <a:lnTo>
                  <a:pt x="52503" y="17518"/>
                </a:lnTo>
                <a:close/>
              </a:path>
              <a:path w="60959" h="176529">
                <a:moveTo>
                  <a:pt x="55944" y="18976"/>
                </a:moveTo>
                <a:lnTo>
                  <a:pt x="52657" y="18976"/>
                </a:lnTo>
                <a:lnTo>
                  <a:pt x="55297" y="18350"/>
                </a:lnTo>
                <a:lnTo>
                  <a:pt x="55944" y="18976"/>
                </a:lnTo>
                <a:close/>
              </a:path>
              <a:path w="60959" h="176529">
                <a:moveTo>
                  <a:pt x="60170" y="20222"/>
                </a:moveTo>
                <a:lnTo>
                  <a:pt x="57230" y="20222"/>
                </a:lnTo>
                <a:lnTo>
                  <a:pt x="60244" y="19503"/>
                </a:lnTo>
                <a:lnTo>
                  <a:pt x="60170" y="20222"/>
                </a:lnTo>
                <a:close/>
              </a:path>
              <a:path w="60959" h="176529">
                <a:moveTo>
                  <a:pt x="59035" y="31222"/>
                </a:moveTo>
                <a:lnTo>
                  <a:pt x="51824" y="31222"/>
                </a:lnTo>
                <a:lnTo>
                  <a:pt x="53623" y="29413"/>
                </a:lnTo>
                <a:lnTo>
                  <a:pt x="51049" y="26739"/>
                </a:lnTo>
                <a:lnTo>
                  <a:pt x="59497" y="26739"/>
                </a:lnTo>
                <a:lnTo>
                  <a:pt x="59035" y="31222"/>
                </a:lnTo>
                <a:close/>
              </a:path>
              <a:path w="60959" h="176529">
                <a:moveTo>
                  <a:pt x="57173" y="57975"/>
                </a:moveTo>
                <a:lnTo>
                  <a:pt x="56054" y="56536"/>
                </a:lnTo>
                <a:lnTo>
                  <a:pt x="58188" y="56536"/>
                </a:lnTo>
                <a:lnTo>
                  <a:pt x="57602" y="57807"/>
                </a:lnTo>
                <a:lnTo>
                  <a:pt x="57173" y="57975"/>
                </a:lnTo>
                <a:close/>
              </a:path>
              <a:path w="60959" h="176529">
                <a:moveTo>
                  <a:pt x="57435" y="58577"/>
                </a:moveTo>
                <a:lnTo>
                  <a:pt x="55201" y="58577"/>
                </a:lnTo>
                <a:lnTo>
                  <a:pt x="56120" y="58347"/>
                </a:lnTo>
                <a:lnTo>
                  <a:pt x="57173" y="57975"/>
                </a:lnTo>
                <a:lnTo>
                  <a:pt x="57317" y="58160"/>
                </a:lnTo>
                <a:lnTo>
                  <a:pt x="57435" y="58577"/>
                </a:lnTo>
                <a:close/>
              </a:path>
              <a:path w="60959" h="176529">
                <a:moveTo>
                  <a:pt x="57173" y="57975"/>
                </a:moveTo>
                <a:close/>
              </a:path>
              <a:path w="60959" h="176529">
                <a:moveTo>
                  <a:pt x="48140" y="146372"/>
                </a:moveTo>
                <a:lnTo>
                  <a:pt x="40124" y="146372"/>
                </a:lnTo>
                <a:lnTo>
                  <a:pt x="40898" y="145969"/>
                </a:lnTo>
                <a:lnTo>
                  <a:pt x="41462" y="145461"/>
                </a:lnTo>
                <a:lnTo>
                  <a:pt x="42037" y="145008"/>
                </a:lnTo>
                <a:lnTo>
                  <a:pt x="40047" y="143774"/>
                </a:lnTo>
                <a:lnTo>
                  <a:pt x="51285" y="143774"/>
                </a:lnTo>
                <a:lnTo>
                  <a:pt x="51184" y="144227"/>
                </a:lnTo>
                <a:lnTo>
                  <a:pt x="48140" y="146372"/>
                </a:lnTo>
                <a:close/>
              </a:path>
              <a:path w="60959" h="176529">
                <a:moveTo>
                  <a:pt x="19332" y="176268"/>
                </a:moveTo>
                <a:lnTo>
                  <a:pt x="11610" y="173481"/>
                </a:lnTo>
                <a:lnTo>
                  <a:pt x="8164" y="169898"/>
                </a:lnTo>
                <a:lnTo>
                  <a:pt x="8547" y="164199"/>
                </a:lnTo>
                <a:lnTo>
                  <a:pt x="12309" y="155067"/>
                </a:lnTo>
                <a:lnTo>
                  <a:pt x="7621" y="153504"/>
                </a:lnTo>
                <a:lnTo>
                  <a:pt x="47853" y="153504"/>
                </a:lnTo>
                <a:lnTo>
                  <a:pt x="48187" y="154576"/>
                </a:lnTo>
                <a:lnTo>
                  <a:pt x="47336" y="156921"/>
                </a:lnTo>
                <a:lnTo>
                  <a:pt x="39530" y="159227"/>
                </a:lnTo>
                <a:lnTo>
                  <a:pt x="42543" y="162980"/>
                </a:lnTo>
                <a:lnTo>
                  <a:pt x="42181" y="165906"/>
                </a:lnTo>
                <a:lnTo>
                  <a:pt x="22976" y="165906"/>
                </a:lnTo>
                <a:lnTo>
                  <a:pt x="19332" y="176268"/>
                </a:lnTo>
                <a:close/>
              </a:path>
              <a:path w="60959" h="176529">
                <a:moveTo>
                  <a:pt x="23772" y="175127"/>
                </a:moveTo>
                <a:lnTo>
                  <a:pt x="24011" y="166347"/>
                </a:lnTo>
                <a:lnTo>
                  <a:pt x="22976" y="165906"/>
                </a:lnTo>
                <a:lnTo>
                  <a:pt x="42181" y="165906"/>
                </a:lnTo>
                <a:lnTo>
                  <a:pt x="42102" y="166545"/>
                </a:lnTo>
                <a:lnTo>
                  <a:pt x="40430" y="167351"/>
                </a:lnTo>
                <a:lnTo>
                  <a:pt x="38267" y="168132"/>
                </a:lnTo>
                <a:lnTo>
                  <a:pt x="34459" y="170651"/>
                </a:lnTo>
                <a:lnTo>
                  <a:pt x="32967" y="172765"/>
                </a:lnTo>
                <a:lnTo>
                  <a:pt x="29133" y="174637"/>
                </a:lnTo>
                <a:lnTo>
                  <a:pt x="26604" y="174637"/>
                </a:lnTo>
                <a:lnTo>
                  <a:pt x="23772" y="175127"/>
                </a:lnTo>
                <a:close/>
              </a:path>
              <a:path w="60959" h="176529">
                <a:moveTo>
                  <a:pt x="29006" y="174699"/>
                </a:moveTo>
                <a:lnTo>
                  <a:pt x="26604" y="174637"/>
                </a:lnTo>
                <a:lnTo>
                  <a:pt x="29133" y="174637"/>
                </a:lnTo>
                <a:lnTo>
                  <a:pt x="29006" y="174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4945033" y="59441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0" y="80"/>
                </a:moveTo>
                <a:lnTo>
                  <a:pt x="419" y="0"/>
                </a:lnTo>
                <a:lnTo>
                  <a:pt x="270" y="80"/>
                </a:lnTo>
                <a:close/>
              </a:path>
              <a:path w="634" h="635">
                <a:moveTo>
                  <a:pt x="0" y="228"/>
                </a:moveTo>
                <a:lnTo>
                  <a:pt x="151" y="129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4844199" y="5883584"/>
            <a:ext cx="126364" cy="139700"/>
          </a:xfrm>
          <a:custGeom>
            <a:avLst/>
            <a:gdLst/>
            <a:ahLst/>
            <a:cxnLst/>
            <a:rect l="l" t="t" r="r" b="b"/>
            <a:pathLst>
              <a:path w="126365" h="139700">
                <a:moveTo>
                  <a:pt x="114230" y="46360"/>
                </a:moveTo>
                <a:lnTo>
                  <a:pt x="59614" y="46360"/>
                </a:lnTo>
                <a:lnTo>
                  <a:pt x="60272" y="40698"/>
                </a:lnTo>
                <a:lnTo>
                  <a:pt x="60600" y="37095"/>
                </a:lnTo>
                <a:lnTo>
                  <a:pt x="68112" y="27086"/>
                </a:lnTo>
                <a:lnTo>
                  <a:pt x="73986" y="21865"/>
                </a:lnTo>
                <a:lnTo>
                  <a:pt x="83210" y="9959"/>
                </a:lnTo>
                <a:lnTo>
                  <a:pt x="90490" y="6752"/>
                </a:lnTo>
                <a:lnTo>
                  <a:pt x="100708" y="3751"/>
                </a:lnTo>
                <a:lnTo>
                  <a:pt x="103284" y="1755"/>
                </a:lnTo>
                <a:lnTo>
                  <a:pt x="106478" y="0"/>
                </a:lnTo>
                <a:lnTo>
                  <a:pt x="109587" y="1271"/>
                </a:lnTo>
                <a:lnTo>
                  <a:pt x="107377" y="5723"/>
                </a:lnTo>
                <a:lnTo>
                  <a:pt x="109809" y="8333"/>
                </a:lnTo>
                <a:lnTo>
                  <a:pt x="123687" y="8333"/>
                </a:lnTo>
                <a:lnTo>
                  <a:pt x="125832" y="10628"/>
                </a:lnTo>
                <a:lnTo>
                  <a:pt x="125938" y="15720"/>
                </a:lnTo>
                <a:lnTo>
                  <a:pt x="121414" y="16073"/>
                </a:lnTo>
                <a:lnTo>
                  <a:pt x="116658" y="19080"/>
                </a:lnTo>
                <a:lnTo>
                  <a:pt x="115356" y="20506"/>
                </a:lnTo>
                <a:lnTo>
                  <a:pt x="117213" y="23098"/>
                </a:lnTo>
                <a:lnTo>
                  <a:pt x="124907" y="23098"/>
                </a:lnTo>
                <a:lnTo>
                  <a:pt x="123605" y="28215"/>
                </a:lnTo>
                <a:lnTo>
                  <a:pt x="125270" y="35408"/>
                </a:lnTo>
                <a:lnTo>
                  <a:pt x="115987" y="40698"/>
                </a:lnTo>
                <a:lnTo>
                  <a:pt x="115788" y="44617"/>
                </a:lnTo>
                <a:lnTo>
                  <a:pt x="114230" y="46360"/>
                </a:lnTo>
                <a:close/>
              </a:path>
              <a:path w="126365" h="139700">
                <a:moveTo>
                  <a:pt x="123687" y="8333"/>
                </a:moveTo>
                <a:lnTo>
                  <a:pt x="109809" y="8333"/>
                </a:lnTo>
                <a:lnTo>
                  <a:pt x="115711" y="4291"/>
                </a:lnTo>
                <a:lnTo>
                  <a:pt x="121067" y="5530"/>
                </a:lnTo>
                <a:lnTo>
                  <a:pt x="123687" y="8333"/>
                </a:lnTo>
                <a:close/>
              </a:path>
              <a:path w="126365" h="139700">
                <a:moveTo>
                  <a:pt x="124907" y="23098"/>
                </a:moveTo>
                <a:lnTo>
                  <a:pt x="117213" y="23098"/>
                </a:lnTo>
                <a:lnTo>
                  <a:pt x="119098" y="22894"/>
                </a:lnTo>
                <a:lnTo>
                  <a:pt x="121633" y="22870"/>
                </a:lnTo>
                <a:lnTo>
                  <a:pt x="122905" y="22578"/>
                </a:lnTo>
                <a:lnTo>
                  <a:pt x="125116" y="22274"/>
                </a:lnTo>
                <a:lnTo>
                  <a:pt x="124907" y="23098"/>
                </a:lnTo>
                <a:close/>
              </a:path>
              <a:path w="126365" h="139700">
                <a:moveTo>
                  <a:pt x="56451" y="57856"/>
                </a:moveTo>
                <a:lnTo>
                  <a:pt x="45963" y="57856"/>
                </a:lnTo>
                <a:lnTo>
                  <a:pt x="49876" y="53106"/>
                </a:lnTo>
                <a:lnTo>
                  <a:pt x="51942" y="45925"/>
                </a:lnTo>
                <a:lnTo>
                  <a:pt x="59614" y="46360"/>
                </a:lnTo>
                <a:lnTo>
                  <a:pt x="114230" y="46360"/>
                </a:lnTo>
                <a:lnTo>
                  <a:pt x="111758" y="49124"/>
                </a:lnTo>
                <a:lnTo>
                  <a:pt x="109559" y="51090"/>
                </a:lnTo>
                <a:lnTo>
                  <a:pt x="109410" y="56610"/>
                </a:lnTo>
                <a:lnTo>
                  <a:pt x="56132" y="56610"/>
                </a:lnTo>
                <a:lnTo>
                  <a:pt x="55529" y="57434"/>
                </a:lnTo>
                <a:lnTo>
                  <a:pt x="56451" y="57856"/>
                </a:lnTo>
                <a:close/>
              </a:path>
              <a:path w="126365" h="139700">
                <a:moveTo>
                  <a:pt x="109371" y="58042"/>
                </a:moveTo>
                <a:lnTo>
                  <a:pt x="56860" y="58042"/>
                </a:lnTo>
                <a:lnTo>
                  <a:pt x="56955" y="57001"/>
                </a:lnTo>
                <a:lnTo>
                  <a:pt x="56880" y="56814"/>
                </a:lnTo>
                <a:lnTo>
                  <a:pt x="56430" y="56746"/>
                </a:lnTo>
                <a:lnTo>
                  <a:pt x="56132" y="56610"/>
                </a:lnTo>
                <a:lnTo>
                  <a:pt x="109410" y="56610"/>
                </a:lnTo>
                <a:lnTo>
                  <a:pt x="109371" y="58042"/>
                </a:lnTo>
                <a:close/>
              </a:path>
              <a:path w="126365" h="139700">
                <a:moveTo>
                  <a:pt x="14591" y="139334"/>
                </a:moveTo>
                <a:lnTo>
                  <a:pt x="13538" y="136320"/>
                </a:lnTo>
                <a:lnTo>
                  <a:pt x="12944" y="132580"/>
                </a:lnTo>
                <a:lnTo>
                  <a:pt x="9022" y="126862"/>
                </a:lnTo>
                <a:lnTo>
                  <a:pt x="5712" y="124866"/>
                </a:lnTo>
                <a:lnTo>
                  <a:pt x="3032" y="122521"/>
                </a:lnTo>
                <a:lnTo>
                  <a:pt x="4869" y="118144"/>
                </a:lnTo>
                <a:lnTo>
                  <a:pt x="6734" y="114138"/>
                </a:lnTo>
                <a:lnTo>
                  <a:pt x="1550" y="111471"/>
                </a:lnTo>
                <a:lnTo>
                  <a:pt x="0" y="102467"/>
                </a:lnTo>
                <a:lnTo>
                  <a:pt x="9087" y="97593"/>
                </a:lnTo>
                <a:lnTo>
                  <a:pt x="8715" y="89848"/>
                </a:lnTo>
                <a:lnTo>
                  <a:pt x="16513" y="87342"/>
                </a:lnTo>
                <a:lnTo>
                  <a:pt x="20914" y="78605"/>
                </a:lnTo>
                <a:lnTo>
                  <a:pt x="23373" y="78357"/>
                </a:lnTo>
                <a:lnTo>
                  <a:pt x="26071" y="78215"/>
                </a:lnTo>
                <a:lnTo>
                  <a:pt x="27430" y="78215"/>
                </a:lnTo>
                <a:lnTo>
                  <a:pt x="28415" y="78183"/>
                </a:lnTo>
                <a:lnTo>
                  <a:pt x="29209" y="77656"/>
                </a:lnTo>
                <a:lnTo>
                  <a:pt x="29793" y="77508"/>
                </a:lnTo>
                <a:lnTo>
                  <a:pt x="32385" y="72026"/>
                </a:lnTo>
                <a:lnTo>
                  <a:pt x="34777" y="67419"/>
                </a:lnTo>
                <a:lnTo>
                  <a:pt x="38882" y="57001"/>
                </a:lnTo>
                <a:lnTo>
                  <a:pt x="38672" y="56913"/>
                </a:lnTo>
                <a:lnTo>
                  <a:pt x="45963" y="57856"/>
                </a:lnTo>
                <a:lnTo>
                  <a:pt x="56451" y="57856"/>
                </a:lnTo>
                <a:lnTo>
                  <a:pt x="56860" y="58042"/>
                </a:lnTo>
                <a:lnTo>
                  <a:pt x="109371" y="58042"/>
                </a:lnTo>
                <a:lnTo>
                  <a:pt x="109356" y="58613"/>
                </a:lnTo>
                <a:lnTo>
                  <a:pt x="104220" y="58613"/>
                </a:lnTo>
                <a:lnTo>
                  <a:pt x="100986" y="60697"/>
                </a:lnTo>
                <a:lnTo>
                  <a:pt x="97456" y="62073"/>
                </a:lnTo>
                <a:lnTo>
                  <a:pt x="97637" y="65756"/>
                </a:lnTo>
                <a:lnTo>
                  <a:pt x="94384" y="72026"/>
                </a:lnTo>
                <a:lnTo>
                  <a:pt x="93887" y="75716"/>
                </a:lnTo>
                <a:lnTo>
                  <a:pt x="87084" y="75716"/>
                </a:lnTo>
                <a:lnTo>
                  <a:pt x="86156" y="76652"/>
                </a:lnTo>
                <a:lnTo>
                  <a:pt x="78128" y="88595"/>
                </a:lnTo>
                <a:lnTo>
                  <a:pt x="77745" y="88930"/>
                </a:lnTo>
                <a:lnTo>
                  <a:pt x="73873" y="90965"/>
                </a:lnTo>
                <a:lnTo>
                  <a:pt x="21249" y="90965"/>
                </a:lnTo>
                <a:lnTo>
                  <a:pt x="20770" y="91516"/>
                </a:lnTo>
                <a:lnTo>
                  <a:pt x="20206" y="91987"/>
                </a:lnTo>
                <a:lnTo>
                  <a:pt x="19766" y="92744"/>
                </a:lnTo>
                <a:lnTo>
                  <a:pt x="20254" y="93264"/>
                </a:lnTo>
                <a:lnTo>
                  <a:pt x="20504" y="93619"/>
                </a:lnTo>
                <a:lnTo>
                  <a:pt x="68796" y="93619"/>
                </a:lnTo>
                <a:lnTo>
                  <a:pt x="68169" y="93940"/>
                </a:lnTo>
                <a:lnTo>
                  <a:pt x="66102" y="94908"/>
                </a:lnTo>
                <a:lnTo>
                  <a:pt x="63394" y="100985"/>
                </a:lnTo>
                <a:lnTo>
                  <a:pt x="59377" y="103137"/>
                </a:lnTo>
                <a:lnTo>
                  <a:pt x="57377" y="104669"/>
                </a:lnTo>
                <a:lnTo>
                  <a:pt x="48277" y="104669"/>
                </a:lnTo>
                <a:lnTo>
                  <a:pt x="48469" y="104960"/>
                </a:lnTo>
                <a:lnTo>
                  <a:pt x="48607" y="105425"/>
                </a:lnTo>
                <a:lnTo>
                  <a:pt x="49158" y="105636"/>
                </a:lnTo>
                <a:lnTo>
                  <a:pt x="56114" y="105636"/>
                </a:lnTo>
                <a:lnTo>
                  <a:pt x="51626" y="109072"/>
                </a:lnTo>
                <a:lnTo>
                  <a:pt x="46403" y="111366"/>
                </a:lnTo>
                <a:lnTo>
                  <a:pt x="44838" y="122770"/>
                </a:lnTo>
                <a:lnTo>
                  <a:pt x="27401" y="122770"/>
                </a:lnTo>
                <a:lnTo>
                  <a:pt x="25383" y="128293"/>
                </a:lnTo>
                <a:lnTo>
                  <a:pt x="23945" y="133898"/>
                </a:lnTo>
                <a:lnTo>
                  <a:pt x="21032" y="138080"/>
                </a:lnTo>
                <a:lnTo>
                  <a:pt x="14591" y="139334"/>
                </a:lnTo>
                <a:close/>
              </a:path>
              <a:path w="126365" h="139700">
                <a:moveTo>
                  <a:pt x="109348" y="58916"/>
                </a:moveTo>
                <a:lnTo>
                  <a:pt x="104220" y="58613"/>
                </a:lnTo>
                <a:lnTo>
                  <a:pt x="109356" y="58613"/>
                </a:lnTo>
                <a:lnTo>
                  <a:pt x="109348" y="58916"/>
                </a:lnTo>
                <a:close/>
              </a:path>
              <a:path w="126365" h="139700">
                <a:moveTo>
                  <a:pt x="93695" y="77142"/>
                </a:moveTo>
                <a:lnTo>
                  <a:pt x="87084" y="75716"/>
                </a:lnTo>
                <a:lnTo>
                  <a:pt x="93887" y="75716"/>
                </a:lnTo>
                <a:lnTo>
                  <a:pt x="93695" y="77142"/>
                </a:lnTo>
                <a:close/>
              </a:path>
              <a:path w="126365" h="139700">
                <a:moveTo>
                  <a:pt x="68796" y="93619"/>
                </a:moveTo>
                <a:lnTo>
                  <a:pt x="20504" y="93619"/>
                </a:lnTo>
                <a:lnTo>
                  <a:pt x="22091" y="91926"/>
                </a:lnTo>
                <a:lnTo>
                  <a:pt x="21249" y="90965"/>
                </a:lnTo>
                <a:lnTo>
                  <a:pt x="73873" y="90965"/>
                </a:lnTo>
                <a:lnTo>
                  <a:pt x="68796" y="93619"/>
                </a:lnTo>
                <a:close/>
              </a:path>
              <a:path w="126365" h="139700">
                <a:moveTo>
                  <a:pt x="56114" y="105636"/>
                </a:moveTo>
                <a:lnTo>
                  <a:pt x="49158" y="105636"/>
                </a:lnTo>
                <a:lnTo>
                  <a:pt x="49583" y="105420"/>
                </a:lnTo>
                <a:lnTo>
                  <a:pt x="50105" y="105302"/>
                </a:lnTo>
                <a:lnTo>
                  <a:pt x="48277" y="104669"/>
                </a:lnTo>
                <a:lnTo>
                  <a:pt x="57377" y="104669"/>
                </a:lnTo>
                <a:lnTo>
                  <a:pt x="56114" y="105636"/>
                </a:lnTo>
                <a:close/>
              </a:path>
              <a:path w="126365" h="139700">
                <a:moveTo>
                  <a:pt x="35036" y="130441"/>
                </a:moveTo>
                <a:lnTo>
                  <a:pt x="27401" y="122770"/>
                </a:lnTo>
                <a:lnTo>
                  <a:pt x="44838" y="122770"/>
                </a:lnTo>
                <a:lnTo>
                  <a:pt x="44673" y="123967"/>
                </a:lnTo>
                <a:lnTo>
                  <a:pt x="35610" y="123967"/>
                </a:lnTo>
                <a:lnTo>
                  <a:pt x="35036" y="130441"/>
                </a:lnTo>
                <a:close/>
              </a:path>
              <a:path w="126365" h="139700">
                <a:moveTo>
                  <a:pt x="44623" y="124332"/>
                </a:moveTo>
                <a:lnTo>
                  <a:pt x="35610" y="123967"/>
                </a:lnTo>
                <a:lnTo>
                  <a:pt x="44673" y="123967"/>
                </a:lnTo>
                <a:lnTo>
                  <a:pt x="44623" y="124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5124991" y="6280755"/>
            <a:ext cx="118745" cy="67945"/>
          </a:xfrm>
          <a:custGeom>
            <a:avLst/>
            <a:gdLst/>
            <a:ahLst/>
            <a:cxnLst/>
            <a:rect l="l" t="t" r="r" b="b"/>
            <a:pathLst>
              <a:path w="118744" h="67945">
                <a:moveTo>
                  <a:pt x="116011" y="11695"/>
                </a:moveTo>
                <a:lnTo>
                  <a:pt x="39573" y="11695"/>
                </a:lnTo>
                <a:lnTo>
                  <a:pt x="44058" y="6573"/>
                </a:lnTo>
                <a:lnTo>
                  <a:pt x="43924" y="6127"/>
                </a:lnTo>
                <a:lnTo>
                  <a:pt x="51474" y="4185"/>
                </a:lnTo>
                <a:lnTo>
                  <a:pt x="58708" y="0"/>
                </a:lnTo>
                <a:lnTo>
                  <a:pt x="68552" y="3783"/>
                </a:lnTo>
                <a:lnTo>
                  <a:pt x="102455" y="3783"/>
                </a:lnTo>
                <a:lnTo>
                  <a:pt x="104852" y="8644"/>
                </a:lnTo>
                <a:lnTo>
                  <a:pt x="116056" y="10759"/>
                </a:lnTo>
                <a:lnTo>
                  <a:pt x="116011" y="11695"/>
                </a:lnTo>
                <a:close/>
              </a:path>
              <a:path w="118744" h="67945">
                <a:moveTo>
                  <a:pt x="102455" y="3783"/>
                </a:moveTo>
                <a:lnTo>
                  <a:pt x="68552" y="3783"/>
                </a:lnTo>
                <a:lnTo>
                  <a:pt x="70792" y="3150"/>
                </a:lnTo>
                <a:lnTo>
                  <a:pt x="72504" y="2531"/>
                </a:lnTo>
                <a:lnTo>
                  <a:pt x="79766" y="604"/>
                </a:lnTo>
                <a:lnTo>
                  <a:pt x="87057" y="93"/>
                </a:lnTo>
                <a:lnTo>
                  <a:pt x="94436" y="864"/>
                </a:lnTo>
                <a:lnTo>
                  <a:pt x="101963" y="2785"/>
                </a:lnTo>
                <a:lnTo>
                  <a:pt x="102455" y="3783"/>
                </a:lnTo>
                <a:close/>
              </a:path>
              <a:path w="118744" h="67945">
                <a:moveTo>
                  <a:pt x="0" y="58756"/>
                </a:moveTo>
                <a:lnTo>
                  <a:pt x="177" y="51217"/>
                </a:lnTo>
                <a:lnTo>
                  <a:pt x="1041" y="44548"/>
                </a:lnTo>
                <a:lnTo>
                  <a:pt x="2162" y="38434"/>
                </a:lnTo>
                <a:lnTo>
                  <a:pt x="3137" y="32332"/>
                </a:lnTo>
                <a:lnTo>
                  <a:pt x="3540" y="28929"/>
                </a:lnTo>
                <a:lnTo>
                  <a:pt x="6611" y="25810"/>
                </a:lnTo>
                <a:lnTo>
                  <a:pt x="4937" y="21692"/>
                </a:lnTo>
                <a:lnTo>
                  <a:pt x="4621" y="20873"/>
                </a:lnTo>
                <a:lnTo>
                  <a:pt x="5605" y="18834"/>
                </a:lnTo>
                <a:lnTo>
                  <a:pt x="10734" y="16085"/>
                </a:lnTo>
                <a:lnTo>
                  <a:pt x="10361" y="11503"/>
                </a:lnTo>
                <a:lnTo>
                  <a:pt x="12227" y="7255"/>
                </a:lnTo>
                <a:lnTo>
                  <a:pt x="24425" y="15534"/>
                </a:lnTo>
                <a:lnTo>
                  <a:pt x="115826" y="15534"/>
                </a:lnTo>
                <a:lnTo>
                  <a:pt x="115837" y="16085"/>
                </a:lnTo>
                <a:lnTo>
                  <a:pt x="117021" y="21258"/>
                </a:lnTo>
                <a:lnTo>
                  <a:pt x="112276" y="30200"/>
                </a:lnTo>
                <a:lnTo>
                  <a:pt x="118295" y="32332"/>
                </a:lnTo>
                <a:lnTo>
                  <a:pt x="116611" y="40953"/>
                </a:lnTo>
                <a:lnTo>
                  <a:pt x="116295" y="45499"/>
                </a:lnTo>
                <a:lnTo>
                  <a:pt x="115575" y="51421"/>
                </a:lnTo>
                <a:lnTo>
                  <a:pt x="16389" y="51421"/>
                </a:lnTo>
                <a:lnTo>
                  <a:pt x="15873" y="52623"/>
                </a:lnTo>
                <a:lnTo>
                  <a:pt x="16217" y="52679"/>
                </a:lnTo>
                <a:lnTo>
                  <a:pt x="16600" y="52797"/>
                </a:lnTo>
                <a:lnTo>
                  <a:pt x="113775" y="52797"/>
                </a:lnTo>
                <a:lnTo>
                  <a:pt x="112265" y="53901"/>
                </a:lnTo>
                <a:lnTo>
                  <a:pt x="6247" y="53901"/>
                </a:lnTo>
                <a:lnTo>
                  <a:pt x="4718" y="53920"/>
                </a:lnTo>
                <a:lnTo>
                  <a:pt x="3061" y="55084"/>
                </a:lnTo>
                <a:lnTo>
                  <a:pt x="2268" y="56257"/>
                </a:lnTo>
                <a:lnTo>
                  <a:pt x="0" y="58756"/>
                </a:lnTo>
                <a:close/>
              </a:path>
              <a:path w="118744" h="67945">
                <a:moveTo>
                  <a:pt x="115826" y="15534"/>
                </a:moveTo>
                <a:lnTo>
                  <a:pt x="24425" y="15534"/>
                </a:lnTo>
                <a:lnTo>
                  <a:pt x="27994" y="7887"/>
                </a:lnTo>
                <a:lnTo>
                  <a:pt x="29917" y="8081"/>
                </a:lnTo>
                <a:lnTo>
                  <a:pt x="32505" y="8081"/>
                </a:lnTo>
                <a:lnTo>
                  <a:pt x="36001" y="9098"/>
                </a:lnTo>
                <a:lnTo>
                  <a:pt x="37476" y="10424"/>
                </a:lnTo>
                <a:lnTo>
                  <a:pt x="39573" y="11695"/>
                </a:lnTo>
                <a:lnTo>
                  <a:pt x="116011" y="11695"/>
                </a:lnTo>
                <a:lnTo>
                  <a:pt x="115826" y="15534"/>
                </a:lnTo>
                <a:close/>
              </a:path>
              <a:path w="118744" h="67945">
                <a:moveTo>
                  <a:pt x="32505" y="8081"/>
                </a:moveTo>
                <a:lnTo>
                  <a:pt x="29917" y="8081"/>
                </a:lnTo>
                <a:lnTo>
                  <a:pt x="32204" y="7993"/>
                </a:lnTo>
                <a:lnTo>
                  <a:pt x="32505" y="8081"/>
                </a:lnTo>
                <a:close/>
              </a:path>
              <a:path w="118744" h="67945">
                <a:moveTo>
                  <a:pt x="113775" y="52797"/>
                </a:moveTo>
                <a:lnTo>
                  <a:pt x="16600" y="52797"/>
                </a:lnTo>
                <a:lnTo>
                  <a:pt x="17068" y="52679"/>
                </a:lnTo>
                <a:lnTo>
                  <a:pt x="17137" y="52257"/>
                </a:lnTo>
                <a:lnTo>
                  <a:pt x="17260" y="51997"/>
                </a:lnTo>
                <a:lnTo>
                  <a:pt x="16389" y="51421"/>
                </a:lnTo>
                <a:lnTo>
                  <a:pt x="115575" y="51421"/>
                </a:lnTo>
                <a:lnTo>
                  <a:pt x="113775" y="52797"/>
                </a:lnTo>
                <a:close/>
              </a:path>
              <a:path w="118744" h="67945">
                <a:moveTo>
                  <a:pt x="4697" y="66136"/>
                </a:moveTo>
                <a:lnTo>
                  <a:pt x="4189" y="64710"/>
                </a:lnTo>
                <a:lnTo>
                  <a:pt x="3454" y="63600"/>
                </a:lnTo>
                <a:lnTo>
                  <a:pt x="5015" y="61299"/>
                </a:lnTo>
                <a:lnTo>
                  <a:pt x="6861" y="59754"/>
                </a:lnTo>
                <a:lnTo>
                  <a:pt x="8295" y="57014"/>
                </a:lnTo>
                <a:lnTo>
                  <a:pt x="7291" y="55297"/>
                </a:lnTo>
                <a:lnTo>
                  <a:pt x="6247" y="53901"/>
                </a:lnTo>
                <a:lnTo>
                  <a:pt x="112265" y="53901"/>
                </a:lnTo>
                <a:lnTo>
                  <a:pt x="110831" y="54949"/>
                </a:lnTo>
                <a:lnTo>
                  <a:pt x="104957" y="59135"/>
                </a:lnTo>
                <a:lnTo>
                  <a:pt x="104102" y="59209"/>
                </a:lnTo>
                <a:lnTo>
                  <a:pt x="52459" y="59209"/>
                </a:lnTo>
                <a:lnTo>
                  <a:pt x="51206" y="59853"/>
                </a:lnTo>
                <a:lnTo>
                  <a:pt x="49474" y="60139"/>
                </a:lnTo>
                <a:lnTo>
                  <a:pt x="49245" y="60548"/>
                </a:lnTo>
                <a:lnTo>
                  <a:pt x="28070" y="60548"/>
                </a:lnTo>
                <a:lnTo>
                  <a:pt x="26826" y="61602"/>
                </a:lnTo>
                <a:lnTo>
                  <a:pt x="15662" y="61602"/>
                </a:lnTo>
                <a:lnTo>
                  <a:pt x="13691" y="62118"/>
                </a:lnTo>
                <a:lnTo>
                  <a:pt x="11443" y="62508"/>
                </a:lnTo>
                <a:lnTo>
                  <a:pt x="7740" y="63953"/>
                </a:lnTo>
                <a:lnTo>
                  <a:pt x="6324" y="65125"/>
                </a:lnTo>
                <a:lnTo>
                  <a:pt x="4697" y="66136"/>
                </a:lnTo>
                <a:close/>
              </a:path>
              <a:path w="118744" h="67945">
                <a:moveTo>
                  <a:pt x="60976" y="66390"/>
                </a:moveTo>
                <a:lnTo>
                  <a:pt x="53924" y="65448"/>
                </a:lnTo>
                <a:lnTo>
                  <a:pt x="52459" y="59209"/>
                </a:lnTo>
                <a:lnTo>
                  <a:pt x="104102" y="59209"/>
                </a:lnTo>
                <a:lnTo>
                  <a:pt x="92635" y="60214"/>
                </a:lnTo>
                <a:lnTo>
                  <a:pt x="92658" y="60443"/>
                </a:lnTo>
                <a:lnTo>
                  <a:pt x="65538" y="60443"/>
                </a:lnTo>
                <a:lnTo>
                  <a:pt x="60976" y="66390"/>
                </a:lnTo>
                <a:close/>
              </a:path>
              <a:path w="118744" h="67945">
                <a:moveTo>
                  <a:pt x="69134" y="67698"/>
                </a:moveTo>
                <a:lnTo>
                  <a:pt x="65538" y="60443"/>
                </a:lnTo>
                <a:lnTo>
                  <a:pt x="92658" y="60443"/>
                </a:lnTo>
                <a:lnTo>
                  <a:pt x="92692" y="60778"/>
                </a:lnTo>
                <a:lnTo>
                  <a:pt x="92368" y="61125"/>
                </a:lnTo>
                <a:lnTo>
                  <a:pt x="79670" y="61125"/>
                </a:lnTo>
                <a:lnTo>
                  <a:pt x="78253" y="62682"/>
                </a:lnTo>
                <a:lnTo>
                  <a:pt x="77162" y="64566"/>
                </a:lnTo>
                <a:lnTo>
                  <a:pt x="73700" y="66681"/>
                </a:lnTo>
                <a:lnTo>
                  <a:pt x="71366" y="66986"/>
                </a:lnTo>
                <a:lnTo>
                  <a:pt x="69134" y="67698"/>
                </a:lnTo>
                <a:close/>
              </a:path>
              <a:path w="118744" h="67945">
                <a:moveTo>
                  <a:pt x="42692" y="66259"/>
                </a:moveTo>
                <a:lnTo>
                  <a:pt x="37811" y="64089"/>
                </a:lnTo>
                <a:lnTo>
                  <a:pt x="37495" y="63667"/>
                </a:lnTo>
                <a:lnTo>
                  <a:pt x="28070" y="60548"/>
                </a:lnTo>
                <a:lnTo>
                  <a:pt x="49245" y="60548"/>
                </a:lnTo>
                <a:lnTo>
                  <a:pt x="46327" y="65770"/>
                </a:lnTo>
                <a:lnTo>
                  <a:pt x="42692" y="66259"/>
                </a:lnTo>
                <a:close/>
              </a:path>
              <a:path w="118744" h="67945">
                <a:moveTo>
                  <a:pt x="86061" y="67872"/>
                </a:moveTo>
                <a:lnTo>
                  <a:pt x="79670" y="61125"/>
                </a:lnTo>
                <a:lnTo>
                  <a:pt x="92368" y="61125"/>
                </a:lnTo>
                <a:lnTo>
                  <a:pt x="86061" y="67872"/>
                </a:lnTo>
                <a:close/>
              </a:path>
              <a:path w="118744" h="67945">
                <a:moveTo>
                  <a:pt x="19852" y="67513"/>
                </a:moveTo>
                <a:lnTo>
                  <a:pt x="15662" y="61602"/>
                </a:lnTo>
                <a:lnTo>
                  <a:pt x="26826" y="61602"/>
                </a:lnTo>
                <a:lnTo>
                  <a:pt x="19852" y="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4068694" y="6703176"/>
            <a:ext cx="94452" cy="11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4822289" y="6922751"/>
            <a:ext cx="73025" cy="118110"/>
          </a:xfrm>
          <a:custGeom>
            <a:avLst/>
            <a:gdLst/>
            <a:ahLst/>
            <a:cxnLst/>
            <a:rect l="l" t="t" r="r" b="b"/>
            <a:pathLst>
              <a:path w="73025" h="118109">
                <a:moveTo>
                  <a:pt x="24083" y="12687"/>
                </a:moveTo>
                <a:lnTo>
                  <a:pt x="10208" y="12687"/>
                </a:lnTo>
                <a:lnTo>
                  <a:pt x="12265" y="9933"/>
                </a:lnTo>
                <a:lnTo>
                  <a:pt x="13577" y="6412"/>
                </a:lnTo>
                <a:lnTo>
                  <a:pt x="15834" y="5655"/>
                </a:lnTo>
                <a:lnTo>
                  <a:pt x="19125" y="4514"/>
                </a:lnTo>
                <a:lnTo>
                  <a:pt x="21229" y="2176"/>
                </a:lnTo>
                <a:lnTo>
                  <a:pt x="25086" y="0"/>
                </a:lnTo>
                <a:lnTo>
                  <a:pt x="27029" y="899"/>
                </a:lnTo>
                <a:lnTo>
                  <a:pt x="28971" y="1165"/>
                </a:lnTo>
                <a:lnTo>
                  <a:pt x="26973" y="5655"/>
                </a:lnTo>
                <a:lnTo>
                  <a:pt x="25430" y="8707"/>
                </a:lnTo>
                <a:lnTo>
                  <a:pt x="24083" y="12687"/>
                </a:lnTo>
                <a:close/>
              </a:path>
              <a:path w="73025" h="118109">
                <a:moveTo>
                  <a:pt x="37458" y="112873"/>
                </a:moveTo>
                <a:lnTo>
                  <a:pt x="37114" y="112005"/>
                </a:lnTo>
                <a:lnTo>
                  <a:pt x="36893" y="111211"/>
                </a:lnTo>
                <a:lnTo>
                  <a:pt x="36300" y="110808"/>
                </a:lnTo>
                <a:lnTo>
                  <a:pt x="29592" y="106027"/>
                </a:lnTo>
                <a:lnTo>
                  <a:pt x="26522" y="98833"/>
                </a:lnTo>
                <a:lnTo>
                  <a:pt x="20437" y="85217"/>
                </a:lnTo>
                <a:lnTo>
                  <a:pt x="16878" y="78903"/>
                </a:lnTo>
                <a:lnTo>
                  <a:pt x="20742" y="71964"/>
                </a:lnTo>
                <a:lnTo>
                  <a:pt x="18341" y="70581"/>
                </a:lnTo>
                <a:lnTo>
                  <a:pt x="15940" y="70073"/>
                </a:lnTo>
                <a:lnTo>
                  <a:pt x="12193" y="58289"/>
                </a:lnTo>
                <a:lnTo>
                  <a:pt x="8907" y="47653"/>
                </a:lnTo>
                <a:lnTo>
                  <a:pt x="0" y="18566"/>
                </a:lnTo>
                <a:lnTo>
                  <a:pt x="1962" y="11863"/>
                </a:lnTo>
                <a:lnTo>
                  <a:pt x="7836" y="4204"/>
                </a:lnTo>
                <a:lnTo>
                  <a:pt x="10208" y="12687"/>
                </a:lnTo>
                <a:lnTo>
                  <a:pt x="24083" y="12687"/>
                </a:lnTo>
                <a:lnTo>
                  <a:pt x="23995" y="12947"/>
                </a:lnTo>
                <a:lnTo>
                  <a:pt x="25344" y="14287"/>
                </a:lnTo>
                <a:lnTo>
                  <a:pt x="25928" y="15391"/>
                </a:lnTo>
                <a:lnTo>
                  <a:pt x="33952" y="15391"/>
                </a:lnTo>
                <a:lnTo>
                  <a:pt x="33314" y="19843"/>
                </a:lnTo>
                <a:lnTo>
                  <a:pt x="35036" y="21779"/>
                </a:lnTo>
                <a:lnTo>
                  <a:pt x="20398" y="21779"/>
                </a:lnTo>
                <a:lnTo>
                  <a:pt x="20146" y="21828"/>
                </a:lnTo>
                <a:lnTo>
                  <a:pt x="18495" y="21828"/>
                </a:lnTo>
                <a:lnTo>
                  <a:pt x="16523" y="23874"/>
                </a:lnTo>
                <a:lnTo>
                  <a:pt x="15261" y="25666"/>
                </a:lnTo>
                <a:lnTo>
                  <a:pt x="13901" y="27359"/>
                </a:lnTo>
                <a:lnTo>
                  <a:pt x="15930" y="29300"/>
                </a:lnTo>
                <a:lnTo>
                  <a:pt x="40417" y="29300"/>
                </a:lnTo>
                <a:lnTo>
                  <a:pt x="41236" y="30633"/>
                </a:lnTo>
                <a:lnTo>
                  <a:pt x="42423" y="31750"/>
                </a:lnTo>
                <a:lnTo>
                  <a:pt x="46977" y="32171"/>
                </a:lnTo>
                <a:lnTo>
                  <a:pt x="48469" y="34243"/>
                </a:lnTo>
                <a:lnTo>
                  <a:pt x="48421" y="42416"/>
                </a:lnTo>
                <a:lnTo>
                  <a:pt x="50976" y="45813"/>
                </a:lnTo>
                <a:lnTo>
                  <a:pt x="54277" y="49311"/>
                </a:lnTo>
                <a:lnTo>
                  <a:pt x="59254" y="55156"/>
                </a:lnTo>
                <a:lnTo>
                  <a:pt x="63267" y="61486"/>
                </a:lnTo>
                <a:lnTo>
                  <a:pt x="66041" y="68490"/>
                </a:lnTo>
                <a:lnTo>
                  <a:pt x="67299" y="76354"/>
                </a:lnTo>
                <a:lnTo>
                  <a:pt x="67595" y="82128"/>
                </a:lnTo>
                <a:lnTo>
                  <a:pt x="70676" y="87759"/>
                </a:lnTo>
                <a:lnTo>
                  <a:pt x="72522" y="93513"/>
                </a:lnTo>
                <a:lnTo>
                  <a:pt x="72566" y="95243"/>
                </a:lnTo>
                <a:lnTo>
                  <a:pt x="65623" y="95243"/>
                </a:lnTo>
                <a:lnTo>
                  <a:pt x="69346" y="103993"/>
                </a:lnTo>
                <a:lnTo>
                  <a:pt x="69216" y="104235"/>
                </a:lnTo>
                <a:lnTo>
                  <a:pt x="45953" y="104235"/>
                </a:lnTo>
                <a:lnTo>
                  <a:pt x="45417" y="104800"/>
                </a:lnTo>
                <a:lnTo>
                  <a:pt x="44825" y="105308"/>
                </a:lnTo>
                <a:lnTo>
                  <a:pt x="44308" y="106132"/>
                </a:lnTo>
                <a:lnTo>
                  <a:pt x="44767" y="106648"/>
                </a:lnTo>
                <a:lnTo>
                  <a:pt x="44958" y="107020"/>
                </a:lnTo>
                <a:lnTo>
                  <a:pt x="67724" y="107020"/>
                </a:lnTo>
                <a:lnTo>
                  <a:pt x="67166" y="108061"/>
                </a:lnTo>
                <a:lnTo>
                  <a:pt x="58745" y="108061"/>
                </a:lnTo>
                <a:lnTo>
                  <a:pt x="57037" y="112005"/>
                </a:lnTo>
                <a:lnTo>
                  <a:pt x="41467" y="112005"/>
                </a:lnTo>
                <a:lnTo>
                  <a:pt x="37458" y="112873"/>
                </a:lnTo>
                <a:close/>
              </a:path>
              <a:path w="73025" h="118109">
                <a:moveTo>
                  <a:pt x="33952" y="15391"/>
                </a:moveTo>
                <a:lnTo>
                  <a:pt x="25928" y="15391"/>
                </a:lnTo>
                <a:lnTo>
                  <a:pt x="27660" y="13741"/>
                </a:lnTo>
                <a:lnTo>
                  <a:pt x="29460" y="12142"/>
                </a:lnTo>
                <a:lnTo>
                  <a:pt x="30483" y="10610"/>
                </a:lnTo>
                <a:lnTo>
                  <a:pt x="32424" y="10877"/>
                </a:lnTo>
                <a:lnTo>
                  <a:pt x="34385" y="12364"/>
                </a:lnTo>
                <a:lnTo>
                  <a:pt x="33952" y="15391"/>
                </a:lnTo>
                <a:close/>
              </a:path>
              <a:path w="73025" h="118109">
                <a:moveTo>
                  <a:pt x="40417" y="29300"/>
                </a:moveTo>
                <a:lnTo>
                  <a:pt x="15930" y="29300"/>
                </a:lnTo>
                <a:lnTo>
                  <a:pt x="17499" y="27682"/>
                </a:lnTo>
                <a:lnTo>
                  <a:pt x="19203" y="26169"/>
                </a:lnTo>
                <a:lnTo>
                  <a:pt x="20972" y="23874"/>
                </a:lnTo>
                <a:lnTo>
                  <a:pt x="20494" y="22659"/>
                </a:lnTo>
                <a:lnTo>
                  <a:pt x="20398" y="21779"/>
                </a:lnTo>
                <a:lnTo>
                  <a:pt x="35036" y="21779"/>
                </a:lnTo>
                <a:lnTo>
                  <a:pt x="37495" y="24544"/>
                </a:lnTo>
                <a:lnTo>
                  <a:pt x="40417" y="29300"/>
                </a:lnTo>
                <a:close/>
              </a:path>
              <a:path w="73025" h="118109">
                <a:moveTo>
                  <a:pt x="19584" y="21939"/>
                </a:moveTo>
                <a:lnTo>
                  <a:pt x="18495" y="21828"/>
                </a:lnTo>
                <a:lnTo>
                  <a:pt x="20146" y="21828"/>
                </a:lnTo>
                <a:lnTo>
                  <a:pt x="19584" y="21939"/>
                </a:lnTo>
                <a:close/>
              </a:path>
              <a:path w="73025" h="118109">
                <a:moveTo>
                  <a:pt x="72608" y="96887"/>
                </a:moveTo>
                <a:lnTo>
                  <a:pt x="65623" y="95243"/>
                </a:lnTo>
                <a:lnTo>
                  <a:pt x="72566" y="95243"/>
                </a:lnTo>
                <a:lnTo>
                  <a:pt x="72608" y="96887"/>
                </a:lnTo>
                <a:close/>
              </a:path>
              <a:path w="73025" h="118109">
                <a:moveTo>
                  <a:pt x="67724" y="107020"/>
                </a:moveTo>
                <a:lnTo>
                  <a:pt x="44958" y="107020"/>
                </a:lnTo>
                <a:lnTo>
                  <a:pt x="46403" y="105376"/>
                </a:lnTo>
                <a:lnTo>
                  <a:pt x="46087" y="104613"/>
                </a:lnTo>
                <a:lnTo>
                  <a:pt x="45953" y="104235"/>
                </a:lnTo>
                <a:lnTo>
                  <a:pt x="69216" y="104235"/>
                </a:lnTo>
                <a:lnTo>
                  <a:pt x="67724" y="107020"/>
                </a:lnTo>
                <a:close/>
              </a:path>
              <a:path w="73025" h="118109">
                <a:moveTo>
                  <a:pt x="67126" y="108136"/>
                </a:moveTo>
                <a:lnTo>
                  <a:pt x="58745" y="108061"/>
                </a:lnTo>
                <a:lnTo>
                  <a:pt x="67166" y="108061"/>
                </a:lnTo>
                <a:close/>
              </a:path>
              <a:path w="73025" h="118109">
                <a:moveTo>
                  <a:pt x="45724" y="117511"/>
                </a:moveTo>
                <a:lnTo>
                  <a:pt x="41467" y="112005"/>
                </a:lnTo>
                <a:lnTo>
                  <a:pt x="57037" y="112005"/>
                </a:lnTo>
                <a:lnTo>
                  <a:pt x="56868" y="112396"/>
                </a:lnTo>
                <a:lnTo>
                  <a:pt x="49579" y="112396"/>
                </a:lnTo>
                <a:lnTo>
                  <a:pt x="45724" y="117511"/>
                </a:lnTo>
                <a:close/>
              </a:path>
              <a:path w="73025" h="118109">
                <a:moveTo>
                  <a:pt x="55627" y="115261"/>
                </a:moveTo>
                <a:lnTo>
                  <a:pt x="49579" y="112396"/>
                </a:lnTo>
                <a:lnTo>
                  <a:pt x="56868" y="112396"/>
                </a:lnTo>
                <a:lnTo>
                  <a:pt x="55627" y="115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3876508" y="6587362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7959" y="6511"/>
                </a:moveTo>
                <a:lnTo>
                  <a:pt x="5298" y="5010"/>
                </a:lnTo>
                <a:lnTo>
                  <a:pt x="2650" y="3478"/>
                </a:lnTo>
                <a:lnTo>
                  <a:pt x="0" y="1990"/>
                </a:lnTo>
                <a:lnTo>
                  <a:pt x="468" y="1308"/>
                </a:lnTo>
                <a:lnTo>
                  <a:pt x="1426" y="0"/>
                </a:lnTo>
                <a:lnTo>
                  <a:pt x="8687" y="5358"/>
                </a:lnTo>
                <a:lnTo>
                  <a:pt x="7959" y="6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122075" y="6828005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2302" y="5116"/>
                </a:moveTo>
                <a:lnTo>
                  <a:pt x="67" y="4986"/>
                </a:lnTo>
                <a:lnTo>
                  <a:pt x="0" y="4527"/>
                </a:lnTo>
                <a:lnTo>
                  <a:pt x="312" y="1122"/>
                </a:lnTo>
                <a:lnTo>
                  <a:pt x="2053" y="0"/>
                </a:lnTo>
                <a:lnTo>
                  <a:pt x="6004" y="6"/>
                </a:lnTo>
                <a:lnTo>
                  <a:pt x="6406" y="2065"/>
                </a:lnTo>
                <a:lnTo>
                  <a:pt x="5870" y="4527"/>
                </a:lnTo>
                <a:lnTo>
                  <a:pt x="5890" y="4682"/>
                </a:lnTo>
                <a:lnTo>
                  <a:pt x="5458" y="4806"/>
                </a:lnTo>
                <a:lnTo>
                  <a:pt x="5039" y="4986"/>
                </a:lnTo>
                <a:lnTo>
                  <a:pt x="2302" y="5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4492597" y="712251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4325" y="7199"/>
                </a:moveTo>
                <a:lnTo>
                  <a:pt x="353" y="5704"/>
                </a:lnTo>
                <a:lnTo>
                  <a:pt x="0" y="3218"/>
                </a:lnTo>
                <a:lnTo>
                  <a:pt x="1589" y="0"/>
                </a:lnTo>
                <a:lnTo>
                  <a:pt x="7043" y="1493"/>
                </a:lnTo>
                <a:lnTo>
                  <a:pt x="6191" y="3310"/>
                </a:lnTo>
                <a:lnTo>
                  <a:pt x="4325" y="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5119182" y="6303701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4">
                <a:moveTo>
                  <a:pt x="5521" y="7887"/>
                </a:moveTo>
                <a:lnTo>
                  <a:pt x="0" y="7070"/>
                </a:lnTo>
                <a:lnTo>
                  <a:pt x="1311" y="0"/>
                </a:lnTo>
                <a:lnTo>
                  <a:pt x="5521" y="7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5247694" y="630706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865" y="4037"/>
                </a:moveTo>
                <a:lnTo>
                  <a:pt x="1187" y="2983"/>
                </a:lnTo>
                <a:lnTo>
                  <a:pt x="0" y="948"/>
                </a:lnTo>
                <a:lnTo>
                  <a:pt x="1379" y="0"/>
                </a:lnTo>
                <a:lnTo>
                  <a:pt x="2402" y="2319"/>
                </a:lnTo>
                <a:lnTo>
                  <a:pt x="2870" y="3528"/>
                </a:lnTo>
                <a:lnTo>
                  <a:pt x="1865" y="4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952715" y="628688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947" y="1240"/>
                </a:moveTo>
                <a:lnTo>
                  <a:pt x="105" y="1215"/>
                </a:lnTo>
                <a:lnTo>
                  <a:pt x="0" y="210"/>
                </a:lnTo>
                <a:lnTo>
                  <a:pt x="775" y="124"/>
                </a:lnTo>
                <a:lnTo>
                  <a:pt x="1530" y="6"/>
                </a:lnTo>
                <a:lnTo>
                  <a:pt x="2363" y="0"/>
                </a:lnTo>
                <a:lnTo>
                  <a:pt x="2489" y="1146"/>
                </a:lnTo>
                <a:lnTo>
                  <a:pt x="947" y="1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4979992" y="674626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3176" y="3858"/>
                </a:moveTo>
                <a:lnTo>
                  <a:pt x="1951" y="3280"/>
                </a:lnTo>
                <a:lnTo>
                  <a:pt x="1004" y="2493"/>
                </a:lnTo>
                <a:lnTo>
                  <a:pt x="0" y="1793"/>
                </a:lnTo>
                <a:lnTo>
                  <a:pt x="575" y="1165"/>
                </a:lnTo>
                <a:lnTo>
                  <a:pt x="1186" y="0"/>
                </a:lnTo>
                <a:lnTo>
                  <a:pt x="2745" y="93"/>
                </a:lnTo>
                <a:lnTo>
                  <a:pt x="3722" y="831"/>
                </a:lnTo>
                <a:lnTo>
                  <a:pt x="4841" y="1358"/>
                </a:lnTo>
                <a:lnTo>
                  <a:pt x="3978" y="2537"/>
                </a:lnTo>
                <a:lnTo>
                  <a:pt x="3176" y="3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4858215" y="61563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" y="335"/>
                </a:moveTo>
                <a:lnTo>
                  <a:pt x="0" y="0"/>
                </a:lnTo>
                <a:lnTo>
                  <a:pt x="364" y="74"/>
                </a:lnTo>
                <a:lnTo>
                  <a:pt x="277" y="260"/>
                </a:lnTo>
                <a:lnTo>
                  <a:pt x="29" y="335"/>
                </a:lnTo>
                <a:close/>
              </a:path>
              <a:path w="634" h="635">
                <a:moveTo>
                  <a:pt x="210" y="33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4858579" y="6153664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4984" y="3999"/>
                </a:moveTo>
                <a:lnTo>
                  <a:pt x="0" y="2802"/>
                </a:lnTo>
                <a:lnTo>
                  <a:pt x="573" y="1761"/>
                </a:lnTo>
                <a:lnTo>
                  <a:pt x="1091" y="185"/>
                </a:lnTo>
                <a:lnTo>
                  <a:pt x="4334" y="0"/>
                </a:lnTo>
                <a:lnTo>
                  <a:pt x="4392" y="2256"/>
                </a:lnTo>
                <a:lnTo>
                  <a:pt x="4984" y="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4360421" y="670250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516" y="2082"/>
                </a:moveTo>
                <a:lnTo>
                  <a:pt x="0" y="1574"/>
                </a:lnTo>
                <a:lnTo>
                  <a:pt x="334" y="1004"/>
                </a:lnTo>
                <a:lnTo>
                  <a:pt x="688" y="0"/>
                </a:lnTo>
                <a:lnTo>
                  <a:pt x="1720" y="5"/>
                </a:lnTo>
                <a:lnTo>
                  <a:pt x="2410" y="570"/>
                </a:lnTo>
                <a:lnTo>
                  <a:pt x="3089" y="910"/>
                </a:lnTo>
                <a:lnTo>
                  <a:pt x="2516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3892046" y="659422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524" y="2454"/>
                </a:moveTo>
                <a:lnTo>
                  <a:pt x="381" y="2077"/>
                </a:lnTo>
                <a:lnTo>
                  <a:pt x="0" y="1531"/>
                </a:lnTo>
                <a:lnTo>
                  <a:pt x="496" y="811"/>
                </a:lnTo>
                <a:lnTo>
                  <a:pt x="1078" y="421"/>
                </a:lnTo>
                <a:lnTo>
                  <a:pt x="1587" y="0"/>
                </a:lnTo>
                <a:lnTo>
                  <a:pt x="2027" y="1122"/>
                </a:lnTo>
                <a:lnTo>
                  <a:pt x="524" y="2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4945033" y="59441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5" y="520"/>
                </a:moveTo>
                <a:lnTo>
                  <a:pt x="0" y="228"/>
                </a:lnTo>
                <a:lnTo>
                  <a:pt x="410" y="0"/>
                </a:lnTo>
                <a:lnTo>
                  <a:pt x="275" y="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4943692" y="5944673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6294"/>
                </a:moveTo>
                <a:lnTo>
                  <a:pt x="1615" y="0"/>
                </a:lnTo>
                <a:lnTo>
                  <a:pt x="3187" y="1668"/>
                </a:lnTo>
                <a:lnTo>
                  <a:pt x="3243" y="3398"/>
                </a:lnTo>
                <a:lnTo>
                  <a:pt x="0" y="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4363329" y="7155433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236" y="142"/>
                </a:moveTo>
                <a:lnTo>
                  <a:pt x="1550" y="142"/>
                </a:lnTo>
                <a:lnTo>
                  <a:pt x="2219" y="0"/>
                </a:lnTo>
                <a:lnTo>
                  <a:pt x="2236" y="142"/>
                </a:lnTo>
                <a:close/>
              </a:path>
              <a:path w="2540" h="3175">
                <a:moveTo>
                  <a:pt x="248" y="2865"/>
                </a:moveTo>
                <a:lnTo>
                  <a:pt x="248" y="2065"/>
                </a:lnTo>
                <a:lnTo>
                  <a:pt x="0" y="1135"/>
                </a:lnTo>
                <a:lnTo>
                  <a:pt x="479" y="99"/>
                </a:lnTo>
                <a:lnTo>
                  <a:pt x="1550" y="142"/>
                </a:lnTo>
                <a:lnTo>
                  <a:pt x="2236" y="142"/>
                </a:lnTo>
                <a:lnTo>
                  <a:pt x="2506" y="2418"/>
                </a:lnTo>
                <a:lnTo>
                  <a:pt x="248" y="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4486205" y="712664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738"/>
                </a:moveTo>
                <a:lnTo>
                  <a:pt x="1088" y="0"/>
                </a:lnTo>
                <a:lnTo>
                  <a:pt x="4563" y="2536"/>
                </a:lnTo>
                <a:lnTo>
                  <a:pt x="1413" y="3417"/>
                </a:lnTo>
                <a:lnTo>
                  <a:pt x="0" y="4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4664757" y="609547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202"/>
                </a:moveTo>
                <a:lnTo>
                  <a:pt x="1666" y="0"/>
                </a:lnTo>
                <a:lnTo>
                  <a:pt x="1933" y="410"/>
                </a:lnTo>
                <a:lnTo>
                  <a:pt x="1272" y="1004"/>
                </a:lnTo>
                <a:lnTo>
                  <a:pt x="0" y="2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4559542" y="60808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5" y="2368"/>
                </a:moveTo>
                <a:lnTo>
                  <a:pt x="0" y="55"/>
                </a:lnTo>
                <a:lnTo>
                  <a:pt x="1990" y="0"/>
                </a:lnTo>
                <a:lnTo>
                  <a:pt x="1541" y="1258"/>
                </a:lnTo>
                <a:lnTo>
                  <a:pt x="1054" y="2127"/>
                </a:lnTo>
                <a:lnTo>
                  <a:pt x="480" y="2213"/>
                </a:lnTo>
                <a:lnTo>
                  <a:pt x="105" y="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4561532" y="60803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7" y="477"/>
                </a:moveTo>
                <a:lnTo>
                  <a:pt x="181" y="0"/>
                </a:lnTo>
                <a:lnTo>
                  <a:pt x="0" y="495"/>
                </a:lnTo>
                <a:lnTo>
                  <a:pt x="162" y="477"/>
                </a:lnTo>
                <a:lnTo>
                  <a:pt x="477" y="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4867601" y="615971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04" y="2114"/>
                </a:moveTo>
                <a:lnTo>
                  <a:pt x="0" y="600"/>
                </a:lnTo>
                <a:lnTo>
                  <a:pt x="2170" y="0"/>
                </a:lnTo>
                <a:lnTo>
                  <a:pt x="1004" y="2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370293" y="716367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47" y="1085"/>
                </a:moveTo>
                <a:lnTo>
                  <a:pt x="0" y="681"/>
                </a:lnTo>
                <a:lnTo>
                  <a:pt x="765" y="0"/>
                </a:lnTo>
                <a:lnTo>
                  <a:pt x="747" y="1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5248528" y="629448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99"/>
                </a:moveTo>
                <a:lnTo>
                  <a:pt x="7" y="0"/>
                </a:lnTo>
                <a:lnTo>
                  <a:pt x="605" y="290"/>
                </a:lnTo>
                <a:lnTo>
                  <a:pt x="0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5167241" y="628652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62" y="1774"/>
                </a:moveTo>
                <a:lnTo>
                  <a:pt x="0" y="0"/>
                </a:lnTo>
                <a:lnTo>
                  <a:pt x="1396" y="632"/>
                </a:lnTo>
                <a:lnTo>
                  <a:pt x="995" y="1029"/>
                </a:lnTo>
                <a:lnTo>
                  <a:pt x="574" y="1389"/>
                </a:lnTo>
                <a:lnTo>
                  <a:pt x="162" y="1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168638" y="62868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11" y="427"/>
                </a:moveTo>
                <a:lnTo>
                  <a:pt x="0" y="260"/>
                </a:lnTo>
                <a:lnTo>
                  <a:pt x="287" y="0"/>
                </a:lnTo>
                <a:lnTo>
                  <a:pt x="411" y="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5245359" y="6315323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1934"/>
                </a:moveTo>
                <a:lnTo>
                  <a:pt x="783" y="0"/>
                </a:lnTo>
                <a:lnTo>
                  <a:pt x="888" y="439"/>
                </a:lnTo>
                <a:lnTo>
                  <a:pt x="1137" y="929"/>
                </a:lnTo>
                <a:lnTo>
                  <a:pt x="899" y="1568"/>
                </a:lnTo>
                <a:lnTo>
                  <a:pt x="353" y="1717"/>
                </a:lnTo>
                <a:lnTo>
                  <a:pt x="0" y="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5249675" y="6319880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346" y="2828"/>
                </a:moveTo>
                <a:lnTo>
                  <a:pt x="220" y="2096"/>
                </a:lnTo>
                <a:lnTo>
                  <a:pt x="0" y="1346"/>
                </a:lnTo>
                <a:lnTo>
                  <a:pt x="19" y="422"/>
                </a:lnTo>
                <a:lnTo>
                  <a:pt x="660" y="199"/>
                </a:lnTo>
                <a:lnTo>
                  <a:pt x="1004" y="0"/>
                </a:lnTo>
                <a:lnTo>
                  <a:pt x="1396" y="2195"/>
                </a:lnTo>
                <a:lnTo>
                  <a:pt x="346" y="2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164474" y="6057186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803" y="3001"/>
                </a:moveTo>
                <a:lnTo>
                  <a:pt x="508" y="2355"/>
                </a:lnTo>
                <a:lnTo>
                  <a:pt x="47" y="1828"/>
                </a:lnTo>
                <a:lnTo>
                  <a:pt x="0" y="1079"/>
                </a:lnTo>
                <a:lnTo>
                  <a:pt x="96" y="632"/>
                </a:lnTo>
                <a:lnTo>
                  <a:pt x="1069" y="346"/>
                </a:lnTo>
                <a:lnTo>
                  <a:pt x="1646" y="0"/>
                </a:lnTo>
                <a:lnTo>
                  <a:pt x="1826" y="384"/>
                </a:lnTo>
                <a:lnTo>
                  <a:pt x="2247" y="880"/>
                </a:lnTo>
                <a:lnTo>
                  <a:pt x="1816" y="1828"/>
                </a:lnTo>
                <a:lnTo>
                  <a:pt x="1261" y="2400"/>
                </a:lnTo>
                <a:lnTo>
                  <a:pt x="803" y="3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927733" y="635353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015" y="1426"/>
                </a:moveTo>
                <a:lnTo>
                  <a:pt x="173" y="1376"/>
                </a:lnTo>
                <a:lnTo>
                  <a:pt x="87" y="619"/>
                </a:lnTo>
                <a:lnTo>
                  <a:pt x="0" y="210"/>
                </a:lnTo>
                <a:lnTo>
                  <a:pt x="756" y="124"/>
                </a:lnTo>
                <a:lnTo>
                  <a:pt x="1504" y="0"/>
                </a:lnTo>
                <a:lnTo>
                  <a:pt x="2355" y="25"/>
                </a:lnTo>
                <a:lnTo>
                  <a:pt x="2489" y="1215"/>
                </a:lnTo>
                <a:lnTo>
                  <a:pt x="1771" y="1290"/>
                </a:lnTo>
                <a:lnTo>
                  <a:pt x="1015" y="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960924" y="6528451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0" y="4625"/>
                </a:moveTo>
                <a:lnTo>
                  <a:pt x="1647" y="0"/>
                </a:lnTo>
                <a:lnTo>
                  <a:pt x="3312" y="1624"/>
                </a:lnTo>
                <a:lnTo>
                  <a:pt x="3454" y="3087"/>
                </a:lnTo>
                <a:lnTo>
                  <a:pt x="0" y="4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4002753" y="62901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512"/>
                </a:moveTo>
                <a:lnTo>
                  <a:pt x="719" y="0"/>
                </a:lnTo>
                <a:lnTo>
                  <a:pt x="765" y="346"/>
                </a:lnTo>
                <a:lnTo>
                  <a:pt x="699" y="1240"/>
                </a:lnTo>
                <a:lnTo>
                  <a:pt x="279" y="1339"/>
                </a:lnTo>
                <a:lnTo>
                  <a:pt x="0" y="1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4801374" y="670225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27" y="260"/>
                </a:moveTo>
                <a:lnTo>
                  <a:pt x="0" y="0"/>
                </a:lnTo>
                <a:lnTo>
                  <a:pt x="747" y="198"/>
                </a:lnTo>
                <a:lnTo>
                  <a:pt x="27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4802121" y="6702306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415" y="527"/>
                </a:moveTo>
                <a:lnTo>
                  <a:pt x="0" y="154"/>
                </a:lnTo>
                <a:lnTo>
                  <a:pt x="1541" y="0"/>
                </a:lnTo>
                <a:lnTo>
                  <a:pt x="1415" y="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4025275" y="651196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34" y="1400"/>
                </a:moveTo>
                <a:lnTo>
                  <a:pt x="0" y="247"/>
                </a:lnTo>
                <a:lnTo>
                  <a:pt x="708" y="148"/>
                </a:lnTo>
                <a:lnTo>
                  <a:pt x="1416" y="0"/>
                </a:lnTo>
                <a:lnTo>
                  <a:pt x="2105" y="55"/>
                </a:lnTo>
                <a:lnTo>
                  <a:pt x="2286" y="55"/>
                </a:lnTo>
                <a:lnTo>
                  <a:pt x="2421" y="718"/>
                </a:lnTo>
                <a:lnTo>
                  <a:pt x="2582" y="1090"/>
                </a:lnTo>
                <a:lnTo>
                  <a:pt x="334" y="1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5128299" y="6832375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905" y="396"/>
                </a:moveTo>
                <a:lnTo>
                  <a:pt x="0" y="191"/>
                </a:lnTo>
                <a:lnTo>
                  <a:pt x="554" y="0"/>
                </a:lnTo>
                <a:lnTo>
                  <a:pt x="1196" y="30"/>
                </a:lnTo>
                <a:lnTo>
                  <a:pt x="1549" y="247"/>
                </a:lnTo>
                <a:lnTo>
                  <a:pt x="1905" y="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5127946" y="68325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" y="148"/>
                </a:moveTo>
                <a:lnTo>
                  <a:pt x="0" y="0"/>
                </a:lnTo>
                <a:lnTo>
                  <a:pt x="353" y="36"/>
                </a:lnTo>
                <a:lnTo>
                  <a:pt x="20" y="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4258286" y="6637840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544" y="3031"/>
                </a:moveTo>
                <a:lnTo>
                  <a:pt x="1689" y="2287"/>
                </a:lnTo>
                <a:lnTo>
                  <a:pt x="841" y="1637"/>
                </a:lnTo>
                <a:lnTo>
                  <a:pt x="0" y="706"/>
                </a:lnTo>
                <a:lnTo>
                  <a:pt x="344" y="0"/>
                </a:lnTo>
                <a:lnTo>
                  <a:pt x="995" y="260"/>
                </a:lnTo>
                <a:lnTo>
                  <a:pt x="1962" y="1022"/>
                </a:lnTo>
                <a:lnTo>
                  <a:pt x="3205" y="2287"/>
                </a:lnTo>
                <a:lnTo>
                  <a:pt x="2544" y="3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339093" y="670119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800"/>
                </a:moveTo>
                <a:lnTo>
                  <a:pt x="1683" y="0"/>
                </a:lnTo>
                <a:lnTo>
                  <a:pt x="1511" y="254"/>
                </a:lnTo>
                <a:lnTo>
                  <a:pt x="1376" y="676"/>
                </a:lnTo>
                <a:lnTo>
                  <a:pt x="793" y="763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4337763" y="6702004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269" y="502"/>
                </a:moveTo>
                <a:lnTo>
                  <a:pt x="0" y="68"/>
                </a:lnTo>
                <a:lnTo>
                  <a:pt x="440" y="36"/>
                </a:lnTo>
                <a:lnTo>
                  <a:pt x="889" y="31"/>
                </a:lnTo>
                <a:lnTo>
                  <a:pt x="1330" y="0"/>
                </a:lnTo>
                <a:lnTo>
                  <a:pt x="269" y="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873863" y="66000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1" y="1203"/>
                </a:moveTo>
                <a:lnTo>
                  <a:pt x="0" y="365"/>
                </a:lnTo>
                <a:lnTo>
                  <a:pt x="110" y="0"/>
                </a:lnTo>
                <a:lnTo>
                  <a:pt x="626" y="25"/>
                </a:lnTo>
                <a:lnTo>
                  <a:pt x="913" y="25"/>
                </a:lnTo>
                <a:lnTo>
                  <a:pt x="829" y="1159"/>
                </a:lnTo>
                <a:lnTo>
                  <a:pt x="358" y="1159"/>
                </a:lnTo>
                <a:lnTo>
                  <a:pt x="81" y="1203"/>
                </a:lnTo>
                <a:close/>
              </a:path>
              <a:path w="1269" h="1270">
                <a:moveTo>
                  <a:pt x="913" y="25"/>
                </a:moveTo>
                <a:lnTo>
                  <a:pt x="626" y="25"/>
                </a:lnTo>
                <a:lnTo>
                  <a:pt x="913" y="0"/>
                </a:lnTo>
                <a:close/>
              </a:path>
              <a:path w="1269" h="1270">
                <a:moveTo>
                  <a:pt x="819" y="1184"/>
                </a:moveTo>
                <a:lnTo>
                  <a:pt x="358" y="1159"/>
                </a:lnTo>
                <a:lnTo>
                  <a:pt x="829" y="1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856397" y="703444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641" y="1668"/>
                </a:moveTo>
                <a:lnTo>
                  <a:pt x="316" y="1315"/>
                </a:lnTo>
                <a:lnTo>
                  <a:pt x="0" y="1122"/>
                </a:lnTo>
                <a:lnTo>
                  <a:pt x="499" y="744"/>
                </a:lnTo>
                <a:lnTo>
                  <a:pt x="1119" y="0"/>
                </a:lnTo>
                <a:lnTo>
                  <a:pt x="1513" y="87"/>
                </a:lnTo>
                <a:lnTo>
                  <a:pt x="2105" y="261"/>
                </a:lnTo>
                <a:lnTo>
                  <a:pt x="2601" y="756"/>
                </a:lnTo>
                <a:lnTo>
                  <a:pt x="3147" y="1228"/>
                </a:lnTo>
                <a:lnTo>
                  <a:pt x="1674" y="1593"/>
                </a:lnTo>
                <a:lnTo>
                  <a:pt x="641" y="1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4859545" y="70356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35" y="335"/>
                </a:moveTo>
                <a:lnTo>
                  <a:pt x="0" y="49"/>
                </a:lnTo>
                <a:lnTo>
                  <a:pt x="201" y="0"/>
                </a:lnTo>
                <a:lnTo>
                  <a:pt x="335" y="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347045" y="6869616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90" h="81279">
                <a:moveTo>
                  <a:pt x="50336" y="21336"/>
                </a:moveTo>
                <a:lnTo>
                  <a:pt x="8841" y="21336"/>
                </a:lnTo>
                <a:lnTo>
                  <a:pt x="6749" y="20891"/>
                </a:lnTo>
                <a:lnTo>
                  <a:pt x="5720" y="18161"/>
                </a:lnTo>
                <a:lnTo>
                  <a:pt x="2094" y="14223"/>
                </a:lnTo>
                <a:lnTo>
                  <a:pt x="57" y="7493"/>
                </a:lnTo>
                <a:lnTo>
                  <a:pt x="0" y="6857"/>
                </a:lnTo>
                <a:lnTo>
                  <a:pt x="2496" y="3555"/>
                </a:lnTo>
                <a:lnTo>
                  <a:pt x="5635" y="0"/>
                </a:lnTo>
                <a:lnTo>
                  <a:pt x="6802" y="2031"/>
                </a:lnTo>
                <a:lnTo>
                  <a:pt x="7577" y="3047"/>
                </a:lnTo>
                <a:lnTo>
                  <a:pt x="8275" y="3047"/>
                </a:lnTo>
                <a:lnTo>
                  <a:pt x="8122" y="5079"/>
                </a:lnTo>
                <a:lnTo>
                  <a:pt x="8018" y="5206"/>
                </a:lnTo>
                <a:lnTo>
                  <a:pt x="7444" y="5206"/>
                </a:lnTo>
                <a:lnTo>
                  <a:pt x="6802" y="6985"/>
                </a:lnTo>
                <a:lnTo>
                  <a:pt x="6218" y="6985"/>
                </a:lnTo>
                <a:lnTo>
                  <a:pt x="6985" y="8509"/>
                </a:lnTo>
                <a:lnTo>
                  <a:pt x="16711" y="8509"/>
                </a:lnTo>
                <a:lnTo>
                  <a:pt x="16082" y="13715"/>
                </a:lnTo>
                <a:lnTo>
                  <a:pt x="36460" y="13715"/>
                </a:lnTo>
                <a:lnTo>
                  <a:pt x="37811" y="16382"/>
                </a:lnTo>
                <a:lnTo>
                  <a:pt x="40365" y="17906"/>
                </a:lnTo>
                <a:lnTo>
                  <a:pt x="48756" y="19304"/>
                </a:lnTo>
                <a:lnTo>
                  <a:pt x="50336" y="21336"/>
                </a:lnTo>
                <a:close/>
              </a:path>
              <a:path w="173990" h="81279">
                <a:moveTo>
                  <a:pt x="16711" y="8509"/>
                </a:moveTo>
                <a:lnTo>
                  <a:pt x="6985" y="8509"/>
                </a:lnTo>
                <a:lnTo>
                  <a:pt x="7951" y="6985"/>
                </a:lnTo>
                <a:lnTo>
                  <a:pt x="8515" y="6857"/>
                </a:lnTo>
                <a:lnTo>
                  <a:pt x="8266" y="6477"/>
                </a:lnTo>
                <a:lnTo>
                  <a:pt x="17002" y="6095"/>
                </a:lnTo>
                <a:lnTo>
                  <a:pt x="16711" y="8509"/>
                </a:lnTo>
                <a:close/>
              </a:path>
              <a:path w="173990" h="81279">
                <a:moveTo>
                  <a:pt x="36460" y="13715"/>
                </a:moveTo>
                <a:lnTo>
                  <a:pt x="16082" y="13715"/>
                </a:lnTo>
                <a:lnTo>
                  <a:pt x="22770" y="7493"/>
                </a:lnTo>
                <a:lnTo>
                  <a:pt x="22293" y="7238"/>
                </a:lnTo>
                <a:lnTo>
                  <a:pt x="22062" y="6985"/>
                </a:lnTo>
                <a:lnTo>
                  <a:pt x="22713" y="7112"/>
                </a:lnTo>
                <a:lnTo>
                  <a:pt x="23039" y="7238"/>
                </a:lnTo>
                <a:lnTo>
                  <a:pt x="22876" y="7493"/>
                </a:lnTo>
                <a:lnTo>
                  <a:pt x="25297" y="12700"/>
                </a:lnTo>
                <a:lnTo>
                  <a:pt x="35945" y="12700"/>
                </a:lnTo>
                <a:lnTo>
                  <a:pt x="36460" y="13715"/>
                </a:lnTo>
                <a:close/>
              </a:path>
              <a:path w="173990" h="81279">
                <a:moveTo>
                  <a:pt x="35945" y="12700"/>
                </a:moveTo>
                <a:lnTo>
                  <a:pt x="25297" y="12700"/>
                </a:lnTo>
                <a:lnTo>
                  <a:pt x="29745" y="10287"/>
                </a:lnTo>
                <a:lnTo>
                  <a:pt x="33821" y="8509"/>
                </a:lnTo>
                <a:lnTo>
                  <a:pt x="35945" y="12700"/>
                </a:lnTo>
                <a:close/>
              </a:path>
              <a:path w="173990" h="81279">
                <a:moveTo>
                  <a:pt x="51028" y="22225"/>
                </a:moveTo>
                <a:lnTo>
                  <a:pt x="4593" y="22225"/>
                </a:lnTo>
                <a:lnTo>
                  <a:pt x="5328" y="21462"/>
                </a:lnTo>
                <a:lnTo>
                  <a:pt x="5309" y="21209"/>
                </a:lnTo>
                <a:lnTo>
                  <a:pt x="6449" y="20828"/>
                </a:lnTo>
                <a:lnTo>
                  <a:pt x="6749" y="20891"/>
                </a:lnTo>
                <a:lnTo>
                  <a:pt x="6821" y="21081"/>
                </a:lnTo>
                <a:lnTo>
                  <a:pt x="8841" y="21336"/>
                </a:lnTo>
                <a:lnTo>
                  <a:pt x="50336" y="21336"/>
                </a:lnTo>
                <a:lnTo>
                  <a:pt x="51028" y="22225"/>
                </a:lnTo>
                <a:close/>
              </a:path>
              <a:path w="173990" h="81279">
                <a:moveTo>
                  <a:pt x="16408" y="52070"/>
                </a:moveTo>
                <a:lnTo>
                  <a:pt x="14763" y="51054"/>
                </a:lnTo>
                <a:lnTo>
                  <a:pt x="12621" y="49403"/>
                </a:lnTo>
                <a:lnTo>
                  <a:pt x="6066" y="46354"/>
                </a:lnTo>
                <a:lnTo>
                  <a:pt x="5990" y="42290"/>
                </a:lnTo>
                <a:lnTo>
                  <a:pt x="5128" y="38988"/>
                </a:lnTo>
                <a:lnTo>
                  <a:pt x="10630" y="33146"/>
                </a:lnTo>
                <a:lnTo>
                  <a:pt x="4917" y="27939"/>
                </a:lnTo>
                <a:lnTo>
                  <a:pt x="4286" y="22097"/>
                </a:lnTo>
                <a:lnTo>
                  <a:pt x="4579" y="22219"/>
                </a:lnTo>
                <a:lnTo>
                  <a:pt x="51028" y="22225"/>
                </a:lnTo>
                <a:lnTo>
                  <a:pt x="52213" y="23748"/>
                </a:lnTo>
                <a:lnTo>
                  <a:pt x="10963" y="23748"/>
                </a:lnTo>
                <a:lnTo>
                  <a:pt x="10371" y="24637"/>
                </a:lnTo>
                <a:lnTo>
                  <a:pt x="52904" y="24637"/>
                </a:lnTo>
                <a:lnTo>
                  <a:pt x="53694" y="25654"/>
                </a:lnTo>
                <a:lnTo>
                  <a:pt x="63701" y="25654"/>
                </a:lnTo>
                <a:lnTo>
                  <a:pt x="66486" y="28067"/>
                </a:lnTo>
                <a:lnTo>
                  <a:pt x="73967" y="29210"/>
                </a:lnTo>
                <a:lnTo>
                  <a:pt x="76151" y="30606"/>
                </a:lnTo>
                <a:lnTo>
                  <a:pt x="27736" y="30606"/>
                </a:lnTo>
                <a:lnTo>
                  <a:pt x="26579" y="31369"/>
                </a:lnTo>
                <a:lnTo>
                  <a:pt x="25651" y="33909"/>
                </a:lnTo>
                <a:lnTo>
                  <a:pt x="25842" y="34036"/>
                </a:lnTo>
                <a:lnTo>
                  <a:pt x="18226" y="34036"/>
                </a:lnTo>
                <a:lnTo>
                  <a:pt x="17479" y="34162"/>
                </a:lnTo>
                <a:lnTo>
                  <a:pt x="17270" y="34797"/>
                </a:lnTo>
                <a:lnTo>
                  <a:pt x="17174" y="35179"/>
                </a:lnTo>
                <a:lnTo>
                  <a:pt x="27564" y="35179"/>
                </a:lnTo>
                <a:lnTo>
                  <a:pt x="29094" y="36195"/>
                </a:lnTo>
                <a:lnTo>
                  <a:pt x="114947" y="36195"/>
                </a:lnTo>
                <a:lnTo>
                  <a:pt x="115824" y="37845"/>
                </a:lnTo>
                <a:lnTo>
                  <a:pt x="25593" y="37845"/>
                </a:lnTo>
                <a:lnTo>
                  <a:pt x="24826" y="43434"/>
                </a:lnTo>
                <a:lnTo>
                  <a:pt x="25201" y="50545"/>
                </a:lnTo>
                <a:lnTo>
                  <a:pt x="16408" y="52070"/>
                </a:lnTo>
                <a:close/>
              </a:path>
              <a:path w="173990" h="81279">
                <a:moveTo>
                  <a:pt x="63701" y="25654"/>
                </a:moveTo>
                <a:lnTo>
                  <a:pt x="53694" y="25654"/>
                </a:lnTo>
                <a:lnTo>
                  <a:pt x="60917" y="23240"/>
                </a:lnTo>
                <a:lnTo>
                  <a:pt x="63701" y="25654"/>
                </a:lnTo>
                <a:close/>
              </a:path>
              <a:path w="173990" h="81279">
                <a:moveTo>
                  <a:pt x="52904" y="24637"/>
                </a:moveTo>
                <a:lnTo>
                  <a:pt x="10371" y="24637"/>
                </a:lnTo>
                <a:lnTo>
                  <a:pt x="11635" y="24256"/>
                </a:lnTo>
                <a:lnTo>
                  <a:pt x="10963" y="23748"/>
                </a:lnTo>
                <a:lnTo>
                  <a:pt x="52213" y="23748"/>
                </a:lnTo>
                <a:lnTo>
                  <a:pt x="52904" y="24637"/>
                </a:lnTo>
                <a:close/>
              </a:path>
              <a:path w="173990" h="81279">
                <a:moveTo>
                  <a:pt x="90233" y="33273"/>
                </a:moveTo>
                <a:lnTo>
                  <a:pt x="80320" y="33273"/>
                </a:lnTo>
                <a:lnTo>
                  <a:pt x="80648" y="32004"/>
                </a:lnTo>
                <a:lnTo>
                  <a:pt x="80761" y="29590"/>
                </a:lnTo>
                <a:lnTo>
                  <a:pt x="83210" y="26415"/>
                </a:lnTo>
                <a:lnTo>
                  <a:pt x="85171" y="27812"/>
                </a:lnTo>
                <a:lnTo>
                  <a:pt x="88433" y="30861"/>
                </a:lnTo>
                <a:lnTo>
                  <a:pt x="90118" y="33146"/>
                </a:lnTo>
                <a:lnTo>
                  <a:pt x="90233" y="33273"/>
                </a:lnTo>
                <a:close/>
              </a:path>
              <a:path w="173990" h="81279">
                <a:moveTo>
                  <a:pt x="114947" y="36195"/>
                </a:moveTo>
                <a:lnTo>
                  <a:pt x="29094" y="36195"/>
                </a:lnTo>
                <a:lnTo>
                  <a:pt x="32157" y="35560"/>
                </a:lnTo>
                <a:lnTo>
                  <a:pt x="32692" y="35305"/>
                </a:lnTo>
                <a:lnTo>
                  <a:pt x="33008" y="34289"/>
                </a:lnTo>
                <a:lnTo>
                  <a:pt x="34042" y="32765"/>
                </a:lnTo>
                <a:lnTo>
                  <a:pt x="31945" y="32004"/>
                </a:lnTo>
                <a:lnTo>
                  <a:pt x="30147" y="31114"/>
                </a:lnTo>
                <a:lnTo>
                  <a:pt x="28252" y="30734"/>
                </a:lnTo>
                <a:lnTo>
                  <a:pt x="27736" y="30606"/>
                </a:lnTo>
                <a:lnTo>
                  <a:pt x="76151" y="30606"/>
                </a:lnTo>
                <a:lnTo>
                  <a:pt x="80320" y="33273"/>
                </a:lnTo>
                <a:lnTo>
                  <a:pt x="90233" y="33273"/>
                </a:lnTo>
                <a:lnTo>
                  <a:pt x="92183" y="35432"/>
                </a:lnTo>
                <a:lnTo>
                  <a:pt x="114542" y="35432"/>
                </a:lnTo>
                <a:lnTo>
                  <a:pt x="114947" y="36195"/>
                </a:lnTo>
                <a:close/>
              </a:path>
              <a:path w="173990" h="81279">
                <a:moveTo>
                  <a:pt x="107196" y="35432"/>
                </a:moveTo>
                <a:lnTo>
                  <a:pt x="92183" y="35432"/>
                </a:lnTo>
                <a:lnTo>
                  <a:pt x="97112" y="31114"/>
                </a:lnTo>
                <a:lnTo>
                  <a:pt x="102173" y="32638"/>
                </a:lnTo>
                <a:lnTo>
                  <a:pt x="107196" y="35432"/>
                </a:lnTo>
                <a:close/>
              </a:path>
              <a:path w="173990" h="81279">
                <a:moveTo>
                  <a:pt x="114542" y="35432"/>
                </a:moveTo>
                <a:lnTo>
                  <a:pt x="107196" y="35432"/>
                </a:lnTo>
                <a:lnTo>
                  <a:pt x="113261" y="33020"/>
                </a:lnTo>
                <a:lnTo>
                  <a:pt x="114542" y="35432"/>
                </a:lnTo>
                <a:close/>
              </a:path>
              <a:path w="173990" h="81279">
                <a:moveTo>
                  <a:pt x="27564" y="35179"/>
                </a:moveTo>
                <a:lnTo>
                  <a:pt x="17174" y="35179"/>
                </a:lnTo>
                <a:lnTo>
                  <a:pt x="19307" y="35052"/>
                </a:lnTo>
                <a:lnTo>
                  <a:pt x="19718" y="34162"/>
                </a:lnTo>
                <a:lnTo>
                  <a:pt x="18972" y="34162"/>
                </a:lnTo>
                <a:lnTo>
                  <a:pt x="18226" y="34036"/>
                </a:lnTo>
                <a:lnTo>
                  <a:pt x="25842" y="34036"/>
                </a:lnTo>
                <a:lnTo>
                  <a:pt x="27564" y="35179"/>
                </a:lnTo>
                <a:close/>
              </a:path>
              <a:path w="173990" h="81279">
                <a:moveTo>
                  <a:pt x="34816" y="58420"/>
                </a:moveTo>
                <a:lnTo>
                  <a:pt x="33410" y="57657"/>
                </a:lnTo>
                <a:lnTo>
                  <a:pt x="31850" y="57277"/>
                </a:lnTo>
                <a:lnTo>
                  <a:pt x="30462" y="54863"/>
                </a:lnTo>
                <a:lnTo>
                  <a:pt x="30358" y="54229"/>
                </a:lnTo>
                <a:lnTo>
                  <a:pt x="32195" y="50164"/>
                </a:lnTo>
                <a:lnTo>
                  <a:pt x="26330" y="46609"/>
                </a:lnTo>
                <a:lnTo>
                  <a:pt x="28387" y="44830"/>
                </a:lnTo>
                <a:lnTo>
                  <a:pt x="32559" y="40004"/>
                </a:lnTo>
                <a:lnTo>
                  <a:pt x="32224" y="39623"/>
                </a:lnTo>
                <a:lnTo>
                  <a:pt x="25593" y="37845"/>
                </a:lnTo>
                <a:lnTo>
                  <a:pt x="115824" y="37845"/>
                </a:lnTo>
                <a:lnTo>
                  <a:pt x="116093" y="38354"/>
                </a:lnTo>
                <a:lnTo>
                  <a:pt x="118398" y="40004"/>
                </a:lnTo>
                <a:lnTo>
                  <a:pt x="44662" y="40004"/>
                </a:lnTo>
                <a:lnTo>
                  <a:pt x="44068" y="40131"/>
                </a:lnTo>
                <a:lnTo>
                  <a:pt x="43954" y="42290"/>
                </a:lnTo>
                <a:lnTo>
                  <a:pt x="166065" y="42290"/>
                </a:lnTo>
                <a:lnTo>
                  <a:pt x="167855" y="43434"/>
                </a:lnTo>
                <a:lnTo>
                  <a:pt x="168946" y="45593"/>
                </a:lnTo>
                <a:lnTo>
                  <a:pt x="67242" y="45593"/>
                </a:lnTo>
                <a:lnTo>
                  <a:pt x="65777" y="46354"/>
                </a:lnTo>
                <a:lnTo>
                  <a:pt x="65682" y="46609"/>
                </a:lnTo>
                <a:lnTo>
                  <a:pt x="58984" y="46609"/>
                </a:lnTo>
                <a:lnTo>
                  <a:pt x="53506" y="49276"/>
                </a:lnTo>
                <a:lnTo>
                  <a:pt x="35917" y="49276"/>
                </a:lnTo>
                <a:lnTo>
                  <a:pt x="35622" y="50545"/>
                </a:lnTo>
                <a:lnTo>
                  <a:pt x="35534" y="53339"/>
                </a:lnTo>
                <a:lnTo>
                  <a:pt x="47476" y="53339"/>
                </a:lnTo>
                <a:lnTo>
                  <a:pt x="53607" y="54863"/>
                </a:lnTo>
                <a:lnTo>
                  <a:pt x="56105" y="55118"/>
                </a:lnTo>
                <a:lnTo>
                  <a:pt x="160096" y="55118"/>
                </a:lnTo>
                <a:lnTo>
                  <a:pt x="160026" y="55245"/>
                </a:lnTo>
                <a:lnTo>
                  <a:pt x="150527" y="55245"/>
                </a:lnTo>
                <a:lnTo>
                  <a:pt x="149265" y="55498"/>
                </a:lnTo>
                <a:lnTo>
                  <a:pt x="150116" y="56387"/>
                </a:lnTo>
                <a:lnTo>
                  <a:pt x="40825" y="56387"/>
                </a:lnTo>
                <a:lnTo>
                  <a:pt x="38300" y="58165"/>
                </a:lnTo>
                <a:lnTo>
                  <a:pt x="34816" y="58420"/>
                </a:lnTo>
                <a:close/>
              </a:path>
              <a:path w="173990" h="81279">
                <a:moveTo>
                  <a:pt x="163282" y="40512"/>
                </a:moveTo>
                <a:lnTo>
                  <a:pt x="119107" y="40512"/>
                </a:lnTo>
                <a:lnTo>
                  <a:pt x="124025" y="39623"/>
                </a:lnTo>
                <a:lnTo>
                  <a:pt x="128052" y="37972"/>
                </a:lnTo>
                <a:lnTo>
                  <a:pt x="139802" y="38354"/>
                </a:lnTo>
                <a:lnTo>
                  <a:pt x="147380" y="40131"/>
                </a:lnTo>
                <a:lnTo>
                  <a:pt x="162686" y="40131"/>
                </a:lnTo>
                <a:lnTo>
                  <a:pt x="163282" y="40512"/>
                </a:lnTo>
                <a:close/>
              </a:path>
              <a:path w="173990" h="81279">
                <a:moveTo>
                  <a:pt x="162686" y="40131"/>
                </a:moveTo>
                <a:lnTo>
                  <a:pt x="147380" y="40131"/>
                </a:lnTo>
                <a:lnTo>
                  <a:pt x="161692" y="39496"/>
                </a:lnTo>
                <a:lnTo>
                  <a:pt x="162686" y="40131"/>
                </a:lnTo>
                <a:close/>
              </a:path>
              <a:path w="173990" h="81279">
                <a:moveTo>
                  <a:pt x="166065" y="42290"/>
                </a:moveTo>
                <a:lnTo>
                  <a:pt x="44853" y="42290"/>
                </a:lnTo>
                <a:lnTo>
                  <a:pt x="44977" y="40004"/>
                </a:lnTo>
                <a:lnTo>
                  <a:pt x="118398" y="40004"/>
                </a:lnTo>
                <a:lnTo>
                  <a:pt x="119107" y="40512"/>
                </a:lnTo>
                <a:lnTo>
                  <a:pt x="163282" y="40512"/>
                </a:lnTo>
                <a:lnTo>
                  <a:pt x="166065" y="42290"/>
                </a:lnTo>
                <a:close/>
              </a:path>
              <a:path w="173990" h="81279">
                <a:moveTo>
                  <a:pt x="169909" y="47497"/>
                </a:moveTo>
                <a:lnTo>
                  <a:pt x="65348" y="47497"/>
                </a:lnTo>
                <a:lnTo>
                  <a:pt x="65873" y="47244"/>
                </a:lnTo>
                <a:lnTo>
                  <a:pt x="66486" y="47117"/>
                </a:lnTo>
                <a:lnTo>
                  <a:pt x="67185" y="46609"/>
                </a:lnTo>
                <a:lnTo>
                  <a:pt x="67242" y="45593"/>
                </a:lnTo>
                <a:lnTo>
                  <a:pt x="168946" y="45593"/>
                </a:lnTo>
                <a:lnTo>
                  <a:pt x="169909" y="47497"/>
                </a:lnTo>
                <a:close/>
              </a:path>
              <a:path w="173990" h="81279">
                <a:moveTo>
                  <a:pt x="160096" y="55118"/>
                </a:moveTo>
                <a:lnTo>
                  <a:pt x="56105" y="55118"/>
                </a:lnTo>
                <a:lnTo>
                  <a:pt x="58123" y="51562"/>
                </a:lnTo>
                <a:lnTo>
                  <a:pt x="58286" y="49276"/>
                </a:lnTo>
                <a:lnTo>
                  <a:pt x="58984" y="46609"/>
                </a:lnTo>
                <a:lnTo>
                  <a:pt x="65682" y="46609"/>
                </a:lnTo>
                <a:lnTo>
                  <a:pt x="65348" y="47497"/>
                </a:lnTo>
                <a:lnTo>
                  <a:pt x="169909" y="47497"/>
                </a:lnTo>
                <a:lnTo>
                  <a:pt x="173120" y="53847"/>
                </a:lnTo>
                <a:lnTo>
                  <a:pt x="162077" y="53847"/>
                </a:lnTo>
                <a:lnTo>
                  <a:pt x="161396" y="54229"/>
                </a:lnTo>
                <a:lnTo>
                  <a:pt x="160449" y="54482"/>
                </a:lnTo>
                <a:lnTo>
                  <a:pt x="160096" y="55118"/>
                </a:lnTo>
                <a:close/>
              </a:path>
              <a:path w="173990" h="81279">
                <a:moveTo>
                  <a:pt x="37256" y="49403"/>
                </a:moveTo>
                <a:lnTo>
                  <a:pt x="35917" y="49276"/>
                </a:lnTo>
                <a:lnTo>
                  <a:pt x="38624" y="49276"/>
                </a:lnTo>
                <a:lnTo>
                  <a:pt x="37256" y="49403"/>
                </a:lnTo>
                <a:close/>
              </a:path>
              <a:path w="173990" h="81279">
                <a:moveTo>
                  <a:pt x="46965" y="53212"/>
                </a:moveTo>
                <a:lnTo>
                  <a:pt x="37610" y="53212"/>
                </a:lnTo>
                <a:lnTo>
                  <a:pt x="38452" y="51815"/>
                </a:lnTo>
                <a:lnTo>
                  <a:pt x="38470" y="50164"/>
                </a:lnTo>
                <a:lnTo>
                  <a:pt x="38624" y="49276"/>
                </a:lnTo>
                <a:lnTo>
                  <a:pt x="53506" y="49276"/>
                </a:lnTo>
                <a:lnTo>
                  <a:pt x="45943" y="52959"/>
                </a:lnTo>
                <a:lnTo>
                  <a:pt x="46965" y="53212"/>
                </a:lnTo>
                <a:close/>
              </a:path>
              <a:path w="173990" h="81279">
                <a:moveTo>
                  <a:pt x="47476" y="53339"/>
                </a:moveTo>
                <a:lnTo>
                  <a:pt x="35534" y="53339"/>
                </a:lnTo>
                <a:lnTo>
                  <a:pt x="36366" y="53086"/>
                </a:lnTo>
                <a:lnTo>
                  <a:pt x="37610" y="53212"/>
                </a:lnTo>
                <a:lnTo>
                  <a:pt x="46965" y="53212"/>
                </a:lnTo>
                <a:lnTo>
                  <a:pt x="47476" y="53339"/>
                </a:lnTo>
                <a:close/>
              </a:path>
              <a:path w="173990" h="81279">
                <a:moveTo>
                  <a:pt x="173736" y="57150"/>
                </a:moveTo>
                <a:lnTo>
                  <a:pt x="160478" y="57150"/>
                </a:lnTo>
                <a:lnTo>
                  <a:pt x="161139" y="56769"/>
                </a:lnTo>
                <a:lnTo>
                  <a:pt x="162066" y="56514"/>
                </a:lnTo>
                <a:lnTo>
                  <a:pt x="162669" y="55498"/>
                </a:lnTo>
                <a:lnTo>
                  <a:pt x="162210" y="54610"/>
                </a:lnTo>
                <a:lnTo>
                  <a:pt x="162077" y="53847"/>
                </a:lnTo>
                <a:lnTo>
                  <a:pt x="173120" y="53847"/>
                </a:lnTo>
                <a:lnTo>
                  <a:pt x="173634" y="54863"/>
                </a:lnTo>
                <a:lnTo>
                  <a:pt x="173736" y="57150"/>
                </a:lnTo>
                <a:close/>
              </a:path>
              <a:path w="173990" h="81279">
                <a:moveTo>
                  <a:pt x="46910" y="59817"/>
                </a:moveTo>
                <a:lnTo>
                  <a:pt x="44910" y="58038"/>
                </a:lnTo>
                <a:lnTo>
                  <a:pt x="40825" y="56387"/>
                </a:lnTo>
                <a:lnTo>
                  <a:pt x="151408" y="56387"/>
                </a:lnTo>
                <a:lnTo>
                  <a:pt x="151322" y="56006"/>
                </a:lnTo>
                <a:lnTo>
                  <a:pt x="151235" y="55245"/>
                </a:lnTo>
                <a:lnTo>
                  <a:pt x="160026" y="55245"/>
                </a:lnTo>
                <a:lnTo>
                  <a:pt x="159885" y="55498"/>
                </a:lnTo>
                <a:lnTo>
                  <a:pt x="160334" y="56387"/>
                </a:lnTo>
                <a:lnTo>
                  <a:pt x="160478" y="57150"/>
                </a:lnTo>
                <a:lnTo>
                  <a:pt x="173736" y="57150"/>
                </a:lnTo>
                <a:lnTo>
                  <a:pt x="173764" y="57785"/>
                </a:lnTo>
                <a:lnTo>
                  <a:pt x="72628" y="57785"/>
                </a:lnTo>
                <a:lnTo>
                  <a:pt x="72110" y="58420"/>
                </a:lnTo>
                <a:lnTo>
                  <a:pt x="71603" y="58801"/>
                </a:lnTo>
                <a:lnTo>
                  <a:pt x="64696" y="58801"/>
                </a:lnTo>
                <a:lnTo>
                  <a:pt x="64522" y="58928"/>
                </a:lnTo>
                <a:lnTo>
                  <a:pt x="49770" y="58928"/>
                </a:lnTo>
                <a:lnTo>
                  <a:pt x="46910" y="59817"/>
                </a:lnTo>
                <a:close/>
              </a:path>
              <a:path w="173990" h="81279">
                <a:moveTo>
                  <a:pt x="172213" y="62611"/>
                </a:moveTo>
                <a:lnTo>
                  <a:pt x="72724" y="62611"/>
                </a:lnTo>
                <a:lnTo>
                  <a:pt x="74646" y="60579"/>
                </a:lnTo>
                <a:lnTo>
                  <a:pt x="72628" y="57785"/>
                </a:lnTo>
                <a:lnTo>
                  <a:pt x="173764" y="57785"/>
                </a:lnTo>
                <a:lnTo>
                  <a:pt x="173784" y="60579"/>
                </a:lnTo>
                <a:lnTo>
                  <a:pt x="172213" y="62611"/>
                </a:lnTo>
                <a:close/>
              </a:path>
              <a:path w="173990" h="81279">
                <a:moveTo>
                  <a:pt x="73460" y="74929"/>
                </a:moveTo>
                <a:lnTo>
                  <a:pt x="68332" y="71373"/>
                </a:lnTo>
                <a:lnTo>
                  <a:pt x="64534" y="66929"/>
                </a:lnTo>
                <a:lnTo>
                  <a:pt x="64696" y="58801"/>
                </a:lnTo>
                <a:lnTo>
                  <a:pt x="71603" y="58801"/>
                </a:lnTo>
                <a:lnTo>
                  <a:pt x="71096" y="59181"/>
                </a:lnTo>
                <a:lnTo>
                  <a:pt x="71355" y="60832"/>
                </a:lnTo>
                <a:lnTo>
                  <a:pt x="72178" y="61721"/>
                </a:lnTo>
                <a:lnTo>
                  <a:pt x="72724" y="62611"/>
                </a:lnTo>
                <a:lnTo>
                  <a:pt x="172213" y="62611"/>
                </a:lnTo>
                <a:lnTo>
                  <a:pt x="171428" y="63627"/>
                </a:lnTo>
                <a:lnTo>
                  <a:pt x="85591" y="63627"/>
                </a:lnTo>
                <a:lnTo>
                  <a:pt x="85008" y="64515"/>
                </a:lnTo>
                <a:lnTo>
                  <a:pt x="170741" y="64515"/>
                </a:lnTo>
                <a:lnTo>
                  <a:pt x="170348" y="65023"/>
                </a:lnTo>
                <a:lnTo>
                  <a:pt x="100001" y="65023"/>
                </a:lnTo>
                <a:lnTo>
                  <a:pt x="100860" y="68453"/>
                </a:lnTo>
                <a:lnTo>
                  <a:pt x="75756" y="68453"/>
                </a:lnTo>
                <a:lnTo>
                  <a:pt x="73460" y="74929"/>
                </a:lnTo>
                <a:close/>
              </a:path>
              <a:path w="173990" h="81279">
                <a:moveTo>
                  <a:pt x="53742" y="64007"/>
                </a:moveTo>
                <a:lnTo>
                  <a:pt x="49770" y="58928"/>
                </a:lnTo>
                <a:lnTo>
                  <a:pt x="64522" y="58928"/>
                </a:lnTo>
                <a:lnTo>
                  <a:pt x="58430" y="63372"/>
                </a:lnTo>
                <a:lnTo>
                  <a:pt x="53742" y="64007"/>
                </a:lnTo>
                <a:close/>
              </a:path>
              <a:path w="173990" h="81279">
                <a:moveTo>
                  <a:pt x="170741" y="64515"/>
                </a:moveTo>
                <a:lnTo>
                  <a:pt x="85008" y="64515"/>
                </a:lnTo>
                <a:lnTo>
                  <a:pt x="86252" y="64135"/>
                </a:lnTo>
                <a:lnTo>
                  <a:pt x="85591" y="63627"/>
                </a:lnTo>
                <a:lnTo>
                  <a:pt x="171428" y="63627"/>
                </a:lnTo>
                <a:lnTo>
                  <a:pt x="170741" y="64515"/>
                </a:lnTo>
                <a:close/>
              </a:path>
              <a:path w="173990" h="81279">
                <a:moveTo>
                  <a:pt x="122905" y="78867"/>
                </a:moveTo>
                <a:lnTo>
                  <a:pt x="115577" y="78612"/>
                </a:lnTo>
                <a:lnTo>
                  <a:pt x="105513" y="78612"/>
                </a:lnTo>
                <a:lnTo>
                  <a:pt x="106153" y="65151"/>
                </a:lnTo>
                <a:lnTo>
                  <a:pt x="100001" y="65023"/>
                </a:lnTo>
                <a:lnTo>
                  <a:pt x="170348" y="65023"/>
                </a:lnTo>
                <a:lnTo>
                  <a:pt x="167501" y="68706"/>
                </a:lnTo>
                <a:lnTo>
                  <a:pt x="167267" y="69087"/>
                </a:lnTo>
                <a:lnTo>
                  <a:pt x="131316" y="69087"/>
                </a:lnTo>
                <a:lnTo>
                  <a:pt x="131196" y="69214"/>
                </a:lnTo>
                <a:lnTo>
                  <a:pt x="115261" y="69214"/>
                </a:lnTo>
                <a:lnTo>
                  <a:pt x="113903" y="69469"/>
                </a:lnTo>
                <a:lnTo>
                  <a:pt x="113165" y="70357"/>
                </a:lnTo>
                <a:lnTo>
                  <a:pt x="112687" y="71373"/>
                </a:lnTo>
                <a:lnTo>
                  <a:pt x="113855" y="72770"/>
                </a:lnTo>
                <a:lnTo>
                  <a:pt x="164971" y="72770"/>
                </a:lnTo>
                <a:lnTo>
                  <a:pt x="164631" y="73279"/>
                </a:lnTo>
                <a:lnTo>
                  <a:pt x="163359" y="73279"/>
                </a:lnTo>
                <a:lnTo>
                  <a:pt x="161387" y="73913"/>
                </a:lnTo>
                <a:lnTo>
                  <a:pt x="162469" y="74803"/>
                </a:lnTo>
                <a:lnTo>
                  <a:pt x="162994" y="75311"/>
                </a:lnTo>
                <a:lnTo>
                  <a:pt x="162918" y="75819"/>
                </a:lnTo>
                <a:lnTo>
                  <a:pt x="163134" y="75819"/>
                </a:lnTo>
                <a:lnTo>
                  <a:pt x="162171" y="76962"/>
                </a:lnTo>
                <a:lnTo>
                  <a:pt x="161546" y="78359"/>
                </a:lnTo>
                <a:lnTo>
                  <a:pt x="125871" y="78359"/>
                </a:lnTo>
                <a:lnTo>
                  <a:pt x="122905" y="78867"/>
                </a:lnTo>
                <a:close/>
              </a:path>
              <a:path w="173990" h="81279">
                <a:moveTo>
                  <a:pt x="98623" y="73152"/>
                </a:moveTo>
                <a:lnTo>
                  <a:pt x="75756" y="68453"/>
                </a:lnTo>
                <a:lnTo>
                  <a:pt x="100860" y="68453"/>
                </a:lnTo>
                <a:lnTo>
                  <a:pt x="101369" y="70485"/>
                </a:lnTo>
                <a:lnTo>
                  <a:pt x="98623" y="73152"/>
                </a:lnTo>
                <a:close/>
              </a:path>
              <a:path w="173990" h="81279">
                <a:moveTo>
                  <a:pt x="140588" y="70104"/>
                </a:moveTo>
                <a:lnTo>
                  <a:pt x="131334" y="70104"/>
                </a:lnTo>
                <a:lnTo>
                  <a:pt x="131316" y="69087"/>
                </a:lnTo>
                <a:lnTo>
                  <a:pt x="167267" y="69087"/>
                </a:lnTo>
                <a:lnTo>
                  <a:pt x="166721" y="69977"/>
                </a:lnTo>
                <a:lnTo>
                  <a:pt x="140682" y="69977"/>
                </a:lnTo>
                <a:lnTo>
                  <a:pt x="140588" y="70104"/>
                </a:lnTo>
                <a:close/>
              </a:path>
              <a:path w="173990" h="81279">
                <a:moveTo>
                  <a:pt x="164971" y="72770"/>
                </a:moveTo>
                <a:lnTo>
                  <a:pt x="113855" y="72770"/>
                </a:lnTo>
                <a:lnTo>
                  <a:pt x="115098" y="72136"/>
                </a:lnTo>
                <a:lnTo>
                  <a:pt x="116084" y="71373"/>
                </a:lnTo>
                <a:lnTo>
                  <a:pt x="117327" y="70612"/>
                </a:lnTo>
                <a:lnTo>
                  <a:pt x="116093" y="69977"/>
                </a:lnTo>
                <a:lnTo>
                  <a:pt x="115261" y="69214"/>
                </a:lnTo>
                <a:lnTo>
                  <a:pt x="131196" y="69214"/>
                </a:lnTo>
                <a:lnTo>
                  <a:pt x="130598" y="69850"/>
                </a:lnTo>
                <a:lnTo>
                  <a:pt x="131334" y="70104"/>
                </a:lnTo>
                <a:lnTo>
                  <a:pt x="140588" y="70104"/>
                </a:lnTo>
                <a:lnTo>
                  <a:pt x="139830" y="71120"/>
                </a:lnTo>
                <a:lnTo>
                  <a:pt x="140520" y="71628"/>
                </a:lnTo>
                <a:lnTo>
                  <a:pt x="165708" y="71628"/>
                </a:lnTo>
                <a:lnTo>
                  <a:pt x="165396" y="72136"/>
                </a:lnTo>
                <a:lnTo>
                  <a:pt x="164971" y="72770"/>
                </a:lnTo>
                <a:close/>
              </a:path>
              <a:path w="173990" h="81279">
                <a:moveTo>
                  <a:pt x="165708" y="71628"/>
                </a:moveTo>
                <a:lnTo>
                  <a:pt x="141027" y="71628"/>
                </a:lnTo>
                <a:lnTo>
                  <a:pt x="141189" y="71120"/>
                </a:lnTo>
                <a:lnTo>
                  <a:pt x="141362" y="70865"/>
                </a:lnTo>
                <a:lnTo>
                  <a:pt x="140682" y="69977"/>
                </a:lnTo>
                <a:lnTo>
                  <a:pt x="166721" y="69977"/>
                </a:lnTo>
                <a:lnTo>
                  <a:pt x="165708" y="71628"/>
                </a:lnTo>
                <a:close/>
              </a:path>
              <a:path w="173990" h="81279">
                <a:moveTo>
                  <a:pt x="163185" y="75437"/>
                </a:moveTo>
                <a:lnTo>
                  <a:pt x="162994" y="75311"/>
                </a:lnTo>
                <a:lnTo>
                  <a:pt x="163359" y="73279"/>
                </a:lnTo>
                <a:lnTo>
                  <a:pt x="164631" y="73279"/>
                </a:lnTo>
                <a:lnTo>
                  <a:pt x="163185" y="75437"/>
                </a:lnTo>
                <a:close/>
              </a:path>
              <a:path w="173990" h="81279">
                <a:moveTo>
                  <a:pt x="163134" y="75819"/>
                </a:moveTo>
                <a:lnTo>
                  <a:pt x="162918" y="75819"/>
                </a:lnTo>
                <a:lnTo>
                  <a:pt x="163185" y="75437"/>
                </a:lnTo>
                <a:lnTo>
                  <a:pt x="163348" y="75564"/>
                </a:lnTo>
                <a:lnTo>
                  <a:pt x="163134" y="75819"/>
                </a:lnTo>
                <a:close/>
              </a:path>
              <a:path w="173990" h="81279">
                <a:moveTo>
                  <a:pt x="144125" y="81153"/>
                </a:moveTo>
                <a:lnTo>
                  <a:pt x="136266" y="80898"/>
                </a:lnTo>
                <a:lnTo>
                  <a:pt x="128398" y="79120"/>
                </a:lnTo>
                <a:lnTo>
                  <a:pt x="125871" y="78359"/>
                </a:lnTo>
                <a:lnTo>
                  <a:pt x="161546" y="78359"/>
                </a:lnTo>
                <a:lnTo>
                  <a:pt x="161148" y="79247"/>
                </a:lnTo>
                <a:lnTo>
                  <a:pt x="151972" y="80518"/>
                </a:lnTo>
                <a:lnTo>
                  <a:pt x="144125" y="8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420419" y="69446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10"/>
                </a:moveTo>
                <a:lnTo>
                  <a:pt x="83" y="0"/>
                </a:lnTo>
                <a:lnTo>
                  <a:pt x="0" y="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471902" y="70031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49"/>
                </a:moveTo>
                <a:lnTo>
                  <a:pt x="172" y="328"/>
                </a:lnTo>
                <a:lnTo>
                  <a:pt x="38" y="0"/>
                </a:lnTo>
                <a:lnTo>
                  <a:pt x="0" y="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349482" y="6977503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19" h="48259">
                <a:moveTo>
                  <a:pt x="10500" y="1023"/>
                </a:moveTo>
                <a:lnTo>
                  <a:pt x="5372" y="1023"/>
                </a:lnTo>
                <a:lnTo>
                  <a:pt x="9716" y="0"/>
                </a:lnTo>
                <a:lnTo>
                  <a:pt x="10500" y="1023"/>
                </a:lnTo>
                <a:close/>
              </a:path>
              <a:path w="121919" h="48259">
                <a:moveTo>
                  <a:pt x="46246" y="16823"/>
                </a:moveTo>
                <a:lnTo>
                  <a:pt x="22239" y="16823"/>
                </a:lnTo>
                <a:lnTo>
                  <a:pt x="24661" y="7367"/>
                </a:lnTo>
                <a:lnTo>
                  <a:pt x="23092" y="6827"/>
                </a:lnTo>
                <a:lnTo>
                  <a:pt x="23271" y="5054"/>
                </a:lnTo>
                <a:lnTo>
                  <a:pt x="21886" y="2871"/>
                </a:lnTo>
                <a:lnTo>
                  <a:pt x="22134" y="421"/>
                </a:lnTo>
                <a:lnTo>
                  <a:pt x="23817" y="849"/>
                </a:lnTo>
                <a:lnTo>
                  <a:pt x="26040" y="849"/>
                </a:lnTo>
                <a:lnTo>
                  <a:pt x="28849" y="3770"/>
                </a:lnTo>
                <a:lnTo>
                  <a:pt x="30018" y="5760"/>
                </a:lnTo>
                <a:lnTo>
                  <a:pt x="35613" y="5760"/>
                </a:lnTo>
                <a:lnTo>
                  <a:pt x="36945" y="8216"/>
                </a:lnTo>
                <a:lnTo>
                  <a:pt x="42263" y="8657"/>
                </a:lnTo>
                <a:lnTo>
                  <a:pt x="48832" y="8657"/>
                </a:lnTo>
                <a:lnTo>
                  <a:pt x="46246" y="16823"/>
                </a:lnTo>
                <a:close/>
              </a:path>
              <a:path w="121919" h="48259">
                <a:moveTo>
                  <a:pt x="26040" y="849"/>
                </a:moveTo>
                <a:lnTo>
                  <a:pt x="23817" y="849"/>
                </a:lnTo>
                <a:lnTo>
                  <a:pt x="25950" y="756"/>
                </a:lnTo>
                <a:close/>
              </a:path>
              <a:path w="121919" h="48259">
                <a:moveTo>
                  <a:pt x="52140" y="47696"/>
                </a:moveTo>
                <a:lnTo>
                  <a:pt x="9511" y="28979"/>
                </a:lnTo>
                <a:lnTo>
                  <a:pt x="0" y="12024"/>
                </a:lnTo>
                <a:lnTo>
                  <a:pt x="5170" y="974"/>
                </a:lnTo>
                <a:lnTo>
                  <a:pt x="5372" y="1023"/>
                </a:lnTo>
                <a:lnTo>
                  <a:pt x="10500" y="1023"/>
                </a:lnTo>
                <a:lnTo>
                  <a:pt x="13037" y="4334"/>
                </a:lnTo>
                <a:lnTo>
                  <a:pt x="9191" y="8812"/>
                </a:lnTo>
                <a:lnTo>
                  <a:pt x="9132" y="9147"/>
                </a:lnTo>
                <a:lnTo>
                  <a:pt x="10556" y="14058"/>
                </a:lnTo>
                <a:lnTo>
                  <a:pt x="17623" y="14058"/>
                </a:lnTo>
                <a:lnTo>
                  <a:pt x="22239" y="16823"/>
                </a:lnTo>
                <a:lnTo>
                  <a:pt x="46246" y="16823"/>
                </a:lnTo>
                <a:lnTo>
                  <a:pt x="45757" y="18368"/>
                </a:lnTo>
                <a:lnTo>
                  <a:pt x="54672" y="18368"/>
                </a:lnTo>
                <a:lnTo>
                  <a:pt x="54175" y="18561"/>
                </a:lnTo>
                <a:lnTo>
                  <a:pt x="55805" y="21358"/>
                </a:lnTo>
                <a:lnTo>
                  <a:pt x="55968" y="21710"/>
                </a:lnTo>
                <a:lnTo>
                  <a:pt x="57083" y="24550"/>
                </a:lnTo>
                <a:lnTo>
                  <a:pt x="73612" y="24550"/>
                </a:lnTo>
                <a:lnTo>
                  <a:pt x="72183" y="25171"/>
                </a:lnTo>
                <a:lnTo>
                  <a:pt x="72110" y="25604"/>
                </a:lnTo>
                <a:lnTo>
                  <a:pt x="15771" y="25604"/>
                </a:lnTo>
                <a:lnTo>
                  <a:pt x="15120" y="26120"/>
                </a:lnTo>
                <a:lnTo>
                  <a:pt x="14469" y="26578"/>
                </a:lnTo>
                <a:lnTo>
                  <a:pt x="13830" y="27204"/>
                </a:lnTo>
                <a:lnTo>
                  <a:pt x="14280" y="27781"/>
                </a:lnTo>
                <a:lnTo>
                  <a:pt x="14488" y="28135"/>
                </a:lnTo>
                <a:lnTo>
                  <a:pt x="71685" y="28135"/>
                </a:lnTo>
                <a:lnTo>
                  <a:pt x="71298" y="30441"/>
                </a:lnTo>
                <a:lnTo>
                  <a:pt x="71359" y="34875"/>
                </a:lnTo>
                <a:lnTo>
                  <a:pt x="65591" y="34875"/>
                </a:lnTo>
                <a:lnTo>
                  <a:pt x="63610" y="40648"/>
                </a:lnTo>
                <a:lnTo>
                  <a:pt x="55533" y="40648"/>
                </a:lnTo>
                <a:lnTo>
                  <a:pt x="53611" y="41802"/>
                </a:lnTo>
                <a:lnTo>
                  <a:pt x="54147" y="42404"/>
                </a:lnTo>
                <a:lnTo>
                  <a:pt x="54662" y="43036"/>
                </a:lnTo>
                <a:lnTo>
                  <a:pt x="55335" y="43619"/>
                </a:lnTo>
                <a:lnTo>
                  <a:pt x="62597" y="43619"/>
                </a:lnTo>
                <a:lnTo>
                  <a:pt x="61799" y="45920"/>
                </a:lnTo>
                <a:lnTo>
                  <a:pt x="52140" y="47696"/>
                </a:lnTo>
                <a:close/>
              </a:path>
              <a:path w="121919" h="48259">
                <a:moveTo>
                  <a:pt x="115163" y="7298"/>
                </a:moveTo>
                <a:lnTo>
                  <a:pt x="82400" y="7298"/>
                </a:lnTo>
                <a:lnTo>
                  <a:pt x="89671" y="1643"/>
                </a:lnTo>
                <a:lnTo>
                  <a:pt x="95298" y="2400"/>
                </a:lnTo>
                <a:lnTo>
                  <a:pt x="101986" y="4601"/>
                </a:lnTo>
                <a:lnTo>
                  <a:pt x="103143" y="5439"/>
                </a:lnTo>
                <a:lnTo>
                  <a:pt x="107161" y="5749"/>
                </a:lnTo>
                <a:lnTo>
                  <a:pt x="112475" y="5760"/>
                </a:lnTo>
                <a:lnTo>
                  <a:pt x="115163" y="7298"/>
                </a:lnTo>
                <a:close/>
              </a:path>
              <a:path w="121919" h="48259">
                <a:moveTo>
                  <a:pt x="54672" y="18368"/>
                </a:moveTo>
                <a:lnTo>
                  <a:pt x="45757" y="18368"/>
                </a:lnTo>
                <a:lnTo>
                  <a:pt x="47899" y="17283"/>
                </a:lnTo>
                <a:lnTo>
                  <a:pt x="49611" y="16823"/>
                </a:lnTo>
                <a:lnTo>
                  <a:pt x="49648" y="16427"/>
                </a:lnTo>
                <a:lnTo>
                  <a:pt x="49775" y="13047"/>
                </a:lnTo>
                <a:lnTo>
                  <a:pt x="49549" y="10585"/>
                </a:lnTo>
                <a:lnTo>
                  <a:pt x="49423" y="6474"/>
                </a:lnTo>
                <a:lnTo>
                  <a:pt x="49546" y="4323"/>
                </a:lnTo>
                <a:lnTo>
                  <a:pt x="51230" y="4192"/>
                </a:lnTo>
                <a:lnTo>
                  <a:pt x="53735" y="6474"/>
                </a:lnTo>
                <a:lnTo>
                  <a:pt x="53831" y="8657"/>
                </a:lnTo>
                <a:lnTo>
                  <a:pt x="54308" y="10275"/>
                </a:lnTo>
                <a:lnTo>
                  <a:pt x="62948" y="10275"/>
                </a:lnTo>
                <a:lnTo>
                  <a:pt x="62833" y="12477"/>
                </a:lnTo>
                <a:lnTo>
                  <a:pt x="62509" y="15323"/>
                </a:lnTo>
                <a:lnTo>
                  <a:pt x="54672" y="18368"/>
                </a:lnTo>
                <a:close/>
              </a:path>
              <a:path w="121919" h="48259">
                <a:moveTo>
                  <a:pt x="35613" y="5760"/>
                </a:moveTo>
                <a:lnTo>
                  <a:pt x="30018" y="5760"/>
                </a:lnTo>
                <a:lnTo>
                  <a:pt x="34812" y="4284"/>
                </a:lnTo>
                <a:lnTo>
                  <a:pt x="35613" y="5760"/>
                </a:lnTo>
                <a:close/>
              </a:path>
              <a:path w="121919" h="48259">
                <a:moveTo>
                  <a:pt x="112455" y="5749"/>
                </a:moveTo>
                <a:lnTo>
                  <a:pt x="107161" y="5749"/>
                </a:lnTo>
                <a:lnTo>
                  <a:pt x="110395" y="4570"/>
                </a:lnTo>
                <a:lnTo>
                  <a:pt x="112455" y="5749"/>
                </a:lnTo>
                <a:close/>
              </a:path>
              <a:path w="121919" h="48259">
                <a:moveTo>
                  <a:pt x="62948" y="10275"/>
                </a:moveTo>
                <a:lnTo>
                  <a:pt x="54308" y="10275"/>
                </a:lnTo>
                <a:lnTo>
                  <a:pt x="61446" y="6616"/>
                </a:lnTo>
                <a:lnTo>
                  <a:pt x="61992" y="7237"/>
                </a:lnTo>
                <a:lnTo>
                  <a:pt x="62985" y="7844"/>
                </a:lnTo>
                <a:lnTo>
                  <a:pt x="62948" y="10275"/>
                </a:lnTo>
                <a:close/>
              </a:path>
              <a:path w="121919" h="48259">
                <a:moveTo>
                  <a:pt x="48832" y="8657"/>
                </a:moveTo>
                <a:lnTo>
                  <a:pt x="42263" y="8657"/>
                </a:lnTo>
                <a:lnTo>
                  <a:pt x="45803" y="7614"/>
                </a:lnTo>
                <a:lnTo>
                  <a:pt x="49317" y="7125"/>
                </a:lnTo>
                <a:lnTo>
                  <a:pt x="48832" y="8657"/>
                </a:lnTo>
                <a:close/>
              </a:path>
              <a:path w="121919" h="48259">
                <a:moveTo>
                  <a:pt x="73612" y="24550"/>
                </a:moveTo>
                <a:lnTo>
                  <a:pt x="57083" y="24550"/>
                </a:lnTo>
                <a:lnTo>
                  <a:pt x="63991" y="19131"/>
                </a:lnTo>
                <a:lnTo>
                  <a:pt x="64565" y="18368"/>
                </a:lnTo>
                <a:lnTo>
                  <a:pt x="69551" y="8018"/>
                </a:lnTo>
                <a:lnTo>
                  <a:pt x="71876" y="7844"/>
                </a:lnTo>
                <a:lnTo>
                  <a:pt x="74555" y="7614"/>
                </a:lnTo>
                <a:lnTo>
                  <a:pt x="77262" y="7410"/>
                </a:lnTo>
                <a:lnTo>
                  <a:pt x="79978" y="7237"/>
                </a:lnTo>
                <a:lnTo>
                  <a:pt x="82400" y="7298"/>
                </a:lnTo>
                <a:lnTo>
                  <a:pt x="115163" y="7298"/>
                </a:lnTo>
                <a:lnTo>
                  <a:pt x="115858" y="7696"/>
                </a:lnTo>
                <a:lnTo>
                  <a:pt x="116650" y="8812"/>
                </a:lnTo>
                <a:lnTo>
                  <a:pt x="101859" y="8812"/>
                </a:lnTo>
                <a:lnTo>
                  <a:pt x="100693" y="9036"/>
                </a:lnTo>
                <a:lnTo>
                  <a:pt x="99171" y="9147"/>
                </a:lnTo>
                <a:lnTo>
                  <a:pt x="99208" y="11007"/>
                </a:lnTo>
                <a:lnTo>
                  <a:pt x="99378" y="11776"/>
                </a:lnTo>
                <a:lnTo>
                  <a:pt x="99527" y="13047"/>
                </a:lnTo>
                <a:lnTo>
                  <a:pt x="120353" y="13047"/>
                </a:lnTo>
                <a:lnTo>
                  <a:pt x="121349" y="13996"/>
                </a:lnTo>
                <a:lnTo>
                  <a:pt x="119054" y="16427"/>
                </a:lnTo>
                <a:lnTo>
                  <a:pt x="78766" y="16427"/>
                </a:lnTo>
                <a:lnTo>
                  <a:pt x="78794" y="17705"/>
                </a:lnTo>
                <a:lnTo>
                  <a:pt x="117707" y="17705"/>
                </a:lnTo>
                <a:lnTo>
                  <a:pt x="116337" y="18907"/>
                </a:lnTo>
                <a:lnTo>
                  <a:pt x="105775" y="18907"/>
                </a:lnTo>
                <a:lnTo>
                  <a:pt x="104037" y="21710"/>
                </a:lnTo>
                <a:lnTo>
                  <a:pt x="85556" y="21710"/>
                </a:lnTo>
                <a:lnTo>
                  <a:pt x="84864" y="23279"/>
                </a:lnTo>
                <a:lnTo>
                  <a:pt x="84245" y="24377"/>
                </a:lnTo>
                <a:lnTo>
                  <a:pt x="74010" y="24377"/>
                </a:lnTo>
                <a:lnTo>
                  <a:pt x="73612" y="24550"/>
                </a:lnTo>
                <a:close/>
              </a:path>
              <a:path w="121919" h="48259">
                <a:moveTo>
                  <a:pt x="120353" y="13047"/>
                </a:moveTo>
                <a:lnTo>
                  <a:pt x="99527" y="13047"/>
                </a:lnTo>
                <a:lnTo>
                  <a:pt x="102771" y="12396"/>
                </a:lnTo>
                <a:lnTo>
                  <a:pt x="101859" y="8812"/>
                </a:lnTo>
                <a:lnTo>
                  <a:pt x="116650" y="8812"/>
                </a:lnTo>
                <a:lnTo>
                  <a:pt x="118209" y="11007"/>
                </a:lnTo>
                <a:lnTo>
                  <a:pt x="120353" y="13047"/>
                </a:lnTo>
                <a:close/>
              </a:path>
              <a:path w="121919" h="48259">
                <a:moveTo>
                  <a:pt x="17623" y="14058"/>
                </a:moveTo>
                <a:lnTo>
                  <a:pt x="10556" y="14058"/>
                </a:lnTo>
                <a:lnTo>
                  <a:pt x="12069" y="12837"/>
                </a:lnTo>
                <a:lnTo>
                  <a:pt x="14097" y="12024"/>
                </a:lnTo>
                <a:lnTo>
                  <a:pt x="15350" y="11007"/>
                </a:lnTo>
                <a:lnTo>
                  <a:pt x="16715" y="12396"/>
                </a:lnTo>
                <a:lnTo>
                  <a:pt x="16794" y="13562"/>
                </a:lnTo>
                <a:lnTo>
                  <a:pt x="17623" y="14058"/>
                </a:lnTo>
                <a:close/>
              </a:path>
              <a:path w="121919" h="48259">
                <a:moveTo>
                  <a:pt x="117707" y="17705"/>
                </a:moveTo>
                <a:lnTo>
                  <a:pt x="78794" y="17705"/>
                </a:lnTo>
                <a:lnTo>
                  <a:pt x="79558" y="16984"/>
                </a:lnTo>
                <a:lnTo>
                  <a:pt x="79634" y="16818"/>
                </a:lnTo>
                <a:lnTo>
                  <a:pt x="78766" y="16427"/>
                </a:lnTo>
                <a:lnTo>
                  <a:pt x="119054" y="16427"/>
                </a:lnTo>
                <a:lnTo>
                  <a:pt x="118528" y="16984"/>
                </a:lnTo>
                <a:lnTo>
                  <a:pt x="117707" y="17705"/>
                </a:lnTo>
                <a:close/>
              </a:path>
              <a:path w="121919" h="48259">
                <a:moveTo>
                  <a:pt x="108512" y="34559"/>
                </a:moveTo>
                <a:lnTo>
                  <a:pt x="103527" y="34559"/>
                </a:lnTo>
                <a:lnTo>
                  <a:pt x="104932" y="30751"/>
                </a:lnTo>
                <a:lnTo>
                  <a:pt x="104522" y="27105"/>
                </a:lnTo>
                <a:lnTo>
                  <a:pt x="110608" y="21710"/>
                </a:lnTo>
                <a:lnTo>
                  <a:pt x="110643" y="21487"/>
                </a:lnTo>
                <a:lnTo>
                  <a:pt x="108318" y="19298"/>
                </a:lnTo>
                <a:lnTo>
                  <a:pt x="105775" y="18907"/>
                </a:lnTo>
                <a:lnTo>
                  <a:pt x="116337" y="18907"/>
                </a:lnTo>
                <a:lnTo>
                  <a:pt x="115523" y="19621"/>
                </a:lnTo>
                <a:lnTo>
                  <a:pt x="112758" y="22560"/>
                </a:lnTo>
                <a:lnTo>
                  <a:pt x="116097" y="24283"/>
                </a:lnTo>
                <a:lnTo>
                  <a:pt x="120976" y="24283"/>
                </a:lnTo>
                <a:lnTo>
                  <a:pt x="119297" y="30751"/>
                </a:lnTo>
                <a:lnTo>
                  <a:pt x="118957" y="32128"/>
                </a:lnTo>
                <a:lnTo>
                  <a:pt x="112661" y="32128"/>
                </a:lnTo>
                <a:lnTo>
                  <a:pt x="112385" y="33257"/>
                </a:lnTo>
                <a:lnTo>
                  <a:pt x="108798" y="33715"/>
                </a:lnTo>
                <a:lnTo>
                  <a:pt x="108512" y="34559"/>
                </a:lnTo>
                <a:close/>
              </a:path>
              <a:path w="121919" h="48259">
                <a:moveTo>
                  <a:pt x="98625" y="30441"/>
                </a:moveTo>
                <a:lnTo>
                  <a:pt x="85556" y="21710"/>
                </a:lnTo>
                <a:lnTo>
                  <a:pt x="104037" y="21710"/>
                </a:lnTo>
                <a:lnTo>
                  <a:pt x="98625" y="30441"/>
                </a:lnTo>
                <a:close/>
              </a:path>
              <a:path w="121919" h="48259">
                <a:moveTo>
                  <a:pt x="120976" y="24283"/>
                </a:moveTo>
                <a:lnTo>
                  <a:pt x="116097" y="24283"/>
                </a:lnTo>
                <a:lnTo>
                  <a:pt x="121235" y="23279"/>
                </a:lnTo>
                <a:lnTo>
                  <a:pt x="120976" y="24283"/>
                </a:lnTo>
                <a:close/>
              </a:path>
              <a:path w="121919" h="48259">
                <a:moveTo>
                  <a:pt x="71359" y="42311"/>
                </a:moveTo>
                <a:lnTo>
                  <a:pt x="70918" y="41158"/>
                </a:lnTo>
                <a:lnTo>
                  <a:pt x="70826" y="39960"/>
                </a:lnTo>
                <a:lnTo>
                  <a:pt x="71216" y="37833"/>
                </a:lnTo>
                <a:lnTo>
                  <a:pt x="71312" y="37542"/>
                </a:lnTo>
                <a:lnTo>
                  <a:pt x="75987" y="25946"/>
                </a:lnTo>
                <a:lnTo>
                  <a:pt x="76072" y="25604"/>
                </a:lnTo>
                <a:lnTo>
                  <a:pt x="74010" y="24377"/>
                </a:lnTo>
                <a:lnTo>
                  <a:pt x="84245" y="24377"/>
                </a:lnTo>
                <a:lnTo>
                  <a:pt x="81693" y="32525"/>
                </a:lnTo>
                <a:lnTo>
                  <a:pt x="85790" y="37542"/>
                </a:lnTo>
                <a:lnTo>
                  <a:pt x="78496" y="37542"/>
                </a:lnTo>
                <a:lnTo>
                  <a:pt x="77088" y="38682"/>
                </a:lnTo>
                <a:lnTo>
                  <a:pt x="75963" y="39960"/>
                </a:lnTo>
                <a:lnTo>
                  <a:pt x="71359" y="42311"/>
                </a:lnTo>
                <a:close/>
              </a:path>
              <a:path w="121919" h="48259">
                <a:moveTo>
                  <a:pt x="71685" y="28135"/>
                </a:moveTo>
                <a:lnTo>
                  <a:pt x="14488" y="28135"/>
                </a:lnTo>
                <a:lnTo>
                  <a:pt x="15092" y="27632"/>
                </a:lnTo>
                <a:lnTo>
                  <a:pt x="15691" y="27204"/>
                </a:lnTo>
                <a:lnTo>
                  <a:pt x="16335" y="26503"/>
                </a:lnTo>
                <a:lnTo>
                  <a:pt x="15932" y="25946"/>
                </a:lnTo>
                <a:lnTo>
                  <a:pt x="15771" y="25604"/>
                </a:lnTo>
                <a:lnTo>
                  <a:pt x="72110" y="25604"/>
                </a:lnTo>
                <a:lnTo>
                  <a:pt x="71685" y="28135"/>
                </a:lnTo>
                <a:close/>
              </a:path>
              <a:path w="121919" h="48259">
                <a:moveTo>
                  <a:pt x="118922" y="32271"/>
                </a:moveTo>
                <a:lnTo>
                  <a:pt x="112661" y="32128"/>
                </a:lnTo>
                <a:lnTo>
                  <a:pt x="118957" y="32128"/>
                </a:lnTo>
                <a:lnTo>
                  <a:pt x="118922" y="32271"/>
                </a:lnTo>
                <a:close/>
              </a:path>
              <a:path w="121919" h="48259">
                <a:moveTo>
                  <a:pt x="92773" y="39088"/>
                </a:moveTo>
                <a:lnTo>
                  <a:pt x="93134" y="36922"/>
                </a:lnTo>
                <a:lnTo>
                  <a:pt x="94827" y="32960"/>
                </a:lnTo>
                <a:lnTo>
                  <a:pt x="98963" y="33554"/>
                </a:lnTo>
                <a:lnTo>
                  <a:pt x="99872" y="34038"/>
                </a:lnTo>
                <a:lnTo>
                  <a:pt x="103527" y="34559"/>
                </a:lnTo>
                <a:lnTo>
                  <a:pt x="108512" y="34559"/>
                </a:lnTo>
                <a:lnTo>
                  <a:pt x="107983" y="36116"/>
                </a:lnTo>
                <a:lnTo>
                  <a:pt x="108115" y="37716"/>
                </a:lnTo>
                <a:lnTo>
                  <a:pt x="100225" y="37716"/>
                </a:lnTo>
                <a:lnTo>
                  <a:pt x="93546" y="38764"/>
                </a:lnTo>
                <a:lnTo>
                  <a:pt x="92773" y="39088"/>
                </a:lnTo>
                <a:close/>
              </a:path>
              <a:path w="121919" h="48259">
                <a:moveTo>
                  <a:pt x="71216" y="37833"/>
                </a:moveTo>
                <a:lnTo>
                  <a:pt x="67988" y="36116"/>
                </a:lnTo>
                <a:lnTo>
                  <a:pt x="65591" y="34875"/>
                </a:lnTo>
                <a:lnTo>
                  <a:pt x="71359" y="34875"/>
                </a:lnTo>
                <a:lnTo>
                  <a:pt x="71216" y="37833"/>
                </a:lnTo>
                <a:close/>
              </a:path>
              <a:path w="121919" h="48259">
                <a:moveTo>
                  <a:pt x="85308" y="46353"/>
                </a:moveTo>
                <a:lnTo>
                  <a:pt x="80468" y="45312"/>
                </a:lnTo>
                <a:lnTo>
                  <a:pt x="80471" y="41064"/>
                </a:lnTo>
                <a:lnTo>
                  <a:pt x="78496" y="37542"/>
                </a:lnTo>
                <a:lnTo>
                  <a:pt x="85790" y="37542"/>
                </a:lnTo>
                <a:lnTo>
                  <a:pt x="86322" y="38193"/>
                </a:lnTo>
                <a:lnTo>
                  <a:pt x="87075" y="43957"/>
                </a:lnTo>
                <a:lnTo>
                  <a:pt x="87128" y="44555"/>
                </a:lnTo>
                <a:lnTo>
                  <a:pt x="86285" y="45157"/>
                </a:lnTo>
                <a:lnTo>
                  <a:pt x="85308" y="46353"/>
                </a:lnTo>
                <a:close/>
              </a:path>
              <a:path w="121919" h="48259">
                <a:moveTo>
                  <a:pt x="107124" y="41064"/>
                </a:moveTo>
                <a:lnTo>
                  <a:pt x="103735" y="40270"/>
                </a:lnTo>
                <a:lnTo>
                  <a:pt x="100225" y="37716"/>
                </a:lnTo>
                <a:lnTo>
                  <a:pt x="108115" y="37716"/>
                </a:lnTo>
                <a:lnTo>
                  <a:pt x="108117" y="38193"/>
                </a:lnTo>
                <a:lnTo>
                  <a:pt x="107124" y="41064"/>
                </a:lnTo>
                <a:close/>
              </a:path>
              <a:path w="121919" h="48259">
                <a:moveTo>
                  <a:pt x="87308" y="41741"/>
                </a:moveTo>
                <a:lnTo>
                  <a:pt x="87587" y="38727"/>
                </a:lnTo>
                <a:lnTo>
                  <a:pt x="92514" y="38727"/>
                </a:lnTo>
                <a:lnTo>
                  <a:pt x="92514" y="39197"/>
                </a:lnTo>
                <a:lnTo>
                  <a:pt x="90533" y="40029"/>
                </a:lnTo>
                <a:lnTo>
                  <a:pt x="87308" y="41741"/>
                </a:lnTo>
                <a:close/>
              </a:path>
              <a:path w="121919" h="48259">
                <a:moveTo>
                  <a:pt x="92514" y="40648"/>
                </a:moveTo>
                <a:lnTo>
                  <a:pt x="92514" y="39197"/>
                </a:lnTo>
                <a:lnTo>
                  <a:pt x="92773" y="39088"/>
                </a:lnTo>
                <a:lnTo>
                  <a:pt x="92514" y="40648"/>
                </a:lnTo>
                <a:close/>
              </a:path>
              <a:path w="121919" h="48259">
                <a:moveTo>
                  <a:pt x="62597" y="43619"/>
                </a:moveTo>
                <a:lnTo>
                  <a:pt x="55335" y="43619"/>
                </a:lnTo>
                <a:lnTo>
                  <a:pt x="56214" y="43036"/>
                </a:lnTo>
                <a:lnTo>
                  <a:pt x="56107" y="42075"/>
                </a:lnTo>
                <a:lnTo>
                  <a:pt x="55763" y="41368"/>
                </a:lnTo>
                <a:lnTo>
                  <a:pt x="55533" y="40648"/>
                </a:lnTo>
                <a:lnTo>
                  <a:pt x="63610" y="40648"/>
                </a:lnTo>
                <a:lnTo>
                  <a:pt x="62597" y="4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4472581" y="6998207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794"/>
                </a:moveTo>
                <a:lnTo>
                  <a:pt x="296" y="4297"/>
                </a:lnTo>
                <a:lnTo>
                  <a:pt x="2323" y="0"/>
                </a:lnTo>
                <a:lnTo>
                  <a:pt x="6477" y="3329"/>
                </a:lnTo>
                <a:lnTo>
                  <a:pt x="3959" y="3882"/>
                </a:lnTo>
                <a:lnTo>
                  <a:pt x="0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4471932" y="70029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210" y="619"/>
                </a:moveTo>
                <a:lnTo>
                  <a:pt x="0" y="142"/>
                </a:lnTo>
                <a:lnTo>
                  <a:pt x="651" y="0"/>
                </a:lnTo>
                <a:lnTo>
                  <a:pt x="210" y="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374130" y="70466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48" y="148"/>
                </a:moveTo>
                <a:lnTo>
                  <a:pt x="0" y="0"/>
                </a:lnTo>
                <a:lnTo>
                  <a:pt x="227" y="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374446" y="704551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343" y="3274"/>
                </a:moveTo>
                <a:lnTo>
                  <a:pt x="4354" y="2604"/>
                </a:lnTo>
                <a:lnTo>
                  <a:pt x="1674" y="1873"/>
                </a:lnTo>
                <a:lnTo>
                  <a:pt x="0" y="1296"/>
                </a:lnTo>
                <a:lnTo>
                  <a:pt x="1655" y="1023"/>
                </a:lnTo>
                <a:lnTo>
                  <a:pt x="2469" y="831"/>
                </a:lnTo>
                <a:lnTo>
                  <a:pt x="3644" y="595"/>
                </a:lnTo>
                <a:lnTo>
                  <a:pt x="5951" y="0"/>
                </a:lnTo>
                <a:lnTo>
                  <a:pt x="6343" y="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4474535" y="6983834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4982" y="7162"/>
                </a:moveTo>
                <a:lnTo>
                  <a:pt x="0" y="2047"/>
                </a:lnTo>
                <a:lnTo>
                  <a:pt x="533" y="0"/>
                </a:lnTo>
                <a:lnTo>
                  <a:pt x="6610" y="812"/>
                </a:lnTo>
                <a:lnTo>
                  <a:pt x="4982" y="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479393" y="69838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6" y="0"/>
                </a:moveTo>
                <a:lnTo>
                  <a:pt x="0" y="354"/>
                </a:lnTo>
                <a:lnTo>
                  <a:pt x="183" y="341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4420419" y="69446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98"/>
                </a:moveTo>
                <a:lnTo>
                  <a:pt x="266" y="0"/>
                </a:lnTo>
                <a:lnTo>
                  <a:pt x="496" y="25"/>
                </a:lnTo>
                <a:lnTo>
                  <a:pt x="0" y="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420916" y="6942948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4937" y="2684"/>
                </a:moveTo>
                <a:lnTo>
                  <a:pt x="1646" y="1996"/>
                </a:lnTo>
                <a:lnTo>
                  <a:pt x="0" y="1705"/>
                </a:lnTo>
                <a:lnTo>
                  <a:pt x="1694" y="1141"/>
                </a:lnTo>
                <a:lnTo>
                  <a:pt x="3463" y="0"/>
                </a:lnTo>
                <a:lnTo>
                  <a:pt x="4937" y="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4480044" y="6981321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181" y="2566"/>
                </a:moveTo>
                <a:lnTo>
                  <a:pt x="0" y="2517"/>
                </a:lnTo>
                <a:lnTo>
                  <a:pt x="1559" y="923"/>
                </a:lnTo>
                <a:lnTo>
                  <a:pt x="2402" y="222"/>
                </a:lnTo>
                <a:lnTo>
                  <a:pt x="2640" y="0"/>
                </a:lnTo>
                <a:lnTo>
                  <a:pt x="3233" y="222"/>
                </a:lnTo>
                <a:lnTo>
                  <a:pt x="3664" y="273"/>
                </a:lnTo>
                <a:lnTo>
                  <a:pt x="3542" y="923"/>
                </a:lnTo>
                <a:lnTo>
                  <a:pt x="3511" y="2299"/>
                </a:lnTo>
                <a:lnTo>
                  <a:pt x="2181" y="2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479480" y="69838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10" y="354"/>
                </a:moveTo>
                <a:lnTo>
                  <a:pt x="0" y="12"/>
                </a:lnTo>
                <a:lnTo>
                  <a:pt x="373" y="0"/>
                </a:lnTo>
                <a:lnTo>
                  <a:pt x="564" y="12"/>
                </a:lnTo>
                <a:lnTo>
                  <a:pt x="325" y="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469654" y="698168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199" y="2021"/>
                </a:moveTo>
                <a:lnTo>
                  <a:pt x="0" y="1165"/>
                </a:lnTo>
                <a:lnTo>
                  <a:pt x="468" y="0"/>
                </a:lnTo>
                <a:lnTo>
                  <a:pt x="1252" y="217"/>
                </a:lnTo>
                <a:lnTo>
                  <a:pt x="1951" y="509"/>
                </a:lnTo>
                <a:lnTo>
                  <a:pt x="2602" y="887"/>
                </a:lnTo>
                <a:lnTo>
                  <a:pt x="2562" y="1165"/>
                </a:lnTo>
                <a:lnTo>
                  <a:pt x="219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4341276" y="673491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34" y="1004"/>
                </a:moveTo>
                <a:lnTo>
                  <a:pt x="0" y="210"/>
                </a:lnTo>
                <a:lnTo>
                  <a:pt x="410" y="0"/>
                </a:lnTo>
                <a:lnTo>
                  <a:pt x="534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341811" y="673591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27" y="1004"/>
                </a:moveTo>
                <a:lnTo>
                  <a:pt x="497" y="769"/>
                </a:lnTo>
                <a:lnTo>
                  <a:pt x="172" y="565"/>
                </a:lnTo>
                <a:lnTo>
                  <a:pt x="68" y="279"/>
                </a:lnTo>
                <a:lnTo>
                  <a:pt x="0" y="0"/>
                </a:lnTo>
                <a:lnTo>
                  <a:pt x="727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4385611" y="678632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976" y="632"/>
                </a:moveTo>
                <a:lnTo>
                  <a:pt x="0" y="0"/>
                </a:lnTo>
                <a:lnTo>
                  <a:pt x="306" y="161"/>
                </a:lnTo>
                <a:lnTo>
                  <a:pt x="671" y="279"/>
                </a:lnTo>
                <a:lnTo>
                  <a:pt x="889" y="501"/>
                </a:lnTo>
                <a:lnTo>
                  <a:pt x="976" y="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4364467" y="6873237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4639" y="3429"/>
                </a:moveTo>
                <a:lnTo>
                  <a:pt x="0" y="2299"/>
                </a:lnTo>
                <a:lnTo>
                  <a:pt x="2210" y="0"/>
                </a:lnTo>
                <a:lnTo>
                  <a:pt x="3300" y="2226"/>
                </a:lnTo>
                <a:lnTo>
                  <a:pt x="4639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4364047" y="68754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20" y="93"/>
                </a:moveTo>
                <a:lnTo>
                  <a:pt x="37" y="0"/>
                </a:lnTo>
                <a:lnTo>
                  <a:pt x="0" y="378"/>
                </a:lnTo>
                <a:lnTo>
                  <a:pt x="162" y="367"/>
                </a:lnTo>
                <a:lnTo>
                  <a:pt x="420" y="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4366467" y="6983052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4564" y="1023"/>
                </a:moveTo>
                <a:lnTo>
                  <a:pt x="0" y="229"/>
                </a:lnTo>
                <a:lnTo>
                  <a:pt x="38" y="0"/>
                </a:lnTo>
                <a:lnTo>
                  <a:pt x="4543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4488914" y="64099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28"/>
                </a:moveTo>
                <a:lnTo>
                  <a:pt x="144" y="204"/>
                </a:lnTo>
                <a:lnTo>
                  <a:pt x="316" y="118"/>
                </a:lnTo>
                <a:lnTo>
                  <a:pt x="449" y="0"/>
                </a:lnTo>
                <a:lnTo>
                  <a:pt x="0" y="3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592445" y="65996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26"/>
                </a:moveTo>
                <a:lnTo>
                  <a:pt x="162" y="0"/>
                </a:lnTo>
                <a:lnTo>
                  <a:pt x="488" y="353"/>
                </a:lnTo>
                <a:lnTo>
                  <a:pt x="0" y="62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4482714" y="627970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89" y="1339"/>
                </a:moveTo>
                <a:lnTo>
                  <a:pt x="200" y="328"/>
                </a:lnTo>
                <a:lnTo>
                  <a:pt x="0" y="0"/>
                </a:lnTo>
                <a:lnTo>
                  <a:pt x="641" y="328"/>
                </a:lnTo>
                <a:lnTo>
                  <a:pt x="880" y="769"/>
                </a:lnTo>
                <a:lnTo>
                  <a:pt x="689" y="133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4376637" y="6263252"/>
            <a:ext cx="394970" cy="335280"/>
          </a:xfrm>
          <a:custGeom>
            <a:avLst/>
            <a:gdLst/>
            <a:ahLst/>
            <a:cxnLst/>
            <a:rect l="l" t="t" r="r" b="b"/>
            <a:pathLst>
              <a:path w="394969" h="335279">
                <a:moveTo>
                  <a:pt x="139932" y="8889"/>
                </a:moveTo>
                <a:lnTo>
                  <a:pt x="135430" y="8889"/>
                </a:lnTo>
                <a:lnTo>
                  <a:pt x="136797" y="5079"/>
                </a:lnTo>
                <a:lnTo>
                  <a:pt x="139430" y="0"/>
                </a:lnTo>
                <a:lnTo>
                  <a:pt x="142664" y="0"/>
                </a:lnTo>
                <a:lnTo>
                  <a:pt x="141650" y="2539"/>
                </a:lnTo>
                <a:lnTo>
                  <a:pt x="138349" y="7620"/>
                </a:lnTo>
                <a:lnTo>
                  <a:pt x="139932" y="8889"/>
                </a:lnTo>
                <a:close/>
              </a:path>
              <a:path w="394969" h="335279">
                <a:moveTo>
                  <a:pt x="101944" y="10160"/>
                </a:moveTo>
                <a:lnTo>
                  <a:pt x="89802" y="10160"/>
                </a:lnTo>
                <a:lnTo>
                  <a:pt x="89620" y="8889"/>
                </a:lnTo>
                <a:lnTo>
                  <a:pt x="89420" y="8889"/>
                </a:lnTo>
                <a:lnTo>
                  <a:pt x="89343" y="7620"/>
                </a:lnTo>
                <a:lnTo>
                  <a:pt x="89141" y="7620"/>
                </a:lnTo>
                <a:lnTo>
                  <a:pt x="95715" y="1270"/>
                </a:lnTo>
                <a:lnTo>
                  <a:pt x="95964" y="6350"/>
                </a:lnTo>
                <a:lnTo>
                  <a:pt x="101944" y="6350"/>
                </a:lnTo>
                <a:lnTo>
                  <a:pt x="101944" y="10160"/>
                </a:lnTo>
                <a:close/>
              </a:path>
              <a:path w="394969" h="335279">
                <a:moveTo>
                  <a:pt x="143017" y="11429"/>
                </a:moveTo>
                <a:lnTo>
                  <a:pt x="117692" y="11429"/>
                </a:lnTo>
                <a:lnTo>
                  <a:pt x="117878" y="10160"/>
                </a:lnTo>
                <a:lnTo>
                  <a:pt x="117944" y="7620"/>
                </a:lnTo>
                <a:lnTo>
                  <a:pt x="117701" y="5079"/>
                </a:lnTo>
                <a:lnTo>
                  <a:pt x="118409" y="3810"/>
                </a:lnTo>
                <a:lnTo>
                  <a:pt x="118907" y="2539"/>
                </a:lnTo>
                <a:lnTo>
                  <a:pt x="119939" y="2539"/>
                </a:lnTo>
                <a:lnTo>
                  <a:pt x="124724" y="8889"/>
                </a:lnTo>
                <a:lnTo>
                  <a:pt x="139932" y="8889"/>
                </a:lnTo>
                <a:lnTo>
                  <a:pt x="141515" y="10160"/>
                </a:lnTo>
                <a:lnTo>
                  <a:pt x="143017" y="11429"/>
                </a:lnTo>
                <a:close/>
              </a:path>
              <a:path w="394969" h="335279">
                <a:moveTo>
                  <a:pt x="101944" y="13970"/>
                </a:moveTo>
                <a:lnTo>
                  <a:pt x="83785" y="13970"/>
                </a:lnTo>
                <a:lnTo>
                  <a:pt x="83325" y="5079"/>
                </a:lnTo>
                <a:lnTo>
                  <a:pt x="89141" y="7620"/>
                </a:lnTo>
                <a:lnTo>
                  <a:pt x="88807" y="8889"/>
                </a:lnTo>
                <a:lnTo>
                  <a:pt x="89487" y="8889"/>
                </a:lnTo>
                <a:lnTo>
                  <a:pt x="89630" y="10160"/>
                </a:lnTo>
                <a:lnTo>
                  <a:pt x="101944" y="10160"/>
                </a:lnTo>
                <a:lnTo>
                  <a:pt x="101944" y="13970"/>
                </a:lnTo>
                <a:close/>
              </a:path>
              <a:path w="394969" h="335279">
                <a:moveTo>
                  <a:pt x="135430" y="8889"/>
                </a:moveTo>
                <a:lnTo>
                  <a:pt x="124724" y="8889"/>
                </a:lnTo>
                <a:lnTo>
                  <a:pt x="128359" y="6350"/>
                </a:lnTo>
                <a:lnTo>
                  <a:pt x="131737" y="6350"/>
                </a:lnTo>
                <a:lnTo>
                  <a:pt x="133297" y="7620"/>
                </a:lnTo>
                <a:lnTo>
                  <a:pt x="135430" y="8889"/>
                </a:lnTo>
                <a:close/>
              </a:path>
              <a:path w="394969" h="335279">
                <a:moveTo>
                  <a:pt x="154808" y="13636"/>
                </a:moveTo>
                <a:lnTo>
                  <a:pt x="152586" y="12700"/>
                </a:lnTo>
                <a:lnTo>
                  <a:pt x="144519" y="12700"/>
                </a:lnTo>
                <a:lnTo>
                  <a:pt x="146556" y="10160"/>
                </a:lnTo>
                <a:lnTo>
                  <a:pt x="148556" y="8889"/>
                </a:lnTo>
                <a:lnTo>
                  <a:pt x="150317" y="7620"/>
                </a:lnTo>
                <a:lnTo>
                  <a:pt x="154356" y="7620"/>
                </a:lnTo>
                <a:lnTo>
                  <a:pt x="154967" y="6350"/>
                </a:lnTo>
                <a:lnTo>
                  <a:pt x="155431" y="11941"/>
                </a:lnTo>
                <a:lnTo>
                  <a:pt x="154808" y="13636"/>
                </a:lnTo>
                <a:close/>
              </a:path>
              <a:path w="394969" h="335279">
                <a:moveTo>
                  <a:pt x="112683" y="10160"/>
                </a:moveTo>
                <a:lnTo>
                  <a:pt x="101962" y="10160"/>
                </a:lnTo>
                <a:lnTo>
                  <a:pt x="104920" y="8889"/>
                </a:lnTo>
                <a:lnTo>
                  <a:pt x="107884" y="8889"/>
                </a:lnTo>
                <a:lnTo>
                  <a:pt x="110852" y="7620"/>
                </a:lnTo>
                <a:lnTo>
                  <a:pt x="112095" y="8889"/>
                </a:lnTo>
                <a:lnTo>
                  <a:pt x="112683" y="10160"/>
                </a:lnTo>
                <a:close/>
              </a:path>
              <a:path w="394969" h="335279">
                <a:moveTo>
                  <a:pt x="151341" y="15239"/>
                </a:moveTo>
                <a:lnTo>
                  <a:pt x="101944" y="15239"/>
                </a:lnTo>
                <a:lnTo>
                  <a:pt x="101962" y="8889"/>
                </a:lnTo>
                <a:lnTo>
                  <a:pt x="101962" y="10160"/>
                </a:lnTo>
                <a:lnTo>
                  <a:pt x="112683" y="10160"/>
                </a:lnTo>
                <a:lnTo>
                  <a:pt x="113272" y="11429"/>
                </a:lnTo>
                <a:lnTo>
                  <a:pt x="143017" y="11429"/>
                </a:lnTo>
                <a:lnTo>
                  <a:pt x="144519" y="12700"/>
                </a:lnTo>
                <a:lnTo>
                  <a:pt x="152097" y="12700"/>
                </a:lnTo>
                <a:lnTo>
                  <a:pt x="151341" y="15239"/>
                </a:lnTo>
                <a:close/>
              </a:path>
              <a:path w="394969" h="335279">
                <a:moveTo>
                  <a:pt x="292913" y="19050"/>
                </a:moveTo>
                <a:lnTo>
                  <a:pt x="204556" y="19050"/>
                </a:lnTo>
                <a:lnTo>
                  <a:pt x="211283" y="13970"/>
                </a:lnTo>
                <a:lnTo>
                  <a:pt x="224448" y="13969"/>
                </a:lnTo>
                <a:lnTo>
                  <a:pt x="229824" y="8889"/>
                </a:lnTo>
                <a:lnTo>
                  <a:pt x="233078" y="10160"/>
                </a:lnTo>
                <a:lnTo>
                  <a:pt x="241478" y="16510"/>
                </a:lnTo>
                <a:lnTo>
                  <a:pt x="278057" y="16510"/>
                </a:lnTo>
                <a:lnTo>
                  <a:pt x="279519" y="17779"/>
                </a:lnTo>
                <a:lnTo>
                  <a:pt x="289766" y="17779"/>
                </a:lnTo>
                <a:lnTo>
                  <a:pt x="292913" y="19050"/>
                </a:lnTo>
                <a:close/>
              </a:path>
              <a:path w="394969" h="335279">
                <a:moveTo>
                  <a:pt x="278057" y="16510"/>
                </a:moveTo>
                <a:lnTo>
                  <a:pt x="241478" y="16510"/>
                </a:lnTo>
                <a:lnTo>
                  <a:pt x="241622" y="15239"/>
                </a:lnTo>
                <a:lnTo>
                  <a:pt x="244042" y="8889"/>
                </a:lnTo>
                <a:lnTo>
                  <a:pt x="258595" y="11429"/>
                </a:lnTo>
                <a:lnTo>
                  <a:pt x="266132" y="11429"/>
                </a:lnTo>
                <a:lnTo>
                  <a:pt x="267216" y="15239"/>
                </a:lnTo>
                <a:lnTo>
                  <a:pt x="276596" y="15239"/>
                </a:lnTo>
                <a:lnTo>
                  <a:pt x="278057" y="16510"/>
                </a:lnTo>
                <a:close/>
              </a:path>
              <a:path w="394969" h="335279">
                <a:moveTo>
                  <a:pt x="266132" y="11429"/>
                </a:moveTo>
                <a:lnTo>
                  <a:pt x="258595" y="11429"/>
                </a:lnTo>
                <a:lnTo>
                  <a:pt x="265771" y="10160"/>
                </a:lnTo>
                <a:lnTo>
                  <a:pt x="266132" y="11429"/>
                </a:lnTo>
                <a:close/>
              </a:path>
              <a:path w="394969" h="335279">
                <a:moveTo>
                  <a:pt x="83425" y="40624"/>
                </a:moveTo>
                <a:lnTo>
                  <a:pt x="79249" y="39370"/>
                </a:lnTo>
                <a:lnTo>
                  <a:pt x="75920" y="38100"/>
                </a:lnTo>
                <a:lnTo>
                  <a:pt x="68046" y="38100"/>
                </a:lnTo>
                <a:lnTo>
                  <a:pt x="72180" y="34289"/>
                </a:lnTo>
                <a:lnTo>
                  <a:pt x="76618" y="29210"/>
                </a:lnTo>
                <a:lnTo>
                  <a:pt x="73690" y="19050"/>
                </a:lnTo>
                <a:lnTo>
                  <a:pt x="74925" y="16510"/>
                </a:lnTo>
                <a:lnTo>
                  <a:pt x="75336" y="11429"/>
                </a:lnTo>
                <a:lnTo>
                  <a:pt x="80836" y="13970"/>
                </a:lnTo>
                <a:lnTo>
                  <a:pt x="101944" y="13970"/>
                </a:lnTo>
                <a:lnTo>
                  <a:pt x="101944" y="15239"/>
                </a:lnTo>
                <a:lnTo>
                  <a:pt x="102708" y="15239"/>
                </a:lnTo>
                <a:lnTo>
                  <a:pt x="102416" y="16510"/>
                </a:lnTo>
                <a:lnTo>
                  <a:pt x="102249" y="16510"/>
                </a:lnTo>
                <a:lnTo>
                  <a:pt x="102397" y="16593"/>
                </a:lnTo>
                <a:lnTo>
                  <a:pt x="102125" y="17779"/>
                </a:lnTo>
                <a:lnTo>
                  <a:pt x="104179" y="18221"/>
                </a:lnTo>
                <a:lnTo>
                  <a:pt x="103901" y="19050"/>
                </a:lnTo>
                <a:lnTo>
                  <a:pt x="102623" y="19050"/>
                </a:lnTo>
                <a:lnTo>
                  <a:pt x="101551" y="20320"/>
                </a:lnTo>
                <a:lnTo>
                  <a:pt x="98634" y="21589"/>
                </a:lnTo>
                <a:lnTo>
                  <a:pt x="98758" y="22860"/>
                </a:lnTo>
                <a:lnTo>
                  <a:pt x="80788" y="22860"/>
                </a:lnTo>
                <a:lnTo>
                  <a:pt x="80971" y="24129"/>
                </a:lnTo>
                <a:lnTo>
                  <a:pt x="98882" y="24129"/>
                </a:lnTo>
                <a:lnTo>
                  <a:pt x="100374" y="25400"/>
                </a:lnTo>
                <a:lnTo>
                  <a:pt x="87526" y="25400"/>
                </a:lnTo>
                <a:lnTo>
                  <a:pt x="86842" y="27939"/>
                </a:lnTo>
                <a:lnTo>
                  <a:pt x="80082" y="27939"/>
                </a:lnTo>
                <a:lnTo>
                  <a:pt x="78753" y="29210"/>
                </a:lnTo>
                <a:lnTo>
                  <a:pt x="78226" y="31750"/>
                </a:lnTo>
                <a:lnTo>
                  <a:pt x="78818" y="33020"/>
                </a:lnTo>
                <a:lnTo>
                  <a:pt x="79641" y="34289"/>
                </a:lnTo>
                <a:lnTo>
                  <a:pt x="80836" y="35560"/>
                </a:lnTo>
                <a:lnTo>
                  <a:pt x="84789" y="35560"/>
                </a:lnTo>
                <a:lnTo>
                  <a:pt x="83425" y="40624"/>
                </a:lnTo>
                <a:close/>
              </a:path>
              <a:path w="394969" h="335279">
                <a:moveTo>
                  <a:pt x="164161" y="15239"/>
                </a:moveTo>
                <a:lnTo>
                  <a:pt x="155705" y="15239"/>
                </a:lnTo>
                <a:lnTo>
                  <a:pt x="155618" y="13970"/>
                </a:lnTo>
                <a:lnTo>
                  <a:pt x="155431" y="11941"/>
                </a:lnTo>
                <a:lnTo>
                  <a:pt x="155627" y="11429"/>
                </a:lnTo>
                <a:lnTo>
                  <a:pt x="163723" y="11429"/>
                </a:lnTo>
                <a:lnTo>
                  <a:pt x="165348" y="12700"/>
                </a:lnTo>
                <a:lnTo>
                  <a:pt x="164161" y="15239"/>
                </a:lnTo>
                <a:close/>
              </a:path>
              <a:path w="394969" h="335279">
                <a:moveTo>
                  <a:pt x="175939" y="25400"/>
                </a:moveTo>
                <a:lnTo>
                  <a:pt x="169051" y="25400"/>
                </a:lnTo>
                <a:lnTo>
                  <a:pt x="166123" y="16510"/>
                </a:lnTo>
                <a:lnTo>
                  <a:pt x="167005" y="13969"/>
                </a:lnTo>
                <a:lnTo>
                  <a:pt x="172294" y="11429"/>
                </a:lnTo>
                <a:lnTo>
                  <a:pt x="173778" y="12700"/>
                </a:lnTo>
                <a:lnTo>
                  <a:pt x="175662" y="13970"/>
                </a:lnTo>
                <a:lnTo>
                  <a:pt x="181987" y="19050"/>
                </a:lnTo>
                <a:lnTo>
                  <a:pt x="186856" y="20320"/>
                </a:lnTo>
                <a:lnTo>
                  <a:pt x="293679" y="20320"/>
                </a:lnTo>
                <a:lnTo>
                  <a:pt x="294445" y="21589"/>
                </a:lnTo>
                <a:lnTo>
                  <a:pt x="227271" y="21589"/>
                </a:lnTo>
                <a:lnTo>
                  <a:pt x="227060" y="22860"/>
                </a:lnTo>
                <a:lnTo>
                  <a:pt x="227232" y="22860"/>
                </a:lnTo>
                <a:lnTo>
                  <a:pt x="227289" y="24129"/>
                </a:lnTo>
                <a:lnTo>
                  <a:pt x="177567" y="24129"/>
                </a:lnTo>
                <a:lnTo>
                  <a:pt x="175939" y="25400"/>
                </a:lnTo>
                <a:close/>
              </a:path>
              <a:path w="394969" h="335279">
                <a:moveTo>
                  <a:pt x="276596" y="15239"/>
                </a:moveTo>
                <a:lnTo>
                  <a:pt x="267216" y="15239"/>
                </a:lnTo>
                <a:lnTo>
                  <a:pt x="271042" y="13969"/>
                </a:lnTo>
                <a:lnTo>
                  <a:pt x="273673" y="12700"/>
                </a:lnTo>
                <a:lnTo>
                  <a:pt x="276596" y="15239"/>
                </a:lnTo>
                <a:close/>
              </a:path>
              <a:path w="394969" h="335279">
                <a:moveTo>
                  <a:pt x="112228" y="34289"/>
                </a:moveTo>
                <a:lnTo>
                  <a:pt x="109636" y="33020"/>
                </a:lnTo>
                <a:lnTo>
                  <a:pt x="107435" y="33020"/>
                </a:lnTo>
                <a:lnTo>
                  <a:pt x="107484" y="32778"/>
                </a:lnTo>
                <a:lnTo>
                  <a:pt x="109425" y="27939"/>
                </a:lnTo>
                <a:lnTo>
                  <a:pt x="112056" y="24129"/>
                </a:lnTo>
                <a:lnTo>
                  <a:pt x="111176" y="19050"/>
                </a:lnTo>
                <a:lnTo>
                  <a:pt x="109272" y="17779"/>
                </a:lnTo>
                <a:lnTo>
                  <a:pt x="108428" y="17402"/>
                </a:lnTo>
                <a:lnTo>
                  <a:pt x="108536" y="16510"/>
                </a:lnTo>
                <a:lnTo>
                  <a:pt x="153916" y="16510"/>
                </a:lnTo>
                <a:lnTo>
                  <a:pt x="154689" y="13970"/>
                </a:lnTo>
                <a:lnTo>
                  <a:pt x="154808" y="13636"/>
                </a:lnTo>
                <a:lnTo>
                  <a:pt x="155599" y="13969"/>
                </a:lnTo>
                <a:lnTo>
                  <a:pt x="155618" y="15239"/>
                </a:lnTo>
                <a:lnTo>
                  <a:pt x="164161" y="15239"/>
                </a:lnTo>
                <a:lnTo>
                  <a:pt x="162975" y="17779"/>
                </a:lnTo>
                <a:lnTo>
                  <a:pt x="134723" y="17779"/>
                </a:lnTo>
                <a:lnTo>
                  <a:pt x="134235" y="19050"/>
                </a:lnTo>
                <a:lnTo>
                  <a:pt x="133430" y="19050"/>
                </a:lnTo>
                <a:lnTo>
                  <a:pt x="133269" y="20320"/>
                </a:lnTo>
                <a:lnTo>
                  <a:pt x="134111" y="21589"/>
                </a:lnTo>
                <a:lnTo>
                  <a:pt x="162535" y="21589"/>
                </a:lnTo>
                <a:lnTo>
                  <a:pt x="162487" y="25400"/>
                </a:lnTo>
                <a:lnTo>
                  <a:pt x="131593" y="25400"/>
                </a:lnTo>
                <a:lnTo>
                  <a:pt x="128617" y="30479"/>
                </a:lnTo>
                <a:lnTo>
                  <a:pt x="120896" y="30479"/>
                </a:lnTo>
                <a:lnTo>
                  <a:pt x="118811" y="31750"/>
                </a:lnTo>
                <a:lnTo>
                  <a:pt x="116659" y="33020"/>
                </a:lnTo>
                <a:lnTo>
                  <a:pt x="112228" y="34289"/>
                </a:lnTo>
                <a:close/>
              </a:path>
              <a:path w="394969" h="335279">
                <a:moveTo>
                  <a:pt x="293679" y="20320"/>
                </a:moveTo>
                <a:lnTo>
                  <a:pt x="195975" y="20320"/>
                </a:lnTo>
                <a:lnTo>
                  <a:pt x="197257" y="19050"/>
                </a:lnTo>
                <a:lnTo>
                  <a:pt x="198959" y="16510"/>
                </a:lnTo>
                <a:lnTo>
                  <a:pt x="200606" y="13970"/>
                </a:lnTo>
                <a:lnTo>
                  <a:pt x="201783" y="15239"/>
                </a:lnTo>
                <a:lnTo>
                  <a:pt x="204556" y="19050"/>
                </a:lnTo>
                <a:lnTo>
                  <a:pt x="292913" y="19050"/>
                </a:lnTo>
                <a:lnTo>
                  <a:pt x="293679" y="20320"/>
                </a:lnTo>
                <a:close/>
              </a:path>
              <a:path w="394969" h="335279">
                <a:moveTo>
                  <a:pt x="106582" y="16577"/>
                </a:moveTo>
                <a:lnTo>
                  <a:pt x="106430" y="16510"/>
                </a:lnTo>
                <a:lnTo>
                  <a:pt x="104403" y="15239"/>
                </a:lnTo>
                <a:lnTo>
                  <a:pt x="121787" y="15239"/>
                </a:lnTo>
                <a:lnTo>
                  <a:pt x="122389" y="16510"/>
                </a:lnTo>
                <a:lnTo>
                  <a:pt x="106584" y="16510"/>
                </a:lnTo>
                <a:close/>
              </a:path>
              <a:path w="394969" h="335279">
                <a:moveTo>
                  <a:pt x="152556" y="16510"/>
                </a:moveTo>
                <a:lnTo>
                  <a:pt x="124676" y="16510"/>
                </a:lnTo>
                <a:lnTo>
                  <a:pt x="124533" y="15239"/>
                </a:lnTo>
                <a:lnTo>
                  <a:pt x="151620" y="15239"/>
                </a:lnTo>
                <a:lnTo>
                  <a:pt x="152556" y="16510"/>
                </a:lnTo>
                <a:close/>
              </a:path>
              <a:path w="394969" h="335279">
                <a:moveTo>
                  <a:pt x="69021" y="29210"/>
                </a:moveTo>
                <a:lnTo>
                  <a:pt x="56086" y="29210"/>
                </a:lnTo>
                <a:lnTo>
                  <a:pt x="59329" y="25400"/>
                </a:lnTo>
                <a:lnTo>
                  <a:pt x="62841" y="21589"/>
                </a:lnTo>
                <a:lnTo>
                  <a:pt x="67222" y="16510"/>
                </a:lnTo>
                <a:lnTo>
                  <a:pt x="68056" y="21589"/>
                </a:lnTo>
                <a:lnTo>
                  <a:pt x="69077" y="25400"/>
                </a:lnTo>
                <a:lnTo>
                  <a:pt x="69021" y="29210"/>
                </a:lnTo>
                <a:close/>
              </a:path>
              <a:path w="394969" h="335279">
                <a:moveTo>
                  <a:pt x="102398" y="16589"/>
                </a:moveTo>
                <a:lnTo>
                  <a:pt x="102249" y="16510"/>
                </a:lnTo>
                <a:lnTo>
                  <a:pt x="102416" y="16510"/>
                </a:lnTo>
                <a:close/>
              </a:path>
              <a:path w="394969" h="335279">
                <a:moveTo>
                  <a:pt x="106545" y="17779"/>
                </a:moveTo>
                <a:lnTo>
                  <a:pt x="104909" y="17779"/>
                </a:lnTo>
                <a:lnTo>
                  <a:pt x="104995" y="16510"/>
                </a:lnTo>
                <a:lnTo>
                  <a:pt x="106545" y="17779"/>
                </a:lnTo>
                <a:close/>
              </a:path>
              <a:path w="394969" h="335279">
                <a:moveTo>
                  <a:pt x="108366" y="17375"/>
                </a:moveTo>
                <a:lnTo>
                  <a:pt x="106617" y="16593"/>
                </a:lnTo>
                <a:lnTo>
                  <a:pt x="108536" y="16510"/>
                </a:lnTo>
                <a:lnTo>
                  <a:pt x="108366" y="17375"/>
                </a:lnTo>
                <a:close/>
              </a:path>
              <a:path w="394969" h="335279">
                <a:moveTo>
                  <a:pt x="289766" y="17779"/>
                </a:moveTo>
                <a:lnTo>
                  <a:pt x="279519" y="17779"/>
                </a:lnTo>
                <a:lnTo>
                  <a:pt x="286618" y="16510"/>
                </a:lnTo>
                <a:lnTo>
                  <a:pt x="289766" y="17779"/>
                </a:lnTo>
                <a:close/>
              </a:path>
              <a:path w="394969" h="335279">
                <a:moveTo>
                  <a:pt x="107089" y="17779"/>
                </a:moveTo>
                <a:lnTo>
                  <a:pt x="106545" y="17779"/>
                </a:lnTo>
                <a:lnTo>
                  <a:pt x="106582" y="16577"/>
                </a:lnTo>
                <a:lnTo>
                  <a:pt x="107089" y="17779"/>
                </a:lnTo>
                <a:close/>
              </a:path>
              <a:path w="394969" h="335279">
                <a:moveTo>
                  <a:pt x="104632" y="17779"/>
                </a:moveTo>
                <a:lnTo>
                  <a:pt x="102398" y="16589"/>
                </a:lnTo>
                <a:lnTo>
                  <a:pt x="104632" y="17779"/>
                </a:lnTo>
                <a:close/>
              </a:path>
              <a:path w="394969" h="335279">
                <a:moveTo>
                  <a:pt x="108382" y="17779"/>
                </a:moveTo>
                <a:lnTo>
                  <a:pt x="108366" y="17375"/>
                </a:lnTo>
                <a:lnTo>
                  <a:pt x="108382" y="17779"/>
                </a:lnTo>
                <a:close/>
              </a:path>
              <a:path w="394969" h="335279">
                <a:moveTo>
                  <a:pt x="105077" y="18414"/>
                </a:moveTo>
                <a:lnTo>
                  <a:pt x="104179" y="18221"/>
                </a:lnTo>
                <a:lnTo>
                  <a:pt x="104326" y="17779"/>
                </a:lnTo>
                <a:lnTo>
                  <a:pt x="105120" y="17779"/>
                </a:lnTo>
                <a:lnTo>
                  <a:pt x="105077" y="18414"/>
                </a:lnTo>
                <a:close/>
              </a:path>
              <a:path w="394969" h="335279">
                <a:moveTo>
                  <a:pt x="108038" y="19050"/>
                </a:moveTo>
                <a:lnTo>
                  <a:pt x="107553" y="18945"/>
                </a:lnTo>
                <a:lnTo>
                  <a:pt x="107089" y="17779"/>
                </a:lnTo>
                <a:lnTo>
                  <a:pt x="108287" y="17779"/>
                </a:lnTo>
                <a:lnTo>
                  <a:pt x="108038" y="19050"/>
                </a:lnTo>
                <a:close/>
              </a:path>
              <a:path w="394969" h="335279">
                <a:moveTo>
                  <a:pt x="162535" y="21589"/>
                </a:moveTo>
                <a:lnTo>
                  <a:pt x="134540" y="21589"/>
                </a:lnTo>
                <a:lnTo>
                  <a:pt x="136159" y="20320"/>
                </a:lnTo>
                <a:lnTo>
                  <a:pt x="134723" y="17779"/>
                </a:lnTo>
                <a:lnTo>
                  <a:pt x="145544" y="17779"/>
                </a:lnTo>
                <a:lnTo>
                  <a:pt x="144540" y="19050"/>
                </a:lnTo>
                <a:lnTo>
                  <a:pt x="162382" y="19050"/>
                </a:lnTo>
                <a:lnTo>
                  <a:pt x="162535" y="21589"/>
                </a:lnTo>
                <a:close/>
              </a:path>
              <a:path w="394969" h="335279">
                <a:moveTo>
                  <a:pt x="162382" y="19050"/>
                </a:moveTo>
                <a:lnTo>
                  <a:pt x="145391" y="19050"/>
                </a:lnTo>
                <a:lnTo>
                  <a:pt x="145544" y="17779"/>
                </a:lnTo>
                <a:lnTo>
                  <a:pt x="162975" y="17779"/>
                </a:lnTo>
                <a:lnTo>
                  <a:pt x="162382" y="19050"/>
                </a:lnTo>
                <a:close/>
              </a:path>
              <a:path w="394969" h="335279">
                <a:moveTo>
                  <a:pt x="108622" y="26670"/>
                </a:moveTo>
                <a:lnTo>
                  <a:pt x="101866" y="26670"/>
                </a:lnTo>
                <a:lnTo>
                  <a:pt x="102987" y="24129"/>
                </a:lnTo>
                <a:lnTo>
                  <a:pt x="103475" y="20320"/>
                </a:lnTo>
                <a:lnTo>
                  <a:pt x="103901" y="19050"/>
                </a:lnTo>
                <a:lnTo>
                  <a:pt x="105033" y="19050"/>
                </a:lnTo>
                <a:lnTo>
                  <a:pt x="105077" y="18414"/>
                </a:lnTo>
                <a:lnTo>
                  <a:pt x="107553" y="18945"/>
                </a:lnTo>
                <a:lnTo>
                  <a:pt x="109111" y="22860"/>
                </a:lnTo>
                <a:lnTo>
                  <a:pt x="108622" y="26670"/>
                </a:lnTo>
                <a:close/>
              </a:path>
              <a:path w="394969" h="335279">
                <a:moveTo>
                  <a:pt x="20522" y="190500"/>
                </a:moveTo>
                <a:lnTo>
                  <a:pt x="18992" y="186689"/>
                </a:lnTo>
                <a:lnTo>
                  <a:pt x="16639" y="184180"/>
                </a:lnTo>
                <a:lnTo>
                  <a:pt x="12324" y="181610"/>
                </a:lnTo>
                <a:lnTo>
                  <a:pt x="12726" y="177800"/>
                </a:lnTo>
                <a:lnTo>
                  <a:pt x="14552" y="173989"/>
                </a:lnTo>
                <a:lnTo>
                  <a:pt x="5942" y="173989"/>
                </a:lnTo>
                <a:lnTo>
                  <a:pt x="5655" y="167639"/>
                </a:lnTo>
                <a:lnTo>
                  <a:pt x="11644" y="161289"/>
                </a:lnTo>
                <a:lnTo>
                  <a:pt x="7157" y="161289"/>
                </a:lnTo>
                <a:lnTo>
                  <a:pt x="4354" y="160020"/>
                </a:lnTo>
                <a:lnTo>
                  <a:pt x="3072" y="154939"/>
                </a:lnTo>
                <a:lnTo>
                  <a:pt x="1406" y="148589"/>
                </a:lnTo>
                <a:lnTo>
                  <a:pt x="0" y="140970"/>
                </a:lnTo>
                <a:lnTo>
                  <a:pt x="699" y="137160"/>
                </a:lnTo>
                <a:lnTo>
                  <a:pt x="3339" y="133350"/>
                </a:lnTo>
                <a:lnTo>
                  <a:pt x="3990" y="132079"/>
                </a:lnTo>
                <a:lnTo>
                  <a:pt x="1265" y="124460"/>
                </a:lnTo>
                <a:lnTo>
                  <a:pt x="2164" y="118110"/>
                </a:lnTo>
                <a:lnTo>
                  <a:pt x="7339" y="105410"/>
                </a:lnTo>
                <a:lnTo>
                  <a:pt x="8066" y="97789"/>
                </a:lnTo>
                <a:lnTo>
                  <a:pt x="25996" y="62229"/>
                </a:lnTo>
                <a:lnTo>
                  <a:pt x="27680" y="54610"/>
                </a:lnTo>
                <a:lnTo>
                  <a:pt x="26389" y="53339"/>
                </a:lnTo>
                <a:lnTo>
                  <a:pt x="24015" y="50800"/>
                </a:lnTo>
                <a:lnTo>
                  <a:pt x="21412" y="48260"/>
                </a:lnTo>
                <a:lnTo>
                  <a:pt x="26935" y="41910"/>
                </a:lnTo>
                <a:lnTo>
                  <a:pt x="33903" y="39370"/>
                </a:lnTo>
                <a:lnTo>
                  <a:pt x="41072" y="36829"/>
                </a:lnTo>
                <a:lnTo>
                  <a:pt x="47197" y="35560"/>
                </a:lnTo>
                <a:lnTo>
                  <a:pt x="50728" y="21589"/>
                </a:lnTo>
                <a:lnTo>
                  <a:pt x="55999" y="25400"/>
                </a:lnTo>
                <a:lnTo>
                  <a:pt x="54517" y="26670"/>
                </a:lnTo>
                <a:lnTo>
                  <a:pt x="56086" y="29210"/>
                </a:lnTo>
                <a:lnTo>
                  <a:pt x="69021" y="29210"/>
                </a:lnTo>
                <a:lnTo>
                  <a:pt x="68983" y="31750"/>
                </a:lnTo>
                <a:lnTo>
                  <a:pt x="67864" y="34289"/>
                </a:lnTo>
                <a:lnTo>
                  <a:pt x="57636" y="34289"/>
                </a:lnTo>
                <a:lnTo>
                  <a:pt x="51330" y="40639"/>
                </a:lnTo>
                <a:lnTo>
                  <a:pt x="57061" y="46989"/>
                </a:lnTo>
                <a:lnTo>
                  <a:pt x="58632" y="53339"/>
                </a:lnTo>
                <a:lnTo>
                  <a:pt x="42329" y="53339"/>
                </a:lnTo>
                <a:lnTo>
                  <a:pt x="42395" y="59689"/>
                </a:lnTo>
                <a:lnTo>
                  <a:pt x="40806" y="63500"/>
                </a:lnTo>
                <a:lnTo>
                  <a:pt x="33460" y="69850"/>
                </a:lnTo>
                <a:lnTo>
                  <a:pt x="32962" y="76200"/>
                </a:lnTo>
                <a:lnTo>
                  <a:pt x="31857" y="78739"/>
                </a:lnTo>
                <a:lnTo>
                  <a:pt x="24398" y="78739"/>
                </a:lnTo>
                <a:lnTo>
                  <a:pt x="24311" y="80010"/>
                </a:lnTo>
                <a:lnTo>
                  <a:pt x="23852" y="81279"/>
                </a:lnTo>
                <a:lnTo>
                  <a:pt x="27909" y="85089"/>
                </a:lnTo>
                <a:lnTo>
                  <a:pt x="28646" y="90170"/>
                </a:lnTo>
                <a:lnTo>
                  <a:pt x="26722" y="104139"/>
                </a:lnTo>
                <a:lnTo>
                  <a:pt x="25384" y="113029"/>
                </a:lnTo>
                <a:lnTo>
                  <a:pt x="19107" y="123189"/>
                </a:lnTo>
                <a:lnTo>
                  <a:pt x="18829" y="125729"/>
                </a:lnTo>
                <a:lnTo>
                  <a:pt x="20226" y="133350"/>
                </a:lnTo>
                <a:lnTo>
                  <a:pt x="20296" y="135889"/>
                </a:lnTo>
                <a:lnTo>
                  <a:pt x="10831" y="135889"/>
                </a:lnTo>
                <a:lnTo>
                  <a:pt x="10266" y="137160"/>
                </a:lnTo>
                <a:lnTo>
                  <a:pt x="9453" y="137160"/>
                </a:lnTo>
                <a:lnTo>
                  <a:pt x="9139" y="138429"/>
                </a:lnTo>
                <a:lnTo>
                  <a:pt x="10066" y="139700"/>
                </a:lnTo>
                <a:lnTo>
                  <a:pt x="21263" y="139700"/>
                </a:lnTo>
                <a:lnTo>
                  <a:pt x="21728" y="140970"/>
                </a:lnTo>
                <a:lnTo>
                  <a:pt x="23879" y="146050"/>
                </a:lnTo>
                <a:lnTo>
                  <a:pt x="25107" y="152400"/>
                </a:lnTo>
                <a:lnTo>
                  <a:pt x="25050" y="158750"/>
                </a:lnTo>
                <a:lnTo>
                  <a:pt x="23345" y="165100"/>
                </a:lnTo>
                <a:lnTo>
                  <a:pt x="22456" y="167639"/>
                </a:lnTo>
                <a:lnTo>
                  <a:pt x="23077" y="171450"/>
                </a:lnTo>
                <a:lnTo>
                  <a:pt x="28961" y="177800"/>
                </a:lnTo>
                <a:lnTo>
                  <a:pt x="25737" y="182879"/>
                </a:lnTo>
                <a:lnTo>
                  <a:pt x="25632" y="187960"/>
                </a:lnTo>
                <a:lnTo>
                  <a:pt x="20522" y="190500"/>
                </a:lnTo>
                <a:close/>
              </a:path>
              <a:path w="394969" h="335279">
                <a:moveTo>
                  <a:pt x="276631" y="31750"/>
                </a:moveTo>
                <a:lnTo>
                  <a:pt x="193315" y="31750"/>
                </a:lnTo>
                <a:lnTo>
                  <a:pt x="191611" y="30479"/>
                </a:lnTo>
                <a:lnTo>
                  <a:pt x="175700" y="30479"/>
                </a:lnTo>
                <a:lnTo>
                  <a:pt x="179423" y="26670"/>
                </a:lnTo>
                <a:lnTo>
                  <a:pt x="178799" y="25400"/>
                </a:lnTo>
                <a:lnTo>
                  <a:pt x="178044" y="24129"/>
                </a:lnTo>
                <a:lnTo>
                  <a:pt x="227289" y="24129"/>
                </a:lnTo>
                <a:lnTo>
                  <a:pt x="228017" y="22860"/>
                </a:lnTo>
                <a:lnTo>
                  <a:pt x="227863" y="21589"/>
                </a:lnTo>
                <a:lnTo>
                  <a:pt x="294445" y="21589"/>
                </a:lnTo>
                <a:lnTo>
                  <a:pt x="296741" y="25400"/>
                </a:lnTo>
                <a:lnTo>
                  <a:pt x="299559" y="27939"/>
                </a:lnTo>
                <a:lnTo>
                  <a:pt x="276840" y="27939"/>
                </a:lnTo>
                <a:lnTo>
                  <a:pt x="276314" y="29210"/>
                </a:lnTo>
                <a:lnTo>
                  <a:pt x="275223" y="29210"/>
                </a:lnTo>
                <a:lnTo>
                  <a:pt x="275721" y="30479"/>
                </a:lnTo>
                <a:lnTo>
                  <a:pt x="276631" y="31750"/>
                </a:lnTo>
                <a:close/>
              </a:path>
              <a:path w="394969" h="335279">
                <a:moveTo>
                  <a:pt x="98882" y="24129"/>
                </a:moveTo>
                <a:lnTo>
                  <a:pt x="83602" y="24129"/>
                </a:lnTo>
                <a:lnTo>
                  <a:pt x="83411" y="22860"/>
                </a:lnTo>
                <a:lnTo>
                  <a:pt x="98758" y="22860"/>
                </a:lnTo>
                <a:lnTo>
                  <a:pt x="98882" y="24129"/>
                </a:lnTo>
                <a:close/>
              </a:path>
              <a:path w="394969" h="335279">
                <a:moveTo>
                  <a:pt x="91944" y="38100"/>
                </a:moveTo>
                <a:lnTo>
                  <a:pt x="91084" y="38100"/>
                </a:lnTo>
                <a:lnTo>
                  <a:pt x="92442" y="27939"/>
                </a:lnTo>
                <a:lnTo>
                  <a:pt x="93161" y="27939"/>
                </a:lnTo>
                <a:lnTo>
                  <a:pt x="87526" y="25400"/>
                </a:lnTo>
                <a:lnTo>
                  <a:pt x="100374" y="25400"/>
                </a:lnTo>
                <a:lnTo>
                  <a:pt x="101866" y="26670"/>
                </a:lnTo>
                <a:lnTo>
                  <a:pt x="108622" y="26670"/>
                </a:lnTo>
                <a:lnTo>
                  <a:pt x="108460" y="27939"/>
                </a:lnTo>
                <a:lnTo>
                  <a:pt x="107435" y="33020"/>
                </a:lnTo>
                <a:lnTo>
                  <a:pt x="104776" y="34289"/>
                </a:lnTo>
                <a:lnTo>
                  <a:pt x="101733" y="34289"/>
                </a:lnTo>
                <a:lnTo>
                  <a:pt x="91944" y="38100"/>
                </a:lnTo>
                <a:close/>
              </a:path>
              <a:path w="394969" h="335279">
                <a:moveTo>
                  <a:pt x="136942" y="40639"/>
                </a:moveTo>
                <a:lnTo>
                  <a:pt x="135946" y="39370"/>
                </a:lnTo>
                <a:lnTo>
                  <a:pt x="135028" y="39370"/>
                </a:lnTo>
                <a:lnTo>
                  <a:pt x="132301" y="38100"/>
                </a:lnTo>
                <a:lnTo>
                  <a:pt x="133201" y="35560"/>
                </a:lnTo>
                <a:lnTo>
                  <a:pt x="135325" y="30479"/>
                </a:lnTo>
                <a:lnTo>
                  <a:pt x="134301" y="27939"/>
                </a:lnTo>
                <a:lnTo>
                  <a:pt x="131593" y="25400"/>
                </a:lnTo>
                <a:lnTo>
                  <a:pt x="139315" y="25400"/>
                </a:lnTo>
                <a:lnTo>
                  <a:pt x="138455" y="26670"/>
                </a:lnTo>
                <a:lnTo>
                  <a:pt x="138895" y="27939"/>
                </a:lnTo>
                <a:lnTo>
                  <a:pt x="139803" y="27939"/>
                </a:lnTo>
                <a:lnTo>
                  <a:pt x="140453" y="29210"/>
                </a:lnTo>
                <a:lnTo>
                  <a:pt x="159435" y="29210"/>
                </a:lnTo>
                <a:lnTo>
                  <a:pt x="158556" y="30479"/>
                </a:lnTo>
                <a:lnTo>
                  <a:pt x="159664" y="34289"/>
                </a:lnTo>
                <a:lnTo>
                  <a:pt x="160622" y="34289"/>
                </a:lnTo>
                <a:lnTo>
                  <a:pt x="161828" y="35560"/>
                </a:lnTo>
                <a:lnTo>
                  <a:pt x="302382" y="35560"/>
                </a:lnTo>
                <a:lnTo>
                  <a:pt x="302384" y="38100"/>
                </a:lnTo>
                <a:lnTo>
                  <a:pt x="140224" y="38100"/>
                </a:lnTo>
                <a:lnTo>
                  <a:pt x="139075" y="39370"/>
                </a:lnTo>
                <a:lnTo>
                  <a:pt x="136942" y="40639"/>
                </a:lnTo>
                <a:close/>
              </a:path>
              <a:path w="394969" h="335279">
                <a:moveTo>
                  <a:pt x="159435" y="29210"/>
                </a:moveTo>
                <a:lnTo>
                  <a:pt x="140453" y="29210"/>
                </a:lnTo>
                <a:lnTo>
                  <a:pt x="140884" y="27939"/>
                </a:lnTo>
                <a:lnTo>
                  <a:pt x="141755" y="27939"/>
                </a:lnTo>
                <a:lnTo>
                  <a:pt x="141400" y="26670"/>
                </a:lnTo>
                <a:lnTo>
                  <a:pt x="140386" y="25400"/>
                </a:lnTo>
                <a:lnTo>
                  <a:pt x="162230" y="25400"/>
                </a:lnTo>
                <a:lnTo>
                  <a:pt x="162317" y="26670"/>
                </a:lnTo>
                <a:lnTo>
                  <a:pt x="160315" y="27939"/>
                </a:lnTo>
                <a:lnTo>
                  <a:pt x="159435" y="29210"/>
                </a:lnTo>
                <a:close/>
              </a:path>
              <a:path w="394969" h="335279">
                <a:moveTo>
                  <a:pt x="302382" y="35560"/>
                </a:moveTo>
                <a:lnTo>
                  <a:pt x="161828" y="35560"/>
                </a:lnTo>
                <a:lnTo>
                  <a:pt x="163666" y="34289"/>
                </a:lnTo>
                <a:lnTo>
                  <a:pt x="163627" y="31750"/>
                </a:lnTo>
                <a:lnTo>
                  <a:pt x="164276" y="29210"/>
                </a:lnTo>
                <a:lnTo>
                  <a:pt x="164056" y="26670"/>
                </a:lnTo>
                <a:lnTo>
                  <a:pt x="166134" y="26670"/>
                </a:lnTo>
                <a:lnTo>
                  <a:pt x="166209" y="25400"/>
                </a:lnTo>
                <a:lnTo>
                  <a:pt x="174409" y="25400"/>
                </a:lnTo>
                <a:lnTo>
                  <a:pt x="172840" y="26670"/>
                </a:lnTo>
                <a:lnTo>
                  <a:pt x="175700" y="30479"/>
                </a:lnTo>
                <a:lnTo>
                  <a:pt x="191611" y="30479"/>
                </a:lnTo>
                <a:lnTo>
                  <a:pt x="192272" y="31750"/>
                </a:lnTo>
                <a:lnTo>
                  <a:pt x="276631" y="31750"/>
                </a:lnTo>
                <a:lnTo>
                  <a:pt x="277395" y="33020"/>
                </a:lnTo>
                <a:lnTo>
                  <a:pt x="302379" y="33020"/>
                </a:lnTo>
                <a:lnTo>
                  <a:pt x="302382" y="35560"/>
                </a:lnTo>
                <a:close/>
              </a:path>
              <a:path w="394969" h="335279">
                <a:moveTo>
                  <a:pt x="84789" y="35560"/>
                </a:moveTo>
                <a:lnTo>
                  <a:pt x="82359" y="35560"/>
                </a:lnTo>
                <a:lnTo>
                  <a:pt x="83277" y="34289"/>
                </a:lnTo>
                <a:lnTo>
                  <a:pt x="84283" y="33020"/>
                </a:lnTo>
                <a:lnTo>
                  <a:pt x="83909" y="31750"/>
                </a:lnTo>
                <a:lnTo>
                  <a:pt x="83822" y="30479"/>
                </a:lnTo>
                <a:lnTo>
                  <a:pt x="82953" y="27939"/>
                </a:lnTo>
                <a:lnTo>
                  <a:pt x="86842" y="27939"/>
                </a:lnTo>
                <a:lnTo>
                  <a:pt x="84789" y="35560"/>
                </a:lnTo>
                <a:close/>
              </a:path>
              <a:path w="394969" h="335279">
                <a:moveTo>
                  <a:pt x="302379" y="33020"/>
                </a:moveTo>
                <a:lnTo>
                  <a:pt x="277395" y="33020"/>
                </a:lnTo>
                <a:lnTo>
                  <a:pt x="278228" y="31750"/>
                </a:lnTo>
                <a:lnTo>
                  <a:pt x="279280" y="31750"/>
                </a:lnTo>
                <a:lnTo>
                  <a:pt x="279184" y="30479"/>
                </a:lnTo>
                <a:lnTo>
                  <a:pt x="278553" y="30479"/>
                </a:lnTo>
                <a:lnTo>
                  <a:pt x="277645" y="29210"/>
                </a:lnTo>
                <a:lnTo>
                  <a:pt x="276840" y="27939"/>
                </a:lnTo>
                <a:lnTo>
                  <a:pt x="299559" y="27939"/>
                </a:lnTo>
                <a:lnTo>
                  <a:pt x="302376" y="30479"/>
                </a:lnTo>
                <a:lnTo>
                  <a:pt x="302379" y="33020"/>
                </a:lnTo>
                <a:close/>
              </a:path>
              <a:path w="394969" h="335279">
                <a:moveTo>
                  <a:pt x="124897" y="36829"/>
                </a:moveTo>
                <a:lnTo>
                  <a:pt x="122409" y="33020"/>
                </a:lnTo>
                <a:lnTo>
                  <a:pt x="120896" y="30479"/>
                </a:lnTo>
                <a:lnTo>
                  <a:pt x="128617" y="30479"/>
                </a:lnTo>
                <a:lnTo>
                  <a:pt x="124897" y="36829"/>
                </a:lnTo>
                <a:close/>
              </a:path>
              <a:path w="394969" h="335279">
                <a:moveTo>
                  <a:pt x="68160" y="46989"/>
                </a:moveTo>
                <a:lnTo>
                  <a:pt x="61118" y="45720"/>
                </a:lnTo>
                <a:lnTo>
                  <a:pt x="57453" y="41910"/>
                </a:lnTo>
                <a:lnTo>
                  <a:pt x="58086" y="39370"/>
                </a:lnTo>
                <a:lnTo>
                  <a:pt x="61453" y="35560"/>
                </a:lnTo>
                <a:lnTo>
                  <a:pt x="61024" y="34289"/>
                </a:lnTo>
                <a:lnTo>
                  <a:pt x="67864" y="34289"/>
                </a:lnTo>
                <a:lnTo>
                  <a:pt x="68046" y="38100"/>
                </a:lnTo>
                <a:lnTo>
                  <a:pt x="75920" y="38100"/>
                </a:lnTo>
                <a:lnTo>
                  <a:pt x="74141" y="40639"/>
                </a:lnTo>
                <a:lnTo>
                  <a:pt x="73680" y="43179"/>
                </a:lnTo>
                <a:lnTo>
                  <a:pt x="71691" y="45720"/>
                </a:lnTo>
                <a:lnTo>
                  <a:pt x="68160" y="46989"/>
                </a:lnTo>
                <a:close/>
              </a:path>
              <a:path w="394969" h="335279">
                <a:moveTo>
                  <a:pt x="149218" y="59689"/>
                </a:moveTo>
                <a:lnTo>
                  <a:pt x="139726" y="59689"/>
                </a:lnTo>
                <a:lnTo>
                  <a:pt x="140090" y="58420"/>
                </a:lnTo>
                <a:lnTo>
                  <a:pt x="139955" y="57150"/>
                </a:lnTo>
                <a:lnTo>
                  <a:pt x="139717" y="57150"/>
                </a:lnTo>
                <a:lnTo>
                  <a:pt x="139530" y="55973"/>
                </a:lnTo>
                <a:lnTo>
                  <a:pt x="139803" y="55879"/>
                </a:lnTo>
                <a:lnTo>
                  <a:pt x="143343" y="54610"/>
                </a:lnTo>
                <a:lnTo>
                  <a:pt x="143496" y="50800"/>
                </a:lnTo>
                <a:lnTo>
                  <a:pt x="149992" y="48260"/>
                </a:lnTo>
                <a:lnTo>
                  <a:pt x="149877" y="45720"/>
                </a:lnTo>
                <a:lnTo>
                  <a:pt x="148987" y="43179"/>
                </a:lnTo>
                <a:lnTo>
                  <a:pt x="147552" y="39370"/>
                </a:lnTo>
                <a:lnTo>
                  <a:pt x="144739" y="38100"/>
                </a:lnTo>
                <a:lnTo>
                  <a:pt x="302384" y="38100"/>
                </a:lnTo>
                <a:lnTo>
                  <a:pt x="302386" y="39370"/>
                </a:lnTo>
                <a:lnTo>
                  <a:pt x="308863" y="39370"/>
                </a:lnTo>
                <a:lnTo>
                  <a:pt x="310499" y="44450"/>
                </a:lnTo>
                <a:lnTo>
                  <a:pt x="158450" y="44450"/>
                </a:lnTo>
                <a:lnTo>
                  <a:pt x="157024" y="45720"/>
                </a:lnTo>
                <a:lnTo>
                  <a:pt x="240656" y="45720"/>
                </a:lnTo>
                <a:lnTo>
                  <a:pt x="241258" y="46989"/>
                </a:lnTo>
                <a:lnTo>
                  <a:pt x="311317" y="46989"/>
                </a:lnTo>
                <a:lnTo>
                  <a:pt x="311726" y="48260"/>
                </a:lnTo>
                <a:lnTo>
                  <a:pt x="223425" y="48260"/>
                </a:lnTo>
                <a:lnTo>
                  <a:pt x="220619" y="50800"/>
                </a:lnTo>
                <a:lnTo>
                  <a:pt x="158221" y="50800"/>
                </a:lnTo>
                <a:lnTo>
                  <a:pt x="158804" y="52070"/>
                </a:lnTo>
                <a:lnTo>
                  <a:pt x="219217" y="52070"/>
                </a:lnTo>
                <a:lnTo>
                  <a:pt x="216411" y="54610"/>
                </a:lnTo>
                <a:lnTo>
                  <a:pt x="216339" y="58420"/>
                </a:lnTo>
                <a:lnTo>
                  <a:pt x="149341" y="58420"/>
                </a:lnTo>
                <a:lnTo>
                  <a:pt x="149218" y="59689"/>
                </a:lnTo>
                <a:close/>
              </a:path>
              <a:path w="394969" h="335279">
                <a:moveTo>
                  <a:pt x="83478" y="40639"/>
                </a:moveTo>
                <a:close/>
              </a:path>
              <a:path w="394969" h="335279">
                <a:moveTo>
                  <a:pt x="311317" y="46989"/>
                </a:moveTo>
                <a:lnTo>
                  <a:pt x="286007" y="46989"/>
                </a:lnTo>
                <a:lnTo>
                  <a:pt x="285977" y="45720"/>
                </a:lnTo>
                <a:lnTo>
                  <a:pt x="158861" y="45720"/>
                </a:lnTo>
                <a:lnTo>
                  <a:pt x="158450" y="44450"/>
                </a:lnTo>
                <a:lnTo>
                  <a:pt x="310499" y="44450"/>
                </a:lnTo>
                <a:lnTo>
                  <a:pt x="311317" y="46989"/>
                </a:lnTo>
                <a:close/>
              </a:path>
              <a:path w="394969" h="335279">
                <a:moveTo>
                  <a:pt x="285212" y="46989"/>
                </a:moveTo>
                <a:lnTo>
                  <a:pt x="241258" y="46989"/>
                </a:lnTo>
                <a:lnTo>
                  <a:pt x="241670" y="45720"/>
                </a:lnTo>
                <a:lnTo>
                  <a:pt x="285977" y="45720"/>
                </a:lnTo>
                <a:lnTo>
                  <a:pt x="285212" y="46989"/>
                </a:lnTo>
                <a:close/>
              </a:path>
              <a:path w="394969" h="335279">
                <a:moveTo>
                  <a:pt x="225778" y="55879"/>
                </a:moveTo>
                <a:lnTo>
                  <a:pt x="223425" y="48260"/>
                </a:lnTo>
                <a:lnTo>
                  <a:pt x="311726" y="48260"/>
                </a:lnTo>
                <a:lnTo>
                  <a:pt x="312135" y="49529"/>
                </a:lnTo>
                <a:lnTo>
                  <a:pt x="238503" y="49529"/>
                </a:lnTo>
                <a:lnTo>
                  <a:pt x="235804" y="50800"/>
                </a:lnTo>
                <a:lnTo>
                  <a:pt x="232867" y="52070"/>
                </a:lnTo>
                <a:lnTo>
                  <a:pt x="225778" y="55879"/>
                </a:lnTo>
                <a:close/>
              </a:path>
              <a:path w="394969" h="335279">
                <a:moveTo>
                  <a:pt x="248950" y="54610"/>
                </a:moveTo>
                <a:lnTo>
                  <a:pt x="243707" y="53339"/>
                </a:lnTo>
                <a:lnTo>
                  <a:pt x="241334" y="50800"/>
                </a:lnTo>
                <a:lnTo>
                  <a:pt x="238503" y="49529"/>
                </a:lnTo>
                <a:lnTo>
                  <a:pt x="312135" y="49529"/>
                </a:lnTo>
                <a:lnTo>
                  <a:pt x="312544" y="50800"/>
                </a:lnTo>
                <a:lnTo>
                  <a:pt x="310519" y="50800"/>
                </a:lnTo>
                <a:lnTo>
                  <a:pt x="310174" y="52070"/>
                </a:lnTo>
                <a:lnTo>
                  <a:pt x="251984" y="52070"/>
                </a:lnTo>
                <a:lnTo>
                  <a:pt x="248950" y="54610"/>
                </a:lnTo>
                <a:close/>
              </a:path>
              <a:path w="394969" h="335279">
                <a:moveTo>
                  <a:pt x="219217" y="52070"/>
                </a:moveTo>
                <a:lnTo>
                  <a:pt x="160966" y="52070"/>
                </a:lnTo>
                <a:lnTo>
                  <a:pt x="160776" y="50800"/>
                </a:lnTo>
                <a:lnTo>
                  <a:pt x="220619" y="50800"/>
                </a:lnTo>
                <a:lnTo>
                  <a:pt x="219217" y="52070"/>
                </a:lnTo>
                <a:close/>
              </a:path>
              <a:path w="394969" h="335279">
                <a:moveTo>
                  <a:pt x="313771" y="54610"/>
                </a:moveTo>
                <a:lnTo>
                  <a:pt x="310519" y="50800"/>
                </a:lnTo>
                <a:lnTo>
                  <a:pt x="312544" y="50800"/>
                </a:lnTo>
                <a:lnTo>
                  <a:pt x="313771" y="54610"/>
                </a:lnTo>
                <a:close/>
              </a:path>
              <a:path w="394969" h="335279">
                <a:moveTo>
                  <a:pt x="321606" y="54610"/>
                </a:moveTo>
                <a:lnTo>
                  <a:pt x="313771" y="54610"/>
                </a:lnTo>
                <a:lnTo>
                  <a:pt x="314641" y="50800"/>
                </a:lnTo>
                <a:lnTo>
                  <a:pt x="318058" y="53339"/>
                </a:lnTo>
                <a:lnTo>
                  <a:pt x="320622" y="53339"/>
                </a:lnTo>
                <a:lnTo>
                  <a:pt x="321606" y="54610"/>
                </a:lnTo>
                <a:close/>
              </a:path>
              <a:path w="394969" h="335279">
                <a:moveTo>
                  <a:pt x="320622" y="53339"/>
                </a:moveTo>
                <a:lnTo>
                  <a:pt x="318058" y="53339"/>
                </a:lnTo>
                <a:lnTo>
                  <a:pt x="319273" y="50800"/>
                </a:lnTo>
                <a:lnTo>
                  <a:pt x="320622" y="53339"/>
                </a:lnTo>
                <a:close/>
              </a:path>
              <a:path w="394969" h="335279">
                <a:moveTo>
                  <a:pt x="370555" y="81279"/>
                </a:moveTo>
                <a:lnTo>
                  <a:pt x="275741" y="81279"/>
                </a:lnTo>
                <a:lnTo>
                  <a:pt x="278849" y="77470"/>
                </a:lnTo>
                <a:lnTo>
                  <a:pt x="279424" y="69850"/>
                </a:lnTo>
                <a:lnTo>
                  <a:pt x="276640" y="67310"/>
                </a:lnTo>
                <a:lnTo>
                  <a:pt x="273301" y="63500"/>
                </a:lnTo>
                <a:lnTo>
                  <a:pt x="268134" y="58420"/>
                </a:lnTo>
                <a:lnTo>
                  <a:pt x="266317" y="57150"/>
                </a:lnTo>
                <a:lnTo>
                  <a:pt x="260145" y="57150"/>
                </a:lnTo>
                <a:lnTo>
                  <a:pt x="257523" y="53339"/>
                </a:lnTo>
                <a:lnTo>
                  <a:pt x="251984" y="52070"/>
                </a:lnTo>
                <a:lnTo>
                  <a:pt x="310174" y="52070"/>
                </a:lnTo>
                <a:lnTo>
                  <a:pt x="313714" y="54610"/>
                </a:lnTo>
                <a:lnTo>
                  <a:pt x="321606" y="54610"/>
                </a:lnTo>
                <a:lnTo>
                  <a:pt x="324842" y="58420"/>
                </a:lnTo>
                <a:lnTo>
                  <a:pt x="327051" y="59689"/>
                </a:lnTo>
                <a:lnTo>
                  <a:pt x="290436" y="59689"/>
                </a:lnTo>
                <a:lnTo>
                  <a:pt x="289786" y="60960"/>
                </a:lnTo>
                <a:lnTo>
                  <a:pt x="347564" y="60960"/>
                </a:lnTo>
                <a:lnTo>
                  <a:pt x="350053" y="62229"/>
                </a:lnTo>
                <a:lnTo>
                  <a:pt x="351133" y="68579"/>
                </a:lnTo>
                <a:lnTo>
                  <a:pt x="359515" y="68579"/>
                </a:lnTo>
                <a:lnTo>
                  <a:pt x="359934" y="73660"/>
                </a:lnTo>
                <a:lnTo>
                  <a:pt x="362422" y="77470"/>
                </a:lnTo>
                <a:lnTo>
                  <a:pt x="369895" y="77470"/>
                </a:lnTo>
                <a:lnTo>
                  <a:pt x="370555" y="81279"/>
                </a:lnTo>
                <a:close/>
              </a:path>
              <a:path w="394969" h="335279">
                <a:moveTo>
                  <a:pt x="54162" y="60960"/>
                </a:moveTo>
                <a:lnTo>
                  <a:pt x="47437" y="59689"/>
                </a:lnTo>
                <a:lnTo>
                  <a:pt x="44673" y="53339"/>
                </a:lnTo>
                <a:lnTo>
                  <a:pt x="58632" y="53339"/>
                </a:lnTo>
                <a:lnTo>
                  <a:pt x="56297" y="57150"/>
                </a:lnTo>
                <a:lnTo>
                  <a:pt x="54162" y="60960"/>
                </a:lnTo>
                <a:close/>
              </a:path>
              <a:path w="394969" h="335279">
                <a:moveTo>
                  <a:pt x="140108" y="76200"/>
                </a:moveTo>
                <a:lnTo>
                  <a:pt x="132781" y="76200"/>
                </a:lnTo>
                <a:lnTo>
                  <a:pt x="133162" y="68579"/>
                </a:lnTo>
                <a:lnTo>
                  <a:pt x="131517" y="66039"/>
                </a:lnTo>
                <a:lnTo>
                  <a:pt x="130675" y="63500"/>
                </a:lnTo>
                <a:lnTo>
                  <a:pt x="132168" y="59689"/>
                </a:lnTo>
                <a:lnTo>
                  <a:pt x="136081" y="57150"/>
                </a:lnTo>
                <a:lnTo>
                  <a:pt x="139474" y="55992"/>
                </a:lnTo>
                <a:lnTo>
                  <a:pt x="139047" y="57150"/>
                </a:lnTo>
                <a:lnTo>
                  <a:pt x="138531" y="57150"/>
                </a:lnTo>
                <a:lnTo>
                  <a:pt x="138349" y="58420"/>
                </a:lnTo>
                <a:lnTo>
                  <a:pt x="139152" y="59689"/>
                </a:lnTo>
                <a:lnTo>
                  <a:pt x="149093" y="59689"/>
                </a:lnTo>
                <a:lnTo>
                  <a:pt x="153479" y="66039"/>
                </a:lnTo>
                <a:lnTo>
                  <a:pt x="147705" y="66039"/>
                </a:lnTo>
                <a:lnTo>
                  <a:pt x="146443" y="71120"/>
                </a:lnTo>
                <a:lnTo>
                  <a:pt x="140865" y="71120"/>
                </a:lnTo>
                <a:lnTo>
                  <a:pt x="140108" y="76200"/>
                </a:lnTo>
                <a:close/>
              </a:path>
              <a:path w="394969" h="335279">
                <a:moveTo>
                  <a:pt x="347564" y="60960"/>
                </a:moveTo>
                <a:lnTo>
                  <a:pt x="291421" y="60960"/>
                </a:lnTo>
                <a:lnTo>
                  <a:pt x="291202" y="59689"/>
                </a:lnTo>
                <a:lnTo>
                  <a:pt x="327051" y="59689"/>
                </a:lnTo>
                <a:lnTo>
                  <a:pt x="336074" y="57150"/>
                </a:lnTo>
                <a:lnTo>
                  <a:pt x="341087" y="58420"/>
                </a:lnTo>
                <a:lnTo>
                  <a:pt x="347564" y="60960"/>
                </a:lnTo>
                <a:close/>
              </a:path>
              <a:path w="394969" h="335279">
                <a:moveTo>
                  <a:pt x="204170" y="68579"/>
                </a:moveTo>
                <a:lnTo>
                  <a:pt x="155426" y="68579"/>
                </a:lnTo>
                <a:lnTo>
                  <a:pt x="156469" y="63500"/>
                </a:lnTo>
                <a:lnTo>
                  <a:pt x="158067" y="59689"/>
                </a:lnTo>
                <a:lnTo>
                  <a:pt x="154395" y="59689"/>
                </a:lnTo>
                <a:lnTo>
                  <a:pt x="151934" y="58420"/>
                </a:lnTo>
                <a:lnTo>
                  <a:pt x="208622" y="58420"/>
                </a:lnTo>
                <a:lnTo>
                  <a:pt x="206106" y="60960"/>
                </a:lnTo>
                <a:lnTo>
                  <a:pt x="204384" y="62229"/>
                </a:lnTo>
                <a:lnTo>
                  <a:pt x="204170" y="68579"/>
                </a:lnTo>
                <a:close/>
              </a:path>
              <a:path w="394969" h="335279">
                <a:moveTo>
                  <a:pt x="216315" y="59689"/>
                </a:moveTo>
                <a:lnTo>
                  <a:pt x="208622" y="58420"/>
                </a:lnTo>
                <a:lnTo>
                  <a:pt x="216339" y="58420"/>
                </a:lnTo>
                <a:lnTo>
                  <a:pt x="216315" y="59689"/>
                </a:lnTo>
                <a:close/>
              </a:path>
              <a:path w="394969" h="335279">
                <a:moveTo>
                  <a:pt x="146881" y="71120"/>
                </a:moveTo>
                <a:lnTo>
                  <a:pt x="146527" y="71120"/>
                </a:lnTo>
                <a:lnTo>
                  <a:pt x="147705" y="66039"/>
                </a:lnTo>
                <a:lnTo>
                  <a:pt x="149246" y="66039"/>
                </a:lnTo>
                <a:lnTo>
                  <a:pt x="148708" y="67310"/>
                </a:lnTo>
                <a:lnTo>
                  <a:pt x="148049" y="67310"/>
                </a:lnTo>
                <a:lnTo>
                  <a:pt x="146881" y="71120"/>
                </a:lnTo>
                <a:close/>
              </a:path>
              <a:path w="394969" h="335279">
                <a:moveTo>
                  <a:pt x="154356" y="67310"/>
                </a:moveTo>
                <a:lnTo>
                  <a:pt x="154203" y="67310"/>
                </a:lnTo>
                <a:lnTo>
                  <a:pt x="149590" y="66039"/>
                </a:lnTo>
                <a:lnTo>
                  <a:pt x="153479" y="66039"/>
                </a:lnTo>
                <a:lnTo>
                  <a:pt x="154356" y="67310"/>
                </a:lnTo>
                <a:close/>
              </a:path>
              <a:path w="394969" h="335279">
                <a:moveTo>
                  <a:pt x="359515" y="68579"/>
                </a:moveTo>
                <a:lnTo>
                  <a:pt x="351133" y="68579"/>
                </a:lnTo>
                <a:lnTo>
                  <a:pt x="359305" y="66039"/>
                </a:lnTo>
                <a:lnTo>
                  <a:pt x="359515" y="68579"/>
                </a:lnTo>
                <a:close/>
              </a:path>
              <a:path w="394969" h="335279">
                <a:moveTo>
                  <a:pt x="146997" y="71120"/>
                </a:moveTo>
                <a:lnTo>
                  <a:pt x="148049" y="67310"/>
                </a:lnTo>
                <a:lnTo>
                  <a:pt x="148708" y="67310"/>
                </a:lnTo>
                <a:lnTo>
                  <a:pt x="147122" y="71052"/>
                </a:lnTo>
                <a:close/>
              </a:path>
              <a:path w="394969" h="335279">
                <a:moveTo>
                  <a:pt x="165265" y="78739"/>
                </a:moveTo>
                <a:lnTo>
                  <a:pt x="145611" y="78739"/>
                </a:lnTo>
                <a:lnTo>
                  <a:pt x="146233" y="72389"/>
                </a:lnTo>
                <a:lnTo>
                  <a:pt x="146491" y="72389"/>
                </a:lnTo>
                <a:lnTo>
                  <a:pt x="146881" y="71120"/>
                </a:lnTo>
                <a:lnTo>
                  <a:pt x="147093" y="71120"/>
                </a:lnTo>
                <a:lnTo>
                  <a:pt x="149341" y="69850"/>
                </a:lnTo>
                <a:lnTo>
                  <a:pt x="151896" y="68579"/>
                </a:lnTo>
                <a:lnTo>
                  <a:pt x="154251" y="67310"/>
                </a:lnTo>
                <a:lnTo>
                  <a:pt x="154404" y="68579"/>
                </a:lnTo>
                <a:lnTo>
                  <a:pt x="204170" y="68579"/>
                </a:lnTo>
                <a:lnTo>
                  <a:pt x="203998" y="73660"/>
                </a:lnTo>
                <a:lnTo>
                  <a:pt x="171787" y="73660"/>
                </a:lnTo>
                <a:lnTo>
                  <a:pt x="166526" y="77470"/>
                </a:lnTo>
                <a:lnTo>
                  <a:pt x="165265" y="78739"/>
                </a:lnTo>
                <a:close/>
              </a:path>
              <a:path w="394969" h="335279">
                <a:moveTo>
                  <a:pt x="146233" y="72389"/>
                </a:moveTo>
                <a:lnTo>
                  <a:pt x="140865" y="71120"/>
                </a:lnTo>
                <a:lnTo>
                  <a:pt x="146527" y="71120"/>
                </a:lnTo>
                <a:lnTo>
                  <a:pt x="146233" y="72389"/>
                </a:lnTo>
                <a:close/>
              </a:path>
              <a:path w="394969" h="335279">
                <a:moveTo>
                  <a:pt x="112726" y="146050"/>
                </a:moveTo>
                <a:lnTo>
                  <a:pt x="109290" y="142239"/>
                </a:lnTo>
                <a:lnTo>
                  <a:pt x="112880" y="135889"/>
                </a:lnTo>
                <a:lnTo>
                  <a:pt x="106565" y="129539"/>
                </a:lnTo>
                <a:lnTo>
                  <a:pt x="113214" y="121920"/>
                </a:lnTo>
                <a:lnTo>
                  <a:pt x="116189" y="121920"/>
                </a:lnTo>
                <a:lnTo>
                  <a:pt x="118400" y="120650"/>
                </a:lnTo>
                <a:lnTo>
                  <a:pt x="119367" y="115570"/>
                </a:lnTo>
                <a:lnTo>
                  <a:pt x="113588" y="113029"/>
                </a:lnTo>
                <a:lnTo>
                  <a:pt x="117309" y="107950"/>
                </a:lnTo>
                <a:lnTo>
                  <a:pt x="113377" y="102870"/>
                </a:lnTo>
                <a:lnTo>
                  <a:pt x="118487" y="100329"/>
                </a:lnTo>
                <a:lnTo>
                  <a:pt x="120418" y="92710"/>
                </a:lnTo>
                <a:lnTo>
                  <a:pt x="119997" y="88900"/>
                </a:lnTo>
                <a:lnTo>
                  <a:pt x="124811" y="86360"/>
                </a:lnTo>
                <a:lnTo>
                  <a:pt x="126006" y="74929"/>
                </a:lnTo>
                <a:lnTo>
                  <a:pt x="127317" y="73660"/>
                </a:lnTo>
                <a:lnTo>
                  <a:pt x="132781" y="76200"/>
                </a:lnTo>
                <a:lnTo>
                  <a:pt x="140108" y="76200"/>
                </a:lnTo>
                <a:lnTo>
                  <a:pt x="139918" y="77470"/>
                </a:lnTo>
                <a:lnTo>
                  <a:pt x="140492" y="77470"/>
                </a:lnTo>
                <a:lnTo>
                  <a:pt x="140425" y="78739"/>
                </a:lnTo>
                <a:lnTo>
                  <a:pt x="165265" y="78739"/>
                </a:lnTo>
                <a:lnTo>
                  <a:pt x="161483" y="82550"/>
                </a:lnTo>
                <a:lnTo>
                  <a:pt x="155801" y="86360"/>
                </a:lnTo>
                <a:lnTo>
                  <a:pt x="153536" y="87629"/>
                </a:lnTo>
                <a:lnTo>
                  <a:pt x="134914" y="87629"/>
                </a:lnTo>
                <a:lnTo>
                  <a:pt x="134416" y="88900"/>
                </a:lnTo>
                <a:lnTo>
                  <a:pt x="133843" y="88900"/>
                </a:lnTo>
                <a:lnTo>
                  <a:pt x="133384" y="90170"/>
                </a:lnTo>
                <a:lnTo>
                  <a:pt x="133872" y="90170"/>
                </a:lnTo>
                <a:lnTo>
                  <a:pt x="134072" y="91439"/>
                </a:lnTo>
                <a:lnTo>
                  <a:pt x="148388" y="91439"/>
                </a:lnTo>
                <a:lnTo>
                  <a:pt x="145916" y="96520"/>
                </a:lnTo>
                <a:lnTo>
                  <a:pt x="143716" y="104139"/>
                </a:lnTo>
                <a:lnTo>
                  <a:pt x="141660" y="110489"/>
                </a:lnTo>
                <a:lnTo>
                  <a:pt x="139829" y="118110"/>
                </a:lnTo>
                <a:lnTo>
                  <a:pt x="136416" y="132079"/>
                </a:lnTo>
                <a:lnTo>
                  <a:pt x="141933" y="139700"/>
                </a:lnTo>
                <a:lnTo>
                  <a:pt x="120659" y="139700"/>
                </a:lnTo>
                <a:lnTo>
                  <a:pt x="112726" y="146050"/>
                </a:lnTo>
                <a:close/>
              </a:path>
              <a:path w="394969" h="335279">
                <a:moveTo>
                  <a:pt x="194558" y="143510"/>
                </a:moveTo>
                <a:lnTo>
                  <a:pt x="154480" y="143510"/>
                </a:lnTo>
                <a:lnTo>
                  <a:pt x="156700" y="135889"/>
                </a:lnTo>
                <a:lnTo>
                  <a:pt x="167519" y="128270"/>
                </a:lnTo>
                <a:lnTo>
                  <a:pt x="173270" y="125729"/>
                </a:lnTo>
                <a:lnTo>
                  <a:pt x="176725" y="120650"/>
                </a:lnTo>
                <a:lnTo>
                  <a:pt x="176049" y="86360"/>
                </a:lnTo>
                <a:lnTo>
                  <a:pt x="175940" y="76200"/>
                </a:lnTo>
                <a:lnTo>
                  <a:pt x="176006" y="74929"/>
                </a:lnTo>
                <a:lnTo>
                  <a:pt x="171787" y="73660"/>
                </a:lnTo>
                <a:lnTo>
                  <a:pt x="203998" y="73660"/>
                </a:lnTo>
                <a:lnTo>
                  <a:pt x="203912" y="76200"/>
                </a:lnTo>
                <a:lnTo>
                  <a:pt x="188673" y="76200"/>
                </a:lnTo>
                <a:lnTo>
                  <a:pt x="189182" y="77470"/>
                </a:lnTo>
                <a:lnTo>
                  <a:pt x="203869" y="77470"/>
                </a:lnTo>
                <a:lnTo>
                  <a:pt x="203510" y="87629"/>
                </a:lnTo>
                <a:lnTo>
                  <a:pt x="202968" y="99060"/>
                </a:lnTo>
                <a:lnTo>
                  <a:pt x="202482" y="101600"/>
                </a:lnTo>
                <a:lnTo>
                  <a:pt x="199152" y="106679"/>
                </a:lnTo>
                <a:lnTo>
                  <a:pt x="198998" y="110489"/>
                </a:lnTo>
                <a:lnTo>
                  <a:pt x="200223" y="119379"/>
                </a:lnTo>
                <a:lnTo>
                  <a:pt x="199056" y="124460"/>
                </a:lnTo>
                <a:lnTo>
                  <a:pt x="198815" y="135889"/>
                </a:lnTo>
                <a:lnTo>
                  <a:pt x="194740" y="137160"/>
                </a:lnTo>
                <a:lnTo>
                  <a:pt x="191803" y="140970"/>
                </a:lnTo>
                <a:lnTo>
                  <a:pt x="194558" y="143510"/>
                </a:lnTo>
                <a:close/>
              </a:path>
              <a:path w="394969" h="335279">
                <a:moveTo>
                  <a:pt x="140492" y="77470"/>
                </a:moveTo>
                <a:lnTo>
                  <a:pt x="139918" y="77470"/>
                </a:lnTo>
                <a:lnTo>
                  <a:pt x="140558" y="76200"/>
                </a:lnTo>
                <a:lnTo>
                  <a:pt x="140492" y="77470"/>
                </a:lnTo>
                <a:close/>
              </a:path>
              <a:path w="394969" h="335279">
                <a:moveTo>
                  <a:pt x="203869" y="77470"/>
                </a:moveTo>
                <a:lnTo>
                  <a:pt x="190377" y="77470"/>
                </a:lnTo>
                <a:lnTo>
                  <a:pt x="190118" y="76200"/>
                </a:lnTo>
                <a:lnTo>
                  <a:pt x="203912" y="76200"/>
                </a:lnTo>
                <a:lnTo>
                  <a:pt x="203869" y="77470"/>
                </a:lnTo>
                <a:close/>
              </a:path>
              <a:path w="394969" h="335279">
                <a:moveTo>
                  <a:pt x="145611" y="78739"/>
                </a:moveTo>
                <a:lnTo>
                  <a:pt x="140425" y="78739"/>
                </a:lnTo>
                <a:lnTo>
                  <a:pt x="143946" y="77470"/>
                </a:lnTo>
                <a:lnTo>
                  <a:pt x="145611" y="78739"/>
                </a:lnTo>
                <a:close/>
              </a:path>
              <a:path w="394969" h="335279">
                <a:moveTo>
                  <a:pt x="31305" y="80010"/>
                </a:moveTo>
                <a:lnTo>
                  <a:pt x="24398" y="78739"/>
                </a:lnTo>
                <a:lnTo>
                  <a:pt x="31857" y="78739"/>
                </a:lnTo>
                <a:lnTo>
                  <a:pt x="31305" y="80010"/>
                </a:lnTo>
                <a:close/>
              </a:path>
              <a:path w="394969" h="335279">
                <a:moveTo>
                  <a:pt x="247764" y="199389"/>
                </a:moveTo>
                <a:lnTo>
                  <a:pt x="245440" y="196850"/>
                </a:lnTo>
                <a:lnTo>
                  <a:pt x="243285" y="194310"/>
                </a:lnTo>
                <a:lnTo>
                  <a:pt x="240741" y="191770"/>
                </a:lnTo>
                <a:lnTo>
                  <a:pt x="238340" y="189229"/>
                </a:lnTo>
                <a:lnTo>
                  <a:pt x="235546" y="187960"/>
                </a:lnTo>
                <a:lnTo>
                  <a:pt x="232734" y="185420"/>
                </a:lnTo>
                <a:lnTo>
                  <a:pt x="232342" y="180339"/>
                </a:lnTo>
                <a:lnTo>
                  <a:pt x="232140" y="173989"/>
                </a:lnTo>
                <a:lnTo>
                  <a:pt x="231471" y="167639"/>
                </a:lnTo>
                <a:lnTo>
                  <a:pt x="230533" y="160020"/>
                </a:lnTo>
                <a:lnTo>
                  <a:pt x="231854" y="151129"/>
                </a:lnTo>
                <a:lnTo>
                  <a:pt x="234368" y="143510"/>
                </a:lnTo>
                <a:lnTo>
                  <a:pt x="237329" y="133350"/>
                </a:lnTo>
                <a:lnTo>
                  <a:pt x="240247" y="124460"/>
                </a:lnTo>
                <a:lnTo>
                  <a:pt x="243221" y="114300"/>
                </a:lnTo>
                <a:lnTo>
                  <a:pt x="246349" y="105410"/>
                </a:lnTo>
                <a:lnTo>
                  <a:pt x="248099" y="100329"/>
                </a:lnTo>
                <a:lnTo>
                  <a:pt x="249439" y="93979"/>
                </a:lnTo>
                <a:lnTo>
                  <a:pt x="256663" y="90170"/>
                </a:lnTo>
                <a:lnTo>
                  <a:pt x="257723" y="88900"/>
                </a:lnTo>
                <a:lnTo>
                  <a:pt x="260317" y="82550"/>
                </a:lnTo>
                <a:lnTo>
                  <a:pt x="263838" y="80010"/>
                </a:lnTo>
                <a:lnTo>
                  <a:pt x="275741" y="81279"/>
                </a:lnTo>
                <a:lnTo>
                  <a:pt x="370555" y="81279"/>
                </a:lnTo>
                <a:lnTo>
                  <a:pt x="370422" y="85089"/>
                </a:lnTo>
                <a:lnTo>
                  <a:pt x="370209" y="85089"/>
                </a:lnTo>
                <a:lnTo>
                  <a:pt x="370287" y="86360"/>
                </a:lnTo>
                <a:lnTo>
                  <a:pt x="365083" y="88900"/>
                </a:lnTo>
                <a:lnTo>
                  <a:pt x="365910" y="90170"/>
                </a:lnTo>
                <a:lnTo>
                  <a:pt x="356289" y="90170"/>
                </a:lnTo>
                <a:lnTo>
                  <a:pt x="355936" y="91439"/>
                </a:lnTo>
                <a:lnTo>
                  <a:pt x="355840" y="92710"/>
                </a:lnTo>
                <a:lnTo>
                  <a:pt x="356289" y="92710"/>
                </a:lnTo>
                <a:lnTo>
                  <a:pt x="356530" y="93979"/>
                </a:lnTo>
                <a:lnTo>
                  <a:pt x="368393" y="93979"/>
                </a:lnTo>
                <a:lnTo>
                  <a:pt x="370707" y="99060"/>
                </a:lnTo>
                <a:lnTo>
                  <a:pt x="383041" y="99060"/>
                </a:lnTo>
                <a:lnTo>
                  <a:pt x="379741" y="100329"/>
                </a:lnTo>
                <a:lnTo>
                  <a:pt x="377110" y="101600"/>
                </a:lnTo>
                <a:lnTo>
                  <a:pt x="377195" y="104139"/>
                </a:lnTo>
                <a:lnTo>
                  <a:pt x="382606" y="104139"/>
                </a:lnTo>
                <a:lnTo>
                  <a:pt x="386007" y="105410"/>
                </a:lnTo>
                <a:lnTo>
                  <a:pt x="321904" y="105410"/>
                </a:lnTo>
                <a:lnTo>
                  <a:pt x="321651" y="106679"/>
                </a:lnTo>
                <a:lnTo>
                  <a:pt x="302328" y="106679"/>
                </a:lnTo>
                <a:lnTo>
                  <a:pt x="301046" y="107950"/>
                </a:lnTo>
                <a:lnTo>
                  <a:pt x="321398" y="107950"/>
                </a:lnTo>
                <a:lnTo>
                  <a:pt x="320892" y="110489"/>
                </a:lnTo>
                <a:lnTo>
                  <a:pt x="280879" y="110489"/>
                </a:lnTo>
                <a:lnTo>
                  <a:pt x="280083" y="111760"/>
                </a:lnTo>
                <a:lnTo>
                  <a:pt x="275546" y="118110"/>
                </a:lnTo>
                <a:lnTo>
                  <a:pt x="271560" y="123189"/>
                </a:lnTo>
                <a:lnTo>
                  <a:pt x="268789" y="130810"/>
                </a:lnTo>
                <a:lnTo>
                  <a:pt x="267895" y="137160"/>
                </a:lnTo>
                <a:lnTo>
                  <a:pt x="267951" y="139700"/>
                </a:lnTo>
                <a:lnTo>
                  <a:pt x="268689" y="142239"/>
                </a:lnTo>
                <a:lnTo>
                  <a:pt x="269244" y="144779"/>
                </a:lnTo>
                <a:lnTo>
                  <a:pt x="312688" y="144779"/>
                </a:lnTo>
                <a:lnTo>
                  <a:pt x="311829" y="149860"/>
                </a:lnTo>
                <a:lnTo>
                  <a:pt x="311340" y="154939"/>
                </a:lnTo>
                <a:lnTo>
                  <a:pt x="307753" y="158750"/>
                </a:lnTo>
                <a:lnTo>
                  <a:pt x="302702" y="166370"/>
                </a:lnTo>
                <a:lnTo>
                  <a:pt x="298856" y="170179"/>
                </a:lnTo>
                <a:lnTo>
                  <a:pt x="297067" y="173989"/>
                </a:lnTo>
                <a:lnTo>
                  <a:pt x="293354" y="182879"/>
                </a:lnTo>
                <a:lnTo>
                  <a:pt x="284484" y="185420"/>
                </a:lnTo>
                <a:lnTo>
                  <a:pt x="279081" y="190500"/>
                </a:lnTo>
                <a:lnTo>
                  <a:pt x="272831" y="190500"/>
                </a:lnTo>
                <a:lnTo>
                  <a:pt x="270927" y="193039"/>
                </a:lnTo>
                <a:lnTo>
                  <a:pt x="269900" y="195579"/>
                </a:lnTo>
                <a:lnTo>
                  <a:pt x="251409" y="195579"/>
                </a:lnTo>
                <a:lnTo>
                  <a:pt x="247764" y="199389"/>
                </a:lnTo>
                <a:close/>
              </a:path>
              <a:path w="394969" h="335279">
                <a:moveTo>
                  <a:pt x="383041" y="99060"/>
                </a:moveTo>
                <a:lnTo>
                  <a:pt x="370707" y="99060"/>
                </a:lnTo>
                <a:lnTo>
                  <a:pt x="370654" y="92710"/>
                </a:lnTo>
                <a:lnTo>
                  <a:pt x="370718" y="86360"/>
                </a:lnTo>
                <a:lnTo>
                  <a:pt x="371521" y="86360"/>
                </a:lnTo>
                <a:lnTo>
                  <a:pt x="375636" y="87629"/>
                </a:lnTo>
                <a:lnTo>
                  <a:pt x="377541" y="91439"/>
                </a:lnTo>
                <a:lnTo>
                  <a:pt x="377942" y="92710"/>
                </a:lnTo>
                <a:lnTo>
                  <a:pt x="383041" y="99060"/>
                </a:lnTo>
                <a:close/>
              </a:path>
              <a:path w="394969" h="335279">
                <a:moveTo>
                  <a:pt x="148388" y="91439"/>
                </a:moveTo>
                <a:lnTo>
                  <a:pt x="134072" y="91439"/>
                </a:lnTo>
                <a:lnTo>
                  <a:pt x="135650" y="88900"/>
                </a:lnTo>
                <a:lnTo>
                  <a:pt x="134914" y="87629"/>
                </a:lnTo>
                <a:lnTo>
                  <a:pt x="153536" y="87629"/>
                </a:lnTo>
                <a:lnTo>
                  <a:pt x="149006" y="90170"/>
                </a:lnTo>
                <a:lnTo>
                  <a:pt x="148388" y="91439"/>
                </a:lnTo>
                <a:close/>
              </a:path>
              <a:path w="394969" h="335279">
                <a:moveTo>
                  <a:pt x="368393" y="93979"/>
                </a:moveTo>
                <a:lnTo>
                  <a:pt x="356530" y="93979"/>
                </a:lnTo>
                <a:lnTo>
                  <a:pt x="356587" y="92710"/>
                </a:lnTo>
                <a:lnTo>
                  <a:pt x="356624" y="90170"/>
                </a:lnTo>
                <a:lnTo>
                  <a:pt x="365910" y="90170"/>
                </a:lnTo>
                <a:lnTo>
                  <a:pt x="368393" y="93979"/>
                </a:lnTo>
                <a:close/>
              </a:path>
              <a:path w="394969" h="335279">
                <a:moveTo>
                  <a:pt x="382606" y="104139"/>
                </a:moveTo>
                <a:lnTo>
                  <a:pt x="377195" y="104139"/>
                </a:lnTo>
                <a:lnTo>
                  <a:pt x="379204" y="102870"/>
                </a:lnTo>
                <a:lnTo>
                  <a:pt x="382606" y="104139"/>
                </a:lnTo>
                <a:close/>
              </a:path>
              <a:path w="394969" h="335279">
                <a:moveTo>
                  <a:pt x="373866" y="214629"/>
                </a:moveTo>
                <a:lnTo>
                  <a:pt x="350615" y="214629"/>
                </a:lnTo>
                <a:lnTo>
                  <a:pt x="352865" y="191770"/>
                </a:lnTo>
                <a:lnTo>
                  <a:pt x="359782" y="190500"/>
                </a:lnTo>
                <a:lnTo>
                  <a:pt x="358663" y="182879"/>
                </a:lnTo>
                <a:lnTo>
                  <a:pt x="359686" y="177800"/>
                </a:lnTo>
                <a:lnTo>
                  <a:pt x="366796" y="173989"/>
                </a:lnTo>
                <a:lnTo>
                  <a:pt x="366404" y="166370"/>
                </a:lnTo>
                <a:lnTo>
                  <a:pt x="361064" y="165100"/>
                </a:lnTo>
                <a:lnTo>
                  <a:pt x="363188" y="158750"/>
                </a:lnTo>
                <a:lnTo>
                  <a:pt x="359189" y="152400"/>
                </a:lnTo>
                <a:lnTo>
                  <a:pt x="362012" y="144779"/>
                </a:lnTo>
                <a:lnTo>
                  <a:pt x="360422" y="142239"/>
                </a:lnTo>
                <a:lnTo>
                  <a:pt x="356126" y="133350"/>
                </a:lnTo>
                <a:lnTo>
                  <a:pt x="352828" y="127000"/>
                </a:lnTo>
                <a:lnTo>
                  <a:pt x="349474" y="120650"/>
                </a:lnTo>
                <a:lnTo>
                  <a:pt x="346053" y="115570"/>
                </a:lnTo>
                <a:lnTo>
                  <a:pt x="344989" y="113029"/>
                </a:lnTo>
                <a:lnTo>
                  <a:pt x="343086" y="111760"/>
                </a:lnTo>
                <a:lnTo>
                  <a:pt x="341239" y="110489"/>
                </a:lnTo>
                <a:lnTo>
                  <a:pt x="335595" y="106679"/>
                </a:lnTo>
                <a:lnTo>
                  <a:pt x="329069" y="106679"/>
                </a:lnTo>
                <a:lnTo>
                  <a:pt x="321904" y="105410"/>
                </a:lnTo>
                <a:lnTo>
                  <a:pt x="386007" y="105410"/>
                </a:lnTo>
                <a:lnTo>
                  <a:pt x="387241" y="109220"/>
                </a:lnTo>
                <a:lnTo>
                  <a:pt x="386122" y="116839"/>
                </a:lnTo>
                <a:lnTo>
                  <a:pt x="385424" y="119379"/>
                </a:lnTo>
                <a:lnTo>
                  <a:pt x="363532" y="119379"/>
                </a:lnTo>
                <a:lnTo>
                  <a:pt x="362785" y="120650"/>
                </a:lnTo>
                <a:lnTo>
                  <a:pt x="362968" y="120650"/>
                </a:lnTo>
                <a:lnTo>
                  <a:pt x="363283" y="121920"/>
                </a:lnTo>
                <a:lnTo>
                  <a:pt x="389250" y="121920"/>
                </a:lnTo>
                <a:lnTo>
                  <a:pt x="393076" y="124460"/>
                </a:lnTo>
                <a:lnTo>
                  <a:pt x="392867" y="127000"/>
                </a:lnTo>
                <a:lnTo>
                  <a:pt x="392828" y="138429"/>
                </a:lnTo>
                <a:lnTo>
                  <a:pt x="389384" y="144779"/>
                </a:lnTo>
                <a:lnTo>
                  <a:pt x="394704" y="149860"/>
                </a:lnTo>
                <a:lnTo>
                  <a:pt x="394445" y="152400"/>
                </a:lnTo>
                <a:lnTo>
                  <a:pt x="390514" y="156210"/>
                </a:lnTo>
                <a:lnTo>
                  <a:pt x="391728" y="158750"/>
                </a:lnTo>
                <a:lnTo>
                  <a:pt x="391858" y="160020"/>
                </a:lnTo>
                <a:lnTo>
                  <a:pt x="374679" y="160020"/>
                </a:lnTo>
                <a:lnTo>
                  <a:pt x="374391" y="165100"/>
                </a:lnTo>
                <a:lnTo>
                  <a:pt x="392442" y="165100"/>
                </a:lnTo>
                <a:lnTo>
                  <a:pt x="392765" y="167639"/>
                </a:lnTo>
                <a:lnTo>
                  <a:pt x="383080" y="167639"/>
                </a:lnTo>
                <a:lnTo>
                  <a:pt x="382810" y="168910"/>
                </a:lnTo>
                <a:lnTo>
                  <a:pt x="382755" y="170179"/>
                </a:lnTo>
                <a:lnTo>
                  <a:pt x="393087" y="170179"/>
                </a:lnTo>
                <a:lnTo>
                  <a:pt x="392665" y="177800"/>
                </a:lnTo>
                <a:lnTo>
                  <a:pt x="386475" y="184150"/>
                </a:lnTo>
                <a:lnTo>
                  <a:pt x="384562" y="184150"/>
                </a:lnTo>
                <a:lnTo>
                  <a:pt x="384390" y="189229"/>
                </a:lnTo>
                <a:lnTo>
                  <a:pt x="379519" y="193039"/>
                </a:lnTo>
                <a:lnTo>
                  <a:pt x="382457" y="198120"/>
                </a:lnTo>
                <a:lnTo>
                  <a:pt x="391939" y="198120"/>
                </a:lnTo>
                <a:lnTo>
                  <a:pt x="391163" y="201929"/>
                </a:lnTo>
                <a:lnTo>
                  <a:pt x="388303" y="208279"/>
                </a:lnTo>
                <a:lnTo>
                  <a:pt x="386799" y="212089"/>
                </a:lnTo>
                <a:lnTo>
                  <a:pt x="376640" y="212089"/>
                </a:lnTo>
                <a:lnTo>
                  <a:pt x="374450" y="213360"/>
                </a:lnTo>
                <a:lnTo>
                  <a:pt x="373866" y="214629"/>
                </a:lnTo>
                <a:close/>
              </a:path>
              <a:path w="394969" h="335279">
                <a:moveTo>
                  <a:pt x="321398" y="107950"/>
                </a:moveTo>
                <a:lnTo>
                  <a:pt x="302567" y="107950"/>
                </a:lnTo>
                <a:lnTo>
                  <a:pt x="302386" y="106679"/>
                </a:lnTo>
                <a:lnTo>
                  <a:pt x="321651" y="106679"/>
                </a:lnTo>
                <a:lnTo>
                  <a:pt x="321398" y="107950"/>
                </a:lnTo>
                <a:close/>
              </a:path>
              <a:path w="394969" h="335279">
                <a:moveTo>
                  <a:pt x="283499" y="111760"/>
                </a:moveTo>
                <a:lnTo>
                  <a:pt x="280879" y="110489"/>
                </a:lnTo>
                <a:lnTo>
                  <a:pt x="286532" y="110489"/>
                </a:lnTo>
                <a:lnTo>
                  <a:pt x="283499" y="111760"/>
                </a:lnTo>
                <a:close/>
              </a:path>
              <a:path w="394969" h="335279">
                <a:moveTo>
                  <a:pt x="312688" y="144779"/>
                </a:moveTo>
                <a:lnTo>
                  <a:pt x="269244" y="144779"/>
                </a:lnTo>
                <a:lnTo>
                  <a:pt x="276748" y="137160"/>
                </a:lnTo>
                <a:lnTo>
                  <a:pt x="281440" y="130810"/>
                </a:lnTo>
                <a:lnTo>
                  <a:pt x="284356" y="123189"/>
                </a:lnTo>
                <a:lnTo>
                  <a:pt x="286532" y="110489"/>
                </a:lnTo>
                <a:lnTo>
                  <a:pt x="320892" y="110489"/>
                </a:lnTo>
                <a:lnTo>
                  <a:pt x="319628" y="116839"/>
                </a:lnTo>
                <a:lnTo>
                  <a:pt x="316637" y="128270"/>
                </a:lnTo>
                <a:lnTo>
                  <a:pt x="314121" y="137160"/>
                </a:lnTo>
                <a:lnTo>
                  <a:pt x="304741" y="137160"/>
                </a:lnTo>
                <a:lnTo>
                  <a:pt x="305925" y="138429"/>
                </a:lnTo>
                <a:lnTo>
                  <a:pt x="313761" y="138429"/>
                </a:lnTo>
                <a:lnTo>
                  <a:pt x="312688" y="144779"/>
                </a:lnTo>
                <a:close/>
              </a:path>
              <a:path w="394969" h="335279">
                <a:moveTo>
                  <a:pt x="389250" y="121920"/>
                </a:moveTo>
                <a:lnTo>
                  <a:pt x="363552" y="121920"/>
                </a:lnTo>
                <a:lnTo>
                  <a:pt x="364298" y="120650"/>
                </a:lnTo>
                <a:lnTo>
                  <a:pt x="363935" y="119379"/>
                </a:lnTo>
                <a:lnTo>
                  <a:pt x="385424" y="119379"/>
                </a:lnTo>
                <a:lnTo>
                  <a:pt x="389250" y="121920"/>
                </a:lnTo>
                <a:close/>
              </a:path>
              <a:path w="394969" h="335279">
                <a:moveTo>
                  <a:pt x="21263" y="139700"/>
                </a:moveTo>
                <a:lnTo>
                  <a:pt x="11042" y="139700"/>
                </a:lnTo>
                <a:lnTo>
                  <a:pt x="11845" y="138429"/>
                </a:lnTo>
                <a:lnTo>
                  <a:pt x="12075" y="137160"/>
                </a:lnTo>
                <a:lnTo>
                  <a:pt x="11242" y="137160"/>
                </a:lnTo>
                <a:lnTo>
                  <a:pt x="10831" y="135889"/>
                </a:lnTo>
                <a:lnTo>
                  <a:pt x="20296" y="135889"/>
                </a:lnTo>
                <a:lnTo>
                  <a:pt x="20332" y="137160"/>
                </a:lnTo>
                <a:lnTo>
                  <a:pt x="21263" y="139700"/>
                </a:lnTo>
                <a:close/>
              </a:path>
              <a:path w="394969" h="335279">
                <a:moveTo>
                  <a:pt x="313761" y="138429"/>
                </a:moveTo>
                <a:lnTo>
                  <a:pt x="306548" y="138429"/>
                </a:lnTo>
                <a:lnTo>
                  <a:pt x="306806" y="137160"/>
                </a:lnTo>
                <a:lnTo>
                  <a:pt x="314121" y="137160"/>
                </a:lnTo>
                <a:lnTo>
                  <a:pt x="313761" y="138429"/>
                </a:lnTo>
                <a:close/>
              </a:path>
              <a:path w="394969" h="335279">
                <a:moveTo>
                  <a:pt x="143772" y="187960"/>
                </a:moveTo>
                <a:lnTo>
                  <a:pt x="137134" y="187960"/>
                </a:lnTo>
                <a:lnTo>
                  <a:pt x="133843" y="186689"/>
                </a:lnTo>
                <a:lnTo>
                  <a:pt x="128962" y="186689"/>
                </a:lnTo>
                <a:lnTo>
                  <a:pt x="123432" y="181610"/>
                </a:lnTo>
                <a:lnTo>
                  <a:pt x="125834" y="175260"/>
                </a:lnTo>
                <a:lnTo>
                  <a:pt x="120533" y="167639"/>
                </a:lnTo>
                <a:lnTo>
                  <a:pt x="116687" y="165100"/>
                </a:lnTo>
                <a:lnTo>
                  <a:pt x="112974" y="160020"/>
                </a:lnTo>
                <a:lnTo>
                  <a:pt x="113531" y="157479"/>
                </a:lnTo>
                <a:lnTo>
                  <a:pt x="113405" y="156210"/>
                </a:lnTo>
                <a:lnTo>
                  <a:pt x="112937" y="156210"/>
                </a:lnTo>
                <a:lnTo>
                  <a:pt x="113176" y="154939"/>
                </a:lnTo>
                <a:lnTo>
                  <a:pt x="120659" y="139700"/>
                </a:lnTo>
                <a:lnTo>
                  <a:pt x="141933" y="139700"/>
                </a:lnTo>
                <a:lnTo>
                  <a:pt x="144691" y="143510"/>
                </a:lnTo>
                <a:lnTo>
                  <a:pt x="194558" y="143510"/>
                </a:lnTo>
                <a:lnTo>
                  <a:pt x="194692" y="148589"/>
                </a:lnTo>
                <a:lnTo>
                  <a:pt x="187765" y="158750"/>
                </a:lnTo>
                <a:lnTo>
                  <a:pt x="182886" y="163829"/>
                </a:lnTo>
                <a:lnTo>
                  <a:pt x="174773" y="170179"/>
                </a:lnTo>
                <a:lnTo>
                  <a:pt x="171375" y="170179"/>
                </a:lnTo>
                <a:lnTo>
                  <a:pt x="167826" y="172720"/>
                </a:lnTo>
                <a:lnTo>
                  <a:pt x="167966" y="175260"/>
                </a:lnTo>
                <a:lnTo>
                  <a:pt x="155379" y="175260"/>
                </a:lnTo>
                <a:lnTo>
                  <a:pt x="154806" y="176529"/>
                </a:lnTo>
                <a:lnTo>
                  <a:pt x="155294" y="176529"/>
                </a:lnTo>
                <a:lnTo>
                  <a:pt x="155542" y="177800"/>
                </a:lnTo>
                <a:lnTo>
                  <a:pt x="165832" y="177800"/>
                </a:lnTo>
                <a:lnTo>
                  <a:pt x="163629" y="179070"/>
                </a:lnTo>
                <a:lnTo>
                  <a:pt x="133210" y="179070"/>
                </a:lnTo>
                <a:lnTo>
                  <a:pt x="133010" y="180339"/>
                </a:lnTo>
                <a:lnTo>
                  <a:pt x="133430" y="181610"/>
                </a:lnTo>
                <a:lnTo>
                  <a:pt x="133632" y="182879"/>
                </a:lnTo>
                <a:lnTo>
                  <a:pt x="155962" y="182879"/>
                </a:lnTo>
                <a:lnTo>
                  <a:pt x="147256" y="186689"/>
                </a:lnTo>
                <a:lnTo>
                  <a:pt x="143772" y="187960"/>
                </a:lnTo>
                <a:close/>
              </a:path>
              <a:path w="394969" h="335279">
                <a:moveTo>
                  <a:pt x="392442" y="165100"/>
                </a:moveTo>
                <a:lnTo>
                  <a:pt x="376133" y="165100"/>
                </a:lnTo>
                <a:lnTo>
                  <a:pt x="376449" y="163829"/>
                </a:lnTo>
                <a:lnTo>
                  <a:pt x="377043" y="160020"/>
                </a:lnTo>
                <a:lnTo>
                  <a:pt x="391858" y="160020"/>
                </a:lnTo>
                <a:lnTo>
                  <a:pt x="392120" y="162560"/>
                </a:lnTo>
                <a:lnTo>
                  <a:pt x="392442" y="165100"/>
                </a:lnTo>
                <a:close/>
              </a:path>
              <a:path w="394969" h="335279">
                <a:moveTo>
                  <a:pt x="393087" y="170179"/>
                </a:moveTo>
                <a:lnTo>
                  <a:pt x="384638" y="170179"/>
                </a:lnTo>
                <a:lnTo>
                  <a:pt x="384198" y="167639"/>
                </a:lnTo>
                <a:lnTo>
                  <a:pt x="392765" y="167639"/>
                </a:lnTo>
                <a:lnTo>
                  <a:pt x="393087" y="170179"/>
                </a:lnTo>
                <a:close/>
              </a:path>
              <a:path w="394969" h="335279">
                <a:moveTo>
                  <a:pt x="165832" y="177800"/>
                </a:moveTo>
                <a:lnTo>
                  <a:pt x="155542" y="177800"/>
                </a:lnTo>
                <a:lnTo>
                  <a:pt x="157188" y="176529"/>
                </a:lnTo>
                <a:lnTo>
                  <a:pt x="156585" y="175260"/>
                </a:lnTo>
                <a:lnTo>
                  <a:pt x="167966" y="175260"/>
                </a:lnTo>
                <a:lnTo>
                  <a:pt x="168036" y="176529"/>
                </a:lnTo>
                <a:lnTo>
                  <a:pt x="165832" y="177800"/>
                </a:lnTo>
                <a:close/>
              </a:path>
              <a:path w="394969" h="335279">
                <a:moveTo>
                  <a:pt x="155962" y="182879"/>
                </a:moveTo>
                <a:lnTo>
                  <a:pt x="133632" y="182879"/>
                </a:lnTo>
                <a:lnTo>
                  <a:pt x="135191" y="181610"/>
                </a:lnTo>
                <a:lnTo>
                  <a:pt x="135153" y="179070"/>
                </a:lnTo>
                <a:lnTo>
                  <a:pt x="163629" y="179070"/>
                </a:lnTo>
                <a:lnTo>
                  <a:pt x="161425" y="180339"/>
                </a:lnTo>
                <a:lnTo>
                  <a:pt x="155962" y="182879"/>
                </a:lnTo>
                <a:close/>
              </a:path>
              <a:path w="394969" h="335279">
                <a:moveTo>
                  <a:pt x="391939" y="198120"/>
                </a:moveTo>
                <a:lnTo>
                  <a:pt x="382457" y="198120"/>
                </a:lnTo>
                <a:lnTo>
                  <a:pt x="384974" y="193039"/>
                </a:lnTo>
                <a:lnTo>
                  <a:pt x="385491" y="189229"/>
                </a:lnTo>
                <a:lnTo>
                  <a:pt x="384592" y="184150"/>
                </a:lnTo>
                <a:lnTo>
                  <a:pt x="386801" y="184150"/>
                </a:lnTo>
                <a:lnTo>
                  <a:pt x="388542" y="186689"/>
                </a:lnTo>
                <a:lnTo>
                  <a:pt x="390810" y="187960"/>
                </a:lnTo>
                <a:lnTo>
                  <a:pt x="392456" y="195579"/>
                </a:lnTo>
                <a:lnTo>
                  <a:pt x="391939" y="198120"/>
                </a:lnTo>
                <a:close/>
              </a:path>
              <a:path w="394969" h="335279">
                <a:moveTo>
                  <a:pt x="16781" y="185420"/>
                </a:moveTo>
                <a:lnTo>
                  <a:pt x="16643" y="184385"/>
                </a:lnTo>
                <a:lnTo>
                  <a:pt x="16781" y="185420"/>
                </a:lnTo>
                <a:close/>
              </a:path>
              <a:path w="394969" h="335279">
                <a:moveTo>
                  <a:pt x="277730" y="191770"/>
                </a:moveTo>
                <a:lnTo>
                  <a:pt x="275012" y="190500"/>
                </a:lnTo>
                <a:lnTo>
                  <a:pt x="279081" y="190500"/>
                </a:lnTo>
                <a:lnTo>
                  <a:pt x="277730" y="191770"/>
                </a:lnTo>
                <a:close/>
              </a:path>
              <a:path w="394969" h="335279">
                <a:moveTo>
                  <a:pt x="263704" y="200660"/>
                </a:moveTo>
                <a:lnTo>
                  <a:pt x="256212" y="200660"/>
                </a:lnTo>
                <a:lnTo>
                  <a:pt x="251409" y="195579"/>
                </a:lnTo>
                <a:lnTo>
                  <a:pt x="269900" y="195579"/>
                </a:lnTo>
                <a:lnTo>
                  <a:pt x="269386" y="196850"/>
                </a:lnTo>
                <a:lnTo>
                  <a:pt x="263704" y="200660"/>
                </a:lnTo>
                <a:close/>
              </a:path>
              <a:path w="394969" h="335279">
                <a:moveTo>
                  <a:pt x="308509" y="287020"/>
                </a:moveTo>
                <a:lnTo>
                  <a:pt x="256806" y="287020"/>
                </a:lnTo>
                <a:lnTo>
                  <a:pt x="261303" y="279400"/>
                </a:lnTo>
                <a:lnTo>
                  <a:pt x="275519" y="270510"/>
                </a:lnTo>
                <a:lnTo>
                  <a:pt x="280170" y="265429"/>
                </a:lnTo>
                <a:lnTo>
                  <a:pt x="285870" y="262889"/>
                </a:lnTo>
                <a:lnTo>
                  <a:pt x="291157" y="259079"/>
                </a:lnTo>
                <a:lnTo>
                  <a:pt x="294569" y="252729"/>
                </a:lnTo>
                <a:lnTo>
                  <a:pt x="301899" y="247650"/>
                </a:lnTo>
                <a:lnTo>
                  <a:pt x="308486" y="241300"/>
                </a:lnTo>
                <a:lnTo>
                  <a:pt x="315527" y="234950"/>
                </a:lnTo>
                <a:lnTo>
                  <a:pt x="324220" y="231139"/>
                </a:lnTo>
                <a:lnTo>
                  <a:pt x="328246" y="229870"/>
                </a:lnTo>
                <a:lnTo>
                  <a:pt x="330581" y="223520"/>
                </a:lnTo>
                <a:lnTo>
                  <a:pt x="339326" y="220979"/>
                </a:lnTo>
                <a:lnTo>
                  <a:pt x="341537" y="214629"/>
                </a:lnTo>
                <a:lnTo>
                  <a:pt x="344599" y="210820"/>
                </a:lnTo>
                <a:lnTo>
                  <a:pt x="346416" y="212089"/>
                </a:lnTo>
                <a:lnTo>
                  <a:pt x="350615" y="214629"/>
                </a:lnTo>
                <a:lnTo>
                  <a:pt x="373866" y="214629"/>
                </a:lnTo>
                <a:lnTo>
                  <a:pt x="373282" y="215900"/>
                </a:lnTo>
                <a:lnTo>
                  <a:pt x="374708" y="219710"/>
                </a:lnTo>
                <a:lnTo>
                  <a:pt x="383738" y="219710"/>
                </a:lnTo>
                <a:lnTo>
                  <a:pt x="383224" y="220979"/>
                </a:lnTo>
                <a:lnTo>
                  <a:pt x="381943" y="223520"/>
                </a:lnTo>
                <a:lnTo>
                  <a:pt x="349677" y="223520"/>
                </a:lnTo>
                <a:lnTo>
                  <a:pt x="350214" y="227329"/>
                </a:lnTo>
                <a:lnTo>
                  <a:pt x="380022" y="227329"/>
                </a:lnTo>
                <a:lnTo>
                  <a:pt x="375626" y="231139"/>
                </a:lnTo>
                <a:lnTo>
                  <a:pt x="372976" y="233679"/>
                </a:lnTo>
                <a:lnTo>
                  <a:pt x="352176" y="233679"/>
                </a:lnTo>
                <a:lnTo>
                  <a:pt x="351383" y="234950"/>
                </a:lnTo>
                <a:lnTo>
                  <a:pt x="371651" y="234950"/>
                </a:lnTo>
                <a:lnTo>
                  <a:pt x="370326" y="236220"/>
                </a:lnTo>
                <a:lnTo>
                  <a:pt x="367464" y="241300"/>
                </a:lnTo>
                <a:lnTo>
                  <a:pt x="363025" y="247650"/>
                </a:lnTo>
                <a:lnTo>
                  <a:pt x="361886" y="250189"/>
                </a:lnTo>
                <a:lnTo>
                  <a:pt x="352386" y="252729"/>
                </a:lnTo>
                <a:lnTo>
                  <a:pt x="348214" y="259079"/>
                </a:lnTo>
                <a:lnTo>
                  <a:pt x="340121" y="271779"/>
                </a:lnTo>
                <a:lnTo>
                  <a:pt x="334370" y="274320"/>
                </a:lnTo>
                <a:lnTo>
                  <a:pt x="330401" y="280670"/>
                </a:lnTo>
                <a:lnTo>
                  <a:pt x="327902" y="280670"/>
                </a:lnTo>
                <a:lnTo>
                  <a:pt x="325071" y="281939"/>
                </a:lnTo>
                <a:lnTo>
                  <a:pt x="290255" y="281939"/>
                </a:lnTo>
                <a:lnTo>
                  <a:pt x="289670" y="283210"/>
                </a:lnTo>
                <a:lnTo>
                  <a:pt x="288828" y="283210"/>
                </a:lnTo>
                <a:lnTo>
                  <a:pt x="288235" y="284479"/>
                </a:lnTo>
                <a:lnTo>
                  <a:pt x="288370" y="285750"/>
                </a:lnTo>
                <a:lnTo>
                  <a:pt x="308455" y="285750"/>
                </a:lnTo>
                <a:lnTo>
                  <a:pt x="308509" y="287020"/>
                </a:lnTo>
                <a:close/>
              </a:path>
              <a:path w="394969" h="335279">
                <a:moveTo>
                  <a:pt x="383738" y="219710"/>
                </a:moveTo>
                <a:lnTo>
                  <a:pt x="374708" y="219710"/>
                </a:lnTo>
                <a:lnTo>
                  <a:pt x="377415" y="218439"/>
                </a:lnTo>
                <a:lnTo>
                  <a:pt x="378161" y="217170"/>
                </a:lnTo>
                <a:lnTo>
                  <a:pt x="379663" y="215900"/>
                </a:lnTo>
                <a:lnTo>
                  <a:pt x="378677" y="214629"/>
                </a:lnTo>
                <a:lnTo>
                  <a:pt x="377913" y="213360"/>
                </a:lnTo>
                <a:lnTo>
                  <a:pt x="376831" y="212089"/>
                </a:lnTo>
                <a:lnTo>
                  <a:pt x="386799" y="212089"/>
                </a:lnTo>
                <a:lnTo>
                  <a:pt x="385796" y="214629"/>
                </a:lnTo>
                <a:lnTo>
                  <a:pt x="383738" y="219710"/>
                </a:lnTo>
                <a:close/>
              </a:path>
              <a:path w="394969" h="335279">
                <a:moveTo>
                  <a:pt x="380022" y="227329"/>
                </a:moveTo>
                <a:lnTo>
                  <a:pt x="350214" y="227329"/>
                </a:lnTo>
                <a:lnTo>
                  <a:pt x="352204" y="226060"/>
                </a:lnTo>
                <a:lnTo>
                  <a:pt x="352099" y="223520"/>
                </a:lnTo>
                <a:lnTo>
                  <a:pt x="381943" y="223520"/>
                </a:lnTo>
                <a:lnTo>
                  <a:pt x="380022" y="227329"/>
                </a:lnTo>
                <a:close/>
              </a:path>
              <a:path w="394969" h="335279">
                <a:moveTo>
                  <a:pt x="371651" y="234950"/>
                </a:moveTo>
                <a:lnTo>
                  <a:pt x="352099" y="234950"/>
                </a:lnTo>
                <a:lnTo>
                  <a:pt x="352176" y="233679"/>
                </a:lnTo>
                <a:lnTo>
                  <a:pt x="372976" y="233679"/>
                </a:lnTo>
                <a:lnTo>
                  <a:pt x="371651" y="234950"/>
                </a:lnTo>
                <a:close/>
              </a:path>
              <a:path w="394969" h="335279">
                <a:moveTo>
                  <a:pt x="216000" y="333936"/>
                </a:moveTo>
                <a:lnTo>
                  <a:pt x="211177" y="330200"/>
                </a:lnTo>
                <a:lnTo>
                  <a:pt x="208728" y="327660"/>
                </a:lnTo>
                <a:lnTo>
                  <a:pt x="211033" y="323850"/>
                </a:lnTo>
                <a:lnTo>
                  <a:pt x="213387" y="321310"/>
                </a:lnTo>
                <a:lnTo>
                  <a:pt x="215186" y="316229"/>
                </a:lnTo>
                <a:lnTo>
                  <a:pt x="214154" y="314960"/>
                </a:lnTo>
                <a:lnTo>
                  <a:pt x="213551" y="313689"/>
                </a:lnTo>
                <a:lnTo>
                  <a:pt x="214679" y="313689"/>
                </a:lnTo>
                <a:lnTo>
                  <a:pt x="221023" y="309879"/>
                </a:lnTo>
                <a:lnTo>
                  <a:pt x="218544" y="300989"/>
                </a:lnTo>
                <a:lnTo>
                  <a:pt x="221195" y="295910"/>
                </a:lnTo>
                <a:lnTo>
                  <a:pt x="225156" y="294639"/>
                </a:lnTo>
                <a:lnTo>
                  <a:pt x="228370" y="293370"/>
                </a:lnTo>
                <a:lnTo>
                  <a:pt x="232264" y="292100"/>
                </a:lnTo>
                <a:lnTo>
                  <a:pt x="231604" y="285750"/>
                </a:lnTo>
                <a:lnTo>
                  <a:pt x="239953" y="281939"/>
                </a:lnTo>
                <a:lnTo>
                  <a:pt x="245628" y="280670"/>
                </a:lnTo>
                <a:lnTo>
                  <a:pt x="250073" y="283210"/>
                </a:lnTo>
                <a:lnTo>
                  <a:pt x="254730" y="287020"/>
                </a:lnTo>
                <a:lnTo>
                  <a:pt x="321754" y="287020"/>
                </a:lnTo>
                <a:lnTo>
                  <a:pt x="321110" y="289560"/>
                </a:lnTo>
                <a:lnTo>
                  <a:pt x="314021" y="292100"/>
                </a:lnTo>
                <a:lnTo>
                  <a:pt x="248645" y="292100"/>
                </a:lnTo>
                <a:lnTo>
                  <a:pt x="248711" y="293370"/>
                </a:lnTo>
                <a:lnTo>
                  <a:pt x="313745" y="293370"/>
                </a:lnTo>
                <a:lnTo>
                  <a:pt x="313469" y="294639"/>
                </a:lnTo>
                <a:lnTo>
                  <a:pt x="283471" y="294639"/>
                </a:lnTo>
                <a:lnTo>
                  <a:pt x="282886" y="295910"/>
                </a:lnTo>
                <a:lnTo>
                  <a:pt x="313194" y="295910"/>
                </a:lnTo>
                <a:lnTo>
                  <a:pt x="312643" y="298450"/>
                </a:lnTo>
                <a:lnTo>
                  <a:pt x="305820" y="298450"/>
                </a:lnTo>
                <a:lnTo>
                  <a:pt x="304328" y="300989"/>
                </a:lnTo>
                <a:lnTo>
                  <a:pt x="303485" y="303529"/>
                </a:lnTo>
                <a:lnTo>
                  <a:pt x="301856" y="304800"/>
                </a:lnTo>
                <a:lnTo>
                  <a:pt x="239842" y="304800"/>
                </a:lnTo>
                <a:lnTo>
                  <a:pt x="237441" y="312420"/>
                </a:lnTo>
                <a:lnTo>
                  <a:pt x="237708" y="312420"/>
                </a:lnTo>
                <a:lnTo>
                  <a:pt x="239535" y="316229"/>
                </a:lnTo>
                <a:lnTo>
                  <a:pt x="242014" y="321310"/>
                </a:lnTo>
                <a:lnTo>
                  <a:pt x="236886" y="321310"/>
                </a:lnTo>
                <a:lnTo>
                  <a:pt x="233964" y="323850"/>
                </a:lnTo>
                <a:lnTo>
                  <a:pt x="218737" y="323850"/>
                </a:lnTo>
                <a:lnTo>
                  <a:pt x="216000" y="333936"/>
                </a:lnTo>
                <a:close/>
              </a:path>
              <a:path w="394969" h="335279">
                <a:moveTo>
                  <a:pt x="308455" y="285750"/>
                </a:moveTo>
                <a:lnTo>
                  <a:pt x="290569" y="285750"/>
                </a:lnTo>
                <a:lnTo>
                  <a:pt x="290377" y="283210"/>
                </a:lnTo>
                <a:lnTo>
                  <a:pt x="290255" y="281939"/>
                </a:lnTo>
                <a:lnTo>
                  <a:pt x="323042" y="281939"/>
                </a:lnTo>
                <a:lnTo>
                  <a:pt x="322720" y="283210"/>
                </a:lnTo>
                <a:lnTo>
                  <a:pt x="308347" y="283210"/>
                </a:lnTo>
                <a:lnTo>
                  <a:pt x="308455" y="285750"/>
                </a:lnTo>
                <a:close/>
              </a:path>
              <a:path w="394969" h="335279">
                <a:moveTo>
                  <a:pt x="321754" y="287020"/>
                </a:moveTo>
                <a:lnTo>
                  <a:pt x="310547" y="287020"/>
                </a:lnTo>
                <a:lnTo>
                  <a:pt x="310720" y="285750"/>
                </a:lnTo>
                <a:lnTo>
                  <a:pt x="311016" y="285750"/>
                </a:lnTo>
                <a:lnTo>
                  <a:pt x="310691" y="284479"/>
                </a:lnTo>
                <a:lnTo>
                  <a:pt x="310633" y="283210"/>
                </a:lnTo>
                <a:lnTo>
                  <a:pt x="322720" y="283210"/>
                </a:lnTo>
                <a:lnTo>
                  <a:pt x="321754" y="287020"/>
                </a:lnTo>
                <a:close/>
              </a:path>
              <a:path w="394969" h="335279">
                <a:moveTo>
                  <a:pt x="310547" y="287020"/>
                </a:moveTo>
                <a:lnTo>
                  <a:pt x="308509" y="287020"/>
                </a:lnTo>
                <a:lnTo>
                  <a:pt x="309285" y="285750"/>
                </a:lnTo>
                <a:lnTo>
                  <a:pt x="310547" y="287020"/>
                </a:lnTo>
                <a:close/>
              </a:path>
              <a:path w="394969" h="335279">
                <a:moveTo>
                  <a:pt x="313745" y="293370"/>
                </a:moveTo>
                <a:lnTo>
                  <a:pt x="249094" y="293370"/>
                </a:lnTo>
                <a:lnTo>
                  <a:pt x="249563" y="292100"/>
                </a:lnTo>
                <a:lnTo>
                  <a:pt x="314021" y="292100"/>
                </a:lnTo>
                <a:lnTo>
                  <a:pt x="313745" y="293370"/>
                </a:lnTo>
                <a:close/>
              </a:path>
              <a:path w="394969" h="335279">
                <a:moveTo>
                  <a:pt x="313194" y="295910"/>
                </a:moveTo>
                <a:lnTo>
                  <a:pt x="284292" y="295910"/>
                </a:lnTo>
                <a:lnTo>
                  <a:pt x="284160" y="294639"/>
                </a:lnTo>
                <a:lnTo>
                  <a:pt x="313469" y="294639"/>
                </a:lnTo>
                <a:lnTo>
                  <a:pt x="313194" y="295910"/>
                </a:lnTo>
                <a:close/>
              </a:path>
              <a:path w="394969" h="335279">
                <a:moveTo>
                  <a:pt x="274257" y="308610"/>
                </a:moveTo>
                <a:lnTo>
                  <a:pt x="248214" y="308610"/>
                </a:lnTo>
                <a:lnTo>
                  <a:pt x="244185" y="307339"/>
                </a:lnTo>
                <a:lnTo>
                  <a:pt x="239842" y="304800"/>
                </a:lnTo>
                <a:lnTo>
                  <a:pt x="274870" y="304800"/>
                </a:lnTo>
                <a:lnTo>
                  <a:pt x="273750" y="306070"/>
                </a:lnTo>
                <a:lnTo>
                  <a:pt x="273730" y="307339"/>
                </a:lnTo>
                <a:lnTo>
                  <a:pt x="274257" y="308610"/>
                </a:lnTo>
                <a:close/>
              </a:path>
              <a:path w="394969" h="335279">
                <a:moveTo>
                  <a:pt x="247620" y="325120"/>
                </a:moveTo>
                <a:lnTo>
                  <a:pt x="250319" y="321310"/>
                </a:lnTo>
                <a:lnTo>
                  <a:pt x="252012" y="317500"/>
                </a:lnTo>
                <a:lnTo>
                  <a:pt x="253840" y="314960"/>
                </a:lnTo>
                <a:lnTo>
                  <a:pt x="252787" y="312420"/>
                </a:lnTo>
                <a:lnTo>
                  <a:pt x="251897" y="308610"/>
                </a:lnTo>
                <a:lnTo>
                  <a:pt x="274563" y="308610"/>
                </a:lnTo>
                <a:lnTo>
                  <a:pt x="276122" y="307339"/>
                </a:lnTo>
                <a:lnTo>
                  <a:pt x="275480" y="304800"/>
                </a:lnTo>
                <a:lnTo>
                  <a:pt x="301856" y="304800"/>
                </a:lnTo>
                <a:lnTo>
                  <a:pt x="298597" y="307339"/>
                </a:lnTo>
                <a:lnTo>
                  <a:pt x="294321" y="307339"/>
                </a:lnTo>
                <a:lnTo>
                  <a:pt x="293147" y="309879"/>
                </a:lnTo>
                <a:lnTo>
                  <a:pt x="285356" y="309879"/>
                </a:lnTo>
                <a:lnTo>
                  <a:pt x="283694" y="312420"/>
                </a:lnTo>
                <a:lnTo>
                  <a:pt x="270058" y="312420"/>
                </a:lnTo>
                <a:lnTo>
                  <a:pt x="269999" y="318770"/>
                </a:lnTo>
                <a:lnTo>
                  <a:pt x="260967" y="318770"/>
                </a:lnTo>
                <a:lnTo>
                  <a:pt x="247620" y="325120"/>
                </a:lnTo>
                <a:close/>
              </a:path>
              <a:path w="394969" h="335279">
                <a:moveTo>
                  <a:pt x="292560" y="311150"/>
                </a:moveTo>
                <a:lnTo>
                  <a:pt x="285356" y="309879"/>
                </a:lnTo>
                <a:lnTo>
                  <a:pt x="293147" y="309879"/>
                </a:lnTo>
                <a:lnTo>
                  <a:pt x="292560" y="311150"/>
                </a:lnTo>
                <a:close/>
              </a:path>
              <a:path w="394969" h="335279">
                <a:moveTo>
                  <a:pt x="214679" y="313689"/>
                </a:moveTo>
                <a:lnTo>
                  <a:pt x="213493" y="313689"/>
                </a:lnTo>
                <a:lnTo>
                  <a:pt x="213387" y="312420"/>
                </a:lnTo>
                <a:lnTo>
                  <a:pt x="213836" y="312420"/>
                </a:lnTo>
                <a:lnTo>
                  <a:pt x="214679" y="313689"/>
                </a:lnTo>
                <a:close/>
              </a:path>
              <a:path w="394969" h="335279">
                <a:moveTo>
                  <a:pt x="275051" y="317500"/>
                </a:moveTo>
                <a:lnTo>
                  <a:pt x="270058" y="312420"/>
                </a:lnTo>
                <a:lnTo>
                  <a:pt x="283694" y="312420"/>
                </a:lnTo>
                <a:lnTo>
                  <a:pt x="281203" y="316229"/>
                </a:lnTo>
                <a:lnTo>
                  <a:pt x="275051" y="317500"/>
                </a:lnTo>
                <a:close/>
              </a:path>
              <a:path w="394969" h="335279">
                <a:moveTo>
                  <a:pt x="266345" y="323850"/>
                </a:moveTo>
                <a:lnTo>
                  <a:pt x="264594" y="323850"/>
                </a:lnTo>
                <a:lnTo>
                  <a:pt x="260967" y="318770"/>
                </a:lnTo>
                <a:lnTo>
                  <a:pt x="269999" y="318770"/>
                </a:lnTo>
                <a:lnTo>
                  <a:pt x="266345" y="323850"/>
                </a:lnTo>
                <a:close/>
              </a:path>
              <a:path w="394969" h="335279">
                <a:moveTo>
                  <a:pt x="236646" y="332739"/>
                </a:moveTo>
                <a:lnTo>
                  <a:pt x="235402" y="332739"/>
                </a:lnTo>
                <a:lnTo>
                  <a:pt x="235861" y="328929"/>
                </a:lnTo>
                <a:lnTo>
                  <a:pt x="236283" y="325120"/>
                </a:lnTo>
                <a:lnTo>
                  <a:pt x="236886" y="321310"/>
                </a:lnTo>
                <a:lnTo>
                  <a:pt x="242014" y="321310"/>
                </a:lnTo>
                <a:lnTo>
                  <a:pt x="236646" y="332739"/>
                </a:lnTo>
                <a:close/>
              </a:path>
              <a:path w="394969" h="335279">
                <a:moveTo>
                  <a:pt x="225251" y="332739"/>
                </a:moveTo>
                <a:lnTo>
                  <a:pt x="222439" y="328929"/>
                </a:lnTo>
                <a:lnTo>
                  <a:pt x="225031" y="323850"/>
                </a:lnTo>
                <a:lnTo>
                  <a:pt x="233964" y="323850"/>
                </a:lnTo>
                <a:lnTo>
                  <a:pt x="232503" y="325120"/>
                </a:lnTo>
                <a:lnTo>
                  <a:pt x="228838" y="328929"/>
                </a:lnTo>
                <a:lnTo>
                  <a:pt x="225251" y="332739"/>
                </a:lnTo>
                <a:close/>
              </a:path>
              <a:path w="394969" h="335279">
                <a:moveTo>
                  <a:pt x="215636" y="335279"/>
                </a:moveTo>
                <a:lnTo>
                  <a:pt x="216000" y="333936"/>
                </a:lnTo>
                <a:lnTo>
                  <a:pt x="215636" y="33527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4384703" y="6448821"/>
            <a:ext cx="57785" cy="241300"/>
          </a:xfrm>
          <a:custGeom>
            <a:avLst/>
            <a:gdLst/>
            <a:ahLst/>
            <a:cxnLst/>
            <a:rect l="l" t="t" r="r" b="b"/>
            <a:pathLst>
              <a:path w="57784" h="241300">
                <a:moveTo>
                  <a:pt x="39571" y="241070"/>
                </a:moveTo>
                <a:lnTo>
                  <a:pt x="36777" y="237733"/>
                </a:lnTo>
                <a:lnTo>
                  <a:pt x="38681" y="231818"/>
                </a:lnTo>
                <a:lnTo>
                  <a:pt x="32775" y="231818"/>
                </a:lnTo>
                <a:lnTo>
                  <a:pt x="31697" y="228890"/>
                </a:lnTo>
                <a:lnTo>
                  <a:pt x="29602" y="225877"/>
                </a:lnTo>
                <a:lnTo>
                  <a:pt x="29917" y="217257"/>
                </a:lnTo>
                <a:lnTo>
                  <a:pt x="30004" y="211806"/>
                </a:lnTo>
                <a:lnTo>
                  <a:pt x="27699" y="202015"/>
                </a:lnTo>
                <a:lnTo>
                  <a:pt x="31994" y="197624"/>
                </a:lnTo>
                <a:lnTo>
                  <a:pt x="28912" y="193184"/>
                </a:lnTo>
                <a:lnTo>
                  <a:pt x="32548" y="189575"/>
                </a:lnTo>
                <a:lnTo>
                  <a:pt x="31325" y="185855"/>
                </a:lnTo>
                <a:lnTo>
                  <a:pt x="29057" y="178761"/>
                </a:lnTo>
                <a:lnTo>
                  <a:pt x="30004" y="175188"/>
                </a:lnTo>
                <a:lnTo>
                  <a:pt x="31956" y="167139"/>
                </a:lnTo>
                <a:lnTo>
                  <a:pt x="34414" y="162538"/>
                </a:lnTo>
                <a:lnTo>
                  <a:pt x="28405" y="156015"/>
                </a:lnTo>
                <a:lnTo>
                  <a:pt x="28519" y="153509"/>
                </a:lnTo>
                <a:lnTo>
                  <a:pt x="28643" y="151810"/>
                </a:lnTo>
                <a:lnTo>
                  <a:pt x="31304" y="143060"/>
                </a:lnTo>
                <a:lnTo>
                  <a:pt x="26903" y="136413"/>
                </a:lnTo>
                <a:lnTo>
                  <a:pt x="30951" y="129312"/>
                </a:lnTo>
                <a:lnTo>
                  <a:pt x="29880" y="127477"/>
                </a:lnTo>
                <a:lnTo>
                  <a:pt x="26805" y="121424"/>
                </a:lnTo>
                <a:lnTo>
                  <a:pt x="26922" y="116401"/>
                </a:lnTo>
                <a:lnTo>
                  <a:pt x="28178" y="110064"/>
                </a:lnTo>
                <a:lnTo>
                  <a:pt x="28357" y="107919"/>
                </a:lnTo>
                <a:lnTo>
                  <a:pt x="21259" y="104439"/>
                </a:lnTo>
                <a:lnTo>
                  <a:pt x="23775" y="98158"/>
                </a:lnTo>
                <a:lnTo>
                  <a:pt x="22493" y="93085"/>
                </a:lnTo>
                <a:lnTo>
                  <a:pt x="21173" y="87727"/>
                </a:lnTo>
                <a:lnTo>
                  <a:pt x="17901" y="83163"/>
                </a:lnTo>
                <a:lnTo>
                  <a:pt x="16752" y="70370"/>
                </a:lnTo>
                <a:lnTo>
                  <a:pt x="15116" y="63519"/>
                </a:lnTo>
                <a:lnTo>
                  <a:pt x="8811" y="52368"/>
                </a:lnTo>
                <a:lnTo>
                  <a:pt x="7252" y="46515"/>
                </a:lnTo>
                <a:lnTo>
                  <a:pt x="6180" y="32896"/>
                </a:lnTo>
                <a:lnTo>
                  <a:pt x="3300" y="25083"/>
                </a:lnTo>
                <a:lnTo>
                  <a:pt x="4495" y="12966"/>
                </a:lnTo>
                <a:lnTo>
                  <a:pt x="1589" y="8942"/>
                </a:lnTo>
                <a:lnTo>
                  <a:pt x="0" y="4594"/>
                </a:lnTo>
                <a:lnTo>
                  <a:pt x="5740" y="1593"/>
                </a:lnTo>
                <a:lnTo>
                  <a:pt x="8593" y="0"/>
                </a:lnTo>
                <a:lnTo>
                  <a:pt x="9031" y="4756"/>
                </a:lnTo>
                <a:lnTo>
                  <a:pt x="10027" y="15100"/>
                </a:lnTo>
                <a:lnTo>
                  <a:pt x="13490" y="16309"/>
                </a:lnTo>
                <a:lnTo>
                  <a:pt x="17183" y="18901"/>
                </a:lnTo>
                <a:lnTo>
                  <a:pt x="25552" y="18901"/>
                </a:lnTo>
                <a:lnTo>
                  <a:pt x="25965" y="22814"/>
                </a:lnTo>
                <a:lnTo>
                  <a:pt x="29536" y="23298"/>
                </a:lnTo>
                <a:lnTo>
                  <a:pt x="30109" y="29065"/>
                </a:lnTo>
                <a:lnTo>
                  <a:pt x="37093" y="33367"/>
                </a:lnTo>
                <a:lnTo>
                  <a:pt x="32921" y="41094"/>
                </a:lnTo>
                <a:lnTo>
                  <a:pt x="33334" y="43265"/>
                </a:lnTo>
                <a:lnTo>
                  <a:pt x="34089" y="43817"/>
                </a:lnTo>
                <a:lnTo>
                  <a:pt x="40968" y="49032"/>
                </a:lnTo>
                <a:lnTo>
                  <a:pt x="39447" y="57435"/>
                </a:lnTo>
                <a:lnTo>
                  <a:pt x="43724" y="69049"/>
                </a:lnTo>
                <a:lnTo>
                  <a:pt x="38825" y="75164"/>
                </a:lnTo>
                <a:lnTo>
                  <a:pt x="44660" y="79344"/>
                </a:lnTo>
                <a:lnTo>
                  <a:pt x="43970" y="88298"/>
                </a:lnTo>
                <a:lnTo>
                  <a:pt x="27210" y="88298"/>
                </a:lnTo>
                <a:lnTo>
                  <a:pt x="26827" y="88403"/>
                </a:lnTo>
                <a:lnTo>
                  <a:pt x="26023" y="88558"/>
                </a:lnTo>
                <a:lnTo>
                  <a:pt x="26685" y="89117"/>
                </a:lnTo>
                <a:lnTo>
                  <a:pt x="43907" y="89117"/>
                </a:lnTo>
                <a:lnTo>
                  <a:pt x="43465" y="95702"/>
                </a:lnTo>
                <a:lnTo>
                  <a:pt x="43770" y="96701"/>
                </a:lnTo>
                <a:lnTo>
                  <a:pt x="44011" y="98394"/>
                </a:lnTo>
                <a:lnTo>
                  <a:pt x="45139" y="99063"/>
                </a:lnTo>
                <a:lnTo>
                  <a:pt x="46882" y="99932"/>
                </a:lnTo>
                <a:lnTo>
                  <a:pt x="49827" y="102591"/>
                </a:lnTo>
                <a:lnTo>
                  <a:pt x="52114" y="104594"/>
                </a:lnTo>
                <a:lnTo>
                  <a:pt x="53805" y="116401"/>
                </a:lnTo>
                <a:lnTo>
                  <a:pt x="54077" y="118492"/>
                </a:lnTo>
                <a:lnTo>
                  <a:pt x="32903" y="118492"/>
                </a:lnTo>
                <a:lnTo>
                  <a:pt x="32557" y="119155"/>
                </a:lnTo>
                <a:lnTo>
                  <a:pt x="32118" y="119800"/>
                </a:lnTo>
                <a:lnTo>
                  <a:pt x="31889" y="120705"/>
                </a:lnTo>
                <a:lnTo>
                  <a:pt x="32701" y="121424"/>
                </a:lnTo>
                <a:lnTo>
                  <a:pt x="54459" y="121424"/>
                </a:lnTo>
                <a:lnTo>
                  <a:pt x="54997" y="125560"/>
                </a:lnTo>
                <a:lnTo>
                  <a:pt x="56092" y="135181"/>
                </a:lnTo>
                <a:lnTo>
                  <a:pt x="56985" y="144710"/>
                </a:lnTo>
                <a:lnTo>
                  <a:pt x="57511" y="151190"/>
                </a:lnTo>
                <a:lnTo>
                  <a:pt x="36825" y="151290"/>
                </a:lnTo>
                <a:lnTo>
                  <a:pt x="36252" y="151810"/>
                </a:lnTo>
                <a:lnTo>
                  <a:pt x="35659" y="152294"/>
                </a:lnTo>
                <a:lnTo>
                  <a:pt x="35104" y="152952"/>
                </a:lnTo>
                <a:lnTo>
                  <a:pt x="35602" y="153509"/>
                </a:lnTo>
                <a:lnTo>
                  <a:pt x="35859" y="153832"/>
                </a:lnTo>
                <a:lnTo>
                  <a:pt x="56927" y="153832"/>
                </a:lnTo>
                <a:lnTo>
                  <a:pt x="56448" y="156015"/>
                </a:lnTo>
                <a:lnTo>
                  <a:pt x="56117" y="163357"/>
                </a:lnTo>
                <a:lnTo>
                  <a:pt x="55664" y="163357"/>
                </a:lnTo>
                <a:lnTo>
                  <a:pt x="54582" y="163456"/>
                </a:lnTo>
                <a:lnTo>
                  <a:pt x="53734" y="163710"/>
                </a:lnTo>
                <a:lnTo>
                  <a:pt x="52651" y="163710"/>
                </a:lnTo>
                <a:lnTo>
                  <a:pt x="52957" y="164510"/>
                </a:lnTo>
                <a:lnTo>
                  <a:pt x="53238" y="166024"/>
                </a:lnTo>
                <a:lnTo>
                  <a:pt x="53520" y="166780"/>
                </a:lnTo>
                <a:lnTo>
                  <a:pt x="56056" y="166780"/>
                </a:lnTo>
                <a:lnTo>
                  <a:pt x="56921" y="171152"/>
                </a:lnTo>
                <a:lnTo>
                  <a:pt x="42355" y="171159"/>
                </a:lnTo>
                <a:lnTo>
                  <a:pt x="41543" y="171282"/>
                </a:lnTo>
                <a:lnTo>
                  <a:pt x="40740" y="171357"/>
                </a:lnTo>
                <a:lnTo>
                  <a:pt x="40825" y="172368"/>
                </a:lnTo>
                <a:lnTo>
                  <a:pt x="41735" y="172424"/>
                </a:lnTo>
                <a:lnTo>
                  <a:pt x="57139" y="172424"/>
                </a:lnTo>
                <a:lnTo>
                  <a:pt x="57714" y="178508"/>
                </a:lnTo>
                <a:lnTo>
                  <a:pt x="57640" y="185855"/>
                </a:lnTo>
                <a:lnTo>
                  <a:pt x="57091" y="191932"/>
                </a:lnTo>
                <a:lnTo>
                  <a:pt x="56726" y="194685"/>
                </a:lnTo>
                <a:lnTo>
                  <a:pt x="56841" y="196136"/>
                </a:lnTo>
                <a:lnTo>
                  <a:pt x="56946" y="205953"/>
                </a:lnTo>
                <a:lnTo>
                  <a:pt x="57722" y="212905"/>
                </a:lnTo>
                <a:lnTo>
                  <a:pt x="49779" y="220761"/>
                </a:lnTo>
                <a:lnTo>
                  <a:pt x="49148" y="224612"/>
                </a:lnTo>
                <a:lnTo>
                  <a:pt x="47836" y="231818"/>
                </a:lnTo>
                <a:lnTo>
                  <a:pt x="38681" y="231818"/>
                </a:lnTo>
                <a:lnTo>
                  <a:pt x="32798" y="231880"/>
                </a:lnTo>
                <a:lnTo>
                  <a:pt x="47825" y="231880"/>
                </a:lnTo>
                <a:lnTo>
                  <a:pt x="47513" y="233592"/>
                </a:lnTo>
                <a:lnTo>
                  <a:pt x="43983" y="237331"/>
                </a:lnTo>
                <a:lnTo>
                  <a:pt x="39571" y="241070"/>
                </a:lnTo>
                <a:close/>
              </a:path>
              <a:path w="57784" h="241300">
                <a:moveTo>
                  <a:pt x="25552" y="18901"/>
                </a:moveTo>
                <a:lnTo>
                  <a:pt x="17183" y="18901"/>
                </a:lnTo>
                <a:lnTo>
                  <a:pt x="25412" y="17574"/>
                </a:lnTo>
                <a:lnTo>
                  <a:pt x="25552" y="18901"/>
                </a:lnTo>
                <a:close/>
              </a:path>
              <a:path w="57784" h="241300">
                <a:moveTo>
                  <a:pt x="43907" y="89117"/>
                </a:moveTo>
                <a:lnTo>
                  <a:pt x="26685" y="89117"/>
                </a:lnTo>
                <a:lnTo>
                  <a:pt x="27210" y="88298"/>
                </a:lnTo>
                <a:lnTo>
                  <a:pt x="43970" y="88298"/>
                </a:lnTo>
                <a:lnTo>
                  <a:pt x="43907" y="89117"/>
                </a:lnTo>
                <a:close/>
              </a:path>
              <a:path w="57784" h="241300">
                <a:moveTo>
                  <a:pt x="54459" y="121424"/>
                </a:moveTo>
                <a:lnTo>
                  <a:pt x="32701" y="121424"/>
                </a:lnTo>
                <a:lnTo>
                  <a:pt x="33343" y="120959"/>
                </a:lnTo>
                <a:lnTo>
                  <a:pt x="34433" y="119924"/>
                </a:lnTo>
                <a:lnTo>
                  <a:pt x="32903" y="118492"/>
                </a:lnTo>
                <a:lnTo>
                  <a:pt x="54077" y="118492"/>
                </a:lnTo>
                <a:lnTo>
                  <a:pt x="54459" y="121424"/>
                </a:lnTo>
                <a:close/>
              </a:path>
              <a:path w="57784" h="241300">
                <a:moveTo>
                  <a:pt x="56927" y="153832"/>
                </a:moveTo>
                <a:lnTo>
                  <a:pt x="35859" y="153832"/>
                </a:lnTo>
                <a:lnTo>
                  <a:pt x="37371" y="152406"/>
                </a:lnTo>
                <a:lnTo>
                  <a:pt x="36825" y="151290"/>
                </a:lnTo>
                <a:lnTo>
                  <a:pt x="57489" y="151290"/>
                </a:lnTo>
                <a:lnTo>
                  <a:pt x="56927" y="153832"/>
                </a:lnTo>
                <a:close/>
              </a:path>
              <a:path w="57784" h="241300">
                <a:moveTo>
                  <a:pt x="55722" y="164237"/>
                </a:moveTo>
                <a:lnTo>
                  <a:pt x="55664" y="163357"/>
                </a:lnTo>
                <a:lnTo>
                  <a:pt x="56117" y="163357"/>
                </a:lnTo>
                <a:lnTo>
                  <a:pt x="56084" y="164089"/>
                </a:lnTo>
                <a:lnTo>
                  <a:pt x="55846" y="164089"/>
                </a:lnTo>
                <a:lnTo>
                  <a:pt x="55722" y="164237"/>
                </a:lnTo>
                <a:close/>
              </a:path>
              <a:path w="57784" h="241300">
                <a:moveTo>
                  <a:pt x="55529" y="163493"/>
                </a:moveTo>
                <a:lnTo>
                  <a:pt x="54582" y="163456"/>
                </a:lnTo>
                <a:lnTo>
                  <a:pt x="55566" y="163456"/>
                </a:lnTo>
                <a:close/>
              </a:path>
              <a:path w="57784" h="241300">
                <a:moveTo>
                  <a:pt x="53607" y="163748"/>
                </a:moveTo>
                <a:lnTo>
                  <a:pt x="52651" y="163710"/>
                </a:lnTo>
                <a:lnTo>
                  <a:pt x="53734" y="163710"/>
                </a:lnTo>
                <a:lnTo>
                  <a:pt x="53607" y="163748"/>
                </a:lnTo>
                <a:close/>
              </a:path>
              <a:path w="57784" h="241300">
                <a:moveTo>
                  <a:pt x="56018" y="165564"/>
                </a:moveTo>
                <a:lnTo>
                  <a:pt x="55836" y="165564"/>
                </a:lnTo>
                <a:lnTo>
                  <a:pt x="55846" y="164089"/>
                </a:lnTo>
                <a:lnTo>
                  <a:pt x="56084" y="164089"/>
                </a:lnTo>
                <a:lnTo>
                  <a:pt x="56018" y="165564"/>
                </a:lnTo>
                <a:close/>
              </a:path>
              <a:path w="57784" h="241300">
                <a:moveTo>
                  <a:pt x="56056" y="166780"/>
                </a:moveTo>
                <a:lnTo>
                  <a:pt x="53520" y="166780"/>
                </a:lnTo>
                <a:lnTo>
                  <a:pt x="54181" y="166024"/>
                </a:lnTo>
                <a:lnTo>
                  <a:pt x="54795" y="165844"/>
                </a:lnTo>
                <a:lnTo>
                  <a:pt x="55884" y="165912"/>
                </a:lnTo>
                <a:lnTo>
                  <a:pt x="56056" y="166780"/>
                </a:lnTo>
                <a:close/>
              </a:path>
              <a:path w="57784" h="241300">
                <a:moveTo>
                  <a:pt x="57139" y="172424"/>
                </a:moveTo>
                <a:lnTo>
                  <a:pt x="41735" y="172424"/>
                </a:lnTo>
                <a:lnTo>
                  <a:pt x="42538" y="172368"/>
                </a:lnTo>
                <a:lnTo>
                  <a:pt x="43350" y="172349"/>
                </a:lnTo>
                <a:lnTo>
                  <a:pt x="43278" y="171704"/>
                </a:lnTo>
                <a:lnTo>
                  <a:pt x="43160" y="171152"/>
                </a:lnTo>
                <a:lnTo>
                  <a:pt x="56921" y="171152"/>
                </a:lnTo>
                <a:lnTo>
                  <a:pt x="57030" y="171704"/>
                </a:lnTo>
                <a:lnTo>
                  <a:pt x="57139" y="17242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4592445" y="659999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49" y="701"/>
                </a:moveTo>
                <a:lnTo>
                  <a:pt x="0" y="273"/>
                </a:lnTo>
                <a:lnTo>
                  <a:pt x="479" y="0"/>
                </a:lnTo>
                <a:lnTo>
                  <a:pt x="449" y="70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4549643" y="6586203"/>
            <a:ext cx="48260" cy="102235"/>
          </a:xfrm>
          <a:custGeom>
            <a:avLst/>
            <a:gdLst/>
            <a:ahLst/>
            <a:cxnLst/>
            <a:rect l="l" t="t" r="r" b="b"/>
            <a:pathLst>
              <a:path w="48259" h="102234">
                <a:moveTo>
                  <a:pt x="33715" y="4601"/>
                </a:moveTo>
                <a:lnTo>
                  <a:pt x="28163" y="4601"/>
                </a:lnTo>
                <a:lnTo>
                  <a:pt x="28910" y="2448"/>
                </a:lnTo>
                <a:lnTo>
                  <a:pt x="29406" y="0"/>
                </a:lnTo>
                <a:lnTo>
                  <a:pt x="33406" y="830"/>
                </a:lnTo>
                <a:lnTo>
                  <a:pt x="33715" y="4601"/>
                </a:lnTo>
                <a:close/>
              </a:path>
              <a:path w="48259" h="102234">
                <a:moveTo>
                  <a:pt x="33992" y="10213"/>
                </a:moveTo>
                <a:lnTo>
                  <a:pt x="25933" y="10213"/>
                </a:lnTo>
                <a:lnTo>
                  <a:pt x="30011" y="7447"/>
                </a:lnTo>
                <a:lnTo>
                  <a:pt x="29741" y="7199"/>
                </a:lnTo>
                <a:lnTo>
                  <a:pt x="27273" y="4433"/>
                </a:lnTo>
                <a:lnTo>
                  <a:pt x="26676" y="4420"/>
                </a:lnTo>
                <a:lnTo>
                  <a:pt x="26076" y="4321"/>
                </a:lnTo>
                <a:lnTo>
                  <a:pt x="26181" y="3912"/>
                </a:lnTo>
                <a:lnTo>
                  <a:pt x="27034" y="4160"/>
                </a:lnTo>
                <a:lnTo>
                  <a:pt x="27733" y="4433"/>
                </a:lnTo>
                <a:lnTo>
                  <a:pt x="27273" y="4433"/>
                </a:lnTo>
                <a:lnTo>
                  <a:pt x="27130" y="4495"/>
                </a:lnTo>
                <a:lnTo>
                  <a:pt x="27893" y="4495"/>
                </a:lnTo>
                <a:lnTo>
                  <a:pt x="28163" y="4601"/>
                </a:lnTo>
                <a:lnTo>
                  <a:pt x="33715" y="4601"/>
                </a:lnTo>
                <a:lnTo>
                  <a:pt x="33787" y="5474"/>
                </a:lnTo>
                <a:lnTo>
                  <a:pt x="33992" y="10213"/>
                </a:lnTo>
                <a:close/>
              </a:path>
              <a:path w="48259" h="102234">
                <a:moveTo>
                  <a:pt x="26048" y="4420"/>
                </a:moveTo>
                <a:close/>
              </a:path>
              <a:path w="48259" h="102234">
                <a:moveTo>
                  <a:pt x="2282" y="91410"/>
                </a:moveTo>
                <a:lnTo>
                  <a:pt x="122" y="86183"/>
                </a:lnTo>
                <a:lnTo>
                  <a:pt x="0" y="81446"/>
                </a:lnTo>
                <a:lnTo>
                  <a:pt x="125" y="80001"/>
                </a:lnTo>
                <a:lnTo>
                  <a:pt x="1718" y="70116"/>
                </a:lnTo>
                <a:lnTo>
                  <a:pt x="2465" y="64584"/>
                </a:lnTo>
                <a:lnTo>
                  <a:pt x="2543" y="60895"/>
                </a:lnTo>
                <a:lnTo>
                  <a:pt x="2625" y="55369"/>
                </a:lnTo>
                <a:lnTo>
                  <a:pt x="2369" y="52734"/>
                </a:lnTo>
                <a:lnTo>
                  <a:pt x="6300" y="49169"/>
                </a:lnTo>
                <a:lnTo>
                  <a:pt x="6089" y="46706"/>
                </a:lnTo>
                <a:lnTo>
                  <a:pt x="6530" y="43129"/>
                </a:lnTo>
                <a:lnTo>
                  <a:pt x="5593" y="40765"/>
                </a:lnTo>
                <a:lnTo>
                  <a:pt x="6483" y="39543"/>
                </a:lnTo>
                <a:lnTo>
                  <a:pt x="10280" y="33055"/>
                </a:lnTo>
                <a:lnTo>
                  <a:pt x="13013" y="26155"/>
                </a:lnTo>
                <a:lnTo>
                  <a:pt x="17391" y="12179"/>
                </a:lnTo>
                <a:lnTo>
                  <a:pt x="20442" y="11341"/>
                </a:lnTo>
                <a:lnTo>
                  <a:pt x="24374" y="10981"/>
                </a:lnTo>
                <a:lnTo>
                  <a:pt x="24745" y="9545"/>
                </a:lnTo>
                <a:lnTo>
                  <a:pt x="25543" y="9759"/>
                </a:lnTo>
                <a:lnTo>
                  <a:pt x="25933" y="10213"/>
                </a:lnTo>
                <a:lnTo>
                  <a:pt x="33992" y="10213"/>
                </a:lnTo>
                <a:lnTo>
                  <a:pt x="34865" y="16786"/>
                </a:lnTo>
                <a:lnTo>
                  <a:pt x="34969" y="17449"/>
                </a:lnTo>
                <a:lnTo>
                  <a:pt x="35914" y="19812"/>
                </a:lnTo>
                <a:lnTo>
                  <a:pt x="47844" y="19812"/>
                </a:lnTo>
                <a:lnTo>
                  <a:pt x="48217" y="20345"/>
                </a:lnTo>
                <a:lnTo>
                  <a:pt x="47997" y="23756"/>
                </a:lnTo>
                <a:lnTo>
                  <a:pt x="39328" y="26155"/>
                </a:lnTo>
                <a:lnTo>
                  <a:pt x="41365" y="34038"/>
                </a:lnTo>
                <a:lnTo>
                  <a:pt x="35052" y="37622"/>
                </a:lnTo>
                <a:lnTo>
                  <a:pt x="35455" y="41120"/>
                </a:lnTo>
                <a:lnTo>
                  <a:pt x="33809" y="48257"/>
                </a:lnTo>
                <a:lnTo>
                  <a:pt x="33517" y="49913"/>
                </a:lnTo>
                <a:lnTo>
                  <a:pt x="12998" y="49913"/>
                </a:lnTo>
                <a:lnTo>
                  <a:pt x="10892" y="50707"/>
                </a:lnTo>
                <a:lnTo>
                  <a:pt x="10227" y="52393"/>
                </a:lnTo>
                <a:lnTo>
                  <a:pt x="10722" y="54248"/>
                </a:lnTo>
                <a:lnTo>
                  <a:pt x="12071" y="55369"/>
                </a:lnTo>
                <a:lnTo>
                  <a:pt x="30175" y="55369"/>
                </a:lnTo>
                <a:lnTo>
                  <a:pt x="23561" y="60895"/>
                </a:lnTo>
                <a:lnTo>
                  <a:pt x="23648" y="67610"/>
                </a:lnTo>
                <a:lnTo>
                  <a:pt x="22191" y="76701"/>
                </a:lnTo>
                <a:lnTo>
                  <a:pt x="22575" y="80001"/>
                </a:lnTo>
                <a:lnTo>
                  <a:pt x="22573" y="80844"/>
                </a:lnTo>
                <a:lnTo>
                  <a:pt x="11869" y="80844"/>
                </a:lnTo>
                <a:lnTo>
                  <a:pt x="12089" y="81085"/>
                </a:lnTo>
                <a:lnTo>
                  <a:pt x="12263" y="81446"/>
                </a:lnTo>
                <a:lnTo>
                  <a:pt x="12864" y="81700"/>
                </a:lnTo>
                <a:lnTo>
                  <a:pt x="22570" y="81700"/>
                </a:lnTo>
                <a:lnTo>
                  <a:pt x="22566" y="83126"/>
                </a:lnTo>
                <a:lnTo>
                  <a:pt x="20217" y="84378"/>
                </a:lnTo>
                <a:lnTo>
                  <a:pt x="7075" y="84378"/>
                </a:lnTo>
                <a:lnTo>
                  <a:pt x="6241" y="84441"/>
                </a:lnTo>
                <a:lnTo>
                  <a:pt x="5575" y="84677"/>
                </a:lnTo>
                <a:lnTo>
                  <a:pt x="4874" y="84843"/>
                </a:lnTo>
                <a:lnTo>
                  <a:pt x="5420" y="85314"/>
                </a:lnTo>
                <a:lnTo>
                  <a:pt x="5919" y="85817"/>
                </a:lnTo>
                <a:lnTo>
                  <a:pt x="6530" y="86183"/>
                </a:lnTo>
                <a:lnTo>
                  <a:pt x="16679" y="86264"/>
                </a:lnTo>
                <a:lnTo>
                  <a:pt x="15726" y="86772"/>
                </a:lnTo>
                <a:lnTo>
                  <a:pt x="16635" y="88670"/>
                </a:lnTo>
                <a:lnTo>
                  <a:pt x="16804" y="88856"/>
                </a:lnTo>
                <a:lnTo>
                  <a:pt x="11822" y="88856"/>
                </a:lnTo>
                <a:lnTo>
                  <a:pt x="2282" y="91410"/>
                </a:lnTo>
                <a:close/>
              </a:path>
              <a:path w="48259" h="102234">
                <a:moveTo>
                  <a:pt x="47844" y="19812"/>
                </a:moveTo>
                <a:lnTo>
                  <a:pt x="35914" y="19812"/>
                </a:lnTo>
                <a:lnTo>
                  <a:pt x="41709" y="19751"/>
                </a:lnTo>
                <a:lnTo>
                  <a:pt x="42531" y="17393"/>
                </a:lnTo>
                <a:lnTo>
                  <a:pt x="43135" y="15186"/>
                </a:lnTo>
                <a:lnTo>
                  <a:pt x="43250" y="14491"/>
                </a:lnTo>
                <a:lnTo>
                  <a:pt x="44447" y="15681"/>
                </a:lnTo>
                <a:lnTo>
                  <a:pt x="45730" y="16786"/>
                </a:lnTo>
                <a:lnTo>
                  <a:pt x="47844" y="19812"/>
                </a:lnTo>
                <a:close/>
              </a:path>
              <a:path w="48259" h="102234">
                <a:moveTo>
                  <a:pt x="30175" y="55369"/>
                </a:moveTo>
                <a:lnTo>
                  <a:pt x="12071" y="55369"/>
                </a:lnTo>
                <a:lnTo>
                  <a:pt x="13714" y="54495"/>
                </a:lnTo>
                <a:lnTo>
                  <a:pt x="15382" y="54110"/>
                </a:lnTo>
                <a:lnTo>
                  <a:pt x="14700" y="52393"/>
                </a:lnTo>
                <a:lnTo>
                  <a:pt x="14520" y="50731"/>
                </a:lnTo>
                <a:lnTo>
                  <a:pt x="12998" y="49913"/>
                </a:lnTo>
                <a:lnTo>
                  <a:pt x="33517" y="49913"/>
                </a:lnTo>
                <a:lnTo>
                  <a:pt x="32965" y="53037"/>
                </a:lnTo>
                <a:lnTo>
                  <a:pt x="30175" y="55369"/>
                </a:lnTo>
                <a:close/>
              </a:path>
              <a:path w="48259" h="102234">
                <a:moveTo>
                  <a:pt x="22570" y="81700"/>
                </a:moveTo>
                <a:lnTo>
                  <a:pt x="12864" y="81700"/>
                </a:lnTo>
                <a:lnTo>
                  <a:pt x="13264" y="81601"/>
                </a:lnTo>
                <a:lnTo>
                  <a:pt x="13630" y="81588"/>
                </a:lnTo>
                <a:lnTo>
                  <a:pt x="13026" y="81352"/>
                </a:lnTo>
                <a:lnTo>
                  <a:pt x="11869" y="80844"/>
                </a:lnTo>
                <a:lnTo>
                  <a:pt x="22573" y="80844"/>
                </a:lnTo>
                <a:lnTo>
                  <a:pt x="22570" y="81700"/>
                </a:lnTo>
                <a:close/>
              </a:path>
              <a:path w="48259" h="102234">
                <a:moveTo>
                  <a:pt x="16679" y="86264"/>
                </a:moveTo>
                <a:lnTo>
                  <a:pt x="6626" y="86264"/>
                </a:lnTo>
                <a:lnTo>
                  <a:pt x="7167" y="85669"/>
                </a:lnTo>
                <a:lnTo>
                  <a:pt x="7410" y="85445"/>
                </a:lnTo>
                <a:lnTo>
                  <a:pt x="7268" y="85073"/>
                </a:lnTo>
                <a:lnTo>
                  <a:pt x="7075" y="84378"/>
                </a:lnTo>
                <a:lnTo>
                  <a:pt x="20217" y="84378"/>
                </a:lnTo>
                <a:lnTo>
                  <a:pt x="16679" y="86264"/>
                </a:lnTo>
                <a:close/>
              </a:path>
              <a:path w="48259" h="102234">
                <a:moveTo>
                  <a:pt x="10567" y="102232"/>
                </a:moveTo>
                <a:lnTo>
                  <a:pt x="8598" y="97749"/>
                </a:lnTo>
                <a:lnTo>
                  <a:pt x="11822" y="88856"/>
                </a:lnTo>
                <a:lnTo>
                  <a:pt x="16804" y="88856"/>
                </a:lnTo>
                <a:lnTo>
                  <a:pt x="18393" y="90605"/>
                </a:lnTo>
                <a:lnTo>
                  <a:pt x="17800" y="96601"/>
                </a:lnTo>
                <a:lnTo>
                  <a:pt x="15552" y="100092"/>
                </a:lnTo>
                <a:lnTo>
                  <a:pt x="10567" y="10223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4585165" y="6573991"/>
            <a:ext cx="5080" cy="6985"/>
          </a:xfrm>
          <a:custGeom>
            <a:avLst/>
            <a:gdLst/>
            <a:ahLst/>
            <a:cxnLst/>
            <a:rect l="l" t="t" r="r" b="b"/>
            <a:pathLst>
              <a:path w="5080" h="6984">
                <a:moveTo>
                  <a:pt x="2016" y="6399"/>
                </a:moveTo>
                <a:lnTo>
                  <a:pt x="1358" y="5419"/>
                </a:lnTo>
                <a:lnTo>
                  <a:pt x="0" y="4253"/>
                </a:lnTo>
                <a:lnTo>
                  <a:pt x="1195" y="0"/>
                </a:lnTo>
                <a:lnTo>
                  <a:pt x="2945" y="1667"/>
                </a:lnTo>
                <a:lnTo>
                  <a:pt x="4582" y="2790"/>
                </a:lnTo>
                <a:lnTo>
                  <a:pt x="2016" y="639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4481785" y="626311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92" y="570"/>
                </a:moveTo>
                <a:lnTo>
                  <a:pt x="1272" y="538"/>
                </a:lnTo>
                <a:lnTo>
                  <a:pt x="880" y="445"/>
                </a:lnTo>
                <a:lnTo>
                  <a:pt x="68" y="0"/>
                </a:lnTo>
                <a:lnTo>
                  <a:pt x="241" y="0"/>
                </a:lnTo>
                <a:lnTo>
                  <a:pt x="641" y="86"/>
                </a:lnTo>
                <a:lnTo>
                  <a:pt x="1082" y="297"/>
                </a:lnTo>
                <a:lnTo>
                  <a:pt x="1492" y="570"/>
                </a:lnTo>
                <a:close/>
              </a:path>
              <a:path w="1905" h="635">
                <a:moveTo>
                  <a:pt x="0" y="198"/>
                </a:moveTo>
                <a:lnTo>
                  <a:pt x="51" y="49"/>
                </a:lnTo>
                <a:lnTo>
                  <a:pt x="0" y="19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4483278" y="6260194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6777" y="3769"/>
                </a:moveTo>
                <a:lnTo>
                  <a:pt x="2199" y="3769"/>
                </a:lnTo>
                <a:lnTo>
                  <a:pt x="4363" y="0"/>
                </a:lnTo>
                <a:lnTo>
                  <a:pt x="6659" y="3484"/>
                </a:lnTo>
                <a:lnTo>
                  <a:pt x="6777" y="3769"/>
                </a:lnTo>
                <a:close/>
              </a:path>
              <a:path w="6984" h="7620">
                <a:moveTo>
                  <a:pt x="3703" y="7509"/>
                </a:moveTo>
                <a:lnTo>
                  <a:pt x="1999" y="4780"/>
                </a:lnTo>
                <a:lnTo>
                  <a:pt x="0" y="3484"/>
                </a:lnTo>
                <a:lnTo>
                  <a:pt x="2199" y="3769"/>
                </a:lnTo>
                <a:lnTo>
                  <a:pt x="6777" y="3769"/>
                </a:lnTo>
                <a:lnTo>
                  <a:pt x="6802" y="4396"/>
                </a:lnTo>
                <a:lnTo>
                  <a:pt x="3703" y="7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4488914" y="64099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16" y="582"/>
                </a:moveTo>
                <a:lnTo>
                  <a:pt x="116" y="378"/>
                </a:lnTo>
                <a:lnTo>
                  <a:pt x="488" y="0"/>
                </a:lnTo>
                <a:lnTo>
                  <a:pt x="316" y="58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4487996" y="6410528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89">
                <a:moveTo>
                  <a:pt x="1816" y="8550"/>
                </a:moveTo>
                <a:lnTo>
                  <a:pt x="0" y="5828"/>
                </a:lnTo>
                <a:lnTo>
                  <a:pt x="257" y="2938"/>
                </a:lnTo>
                <a:lnTo>
                  <a:pt x="1234" y="0"/>
                </a:lnTo>
                <a:lnTo>
                  <a:pt x="4046" y="2672"/>
                </a:lnTo>
                <a:lnTo>
                  <a:pt x="3261" y="5599"/>
                </a:lnTo>
                <a:lnTo>
                  <a:pt x="1816" y="855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4572705" y="6591033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3367" y="5128"/>
                </a:moveTo>
                <a:lnTo>
                  <a:pt x="77" y="3620"/>
                </a:lnTo>
                <a:lnTo>
                  <a:pt x="0" y="3037"/>
                </a:lnTo>
                <a:lnTo>
                  <a:pt x="3215" y="632"/>
                </a:lnTo>
                <a:lnTo>
                  <a:pt x="4613" y="0"/>
                </a:lnTo>
                <a:lnTo>
                  <a:pt x="3367" y="51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4478620" y="6263308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8260"/>
                </a:moveTo>
                <a:lnTo>
                  <a:pt x="296" y="5220"/>
                </a:lnTo>
                <a:lnTo>
                  <a:pt x="658" y="2200"/>
                </a:lnTo>
                <a:lnTo>
                  <a:pt x="3165" y="0"/>
                </a:lnTo>
                <a:lnTo>
                  <a:pt x="1071" y="5511"/>
                </a:lnTo>
                <a:lnTo>
                  <a:pt x="0" y="82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478427" y="62715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509"/>
                </a:moveTo>
                <a:lnTo>
                  <a:pt x="192" y="0"/>
                </a:lnTo>
                <a:lnTo>
                  <a:pt x="134" y="502"/>
                </a:lnTo>
                <a:lnTo>
                  <a:pt x="0" y="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4724389" y="64671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066"/>
                </a:moveTo>
                <a:lnTo>
                  <a:pt x="55" y="0"/>
                </a:lnTo>
                <a:lnTo>
                  <a:pt x="728" y="327"/>
                </a:lnTo>
                <a:lnTo>
                  <a:pt x="0" y="106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4622516" y="6572257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1511" y="5320"/>
                </a:moveTo>
                <a:lnTo>
                  <a:pt x="29" y="3583"/>
                </a:lnTo>
                <a:lnTo>
                  <a:pt x="2181" y="0"/>
                </a:lnTo>
                <a:lnTo>
                  <a:pt x="1942" y="1772"/>
                </a:lnTo>
                <a:lnTo>
                  <a:pt x="1736" y="3583"/>
                </a:lnTo>
                <a:lnTo>
                  <a:pt x="1511" y="532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4618165" y="659558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8" y="1178"/>
                </a:moveTo>
                <a:lnTo>
                  <a:pt x="0" y="0"/>
                </a:lnTo>
                <a:lnTo>
                  <a:pt x="896" y="354"/>
                </a:lnTo>
                <a:lnTo>
                  <a:pt x="48" y="117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673" y="538808"/>
            <a:ext cx="145021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4095" algn="l"/>
                <a:tab pos="2933700" algn="l"/>
                <a:tab pos="3971925" algn="l"/>
                <a:tab pos="5238115" algn="l"/>
                <a:tab pos="6600825" algn="l"/>
                <a:tab pos="7283450" algn="l"/>
                <a:tab pos="10561320" algn="l"/>
              </a:tabLst>
            </a:pPr>
            <a:r>
              <a:rPr sz="4600" dirty="0"/>
              <a:t>2).What	is	the	first	step	in	Knowledge	Management?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2700824" y="3378204"/>
            <a:ext cx="368871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indent="-745490">
              <a:lnSpc>
                <a:spcPct val="100000"/>
              </a:lnSpc>
              <a:spcBef>
                <a:spcPts val="100"/>
              </a:spcBef>
              <a:buAutoNum type="alphaUcParenR"/>
              <a:tabLst>
                <a:tab pos="756920" algn="l"/>
                <a:tab pos="75819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Organizing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 panose="020B0604020202020204"/>
              <a:buAutoNum type="alphaUcParenR"/>
            </a:pPr>
            <a:endParaRPr sz="66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buAutoNum type="alphaUcParenR"/>
              <a:tabLst>
                <a:tab pos="756920" algn="l"/>
                <a:tab pos="75819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Collecting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724" y="3378210"/>
            <a:ext cx="3751579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indent="-745490">
              <a:lnSpc>
                <a:spcPct val="100000"/>
              </a:lnSpc>
              <a:spcBef>
                <a:spcPts val="100"/>
              </a:spcBef>
              <a:buAutoNum type="alphaUcParenR" startAt="3"/>
              <a:tabLst>
                <a:tab pos="756920" algn="l"/>
                <a:tab pos="75819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Sharing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 panose="020B0604020202020204"/>
              <a:buAutoNum type="alphaUcParenR" startAt="3"/>
            </a:pPr>
            <a:endParaRPr sz="655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buAutoNum type="alphaUcParenR" startAt="3"/>
              <a:tabLst>
                <a:tab pos="756920" algn="l"/>
                <a:tab pos="75819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Classifying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74" y="40929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30836" y="7084778"/>
            <a:ext cx="977366" cy="10380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80175" y="4855647"/>
            <a:ext cx="609600" cy="563880"/>
          </a:xfrm>
          <a:custGeom>
            <a:avLst/>
            <a:gdLst/>
            <a:ahLst/>
            <a:cxnLst/>
            <a:rect l="l" t="t" r="r" b="b"/>
            <a:pathLst>
              <a:path w="609600" h="563879">
                <a:moveTo>
                  <a:pt x="560539" y="30479"/>
                </a:moveTo>
                <a:lnTo>
                  <a:pt x="496962" y="30479"/>
                </a:lnTo>
                <a:lnTo>
                  <a:pt x="498676" y="29210"/>
                </a:lnTo>
                <a:lnTo>
                  <a:pt x="504445" y="21589"/>
                </a:lnTo>
                <a:lnTo>
                  <a:pt x="508914" y="15239"/>
                </a:lnTo>
                <a:lnTo>
                  <a:pt x="513270" y="10160"/>
                </a:lnTo>
                <a:lnTo>
                  <a:pt x="518920" y="8889"/>
                </a:lnTo>
                <a:lnTo>
                  <a:pt x="519569" y="5079"/>
                </a:lnTo>
                <a:lnTo>
                  <a:pt x="519379" y="0"/>
                </a:lnTo>
                <a:lnTo>
                  <a:pt x="527000" y="0"/>
                </a:lnTo>
                <a:lnTo>
                  <a:pt x="524673" y="8889"/>
                </a:lnTo>
                <a:lnTo>
                  <a:pt x="526376" y="12700"/>
                </a:lnTo>
                <a:lnTo>
                  <a:pt x="531469" y="13970"/>
                </a:lnTo>
                <a:lnTo>
                  <a:pt x="530440" y="17779"/>
                </a:lnTo>
                <a:lnTo>
                  <a:pt x="529653" y="21589"/>
                </a:lnTo>
                <a:lnTo>
                  <a:pt x="535755" y="21589"/>
                </a:lnTo>
                <a:lnTo>
                  <a:pt x="535419" y="22860"/>
                </a:lnTo>
                <a:lnTo>
                  <a:pt x="546125" y="27939"/>
                </a:lnTo>
                <a:lnTo>
                  <a:pt x="557949" y="27939"/>
                </a:lnTo>
                <a:lnTo>
                  <a:pt x="558584" y="29210"/>
                </a:lnTo>
                <a:lnTo>
                  <a:pt x="560539" y="30479"/>
                </a:lnTo>
                <a:close/>
              </a:path>
              <a:path w="609600" h="563879">
                <a:moveTo>
                  <a:pt x="535755" y="21589"/>
                </a:moveTo>
                <a:lnTo>
                  <a:pt x="529653" y="21589"/>
                </a:lnTo>
                <a:lnTo>
                  <a:pt x="536765" y="17779"/>
                </a:lnTo>
                <a:lnTo>
                  <a:pt x="535755" y="21589"/>
                </a:lnTo>
                <a:close/>
              </a:path>
              <a:path w="609600" h="563879">
                <a:moveTo>
                  <a:pt x="557949" y="27939"/>
                </a:moveTo>
                <a:lnTo>
                  <a:pt x="546125" y="27939"/>
                </a:lnTo>
                <a:lnTo>
                  <a:pt x="548703" y="25400"/>
                </a:lnTo>
                <a:lnTo>
                  <a:pt x="551421" y="22860"/>
                </a:lnTo>
                <a:lnTo>
                  <a:pt x="556044" y="24129"/>
                </a:lnTo>
                <a:lnTo>
                  <a:pt x="557949" y="27939"/>
                </a:lnTo>
                <a:close/>
              </a:path>
              <a:path w="609600" h="563879">
                <a:moveTo>
                  <a:pt x="582402" y="31750"/>
                </a:moveTo>
                <a:lnTo>
                  <a:pt x="562495" y="31750"/>
                </a:lnTo>
                <a:lnTo>
                  <a:pt x="572007" y="27939"/>
                </a:lnTo>
                <a:lnTo>
                  <a:pt x="579297" y="27939"/>
                </a:lnTo>
                <a:lnTo>
                  <a:pt x="582402" y="31750"/>
                </a:lnTo>
                <a:close/>
              </a:path>
              <a:path w="609600" h="563879">
                <a:moveTo>
                  <a:pt x="594499" y="48260"/>
                </a:moveTo>
                <a:lnTo>
                  <a:pt x="476973" y="48260"/>
                </a:lnTo>
                <a:lnTo>
                  <a:pt x="479209" y="43179"/>
                </a:lnTo>
                <a:lnTo>
                  <a:pt x="480884" y="41910"/>
                </a:lnTo>
                <a:lnTo>
                  <a:pt x="488175" y="39370"/>
                </a:lnTo>
                <a:lnTo>
                  <a:pt x="493966" y="36829"/>
                </a:lnTo>
                <a:lnTo>
                  <a:pt x="494474" y="29210"/>
                </a:lnTo>
                <a:lnTo>
                  <a:pt x="496962" y="30479"/>
                </a:lnTo>
                <a:lnTo>
                  <a:pt x="560539" y="30479"/>
                </a:lnTo>
                <a:lnTo>
                  <a:pt x="562495" y="31750"/>
                </a:lnTo>
                <a:lnTo>
                  <a:pt x="582402" y="31750"/>
                </a:lnTo>
                <a:lnTo>
                  <a:pt x="583437" y="33020"/>
                </a:lnTo>
                <a:lnTo>
                  <a:pt x="587895" y="34289"/>
                </a:lnTo>
                <a:lnTo>
                  <a:pt x="606830" y="34289"/>
                </a:lnTo>
                <a:lnTo>
                  <a:pt x="609003" y="36829"/>
                </a:lnTo>
                <a:lnTo>
                  <a:pt x="605980" y="39370"/>
                </a:lnTo>
                <a:lnTo>
                  <a:pt x="603313" y="43179"/>
                </a:lnTo>
                <a:lnTo>
                  <a:pt x="594499" y="48260"/>
                </a:lnTo>
                <a:close/>
              </a:path>
              <a:path w="609600" h="563879">
                <a:moveTo>
                  <a:pt x="606830" y="34289"/>
                </a:moveTo>
                <a:lnTo>
                  <a:pt x="599605" y="34289"/>
                </a:lnTo>
                <a:lnTo>
                  <a:pt x="605650" y="31750"/>
                </a:lnTo>
                <a:lnTo>
                  <a:pt x="606830" y="34289"/>
                </a:lnTo>
                <a:close/>
              </a:path>
              <a:path w="609600" h="563879">
                <a:moveTo>
                  <a:pt x="599605" y="34289"/>
                </a:moveTo>
                <a:lnTo>
                  <a:pt x="587895" y="34289"/>
                </a:lnTo>
                <a:lnTo>
                  <a:pt x="596290" y="33020"/>
                </a:lnTo>
                <a:lnTo>
                  <a:pt x="599605" y="34289"/>
                </a:lnTo>
                <a:close/>
              </a:path>
              <a:path w="609600" h="563879">
                <a:moveTo>
                  <a:pt x="536891" y="109220"/>
                </a:moveTo>
                <a:lnTo>
                  <a:pt x="415188" y="109220"/>
                </a:lnTo>
                <a:lnTo>
                  <a:pt x="417283" y="107950"/>
                </a:lnTo>
                <a:lnTo>
                  <a:pt x="417398" y="105410"/>
                </a:lnTo>
                <a:lnTo>
                  <a:pt x="416496" y="99060"/>
                </a:lnTo>
                <a:lnTo>
                  <a:pt x="417702" y="97789"/>
                </a:lnTo>
                <a:lnTo>
                  <a:pt x="424764" y="97789"/>
                </a:lnTo>
                <a:lnTo>
                  <a:pt x="425538" y="93979"/>
                </a:lnTo>
                <a:lnTo>
                  <a:pt x="430999" y="93979"/>
                </a:lnTo>
                <a:lnTo>
                  <a:pt x="431444" y="86360"/>
                </a:lnTo>
                <a:lnTo>
                  <a:pt x="434149" y="83820"/>
                </a:lnTo>
                <a:lnTo>
                  <a:pt x="445884" y="80010"/>
                </a:lnTo>
                <a:lnTo>
                  <a:pt x="453161" y="76200"/>
                </a:lnTo>
                <a:lnTo>
                  <a:pt x="459879" y="62229"/>
                </a:lnTo>
                <a:lnTo>
                  <a:pt x="463588" y="58420"/>
                </a:lnTo>
                <a:lnTo>
                  <a:pt x="468464" y="50800"/>
                </a:lnTo>
                <a:lnTo>
                  <a:pt x="469974" y="48260"/>
                </a:lnTo>
                <a:lnTo>
                  <a:pt x="473595" y="45720"/>
                </a:lnTo>
                <a:lnTo>
                  <a:pt x="476973" y="48260"/>
                </a:lnTo>
                <a:lnTo>
                  <a:pt x="594499" y="48260"/>
                </a:lnTo>
                <a:lnTo>
                  <a:pt x="591121" y="52070"/>
                </a:lnTo>
                <a:lnTo>
                  <a:pt x="590410" y="58420"/>
                </a:lnTo>
                <a:lnTo>
                  <a:pt x="584874" y="58420"/>
                </a:lnTo>
                <a:lnTo>
                  <a:pt x="580948" y="60960"/>
                </a:lnTo>
                <a:lnTo>
                  <a:pt x="577267" y="63500"/>
                </a:lnTo>
                <a:lnTo>
                  <a:pt x="572541" y="68579"/>
                </a:lnTo>
                <a:lnTo>
                  <a:pt x="571855" y="71120"/>
                </a:lnTo>
                <a:lnTo>
                  <a:pt x="570839" y="72389"/>
                </a:lnTo>
                <a:lnTo>
                  <a:pt x="565962" y="76200"/>
                </a:lnTo>
                <a:lnTo>
                  <a:pt x="561403" y="80010"/>
                </a:lnTo>
                <a:lnTo>
                  <a:pt x="558088" y="88900"/>
                </a:lnTo>
                <a:lnTo>
                  <a:pt x="554278" y="90170"/>
                </a:lnTo>
                <a:lnTo>
                  <a:pt x="547839" y="93979"/>
                </a:lnTo>
                <a:lnTo>
                  <a:pt x="550456" y="99060"/>
                </a:lnTo>
                <a:lnTo>
                  <a:pt x="546912" y="101600"/>
                </a:lnTo>
                <a:lnTo>
                  <a:pt x="540586" y="105410"/>
                </a:lnTo>
                <a:lnTo>
                  <a:pt x="536891" y="109220"/>
                </a:lnTo>
                <a:close/>
              </a:path>
              <a:path w="609600" h="563879">
                <a:moveTo>
                  <a:pt x="588683" y="59689"/>
                </a:moveTo>
                <a:lnTo>
                  <a:pt x="584874" y="58420"/>
                </a:lnTo>
                <a:lnTo>
                  <a:pt x="589292" y="58420"/>
                </a:lnTo>
                <a:lnTo>
                  <a:pt x="588683" y="59689"/>
                </a:lnTo>
                <a:close/>
              </a:path>
              <a:path w="609600" h="563879">
                <a:moveTo>
                  <a:pt x="518433" y="128270"/>
                </a:moveTo>
                <a:lnTo>
                  <a:pt x="393280" y="128270"/>
                </a:lnTo>
                <a:lnTo>
                  <a:pt x="396011" y="125729"/>
                </a:lnTo>
                <a:lnTo>
                  <a:pt x="401434" y="123189"/>
                </a:lnTo>
                <a:lnTo>
                  <a:pt x="402412" y="120650"/>
                </a:lnTo>
                <a:lnTo>
                  <a:pt x="401726" y="118110"/>
                </a:lnTo>
                <a:lnTo>
                  <a:pt x="404887" y="118110"/>
                </a:lnTo>
                <a:lnTo>
                  <a:pt x="406171" y="111760"/>
                </a:lnTo>
                <a:lnTo>
                  <a:pt x="406844" y="107950"/>
                </a:lnTo>
                <a:lnTo>
                  <a:pt x="408062" y="102870"/>
                </a:lnTo>
                <a:lnTo>
                  <a:pt x="409511" y="101600"/>
                </a:lnTo>
                <a:lnTo>
                  <a:pt x="410400" y="101600"/>
                </a:lnTo>
                <a:lnTo>
                  <a:pt x="412610" y="104139"/>
                </a:lnTo>
                <a:lnTo>
                  <a:pt x="413842" y="106679"/>
                </a:lnTo>
                <a:lnTo>
                  <a:pt x="412381" y="109220"/>
                </a:lnTo>
                <a:lnTo>
                  <a:pt x="536891" y="109220"/>
                </a:lnTo>
                <a:lnTo>
                  <a:pt x="534428" y="111760"/>
                </a:lnTo>
                <a:lnTo>
                  <a:pt x="522287" y="121920"/>
                </a:lnTo>
                <a:lnTo>
                  <a:pt x="521093" y="123189"/>
                </a:lnTo>
                <a:lnTo>
                  <a:pt x="519937" y="124460"/>
                </a:lnTo>
                <a:lnTo>
                  <a:pt x="518433" y="128270"/>
                </a:lnTo>
                <a:close/>
              </a:path>
              <a:path w="609600" h="563879">
                <a:moveTo>
                  <a:pt x="444319" y="198120"/>
                </a:moveTo>
                <a:lnTo>
                  <a:pt x="324345" y="198120"/>
                </a:lnTo>
                <a:lnTo>
                  <a:pt x="327786" y="194310"/>
                </a:lnTo>
                <a:lnTo>
                  <a:pt x="333768" y="193039"/>
                </a:lnTo>
                <a:lnTo>
                  <a:pt x="331609" y="185420"/>
                </a:lnTo>
                <a:lnTo>
                  <a:pt x="332879" y="182879"/>
                </a:lnTo>
                <a:lnTo>
                  <a:pt x="333705" y="182879"/>
                </a:lnTo>
                <a:lnTo>
                  <a:pt x="340420" y="180339"/>
                </a:lnTo>
                <a:lnTo>
                  <a:pt x="346022" y="176529"/>
                </a:lnTo>
                <a:lnTo>
                  <a:pt x="350926" y="172720"/>
                </a:lnTo>
                <a:lnTo>
                  <a:pt x="359879" y="162560"/>
                </a:lnTo>
                <a:lnTo>
                  <a:pt x="364756" y="158750"/>
                </a:lnTo>
                <a:lnTo>
                  <a:pt x="369544" y="153670"/>
                </a:lnTo>
                <a:lnTo>
                  <a:pt x="374808" y="148589"/>
                </a:lnTo>
                <a:lnTo>
                  <a:pt x="379762" y="143510"/>
                </a:lnTo>
                <a:lnTo>
                  <a:pt x="384262" y="138429"/>
                </a:lnTo>
                <a:lnTo>
                  <a:pt x="388162" y="132079"/>
                </a:lnTo>
                <a:lnTo>
                  <a:pt x="389801" y="129539"/>
                </a:lnTo>
                <a:lnTo>
                  <a:pt x="387172" y="128270"/>
                </a:lnTo>
                <a:lnTo>
                  <a:pt x="387769" y="125729"/>
                </a:lnTo>
                <a:lnTo>
                  <a:pt x="389381" y="125729"/>
                </a:lnTo>
                <a:lnTo>
                  <a:pt x="393280" y="128270"/>
                </a:lnTo>
                <a:lnTo>
                  <a:pt x="518433" y="128270"/>
                </a:lnTo>
                <a:lnTo>
                  <a:pt x="516928" y="132079"/>
                </a:lnTo>
                <a:lnTo>
                  <a:pt x="512483" y="137160"/>
                </a:lnTo>
                <a:lnTo>
                  <a:pt x="503161" y="143510"/>
                </a:lnTo>
                <a:lnTo>
                  <a:pt x="502818" y="144779"/>
                </a:lnTo>
                <a:lnTo>
                  <a:pt x="497356" y="144779"/>
                </a:lnTo>
                <a:lnTo>
                  <a:pt x="496023" y="146050"/>
                </a:lnTo>
                <a:lnTo>
                  <a:pt x="495655" y="154939"/>
                </a:lnTo>
                <a:lnTo>
                  <a:pt x="488911" y="157479"/>
                </a:lnTo>
                <a:lnTo>
                  <a:pt x="479045" y="166370"/>
                </a:lnTo>
                <a:lnTo>
                  <a:pt x="474637" y="171450"/>
                </a:lnTo>
                <a:lnTo>
                  <a:pt x="464972" y="180339"/>
                </a:lnTo>
                <a:lnTo>
                  <a:pt x="458762" y="182879"/>
                </a:lnTo>
                <a:lnTo>
                  <a:pt x="456450" y="190500"/>
                </a:lnTo>
                <a:lnTo>
                  <a:pt x="456107" y="190500"/>
                </a:lnTo>
                <a:lnTo>
                  <a:pt x="454812" y="191770"/>
                </a:lnTo>
                <a:lnTo>
                  <a:pt x="447395" y="194310"/>
                </a:lnTo>
                <a:lnTo>
                  <a:pt x="444319" y="198120"/>
                </a:lnTo>
                <a:close/>
              </a:path>
              <a:path w="609600" h="563879">
                <a:moveTo>
                  <a:pt x="502132" y="147320"/>
                </a:moveTo>
                <a:lnTo>
                  <a:pt x="497356" y="144779"/>
                </a:lnTo>
                <a:lnTo>
                  <a:pt x="502818" y="144779"/>
                </a:lnTo>
                <a:lnTo>
                  <a:pt x="502132" y="147320"/>
                </a:lnTo>
                <a:close/>
              </a:path>
              <a:path w="609600" h="563879">
                <a:moveTo>
                  <a:pt x="364440" y="279400"/>
                </a:moveTo>
                <a:lnTo>
                  <a:pt x="239914" y="279400"/>
                </a:lnTo>
                <a:lnTo>
                  <a:pt x="245746" y="278129"/>
                </a:lnTo>
                <a:lnTo>
                  <a:pt x="245809" y="271779"/>
                </a:lnTo>
                <a:lnTo>
                  <a:pt x="249021" y="267970"/>
                </a:lnTo>
                <a:lnTo>
                  <a:pt x="253683" y="267970"/>
                </a:lnTo>
                <a:lnTo>
                  <a:pt x="256946" y="265429"/>
                </a:lnTo>
                <a:lnTo>
                  <a:pt x="259791" y="262889"/>
                </a:lnTo>
                <a:lnTo>
                  <a:pt x="271909" y="250189"/>
                </a:lnTo>
                <a:lnTo>
                  <a:pt x="277667" y="242570"/>
                </a:lnTo>
                <a:lnTo>
                  <a:pt x="282713" y="236220"/>
                </a:lnTo>
                <a:lnTo>
                  <a:pt x="286155" y="229870"/>
                </a:lnTo>
                <a:lnTo>
                  <a:pt x="292658" y="227329"/>
                </a:lnTo>
                <a:lnTo>
                  <a:pt x="296113" y="219710"/>
                </a:lnTo>
                <a:lnTo>
                  <a:pt x="297510" y="218439"/>
                </a:lnTo>
                <a:lnTo>
                  <a:pt x="304698" y="218439"/>
                </a:lnTo>
                <a:lnTo>
                  <a:pt x="304938" y="210820"/>
                </a:lnTo>
                <a:lnTo>
                  <a:pt x="311391" y="209550"/>
                </a:lnTo>
                <a:lnTo>
                  <a:pt x="312559" y="207010"/>
                </a:lnTo>
                <a:lnTo>
                  <a:pt x="312292" y="201929"/>
                </a:lnTo>
                <a:lnTo>
                  <a:pt x="313982" y="200660"/>
                </a:lnTo>
                <a:lnTo>
                  <a:pt x="318071" y="198120"/>
                </a:lnTo>
                <a:lnTo>
                  <a:pt x="317030" y="195579"/>
                </a:lnTo>
                <a:lnTo>
                  <a:pt x="315366" y="194310"/>
                </a:lnTo>
                <a:lnTo>
                  <a:pt x="324345" y="198120"/>
                </a:lnTo>
                <a:lnTo>
                  <a:pt x="444319" y="198120"/>
                </a:lnTo>
                <a:lnTo>
                  <a:pt x="443293" y="199389"/>
                </a:lnTo>
                <a:lnTo>
                  <a:pt x="438760" y="204470"/>
                </a:lnTo>
                <a:lnTo>
                  <a:pt x="432972" y="209550"/>
                </a:lnTo>
                <a:lnTo>
                  <a:pt x="427098" y="215900"/>
                </a:lnTo>
                <a:lnTo>
                  <a:pt x="421257" y="220979"/>
                </a:lnTo>
                <a:lnTo>
                  <a:pt x="415569" y="227329"/>
                </a:lnTo>
                <a:lnTo>
                  <a:pt x="410133" y="233679"/>
                </a:lnTo>
                <a:lnTo>
                  <a:pt x="402729" y="237489"/>
                </a:lnTo>
                <a:lnTo>
                  <a:pt x="399630" y="246379"/>
                </a:lnTo>
                <a:lnTo>
                  <a:pt x="399122" y="247650"/>
                </a:lnTo>
                <a:lnTo>
                  <a:pt x="398525" y="247650"/>
                </a:lnTo>
                <a:lnTo>
                  <a:pt x="392634" y="250189"/>
                </a:lnTo>
                <a:lnTo>
                  <a:pt x="387817" y="255270"/>
                </a:lnTo>
                <a:lnTo>
                  <a:pt x="383156" y="259079"/>
                </a:lnTo>
                <a:lnTo>
                  <a:pt x="377736" y="262889"/>
                </a:lnTo>
                <a:lnTo>
                  <a:pt x="374003" y="265429"/>
                </a:lnTo>
                <a:lnTo>
                  <a:pt x="373849" y="269239"/>
                </a:lnTo>
                <a:lnTo>
                  <a:pt x="373430" y="273050"/>
                </a:lnTo>
                <a:lnTo>
                  <a:pt x="365965" y="278129"/>
                </a:lnTo>
                <a:lnTo>
                  <a:pt x="364440" y="279400"/>
                </a:lnTo>
                <a:close/>
              </a:path>
              <a:path w="609600" h="563879">
                <a:moveTo>
                  <a:pt x="247150" y="394970"/>
                </a:moveTo>
                <a:lnTo>
                  <a:pt x="118059" y="394970"/>
                </a:lnTo>
                <a:lnTo>
                  <a:pt x="122567" y="391160"/>
                </a:lnTo>
                <a:lnTo>
                  <a:pt x="127000" y="388620"/>
                </a:lnTo>
                <a:lnTo>
                  <a:pt x="134696" y="382270"/>
                </a:lnTo>
                <a:lnTo>
                  <a:pt x="137909" y="377189"/>
                </a:lnTo>
                <a:lnTo>
                  <a:pt x="142671" y="373379"/>
                </a:lnTo>
                <a:lnTo>
                  <a:pt x="144030" y="372110"/>
                </a:lnTo>
                <a:lnTo>
                  <a:pt x="145503" y="370839"/>
                </a:lnTo>
                <a:lnTo>
                  <a:pt x="151815" y="368300"/>
                </a:lnTo>
                <a:lnTo>
                  <a:pt x="156871" y="363220"/>
                </a:lnTo>
                <a:lnTo>
                  <a:pt x="161396" y="358139"/>
                </a:lnTo>
                <a:lnTo>
                  <a:pt x="166115" y="353060"/>
                </a:lnTo>
                <a:lnTo>
                  <a:pt x="170675" y="349250"/>
                </a:lnTo>
                <a:lnTo>
                  <a:pt x="173469" y="342900"/>
                </a:lnTo>
                <a:lnTo>
                  <a:pt x="177278" y="337820"/>
                </a:lnTo>
                <a:lnTo>
                  <a:pt x="181343" y="337820"/>
                </a:lnTo>
                <a:lnTo>
                  <a:pt x="181952" y="336550"/>
                </a:lnTo>
                <a:lnTo>
                  <a:pt x="183260" y="334010"/>
                </a:lnTo>
                <a:lnTo>
                  <a:pt x="184238" y="332739"/>
                </a:lnTo>
                <a:lnTo>
                  <a:pt x="189381" y="331470"/>
                </a:lnTo>
                <a:lnTo>
                  <a:pt x="192519" y="328929"/>
                </a:lnTo>
                <a:lnTo>
                  <a:pt x="193688" y="322579"/>
                </a:lnTo>
                <a:lnTo>
                  <a:pt x="196976" y="322579"/>
                </a:lnTo>
                <a:lnTo>
                  <a:pt x="201777" y="316229"/>
                </a:lnTo>
                <a:lnTo>
                  <a:pt x="207365" y="316229"/>
                </a:lnTo>
                <a:lnTo>
                  <a:pt x="208406" y="311150"/>
                </a:lnTo>
                <a:lnTo>
                  <a:pt x="213666" y="309879"/>
                </a:lnTo>
                <a:lnTo>
                  <a:pt x="215036" y="304800"/>
                </a:lnTo>
                <a:lnTo>
                  <a:pt x="221576" y="294639"/>
                </a:lnTo>
                <a:lnTo>
                  <a:pt x="225590" y="290829"/>
                </a:lnTo>
                <a:lnTo>
                  <a:pt x="230325" y="289560"/>
                </a:lnTo>
                <a:lnTo>
                  <a:pt x="233756" y="284479"/>
                </a:lnTo>
                <a:lnTo>
                  <a:pt x="232105" y="279400"/>
                </a:lnTo>
                <a:lnTo>
                  <a:pt x="236753" y="275589"/>
                </a:lnTo>
                <a:lnTo>
                  <a:pt x="239914" y="279400"/>
                </a:lnTo>
                <a:lnTo>
                  <a:pt x="364440" y="279400"/>
                </a:lnTo>
                <a:lnTo>
                  <a:pt x="359863" y="283210"/>
                </a:lnTo>
                <a:lnTo>
                  <a:pt x="354185" y="290829"/>
                </a:lnTo>
                <a:lnTo>
                  <a:pt x="347992" y="295910"/>
                </a:lnTo>
                <a:lnTo>
                  <a:pt x="347586" y="299720"/>
                </a:lnTo>
                <a:lnTo>
                  <a:pt x="345098" y="300989"/>
                </a:lnTo>
                <a:lnTo>
                  <a:pt x="339178" y="304800"/>
                </a:lnTo>
                <a:lnTo>
                  <a:pt x="338899" y="308610"/>
                </a:lnTo>
                <a:lnTo>
                  <a:pt x="332701" y="309879"/>
                </a:lnTo>
                <a:lnTo>
                  <a:pt x="330544" y="311150"/>
                </a:lnTo>
                <a:lnTo>
                  <a:pt x="329006" y="313689"/>
                </a:lnTo>
                <a:lnTo>
                  <a:pt x="322180" y="321310"/>
                </a:lnTo>
                <a:lnTo>
                  <a:pt x="315109" y="328929"/>
                </a:lnTo>
                <a:lnTo>
                  <a:pt x="307785" y="335279"/>
                </a:lnTo>
                <a:lnTo>
                  <a:pt x="300202" y="342900"/>
                </a:lnTo>
                <a:lnTo>
                  <a:pt x="299313" y="344170"/>
                </a:lnTo>
                <a:lnTo>
                  <a:pt x="297954" y="344170"/>
                </a:lnTo>
                <a:lnTo>
                  <a:pt x="296340" y="351789"/>
                </a:lnTo>
                <a:lnTo>
                  <a:pt x="291731" y="354329"/>
                </a:lnTo>
                <a:lnTo>
                  <a:pt x="285254" y="356870"/>
                </a:lnTo>
                <a:lnTo>
                  <a:pt x="283629" y="356870"/>
                </a:lnTo>
                <a:lnTo>
                  <a:pt x="279552" y="363220"/>
                </a:lnTo>
                <a:lnTo>
                  <a:pt x="274942" y="367029"/>
                </a:lnTo>
                <a:lnTo>
                  <a:pt x="266915" y="375920"/>
                </a:lnTo>
                <a:lnTo>
                  <a:pt x="262293" y="379729"/>
                </a:lnTo>
                <a:lnTo>
                  <a:pt x="256261" y="384810"/>
                </a:lnTo>
                <a:lnTo>
                  <a:pt x="254101" y="386079"/>
                </a:lnTo>
                <a:lnTo>
                  <a:pt x="254393" y="393700"/>
                </a:lnTo>
                <a:lnTo>
                  <a:pt x="247751" y="393700"/>
                </a:lnTo>
                <a:lnTo>
                  <a:pt x="247150" y="394970"/>
                </a:lnTo>
                <a:close/>
              </a:path>
              <a:path w="609600" h="563879">
                <a:moveTo>
                  <a:pt x="221957" y="417829"/>
                </a:moveTo>
                <a:lnTo>
                  <a:pt x="96584" y="417829"/>
                </a:lnTo>
                <a:lnTo>
                  <a:pt x="98399" y="415289"/>
                </a:lnTo>
                <a:lnTo>
                  <a:pt x="99796" y="412750"/>
                </a:lnTo>
                <a:lnTo>
                  <a:pt x="106819" y="407670"/>
                </a:lnTo>
                <a:lnTo>
                  <a:pt x="110401" y="403860"/>
                </a:lnTo>
                <a:lnTo>
                  <a:pt x="110388" y="396239"/>
                </a:lnTo>
                <a:lnTo>
                  <a:pt x="112726" y="393700"/>
                </a:lnTo>
                <a:lnTo>
                  <a:pt x="117222" y="393700"/>
                </a:lnTo>
                <a:lnTo>
                  <a:pt x="118059" y="394970"/>
                </a:lnTo>
                <a:lnTo>
                  <a:pt x="247150" y="394970"/>
                </a:lnTo>
                <a:lnTo>
                  <a:pt x="245948" y="397510"/>
                </a:lnTo>
                <a:lnTo>
                  <a:pt x="239295" y="400050"/>
                </a:lnTo>
                <a:lnTo>
                  <a:pt x="234618" y="403860"/>
                </a:lnTo>
                <a:lnTo>
                  <a:pt x="231376" y="410210"/>
                </a:lnTo>
                <a:lnTo>
                  <a:pt x="229031" y="416560"/>
                </a:lnTo>
                <a:lnTo>
                  <a:pt x="221957" y="417829"/>
                </a:lnTo>
                <a:close/>
              </a:path>
              <a:path w="609600" h="563879">
                <a:moveTo>
                  <a:pt x="18122" y="528320"/>
                </a:moveTo>
                <a:lnTo>
                  <a:pt x="16649" y="520700"/>
                </a:lnTo>
                <a:lnTo>
                  <a:pt x="10135" y="520700"/>
                </a:lnTo>
                <a:lnTo>
                  <a:pt x="9029" y="519429"/>
                </a:lnTo>
                <a:lnTo>
                  <a:pt x="6755" y="516889"/>
                </a:lnTo>
                <a:lnTo>
                  <a:pt x="3467" y="514350"/>
                </a:lnTo>
                <a:lnTo>
                  <a:pt x="0" y="511810"/>
                </a:lnTo>
                <a:lnTo>
                  <a:pt x="838" y="511810"/>
                </a:lnTo>
                <a:lnTo>
                  <a:pt x="1334" y="505460"/>
                </a:lnTo>
                <a:lnTo>
                  <a:pt x="6531" y="501650"/>
                </a:lnTo>
                <a:lnTo>
                  <a:pt x="11705" y="496570"/>
                </a:lnTo>
                <a:lnTo>
                  <a:pt x="16542" y="491489"/>
                </a:lnTo>
                <a:lnTo>
                  <a:pt x="20726" y="485139"/>
                </a:lnTo>
                <a:lnTo>
                  <a:pt x="22313" y="481329"/>
                </a:lnTo>
                <a:lnTo>
                  <a:pt x="24968" y="480060"/>
                </a:lnTo>
                <a:lnTo>
                  <a:pt x="33806" y="480060"/>
                </a:lnTo>
                <a:lnTo>
                  <a:pt x="36766" y="474979"/>
                </a:lnTo>
                <a:lnTo>
                  <a:pt x="42748" y="469900"/>
                </a:lnTo>
                <a:lnTo>
                  <a:pt x="43803" y="466089"/>
                </a:lnTo>
                <a:lnTo>
                  <a:pt x="54140" y="462279"/>
                </a:lnTo>
                <a:lnTo>
                  <a:pt x="59397" y="454660"/>
                </a:lnTo>
                <a:lnTo>
                  <a:pt x="72542" y="444500"/>
                </a:lnTo>
                <a:lnTo>
                  <a:pt x="78206" y="438150"/>
                </a:lnTo>
                <a:lnTo>
                  <a:pt x="85472" y="430529"/>
                </a:lnTo>
                <a:lnTo>
                  <a:pt x="85966" y="427989"/>
                </a:lnTo>
                <a:lnTo>
                  <a:pt x="87756" y="420370"/>
                </a:lnTo>
                <a:lnTo>
                  <a:pt x="87923" y="420370"/>
                </a:lnTo>
                <a:lnTo>
                  <a:pt x="93346" y="415289"/>
                </a:lnTo>
                <a:lnTo>
                  <a:pt x="96584" y="417829"/>
                </a:lnTo>
                <a:lnTo>
                  <a:pt x="221957" y="417829"/>
                </a:lnTo>
                <a:lnTo>
                  <a:pt x="220522" y="424179"/>
                </a:lnTo>
                <a:lnTo>
                  <a:pt x="211061" y="424179"/>
                </a:lnTo>
                <a:lnTo>
                  <a:pt x="209511" y="434339"/>
                </a:lnTo>
                <a:lnTo>
                  <a:pt x="207124" y="436879"/>
                </a:lnTo>
                <a:lnTo>
                  <a:pt x="205206" y="439420"/>
                </a:lnTo>
                <a:lnTo>
                  <a:pt x="200482" y="439420"/>
                </a:lnTo>
                <a:lnTo>
                  <a:pt x="196710" y="443229"/>
                </a:lnTo>
                <a:lnTo>
                  <a:pt x="190183" y="448310"/>
                </a:lnTo>
                <a:lnTo>
                  <a:pt x="187196" y="450850"/>
                </a:lnTo>
                <a:lnTo>
                  <a:pt x="181622" y="457200"/>
                </a:lnTo>
                <a:lnTo>
                  <a:pt x="179031" y="459739"/>
                </a:lnTo>
                <a:lnTo>
                  <a:pt x="176350" y="463550"/>
                </a:lnTo>
                <a:lnTo>
                  <a:pt x="177197" y="467360"/>
                </a:lnTo>
                <a:lnTo>
                  <a:pt x="169913" y="467360"/>
                </a:lnTo>
                <a:lnTo>
                  <a:pt x="168732" y="472439"/>
                </a:lnTo>
                <a:lnTo>
                  <a:pt x="168808" y="473710"/>
                </a:lnTo>
                <a:lnTo>
                  <a:pt x="167982" y="474979"/>
                </a:lnTo>
                <a:lnTo>
                  <a:pt x="161709" y="474979"/>
                </a:lnTo>
                <a:lnTo>
                  <a:pt x="159537" y="478789"/>
                </a:lnTo>
                <a:lnTo>
                  <a:pt x="157683" y="481329"/>
                </a:lnTo>
                <a:lnTo>
                  <a:pt x="152737" y="488950"/>
                </a:lnTo>
                <a:lnTo>
                  <a:pt x="147594" y="496570"/>
                </a:lnTo>
                <a:lnTo>
                  <a:pt x="141825" y="502920"/>
                </a:lnTo>
                <a:lnTo>
                  <a:pt x="135000" y="509270"/>
                </a:lnTo>
                <a:lnTo>
                  <a:pt x="130762" y="515620"/>
                </a:lnTo>
                <a:lnTo>
                  <a:pt x="11798" y="515620"/>
                </a:lnTo>
                <a:lnTo>
                  <a:pt x="12077" y="516889"/>
                </a:lnTo>
                <a:lnTo>
                  <a:pt x="129914" y="516889"/>
                </a:lnTo>
                <a:lnTo>
                  <a:pt x="123941" y="521970"/>
                </a:lnTo>
                <a:lnTo>
                  <a:pt x="121477" y="524510"/>
                </a:lnTo>
                <a:lnTo>
                  <a:pt x="24193" y="524510"/>
                </a:lnTo>
                <a:lnTo>
                  <a:pt x="18122" y="528320"/>
                </a:lnTo>
                <a:close/>
              </a:path>
              <a:path w="609600" h="563879">
                <a:moveTo>
                  <a:pt x="177761" y="469900"/>
                </a:moveTo>
                <a:lnTo>
                  <a:pt x="169913" y="467360"/>
                </a:lnTo>
                <a:lnTo>
                  <a:pt x="177197" y="467360"/>
                </a:lnTo>
                <a:lnTo>
                  <a:pt x="177761" y="469900"/>
                </a:lnTo>
                <a:close/>
              </a:path>
              <a:path w="609600" h="563879">
                <a:moveTo>
                  <a:pt x="166814" y="476250"/>
                </a:moveTo>
                <a:lnTo>
                  <a:pt x="161709" y="474979"/>
                </a:lnTo>
                <a:lnTo>
                  <a:pt x="167982" y="474979"/>
                </a:lnTo>
                <a:lnTo>
                  <a:pt x="166814" y="476250"/>
                </a:lnTo>
                <a:close/>
              </a:path>
              <a:path w="609600" h="563879">
                <a:moveTo>
                  <a:pt x="129914" y="516889"/>
                </a:moveTo>
                <a:lnTo>
                  <a:pt x="12915" y="516889"/>
                </a:lnTo>
                <a:lnTo>
                  <a:pt x="13055" y="515620"/>
                </a:lnTo>
                <a:lnTo>
                  <a:pt x="130762" y="515620"/>
                </a:lnTo>
                <a:lnTo>
                  <a:pt x="129914" y="516889"/>
                </a:lnTo>
                <a:close/>
              </a:path>
              <a:path w="609600" h="563879">
                <a:moveTo>
                  <a:pt x="69011" y="563879"/>
                </a:moveTo>
                <a:lnTo>
                  <a:pt x="64504" y="563879"/>
                </a:lnTo>
                <a:lnTo>
                  <a:pt x="62814" y="561339"/>
                </a:lnTo>
                <a:lnTo>
                  <a:pt x="64414" y="557529"/>
                </a:lnTo>
                <a:lnTo>
                  <a:pt x="59321" y="557529"/>
                </a:lnTo>
                <a:lnTo>
                  <a:pt x="58115" y="556260"/>
                </a:lnTo>
                <a:lnTo>
                  <a:pt x="55843" y="549910"/>
                </a:lnTo>
                <a:lnTo>
                  <a:pt x="50547" y="548639"/>
                </a:lnTo>
                <a:lnTo>
                  <a:pt x="43103" y="544829"/>
                </a:lnTo>
                <a:lnTo>
                  <a:pt x="41349" y="543560"/>
                </a:lnTo>
                <a:lnTo>
                  <a:pt x="36766" y="539750"/>
                </a:lnTo>
                <a:lnTo>
                  <a:pt x="34391" y="535939"/>
                </a:lnTo>
                <a:lnTo>
                  <a:pt x="28613" y="533400"/>
                </a:lnTo>
                <a:lnTo>
                  <a:pt x="27482" y="530860"/>
                </a:lnTo>
                <a:lnTo>
                  <a:pt x="26847" y="527050"/>
                </a:lnTo>
                <a:lnTo>
                  <a:pt x="24193" y="524510"/>
                </a:lnTo>
                <a:lnTo>
                  <a:pt x="121477" y="524510"/>
                </a:lnTo>
                <a:lnTo>
                  <a:pt x="117780" y="528320"/>
                </a:lnTo>
                <a:lnTo>
                  <a:pt x="112129" y="534670"/>
                </a:lnTo>
                <a:lnTo>
                  <a:pt x="110235" y="537210"/>
                </a:lnTo>
                <a:lnTo>
                  <a:pt x="108024" y="539750"/>
                </a:lnTo>
                <a:lnTo>
                  <a:pt x="98412" y="546100"/>
                </a:lnTo>
                <a:lnTo>
                  <a:pt x="94273" y="552450"/>
                </a:lnTo>
                <a:lnTo>
                  <a:pt x="91620" y="556260"/>
                </a:lnTo>
                <a:lnTo>
                  <a:pt x="79273" y="556260"/>
                </a:lnTo>
                <a:lnTo>
                  <a:pt x="75158" y="558800"/>
                </a:lnTo>
                <a:lnTo>
                  <a:pt x="69011" y="563879"/>
                </a:lnTo>
                <a:close/>
              </a:path>
              <a:path w="609600" h="563879">
                <a:moveTo>
                  <a:pt x="84442" y="562610"/>
                </a:moveTo>
                <a:lnTo>
                  <a:pt x="79273" y="556260"/>
                </a:lnTo>
                <a:lnTo>
                  <a:pt x="91620" y="556260"/>
                </a:lnTo>
                <a:lnTo>
                  <a:pt x="89852" y="558800"/>
                </a:lnTo>
                <a:lnTo>
                  <a:pt x="89180" y="560070"/>
                </a:lnTo>
                <a:lnTo>
                  <a:pt x="88317" y="560070"/>
                </a:lnTo>
                <a:lnTo>
                  <a:pt x="84442" y="5626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436030" y="5264918"/>
            <a:ext cx="194551" cy="188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512523" y="4776681"/>
            <a:ext cx="581660" cy="575310"/>
          </a:xfrm>
          <a:custGeom>
            <a:avLst/>
            <a:gdLst/>
            <a:ahLst/>
            <a:cxnLst/>
            <a:rect l="l" t="t" r="r" b="b"/>
            <a:pathLst>
              <a:path w="581659" h="575310">
                <a:moveTo>
                  <a:pt x="549338" y="13970"/>
                </a:moveTo>
                <a:lnTo>
                  <a:pt x="528204" y="13970"/>
                </a:lnTo>
                <a:lnTo>
                  <a:pt x="534732" y="10160"/>
                </a:lnTo>
                <a:lnTo>
                  <a:pt x="541590" y="8889"/>
                </a:lnTo>
                <a:lnTo>
                  <a:pt x="545463" y="1270"/>
                </a:lnTo>
                <a:lnTo>
                  <a:pt x="547127" y="0"/>
                </a:lnTo>
                <a:lnTo>
                  <a:pt x="550265" y="1270"/>
                </a:lnTo>
                <a:lnTo>
                  <a:pt x="549338" y="13970"/>
                </a:lnTo>
                <a:close/>
              </a:path>
              <a:path w="581659" h="575310">
                <a:moveTo>
                  <a:pt x="570749" y="45720"/>
                </a:moveTo>
                <a:lnTo>
                  <a:pt x="493506" y="45720"/>
                </a:lnTo>
                <a:lnTo>
                  <a:pt x="496708" y="38100"/>
                </a:lnTo>
                <a:lnTo>
                  <a:pt x="501229" y="35560"/>
                </a:lnTo>
                <a:lnTo>
                  <a:pt x="507236" y="30479"/>
                </a:lnTo>
                <a:lnTo>
                  <a:pt x="510184" y="26670"/>
                </a:lnTo>
                <a:lnTo>
                  <a:pt x="513370" y="24129"/>
                </a:lnTo>
                <a:lnTo>
                  <a:pt x="509675" y="21589"/>
                </a:lnTo>
                <a:lnTo>
                  <a:pt x="510195" y="17779"/>
                </a:lnTo>
                <a:lnTo>
                  <a:pt x="510932" y="15239"/>
                </a:lnTo>
                <a:lnTo>
                  <a:pt x="515607" y="13970"/>
                </a:lnTo>
                <a:lnTo>
                  <a:pt x="549338" y="13970"/>
                </a:lnTo>
                <a:lnTo>
                  <a:pt x="561186" y="6350"/>
                </a:lnTo>
                <a:lnTo>
                  <a:pt x="565274" y="15239"/>
                </a:lnTo>
                <a:lnTo>
                  <a:pt x="556473" y="26670"/>
                </a:lnTo>
                <a:lnTo>
                  <a:pt x="573790" y="26670"/>
                </a:lnTo>
                <a:lnTo>
                  <a:pt x="573275" y="29210"/>
                </a:lnTo>
                <a:lnTo>
                  <a:pt x="581150" y="29210"/>
                </a:lnTo>
                <a:lnTo>
                  <a:pt x="580655" y="30479"/>
                </a:lnTo>
                <a:lnTo>
                  <a:pt x="571397" y="30479"/>
                </a:lnTo>
                <a:lnTo>
                  <a:pt x="569582" y="31750"/>
                </a:lnTo>
                <a:lnTo>
                  <a:pt x="568793" y="35560"/>
                </a:lnTo>
                <a:lnTo>
                  <a:pt x="574686" y="35560"/>
                </a:lnTo>
                <a:lnTo>
                  <a:pt x="571346" y="36829"/>
                </a:lnTo>
                <a:lnTo>
                  <a:pt x="568615" y="40639"/>
                </a:lnTo>
                <a:lnTo>
                  <a:pt x="570749" y="45720"/>
                </a:lnTo>
                <a:close/>
              </a:path>
              <a:path w="581659" h="575310">
                <a:moveTo>
                  <a:pt x="526235" y="13970"/>
                </a:moveTo>
                <a:lnTo>
                  <a:pt x="518590" y="13970"/>
                </a:lnTo>
                <a:lnTo>
                  <a:pt x="521613" y="8889"/>
                </a:lnTo>
                <a:lnTo>
                  <a:pt x="526235" y="13970"/>
                </a:lnTo>
                <a:close/>
              </a:path>
              <a:path w="581659" h="575310">
                <a:moveTo>
                  <a:pt x="573790" y="26670"/>
                </a:moveTo>
                <a:lnTo>
                  <a:pt x="556473" y="26670"/>
                </a:lnTo>
                <a:lnTo>
                  <a:pt x="564286" y="25400"/>
                </a:lnTo>
                <a:lnTo>
                  <a:pt x="569987" y="24129"/>
                </a:lnTo>
                <a:lnTo>
                  <a:pt x="574381" y="19050"/>
                </a:lnTo>
                <a:lnTo>
                  <a:pt x="575359" y="19050"/>
                </a:lnTo>
                <a:lnTo>
                  <a:pt x="578965" y="22860"/>
                </a:lnTo>
                <a:lnTo>
                  <a:pt x="574305" y="24129"/>
                </a:lnTo>
                <a:lnTo>
                  <a:pt x="573790" y="26670"/>
                </a:lnTo>
                <a:close/>
              </a:path>
              <a:path w="581659" h="575310">
                <a:moveTo>
                  <a:pt x="581150" y="29210"/>
                </a:moveTo>
                <a:lnTo>
                  <a:pt x="573275" y="29210"/>
                </a:lnTo>
                <a:lnTo>
                  <a:pt x="576032" y="27939"/>
                </a:lnTo>
                <a:lnTo>
                  <a:pt x="581646" y="27939"/>
                </a:lnTo>
                <a:lnTo>
                  <a:pt x="581150" y="29210"/>
                </a:lnTo>
                <a:close/>
              </a:path>
              <a:path w="581659" h="575310">
                <a:moveTo>
                  <a:pt x="576197" y="41910"/>
                </a:moveTo>
                <a:lnTo>
                  <a:pt x="574715" y="35683"/>
                </a:lnTo>
                <a:lnTo>
                  <a:pt x="575080" y="35560"/>
                </a:lnTo>
                <a:lnTo>
                  <a:pt x="574686" y="35560"/>
                </a:lnTo>
                <a:lnTo>
                  <a:pt x="575257" y="34289"/>
                </a:lnTo>
                <a:lnTo>
                  <a:pt x="576286" y="33020"/>
                </a:lnTo>
                <a:lnTo>
                  <a:pt x="571397" y="30479"/>
                </a:lnTo>
                <a:lnTo>
                  <a:pt x="580655" y="30479"/>
                </a:lnTo>
                <a:lnTo>
                  <a:pt x="576197" y="41910"/>
                </a:lnTo>
                <a:close/>
              </a:path>
              <a:path w="581659" h="575310">
                <a:moveTo>
                  <a:pt x="574305" y="58420"/>
                </a:moveTo>
                <a:lnTo>
                  <a:pt x="479042" y="58420"/>
                </a:lnTo>
                <a:lnTo>
                  <a:pt x="480757" y="57150"/>
                </a:lnTo>
                <a:lnTo>
                  <a:pt x="486396" y="55879"/>
                </a:lnTo>
                <a:lnTo>
                  <a:pt x="486459" y="52070"/>
                </a:lnTo>
                <a:lnTo>
                  <a:pt x="485621" y="48260"/>
                </a:lnTo>
                <a:lnTo>
                  <a:pt x="487272" y="44450"/>
                </a:lnTo>
                <a:lnTo>
                  <a:pt x="493506" y="45720"/>
                </a:lnTo>
                <a:lnTo>
                  <a:pt x="570749" y="45720"/>
                </a:lnTo>
                <a:lnTo>
                  <a:pt x="571816" y="48260"/>
                </a:lnTo>
                <a:lnTo>
                  <a:pt x="568577" y="52070"/>
                </a:lnTo>
                <a:lnTo>
                  <a:pt x="569048" y="54610"/>
                </a:lnTo>
                <a:lnTo>
                  <a:pt x="570952" y="57150"/>
                </a:lnTo>
                <a:lnTo>
                  <a:pt x="574318" y="57150"/>
                </a:lnTo>
                <a:lnTo>
                  <a:pt x="574305" y="58420"/>
                </a:lnTo>
                <a:close/>
              </a:path>
              <a:path w="581659" h="575310">
                <a:moveTo>
                  <a:pt x="574318" y="57150"/>
                </a:moveTo>
                <a:lnTo>
                  <a:pt x="570952" y="57150"/>
                </a:lnTo>
                <a:lnTo>
                  <a:pt x="574344" y="54610"/>
                </a:lnTo>
                <a:lnTo>
                  <a:pt x="574318" y="57150"/>
                </a:lnTo>
                <a:close/>
              </a:path>
              <a:path w="581659" h="575310">
                <a:moveTo>
                  <a:pt x="525321" y="102870"/>
                </a:moveTo>
                <a:lnTo>
                  <a:pt x="436205" y="102870"/>
                </a:lnTo>
                <a:lnTo>
                  <a:pt x="440155" y="100329"/>
                </a:lnTo>
                <a:lnTo>
                  <a:pt x="442695" y="96520"/>
                </a:lnTo>
                <a:lnTo>
                  <a:pt x="446956" y="91439"/>
                </a:lnTo>
                <a:lnTo>
                  <a:pt x="451990" y="86360"/>
                </a:lnTo>
                <a:lnTo>
                  <a:pt x="456716" y="81279"/>
                </a:lnTo>
                <a:lnTo>
                  <a:pt x="460056" y="74929"/>
                </a:lnTo>
                <a:lnTo>
                  <a:pt x="461351" y="74929"/>
                </a:lnTo>
                <a:lnTo>
                  <a:pt x="467815" y="68579"/>
                </a:lnTo>
                <a:lnTo>
                  <a:pt x="476147" y="67310"/>
                </a:lnTo>
                <a:lnTo>
                  <a:pt x="478764" y="58420"/>
                </a:lnTo>
                <a:lnTo>
                  <a:pt x="573568" y="58420"/>
                </a:lnTo>
                <a:lnTo>
                  <a:pt x="572820" y="59689"/>
                </a:lnTo>
                <a:lnTo>
                  <a:pt x="568512" y="63500"/>
                </a:lnTo>
                <a:lnTo>
                  <a:pt x="563129" y="63500"/>
                </a:lnTo>
                <a:lnTo>
                  <a:pt x="562151" y="68579"/>
                </a:lnTo>
                <a:lnTo>
                  <a:pt x="560741" y="69850"/>
                </a:lnTo>
                <a:lnTo>
                  <a:pt x="554976" y="69850"/>
                </a:lnTo>
                <a:lnTo>
                  <a:pt x="556169" y="73660"/>
                </a:lnTo>
                <a:lnTo>
                  <a:pt x="555776" y="76200"/>
                </a:lnTo>
                <a:lnTo>
                  <a:pt x="552499" y="78739"/>
                </a:lnTo>
                <a:lnTo>
                  <a:pt x="546809" y="78739"/>
                </a:lnTo>
                <a:lnTo>
                  <a:pt x="545360" y="83820"/>
                </a:lnTo>
                <a:lnTo>
                  <a:pt x="544333" y="87629"/>
                </a:lnTo>
                <a:lnTo>
                  <a:pt x="541742" y="90170"/>
                </a:lnTo>
                <a:lnTo>
                  <a:pt x="536027" y="91439"/>
                </a:lnTo>
                <a:lnTo>
                  <a:pt x="534541" y="92710"/>
                </a:lnTo>
                <a:lnTo>
                  <a:pt x="529931" y="97789"/>
                </a:lnTo>
                <a:lnTo>
                  <a:pt x="525956" y="101600"/>
                </a:lnTo>
                <a:lnTo>
                  <a:pt x="525321" y="102870"/>
                </a:lnTo>
                <a:close/>
              </a:path>
              <a:path w="581659" h="575310">
                <a:moveTo>
                  <a:pt x="523416" y="106679"/>
                </a:moveTo>
                <a:lnTo>
                  <a:pt x="428560" y="106679"/>
                </a:lnTo>
                <a:lnTo>
                  <a:pt x="429106" y="101600"/>
                </a:lnTo>
                <a:lnTo>
                  <a:pt x="431697" y="99060"/>
                </a:lnTo>
                <a:lnTo>
                  <a:pt x="436205" y="102870"/>
                </a:lnTo>
                <a:lnTo>
                  <a:pt x="525321" y="102870"/>
                </a:lnTo>
                <a:lnTo>
                  <a:pt x="523416" y="106679"/>
                </a:lnTo>
                <a:close/>
              </a:path>
              <a:path w="581659" h="575310">
                <a:moveTo>
                  <a:pt x="509779" y="121920"/>
                </a:moveTo>
                <a:lnTo>
                  <a:pt x="417306" y="121920"/>
                </a:lnTo>
                <a:lnTo>
                  <a:pt x="419618" y="120650"/>
                </a:lnTo>
                <a:lnTo>
                  <a:pt x="421486" y="114300"/>
                </a:lnTo>
                <a:lnTo>
                  <a:pt x="422451" y="110489"/>
                </a:lnTo>
                <a:lnTo>
                  <a:pt x="423746" y="104139"/>
                </a:lnTo>
                <a:lnTo>
                  <a:pt x="428560" y="106679"/>
                </a:lnTo>
                <a:lnTo>
                  <a:pt x="523416" y="106679"/>
                </a:lnTo>
                <a:lnTo>
                  <a:pt x="521511" y="110489"/>
                </a:lnTo>
                <a:lnTo>
                  <a:pt x="518222" y="113029"/>
                </a:lnTo>
                <a:lnTo>
                  <a:pt x="513662" y="114300"/>
                </a:lnTo>
                <a:lnTo>
                  <a:pt x="512405" y="114300"/>
                </a:lnTo>
                <a:lnTo>
                  <a:pt x="511161" y="116839"/>
                </a:lnTo>
                <a:lnTo>
                  <a:pt x="509779" y="121920"/>
                </a:lnTo>
                <a:close/>
              </a:path>
              <a:path w="581659" h="575310">
                <a:moveTo>
                  <a:pt x="407478" y="129539"/>
                </a:moveTo>
                <a:lnTo>
                  <a:pt x="406817" y="129539"/>
                </a:lnTo>
                <a:lnTo>
                  <a:pt x="405395" y="121920"/>
                </a:lnTo>
                <a:lnTo>
                  <a:pt x="413015" y="118110"/>
                </a:lnTo>
                <a:lnTo>
                  <a:pt x="414044" y="119379"/>
                </a:lnTo>
                <a:lnTo>
                  <a:pt x="414945" y="120650"/>
                </a:lnTo>
                <a:lnTo>
                  <a:pt x="417306" y="121920"/>
                </a:lnTo>
                <a:lnTo>
                  <a:pt x="509779" y="121920"/>
                </a:lnTo>
                <a:lnTo>
                  <a:pt x="509433" y="123189"/>
                </a:lnTo>
                <a:lnTo>
                  <a:pt x="505788" y="125729"/>
                </a:lnTo>
                <a:lnTo>
                  <a:pt x="502582" y="128270"/>
                </a:lnTo>
                <a:lnTo>
                  <a:pt x="408111" y="128270"/>
                </a:lnTo>
                <a:lnTo>
                  <a:pt x="407697" y="129334"/>
                </a:lnTo>
                <a:lnTo>
                  <a:pt x="407478" y="129539"/>
                </a:lnTo>
                <a:close/>
              </a:path>
              <a:path w="581659" h="575310">
                <a:moveTo>
                  <a:pt x="421362" y="213360"/>
                </a:moveTo>
                <a:lnTo>
                  <a:pt x="320724" y="213360"/>
                </a:lnTo>
                <a:lnTo>
                  <a:pt x="325741" y="210820"/>
                </a:lnTo>
                <a:lnTo>
                  <a:pt x="327239" y="205739"/>
                </a:lnTo>
                <a:lnTo>
                  <a:pt x="329855" y="201929"/>
                </a:lnTo>
                <a:lnTo>
                  <a:pt x="338212" y="199389"/>
                </a:lnTo>
                <a:lnTo>
                  <a:pt x="339849" y="191770"/>
                </a:lnTo>
                <a:lnTo>
                  <a:pt x="347002" y="190500"/>
                </a:lnTo>
                <a:lnTo>
                  <a:pt x="353427" y="182879"/>
                </a:lnTo>
                <a:lnTo>
                  <a:pt x="355243" y="180339"/>
                </a:lnTo>
                <a:lnTo>
                  <a:pt x="357581" y="179070"/>
                </a:lnTo>
                <a:lnTo>
                  <a:pt x="363019" y="175260"/>
                </a:lnTo>
                <a:lnTo>
                  <a:pt x="367724" y="170179"/>
                </a:lnTo>
                <a:lnTo>
                  <a:pt x="371996" y="165100"/>
                </a:lnTo>
                <a:lnTo>
                  <a:pt x="376134" y="160020"/>
                </a:lnTo>
                <a:lnTo>
                  <a:pt x="377633" y="158750"/>
                </a:lnTo>
                <a:lnTo>
                  <a:pt x="378979" y="156210"/>
                </a:lnTo>
                <a:lnTo>
                  <a:pt x="380973" y="154939"/>
                </a:lnTo>
                <a:lnTo>
                  <a:pt x="388395" y="149860"/>
                </a:lnTo>
                <a:lnTo>
                  <a:pt x="394857" y="143510"/>
                </a:lnTo>
                <a:lnTo>
                  <a:pt x="400915" y="137160"/>
                </a:lnTo>
                <a:lnTo>
                  <a:pt x="407123" y="130810"/>
                </a:lnTo>
                <a:lnTo>
                  <a:pt x="407697" y="129334"/>
                </a:lnTo>
                <a:lnTo>
                  <a:pt x="408835" y="128270"/>
                </a:lnTo>
                <a:lnTo>
                  <a:pt x="502582" y="128270"/>
                </a:lnTo>
                <a:lnTo>
                  <a:pt x="499375" y="130810"/>
                </a:lnTo>
                <a:lnTo>
                  <a:pt x="497457" y="132079"/>
                </a:lnTo>
                <a:lnTo>
                  <a:pt x="492212" y="137160"/>
                </a:lnTo>
                <a:lnTo>
                  <a:pt x="488783" y="138429"/>
                </a:lnTo>
                <a:lnTo>
                  <a:pt x="482993" y="144779"/>
                </a:lnTo>
                <a:lnTo>
                  <a:pt x="480935" y="149860"/>
                </a:lnTo>
                <a:lnTo>
                  <a:pt x="471841" y="157479"/>
                </a:lnTo>
                <a:lnTo>
                  <a:pt x="467715" y="165100"/>
                </a:lnTo>
                <a:lnTo>
                  <a:pt x="458671" y="170179"/>
                </a:lnTo>
                <a:lnTo>
                  <a:pt x="457008" y="172720"/>
                </a:lnTo>
                <a:lnTo>
                  <a:pt x="457109" y="179070"/>
                </a:lnTo>
                <a:lnTo>
                  <a:pt x="451128" y="179070"/>
                </a:lnTo>
                <a:lnTo>
                  <a:pt x="449717" y="180339"/>
                </a:lnTo>
                <a:lnTo>
                  <a:pt x="447889" y="186689"/>
                </a:lnTo>
                <a:lnTo>
                  <a:pt x="444155" y="190500"/>
                </a:lnTo>
                <a:lnTo>
                  <a:pt x="432131" y="198120"/>
                </a:lnTo>
                <a:lnTo>
                  <a:pt x="427149" y="203200"/>
                </a:lnTo>
                <a:lnTo>
                  <a:pt x="423983" y="207010"/>
                </a:lnTo>
                <a:lnTo>
                  <a:pt x="421362" y="213360"/>
                </a:lnTo>
                <a:close/>
              </a:path>
              <a:path w="581659" h="575310">
                <a:moveTo>
                  <a:pt x="354895" y="279400"/>
                </a:moveTo>
                <a:lnTo>
                  <a:pt x="253782" y="279400"/>
                </a:lnTo>
                <a:lnTo>
                  <a:pt x="254393" y="275589"/>
                </a:lnTo>
                <a:lnTo>
                  <a:pt x="257402" y="271779"/>
                </a:lnTo>
                <a:lnTo>
                  <a:pt x="264234" y="269239"/>
                </a:lnTo>
                <a:lnTo>
                  <a:pt x="267548" y="267970"/>
                </a:lnTo>
                <a:lnTo>
                  <a:pt x="270432" y="260350"/>
                </a:lnTo>
                <a:lnTo>
                  <a:pt x="274572" y="256539"/>
                </a:lnTo>
                <a:lnTo>
                  <a:pt x="283932" y="254000"/>
                </a:lnTo>
                <a:lnTo>
                  <a:pt x="285202" y="247650"/>
                </a:lnTo>
                <a:lnTo>
                  <a:pt x="297610" y="242570"/>
                </a:lnTo>
                <a:lnTo>
                  <a:pt x="301941" y="234950"/>
                </a:lnTo>
                <a:lnTo>
                  <a:pt x="306170" y="226060"/>
                </a:lnTo>
                <a:lnTo>
                  <a:pt x="307084" y="224789"/>
                </a:lnTo>
                <a:lnTo>
                  <a:pt x="315109" y="219710"/>
                </a:lnTo>
                <a:lnTo>
                  <a:pt x="312660" y="212089"/>
                </a:lnTo>
                <a:lnTo>
                  <a:pt x="312685" y="210820"/>
                </a:lnTo>
                <a:lnTo>
                  <a:pt x="312520" y="209550"/>
                </a:lnTo>
                <a:lnTo>
                  <a:pt x="320724" y="213360"/>
                </a:lnTo>
                <a:lnTo>
                  <a:pt x="421362" y="213360"/>
                </a:lnTo>
                <a:lnTo>
                  <a:pt x="420838" y="214629"/>
                </a:lnTo>
                <a:lnTo>
                  <a:pt x="418590" y="214629"/>
                </a:lnTo>
                <a:lnTo>
                  <a:pt x="415822" y="215900"/>
                </a:lnTo>
                <a:lnTo>
                  <a:pt x="411617" y="218439"/>
                </a:lnTo>
                <a:lnTo>
                  <a:pt x="409432" y="219710"/>
                </a:lnTo>
                <a:lnTo>
                  <a:pt x="407668" y="224789"/>
                </a:lnTo>
                <a:lnTo>
                  <a:pt x="406257" y="227329"/>
                </a:lnTo>
                <a:lnTo>
                  <a:pt x="400124" y="228600"/>
                </a:lnTo>
                <a:lnTo>
                  <a:pt x="398842" y="232410"/>
                </a:lnTo>
                <a:lnTo>
                  <a:pt x="396505" y="236220"/>
                </a:lnTo>
                <a:lnTo>
                  <a:pt x="395617" y="240029"/>
                </a:lnTo>
                <a:lnTo>
                  <a:pt x="388745" y="240029"/>
                </a:lnTo>
                <a:lnTo>
                  <a:pt x="385367" y="247650"/>
                </a:lnTo>
                <a:lnTo>
                  <a:pt x="376477" y="251460"/>
                </a:lnTo>
                <a:lnTo>
                  <a:pt x="374305" y="261620"/>
                </a:lnTo>
                <a:lnTo>
                  <a:pt x="372121" y="264160"/>
                </a:lnTo>
                <a:lnTo>
                  <a:pt x="365631" y="266700"/>
                </a:lnTo>
                <a:lnTo>
                  <a:pt x="363421" y="270510"/>
                </a:lnTo>
                <a:lnTo>
                  <a:pt x="355903" y="276860"/>
                </a:lnTo>
                <a:lnTo>
                  <a:pt x="354895" y="279400"/>
                </a:lnTo>
                <a:close/>
              </a:path>
              <a:path w="581659" h="575310">
                <a:moveTo>
                  <a:pt x="394423" y="242570"/>
                </a:moveTo>
                <a:lnTo>
                  <a:pt x="388745" y="240029"/>
                </a:lnTo>
                <a:lnTo>
                  <a:pt x="395617" y="240029"/>
                </a:lnTo>
                <a:lnTo>
                  <a:pt x="394423" y="242570"/>
                </a:lnTo>
                <a:close/>
              </a:path>
              <a:path w="581659" h="575310">
                <a:moveTo>
                  <a:pt x="328576" y="302260"/>
                </a:moveTo>
                <a:lnTo>
                  <a:pt x="231672" y="302260"/>
                </a:lnTo>
                <a:lnTo>
                  <a:pt x="235917" y="298450"/>
                </a:lnTo>
                <a:lnTo>
                  <a:pt x="240652" y="293370"/>
                </a:lnTo>
                <a:lnTo>
                  <a:pt x="244589" y="288289"/>
                </a:lnTo>
                <a:lnTo>
                  <a:pt x="246442" y="281939"/>
                </a:lnTo>
                <a:lnTo>
                  <a:pt x="246594" y="278129"/>
                </a:lnTo>
                <a:lnTo>
                  <a:pt x="250391" y="279400"/>
                </a:lnTo>
                <a:lnTo>
                  <a:pt x="354895" y="279400"/>
                </a:lnTo>
                <a:lnTo>
                  <a:pt x="354392" y="280670"/>
                </a:lnTo>
                <a:lnTo>
                  <a:pt x="346873" y="285750"/>
                </a:lnTo>
                <a:lnTo>
                  <a:pt x="344371" y="289560"/>
                </a:lnTo>
                <a:lnTo>
                  <a:pt x="338631" y="292100"/>
                </a:lnTo>
                <a:lnTo>
                  <a:pt x="336853" y="293370"/>
                </a:lnTo>
                <a:lnTo>
                  <a:pt x="338592" y="298450"/>
                </a:lnTo>
                <a:lnTo>
                  <a:pt x="332853" y="298450"/>
                </a:lnTo>
                <a:lnTo>
                  <a:pt x="331378" y="299720"/>
                </a:lnTo>
                <a:lnTo>
                  <a:pt x="328576" y="302260"/>
                </a:lnTo>
                <a:close/>
              </a:path>
              <a:path w="581659" h="575310">
                <a:moveTo>
                  <a:pt x="290408" y="340360"/>
                </a:moveTo>
                <a:lnTo>
                  <a:pt x="190233" y="340360"/>
                </a:lnTo>
                <a:lnTo>
                  <a:pt x="197331" y="335279"/>
                </a:lnTo>
                <a:lnTo>
                  <a:pt x="203833" y="330200"/>
                </a:lnTo>
                <a:lnTo>
                  <a:pt x="210894" y="322579"/>
                </a:lnTo>
                <a:lnTo>
                  <a:pt x="211999" y="321310"/>
                </a:lnTo>
                <a:lnTo>
                  <a:pt x="216775" y="317500"/>
                </a:lnTo>
                <a:lnTo>
                  <a:pt x="212672" y="316229"/>
                </a:lnTo>
                <a:lnTo>
                  <a:pt x="215517" y="308610"/>
                </a:lnTo>
                <a:lnTo>
                  <a:pt x="217232" y="303529"/>
                </a:lnTo>
                <a:lnTo>
                  <a:pt x="219835" y="297179"/>
                </a:lnTo>
                <a:lnTo>
                  <a:pt x="221461" y="295910"/>
                </a:lnTo>
                <a:lnTo>
                  <a:pt x="223518" y="294639"/>
                </a:lnTo>
                <a:lnTo>
                  <a:pt x="223301" y="299720"/>
                </a:lnTo>
                <a:lnTo>
                  <a:pt x="231672" y="302260"/>
                </a:lnTo>
                <a:lnTo>
                  <a:pt x="328576" y="302260"/>
                </a:lnTo>
                <a:lnTo>
                  <a:pt x="327176" y="303529"/>
                </a:lnTo>
                <a:lnTo>
                  <a:pt x="324382" y="304800"/>
                </a:lnTo>
                <a:lnTo>
                  <a:pt x="320051" y="309879"/>
                </a:lnTo>
                <a:lnTo>
                  <a:pt x="317943" y="311150"/>
                </a:lnTo>
                <a:lnTo>
                  <a:pt x="318678" y="314960"/>
                </a:lnTo>
                <a:lnTo>
                  <a:pt x="315669" y="316229"/>
                </a:lnTo>
                <a:lnTo>
                  <a:pt x="312621" y="316229"/>
                </a:lnTo>
                <a:lnTo>
                  <a:pt x="308684" y="318770"/>
                </a:lnTo>
                <a:lnTo>
                  <a:pt x="307999" y="320039"/>
                </a:lnTo>
                <a:lnTo>
                  <a:pt x="307148" y="320039"/>
                </a:lnTo>
                <a:lnTo>
                  <a:pt x="301094" y="327660"/>
                </a:lnTo>
                <a:lnTo>
                  <a:pt x="295351" y="335279"/>
                </a:lnTo>
                <a:lnTo>
                  <a:pt x="290408" y="340360"/>
                </a:lnTo>
                <a:close/>
              </a:path>
              <a:path w="581659" h="575310">
                <a:moveTo>
                  <a:pt x="337590" y="299720"/>
                </a:moveTo>
                <a:lnTo>
                  <a:pt x="332853" y="298450"/>
                </a:lnTo>
                <a:lnTo>
                  <a:pt x="338592" y="298450"/>
                </a:lnTo>
                <a:lnTo>
                  <a:pt x="337590" y="299720"/>
                </a:lnTo>
                <a:close/>
              </a:path>
              <a:path w="581659" h="575310">
                <a:moveTo>
                  <a:pt x="253097" y="374650"/>
                </a:moveTo>
                <a:lnTo>
                  <a:pt x="158532" y="374650"/>
                </a:lnTo>
                <a:lnTo>
                  <a:pt x="159498" y="372110"/>
                </a:lnTo>
                <a:lnTo>
                  <a:pt x="164030" y="368300"/>
                </a:lnTo>
                <a:lnTo>
                  <a:pt x="167841" y="365760"/>
                </a:lnTo>
                <a:lnTo>
                  <a:pt x="171244" y="361950"/>
                </a:lnTo>
                <a:lnTo>
                  <a:pt x="175881" y="356870"/>
                </a:lnTo>
                <a:lnTo>
                  <a:pt x="180459" y="353060"/>
                </a:lnTo>
                <a:lnTo>
                  <a:pt x="184990" y="347979"/>
                </a:lnTo>
                <a:lnTo>
                  <a:pt x="190181" y="341629"/>
                </a:lnTo>
                <a:lnTo>
                  <a:pt x="190003" y="340360"/>
                </a:lnTo>
                <a:lnTo>
                  <a:pt x="190244" y="339089"/>
                </a:lnTo>
                <a:lnTo>
                  <a:pt x="190233" y="340360"/>
                </a:lnTo>
                <a:lnTo>
                  <a:pt x="290408" y="340360"/>
                </a:lnTo>
                <a:lnTo>
                  <a:pt x="289172" y="341629"/>
                </a:lnTo>
                <a:lnTo>
                  <a:pt x="281811" y="347979"/>
                </a:lnTo>
                <a:lnTo>
                  <a:pt x="279894" y="349250"/>
                </a:lnTo>
                <a:lnTo>
                  <a:pt x="278864" y="351789"/>
                </a:lnTo>
                <a:lnTo>
                  <a:pt x="276452" y="354329"/>
                </a:lnTo>
                <a:lnTo>
                  <a:pt x="275703" y="356870"/>
                </a:lnTo>
                <a:lnTo>
                  <a:pt x="268972" y="359410"/>
                </a:lnTo>
                <a:lnTo>
                  <a:pt x="266927" y="364489"/>
                </a:lnTo>
                <a:lnTo>
                  <a:pt x="263549" y="369570"/>
                </a:lnTo>
                <a:lnTo>
                  <a:pt x="262075" y="370839"/>
                </a:lnTo>
                <a:lnTo>
                  <a:pt x="255751" y="370839"/>
                </a:lnTo>
                <a:lnTo>
                  <a:pt x="253097" y="374650"/>
                </a:lnTo>
                <a:close/>
              </a:path>
              <a:path w="581659" h="575310">
                <a:moveTo>
                  <a:pt x="179314" y="450850"/>
                </a:moveTo>
                <a:lnTo>
                  <a:pt x="79768" y="450850"/>
                </a:lnTo>
                <a:lnTo>
                  <a:pt x="81697" y="448310"/>
                </a:lnTo>
                <a:lnTo>
                  <a:pt x="86355" y="443229"/>
                </a:lnTo>
                <a:lnTo>
                  <a:pt x="91511" y="438150"/>
                </a:lnTo>
                <a:lnTo>
                  <a:pt x="96853" y="434339"/>
                </a:lnTo>
                <a:lnTo>
                  <a:pt x="102068" y="429260"/>
                </a:lnTo>
                <a:lnTo>
                  <a:pt x="105319" y="426720"/>
                </a:lnTo>
                <a:lnTo>
                  <a:pt x="108812" y="424179"/>
                </a:lnTo>
                <a:lnTo>
                  <a:pt x="110831" y="411479"/>
                </a:lnTo>
                <a:lnTo>
                  <a:pt x="115695" y="408939"/>
                </a:lnTo>
                <a:lnTo>
                  <a:pt x="123874" y="407670"/>
                </a:lnTo>
                <a:lnTo>
                  <a:pt x="125881" y="405129"/>
                </a:lnTo>
                <a:lnTo>
                  <a:pt x="127927" y="397510"/>
                </a:lnTo>
                <a:lnTo>
                  <a:pt x="132434" y="397510"/>
                </a:lnTo>
                <a:lnTo>
                  <a:pt x="133310" y="392429"/>
                </a:lnTo>
                <a:lnTo>
                  <a:pt x="139457" y="389889"/>
                </a:lnTo>
                <a:lnTo>
                  <a:pt x="143584" y="389889"/>
                </a:lnTo>
                <a:lnTo>
                  <a:pt x="146594" y="386079"/>
                </a:lnTo>
                <a:lnTo>
                  <a:pt x="147394" y="386079"/>
                </a:lnTo>
                <a:lnTo>
                  <a:pt x="148628" y="378460"/>
                </a:lnTo>
                <a:lnTo>
                  <a:pt x="149973" y="373379"/>
                </a:lnTo>
                <a:lnTo>
                  <a:pt x="158532" y="374650"/>
                </a:lnTo>
                <a:lnTo>
                  <a:pt x="253097" y="374650"/>
                </a:lnTo>
                <a:lnTo>
                  <a:pt x="249452" y="381000"/>
                </a:lnTo>
                <a:lnTo>
                  <a:pt x="247837" y="382270"/>
                </a:lnTo>
                <a:lnTo>
                  <a:pt x="239609" y="389889"/>
                </a:lnTo>
                <a:lnTo>
                  <a:pt x="232307" y="393700"/>
                </a:lnTo>
                <a:lnTo>
                  <a:pt x="228191" y="402589"/>
                </a:lnTo>
                <a:lnTo>
                  <a:pt x="227392" y="402589"/>
                </a:lnTo>
                <a:lnTo>
                  <a:pt x="224355" y="407670"/>
                </a:lnTo>
                <a:lnTo>
                  <a:pt x="220126" y="408939"/>
                </a:lnTo>
                <a:lnTo>
                  <a:pt x="215263" y="416560"/>
                </a:lnTo>
                <a:lnTo>
                  <a:pt x="210247" y="419100"/>
                </a:lnTo>
                <a:lnTo>
                  <a:pt x="205624" y="422910"/>
                </a:lnTo>
                <a:lnTo>
                  <a:pt x="205040" y="422910"/>
                </a:lnTo>
                <a:lnTo>
                  <a:pt x="204378" y="424179"/>
                </a:lnTo>
                <a:lnTo>
                  <a:pt x="207695" y="427989"/>
                </a:lnTo>
                <a:lnTo>
                  <a:pt x="196366" y="427989"/>
                </a:lnTo>
                <a:lnTo>
                  <a:pt x="192733" y="435610"/>
                </a:lnTo>
                <a:lnTo>
                  <a:pt x="191943" y="444500"/>
                </a:lnTo>
                <a:lnTo>
                  <a:pt x="185393" y="444500"/>
                </a:lnTo>
                <a:lnTo>
                  <a:pt x="180694" y="445770"/>
                </a:lnTo>
                <a:lnTo>
                  <a:pt x="179314" y="450850"/>
                </a:lnTo>
                <a:close/>
              </a:path>
              <a:path w="581659" h="575310">
                <a:moveTo>
                  <a:pt x="191717" y="447039"/>
                </a:moveTo>
                <a:lnTo>
                  <a:pt x="185393" y="444500"/>
                </a:lnTo>
                <a:lnTo>
                  <a:pt x="191943" y="444500"/>
                </a:lnTo>
                <a:lnTo>
                  <a:pt x="191717" y="447039"/>
                </a:lnTo>
                <a:close/>
              </a:path>
              <a:path w="581659" h="575310">
                <a:moveTo>
                  <a:pt x="156259" y="473710"/>
                </a:moveTo>
                <a:lnTo>
                  <a:pt x="55993" y="473710"/>
                </a:lnTo>
                <a:lnTo>
                  <a:pt x="61631" y="468629"/>
                </a:lnTo>
                <a:lnTo>
                  <a:pt x="67042" y="462279"/>
                </a:lnTo>
                <a:lnTo>
                  <a:pt x="74942" y="454660"/>
                </a:lnTo>
                <a:lnTo>
                  <a:pt x="75474" y="452120"/>
                </a:lnTo>
                <a:lnTo>
                  <a:pt x="73646" y="449579"/>
                </a:lnTo>
                <a:lnTo>
                  <a:pt x="76579" y="450850"/>
                </a:lnTo>
                <a:lnTo>
                  <a:pt x="179314" y="450850"/>
                </a:lnTo>
                <a:lnTo>
                  <a:pt x="178624" y="453389"/>
                </a:lnTo>
                <a:lnTo>
                  <a:pt x="177125" y="453389"/>
                </a:lnTo>
                <a:lnTo>
                  <a:pt x="172223" y="458470"/>
                </a:lnTo>
                <a:lnTo>
                  <a:pt x="167892" y="462279"/>
                </a:lnTo>
                <a:lnTo>
                  <a:pt x="162292" y="468629"/>
                </a:lnTo>
                <a:lnTo>
                  <a:pt x="161441" y="471170"/>
                </a:lnTo>
                <a:lnTo>
                  <a:pt x="156259" y="473710"/>
                </a:lnTo>
                <a:close/>
              </a:path>
              <a:path w="581659" h="575310">
                <a:moveTo>
                  <a:pt x="115757" y="518160"/>
                </a:moveTo>
                <a:lnTo>
                  <a:pt x="6221" y="518160"/>
                </a:lnTo>
                <a:lnTo>
                  <a:pt x="14387" y="510539"/>
                </a:lnTo>
                <a:lnTo>
                  <a:pt x="16178" y="501650"/>
                </a:lnTo>
                <a:lnTo>
                  <a:pt x="26097" y="501650"/>
                </a:lnTo>
                <a:lnTo>
                  <a:pt x="29386" y="492760"/>
                </a:lnTo>
                <a:lnTo>
                  <a:pt x="34022" y="492760"/>
                </a:lnTo>
                <a:lnTo>
                  <a:pt x="38009" y="491489"/>
                </a:lnTo>
                <a:lnTo>
                  <a:pt x="41642" y="483870"/>
                </a:lnTo>
                <a:lnTo>
                  <a:pt x="44296" y="481329"/>
                </a:lnTo>
                <a:lnTo>
                  <a:pt x="48982" y="480060"/>
                </a:lnTo>
                <a:lnTo>
                  <a:pt x="49566" y="478789"/>
                </a:lnTo>
                <a:lnTo>
                  <a:pt x="50671" y="477520"/>
                </a:lnTo>
                <a:lnTo>
                  <a:pt x="47064" y="472439"/>
                </a:lnTo>
                <a:lnTo>
                  <a:pt x="45286" y="471170"/>
                </a:lnTo>
                <a:lnTo>
                  <a:pt x="45807" y="469900"/>
                </a:lnTo>
                <a:lnTo>
                  <a:pt x="46492" y="469900"/>
                </a:lnTo>
                <a:lnTo>
                  <a:pt x="55993" y="473710"/>
                </a:lnTo>
                <a:lnTo>
                  <a:pt x="156259" y="473710"/>
                </a:lnTo>
                <a:lnTo>
                  <a:pt x="154532" y="477520"/>
                </a:lnTo>
                <a:lnTo>
                  <a:pt x="151916" y="478789"/>
                </a:lnTo>
                <a:lnTo>
                  <a:pt x="147534" y="483870"/>
                </a:lnTo>
                <a:lnTo>
                  <a:pt x="143426" y="488950"/>
                </a:lnTo>
                <a:lnTo>
                  <a:pt x="138860" y="494029"/>
                </a:lnTo>
                <a:lnTo>
                  <a:pt x="133107" y="497839"/>
                </a:lnTo>
                <a:lnTo>
                  <a:pt x="131812" y="497839"/>
                </a:lnTo>
                <a:lnTo>
                  <a:pt x="131050" y="500379"/>
                </a:lnTo>
                <a:lnTo>
                  <a:pt x="127709" y="504189"/>
                </a:lnTo>
                <a:lnTo>
                  <a:pt x="124940" y="506729"/>
                </a:lnTo>
                <a:lnTo>
                  <a:pt x="115200" y="513079"/>
                </a:lnTo>
                <a:lnTo>
                  <a:pt x="115136" y="514350"/>
                </a:lnTo>
                <a:lnTo>
                  <a:pt x="115757" y="518160"/>
                </a:lnTo>
                <a:close/>
              </a:path>
              <a:path w="581659" h="575310">
                <a:moveTo>
                  <a:pt x="26097" y="501650"/>
                </a:moveTo>
                <a:lnTo>
                  <a:pt x="17067" y="501650"/>
                </a:lnTo>
                <a:lnTo>
                  <a:pt x="17600" y="500379"/>
                </a:lnTo>
                <a:lnTo>
                  <a:pt x="26097" y="501650"/>
                </a:lnTo>
                <a:close/>
              </a:path>
              <a:path w="581659" h="575310">
                <a:moveTo>
                  <a:pt x="12114" y="530860"/>
                </a:moveTo>
                <a:lnTo>
                  <a:pt x="9130" y="530860"/>
                </a:lnTo>
                <a:lnTo>
                  <a:pt x="7644" y="529589"/>
                </a:lnTo>
                <a:lnTo>
                  <a:pt x="6196" y="529589"/>
                </a:lnTo>
                <a:lnTo>
                  <a:pt x="9841" y="527050"/>
                </a:lnTo>
                <a:lnTo>
                  <a:pt x="7707" y="523239"/>
                </a:lnTo>
                <a:lnTo>
                  <a:pt x="976" y="523239"/>
                </a:lnTo>
                <a:lnTo>
                  <a:pt x="0" y="515620"/>
                </a:lnTo>
                <a:lnTo>
                  <a:pt x="6221" y="518160"/>
                </a:lnTo>
                <a:lnTo>
                  <a:pt x="115757" y="518160"/>
                </a:lnTo>
                <a:lnTo>
                  <a:pt x="116584" y="523239"/>
                </a:lnTo>
                <a:lnTo>
                  <a:pt x="114540" y="524510"/>
                </a:lnTo>
                <a:lnTo>
                  <a:pt x="112000" y="524510"/>
                </a:lnTo>
                <a:lnTo>
                  <a:pt x="108482" y="527050"/>
                </a:lnTo>
                <a:lnTo>
                  <a:pt x="107961" y="528320"/>
                </a:lnTo>
                <a:lnTo>
                  <a:pt x="15441" y="528320"/>
                </a:lnTo>
                <a:lnTo>
                  <a:pt x="13676" y="529589"/>
                </a:lnTo>
                <a:lnTo>
                  <a:pt x="12114" y="530860"/>
                </a:lnTo>
                <a:close/>
              </a:path>
              <a:path w="581659" h="575310">
                <a:moveTo>
                  <a:pt x="19747" y="543560"/>
                </a:moveTo>
                <a:lnTo>
                  <a:pt x="15441" y="528320"/>
                </a:lnTo>
                <a:lnTo>
                  <a:pt x="103567" y="528320"/>
                </a:lnTo>
                <a:lnTo>
                  <a:pt x="94618" y="542289"/>
                </a:lnTo>
                <a:lnTo>
                  <a:pt x="27100" y="542289"/>
                </a:lnTo>
                <a:lnTo>
                  <a:pt x="19747" y="543560"/>
                </a:lnTo>
                <a:close/>
              </a:path>
              <a:path w="581659" h="575310">
                <a:moveTo>
                  <a:pt x="105953" y="532129"/>
                </a:moveTo>
                <a:lnTo>
                  <a:pt x="103567" y="528320"/>
                </a:lnTo>
                <a:lnTo>
                  <a:pt x="107961" y="528320"/>
                </a:lnTo>
                <a:lnTo>
                  <a:pt x="107440" y="529589"/>
                </a:lnTo>
                <a:lnTo>
                  <a:pt x="105953" y="532129"/>
                </a:lnTo>
                <a:close/>
              </a:path>
              <a:path w="581659" h="575310">
                <a:moveTo>
                  <a:pt x="81799" y="553720"/>
                </a:moveTo>
                <a:lnTo>
                  <a:pt x="33564" y="553720"/>
                </a:lnTo>
                <a:lnTo>
                  <a:pt x="34212" y="548639"/>
                </a:lnTo>
                <a:lnTo>
                  <a:pt x="26123" y="548639"/>
                </a:lnTo>
                <a:lnTo>
                  <a:pt x="27265" y="542289"/>
                </a:lnTo>
                <a:lnTo>
                  <a:pt x="94618" y="542289"/>
                </a:lnTo>
                <a:lnTo>
                  <a:pt x="92991" y="544829"/>
                </a:lnTo>
                <a:lnTo>
                  <a:pt x="86982" y="544829"/>
                </a:lnTo>
                <a:lnTo>
                  <a:pt x="83564" y="549910"/>
                </a:lnTo>
                <a:lnTo>
                  <a:pt x="82828" y="551179"/>
                </a:lnTo>
                <a:lnTo>
                  <a:pt x="81799" y="553720"/>
                </a:lnTo>
                <a:close/>
              </a:path>
              <a:path w="581659" h="575310">
                <a:moveTo>
                  <a:pt x="90706" y="548397"/>
                </a:moveTo>
                <a:lnTo>
                  <a:pt x="89051" y="546100"/>
                </a:lnTo>
                <a:lnTo>
                  <a:pt x="86982" y="544829"/>
                </a:lnTo>
                <a:lnTo>
                  <a:pt x="92991" y="544829"/>
                </a:lnTo>
                <a:lnTo>
                  <a:pt x="90706" y="548397"/>
                </a:lnTo>
                <a:close/>
              </a:path>
              <a:path w="581659" h="575310">
                <a:moveTo>
                  <a:pt x="90881" y="548639"/>
                </a:moveTo>
                <a:lnTo>
                  <a:pt x="90550" y="548639"/>
                </a:lnTo>
                <a:lnTo>
                  <a:pt x="90706" y="548397"/>
                </a:lnTo>
                <a:lnTo>
                  <a:pt x="90881" y="548639"/>
                </a:lnTo>
                <a:close/>
              </a:path>
              <a:path w="581659" h="575310">
                <a:moveTo>
                  <a:pt x="37489" y="562610"/>
                </a:moveTo>
                <a:lnTo>
                  <a:pt x="31813" y="560070"/>
                </a:lnTo>
                <a:lnTo>
                  <a:pt x="33425" y="556260"/>
                </a:lnTo>
                <a:lnTo>
                  <a:pt x="33552" y="552450"/>
                </a:lnTo>
                <a:lnTo>
                  <a:pt x="33564" y="553720"/>
                </a:lnTo>
                <a:lnTo>
                  <a:pt x="81774" y="553720"/>
                </a:lnTo>
                <a:lnTo>
                  <a:pt x="79996" y="554989"/>
                </a:lnTo>
                <a:lnTo>
                  <a:pt x="78014" y="557529"/>
                </a:lnTo>
                <a:lnTo>
                  <a:pt x="75719" y="561339"/>
                </a:lnTo>
                <a:lnTo>
                  <a:pt x="45490" y="561339"/>
                </a:lnTo>
                <a:lnTo>
                  <a:pt x="37489" y="562610"/>
                </a:lnTo>
                <a:close/>
              </a:path>
              <a:path w="581659" h="575310">
                <a:moveTo>
                  <a:pt x="60006" y="575310"/>
                </a:moveTo>
                <a:lnTo>
                  <a:pt x="51865" y="575310"/>
                </a:lnTo>
                <a:lnTo>
                  <a:pt x="53008" y="571500"/>
                </a:lnTo>
                <a:lnTo>
                  <a:pt x="54354" y="566420"/>
                </a:lnTo>
                <a:lnTo>
                  <a:pt x="45490" y="561339"/>
                </a:lnTo>
                <a:lnTo>
                  <a:pt x="75719" y="561339"/>
                </a:lnTo>
                <a:lnTo>
                  <a:pt x="74954" y="562610"/>
                </a:lnTo>
                <a:lnTo>
                  <a:pt x="73290" y="563879"/>
                </a:lnTo>
                <a:lnTo>
                  <a:pt x="67816" y="566420"/>
                </a:lnTo>
                <a:lnTo>
                  <a:pt x="65187" y="568960"/>
                </a:lnTo>
                <a:lnTo>
                  <a:pt x="60006" y="5753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463957" y="4735612"/>
            <a:ext cx="548005" cy="554990"/>
          </a:xfrm>
          <a:custGeom>
            <a:avLst/>
            <a:gdLst/>
            <a:ahLst/>
            <a:cxnLst/>
            <a:rect l="l" t="t" r="r" b="b"/>
            <a:pathLst>
              <a:path w="548005" h="554989">
                <a:moveTo>
                  <a:pt x="538232" y="6350"/>
                </a:moveTo>
                <a:lnTo>
                  <a:pt x="533488" y="6350"/>
                </a:lnTo>
                <a:lnTo>
                  <a:pt x="533171" y="0"/>
                </a:lnTo>
                <a:lnTo>
                  <a:pt x="538810" y="0"/>
                </a:lnTo>
                <a:lnTo>
                  <a:pt x="539369" y="1270"/>
                </a:lnTo>
                <a:lnTo>
                  <a:pt x="538721" y="2539"/>
                </a:lnTo>
                <a:lnTo>
                  <a:pt x="537043" y="3810"/>
                </a:lnTo>
                <a:lnTo>
                  <a:pt x="538232" y="6350"/>
                </a:lnTo>
                <a:close/>
              </a:path>
              <a:path w="548005" h="554989">
                <a:moveTo>
                  <a:pt x="537373" y="29210"/>
                </a:moveTo>
                <a:lnTo>
                  <a:pt x="507288" y="29210"/>
                </a:lnTo>
                <a:lnTo>
                  <a:pt x="510628" y="22860"/>
                </a:lnTo>
                <a:lnTo>
                  <a:pt x="512446" y="19050"/>
                </a:lnTo>
                <a:lnTo>
                  <a:pt x="517423" y="11429"/>
                </a:lnTo>
                <a:lnTo>
                  <a:pt x="521474" y="7620"/>
                </a:lnTo>
                <a:lnTo>
                  <a:pt x="528192" y="5079"/>
                </a:lnTo>
                <a:lnTo>
                  <a:pt x="530986" y="6350"/>
                </a:lnTo>
                <a:lnTo>
                  <a:pt x="538232" y="6350"/>
                </a:lnTo>
                <a:lnTo>
                  <a:pt x="540016" y="10160"/>
                </a:lnTo>
                <a:lnTo>
                  <a:pt x="536181" y="15239"/>
                </a:lnTo>
                <a:lnTo>
                  <a:pt x="535825" y="19050"/>
                </a:lnTo>
                <a:lnTo>
                  <a:pt x="537146" y="20320"/>
                </a:lnTo>
                <a:lnTo>
                  <a:pt x="539330" y="21589"/>
                </a:lnTo>
                <a:lnTo>
                  <a:pt x="537373" y="29210"/>
                </a:lnTo>
                <a:close/>
              </a:path>
              <a:path w="548005" h="554989">
                <a:moveTo>
                  <a:pt x="503747" y="28143"/>
                </a:moveTo>
                <a:lnTo>
                  <a:pt x="503415" y="27939"/>
                </a:lnTo>
                <a:lnTo>
                  <a:pt x="503745" y="27939"/>
                </a:lnTo>
                <a:lnTo>
                  <a:pt x="503747" y="28143"/>
                </a:lnTo>
                <a:close/>
              </a:path>
              <a:path w="548005" h="554989">
                <a:moveTo>
                  <a:pt x="523154" y="63500"/>
                </a:moveTo>
                <a:lnTo>
                  <a:pt x="471728" y="63500"/>
                </a:lnTo>
                <a:lnTo>
                  <a:pt x="476630" y="59689"/>
                </a:lnTo>
                <a:lnTo>
                  <a:pt x="481342" y="57150"/>
                </a:lnTo>
                <a:lnTo>
                  <a:pt x="484771" y="46989"/>
                </a:lnTo>
                <a:lnTo>
                  <a:pt x="489027" y="44450"/>
                </a:lnTo>
                <a:lnTo>
                  <a:pt x="491933" y="41910"/>
                </a:lnTo>
                <a:lnTo>
                  <a:pt x="498373" y="41910"/>
                </a:lnTo>
                <a:lnTo>
                  <a:pt x="500329" y="36829"/>
                </a:lnTo>
                <a:lnTo>
                  <a:pt x="504418" y="31750"/>
                </a:lnTo>
                <a:lnTo>
                  <a:pt x="503758" y="29210"/>
                </a:lnTo>
                <a:lnTo>
                  <a:pt x="503747" y="28143"/>
                </a:lnTo>
                <a:lnTo>
                  <a:pt x="505485" y="29210"/>
                </a:lnTo>
                <a:lnTo>
                  <a:pt x="537373" y="29210"/>
                </a:lnTo>
                <a:lnTo>
                  <a:pt x="541337" y="31750"/>
                </a:lnTo>
                <a:lnTo>
                  <a:pt x="547128" y="33020"/>
                </a:lnTo>
                <a:lnTo>
                  <a:pt x="547865" y="36829"/>
                </a:lnTo>
                <a:lnTo>
                  <a:pt x="546785" y="40639"/>
                </a:lnTo>
                <a:lnTo>
                  <a:pt x="541845" y="45720"/>
                </a:lnTo>
                <a:lnTo>
                  <a:pt x="539318" y="46989"/>
                </a:lnTo>
                <a:lnTo>
                  <a:pt x="531901" y="54610"/>
                </a:lnTo>
                <a:lnTo>
                  <a:pt x="526300" y="59689"/>
                </a:lnTo>
                <a:lnTo>
                  <a:pt x="523154" y="63500"/>
                </a:lnTo>
                <a:close/>
              </a:path>
              <a:path w="548005" h="554989">
                <a:moveTo>
                  <a:pt x="516191" y="72389"/>
                </a:moveTo>
                <a:lnTo>
                  <a:pt x="464451" y="72389"/>
                </a:lnTo>
                <a:lnTo>
                  <a:pt x="466242" y="69850"/>
                </a:lnTo>
                <a:lnTo>
                  <a:pt x="465074" y="63500"/>
                </a:lnTo>
                <a:lnTo>
                  <a:pt x="464324" y="62229"/>
                </a:lnTo>
                <a:lnTo>
                  <a:pt x="467729" y="58420"/>
                </a:lnTo>
                <a:lnTo>
                  <a:pt x="467499" y="63500"/>
                </a:lnTo>
                <a:lnTo>
                  <a:pt x="523154" y="63500"/>
                </a:lnTo>
                <a:lnTo>
                  <a:pt x="518960" y="68579"/>
                </a:lnTo>
                <a:lnTo>
                  <a:pt x="516191" y="72389"/>
                </a:lnTo>
                <a:close/>
              </a:path>
              <a:path w="548005" h="554989">
                <a:moveTo>
                  <a:pt x="445706" y="73660"/>
                </a:moveTo>
                <a:lnTo>
                  <a:pt x="440055" y="73660"/>
                </a:lnTo>
                <a:lnTo>
                  <a:pt x="441286" y="72389"/>
                </a:lnTo>
                <a:lnTo>
                  <a:pt x="445668" y="66039"/>
                </a:lnTo>
                <a:lnTo>
                  <a:pt x="445706" y="73660"/>
                </a:lnTo>
                <a:close/>
              </a:path>
              <a:path w="548005" h="554989">
                <a:moveTo>
                  <a:pt x="437121" y="161289"/>
                </a:moveTo>
                <a:lnTo>
                  <a:pt x="360845" y="161289"/>
                </a:lnTo>
                <a:lnTo>
                  <a:pt x="364996" y="158750"/>
                </a:lnTo>
                <a:lnTo>
                  <a:pt x="362699" y="154939"/>
                </a:lnTo>
                <a:lnTo>
                  <a:pt x="366433" y="153670"/>
                </a:lnTo>
                <a:lnTo>
                  <a:pt x="370598" y="153670"/>
                </a:lnTo>
                <a:lnTo>
                  <a:pt x="379679" y="147320"/>
                </a:lnTo>
                <a:lnTo>
                  <a:pt x="385116" y="142239"/>
                </a:lnTo>
                <a:lnTo>
                  <a:pt x="392430" y="134620"/>
                </a:lnTo>
                <a:lnTo>
                  <a:pt x="392963" y="133350"/>
                </a:lnTo>
                <a:lnTo>
                  <a:pt x="391820" y="130810"/>
                </a:lnTo>
                <a:lnTo>
                  <a:pt x="398094" y="130810"/>
                </a:lnTo>
                <a:lnTo>
                  <a:pt x="403899" y="129539"/>
                </a:lnTo>
                <a:lnTo>
                  <a:pt x="406601" y="116839"/>
                </a:lnTo>
                <a:lnTo>
                  <a:pt x="410704" y="113029"/>
                </a:lnTo>
                <a:lnTo>
                  <a:pt x="418998" y="111760"/>
                </a:lnTo>
                <a:lnTo>
                  <a:pt x="421106" y="110489"/>
                </a:lnTo>
                <a:lnTo>
                  <a:pt x="428269" y="104139"/>
                </a:lnTo>
                <a:lnTo>
                  <a:pt x="433578" y="99060"/>
                </a:lnTo>
                <a:lnTo>
                  <a:pt x="444398" y="88900"/>
                </a:lnTo>
                <a:lnTo>
                  <a:pt x="443966" y="81279"/>
                </a:lnTo>
                <a:lnTo>
                  <a:pt x="436740" y="76200"/>
                </a:lnTo>
                <a:lnTo>
                  <a:pt x="434369" y="76200"/>
                </a:lnTo>
                <a:lnTo>
                  <a:pt x="434251" y="73660"/>
                </a:lnTo>
                <a:lnTo>
                  <a:pt x="448207" y="73660"/>
                </a:lnTo>
                <a:lnTo>
                  <a:pt x="452107" y="71120"/>
                </a:lnTo>
                <a:lnTo>
                  <a:pt x="456184" y="71120"/>
                </a:lnTo>
                <a:lnTo>
                  <a:pt x="464451" y="72389"/>
                </a:lnTo>
                <a:lnTo>
                  <a:pt x="516191" y="72389"/>
                </a:lnTo>
                <a:lnTo>
                  <a:pt x="511643" y="73660"/>
                </a:lnTo>
                <a:lnTo>
                  <a:pt x="511994" y="76200"/>
                </a:lnTo>
                <a:lnTo>
                  <a:pt x="436740" y="76200"/>
                </a:lnTo>
                <a:lnTo>
                  <a:pt x="434428" y="77470"/>
                </a:lnTo>
                <a:lnTo>
                  <a:pt x="447243" y="77470"/>
                </a:lnTo>
                <a:lnTo>
                  <a:pt x="446836" y="78739"/>
                </a:lnTo>
                <a:lnTo>
                  <a:pt x="446608" y="78739"/>
                </a:lnTo>
                <a:lnTo>
                  <a:pt x="447116" y="80010"/>
                </a:lnTo>
                <a:lnTo>
                  <a:pt x="512521" y="80010"/>
                </a:lnTo>
                <a:lnTo>
                  <a:pt x="506738" y="82550"/>
                </a:lnTo>
                <a:lnTo>
                  <a:pt x="503291" y="86360"/>
                </a:lnTo>
                <a:lnTo>
                  <a:pt x="500601" y="91439"/>
                </a:lnTo>
                <a:lnTo>
                  <a:pt x="497089" y="99060"/>
                </a:lnTo>
                <a:lnTo>
                  <a:pt x="494665" y="105410"/>
                </a:lnTo>
                <a:lnTo>
                  <a:pt x="492645" y="109220"/>
                </a:lnTo>
                <a:lnTo>
                  <a:pt x="441553" y="109220"/>
                </a:lnTo>
                <a:lnTo>
                  <a:pt x="437349" y="113029"/>
                </a:lnTo>
                <a:lnTo>
                  <a:pt x="437984" y="114300"/>
                </a:lnTo>
                <a:lnTo>
                  <a:pt x="485063" y="114300"/>
                </a:lnTo>
                <a:lnTo>
                  <a:pt x="476770" y="116839"/>
                </a:lnTo>
                <a:lnTo>
                  <a:pt x="473671" y="125729"/>
                </a:lnTo>
                <a:lnTo>
                  <a:pt x="423812" y="125729"/>
                </a:lnTo>
                <a:lnTo>
                  <a:pt x="423609" y="127000"/>
                </a:lnTo>
                <a:lnTo>
                  <a:pt x="423340" y="128270"/>
                </a:lnTo>
                <a:lnTo>
                  <a:pt x="468532" y="128270"/>
                </a:lnTo>
                <a:lnTo>
                  <a:pt x="465963" y="129539"/>
                </a:lnTo>
                <a:lnTo>
                  <a:pt x="463765" y="137160"/>
                </a:lnTo>
                <a:lnTo>
                  <a:pt x="460508" y="138429"/>
                </a:lnTo>
                <a:lnTo>
                  <a:pt x="411619" y="138429"/>
                </a:lnTo>
                <a:lnTo>
                  <a:pt x="411506" y="139700"/>
                </a:lnTo>
                <a:lnTo>
                  <a:pt x="457250" y="139700"/>
                </a:lnTo>
                <a:lnTo>
                  <a:pt x="446341" y="147320"/>
                </a:lnTo>
                <a:lnTo>
                  <a:pt x="398792" y="147320"/>
                </a:lnTo>
                <a:lnTo>
                  <a:pt x="399110" y="148589"/>
                </a:lnTo>
                <a:lnTo>
                  <a:pt x="445233" y="148589"/>
                </a:lnTo>
                <a:lnTo>
                  <a:pt x="441909" y="152400"/>
                </a:lnTo>
                <a:lnTo>
                  <a:pt x="439005" y="157479"/>
                </a:lnTo>
                <a:lnTo>
                  <a:pt x="386461" y="157479"/>
                </a:lnTo>
                <a:lnTo>
                  <a:pt x="386943" y="158750"/>
                </a:lnTo>
                <a:lnTo>
                  <a:pt x="438279" y="158750"/>
                </a:lnTo>
                <a:lnTo>
                  <a:pt x="437553" y="160020"/>
                </a:lnTo>
                <a:lnTo>
                  <a:pt x="437121" y="161289"/>
                </a:lnTo>
                <a:close/>
              </a:path>
              <a:path w="548005" h="554989">
                <a:moveTo>
                  <a:pt x="512521" y="80010"/>
                </a:moveTo>
                <a:lnTo>
                  <a:pt x="447116" y="80010"/>
                </a:lnTo>
                <a:lnTo>
                  <a:pt x="447408" y="78739"/>
                </a:lnTo>
                <a:lnTo>
                  <a:pt x="447675" y="78739"/>
                </a:lnTo>
                <a:lnTo>
                  <a:pt x="447243" y="77470"/>
                </a:lnTo>
                <a:lnTo>
                  <a:pt x="512170" y="77470"/>
                </a:lnTo>
                <a:lnTo>
                  <a:pt x="512521" y="80010"/>
                </a:lnTo>
                <a:close/>
              </a:path>
              <a:path w="548005" h="554989">
                <a:moveTo>
                  <a:pt x="485063" y="114300"/>
                </a:moveTo>
                <a:lnTo>
                  <a:pt x="437984" y="114300"/>
                </a:lnTo>
                <a:lnTo>
                  <a:pt x="442506" y="110489"/>
                </a:lnTo>
                <a:lnTo>
                  <a:pt x="441553" y="109220"/>
                </a:lnTo>
                <a:lnTo>
                  <a:pt x="492645" y="109220"/>
                </a:lnTo>
                <a:lnTo>
                  <a:pt x="491299" y="111760"/>
                </a:lnTo>
                <a:lnTo>
                  <a:pt x="485063" y="114300"/>
                </a:lnTo>
                <a:close/>
              </a:path>
              <a:path w="548005" h="554989">
                <a:moveTo>
                  <a:pt x="468532" y="128270"/>
                </a:moveTo>
                <a:lnTo>
                  <a:pt x="423340" y="128270"/>
                </a:lnTo>
                <a:lnTo>
                  <a:pt x="424053" y="127000"/>
                </a:lnTo>
                <a:lnTo>
                  <a:pt x="425576" y="127000"/>
                </a:lnTo>
                <a:lnTo>
                  <a:pt x="425527" y="125729"/>
                </a:lnTo>
                <a:lnTo>
                  <a:pt x="473671" y="125729"/>
                </a:lnTo>
                <a:lnTo>
                  <a:pt x="468532" y="128270"/>
                </a:lnTo>
                <a:close/>
              </a:path>
              <a:path w="548005" h="554989">
                <a:moveTo>
                  <a:pt x="457250" y="139700"/>
                </a:moveTo>
                <a:lnTo>
                  <a:pt x="412483" y="139700"/>
                </a:lnTo>
                <a:lnTo>
                  <a:pt x="412635" y="138429"/>
                </a:lnTo>
                <a:lnTo>
                  <a:pt x="460508" y="138429"/>
                </a:lnTo>
                <a:lnTo>
                  <a:pt x="457250" y="139700"/>
                </a:lnTo>
                <a:close/>
              </a:path>
              <a:path w="548005" h="554989">
                <a:moveTo>
                  <a:pt x="445233" y="148589"/>
                </a:moveTo>
                <a:lnTo>
                  <a:pt x="399261" y="148589"/>
                </a:lnTo>
                <a:lnTo>
                  <a:pt x="400265" y="147320"/>
                </a:lnTo>
                <a:lnTo>
                  <a:pt x="446341" y="147320"/>
                </a:lnTo>
                <a:lnTo>
                  <a:pt x="445233" y="148589"/>
                </a:lnTo>
                <a:close/>
              </a:path>
              <a:path w="548005" h="554989">
                <a:moveTo>
                  <a:pt x="353070" y="245110"/>
                </a:moveTo>
                <a:lnTo>
                  <a:pt x="272821" y="245110"/>
                </a:lnTo>
                <a:lnTo>
                  <a:pt x="277063" y="241300"/>
                </a:lnTo>
                <a:lnTo>
                  <a:pt x="281381" y="238760"/>
                </a:lnTo>
                <a:lnTo>
                  <a:pt x="285153" y="234950"/>
                </a:lnTo>
                <a:lnTo>
                  <a:pt x="294200" y="227329"/>
                </a:lnTo>
                <a:lnTo>
                  <a:pt x="303436" y="219710"/>
                </a:lnTo>
                <a:lnTo>
                  <a:pt x="312265" y="210820"/>
                </a:lnTo>
                <a:lnTo>
                  <a:pt x="320092" y="201929"/>
                </a:lnTo>
                <a:lnTo>
                  <a:pt x="322592" y="198120"/>
                </a:lnTo>
                <a:lnTo>
                  <a:pt x="326313" y="194310"/>
                </a:lnTo>
                <a:lnTo>
                  <a:pt x="334848" y="191770"/>
                </a:lnTo>
                <a:lnTo>
                  <a:pt x="338606" y="189229"/>
                </a:lnTo>
                <a:lnTo>
                  <a:pt x="343941" y="179070"/>
                </a:lnTo>
                <a:lnTo>
                  <a:pt x="350191" y="175260"/>
                </a:lnTo>
                <a:lnTo>
                  <a:pt x="356082" y="171450"/>
                </a:lnTo>
                <a:lnTo>
                  <a:pt x="356222" y="167639"/>
                </a:lnTo>
                <a:lnTo>
                  <a:pt x="357581" y="163829"/>
                </a:lnTo>
                <a:lnTo>
                  <a:pt x="355333" y="160020"/>
                </a:lnTo>
                <a:lnTo>
                  <a:pt x="356857" y="158750"/>
                </a:lnTo>
                <a:lnTo>
                  <a:pt x="357492" y="157479"/>
                </a:lnTo>
                <a:lnTo>
                  <a:pt x="357238" y="156210"/>
                </a:lnTo>
                <a:lnTo>
                  <a:pt x="357555" y="157479"/>
                </a:lnTo>
                <a:lnTo>
                  <a:pt x="357962" y="157479"/>
                </a:lnTo>
                <a:lnTo>
                  <a:pt x="360845" y="161289"/>
                </a:lnTo>
                <a:lnTo>
                  <a:pt x="437121" y="161289"/>
                </a:lnTo>
                <a:lnTo>
                  <a:pt x="436689" y="162560"/>
                </a:lnTo>
                <a:lnTo>
                  <a:pt x="383336" y="162560"/>
                </a:lnTo>
                <a:lnTo>
                  <a:pt x="378026" y="165100"/>
                </a:lnTo>
                <a:lnTo>
                  <a:pt x="373048" y="168910"/>
                </a:lnTo>
                <a:lnTo>
                  <a:pt x="368314" y="175260"/>
                </a:lnTo>
                <a:lnTo>
                  <a:pt x="363739" y="182879"/>
                </a:lnTo>
                <a:lnTo>
                  <a:pt x="413194" y="182879"/>
                </a:lnTo>
                <a:lnTo>
                  <a:pt x="410159" y="186689"/>
                </a:lnTo>
                <a:lnTo>
                  <a:pt x="407802" y="189229"/>
                </a:lnTo>
                <a:lnTo>
                  <a:pt x="352247" y="189229"/>
                </a:lnTo>
                <a:lnTo>
                  <a:pt x="347814" y="195579"/>
                </a:lnTo>
                <a:lnTo>
                  <a:pt x="401912" y="195579"/>
                </a:lnTo>
                <a:lnTo>
                  <a:pt x="397717" y="199389"/>
                </a:lnTo>
                <a:lnTo>
                  <a:pt x="342874" y="199389"/>
                </a:lnTo>
                <a:lnTo>
                  <a:pt x="342708" y="200660"/>
                </a:lnTo>
                <a:lnTo>
                  <a:pt x="396318" y="200660"/>
                </a:lnTo>
                <a:lnTo>
                  <a:pt x="393522" y="203200"/>
                </a:lnTo>
                <a:lnTo>
                  <a:pt x="390898" y="205739"/>
                </a:lnTo>
                <a:lnTo>
                  <a:pt x="336676" y="205739"/>
                </a:lnTo>
                <a:lnTo>
                  <a:pt x="336765" y="207010"/>
                </a:lnTo>
                <a:lnTo>
                  <a:pt x="389586" y="207010"/>
                </a:lnTo>
                <a:lnTo>
                  <a:pt x="385650" y="210820"/>
                </a:lnTo>
                <a:lnTo>
                  <a:pt x="331737" y="210820"/>
                </a:lnTo>
                <a:lnTo>
                  <a:pt x="328739" y="214629"/>
                </a:lnTo>
                <a:lnTo>
                  <a:pt x="381714" y="214629"/>
                </a:lnTo>
                <a:lnTo>
                  <a:pt x="376466" y="219710"/>
                </a:lnTo>
                <a:lnTo>
                  <a:pt x="324294" y="219710"/>
                </a:lnTo>
                <a:lnTo>
                  <a:pt x="318642" y="222250"/>
                </a:lnTo>
                <a:lnTo>
                  <a:pt x="317030" y="226060"/>
                </a:lnTo>
                <a:lnTo>
                  <a:pt x="311670" y="229870"/>
                </a:lnTo>
                <a:lnTo>
                  <a:pt x="309283" y="233679"/>
                </a:lnTo>
                <a:lnTo>
                  <a:pt x="306781" y="234950"/>
                </a:lnTo>
                <a:lnTo>
                  <a:pt x="307695" y="236220"/>
                </a:lnTo>
                <a:lnTo>
                  <a:pt x="361253" y="236220"/>
                </a:lnTo>
                <a:lnTo>
                  <a:pt x="358398" y="240029"/>
                </a:lnTo>
                <a:lnTo>
                  <a:pt x="353070" y="245110"/>
                </a:lnTo>
                <a:close/>
              </a:path>
              <a:path w="548005" h="554989">
                <a:moveTo>
                  <a:pt x="438279" y="158750"/>
                </a:moveTo>
                <a:lnTo>
                  <a:pt x="386943" y="158750"/>
                </a:lnTo>
                <a:lnTo>
                  <a:pt x="387300" y="157479"/>
                </a:lnTo>
                <a:lnTo>
                  <a:pt x="439005" y="157479"/>
                </a:lnTo>
                <a:lnTo>
                  <a:pt x="438279" y="158750"/>
                </a:lnTo>
                <a:close/>
              </a:path>
              <a:path w="548005" h="554989">
                <a:moveTo>
                  <a:pt x="413194" y="182879"/>
                </a:moveTo>
                <a:lnTo>
                  <a:pt x="363739" y="182879"/>
                </a:lnTo>
                <a:lnTo>
                  <a:pt x="366420" y="180339"/>
                </a:lnTo>
                <a:lnTo>
                  <a:pt x="370103" y="179070"/>
                </a:lnTo>
                <a:lnTo>
                  <a:pt x="371589" y="175260"/>
                </a:lnTo>
                <a:lnTo>
                  <a:pt x="374357" y="170179"/>
                </a:lnTo>
                <a:lnTo>
                  <a:pt x="381698" y="168910"/>
                </a:lnTo>
                <a:lnTo>
                  <a:pt x="383336" y="162560"/>
                </a:lnTo>
                <a:lnTo>
                  <a:pt x="436689" y="162560"/>
                </a:lnTo>
                <a:lnTo>
                  <a:pt x="436257" y="163829"/>
                </a:lnTo>
                <a:lnTo>
                  <a:pt x="428942" y="165100"/>
                </a:lnTo>
                <a:lnTo>
                  <a:pt x="427024" y="170179"/>
                </a:lnTo>
                <a:lnTo>
                  <a:pt x="419061" y="173989"/>
                </a:lnTo>
                <a:lnTo>
                  <a:pt x="420968" y="177800"/>
                </a:lnTo>
                <a:lnTo>
                  <a:pt x="420547" y="181610"/>
                </a:lnTo>
                <a:lnTo>
                  <a:pt x="416229" y="181610"/>
                </a:lnTo>
                <a:lnTo>
                  <a:pt x="413194" y="182879"/>
                </a:lnTo>
                <a:close/>
              </a:path>
              <a:path w="548005" h="554989">
                <a:moveTo>
                  <a:pt x="401912" y="195579"/>
                </a:moveTo>
                <a:lnTo>
                  <a:pt x="347814" y="195579"/>
                </a:lnTo>
                <a:lnTo>
                  <a:pt x="353962" y="191770"/>
                </a:lnTo>
                <a:lnTo>
                  <a:pt x="356425" y="189229"/>
                </a:lnTo>
                <a:lnTo>
                  <a:pt x="407802" y="189229"/>
                </a:lnTo>
                <a:lnTo>
                  <a:pt x="401912" y="195579"/>
                </a:lnTo>
                <a:close/>
              </a:path>
              <a:path w="548005" h="554989">
                <a:moveTo>
                  <a:pt x="396318" y="200660"/>
                </a:moveTo>
                <a:lnTo>
                  <a:pt x="344501" y="200660"/>
                </a:lnTo>
                <a:lnTo>
                  <a:pt x="344855" y="199389"/>
                </a:lnTo>
                <a:lnTo>
                  <a:pt x="397717" y="199389"/>
                </a:lnTo>
                <a:lnTo>
                  <a:pt x="396318" y="200660"/>
                </a:lnTo>
                <a:close/>
              </a:path>
              <a:path w="548005" h="554989">
                <a:moveTo>
                  <a:pt x="389586" y="207010"/>
                </a:moveTo>
                <a:lnTo>
                  <a:pt x="337845" y="207010"/>
                </a:lnTo>
                <a:lnTo>
                  <a:pt x="338328" y="205739"/>
                </a:lnTo>
                <a:lnTo>
                  <a:pt x="390898" y="205739"/>
                </a:lnTo>
                <a:lnTo>
                  <a:pt x="389586" y="207010"/>
                </a:lnTo>
                <a:close/>
              </a:path>
              <a:path w="548005" h="554989">
                <a:moveTo>
                  <a:pt x="381714" y="214629"/>
                </a:moveTo>
                <a:lnTo>
                  <a:pt x="329336" y="214629"/>
                </a:lnTo>
                <a:lnTo>
                  <a:pt x="332143" y="212089"/>
                </a:lnTo>
                <a:lnTo>
                  <a:pt x="331737" y="210820"/>
                </a:lnTo>
                <a:lnTo>
                  <a:pt x="385650" y="210820"/>
                </a:lnTo>
                <a:lnTo>
                  <a:pt x="381714" y="214629"/>
                </a:lnTo>
                <a:close/>
              </a:path>
              <a:path w="548005" h="554989">
                <a:moveTo>
                  <a:pt x="361253" y="236220"/>
                </a:moveTo>
                <a:lnTo>
                  <a:pt x="307695" y="236220"/>
                </a:lnTo>
                <a:lnTo>
                  <a:pt x="324294" y="219710"/>
                </a:lnTo>
                <a:lnTo>
                  <a:pt x="376466" y="219710"/>
                </a:lnTo>
                <a:lnTo>
                  <a:pt x="375970" y="222250"/>
                </a:lnTo>
                <a:lnTo>
                  <a:pt x="379220" y="224789"/>
                </a:lnTo>
                <a:lnTo>
                  <a:pt x="373583" y="228600"/>
                </a:lnTo>
                <a:lnTo>
                  <a:pt x="372872" y="231139"/>
                </a:lnTo>
                <a:lnTo>
                  <a:pt x="366941" y="231139"/>
                </a:lnTo>
                <a:lnTo>
                  <a:pt x="364109" y="232410"/>
                </a:lnTo>
                <a:lnTo>
                  <a:pt x="361253" y="236220"/>
                </a:lnTo>
                <a:close/>
              </a:path>
              <a:path w="548005" h="554989">
                <a:moveTo>
                  <a:pt x="372516" y="232410"/>
                </a:moveTo>
                <a:lnTo>
                  <a:pt x="366941" y="231139"/>
                </a:lnTo>
                <a:lnTo>
                  <a:pt x="372872" y="231139"/>
                </a:lnTo>
                <a:lnTo>
                  <a:pt x="372516" y="232410"/>
                </a:lnTo>
                <a:close/>
              </a:path>
              <a:path w="548005" h="554989">
                <a:moveTo>
                  <a:pt x="264248" y="337820"/>
                </a:moveTo>
                <a:lnTo>
                  <a:pt x="184505" y="337820"/>
                </a:lnTo>
                <a:lnTo>
                  <a:pt x="185712" y="332739"/>
                </a:lnTo>
                <a:lnTo>
                  <a:pt x="188976" y="328929"/>
                </a:lnTo>
                <a:lnTo>
                  <a:pt x="186004" y="323850"/>
                </a:lnTo>
                <a:lnTo>
                  <a:pt x="190588" y="322579"/>
                </a:lnTo>
                <a:lnTo>
                  <a:pt x="194373" y="320039"/>
                </a:lnTo>
                <a:lnTo>
                  <a:pt x="196519" y="318770"/>
                </a:lnTo>
                <a:lnTo>
                  <a:pt x="198005" y="317500"/>
                </a:lnTo>
                <a:lnTo>
                  <a:pt x="201993" y="314960"/>
                </a:lnTo>
                <a:lnTo>
                  <a:pt x="213193" y="303529"/>
                </a:lnTo>
                <a:lnTo>
                  <a:pt x="218211" y="300989"/>
                </a:lnTo>
                <a:lnTo>
                  <a:pt x="219749" y="297179"/>
                </a:lnTo>
                <a:lnTo>
                  <a:pt x="221856" y="290829"/>
                </a:lnTo>
                <a:lnTo>
                  <a:pt x="227634" y="290829"/>
                </a:lnTo>
                <a:lnTo>
                  <a:pt x="233973" y="281939"/>
                </a:lnTo>
                <a:lnTo>
                  <a:pt x="238493" y="276860"/>
                </a:lnTo>
                <a:lnTo>
                  <a:pt x="246926" y="270510"/>
                </a:lnTo>
                <a:lnTo>
                  <a:pt x="247497" y="267970"/>
                </a:lnTo>
                <a:lnTo>
                  <a:pt x="248081" y="264160"/>
                </a:lnTo>
                <a:lnTo>
                  <a:pt x="249339" y="261620"/>
                </a:lnTo>
                <a:lnTo>
                  <a:pt x="256870" y="260350"/>
                </a:lnTo>
                <a:lnTo>
                  <a:pt x="258776" y="250189"/>
                </a:lnTo>
                <a:lnTo>
                  <a:pt x="260451" y="250189"/>
                </a:lnTo>
                <a:lnTo>
                  <a:pt x="265517" y="248920"/>
                </a:lnTo>
                <a:lnTo>
                  <a:pt x="266344" y="247650"/>
                </a:lnTo>
                <a:lnTo>
                  <a:pt x="268095" y="242570"/>
                </a:lnTo>
                <a:lnTo>
                  <a:pt x="272821" y="245110"/>
                </a:lnTo>
                <a:lnTo>
                  <a:pt x="353070" y="245110"/>
                </a:lnTo>
                <a:lnTo>
                  <a:pt x="347510" y="250189"/>
                </a:lnTo>
                <a:lnTo>
                  <a:pt x="342047" y="255270"/>
                </a:lnTo>
                <a:lnTo>
                  <a:pt x="336965" y="260350"/>
                </a:lnTo>
                <a:lnTo>
                  <a:pt x="331950" y="266700"/>
                </a:lnTo>
                <a:lnTo>
                  <a:pt x="326638" y="271779"/>
                </a:lnTo>
                <a:lnTo>
                  <a:pt x="320662" y="275589"/>
                </a:lnTo>
                <a:lnTo>
                  <a:pt x="320128" y="276860"/>
                </a:lnTo>
                <a:lnTo>
                  <a:pt x="319773" y="278129"/>
                </a:lnTo>
                <a:lnTo>
                  <a:pt x="329120" y="281939"/>
                </a:lnTo>
                <a:lnTo>
                  <a:pt x="326847" y="284479"/>
                </a:lnTo>
                <a:lnTo>
                  <a:pt x="324802" y="287020"/>
                </a:lnTo>
                <a:lnTo>
                  <a:pt x="309448" y="287020"/>
                </a:lnTo>
                <a:lnTo>
                  <a:pt x="308470" y="288289"/>
                </a:lnTo>
                <a:lnTo>
                  <a:pt x="306946" y="289560"/>
                </a:lnTo>
                <a:lnTo>
                  <a:pt x="307111" y="289560"/>
                </a:lnTo>
                <a:lnTo>
                  <a:pt x="307860" y="293370"/>
                </a:lnTo>
                <a:lnTo>
                  <a:pt x="307352" y="294639"/>
                </a:lnTo>
                <a:lnTo>
                  <a:pt x="302513" y="297179"/>
                </a:lnTo>
                <a:lnTo>
                  <a:pt x="300824" y="299720"/>
                </a:lnTo>
                <a:lnTo>
                  <a:pt x="291680" y="303529"/>
                </a:lnTo>
                <a:lnTo>
                  <a:pt x="286892" y="308610"/>
                </a:lnTo>
                <a:lnTo>
                  <a:pt x="282498" y="314960"/>
                </a:lnTo>
                <a:lnTo>
                  <a:pt x="279692" y="318770"/>
                </a:lnTo>
                <a:lnTo>
                  <a:pt x="276732" y="322579"/>
                </a:lnTo>
                <a:lnTo>
                  <a:pt x="268617" y="327660"/>
                </a:lnTo>
                <a:lnTo>
                  <a:pt x="266344" y="331470"/>
                </a:lnTo>
                <a:lnTo>
                  <a:pt x="264248" y="337820"/>
                </a:lnTo>
                <a:close/>
              </a:path>
              <a:path w="548005" h="554989">
                <a:moveTo>
                  <a:pt x="314463" y="295910"/>
                </a:moveTo>
                <a:lnTo>
                  <a:pt x="315709" y="289560"/>
                </a:lnTo>
                <a:lnTo>
                  <a:pt x="309448" y="287020"/>
                </a:lnTo>
                <a:lnTo>
                  <a:pt x="324802" y="287020"/>
                </a:lnTo>
                <a:lnTo>
                  <a:pt x="317652" y="288289"/>
                </a:lnTo>
                <a:lnTo>
                  <a:pt x="319289" y="294639"/>
                </a:lnTo>
                <a:lnTo>
                  <a:pt x="314463" y="295910"/>
                </a:lnTo>
                <a:close/>
              </a:path>
              <a:path w="548005" h="554989">
                <a:moveTo>
                  <a:pt x="250939" y="350520"/>
                </a:moveTo>
                <a:lnTo>
                  <a:pt x="163207" y="350520"/>
                </a:lnTo>
                <a:lnTo>
                  <a:pt x="166420" y="347979"/>
                </a:lnTo>
                <a:lnTo>
                  <a:pt x="168173" y="346710"/>
                </a:lnTo>
                <a:lnTo>
                  <a:pt x="172148" y="345439"/>
                </a:lnTo>
                <a:lnTo>
                  <a:pt x="177190" y="345439"/>
                </a:lnTo>
                <a:lnTo>
                  <a:pt x="171284" y="340360"/>
                </a:lnTo>
                <a:lnTo>
                  <a:pt x="169532" y="339089"/>
                </a:lnTo>
                <a:lnTo>
                  <a:pt x="170383" y="337820"/>
                </a:lnTo>
                <a:lnTo>
                  <a:pt x="171794" y="336550"/>
                </a:lnTo>
                <a:lnTo>
                  <a:pt x="178625" y="337820"/>
                </a:lnTo>
                <a:lnTo>
                  <a:pt x="264248" y="337820"/>
                </a:lnTo>
                <a:lnTo>
                  <a:pt x="263829" y="339089"/>
                </a:lnTo>
                <a:lnTo>
                  <a:pt x="262075" y="342900"/>
                </a:lnTo>
                <a:lnTo>
                  <a:pt x="254126" y="342900"/>
                </a:lnTo>
                <a:lnTo>
                  <a:pt x="253072" y="346710"/>
                </a:lnTo>
                <a:lnTo>
                  <a:pt x="250939" y="350520"/>
                </a:lnTo>
                <a:close/>
              </a:path>
              <a:path w="548005" h="554989">
                <a:moveTo>
                  <a:pt x="131240" y="382270"/>
                </a:moveTo>
                <a:lnTo>
                  <a:pt x="131051" y="382270"/>
                </a:lnTo>
                <a:lnTo>
                  <a:pt x="131673" y="379729"/>
                </a:lnTo>
                <a:lnTo>
                  <a:pt x="131787" y="377189"/>
                </a:lnTo>
                <a:lnTo>
                  <a:pt x="135572" y="374650"/>
                </a:lnTo>
                <a:lnTo>
                  <a:pt x="138734" y="372110"/>
                </a:lnTo>
                <a:lnTo>
                  <a:pt x="141668" y="370839"/>
                </a:lnTo>
                <a:lnTo>
                  <a:pt x="140080" y="365760"/>
                </a:lnTo>
                <a:lnTo>
                  <a:pt x="142570" y="365760"/>
                </a:lnTo>
                <a:lnTo>
                  <a:pt x="147015" y="360679"/>
                </a:lnTo>
                <a:lnTo>
                  <a:pt x="153341" y="360679"/>
                </a:lnTo>
                <a:lnTo>
                  <a:pt x="157961" y="351789"/>
                </a:lnTo>
                <a:lnTo>
                  <a:pt x="159016" y="349250"/>
                </a:lnTo>
                <a:lnTo>
                  <a:pt x="160121" y="344170"/>
                </a:lnTo>
                <a:lnTo>
                  <a:pt x="161302" y="341629"/>
                </a:lnTo>
                <a:lnTo>
                  <a:pt x="164261" y="342900"/>
                </a:lnTo>
                <a:lnTo>
                  <a:pt x="163207" y="350520"/>
                </a:lnTo>
                <a:lnTo>
                  <a:pt x="250939" y="350520"/>
                </a:lnTo>
                <a:lnTo>
                  <a:pt x="249428" y="351789"/>
                </a:lnTo>
                <a:lnTo>
                  <a:pt x="247548" y="354329"/>
                </a:lnTo>
                <a:lnTo>
                  <a:pt x="245821" y="356870"/>
                </a:lnTo>
                <a:lnTo>
                  <a:pt x="238290" y="356870"/>
                </a:lnTo>
                <a:lnTo>
                  <a:pt x="234391" y="359410"/>
                </a:lnTo>
                <a:lnTo>
                  <a:pt x="166446" y="359410"/>
                </a:lnTo>
                <a:lnTo>
                  <a:pt x="163830" y="363220"/>
                </a:lnTo>
                <a:lnTo>
                  <a:pt x="165201" y="364489"/>
                </a:lnTo>
                <a:lnTo>
                  <a:pt x="232656" y="364489"/>
                </a:lnTo>
                <a:lnTo>
                  <a:pt x="231788" y="367029"/>
                </a:lnTo>
                <a:lnTo>
                  <a:pt x="159892" y="367029"/>
                </a:lnTo>
                <a:lnTo>
                  <a:pt x="158038" y="368300"/>
                </a:lnTo>
                <a:lnTo>
                  <a:pt x="157187" y="368300"/>
                </a:lnTo>
                <a:lnTo>
                  <a:pt x="155525" y="370839"/>
                </a:lnTo>
                <a:lnTo>
                  <a:pt x="154813" y="373379"/>
                </a:lnTo>
                <a:lnTo>
                  <a:pt x="151423" y="377189"/>
                </a:lnTo>
                <a:lnTo>
                  <a:pt x="148475" y="377189"/>
                </a:lnTo>
                <a:lnTo>
                  <a:pt x="144983" y="381000"/>
                </a:lnTo>
                <a:lnTo>
                  <a:pt x="131991" y="381000"/>
                </a:lnTo>
                <a:lnTo>
                  <a:pt x="131925" y="381233"/>
                </a:lnTo>
                <a:lnTo>
                  <a:pt x="131240" y="382270"/>
                </a:lnTo>
                <a:close/>
              </a:path>
              <a:path w="548005" h="554989">
                <a:moveTo>
                  <a:pt x="232656" y="364489"/>
                </a:moveTo>
                <a:lnTo>
                  <a:pt x="165201" y="364489"/>
                </a:lnTo>
                <a:lnTo>
                  <a:pt x="167589" y="360679"/>
                </a:lnTo>
                <a:lnTo>
                  <a:pt x="166446" y="359410"/>
                </a:lnTo>
                <a:lnTo>
                  <a:pt x="234391" y="359410"/>
                </a:lnTo>
                <a:lnTo>
                  <a:pt x="232656" y="364489"/>
                </a:lnTo>
                <a:close/>
              </a:path>
              <a:path w="548005" h="554989">
                <a:moveTo>
                  <a:pt x="210632" y="384810"/>
                </a:moveTo>
                <a:lnTo>
                  <a:pt x="146557" y="384810"/>
                </a:lnTo>
                <a:lnTo>
                  <a:pt x="151333" y="381000"/>
                </a:lnTo>
                <a:lnTo>
                  <a:pt x="156159" y="375920"/>
                </a:lnTo>
                <a:lnTo>
                  <a:pt x="161290" y="370839"/>
                </a:lnTo>
                <a:lnTo>
                  <a:pt x="161099" y="369570"/>
                </a:lnTo>
                <a:lnTo>
                  <a:pt x="159892" y="367029"/>
                </a:lnTo>
                <a:lnTo>
                  <a:pt x="230733" y="367029"/>
                </a:lnTo>
                <a:lnTo>
                  <a:pt x="228944" y="368300"/>
                </a:lnTo>
                <a:lnTo>
                  <a:pt x="229590" y="372110"/>
                </a:lnTo>
                <a:lnTo>
                  <a:pt x="224345" y="372110"/>
                </a:lnTo>
                <a:lnTo>
                  <a:pt x="222516" y="373379"/>
                </a:lnTo>
                <a:lnTo>
                  <a:pt x="222451" y="375920"/>
                </a:lnTo>
                <a:lnTo>
                  <a:pt x="223088" y="377189"/>
                </a:lnTo>
                <a:lnTo>
                  <a:pt x="223494" y="379729"/>
                </a:lnTo>
                <a:lnTo>
                  <a:pt x="212953" y="379729"/>
                </a:lnTo>
                <a:lnTo>
                  <a:pt x="210632" y="384810"/>
                </a:lnTo>
                <a:close/>
              </a:path>
              <a:path w="548005" h="554989">
                <a:moveTo>
                  <a:pt x="229806" y="373379"/>
                </a:moveTo>
                <a:lnTo>
                  <a:pt x="228283" y="373379"/>
                </a:lnTo>
                <a:lnTo>
                  <a:pt x="224345" y="372110"/>
                </a:lnTo>
                <a:lnTo>
                  <a:pt x="229590" y="372110"/>
                </a:lnTo>
                <a:lnTo>
                  <a:pt x="229806" y="373379"/>
                </a:lnTo>
                <a:close/>
              </a:path>
              <a:path w="548005" h="554989">
                <a:moveTo>
                  <a:pt x="196308" y="398779"/>
                </a:moveTo>
                <a:lnTo>
                  <a:pt x="115785" y="398779"/>
                </a:lnTo>
                <a:lnTo>
                  <a:pt x="119621" y="397510"/>
                </a:lnTo>
                <a:lnTo>
                  <a:pt x="122339" y="394970"/>
                </a:lnTo>
                <a:lnTo>
                  <a:pt x="126428" y="388620"/>
                </a:lnTo>
                <a:lnTo>
                  <a:pt x="128931" y="384810"/>
                </a:lnTo>
                <a:lnTo>
                  <a:pt x="131240" y="382270"/>
                </a:lnTo>
                <a:lnTo>
                  <a:pt x="131634" y="382270"/>
                </a:lnTo>
                <a:lnTo>
                  <a:pt x="131925" y="381233"/>
                </a:lnTo>
                <a:lnTo>
                  <a:pt x="132080" y="381000"/>
                </a:lnTo>
                <a:lnTo>
                  <a:pt x="144983" y="381000"/>
                </a:lnTo>
                <a:lnTo>
                  <a:pt x="143610" y="382270"/>
                </a:lnTo>
                <a:lnTo>
                  <a:pt x="146557" y="384810"/>
                </a:lnTo>
                <a:lnTo>
                  <a:pt x="210632" y="384810"/>
                </a:lnTo>
                <a:lnTo>
                  <a:pt x="210051" y="386079"/>
                </a:lnTo>
                <a:lnTo>
                  <a:pt x="141871" y="386079"/>
                </a:lnTo>
                <a:lnTo>
                  <a:pt x="135648" y="389889"/>
                </a:lnTo>
                <a:lnTo>
                  <a:pt x="132448" y="392429"/>
                </a:lnTo>
                <a:lnTo>
                  <a:pt x="129882" y="396239"/>
                </a:lnTo>
                <a:lnTo>
                  <a:pt x="135064" y="397510"/>
                </a:lnTo>
                <a:lnTo>
                  <a:pt x="196954" y="397510"/>
                </a:lnTo>
                <a:lnTo>
                  <a:pt x="196308" y="398779"/>
                </a:lnTo>
                <a:close/>
              </a:path>
              <a:path w="548005" h="554989">
                <a:moveTo>
                  <a:pt x="196954" y="397510"/>
                </a:moveTo>
                <a:lnTo>
                  <a:pt x="135064" y="397510"/>
                </a:lnTo>
                <a:lnTo>
                  <a:pt x="137363" y="396239"/>
                </a:lnTo>
                <a:lnTo>
                  <a:pt x="141871" y="386079"/>
                </a:lnTo>
                <a:lnTo>
                  <a:pt x="210051" y="386079"/>
                </a:lnTo>
                <a:lnTo>
                  <a:pt x="207149" y="392429"/>
                </a:lnTo>
                <a:lnTo>
                  <a:pt x="198245" y="394970"/>
                </a:lnTo>
                <a:lnTo>
                  <a:pt x="196954" y="397510"/>
                </a:lnTo>
                <a:close/>
              </a:path>
              <a:path w="548005" h="554989">
                <a:moveTo>
                  <a:pt x="120891" y="393700"/>
                </a:moveTo>
                <a:lnTo>
                  <a:pt x="115059" y="393700"/>
                </a:lnTo>
                <a:lnTo>
                  <a:pt x="119659" y="388620"/>
                </a:lnTo>
                <a:lnTo>
                  <a:pt x="120891" y="393700"/>
                </a:lnTo>
                <a:close/>
              </a:path>
              <a:path w="548005" h="554989">
                <a:moveTo>
                  <a:pt x="114852" y="393928"/>
                </a:moveTo>
                <a:lnTo>
                  <a:pt x="114807" y="393700"/>
                </a:lnTo>
                <a:lnTo>
                  <a:pt x="115059" y="393700"/>
                </a:lnTo>
                <a:lnTo>
                  <a:pt x="114852" y="393928"/>
                </a:lnTo>
                <a:close/>
              </a:path>
              <a:path w="548005" h="554989">
                <a:moveTo>
                  <a:pt x="175722" y="421639"/>
                </a:moveTo>
                <a:lnTo>
                  <a:pt x="95034" y="421639"/>
                </a:lnTo>
                <a:lnTo>
                  <a:pt x="100698" y="416560"/>
                </a:lnTo>
                <a:lnTo>
                  <a:pt x="105854" y="411479"/>
                </a:lnTo>
                <a:lnTo>
                  <a:pt x="113919" y="403860"/>
                </a:lnTo>
                <a:lnTo>
                  <a:pt x="109321" y="401320"/>
                </a:lnTo>
                <a:lnTo>
                  <a:pt x="109308" y="400050"/>
                </a:lnTo>
                <a:lnTo>
                  <a:pt x="114852" y="393928"/>
                </a:lnTo>
                <a:lnTo>
                  <a:pt x="115785" y="398779"/>
                </a:lnTo>
                <a:lnTo>
                  <a:pt x="196308" y="398779"/>
                </a:lnTo>
                <a:lnTo>
                  <a:pt x="195017" y="401320"/>
                </a:lnTo>
                <a:lnTo>
                  <a:pt x="124574" y="401320"/>
                </a:lnTo>
                <a:lnTo>
                  <a:pt x="124040" y="402589"/>
                </a:lnTo>
                <a:lnTo>
                  <a:pt x="124637" y="403860"/>
                </a:lnTo>
                <a:lnTo>
                  <a:pt x="193725" y="403860"/>
                </a:lnTo>
                <a:lnTo>
                  <a:pt x="192354" y="405129"/>
                </a:lnTo>
                <a:lnTo>
                  <a:pt x="184618" y="410210"/>
                </a:lnTo>
                <a:lnTo>
                  <a:pt x="180047" y="415289"/>
                </a:lnTo>
                <a:lnTo>
                  <a:pt x="175722" y="421639"/>
                </a:lnTo>
                <a:close/>
              </a:path>
              <a:path w="548005" h="554989">
                <a:moveTo>
                  <a:pt x="193725" y="403860"/>
                </a:moveTo>
                <a:lnTo>
                  <a:pt x="126403" y="403860"/>
                </a:lnTo>
                <a:lnTo>
                  <a:pt x="126541" y="402589"/>
                </a:lnTo>
                <a:lnTo>
                  <a:pt x="126747" y="402589"/>
                </a:lnTo>
                <a:lnTo>
                  <a:pt x="126301" y="401320"/>
                </a:lnTo>
                <a:lnTo>
                  <a:pt x="195017" y="401320"/>
                </a:lnTo>
                <a:lnTo>
                  <a:pt x="193725" y="403860"/>
                </a:lnTo>
                <a:close/>
              </a:path>
              <a:path w="548005" h="554989">
                <a:moveTo>
                  <a:pt x="91032" y="418002"/>
                </a:moveTo>
                <a:lnTo>
                  <a:pt x="90843" y="417829"/>
                </a:lnTo>
                <a:lnTo>
                  <a:pt x="91161" y="417829"/>
                </a:lnTo>
                <a:lnTo>
                  <a:pt x="91032" y="418002"/>
                </a:lnTo>
                <a:close/>
              </a:path>
              <a:path w="548005" h="554989">
                <a:moveTo>
                  <a:pt x="14605" y="535939"/>
                </a:moveTo>
                <a:lnTo>
                  <a:pt x="9690" y="530860"/>
                </a:lnTo>
                <a:lnTo>
                  <a:pt x="16598" y="530860"/>
                </a:lnTo>
                <a:lnTo>
                  <a:pt x="16763" y="528320"/>
                </a:lnTo>
                <a:lnTo>
                  <a:pt x="0" y="511810"/>
                </a:lnTo>
                <a:lnTo>
                  <a:pt x="1244" y="509270"/>
                </a:lnTo>
                <a:lnTo>
                  <a:pt x="2159" y="508000"/>
                </a:lnTo>
                <a:lnTo>
                  <a:pt x="3149" y="506729"/>
                </a:lnTo>
                <a:lnTo>
                  <a:pt x="9087" y="500379"/>
                </a:lnTo>
                <a:lnTo>
                  <a:pt x="15552" y="495300"/>
                </a:lnTo>
                <a:lnTo>
                  <a:pt x="21668" y="488950"/>
                </a:lnTo>
                <a:lnTo>
                  <a:pt x="26555" y="481329"/>
                </a:lnTo>
                <a:lnTo>
                  <a:pt x="26847" y="480060"/>
                </a:lnTo>
                <a:lnTo>
                  <a:pt x="27992" y="480060"/>
                </a:lnTo>
                <a:lnTo>
                  <a:pt x="39229" y="472439"/>
                </a:lnTo>
                <a:lnTo>
                  <a:pt x="47980" y="462279"/>
                </a:lnTo>
                <a:lnTo>
                  <a:pt x="52819" y="458470"/>
                </a:lnTo>
                <a:lnTo>
                  <a:pt x="58013" y="453389"/>
                </a:lnTo>
                <a:lnTo>
                  <a:pt x="59512" y="452120"/>
                </a:lnTo>
                <a:lnTo>
                  <a:pt x="60526" y="450850"/>
                </a:lnTo>
                <a:lnTo>
                  <a:pt x="62853" y="447039"/>
                </a:lnTo>
                <a:lnTo>
                  <a:pt x="63753" y="445770"/>
                </a:lnTo>
                <a:lnTo>
                  <a:pt x="70979" y="443229"/>
                </a:lnTo>
                <a:lnTo>
                  <a:pt x="78447" y="433070"/>
                </a:lnTo>
                <a:lnTo>
                  <a:pt x="79146" y="431800"/>
                </a:lnTo>
                <a:lnTo>
                  <a:pt x="80173" y="430529"/>
                </a:lnTo>
                <a:lnTo>
                  <a:pt x="85991" y="429260"/>
                </a:lnTo>
                <a:lnTo>
                  <a:pt x="87579" y="426720"/>
                </a:lnTo>
                <a:lnTo>
                  <a:pt x="88684" y="420370"/>
                </a:lnTo>
                <a:lnTo>
                  <a:pt x="90208" y="419100"/>
                </a:lnTo>
                <a:lnTo>
                  <a:pt x="91032" y="418002"/>
                </a:lnTo>
                <a:lnTo>
                  <a:pt x="95034" y="421639"/>
                </a:lnTo>
                <a:lnTo>
                  <a:pt x="175722" y="421639"/>
                </a:lnTo>
                <a:lnTo>
                  <a:pt x="173992" y="424179"/>
                </a:lnTo>
                <a:lnTo>
                  <a:pt x="102857" y="424179"/>
                </a:lnTo>
                <a:lnTo>
                  <a:pt x="101866" y="425450"/>
                </a:lnTo>
                <a:lnTo>
                  <a:pt x="102234" y="426720"/>
                </a:lnTo>
                <a:lnTo>
                  <a:pt x="172262" y="426720"/>
                </a:lnTo>
                <a:lnTo>
                  <a:pt x="169887" y="427989"/>
                </a:lnTo>
                <a:lnTo>
                  <a:pt x="165226" y="430529"/>
                </a:lnTo>
                <a:lnTo>
                  <a:pt x="162356" y="433070"/>
                </a:lnTo>
                <a:lnTo>
                  <a:pt x="155740" y="440689"/>
                </a:lnTo>
                <a:lnTo>
                  <a:pt x="151028" y="444500"/>
                </a:lnTo>
                <a:lnTo>
                  <a:pt x="145436" y="450850"/>
                </a:lnTo>
                <a:lnTo>
                  <a:pt x="82372" y="450850"/>
                </a:lnTo>
                <a:lnTo>
                  <a:pt x="81673" y="452120"/>
                </a:lnTo>
                <a:lnTo>
                  <a:pt x="144317" y="452120"/>
                </a:lnTo>
                <a:lnTo>
                  <a:pt x="138682" y="458470"/>
                </a:lnTo>
                <a:lnTo>
                  <a:pt x="133963" y="463550"/>
                </a:lnTo>
                <a:lnTo>
                  <a:pt x="128868" y="468629"/>
                </a:lnTo>
                <a:lnTo>
                  <a:pt x="126871" y="469900"/>
                </a:lnTo>
                <a:lnTo>
                  <a:pt x="125907" y="473710"/>
                </a:lnTo>
                <a:lnTo>
                  <a:pt x="119467" y="476250"/>
                </a:lnTo>
                <a:lnTo>
                  <a:pt x="116649" y="480060"/>
                </a:lnTo>
                <a:lnTo>
                  <a:pt x="113588" y="482600"/>
                </a:lnTo>
                <a:lnTo>
                  <a:pt x="96758" y="501650"/>
                </a:lnTo>
                <a:lnTo>
                  <a:pt x="91084" y="506729"/>
                </a:lnTo>
                <a:lnTo>
                  <a:pt x="87693" y="510539"/>
                </a:lnTo>
                <a:lnTo>
                  <a:pt x="84429" y="514350"/>
                </a:lnTo>
                <a:lnTo>
                  <a:pt x="80276" y="523239"/>
                </a:lnTo>
                <a:lnTo>
                  <a:pt x="77952" y="527050"/>
                </a:lnTo>
                <a:lnTo>
                  <a:pt x="70040" y="529589"/>
                </a:lnTo>
                <a:lnTo>
                  <a:pt x="68906" y="532129"/>
                </a:lnTo>
                <a:lnTo>
                  <a:pt x="21361" y="532129"/>
                </a:lnTo>
                <a:lnTo>
                  <a:pt x="14605" y="535939"/>
                </a:lnTo>
                <a:close/>
              </a:path>
              <a:path w="548005" h="554989">
                <a:moveTo>
                  <a:pt x="172262" y="426720"/>
                </a:moveTo>
                <a:lnTo>
                  <a:pt x="106057" y="426720"/>
                </a:lnTo>
                <a:lnTo>
                  <a:pt x="104800" y="424179"/>
                </a:lnTo>
                <a:lnTo>
                  <a:pt x="173992" y="424179"/>
                </a:lnTo>
                <a:lnTo>
                  <a:pt x="172262" y="426720"/>
                </a:lnTo>
                <a:close/>
              </a:path>
              <a:path w="548005" h="554989">
                <a:moveTo>
                  <a:pt x="144317" y="452120"/>
                </a:moveTo>
                <a:lnTo>
                  <a:pt x="82118" y="452120"/>
                </a:lnTo>
                <a:lnTo>
                  <a:pt x="82372" y="450850"/>
                </a:lnTo>
                <a:lnTo>
                  <a:pt x="145436" y="450850"/>
                </a:lnTo>
                <a:lnTo>
                  <a:pt x="144317" y="452120"/>
                </a:lnTo>
                <a:close/>
              </a:path>
              <a:path w="548005" h="554989">
                <a:moveTo>
                  <a:pt x="25501" y="551179"/>
                </a:moveTo>
                <a:lnTo>
                  <a:pt x="33324" y="542289"/>
                </a:lnTo>
                <a:lnTo>
                  <a:pt x="27992" y="542289"/>
                </a:lnTo>
                <a:lnTo>
                  <a:pt x="28194" y="537210"/>
                </a:lnTo>
                <a:lnTo>
                  <a:pt x="26098" y="534670"/>
                </a:lnTo>
                <a:lnTo>
                  <a:pt x="21361" y="532129"/>
                </a:lnTo>
                <a:lnTo>
                  <a:pt x="68906" y="532129"/>
                </a:lnTo>
                <a:lnTo>
                  <a:pt x="68339" y="533400"/>
                </a:lnTo>
                <a:lnTo>
                  <a:pt x="65354" y="537210"/>
                </a:lnTo>
                <a:lnTo>
                  <a:pt x="64935" y="539750"/>
                </a:lnTo>
                <a:lnTo>
                  <a:pt x="56756" y="542289"/>
                </a:lnTo>
                <a:lnTo>
                  <a:pt x="54432" y="546100"/>
                </a:lnTo>
                <a:lnTo>
                  <a:pt x="37325" y="546100"/>
                </a:lnTo>
                <a:lnTo>
                  <a:pt x="25501" y="551179"/>
                </a:lnTo>
                <a:close/>
              </a:path>
              <a:path w="548005" h="554989">
                <a:moveTo>
                  <a:pt x="48513" y="554989"/>
                </a:moveTo>
                <a:lnTo>
                  <a:pt x="37325" y="546100"/>
                </a:lnTo>
                <a:lnTo>
                  <a:pt x="54432" y="546100"/>
                </a:lnTo>
                <a:lnTo>
                  <a:pt x="52882" y="548639"/>
                </a:lnTo>
                <a:lnTo>
                  <a:pt x="48513" y="554989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027888" y="4631495"/>
            <a:ext cx="262255" cy="228600"/>
          </a:xfrm>
          <a:custGeom>
            <a:avLst/>
            <a:gdLst/>
            <a:ahLst/>
            <a:cxnLst/>
            <a:rect l="l" t="t" r="r" b="b"/>
            <a:pathLst>
              <a:path w="262255" h="228600">
                <a:moveTo>
                  <a:pt x="209183" y="10682"/>
                </a:moveTo>
                <a:lnTo>
                  <a:pt x="146075" y="10682"/>
                </a:lnTo>
                <a:lnTo>
                  <a:pt x="150621" y="9499"/>
                </a:lnTo>
                <a:lnTo>
                  <a:pt x="154381" y="8419"/>
                </a:lnTo>
                <a:lnTo>
                  <a:pt x="162483" y="6410"/>
                </a:lnTo>
                <a:lnTo>
                  <a:pt x="166763" y="5003"/>
                </a:lnTo>
                <a:lnTo>
                  <a:pt x="171119" y="4530"/>
                </a:lnTo>
                <a:lnTo>
                  <a:pt x="178548" y="3019"/>
                </a:lnTo>
                <a:lnTo>
                  <a:pt x="185827" y="1033"/>
                </a:lnTo>
                <a:lnTo>
                  <a:pt x="193024" y="0"/>
                </a:lnTo>
                <a:lnTo>
                  <a:pt x="200202" y="1344"/>
                </a:lnTo>
                <a:lnTo>
                  <a:pt x="206538" y="7886"/>
                </a:lnTo>
                <a:lnTo>
                  <a:pt x="209183" y="10682"/>
                </a:lnTo>
                <a:close/>
              </a:path>
              <a:path w="262255" h="228600">
                <a:moveTo>
                  <a:pt x="229669" y="34024"/>
                </a:moveTo>
                <a:lnTo>
                  <a:pt x="70027" y="34024"/>
                </a:lnTo>
                <a:lnTo>
                  <a:pt x="75006" y="29541"/>
                </a:lnTo>
                <a:lnTo>
                  <a:pt x="87312" y="28474"/>
                </a:lnTo>
                <a:lnTo>
                  <a:pt x="93281" y="24970"/>
                </a:lnTo>
                <a:lnTo>
                  <a:pt x="101219" y="22031"/>
                </a:lnTo>
                <a:lnTo>
                  <a:pt x="102996" y="20939"/>
                </a:lnTo>
                <a:lnTo>
                  <a:pt x="104927" y="20511"/>
                </a:lnTo>
                <a:lnTo>
                  <a:pt x="114989" y="18819"/>
                </a:lnTo>
                <a:lnTo>
                  <a:pt x="125121" y="17405"/>
                </a:lnTo>
                <a:lnTo>
                  <a:pt x="135047" y="15129"/>
                </a:lnTo>
                <a:lnTo>
                  <a:pt x="144487" y="10856"/>
                </a:lnTo>
                <a:lnTo>
                  <a:pt x="145110" y="10465"/>
                </a:lnTo>
                <a:lnTo>
                  <a:pt x="146075" y="10682"/>
                </a:lnTo>
                <a:lnTo>
                  <a:pt x="209183" y="10682"/>
                </a:lnTo>
                <a:lnTo>
                  <a:pt x="210286" y="11848"/>
                </a:lnTo>
                <a:lnTo>
                  <a:pt x="210946" y="12829"/>
                </a:lnTo>
                <a:lnTo>
                  <a:pt x="211504" y="13535"/>
                </a:lnTo>
                <a:lnTo>
                  <a:pt x="210502" y="23544"/>
                </a:lnTo>
                <a:lnTo>
                  <a:pt x="223634" y="24729"/>
                </a:lnTo>
                <a:lnTo>
                  <a:pt x="224459" y="27103"/>
                </a:lnTo>
                <a:lnTo>
                  <a:pt x="224116" y="29745"/>
                </a:lnTo>
                <a:lnTo>
                  <a:pt x="231237" y="29745"/>
                </a:lnTo>
                <a:lnTo>
                  <a:pt x="229360" y="32740"/>
                </a:lnTo>
                <a:lnTo>
                  <a:pt x="229669" y="34024"/>
                </a:lnTo>
                <a:close/>
              </a:path>
              <a:path w="262255" h="228600">
                <a:moveTo>
                  <a:pt x="231237" y="29745"/>
                </a:moveTo>
                <a:lnTo>
                  <a:pt x="224116" y="29745"/>
                </a:lnTo>
                <a:lnTo>
                  <a:pt x="231432" y="29435"/>
                </a:lnTo>
                <a:lnTo>
                  <a:pt x="231237" y="29745"/>
                </a:lnTo>
                <a:close/>
              </a:path>
              <a:path w="262255" h="228600">
                <a:moveTo>
                  <a:pt x="239787" y="41043"/>
                </a:moveTo>
                <a:lnTo>
                  <a:pt x="43383" y="41043"/>
                </a:lnTo>
                <a:lnTo>
                  <a:pt x="50469" y="37310"/>
                </a:lnTo>
                <a:lnTo>
                  <a:pt x="54355" y="36181"/>
                </a:lnTo>
                <a:lnTo>
                  <a:pt x="59956" y="34011"/>
                </a:lnTo>
                <a:lnTo>
                  <a:pt x="61963" y="32423"/>
                </a:lnTo>
                <a:lnTo>
                  <a:pt x="70027" y="34024"/>
                </a:lnTo>
                <a:lnTo>
                  <a:pt x="229669" y="34024"/>
                </a:lnTo>
                <a:lnTo>
                  <a:pt x="229819" y="34643"/>
                </a:lnTo>
                <a:lnTo>
                  <a:pt x="239787" y="41043"/>
                </a:lnTo>
                <a:close/>
              </a:path>
              <a:path w="262255" h="228600">
                <a:moveTo>
                  <a:pt x="260414" y="42669"/>
                </a:moveTo>
                <a:lnTo>
                  <a:pt x="252437" y="42669"/>
                </a:lnTo>
                <a:lnTo>
                  <a:pt x="254760" y="40883"/>
                </a:lnTo>
                <a:lnTo>
                  <a:pt x="252843" y="37274"/>
                </a:lnTo>
                <a:lnTo>
                  <a:pt x="254546" y="35828"/>
                </a:lnTo>
                <a:lnTo>
                  <a:pt x="257924" y="35226"/>
                </a:lnTo>
                <a:lnTo>
                  <a:pt x="260896" y="41670"/>
                </a:lnTo>
                <a:lnTo>
                  <a:pt x="260934" y="42228"/>
                </a:lnTo>
                <a:lnTo>
                  <a:pt x="260414" y="42669"/>
                </a:lnTo>
                <a:close/>
              </a:path>
              <a:path w="262255" h="228600">
                <a:moveTo>
                  <a:pt x="0" y="106614"/>
                </a:moveTo>
                <a:lnTo>
                  <a:pt x="2565" y="98554"/>
                </a:lnTo>
                <a:lnTo>
                  <a:pt x="5740" y="92253"/>
                </a:lnTo>
                <a:lnTo>
                  <a:pt x="2578" y="85493"/>
                </a:lnTo>
                <a:lnTo>
                  <a:pt x="8140" y="81481"/>
                </a:lnTo>
                <a:lnTo>
                  <a:pt x="1003" y="79906"/>
                </a:lnTo>
                <a:lnTo>
                  <a:pt x="952" y="76731"/>
                </a:lnTo>
                <a:lnTo>
                  <a:pt x="3492" y="73860"/>
                </a:lnTo>
                <a:lnTo>
                  <a:pt x="5638" y="69979"/>
                </a:lnTo>
                <a:lnTo>
                  <a:pt x="14757" y="64707"/>
                </a:lnTo>
                <a:lnTo>
                  <a:pt x="15281" y="59170"/>
                </a:lnTo>
                <a:lnTo>
                  <a:pt x="16192" y="54878"/>
                </a:lnTo>
                <a:lnTo>
                  <a:pt x="36182" y="44615"/>
                </a:lnTo>
                <a:lnTo>
                  <a:pt x="38023" y="39444"/>
                </a:lnTo>
                <a:lnTo>
                  <a:pt x="43383" y="41043"/>
                </a:lnTo>
                <a:lnTo>
                  <a:pt x="239787" y="41043"/>
                </a:lnTo>
                <a:lnTo>
                  <a:pt x="242657" y="42886"/>
                </a:lnTo>
                <a:lnTo>
                  <a:pt x="260158" y="42886"/>
                </a:lnTo>
                <a:lnTo>
                  <a:pt x="254228" y="47915"/>
                </a:lnTo>
                <a:lnTo>
                  <a:pt x="252285" y="49137"/>
                </a:lnTo>
                <a:lnTo>
                  <a:pt x="253975" y="52032"/>
                </a:lnTo>
                <a:lnTo>
                  <a:pt x="260996" y="52032"/>
                </a:lnTo>
                <a:lnTo>
                  <a:pt x="260339" y="53812"/>
                </a:lnTo>
                <a:lnTo>
                  <a:pt x="254330" y="53812"/>
                </a:lnTo>
                <a:lnTo>
                  <a:pt x="248665" y="54810"/>
                </a:lnTo>
                <a:lnTo>
                  <a:pt x="249034" y="56807"/>
                </a:lnTo>
                <a:lnTo>
                  <a:pt x="250012" y="59170"/>
                </a:lnTo>
                <a:lnTo>
                  <a:pt x="249491" y="63560"/>
                </a:lnTo>
                <a:lnTo>
                  <a:pt x="247980" y="65582"/>
                </a:lnTo>
                <a:lnTo>
                  <a:pt x="247203" y="67268"/>
                </a:lnTo>
                <a:lnTo>
                  <a:pt x="247028" y="67268"/>
                </a:lnTo>
                <a:lnTo>
                  <a:pt x="245846" y="69048"/>
                </a:lnTo>
                <a:lnTo>
                  <a:pt x="249213" y="71795"/>
                </a:lnTo>
                <a:lnTo>
                  <a:pt x="244245" y="73898"/>
                </a:lnTo>
                <a:lnTo>
                  <a:pt x="244652" y="77568"/>
                </a:lnTo>
                <a:lnTo>
                  <a:pt x="242799" y="82102"/>
                </a:lnTo>
                <a:lnTo>
                  <a:pt x="240957" y="84303"/>
                </a:lnTo>
                <a:lnTo>
                  <a:pt x="240004" y="86839"/>
                </a:lnTo>
                <a:lnTo>
                  <a:pt x="238061" y="92135"/>
                </a:lnTo>
                <a:lnTo>
                  <a:pt x="235089" y="97573"/>
                </a:lnTo>
                <a:lnTo>
                  <a:pt x="235110" y="102361"/>
                </a:lnTo>
                <a:lnTo>
                  <a:pt x="7505" y="102361"/>
                </a:lnTo>
                <a:lnTo>
                  <a:pt x="0" y="106614"/>
                </a:lnTo>
                <a:close/>
              </a:path>
              <a:path w="262255" h="228600">
                <a:moveTo>
                  <a:pt x="254710" y="40789"/>
                </a:moveTo>
                <a:close/>
              </a:path>
              <a:path w="262255" h="228600">
                <a:moveTo>
                  <a:pt x="260158" y="42886"/>
                </a:moveTo>
                <a:lnTo>
                  <a:pt x="242657" y="42886"/>
                </a:lnTo>
                <a:lnTo>
                  <a:pt x="254710" y="40789"/>
                </a:lnTo>
                <a:lnTo>
                  <a:pt x="252399" y="42630"/>
                </a:lnTo>
                <a:lnTo>
                  <a:pt x="260414" y="42669"/>
                </a:lnTo>
                <a:lnTo>
                  <a:pt x="260158" y="42886"/>
                </a:lnTo>
                <a:close/>
              </a:path>
              <a:path w="262255" h="228600">
                <a:moveTo>
                  <a:pt x="260996" y="52032"/>
                </a:moveTo>
                <a:lnTo>
                  <a:pt x="253975" y="52032"/>
                </a:lnTo>
                <a:lnTo>
                  <a:pt x="262051" y="49173"/>
                </a:lnTo>
                <a:lnTo>
                  <a:pt x="260996" y="52032"/>
                </a:lnTo>
                <a:close/>
              </a:path>
              <a:path w="262255" h="228600">
                <a:moveTo>
                  <a:pt x="259435" y="56261"/>
                </a:moveTo>
                <a:lnTo>
                  <a:pt x="254330" y="53812"/>
                </a:lnTo>
                <a:lnTo>
                  <a:pt x="260339" y="53812"/>
                </a:lnTo>
                <a:lnTo>
                  <a:pt x="259435" y="56261"/>
                </a:lnTo>
                <a:close/>
              </a:path>
              <a:path w="262255" h="228600">
                <a:moveTo>
                  <a:pt x="247015" y="67677"/>
                </a:moveTo>
                <a:lnTo>
                  <a:pt x="247028" y="67268"/>
                </a:lnTo>
                <a:lnTo>
                  <a:pt x="247203" y="67268"/>
                </a:lnTo>
                <a:lnTo>
                  <a:pt x="247015" y="67677"/>
                </a:lnTo>
                <a:close/>
              </a:path>
              <a:path w="262255" h="228600">
                <a:moveTo>
                  <a:pt x="12915" y="121095"/>
                </a:moveTo>
                <a:lnTo>
                  <a:pt x="11620" y="117548"/>
                </a:lnTo>
                <a:lnTo>
                  <a:pt x="14935" y="109535"/>
                </a:lnTo>
                <a:lnTo>
                  <a:pt x="10071" y="106541"/>
                </a:lnTo>
                <a:lnTo>
                  <a:pt x="7505" y="102361"/>
                </a:lnTo>
                <a:lnTo>
                  <a:pt x="235110" y="102361"/>
                </a:lnTo>
                <a:lnTo>
                  <a:pt x="235140" y="109256"/>
                </a:lnTo>
                <a:lnTo>
                  <a:pt x="232865" y="113386"/>
                </a:lnTo>
                <a:lnTo>
                  <a:pt x="228003" y="118081"/>
                </a:lnTo>
                <a:lnTo>
                  <a:pt x="228073" y="119544"/>
                </a:lnTo>
                <a:lnTo>
                  <a:pt x="20535" y="119544"/>
                </a:lnTo>
                <a:lnTo>
                  <a:pt x="12915" y="121095"/>
                </a:lnTo>
                <a:close/>
              </a:path>
              <a:path w="262255" h="228600">
                <a:moveTo>
                  <a:pt x="38036" y="131358"/>
                </a:moveTo>
                <a:lnTo>
                  <a:pt x="34747" y="125436"/>
                </a:lnTo>
                <a:lnTo>
                  <a:pt x="32067" y="124728"/>
                </a:lnTo>
                <a:lnTo>
                  <a:pt x="29794" y="124244"/>
                </a:lnTo>
                <a:lnTo>
                  <a:pt x="24193" y="122366"/>
                </a:lnTo>
                <a:lnTo>
                  <a:pt x="20535" y="119544"/>
                </a:lnTo>
                <a:lnTo>
                  <a:pt x="228073" y="119544"/>
                </a:lnTo>
                <a:lnTo>
                  <a:pt x="227093" y="125436"/>
                </a:lnTo>
                <a:lnTo>
                  <a:pt x="226836" y="127035"/>
                </a:lnTo>
                <a:lnTo>
                  <a:pt x="43878" y="127035"/>
                </a:lnTo>
                <a:lnTo>
                  <a:pt x="38036" y="131358"/>
                </a:lnTo>
                <a:close/>
              </a:path>
              <a:path w="262255" h="228600">
                <a:moveTo>
                  <a:pt x="51066" y="133174"/>
                </a:moveTo>
                <a:lnTo>
                  <a:pt x="50633" y="127929"/>
                </a:lnTo>
                <a:lnTo>
                  <a:pt x="47320" y="127035"/>
                </a:lnTo>
                <a:lnTo>
                  <a:pt x="226836" y="127035"/>
                </a:lnTo>
                <a:lnTo>
                  <a:pt x="226619" y="128355"/>
                </a:lnTo>
                <a:lnTo>
                  <a:pt x="63333" y="128355"/>
                </a:lnTo>
                <a:lnTo>
                  <a:pt x="61229" y="128648"/>
                </a:lnTo>
                <a:lnTo>
                  <a:pt x="56121" y="128648"/>
                </a:lnTo>
                <a:lnTo>
                  <a:pt x="55676" y="129106"/>
                </a:lnTo>
                <a:lnTo>
                  <a:pt x="51066" y="133174"/>
                </a:lnTo>
                <a:close/>
              </a:path>
              <a:path w="262255" h="228600">
                <a:moveTo>
                  <a:pt x="65671" y="134490"/>
                </a:moveTo>
                <a:lnTo>
                  <a:pt x="63333" y="128355"/>
                </a:lnTo>
                <a:lnTo>
                  <a:pt x="226619" y="128355"/>
                </a:lnTo>
                <a:lnTo>
                  <a:pt x="226110" y="131345"/>
                </a:lnTo>
                <a:lnTo>
                  <a:pt x="223499" y="132014"/>
                </a:lnTo>
                <a:lnTo>
                  <a:pt x="70599" y="132014"/>
                </a:lnTo>
                <a:lnTo>
                  <a:pt x="66320" y="134253"/>
                </a:lnTo>
                <a:lnTo>
                  <a:pt x="65671" y="134490"/>
                </a:lnTo>
                <a:close/>
              </a:path>
              <a:path w="262255" h="228600">
                <a:moveTo>
                  <a:pt x="59664" y="128865"/>
                </a:moveTo>
                <a:lnTo>
                  <a:pt x="56121" y="128648"/>
                </a:lnTo>
                <a:lnTo>
                  <a:pt x="61229" y="128648"/>
                </a:lnTo>
                <a:lnTo>
                  <a:pt x="59664" y="128865"/>
                </a:lnTo>
                <a:close/>
              </a:path>
              <a:path w="262255" h="228600">
                <a:moveTo>
                  <a:pt x="82842" y="146073"/>
                </a:moveTo>
                <a:lnTo>
                  <a:pt x="80135" y="144243"/>
                </a:lnTo>
                <a:lnTo>
                  <a:pt x="70599" y="132014"/>
                </a:lnTo>
                <a:lnTo>
                  <a:pt x="223499" y="132014"/>
                </a:lnTo>
                <a:lnTo>
                  <a:pt x="220471" y="132790"/>
                </a:lnTo>
                <a:lnTo>
                  <a:pt x="222326" y="136256"/>
                </a:lnTo>
                <a:lnTo>
                  <a:pt x="84874" y="136256"/>
                </a:lnTo>
                <a:lnTo>
                  <a:pt x="82842" y="146073"/>
                </a:lnTo>
                <a:close/>
              </a:path>
              <a:path w="262255" h="228600">
                <a:moveTo>
                  <a:pt x="217212" y="144665"/>
                </a:moveTo>
                <a:lnTo>
                  <a:pt x="90385" y="144665"/>
                </a:lnTo>
                <a:lnTo>
                  <a:pt x="89814" y="140801"/>
                </a:lnTo>
                <a:lnTo>
                  <a:pt x="84874" y="136256"/>
                </a:lnTo>
                <a:lnTo>
                  <a:pt x="222326" y="136256"/>
                </a:lnTo>
                <a:lnTo>
                  <a:pt x="223786" y="138985"/>
                </a:lnTo>
                <a:lnTo>
                  <a:pt x="217212" y="144665"/>
                </a:lnTo>
                <a:close/>
              </a:path>
              <a:path w="262255" h="228600">
                <a:moveTo>
                  <a:pt x="86297" y="149515"/>
                </a:moveTo>
                <a:lnTo>
                  <a:pt x="85445" y="148181"/>
                </a:lnTo>
                <a:lnTo>
                  <a:pt x="84886" y="147672"/>
                </a:lnTo>
                <a:lnTo>
                  <a:pt x="85953" y="144553"/>
                </a:lnTo>
                <a:lnTo>
                  <a:pt x="90385" y="144665"/>
                </a:lnTo>
                <a:lnTo>
                  <a:pt x="217212" y="144665"/>
                </a:lnTo>
                <a:lnTo>
                  <a:pt x="220141" y="147319"/>
                </a:lnTo>
                <a:lnTo>
                  <a:pt x="220499" y="148541"/>
                </a:lnTo>
                <a:lnTo>
                  <a:pt x="91630" y="148541"/>
                </a:lnTo>
                <a:lnTo>
                  <a:pt x="86297" y="149515"/>
                </a:lnTo>
                <a:close/>
              </a:path>
              <a:path w="262255" h="228600">
                <a:moveTo>
                  <a:pt x="101182" y="208506"/>
                </a:moveTo>
                <a:lnTo>
                  <a:pt x="96710" y="206224"/>
                </a:lnTo>
                <a:lnTo>
                  <a:pt x="95262" y="204940"/>
                </a:lnTo>
                <a:lnTo>
                  <a:pt x="97803" y="201182"/>
                </a:lnTo>
                <a:lnTo>
                  <a:pt x="98717" y="199328"/>
                </a:lnTo>
                <a:lnTo>
                  <a:pt x="97803" y="195912"/>
                </a:lnTo>
                <a:lnTo>
                  <a:pt x="95440" y="194045"/>
                </a:lnTo>
                <a:lnTo>
                  <a:pt x="95313" y="189928"/>
                </a:lnTo>
                <a:lnTo>
                  <a:pt x="97574" y="187856"/>
                </a:lnTo>
                <a:lnTo>
                  <a:pt x="98258" y="183769"/>
                </a:lnTo>
                <a:lnTo>
                  <a:pt x="97370" y="181687"/>
                </a:lnTo>
                <a:lnTo>
                  <a:pt x="96304" y="176645"/>
                </a:lnTo>
                <a:lnTo>
                  <a:pt x="96010" y="173407"/>
                </a:lnTo>
                <a:lnTo>
                  <a:pt x="93471" y="167268"/>
                </a:lnTo>
                <a:lnTo>
                  <a:pt x="96483" y="166382"/>
                </a:lnTo>
                <a:lnTo>
                  <a:pt x="97268" y="164564"/>
                </a:lnTo>
                <a:lnTo>
                  <a:pt x="96443" y="161290"/>
                </a:lnTo>
                <a:lnTo>
                  <a:pt x="95872" y="158128"/>
                </a:lnTo>
                <a:lnTo>
                  <a:pt x="93548" y="151535"/>
                </a:lnTo>
                <a:lnTo>
                  <a:pt x="91630" y="148541"/>
                </a:lnTo>
                <a:lnTo>
                  <a:pt x="220499" y="148541"/>
                </a:lnTo>
                <a:lnTo>
                  <a:pt x="221043" y="150395"/>
                </a:lnTo>
                <a:lnTo>
                  <a:pt x="216184" y="155642"/>
                </a:lnTo>
                <a:lnTo>
                  <a:pt x="212161" y="161337"/>
                </a:lnTo>
                <a:lnTo>
                  <a:pt x="209008" y="167581"/>
                </a:lnTo>
                <a:lnTo>
                  <a:pt x="206755" y="174474"/>
                </a:lnTo>
                <a:lnTo>
                  <a:pt x="205384" y="179931"/>
                </a:lnTo>
                <a:lnTo>
                  <a:pt x="205168" y="186499"/>
                </a:lnTo>
                <a:lnTo>
                  <a:pt x="197610" y="191285"/>
                </a:lnTo>
                <a:lnTo>
                  <a:pt x="197573" y="194604"/>
                </a:lnTo>
                <a:lnTo>
                  <a:pt x="195389" y="200302"/>
                </a:lnTo>
                <a:lnTo>
                  <a:pt x="194665" y="203718"/>
                </a:lnTo>
                <a:lnTo>
                  <a:pt x="194175" y="204215"/>
                </a:lnTo>
                <a:lnTo>
                  <a:pt x="103644" y="204215"/>
                </a:lnTo>
                <a:lnTo>
                  <a:pt x="103314" y="204340"/>
                </a:lnTo>
                <a:lnTo>
                  <a:pt x="102781" y="204395"/>
                </a:lnTo>
                <a:lnTo>
                  <a:pt x="102196" y="206844"/>
                </a:lnTo>
                <a:lnTo>
                  <a:pt x="101182" y="208506"/>
                </a:lnTo>
                <a:close/>
              </a:path>
              <a:path w="262255" h="228600">
                <a:moveTo>
                  <a:pt x="106793" y="211253"/>
                </a:moveTo>
                <a:lnTo>
                  <a:pt x="106935" y="211135"/>
                </a:lnTo>
                <a:lnTo>
                  <a:pt x="103224" y="210068"/>
                </a:lnTo>
                <a:lnTo>
                  <a:pt x="105968" y="205927"/>
                </a:lnTo>
                <a:lnTo>
                  <a:pt x="103644" y="204215"/>
                </a:lnTo>
                <a:lnTo>
                  <a:pt x="194175" y="204215"/>
                </a:lnTo>
                <a:lnTo>
                  <a:pt x="188877" y="209585"/>
                </a:lnTo>
                <a:lnTo>
                  <a:pt x="112318" y="209585"/>
                </a:lnTo>
                <a:lnTo>
                  <a:pt x="109613" y="210453"/>
                </a:lnTo>
                <a:lnTo>
                  <a:pt x="106793" y="211253"/>
                </a:lnTo>
                <a:close/>
              </a:path>
              <a:path w="262255" h="228600">
                <a:moveTo>
                  <a:pt x="117106" y="220512"/>
                </a:moveTo>
                <a:lnTo>
                  <a:pt x="115726" y="217752"/>
                </a:lnTo>
                <a:lnTo>
                  <a:pt x="114426" y="215762"/>
                </a:lnTo>
                <a:lnTo>
                  <a:pt x="112318" y="209585"/>
                </a:lnTo>
                <a:lnTo>
                  <a:pt x="188877" y="209585"/>
                </a:lnTo>
                <a:lnTo>
                  <a:pt x="186931" y="211557"/>
                </a:lnTo>
                <a:lnTo>
                  <a:pt x="183723" y="217765"/>
                </a:lnTo>
                <a:lnTo>
                  <a:pt x="182390" y="219699"/>
                </a:lnTo>
                <a:lnTo>
                  <a:pt x="122250" y="219699"/>
                </a:lnTo>
                <a:lnTo>
                  <a:pt x="117106" y="220512"/>
                </a:lnTo>
                <a:close/>
              </a:path>
              <a:path w="262255" h="228600">
                <a:moveTo>
                  <a:pt x="126822" y="223631"/>
                </a:moveTo>
                <a:lnTo>
                  <a:pt x="122250" y="219699"/>
                </a:lnTo>
                <a:lnTo>
                  <a:pt x="182390" y="219699"/>
                </a:lnTo>
                <a:lnTo>
                  <a:pt x="180158" y="222936"/>
                </a:lnTo>
                <a:lnTo>
                  <a:pt x="137985" y="222936"/>
                </a:lnTo>
                <a:lnTo>
                  <a:pt x="126822" y="223631"/>
                </a:lnTo>
                <a:close/>
              </a:path>
              <a:path w="262255" h="228600">
                <a:moveTo>
                  <a:pt x="154101" y="226998"/>
                </a:moveTo>
                <a:lnTo>
                  <a:pt x="143471" y="225057"/>
                </a:lnTo>
                <a:lnTo>
                  <a:pt x="137985" y="222936"/>
                </a:lnTo>
                <a:lnTo>
                  <a:pt x="180158" y="222936"/>
                </a:lnTo>
                <a:lnTo>
                  <a:pt x="180000" y="223166"/>
                </a:lnTo>
                <a:lnTo>
                  <a:pt x="158699" y="223166"/>
                </a:lnTo>
                <a:lnTo>
                  <a:pt x="154101" y="226998"/>
                </a:lnTo>
                <a:close/>
              </a:path>
              <a:path w="262255" h="228600">
                <a:moveTo>
                  <a:pt x="169544" y="228257"/>
                </a:moveTo>
                <a:lnTo>
                  <a:pt x="158699" y="223166"/>
                </a:lnTo>
                <a:lnTo>
                  <a:pt x="180000" y="223166"/>
                </a:lnTo>
                <a:lnTo>
                  <a:pt x="179679" y="223631"/>
                </a:lnTo>
                <a:lnTo>
                  <a:pt x="174739" y="223811"/>
                </a:lnTo>
                <a:lnTo>
                  <a:pt x="169544" y="228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300237" y="5368453"/>
            <a:ext cx="241935" cy="222250"/>
          </a:xfrm>
          <a:custGeom>
            <a:avLst/>
            <a:gdLst/>
            <a:ahLst/>
            <a:cxnLst/>
            <a:rect l="l" t="t" r="r" b="b"/>
            <a:pathLst>
              <a:path w="241934" h="222250">
                <a:moveTo>
                  <a:pt x="67007" y="11987"/>
                </a:moveTo>
                <a:lnTo>
                  <a:pt x="41724" y="11987"/>
                </a:lnTo>
                <a:lnTo>
                  <a:pt x="44048" y="8670"/>
                </a:lnTo>
                <a:lnTo>
                  <a:pt x="44632" y="3708"/>
                </a:lnTo>
                <a:lnTo>
                  <a:pt x="59872" y="0"/>
                </a:lnTo>
                <a:lnTo>
                  <a:pt x="57294" y="7832"/>
                </a:lnTo>
                <a:lnTo>
                  <a:pt x="65764" y="8315"/>
                </a:lnTo>
                <a:lnTo>
                  <a:pt x="67007" y="11987"/>
                </a:lnTo>
                <a:close/>
              </a:path>
              <a:path w="241934" h="222250">
                <a:moveTo>
                  <a:pt x="36463" y="11116"/>
                </a:moveTo>
                <a:lnTo>
                  <a:pt x="36034" y="11045"/>
                </a:lnTo>
                <a:lnTo>
                  <a:pt x="36479" y="11069"/>
                </a:lnTo>
                <a:close/>
              </a:path>
              <a:path w="241934" h="222250">
                <a:moveTo>
                  <a:pt x="29760" y="11142"/>
                </a:moveTo>
                <a:lnTo>
                  <a:pt x="29964" y="11056"/>
                </a:lnTo>
                <a:lnTo>
                  <a:pt x="29760" y="11142"/>
                </a:lnTo>
                <a:close/>
              </a:path>
              <a:path w="241934" h="222250">
                <a:moveTo>
                  <a:pt x="72420" y="15528"/>
                </a:moveTo>
                <a:lnTo>
                  <a:pt x="34955" y="15528"/>
                </a:lnTo>
                <a:lnTo>
                  <a:pt x="36463" y="11116"/>
                </a:lnTo>
                <a:lnTo>
                  <a:pt x="41724" y="11987"/>
                </a:lnTo>
                <a:lnTo>
                  <a:pt x="67007" y="11987"/>
                </a:lnTo>
                <a:lnTo>
                  <a:pt x="67501" y="13444"/>
                </a:lnTo>
                <a:lnTo>
                  <a:pt x="72420" y="15528"/>
                </a:lnTo>
                <a:close/>
              </a:path>
              <a:path w="241934" h="222250">
                <a:moveTo>
                  <a:pt x="81676" y="25573"/>
                </a:moveTo>
                <a:lnTo>
                  <a:pt x="20566" y="25573"/>
                </a:lnTo>
                <a:lnTo>
                  <a:pt x="27870" y="22082"/>
                </a:lnTo>
                <a:lnTo>
                  <a:pt x="26865" y="17995"/>
                </a:lnTo>
                <a:lnTo>
                  <a:pt x="23842" y="13624"/>
                </a:lnTo>
                <a:lnTo>
                  <a:pt x="29760" y="11142"/>
                </a:lnTo>
                <a:lnTo>
                  <a:pt x="34955" y="15528"/>
                </a:lnTo>
                <a:lnTo>
                  <a:pt x="72420" y="15528"/>
                </a:lnTo>
                <a:lnTo>
                  <a:pt x="73765" y="16098"/>
                </a:lnTo>
                <a:lnTo>
                  <a:pt x="75747" y="16799"/>
                </a:lnTo>
                <a:lnTo>
                  <a:pt x="75201" y="22374"/>
                </a:lnTo>
                <a:lnTo>
                  <a:pt x="80648" y="23354"/>
                </a:lnTo>
                <a:lnTo>
                  <a:pt x="81676" y="25573"/>
                </a:lnTo>
                <a:close/>
              </a:path>
              <a:path w="241934" h="222250">
                <a:moveTo>
                  <a:pt x="67535" y="13456"/>
                </a:moveTo>
                <a:close/>
              </a:path>
              <a:path w="241934" h="222250">
                <a:moveTo>
                  <a:pt x="32936" y="112595"/>
                </a:moveTo>
                <a:lnTo>
                  <a:pt x="32096" y="105469"/>
                </a:lnTo>
                <a:lnTo>
                  <a:pt x="24719" y="98407"/>
                </a:lnTo>
                <a:lnTo>
                  <a:pt x="23576" y="91846"/>
                </a:lnTo>
                <a:lnTo>
                  <a:pt x="15841" y="83548"/>
                </a:lnTo>
                <a:lnTo>
                  <a:pt x="18000" y="77948"/>
                </a:lnTo>
                <a:lnTo>
                  <a:pt x="15473" y="73986"/>
                </a:lnTo>
                <a:lnTo>
                  <a:pt x="12655" y="73136"/>
                </a:lnTo>
                <a:lnTo>
                  <a:pt x="9871" y="72994"/>
                </a:lnTo>
                <a:lnTo>
                  <a:pt x="6429" y="70228"/>
                </a:lnTo>
                <a:lnTo>
                  <a:pt x="6024" y="67395"/>
                </a:lnTo>
                <a:lnTo>
                  <a:pt x="3281" y="63549"/>
                </a:lnTo>
                <a:lnTo>
                  <a:pt x="1427" y="61950"/>
                </a:lnTo>
                <a:lnTo>
                  <a:pt x="98" y="60548"/>
                </a:lnTo>
                <a:lnTo>
                  <a:pt x="0" y="60195"/>
                </a:lnTo>
                <a:lnTo>
                  <a:pt x="676" y="58812"/>
                </a:lnTo>
                <a:lnTo>
                  <a:pt x="1706" y="57150"/>
                </a:lnTo>
                <a:lnTo>
                  <a:pt x="2938" y="53553"/>
                </a:lnTo>
                <a:lnTo>
                  <a:pt x="2519" y="50657"/>
                </a:lnTo>
                <a:lnTo>
                  <a:pt x="7586" y="47396"/>
                </a:lnTo>
                <a:lnTo>
                  <a:pt x="5415" y="40444"/>
                </a:lnTo>
                <a:lnTo>
                  <a:pt x="12997" y="39291"/>
                </a:lnTo>
                <a:lnTo>
                  <a:pt x="14394" y="35546"/>
                </a:lnTo>
                <a:lnTo>
                  <a:pt x="11334" y="30869"/>
                </a:lnTo>
                <a:lnTo>
                  <a:pt x="9758" y="28774"/>
                </a:lnTo>
                <a:lnTo>
                  <a:pt x="8234" y="26615"/>
                </a:lnTo>
                <a:lnTo>
                  <a:pt x="17315" y="21865"/>
                </a:lnTo>
                <a:lnTo>
                  <a:pt x="18432" y="23162"/>
                </a:lnTo>
                <a:lnTo>
                  <a:pt x="20566" y="25573"/>
                </a:lnTo>
                <a:lnTo>
                  <a:pt x="81676" y="25573"/>
                </a:lnTo>
                <a:lnTo>
                  <a:pt x="82199" y="26703"/>
                </a:lnTo>
                <a:lnTo>
                  <a:pt x="86323" y="33468"/>
                </a:lnTo>
                <a:lnTo>
                  <a:pt x="91602" y="38700"/>
                </a:lnTo>
                <a:lnTo>
                  <a:pt x="97935" y="42586"/>
                </a:lnTo>
                <a:lnTo>
                  <a:pt x="104917" y="45197"/>
                </a:lnTo>
                <a:lnTo>
                  <a:pt x="101897" y="49237"/>
                </a:lnTo>
                <a:lnTo>
                  <a:pt x="107485" y="52003"/>
                </a:lnTo>
                <a:lnTo>
                  <a:pt x="110558" y="56387"/>
                </a:lnTo>
                <a:lnTo>
                  <a:pt x="112412" y="62557"/>
                </a:lnTo>
                <a:lnTo>
                  <a:pt x="119017" y="62557"/>
                </a:lnTo>
                <a:lnTo>
                  <a:pt x="119854" y="64282"/>
                </a:lnTo>
                <a:lnTo>
                  <a:pt x="120553" y="67754"/>
                </a:lnTo>
                <a:lnTo>
                  <a:pt x="125341" y="68628"/>
                </a:lnTo>
                <a:lnTo>
                  <a:pt x="127767" y="70712"/>
                </a:lnTo>
                <a:lnTo>
                  <a:pt x="133305" y="76715"/>
                </a:lnTo>
                <a:lnTo>
                  <a:pt x="141293" y="76715"/>
                </a:lnTo>
                <a:lnTo>
                  <a:pt x="141457" y="77464"/>
                </a:lnTo>
                <a:lnTo>
                  <a:pt x="139552" y="80540"/>
                </a:lnTo>
                <a:lnTo>
                  <a:pt x="143997" y="88007"/>
                </a:lnTo>
                <a:lnTo>
                  <a:pt x="148108" y="88007"/>
                </a:lnTo>
                <a:lnTo>
                  <a:pt x="152709" y="93861"/>
                </a:lnTo>
                <a:lnTo>
                  <a:pt x="160049" y="93861"/>
                </a:lnTo>
                <a:lnTo>
                  <a:pt x="159250" y="101290"/>
                </a:lnTo>
                <a:lnTo>
                  <a:pt x="169484" y="111627"/>
                </a:lnTo>
                <a:lnTo>
                  <a:pt x="39904" y="111640"/>
                </a:lnTo>
                <a:lnTo>
                  <a:pt x="32936" y="112595"/>
                </a:lnTo>
                <a:close/>
              </a:path>
              <a:path w="241934" h="222250">
                <a:moveTo>
                  <a:pt x="105224" y="45312"/>
                </a:moveTo>
                <a:lnTo>
                  <a:pt x="104917" y="45197"/>
                </a:lnTo>
                <a:lnTo>
                  <a:pt x="105173" y="44853"/>
                </a:lnTo>
                <a:lnTo>
                  <a:pt x="105224" y="45312"/>
                </a:lnTo>
                <a:close/>
              </a:path>
              <a:path w="241934" h="222250">
                <a:moveTo>
                  <a:pt x="119017" y="62557"/>
                </a:moveTo>
                <a:lnTo>
                  <a:pt x="112412" y="62557"/>
                </a:lnTo>
                <a:lnTo>
                  <a:pt x="118559" y="61615"/>
                </a:lnTo>
                <a:lnTo>
                  <a:pt x="119017" y="62557"/>
                </a:lnTo>
                <a:close/>
              </a:path>
              <a:path w="241934" h="222250">
                <a:moveTo>
                  <a:pt x="141293" y="76715"/>
                </a:moveTo>
                <a:lnTo>
                  <a:pt x="133305" y="76715"/>
                </a:lnTo>
                <a:lnTo>
                  <a:pt x="136758" y="76212"/>
                </a:lnTo>
                <a:lnTo>
                  <a:pt x="140695" y="73986"/>
                </a:lnTo>
                <a:lnTo>
                  <a:pt x="141293" y="76715"/>
                </a:lnTo>
                <a:close/>
              </a:path>
              <a:path w="241934" h="222250">
                <a:moveTo>
                  <a:pt x="148108" y="88007"/>
                </a:moveTo>
                <a:lnTo>
                  <a:pt x="143997" y="88007"/>
                </a:lnTo>
                <a:lnTo>
                  <a:pt x="147909" y="87753"/>
                </a:lnTo>
                <a:lnTo>
                  <a:pt x="148108" y="88007"/>
                </a:lnTo>
                <a:close/>
              </a:path>
              <a:path w="241934" h="222250">
                <a:moveTo>
                  <a:pt x="160049" y="93861"/>
                </a:moveTo>
                <a:lnTo>
                  <a:pt x="152709" y="93861"/>
                </a:lnTo>
                <a:lnTo>
                  <a:pt x="156405" y="92608"/>
                </a:lnTo>
                <a:lnTo>
                  <a:pt x="160279" y="91728"/>
                </a:lnTo>
                <a:lnTo>
                  <a:pt x="160049" y="93861"/>
                </a:lnTo>
                <a:close/>
              </a:path>
              <a:path w="241934" h="222250">
                <a:moveTo>
                  <a:pt x="43209" y="120606"/>
                </a:moveTo>
                <a:lnTo>
                  <a:pt x="39997" y="111627"/>
                </a:lnTo>
                <a:lnTo>
                  <a:pt x="169496" y="111640"/>
                </a:lnTo>
                <a:lnTo>
                  <a:pt x="173283" y="115465"/>
                </a:lnTo>
                <a:lnTo>
                  <a:pt x="181301" y="115465"/>
                </a:lnTo>
                <a:lnTo>
                  <a:pt x="180789" y="116644"/>
                </a:lnTo>
                <a:lnTo>
                  <a:pt x="182084" y="117165"/>
                </a:lnTo>
                <a:lnTo>
                  <a:pt x="183558" y="117475"/>
                </a:lnTo>
                <a:lnTo>
                  <a:pt x="186208" y="119341"/>
                </a:lnTo>
                <a:lnTo>
                  <a:pt x="47744" y="119341"/>
                </a:lnTo>
                <a:lnTo>
                  <a:pt x="45483" y="120327"/>
                </a:lnTo>
                <a:lnTo>
                  <a:pt x="43209" y="120606"/>
                </a:lnTo>
                <a:close/>
              </a:path>
              <a:path w="241934" h="222250">
                <a:moveTo>
                  <a:pt x="181301" y="115465"/>
                </a:moveTo>
                <a:lnTo>
                  <a:pt x="173283" y="115465"/>
                </a:lnTo>
                <a:lnTo>
                  <a:pt x="182935" y="111640"/>
                </a:lnTo>
                <a:lnTo>
                  <a:pt x="181301" y="115465"/>
                </a:lnTo>
                <a:close/>
              </a:path>
              <a:path w="241934" h="222250">
                <a:moveTo>
                  <a:pt x="77132" y="156933"/>
                </a:moveTo>
                <a:lnTo>
                  <a:pt x="77349" y="152270"/>
                </a:lnTo>
                <a:lnTo>
                  <a:pt x="70732" y="148003"/>
                </a:lnTo>
                <a:lnTo>
                  <a:pt x="70363" y="141765"/>
                </a:lnTo>
                <a:lnTo>
                  <a:pt x="61662" y="137946"/>
                </a:lnTo>
                <a:lnTo>
                  <a:pt x="61231" y="133220"/>
                </a:lnTo>
                <a:lnTo>
                  <a:pt x="55758" y="130348"/>
                </a:lnTo>
                <a:lnTo>
                  <a:pt x="55578" y="126956"/>
                </a:lnTo>
                <a:lnTo>
                  <a:pt x="52900" y="123099"/>
                </a:lnTo>
                <a:lnTo>
                  <a:pt x="51198" y="121041"/>
                </a:lnTo>
                <a:lnTo>
                  <a:pt x="47744" y="119341"/>
                </a:lnTo>
                <a:lnTo>
                  <a:pt x="186208" y="119341"/>
                </a:lnTo>
                <a:lnTo>
                  <a:pt x="186656" y="119658"/>
                </a:lnTo>
                <a:lnTo>
                  <a:pt x="184396" y="123341"/>
                </a:lnTo>
                <a:lnTo>
                  <a:pt x="187671" y="124203"/>
                </a:lnTo>
                <a:lnTo>
                  <a:pt x="187469" y="124240"/>
                </a:lnTo>
                <a:lnTo>
                  <a:pt x="189946" y="124396"/>
                </a:lnTo>
                <a:lnTo>
                  <a:pt x="192803" y="124532"/>
                </a:lnTo>
                <a:lnTo>
                  <a:pt x="193413" y="127378"/>
                </a:lnTo>
                <a:lnTo>
                  <a:pt x="194480" y="132177"/>
                </a:lnTo>
                <a:lnTo>
                  <a:pt x="197947" y="134720"/>
                </a:lnTo>
                <a:lnTo>
                  <a:pt x="201147" y="137473"/>
                </a:lnTo>
                <a:lnTo>
                  <a:pt x="206903" y="137473"/>
                </a:lnTo>
                <a:lnTo>
                  <a:pt x="207027" y="144698"/>
                </a:lnTo>
                <a:lnTo>
                  <a:pt x="210571" y="144767"/>
                </a:lnTo>
                <a:lnTo>
                  <a:pt x="215346" y="144767"/>
                </a:lnTo>
                <a:lnTo>
                  <a:pt x="217924" y="147557"/>
                </a:lnTo>
                <a:lnTo>
                  <a:pt x="222803" y="147557"/>
                </a:lnTo>
                <a:lnTo>
                  <a:pt x="223055" y="148127"/>
                </a:lnTo>
                <a:lnTo>
                  <a:pt x="223257" y="149691"/>
                </a:lnTo>
                <a:lnTo>
                  <a:pt x="223639" y="156245"/>
                </a:lnTo>
                <a:lnTo>
                  <a:pt x="223841" y="156462"/>
                </a:lnTo>
                <a:lnTo>
                  <a:pt x="85031" y="156462"/>
                </a:lnTo>
                <a:lnTo>
                  <a:pt x="77132" y="156933"/>
                </a:lnTo>
                <a:close/>
              </a:path>
              <a:path w="241934" h="222250">
                <a:moveTo>
                  <a:pt x="206903" y="137473"/>
                </a:moveTo>
                <a:lnTo>
                  <a:pt x="201147" y="137473"/>
                </a:lnTo>
                <a:lnTo>
                  <a:pt x="206888" y="136550"/>
                </a:lnTo>
                <a:lnTo>
                  <a:pt x="206903" y="137473"/>
                </a:lnTo>
                <a:close/>
              </a:path>
              <a:path w="241934" h="222250">
                <a:moveTo>
                  <a:pt x="215346" y="144767"/>
                </a:moveTo>
                <a:lnTo>
                  <a:pt x="210571" y="144767"/>
                </a:lnTo>
                <a:lnTo>
                  <a:pt x="214406" y="143750"/>
                </a:lnTo>
                <a:lnTo>
                  <a:pt x="215346" y="144767"/>
                </a:lnTo>
                <a:close/>
              </a:path>
              <a:path w="241934" h="222250">
                <a:moveTo>
                  <a:pt x="222803" y="147557"/>
                </a:moveTo>
                <a:lnTo>
                  <a:pt x="217924" y="147557"/>
                </a:lnTo>
                <a:lnTo>
                  <a:pt x="221645" y="144928"/>
                </a:lnTo>
                <a:lnTo>
                  <a:pt x="222803" y="147557"/>
                </a:lnTo>
                <a:close/>
              </a:path>
              <a:path w="241934" h="222250">
                <a:moveTo>
                  <a:pt x="169537" y="222144"/>
                </a:moveTo>
                <a:lnTo>
                  <a:pt x="159288" y="218603"/>
                </a:lnTo>
                <a:lnTo>
                  <a:pt x="152493" y="215491"/>
                </a:lnTo>
                <a:lnTo>
                  <a:pt x="140136" y="206766"/>
                </a:lnTo>
                <a:lnTo>
                  <a:pt x="133963" y="201662"/>
                </a:lnTo>
                <a:lnTo>
                  <a:pt x="127488" y="196937"/>
                </a:lnTo>
                <a:lnTo>
                  <a:pt x="114484" y="188457"/>
                </a:lnTo>
                <a:lnTo>
                  <a:pt x="108715" y="183341"/>
                </a:lnTo>
                <a:lnTo>
                  <a:pt x="104500" y="176504"/>
                </a:lnTo>
                <a:lnTo>
                  <a:pt x="104221" y="175828"/>
                </a:lnTo>
                <a:lnTo>
                  <a:pt x="103421" y="175183"/>
                </a:lnTo>
                <a:lnTo>
                  <a:pt x="96207" y="172157"/>
                </a:lnTo>
                <a:lnTo>
                  <a:pt x="92421" y="166241"/>
                </a:lnTo>
                <a:lnTo>
                  <a:pt x="85336" y="160133"/>
                </a:lnTo>
                <a:lnTo>
                  <a:pt x="85031" y="156462"/>
                </a:lnTo>
                <a:lnTo>
                  <a:pt x="223841" y="156462"/>
                </a:lnTo>
                <a:lnTo>
                  <a:pt x="225010" y="157721"/>
                </a:lnTo>
                <a:lnTo>
                  <a:pt x="236947" y="157721"/>
                </a:lnTo>
                <a:lnTo>
                  <a:pt x="234955" y="161373"/>
                </a:lnTo>
                <a:lnTo>
                  <a:pt x="238801" y="161782"/>
                </a:lnTo>
                <a:lnTo>
                  <a:pt x="241419" y="163370"/>
                </a:lnTo>
                <a:lnTo>
                  <a:pt x="238244" y="170061"/>
                </a:lnTo>
                <a:lnTo>
                  <a:pt x="231513" y="174024"/>
                </a:lnTo>
                <a:lnTo>
                  <a:pt x="224071" y="186029"/>
                </a:lnTo>
                <a:lnTo>
                  <a:pt x="217949" y="187524"/>
                </a:lnTo>
                <a:lnTo>
                  <a:pt x="207878" y="192937"/>
                </a:lnTo>
                <a:lnTo>
                  <a:pt x="203091" y="195399"/>
                </a:lnTo>
                <a:lnTo>
                  <a:pt x="197388" y="201674"/>
                </a:lnTo>
                <a:lnTo>
                  <a:pt x="195623" y="204849"/>
                </a:lnTo>
                <a:lnTo>
                  <a:pt x="189071" y="206090"/>
                </a:lnTo>
                <a:lnTo>
                  <a:pt x="187711" y="208874"/>
                </a:lnTo>
                <a:lnTo>
                  <a:pt x="183520" y="215112"/>
                </a:lnTo>
                <a:lnTo>
                  <a:pt x="180256" y="217512"/>
                </a:lnTo>
                <a:lnTo>
                  <a:pt x="177271" y="220458"/>
                </a:lnTo>
                <a:lnTo>
                  <a:pt x="173920" y="220675"/>
                </a:lnTo>
                <a:lnTo>
                  <a:pt x="169537" y="222144"/>
                </a:lnTo>
                <a:close/>
              </a:path>
              <a:path w="241934" h="222250">
                <a:moveTo>
                  <a:pt x="236947" y="157721"/>
                </a:moveTo>
                <a:lnTo>
                  <a:pt x="225010" y="157721"/>
                </a:lnTo>
                <a:lnTo>
                  <a:pt x="232503" y="157516"/>
                </a:lnTo>
                <a:lnTo>
                  <a:pt x="234891" y="157212"/>
                </a:lnTo>
                <a:lnTo>
                  <a:pt x="237329" y="157020"/>
                </a:lnTo>
                <a:lnTo>
                  <a:pt x="236947" y="157721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400457" y="5295961"/>
            <a:ext cx="202565" cy="194310"/>
          </a:xfrm>
          <a:custGeom>
            <a:avLst/>
            <a:gdLst/>
            <a:ahLst/>
            <a:cxnLst/>
            <a:rect l="l" t="t" r="r" b="b"/>
            <a:pathLst>
              <a:path w="202565" h="194310">
                <a:moveTo>
                  <a:pt x="11328" y="28823"/>
                </a:moveTo>
                <a:lnTo>
                  <a:pt x="9182" y="28811"/>
                </a:lnTo>
                <a:lnTo>
                  <a:pt x="6551" y="27570"/>
                </a:lnTo>
                <a:lnTo>
                  <a:pt x="8014" y="21319"/>
                </a:lnTo>
                <a:lnTo>
                  <a:pt x="2451" y="19286"/>
                </a:lnTo>
                <a:lnTo>
                  <a:pt x="0" y="15491"/>
                </a:lnTo>
                <a:lnTo>
                  <a:pt x="4776" y="11224"/>
                </a:lnTo>
                <a:lnTo>
                  <a:pt x="3136" y="2561"/>
                </a:lnTo>
                <a:lnTo>
                  <a:pt x="10896" y="0"/>
                </a:lnTo>
                <a:lnTo>
                  <a:pt x="16243" y="2536"/>
                </a:lnTo>
                <a:lnTo>
                  <a:pt x="18884" y="9952"/>
                </a:lnTo>
                <a:lnTo>
                  <a:pt x="32542" y="9989"/>
                </a:lnTo>
                <a:lnTo>
                  <a:pt x="37566" y="13536"/>
                </a:lnTo>
                <a:lnTo>
                  <a:pt x="37350" y="13766"/>
                </a:lnTo>
                <a:lnTo>
                  <a:pt x="47393" y="24117"/>
                </a:lnTo>
                <a:lnTo>
                  <a:pt x="15582" y="24117"/>
                </a:lnTo>
                <a:lnTo>
                  <a:pt x="12001" y="27099"/>
                </a:lnTo>
                <a:lnTo>
                  <a:pt x="11328" y="28823"/>
                </a:lnTo>
                <a:close/>
              </a:path>
              <a:path w="202565" h="194310">
                <a:moveTo>
                  <a:pt x="32542" y="9989"/>
                </a:moveTo>
                <a:lnTo>
                  <a:pt x="26708" y="9989"/>
                </a:lnTo>
                <a:lnTo>
                  <a:pt x="24523" y="1978"/>
                </a:lnTo>
                <a:lnTo>
                  <a:pt x="32842" y="1228"/>
                </a:lnTo>
                <a:lnTo>
                  <a:pt x="29794" y="8049"/>
                </a:lnTo>
                <a:lnTo>
                  <a:pt x="32542" y="9989"/>
                </a:lnTo>
                <a:close/>
              </a:path>
              <a:path w="202565" h="194310">
                <a:moveTo>
                  <a:pt x="122432" y="102158"/>
                </a:moveTo>
                <a:lnTo>
                  <a:pt x="87541" y="102158"/>
                </a:lnTo>
                <a:lnTo>
                  <a:pt x="84074" y="96862"/>
                </a:lnTo>
                <a:lnTo>
                  <a:pt x="79679" y="92379"/>
                </a:lnTo>
                <a:lnTo>
                  <a:pt x="71842" y="83412"/>
                </a:lnTo>
                <a:lnTo>
                  <a:pt x="64477" y="82532"/>
                </a:lnTo>
                <a:lnTo>
                  <a:pt x="64020" y="74395"/>
                </a:lnTo>
                <a:lnTo>
                  <a:pt x="62484" y="73571"/>
                </a:lnTo>
                <a:lnTo>
                  <a:pt x="61569" y="72807"/>
                </a:lnTo>
                <a:lnTo>
                  <a:pt x="59142" y="70712"/>
                </a:lnTo>
                <a:lnTo>
                  <a:pt x="56819" y="68529"/>
                </a:lnTo>
                <a:lnTo>
                  <a:pt x="54255" y="66619"/>
                </a:lnTo>
                <a:lnTo>
                  <a:pt x="47496" y="61671"/>
                </a:lnTo>
                <a:lnTo>
                  <a:pt x="43827" y="52890"/>
                </a:lnTo>
                <a:lnTo>
                  <a:pt x="34072" y="50707"/>
                </a:lnTo>
                <a:lnTo>
                  <a:pt x="33362" y="49833"/>
                </a:lnTo>
                <a:lnTo>
                  <a:pt x="31291" y="42844"/>
                </a:lnTo>
                <a:lnTo>
                  <a:pt x="25577" y="40053"/>
                </a:lnTo>
                <a:lnTo>
                  <a:pt x="21412" y="36611"/>
                </a:lnTo>
                <a:lnTo>
                  <a:pt x="21424" y="29269"/>
                </a:lnTo>
                <a:lnTo>
                  <a:pt x="21196" y="28432"/>
                </a:lnTo>
                <a:lnTo>
                  <a:pt x="19481" y="24786"/>
                </a:lnTo>
                <a:lnTo>
                  <a:pt x="15582" y="24117"/>
                </a:lnTo>
                <a:lnTo>
                  <a:pt x="47393" y="24117"/>
                </a:lnTo>
                <a:lnTo>
                  <a:pt x="73875" y="51786"/>
                </a:lnTo>
                <a:lnTo>
                  <a:pt x="85788" y="62402"/>
                </a:lnTo>
                <a:lnTo>
                  <a:pt x="99606" y="77619"/>
                </a:lnTo>
                <a:lnTo>
                  <a:pt x="109551" y="85657"/>
                </a:lnTo>
                <a:lnTo>
                  <a:pt x="113106" y="91287"/>
                </a:lnTo>
                <a:lnTo>
                  <a:pt x="120067" y="99033"/>
                </a:lnTo>
                <a:lnTo>
                  <a:pt x="122432" y="102158"/>
                </a:lnTo>
                <a:close/>
              </a:path>
              <a:path w="202565" h="194310">
                <a:moveTo>
                  <a:pt x="91222" y="115261"/>
                </a:moveTo>
                <a:lnTo>
                  <a:pt x="92392" y="107082"/>
                </a:lnTo>
                <a:lnTo>
                  <a:pt x="87490" y="102133"/>
                </a:lnTo>
                <a:lnTo>
                  <a:pt x="122432" y="102158"/>
                </a:lnTo>
                <a:lnTo>
                  <a:pt x="122555" y="102320"/>
                </a:lnTo>
                <a:lnTo>
                  <a:pt x="127965" y="103107"/>
                </a:lnTo>
                <a:lnTo>
                  <a:pt x="129386" y="104391"/>
                </a:lnTo>
                <a:lnTo>
                  <a:pt x="129895" y="110790"/>
                </a:lnTo>
                <a:lnTo>
                  <a:pt x="134518" y="112073"/>
                </a:lnTo>
                <a:lnTo>
                  <a:pt x="135799" y="112824"/>
                </a:lnTo>
                <a:lnTo>
                  <a:pt x="98310" y="112824"/>
                </a:lnTo>
                <a:lnTo>
                  <a:pt x="91222" y="115261"/>
                </a:lnTo>
                <a:close/>
              </a:path>
              <a:path w="202565" h="194310">
                <a:moveTo>
                  <a:pt x="110782" y="145529"/>
                </a:moveTo>
                <a:lnTo>
                  <a:pt x="107137" y="144512"/>
                </a:lnTo>
                <a:lnTo>
                  <a:pt x="111353" y="136283"/>
                </a:lnTo>
                <a:lnTo>
                  <a:pt x="103505" y="129269"/>
                </a:lnTo>
                <a:lnTo>
                  <a:pt x="108610" y="122869"/>
                </a:lnTo>
                <a:lnTo>
                  <a:pt x="98678" y="119974"/>
                </a:lnTo>
                <a:lnTo>
                  <a:pt x="100063" y="114033"/>
                </a:lnTo>
                <a:lnTo>
                  <a:pt x="98920" y="113370"/>
                </a:lnTo>
                <a:lnTo>
                  <a:pt x="98310" y="112824"/>
                </a:lnTo>
                <a:lnTo>
                  <a:pt x="135799" y="112824"/>
                </a:lnTo>
                <a:lnTo>
                  <a:pt x="138137" y="114194"/>
                </a:lnTo>
                <a:lnTo>
                  <a:pt x="138038" y="115261"/>
                </a:lnTo>
                <a:lnTo>
                  <a:pt x="137950" y="116569"/>
                </a:lnTo>
                <a:lnTo>
                  <a:pt x="138887" y="120650"/>
                </a:lnTo>
                <a:lnTo>
                  <a:pt x="144844" y="120650"/>
                </a:lnTo>
                <a:lnTo>
                  <a:pt x="144539" y="126782"/>
                </a:lnTo>
                <a:lnTo>
                  <a:pt x="149927" y="126782"/>
                </a:lnTo>
                <a:lnTo>
                  <a:pt x="153987" y="131521"/>
                </a:lnTo>
                <a:lnTo>
                  <a:pt x="155765" y="133870"/>
                </a:lnTo>
                <a:lnTo>
                  <a:pt x="161455" y="137245"/>
                </a:lnTo>
                <a:lnTo>
                  <a:pt x="162590" y="140190"/>
                </a:lnTo>
                <a:lnTo>
                  <a:pt x="117030" y="140190"/>
                </a:lnTo>
                <a:lnTo>
                  <a:pt x="112598" y="143631"/>
                </a:lnTo>
                <a:lnTo>
                  <a:pt x="110782" y="145529"/>
                </a:lnTo>
                <a:close/>
              </a:path>
              <a:path w="202565" h="194310">
                <a:moveTo>
                  <a:pt x="144844" y="120650"/>
                </a:moveTo>
                <a:lnTo>
                  <a:pt x="138887" y="120650"/>
                </a:lnTo>
                <a:lnTo>
                  <a:pt x="145046" y="116569"/>
                </a:lnTo>
                <a:lnTo>
                  <a:pt x="144844" y="120650"/>
                </a:lnTo>
                <a:close/>
              </a:path>
              <a:path w="202565" h="194310">
                <a:moveTo>
                  <a:pt x="149927" y="126782"/>
                </a:moveTo>
                <a:lnTo>
                  <a:pt x="144539" y="126782"/>
                </a:lnTo>
                <a:lnTo>
                  <a:pt x="149720" y="126541"/>
                </a:lnTo>
                <a:lnTo>
                  <a:pt x="149927" y="126782"/>
                </a:lnTo>
                <a:close/>
              </a:path>
              <a:path w="202565" h="194310">
                <a:moveTo>
                  <a:pt x="171894" y="140974"/>
                </a:moveTo>
                <a:lnTo>
                  <a:pt x="172669" y="139824"/>
                </a:lnTo>
                <a:lnTo>
                  <a:pt x="176530" y="138007"/>
                </a:lnTo>
                <a:lnTo>
                  <a:pt x="176403" y="138503"/>
                </a:lnTo>
                <a:lnTo>
                  <a:pt x="171894" y="140974"/>
                </a:lnTo>
                <a:close/>
              </a:path>
              <a:path w="202565" h="194310">
                <a:moveTo>
                  <a:pt x="114047" y="153212"/>
                </a:moveTo>
                <a:lnTo>
                  <a:pt x="120967" y="143954"/>
                </a:lnTo>
                <a:lnTo>
                  <a:pt x="119200" y="140940"/>
                </a:lnTo>
                <a:lnTo>
                  <a:pt x="117030" y="140190"/>
                </a:lnTo>
                <a:lnTo>
                  <a:pt x="162590" y="140190"/>
                </a:lnTo>
                <a:lnTo>
                  <a:pt x="162915" y="141033"/>
                </a:lnTo>
                <a:lnTo>
                  <a:pt x="165417" y="144524"/>
                </a:lnTo>
                <a:lnTo>
                  <a:pt x="169710" y="144524"/>
                </a:lnTo>
                <a:lnTo>
                  <a:pt x="168262" y="147253"/>
                </a:lnTo>
                <a:lnTo>
                  <a:pt x="168922" y="147712"/>
                </a:lnTo>
                <a:lnTo>
                  <a:pt x="124942" y="147712"/>
                </a:lnTo>
                <a:lnTo>
                  <a:pt x="114047" y="153212"/>
                </a:lnTo>
                <a:close/>
              </a:path>
              <a:path w="202565" h="194310">
                <a:moveTo>
                  <a:pt x="169710" y="144524"/>
                </a:moveTo>
                <a:lnTo>
                  <a:pt x="165417" y="144524"/>
                </a:lnTo>
                <a:lnTo>
                  <a:pt x="171894" y="140974"/>
                </a:lnTo>
                <a:lnTo>
                  <a:pt x="170473" y="143085"/>
                </a:lnTo>
                <a:lnTo>
                  <a:pt x="169710" y="144524"/>
                </a:lnTo>
                <a:close/>
              </a:path>
              <a:path w="202565" h="194310">
                <a:moveTo>
                  <a:pt x="148729" y="180529"/>
                </a:moveTo>
                <a:lnTo>
                  <a:pt x="144792" y="175995"/>
                </a:lnTo>
                <a:lnTo>
                  <a:pt x="143916" y="174035"/>
                </a:lnTo>
                <a:lnTo>
                  <a:pt x="144664" y="171432"/>
                </a:lnTo>
                <a:lnTo>
                  <a:pt x="146455" y="170432"/>
                </a:lnTo>
                <a:lnTo>
                  <a:pt x="147662" y="169223"/>
                </a:lnTo>
                <a:lnTo>
                  <a:pt x="146697" y="168021"/>
                </a:lnTo>
                <a:lnTo>
                  <a:pt x="146127" y="166700"/>
                </a:lnTo>
                <a:lnTo>
                  <a:pt x="140614" y="163977"/>
                </a:lnTo>
                <a:lnTo>
                  <a:pt x="136003" y="161974"/>
                </a:lnTo>
                <a:lnTo>
                  <a:pt x="130898" y="159661"/>
                </a:lnTo>
                <a:lnTo>
                  <a:pt x="128765" y="156375"/>
                </a:lnTo>
                <a:lnTo>
                  <a:pt x="131190" y="150136"/>
                </a:lnTo>
                <a:lnTo>
                  <a:pt x="124942" y="147712"/>
                </a:lnTo>
                <a:lnTo>
                  <a:pt x="168922" y="147712"/>
                </a:lnTo>
                <a:lnTo>
                  <a:pt x="171907" y="149783"/>
                </a:lnTo>
                <a:lnTo>
                  <a:pt x="175069" y="153120"/>
                </a:lnTo>
                <a:lnTo>
                  <a:pt x="181838" y="155129"/>
                </a:lnTo>
                <a:lnTo>
                  <a:pt x="183667" y="156611"/>
                </a:lnTo>
                <a:lnTo>
                  <a:pt x="187655" y="160425"/>
                </a:lnTo>
                <a:lnTo>
                  <a:pt x="189381" y="163041"/>
                </a:lnTo>
                <a:lnTo>
                  <a:pt x="194259" y="165261"/>
                </a:lnTo>
                <a:lnTo>
                  <a:pt x="201218" y="165261"/>
                </a:lnTo>
                <a:lnTo>
                  <a:pt x="202411" y="165379"/>
                </a:lnTo>
                <a:lnTo>
                  <a:pt x="194856" y="170544"/>
                </a:lnTo>
                <a:lnTo>
                  <a:pt x="196249" y="175412"/>
                </a:lnTo>
                <a:lnTo>
                  <a:pt x="153022" y="175412"/>
                </a:lnTo>
                <a:lnTo>
                  <a:pt x="150380" y="176479"/>
                </a:lnTo>
                <a:lnTo>
                  <a:pt x="148729" y="180529"/>
                </a:lnTo>
                <a:close/>
              </a:path>
              <a:path w="202565" h="194310">
                <a:moveTo>
                  <a:pt x="201218" y="165261"/>
                </a:moveTo>
                <a:lnTo>
                  <a:pt x="194259" y="165261"/>
                </a:lnTo>
                <a:lnTo>
                  <a:pt x="197396" y="164882"/>
                </a:lnTo>
                <a:lnTo>
                  <a:pt x="201218" y="165261"/>
                </a:lnTo>
                <a:close/>
              </a:path>
              <a:path w="202565" h="194310">
                <a:moveTo>
                  <a:pt x="153542" y="183269"/>
                </a:moveTo>
                <a:lnTo>
                  <a:pt x="151636" y="181850"/>
                </a:lnTo>
                <a:lnTo>
                  <a:pt x="151580" y="181049"/>
                </a:lnTo>
                <a:lnTo>
                  <a:pt x="151688" y="179257"/>
                </a:lnTo>
                <a:lnTo>
                  <a:pt x="152438" y="177477"/>
                </a:lnTo>
                <a:lnTo>
                  <a:pt x="153022" y="175412"/>
                </a:lnTo>
                <a:lnTo>
                  <a:pt x="196249" y="175412"/>
                </a:lnTo>
                <a:lnTo>
                  <a:pt x="196684" y="176932"/>
                </a:lnTo>
                <a:lnTo>
                  <a:pt x="196847" y="181049"/>
                </a:lnTo>
                <a:lnTo>
                  <a:pt x="156159" y="181049"/>
                </a:lnTo>
                <a:lnTo>
                  <a:pt x="153542" y="183269"/>
                </a:lnTo>
                <a:close/>
              </a:path>
              <a:path w="202565" h="194310">
                <a:moveTo>
                  <a:pt x="167092" y="193979"/>
                </a:moveTo>
                <a:lnTo>
                  <a:pt x="165595" y="191653"/>
                </a:lnTo>
                <a:lnTo>
                  <a:pt x="164719" y="189966"/>
                </a:lnTo>
                <a:lnTo>
                  <a:pt x="162280" y="187058"/>
                </a:lnTo>
                <a:lnTo>
                  <a:pt x="160375" y="186053"/>
                </a:lnTo>
                <a:lnTo>
                  <a:pt x="157734" y="181850"/>
                </a:lnTo>
                <a:lnTo>
                  <a:pt x="156159" y="181049"/>
                </a:lnTo>
                <a:lnTo>
                  <a:pt x="196847" y="181049"/>
                </a:lnTo>
                <a:lnTo>
                  <a:pt x="196913" y="182711"/>
                </a:lnTo>
                <a:lnTo>
                  <a:pt x="195224" y="184274"/>
                </a:lnTo>
                <a:lnTo>
                  <a:pt x="174294" y="184274"/>
                </a:lnTo>
                <a:lnTo>
                  <a:pt x="171208" y="190190"/>
                </a:lnTo>
                <a:lnTo>
                  <a:pt x="167092" y="193979"/>
                </a:lnTo>
                <a:close/>
              </a:path>
              <a:path w="202565" h="194310">
                <a:moveTo>
                  <a:pt x="181533" y="190153"/>
                </a:moveTo>
                <a:lnTo>
                  <a:pt x="181041" y="187058"/>
                </a:lnTo>
                <a:lnTo>
                  <a:pt x="174294" y="184274"/>
                </a:lnTo>
                <a:lnTo>
                  <a:pt x="195224" y="184274"/>
                </a:lnTo>
                <a:lnTo>
                  <a:pt x="192289" y="186990"/>
                </a:lnTo>
                <a:lnTo>
                  <a:pt x="186982" y="188503"/>
                </a:lnTo>
                <a:lnTo>
                  <a:pt x="181533" y="190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366371" y="5320357"/>
            <a:ext cx="193040" cy="190500"/>
          </a:xfrm>
          <a:custGeom>
            <a:avLst/>
            <a:gdLst/>
            <a:ahLst/>
            <a:cxnLst/>
            <a:rect l="l" t="t" r="r" b="b"/>
            <a:pathLst>
              <a:path w="193040" h="190500">
                <a:moveTo>
                  <a:pt x="3924" y="33524"/>
                </a:moveTo>
                <a:lnTo>
                  <a:pt x="2171" y="31521"/>
                </a:lnTo>
                <a:lnTo>
                  <a:pt x="479" y="30247"/>
                </a:lnTo>
                <a:lnTo>
                  <a:pt x="10490" y="28383"/>
                </a:lnTo>
                <a:lnTo>
                  <a:pt x="11328" y="27148"/>
                </a:lnTo>
                <a:lnTo>
                  <a:pt x="10731" y="14225"/>
                </a:lnTo>
                <a:lnTo>
                  <a:pt x="4305" y="12142"/>
                </a:lnTo>
                <a:lnTo>
                  <a:pt x="3644" y="3466"/>
                </a:lnTo>
                <a:lnTo>
                  <a:pt x="11117" y="1035"/>
                </a:lnTo>
                <a:lnTo>
                  <a:pt x="18408" y="0"/>
                </a:lnTo>
                <a:lnTo>
                  <a:pt x="25576" y="862"/>
                </a:lnTo>
                <a:lnTo>
                  <a:pt x="32677" y="4123"/>
                </a:lnTo>
                <a:lnTo>
                  <a:pt x="32359" y="9432"/>
                </a:lnTo>
                <a:lnTo>
                  <a:pt x="38596" y="10473"/>
                </a:lnTo>
                <a:lnTo>
                  <a:pt x="39039" y="16556"/>
                </a:lnTo>
                <a:lnTo>
                  <a:pt x="50314" y="16556"/>
                </a:lnTo>
                <a:lnTo>
                  <a:pt x="51091" y="21462"/>
                </a:lnTo>
                <a:lnTo>
                  <a:pt x="44410" y="21462"/>
                </a:lnTo>
                <a:lnTo>
                  <a:pt x="43675" y="24407"/>
                </a:lnTo>
                <a:lnTo>
                  <a:pt x="44450" y="26683"/>
                </a:lnTo>
                <a:lnTo>
                  <a:pt x="47262" y="31749"/>
                </a:lnTo>
                <a:lnTo>
                  <a:pt x="10769" y="31749"/>
                </a:lnTo>
                <a:lnTo>
                  <a:pt x="3924" y="33524"/>
                </a:lnTo>
                <a:close/>
              </a:path>
              <a:path w="193040" h="190500">
                <a:moveTo>
                  <a:pt x="50314" y="16556"/>
                </a:moveTo>
                <a:lnTo>
                  <a:pt x="39039" y="16556"/>
                </a:lnTo>
                <a:lnTo>
                  <a:pt x="50114" y="15291"/>
                </a:lnTo>
                <a:lnTo>
                  <a:pt x="50314" y="16556"/>
                </a:lnTo>
                <a:close/>
              </a:path>
              <a:path w="193040" h="190500">
                <a:moveTo>
                  <a:pt x="59484" y="34621"/>
                </a:moveTo>
                <a:lnTo>
                  <a:pt x="48856" y="34621"/>
                </a:lnTo>
                <a:lnTo>
                  <a:pt x="55004" y="31967"/>
                </a:lnTo>
                <a:lnTo>
                  <a:pt x="54521" y="21462"/>
                </a:lnTo>
                <a:lnTo>
                  <a:pt x="55346" y="20277"/>
                </a:lnTo>
                <a:lnTo>
                  <a:pt x="62953" y="20662"/>
                </a:lnTo>
                <a:lnTo>
                  <a:pt x="62052" y="23403"/>
                </a:lnTo>
                <a:lnTo>
                  <a:pt x="61010" y="25933"/>
                </a:lnTo>
                <a:lnTo>
                  <a:pt x="59804" y="31099"/>
                </a:lnTo>
                <a:lnTo>
                  <a:pt x="59613" y="33728"/>
                </a:lnTo>
                <a:lnTo>
                  <a:pt x="59484" y="34621"/>
                </a:lnTo>
                <a:close/>
              </a:path>
              <a:path w="193040" h="190500">
                <a:moveTo>
                  <a:pt x="51296" y="21716"/>
                </a:moveTo>
                <a:lnTo>
                  <a:pt x="44410" y="21462"/>
                </a:lnTo>
                <a:lnTo>
                  <a:pt x="51091" y="21462"/>
                </a:lnTo>
                <a:lnTo>
                  <a:pt x="51117" y="21624"/>
                </a:lnTo>
                <a:lnTo>
                  <a:pt x="51296" y="21716"/>
                </a:lnTo>
                <a:close/>
              </a:path>
              <a:path w="193040" h="190500">
                <a:moveTo>
                  <a:pt x="0" y="30336"/>
                </a:moveTo>
                <a:lnTo>
                  <a:pt x="12" y="29895"/>
                </a:lnTo>
                <a:lnTo>
                  <a:pt x="479" y="30247"/>
                </a:lnTo>
                <a:lnTo>
                  <a:pt x="0" y="30336"/>
                </a:lnTo>
                <a:close/>
              </a:path>
              <a:path w="193040" h="190500">
                <a:moveTo>
                  <a:pt x="17068" y="43010"/>
                </a:moveTo>
                <a:lnTo>
                  <a:pt x="13906" y="40332"/>
                </a:lnTo>
                <a:lnTo>
                  <a:pt x="13587" y="39545"/>
                </a:lnTo>
                <a:lnTo>
                  <a:pt x="13080" y="38819"/>
                </a:lnTo>
                <a:lnTo>
                  <a:pt x="14617" y="34515"/>
                </a:lnTo>
                <a:lnTo>
                  <a:pt x="10896" y="32233"/>
                </a:lnTo>
                <a:lnTo>
                  <a:pt x="10769" y="31749"/>
                </a:lnTo>
                <a:lnTo>
                  <a:pt x="47262" y="31749"/>
                </a:lnTo>
                <a:lnTo>
                  <a:pt x="48856" y="34621"/>
                </a:lnTo>
                <a:lnTo>
                  <a:pt x="59484" y="34621"/>
                </a:lnTo>
                <a:lnTo>
                  <a:pt x="59410" y="35129"/>
                </a:lnTo>
                <a:lnTo>
                  <a:pt x="54368" y="37809"/>
                </a:lnTo>
                <a:lnTo>
                  <a:pt x="54457" y="39340"/>
                </a:lnTo>
                <a:lnTo>
                  <a:pt x="57086" y="40208"/>
                </a:lnTo>
                <a:lnTo>
                  <a:pt x="57228" y="42900"/>
                </a:lnTo>
                <a:lnTo>
                  <a:pt x="21120" y="42900"/>
                </a:lnTo>
                <a:lnTo>
                  <a:pt x="17068" y="43010"/>
                </a:lnTo>
                <a:close/>
              </a:path>
              <a:path w="193040" h="190500">
                <a:moveTo>
                  <a:pt x="42075" y="82687"/>
                </a:moveTo>
                <a:lnTo>
                  <a:pt x="38266" y="76795"/>
                </a:lnTo>
                <a:lnTo>
                  <a:pt x="36615" y="73087"/>
                </a:lnTo>
                <a:lnTo>
                  <a:pt x="36217" y="70079"/>
                </a:lnTo>
                <a:lnTo>
                  <a:pt x="36306" y="69515"/>
                </a:lnTo>
                <a:lnTo>
                  <a:pt x="36360" y="69341"/>
                </a:lnTo>
                <a:lnTo>
                  <a:pt x="36893" y="68541"/>
                </a:lnTo>
                <a:lnTo>
                  <a:pt x="35812" y="62737"/>
                </a:lnTo>
                <a:lnTo>
                  <a:pt x="34124" y="57975"/>
                </a:lnTo>
                <a:lnTo>
                  <a:pt x="29274" y="55103"/>
                </a:lnTo>
                <a:lnTo>
                  <a:pt x="28879" y="50737"/>
                </a:lnTo>
                <a:lnTo>
                  <a:pt x="23355" y="50509"/>
                </a:lnTo>
                <a:lnTo>
                  <a:pt x="21120" y="42900"/>
                </a:lnTo>
                <a:lnTo>
                  <a:pt x="57228" y="42900"/>
                </a:lnTo>
                <a:lnTo>
                  <a:pt x="57276" y="43823"/>
                </a:lnTo>
                <a:lnTo>
                  <a:pt x="65391" y="43823"/>
                </a:lnTo>
                <a:lnTo>
                  <a:pt x="61518" y="49162"/>
                </a:lnTo>
                <a:lnTo>
                  <a:pt x="65190" y="50812"/>
                </a:lnTo>
                <a:lnTo>
                  <a:pt x="65430" y="51203"/>
                </a:lnTo>
                <a:lnTo>
                  <a:pt x="67094" y="52765"/>
                </a:lnTo>
                <a:lnTo>
                  <a:pt x="70127" y="52765"/>
                </a:lnTo>
                <a:lnTo>
                  <a:pt x="70016" y="54992"/>
                </a:lnTo>
                <a:lnTo>
                  <a:pt x="71297" y="55611"/>
                </a:lnTo>
                <a:lnTo>
                  <a:pt x="75946" y="61378"/>
                </a:lnTo>
                <a:lnTo>
                  <a:pt x="79946" y="65074"/>
                </a:lnTo>
                <a:lnTo>
                  <a:pt x="83767" y="68957"/>
                </a:lnTo>
                <a:lnTo>
                  <a:pt x="88616" y="73949"/>
                </a:lnTo>
                <a:lnTo>
                  <a:pt x="43028" y="73949"/>
                </a:lnTo>
                <a:lnTo>
                  <a:pt x="42862" y="74228"/>
                </a:lnTo>
                <a:lnTo>
                  <a:pt x="42556" y="74482"/>
                </a:lnTo>
                <a:lnTo>
                  <a:pt x="42643" y="75053"/>
                </a:lnTo>
                <a:lnTo>
                  <a:pt x="42862" y="75220"/>
                </a:lnTo>
                <a:lnTo>
                  <a:pt x="43052" y="75449"/>
                </a:lnTo>
                <a:lnTo>
                  <a:pt x="90062" y="75449"/>
                </a:lnTo>
                <a:lnTo>
                  <a:pt x="94756" y="80361"/>
                </a:lnTo>
                <a:lnTo>
                  <a:pt x="46609" y="80361"/>
                </a:lnTo>
                <a:lnTo>
                  <a:pt x="42075" y="82687"/>
                </a:lnTo>
                <a:close/>
              </a:path>
              <a:path w="193040" h="190500">
                <a:moveTo>
                  <a:pt x="65391" y="43823"/>
                </a:moveTo>
                <a:lnTo>
                  <a:pt x="57276" y="43823"/>
                </a:lnTo>
                <a:lnTo>
                  <a:pt x="65989" y="42999"/>
                </a:lnTo>
                <a:lnTo>
                  <a:pt x="65391" y="43823"/>
                </a:lnTo>
                <a:close/>
              </a:path>
              <a:path w="193040" h="190500">
                <a:moveTo>
                  <a:pt x="70127" y="52765"/>
                </a:moveTo>
                <a:lnTo>
                  <a:pt x="67094" y="52765"/>
                </a:lnTo>
                <a:lnTo>
                  <a:pt x="70307" y="49188"/>
                </a:lnTo>
                <a:lnTo>
                  <a:pt x="70127" y="52765"/>
                </a:lnTo>
                <a:close/>
              </a:path>
              <a:path w="193040" h="190500">
                <a:moveTo>
                  <a:pt x="90062" y="75449"/>
                </a:moveTo>
                <a:lnTo>
                  <a:pt x="43052" y="75449"/>
                </a:lnTo>
                <a:lnTo>
                  <a:pt x="43853" y="75053"/>
                </a:lnTo>
                <a:lnTo>
                  <a:pt x="43028" y="73949"/>
                </a:lnTo>
                <a:lnTo>
                  <a:pt x="88616" y="73949"/>
                </a:lnTo>
                <a:lnTo>
                  <a:pt x="90062" y="75449"/>
                </a:lnTo>
                <a:close/>
              </a:path>
              <a:path w="193040" h="190500">
                <a:moveTo>
                  <a:pt x="48615" y="90611"/>
                </a:moveTo>
                <a:lnTo>
                  <a:pt x="46609" y="80361"/>
                </a:lnTo>
                <a:lnTo>
                  <a:pt x="94756" y="80361"/>
                </a:lnTo>
                <a:lnTo>
                  <a:pt x="98296" y="84087"/>
                </a:lnTo>
                <a:lnTo>
                  <a:pt x="54825" y="84087"/>
                </a:lnTo>
                <a:lnTo>
                  <a:pt x="54330" y="84311"/>
                </a:lnTo>
                <a:lnTo>
                  <a:pt x="53935" y="84367"/>
                </a:lnTo>
                <a:lnTo>
                  <a:pt x="48615" y="90611"/>
                </a:lnTo>
                <a:close/>
              </a:path>
              <a:path w="193040" h="190500">
                <a:moveTo>
                  <a:pt x="70561" y="108495"/>
                </a:moveTo>
                <a:lnTo>
                  <a:pt x="69253" y="106121"/>
                </a:lnTo>
                <a:lnTo>
                  <a:pt x="65900" y="104632"/>
                </a:lnTo>
                <a:lnTo>
                  <a:pt x="72467" y="100973"/>
                </a:lnTo>
                <a:lnTo>
                  <a:pt x="75057" y="100074"/>
                </a:lnTo>
                <a:lnTo>
                  <a:pt x="72212" y="96682"/>
                </a:lnTo>
                <a:lnTo>
                  <a:pt x="63641" y="96682"/>
                </a:lnTo>
                <a:lnTo>
                  <a:pt x="65430" y="90153"/>
                </a:lnTo>
                <a:lnTo>
                  <a:pt x="58573" y="86178"/>
                </a:lnTo>
                <a:lnTo>
                  <a:pt x="54825" y="84087"/>
                </a:lnTo>
                <a:lnTo>
                  <a:pt x="98296" y="84087"/>
                </a:lnTo>
                <a:lnTo>
                  <a:pt x="106400" y="92620"/>
                </a:lnTo>
                <a:lnTo>
                  <a:pt x="116436" y="92620"/>
                </a:lnTo>
                <a:lnTo>
                  <a:pt x="116843" y="93869"/>
                </a:lnTo>
                <a:lnTo>
                  <a:pt x="111201" y="95213"/>
                </a:lnTo>
                <a:lnTo>
                  <a:pt x="111954" y="96682"/>
                </a:lnTo>
                <a:lnTo>
                  <a:pt x="72212" y="96682"/>
                </a:lnTo>
                <a:lnTo>
                  <a:pt x="63588" y="96875"/>
                </a:lnTo>
                <a:lnTo>
                  <a:pt x="112053" y="96875"/>
                </a:lnTo>
                <a:lnTo>
                  <a:pt x="114587" y="101817"/>
                </a:lnTo>
                <a:lnTo>
                  <a:pt x="78994" y="101817"/>
                </a:lnTo>
                <a:lnTo>
                  <a:pt x="77266" y="102003"/>
                </a:lnTo>
                <a:lnTo>
                  <a:pt x="72745" y="106846"/>
                </a:lnTo>
                <a:lnTo>
                  <a:pt x="71765" y="107504"/>
                </a:lnTo>
                <a:lnTo>
                  <a:pt x="70561" y="108495"/>
                </a:lnTo>
                <a:close/>
              </a:path>
              <a:path w="193040" h="190500">
                <a:moveTo>
                  <a:pt x="116436" y="92620"/>
                </a:moveTo>
                <a:lnTo>
                  <a:pt x="106400" y="92620"/>
                </a:lnTo>
                <a:lnTo>
                  <a:pt x="115341" y="89265"/>
                </a:lnTo>
                <a:lnTo>
                  <a:pt x="116436" y="92620"/>
                </a:lnTo>
                <a:close/>
              </a:path>
              <a:path w="193040" h="190500">
                <a:moveTo>
                  <a:pt x="116954" y="94208"/>
                </a:moveTo>
                <a:lnTo>
                  <a:pt x="116843" y="93869"/>
                </a:lnTo>
                <a:lnTo>
                  <a:pt x="116980" y="93836"/>
                </a:lnTo>
                <a:lnTo>
                  <a:pt x="116954" y="94208"/>
                </a:lnTo>
                <a:close/>
              </a:path>
              <a:path w="193040" h="190500">
                <a:moveTo>
                  <a:pt x="89052" y="113066"/>
                </a:moveTo>
                <a:lnTo>
                  <a:pt x="78994" y="101817"/>
                </a:lnTo>
                <a:lnTo>
                  <a:pt x="114587" y="101817"/>
                </a:lnTo>
                <a:lnTo>
                  <a:pt x="116917" y="106362"/>
                </a:lnTo>
                <a:lnTo>
                  <a:pt x="122670" y="107504"/>
                </a:lnTo>
                <a:lnTo>
                  <a:pt x="121576" y="110616"/>
                </a:lnTo>
                <a:lnTo>
                  <a:pt x="94208" y="110616"/>
                </a:lnTo>
                <a:lnTo>
                  <a:pt x="89052" y="113066"/>
                </a:lnTo>
                <a:close/>
              </a:path>
              <a:path w="193040" h="190500">
                <a:moveTo>
                  <a:pt x="93498" y="117295"/>
                </a:moveTo>
                <a:lnTo>
                  <a:pt x="91325" y="116607"/>
                </a:lnTo>
                <a:lnTo>
                  <a:pt x="94208" y="110616"/>
                </a:lnTo>
                <a:lnTo>
                  <a:pt x="121576" y="110616"/>
                </a:lnTo>
                <a:lnTo>
                  <a:pt x="120370" y="114045"/>
                </a:lnTo>
                <a:lnTo>
                  <a:pt x="124138" y="116861"/>
                </a:lnTo>
                <a:lnTo>
                  <a:pt x="98234" y="116861"/>
                </a:lnTo>
                <a:lnTo>
                  <a:pt x="93498" y="117295"/>
                </a:lnTo>
                <a:close/>
              </a:path>
              <a:path w="193040" h="190500">
                <a:moveTo>
                  <a:pt x="131355" y="117332"/>
                </a:moveTo>
                <a:lnTo>
                  <a:pt x="125526" y="117332"/>
                </a:lnTo>
                <a:lnTo>
                  <a:pt x="127647" y="116446"/>
                </a:lnTo>
                <a:lnTo>
                  <a:pt x="128803" y="115366"/>
                </a:lnTo>
                <a:lnTo>
                  <a:pt x="127914" y="113407"/>
                </a:lnTo>
                <a:lnTo>
                  <a:pt x="132867" y="114920"/>
                </a:lnTo>
                <a:lnTo>
                  <a:pt x="131355" y="117332"/>
                </a:lnTo>
                <a:close/>
              </a:path>
              <a:path w="193040" h="190500">
                <a:moveTo>
                  <a:pt x="97650" y="123112"/>
                </a:moveTo>
                <a:lnTo>
                  <a:pt x="98234" y="116861"/>
                </a:lnTo>
                <a:lnTo>
                  <a:pt x="124138" y="116861"/>
                </a:lnTo>
                <a:lnTo>
                  <a:pt x="124446" y="117091"/>
                </a:lnTo>
                <a:lnTo>
                  <a:pt x="125526" y="117332"/>
                </a:lnTo>
                <a:lnTo>
                  <a:pt x="131355" y="117332"/>
                </a:lnTo>
                <a:lnTo>
                  <a:pt x="130111" y="119316"/>
                </a:lnTo>
                <a:lnTo>
                  <a:pt x="131089" y="122361"/>
                </a:lnTo>
                <a:lnTo>
                  <a:pt x="132296" y="122678"/>
                </a:lnTo>
                <a:lnTo>
                  <a:pt x="103517" y="122678"/>
                </a:lnTo>
                <a:lnTo>
                  <a:pt x="97650" y="123112"/>
                </a:lnTo>
                <a:close/>
              </a:path>
              <a:path w="193040" h="190500">
                <a:moveTo>
                  <a:pt x="109880" y="141020"/>
                </a:moveTo>
                <a:lnTo>
                  <a:pt x="110985" y="130138"/>
                </a:lnTo>
                <a:lnTo>
                  <a:pt x="107086" y="128469"/>
                </a:lnTo>
                <a:lnTo>
                  <a:pt x="103887" y="126987"/>
                </a:lnTo>
                <a:lnTo>
                  <a:pt x="103517" y="122678"/>
                </a:lnTo>
                <a:lnTo>
                  <a:pt x="132296" y="122678"/>
                </a:lnTo>
                <a:lnTo>
                  <a:pt x="133362" y="122957"/>
                </a:lnTo>
                <a:lnTo>
                  <a:pt x="135712" y="123329"/>
                </a:lnTo>
                <a:lnTo>
                  <a:pt x="138506" y="124575"/>
                </a:lnTo>
                <a:lnTo>
                  <a:pt x="139014" y="126336"/>
                </a:lnTo>
                <a:lnTo>
                  <a:pt x="138252" y="132500"/>
                </a:lnTo>
                <a:lnTo>
                  <a:pt x="145375" y="132500"/>
                </a:lnTo>
                <a:lnTo>
                  <a:pt x="145630" y="133554"/>
                </a:lnTo>
                <a:lnTo>
                  <a:pt x="146735" y="135991"/>
                </a:lnTo>
                <a:lnTo>
                  <a:pt x="147534" y="137300"/>
                </a:lnTo>
                <a:lnTo>
                  <a:pt x="148437" y="138949"/>
                </a:lnTo>
                <a:lnTo>
                  <a:pt x="153178" y="138949"/>
                </a:lnTo>
                <a:lnTo>
                  <a:pt x="153047" y="139215"/>
                </a:lnTo>
                <a:lnTo>
                  <a:pt x="119786" y="139215"/>
                </a:lnTo>
                <a:lnTo>
                  <a:pt x="117411" y="139340"/>
                </a:lnTo>
                <a:lnTo>
                  <a:pt x="113639" y="139619"/>
                </a:lnTo>
                <a:lnTo>
                  <a:pt x="111888" y="140437"/>
                </a:lnTo>
                <a:lnTo>
                  <a:pt x="109880" y="141020"/>
                </a:lnTo>
                <a:close/>
              </a:path>
              <a:path w="193040" h="190500">
                <a:moveTo>
                  <a:pt x="145375" y="132500"/>
                </a:moveTo>
                <a:lnTo>
                  <a:pt x="138252" y="132500"/>
                </a:lnTo>
                <a:lnTo>
                  <a:pt x="143268" y="131446"/>
                </a:lnTo>
                <a:lnTo>
                  <a:pt x="144017" y="131415"/>
                </a:lnTo>
                <a:lnTo>
                  <a:pt x="144983" y="131316"/>
                </a:lnTo>
                <a:lnTo>
                  <a:pt x="145375" y="132500"/>
                </a:lnTo>
                <a:close/>
              </a:path>
              <a:path w="193040" h="190500">
                <a:moveTo>
                  <a:pt x="153178" y="138949"/>
                </a:moveTo>
                <a:lnTo>
                  <a:pt x="148437" y="138949"/>
                </a:lnTo>
                <a:lnTo>
                  <a:pt x="154330" y="136612"/>
                </a:lnTo>
                <a:lnTo>
                  <a:pt x="153178" y="138949"/>
                </a:lnTo>
                <a:close/>
              </a:path>
              <a:path w="193040" h="190500">
                <a:moveTo>
                  <a:pt x="156324" y="177620"/>
                </a:moveTo>
                <a:lnTo>
                  <a:pt x="151295" y="177111"/>
                </a:lnTo>
                <a:lnTo>
                  <a:pt x="151569" y="175865"/>
                </a:lnTo>
                <a:lnTo>
                  <a:pt x="151663" y="173099"/>
                </a:lnTo>
                <a:lnTo>
                  <a:pt x="153733" y="170228"/>
                </a:lnTo>
                <a:lnTo>
                  <a:pt x="155854" y="169304"/>
                </a:lnTo>
                <a:lnTo>
                  <a:pt x="154139" y="166179"/>
                </a:lnTo>
                <a:lnTo>
                  <a:pt x="153085" y="165962"/>
                </a:lnTo>
                <a:lnTo>
                  <a:pt x="151599" y="165503"/>
                </a:lnTo>
                <a:lnTo>
                  <a:pt x="145492" y="164932"/>
                </a:lnTo>
                <a:lnTo>
                  <a:pt x="144628" y="158898"/>
                </a:lnTo>
                <a:lnTo>
                  <a:pt x="139542" y="158558"/>
                </a:lnTo>
                <a:lnTo>
                  <a:pt x="138950" y="157138"/>
                </a:lnTo>
                <a:lnTo>
                  <a:pt x="139866" y="152387"/>
                </a:lnTo>
                <a:lnTo>
                  <a:pt x="137274" y="150861"/>
                </a:lnTo>
                <a:lnTo>
                  <a:pt x="131902" y="147507"/>
                </a:lnTo>
                <a:lnTo>
                  <a:pt x="129805" y="146174"/>
                </a:lnTo>
                <a:lnTo>
                  <a:pt x="124739" y="145021"/>
                </a:lnTo>
                <a:lnTo>
                  <a:pt x="123455" y="141529"/>
                </a:lnTo>
                <a:lnTo>
                  <a:pt x="119786" y="139215"/>
                </a:lnTo>
                <a:lnTo>
                  <a:pt x="153047" y="139215"/>
                </a:lnTo>
                <a:lnTo>
                  <a:pt x="151650" y="142050"/>
                </a:lnTo>
                <a:lnTo>
                  <a:pt x="153149" y="146211"/>
                </a:lnTo>
                <a:lnTo>
                  <a:pt x="155600" y="149095"/>
                </a:lnTo>
                <a:lnTo>
                  <a:pt x="161417" y="149454"/>
                </a:lnTo>
                <a:lnTo>
                  <a:pt x="163321" y="149745"/>
                </a:lnTo>
                <a:lnTo>
                  <a:pt x="163683" y="151178"/>
                </a:lnTo>
                <a:lnTo>
                  <a:pt x="165633" y="158558"/>
                </a:lnTo>
                <a:lnTo>
                  <a:pt x="179577" y="158570"/>
                </a:lnTo>
                <a:lnTo>
                  <a:pt x="184530" y="163587"/>
                </a:lnTo>
                <a:lnTo>
                  <a:pt x="192633" y="165379"/>
                </a:lnTo>
                <a:lnTo>
                  <a:pt x="191604" y="169074"/>
                </a:lnTo>
                <a:lnTo>
                  <a:pt x="191634" y="171692"/>
                </a:lnTo>
                <a:lnTo>
                  <a:pt x="155638" y="171692"/>
                </a:lnTo>
                <a:lnTo>
                  <a:pt x="156324" y="177620"/>
                </a:lnTo>
                <a:close/>
              </a:path>
              <a:path w="193040" h="190500">
                <a:moveTo>
                  <a:pt x="179564" y="158558"/>
                </a:moveTo>
                <a:lnTo>
                  <a:pt x="165633" y="158558"/>
                </a:lnTo>
                <a:lnTo>
                  <a:pt x="169278" y="150986"/>
                </a:lnTo>
                <a:lnTo>
                  <a:pt x="172276" y="151178"/>
                </a:lnTo>
                <a:lnTo>
                  <a:pt x="179564" y="158558"/>
                </a:lnTo>
                <a:close/>
              </a:path>
              <a:path w="193040" h="190500">
                <a:moveTo>
                  <a:pt x="181025" y="190140"/>
                </a:moveTo>
                <a:lnTo>
                  <a:pt x="176709" y="183665"/>
                </a:lnTo>
                <a:lnTo>
                  <a:pt x="169976" y="183461"/>
                </a:lnTo>
                <a:lnTo>
                  <a:pt x="163842" y="182078"/>
                </a:lnTo>
                <a:lnTo>
                  <a:pt x="165303" y="175865"/>
                </a:lnTo>
                <a:lnTo>
                  <a:pt x="159346" y="171804"/>
                </a:lnTo>
                <a:lnTo>
                  <a:pt x="155638" y="171692"/>
                </a:lnTo>
                <a:lnTo>
                  <a:pt x="191634" y="171692"/>
                </a:lnTo>
                <a:lnTo>
                  <a:pt x="191642" y="172423"/>
                </a:lnTo>
                <a:lnTo>
                  <a:pt x="188429" y="174308"/>
                </a:lnTo>
                <a:lnTo>
                  <a:pt x="186004" y="175704"/>
                </a:lnTo>
                <a:lnTo>
                  <a:pt x="184810" y="178711"/>
                </a:lnTo>
                <a:lnTo>
                  <a:pt x="189139" y="186952"/>
                </a:lnTo>
                <a:lnTo>
                  <a:pt x="184721" y="188211"/>
                </a:lnTo>
                <a:lnTo>
                  <a:pt x="181025" y="19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42241" y="50734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0"/>
                </a:moveTo>
                <a:lnTo>
                  <a:pt x="241" y="30"/>
                </a:lnTo>
                <a:lnTo>
                  <a:pt x="88" y="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323280" y="55090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11"/>
                </a:moveTo>
                <a:lnTo>
                  <a:pt x="330" y="87"/>
                </a:lnTo>
                <a:lnTo>
                  <a:pt x="0" y="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268251" y="4574814"/>
            <a:ext cx="1075055" cy="1045210"/>
          </a:xfrm>
          <a:custGeom>
            <a:avLst/>
            <a:gdLst/>
            <a:ahLst/>
            <a:cxnLst/>
            <a:rect l="l" t="t" r="r" b="b"/>
            <a:pathLst>
              <a:path w="1075055" h="1045210">
                <a:moveTo>
                  <a:pt x="1045096" y="5079"/>
                </a:moveTo>
                <a:lnTo>
                  <a:pt x="1025647" y="5079"/>
                </a:lnTo>
                <a:lnTo>
                  <a:pt x="1030928" y="3810"/>
                </a:lnTo>
                <a:lnTo>
                  <a:pt x="1035494" y="1270"/>
                </a:lnTo>
                <a:lnTo>
                  <a:pt x="1038898" y="1270"/>
                </a:lnTo>
                <a:lnTo>
                  <a:pt x="1042543" y="0"/>
                </a:lnTo>
                <a:lnTo>
                  <a:pt x="1045591" y="2539"/>
                </a:lnTo>
                <a:lnTo>
                  <a:pt x="1045096" y="5079"/>
                </a:lnTo>
                <a:close/>
              </a:path>
              <a:path w="1075055" h="1045210">
                <a:moveTo>
                  <a:pt x="1072179" y="16510"/>
                </a:moveTo>
                <a:lnTo>
                  <a:pt x="980579" y="16510"/>
                </a:lnTo>
                <a:lnTo>
                  <a:pt x="981924" y="15239"/>
                </a:lnTo>
                <a:lnTo>
                  <a:pt x="983018" y="15239"/>
                </a:lnTo>
                <a:lnTo>
                  <a:pt x="1007026" y="7620"/>
                </a:lnTo>
                <a:lnTo>
                  <a:pt x="1015428" y="7620"/>
                </a:lnTo>
                <a:lnTo>
                  <a:pt x="1020272" y="5079"/>
                </a:lnTo>
                <a:lnTo>
                  <a:pt x="1046745" y="5079"/>
                </a:lnTo>
                <a:lnTo>
                  <a:pt x="1045565" y="2539"/>
                </a:lnTo>
                <a:lnTo>
                  <a:pt x="1051864" y="0"/>
                </a:lnTo>
                <a:lnTo>
                  <a:pt x="1053617" y="2539"/>
                </a:lnTo>
                <a:lnTo>
                  <a:pt x="1054341" y="6350"/>
                </a:lnTo>
                <a:lnTo>
                  <a:pt x="1063872" y="6350"/>
                </a:lnTo>
                <a:lnTo>
                  <a:pt x="1068666" y="12700"/>
                </a:lnTo>
                <a:lnTo>
                  <a:pt x="1072179" y="16510"/>
                </a:lnTo>
                <a:close/>
              </a:path>
              <a:path w="1075055" h="1045210">
                <a:moveTo>
                  <a:pt x="1063872" y="6350"/>
                </a:moveTo>
                <a:lnTo>
                  <a:pt x="1054341" y="6350"/>
                </a:lnTo>
                <a:lnTo>
                  <a:pt x="1060005" y="5079"/>
                </a:lnTo>
                <a:lnTo>
                  <a:pt x="1062913" y="5079"/>
                </a:lnTo>
                <a:lnTo>
                  <a:pt x="1063872" y="6350"/>
                </a:lnTo>
                <a:close/>
              </a:path>
              <a:path w="1075055" h="1045210">
                <a:moveTo>
                  <a:pt x="1074432" y="20320"/>
                </a:moveTo>
                <a:lnTo>
                  <a:pt x="964401" y="20320"/>
                </a:lnTo>
                <a:lnTo>
                  <a:pt x="973556" y="12700"/>
                </a:lnTo>
                <a:lnTo>
                  <a:pt x="980579" y="16510"/>
                </a:lnTo>
                <a:lnTo>
                  <a:pt x="1072179" y="16510"/>
                </a:lnTo>
                <a:lnTo>
                  <a:pt x="1074521" y="19050"/>
                </a:lnTo>
                <a:lnTo>
                  <a:pt x="1074432" y="20320"/>
                </a:lnTo>
                <a:close/>
              </a:path>
              <a:path w="1075055" h="1045210">
                <a:moveTo>
                  <a:pt x="1072527" y="30479"/>
                </a:moveTo>
                <a:lnTo>
                  <a:pt x="1068349" y="29210"/>
                </a:lnTo>
                <a:lnTo>
                  <a:pt x="927531" y="29210"/>
                </a:lnTo>
                <a:lnTo>
                  <a:pt x="928065" y="27939"/>
                </a:lnTo>
                <a:lnTo>
                  <a:pt x="928052" y="24129"/>
                </a:lnTo>
                <a:lnTo>
                  <a:pt x="929145" y="24129"/>
                </a:lnTo>
                <a:lnTo>
                  <a:pt x="936010" y="21589"/>
                </a:lnTo>
                <a:lnTo>
                  <a:pt x="950242" y="19050"/>
                </a:lnTo>
                <a:lnTo>
                  <a:pt x="957084" y="16510"/>
                </a:lnTo>
                <a:lnTo>
                  <a:pt x="958634" y="16510"/>
                </a:lnTo>
                <a:lnTo>
                  <a:pt x="961910" y="19050"/>
                </a:lnTo>
                <a:lnTo>
                  <a:pt x="964401" y="20320"/>
                </a:lnTo>
                <a:lnTo>
                  <a:pt x="1074432" y="20320"/>
                </a:lnTo>
                <a:lnTo>
                  <a:pt x="1073899" y="27939"/>
                </a:lnTo>
                <a:lnTo>
                  <a:pt x="1072527" y="30479"/>
                </a:lnTo>
                <a:close/>
              </a:path>
              <a:path w="1075055" h="1045210">
                <a:moveTo>
                  <a:pt x="1071882" y="39370"/>
                </a:moveTo>
                <a:lnTo>
                  <a:pt x="897115" y="39370"/>
                </a:lnTo>
                <a:lnTo>
                  <a:pt x="897787" y="34289"/>
                </a:lnTo>
                <a:lnTo>
                  <a:pt x="900887" y="33020"/>
                </a:lnTo>
                <a:lnTo>
                  <a:pt x="907783" y="33020"/>
                </a:lnTo>
                <a:lnTo>
                  <a:pt x="910475" y="29210"/>
                </a:lnTo>
                <a:lnTo>
                  <a:pt x="913485" y="26670"/>
                </a:lnTo>
                <a:lnTo>
                  <a:pt x="916533" y="27939"/>
                </a:lnTo>
                <a:lnTo>
                  <a:pt x="923328" y="27939"/>
                </a:lnTo>
                <a:lnTo>
                  <a:pt x="925310" y="29210"/>
                </a:lnTo>
                <a:lnTo>
                  <a:pt x="1068349" y="29210"/>
                </a:lnTo>
                <a:lnTo>
                  <a:pt x="1068484" y="31750"/>
                </a:lnTo>
                <a:lnTo>
                  <a:pt x="967346" y="31750"/>
                </a:lnTo>
                <a:lnTo>
                  <a:pt x="965796" y="33020"/>
                </a:lnTo>
                <a:lnTo>
                  <a:pt x="964044" y="35560"/>
                </a:lnTo>
                <a:lnTo>
                  <a:pt x="963904" y="35560"/>
                </a:lnTo>
                <a:lnTo>
                  <a:pt x="963345" y="36829"/>
                </a:lnTo>
                <a:lnTo>
                  <a:pt x="1072532" y="36829"/>
                </a:lnTo>
                <a:lnTo>
                  <a:pt x="1071882" y="39370"/>
                </a:lnTo>
                <a:close/>
              </a:path>
              <a:path w="1075055" h="1045210">
                <a:moveTo>
                  <a:pt x="923328" y="27939"/>
                </a:moveTo>
                <a:lnTo>
                  <a:pt x="916533" y="27939"/>
                </a:lnTo>
                <a:lnTo>
                  <a:pt x="918921" y="26670"/>
                </a:lnTo>
                <a:lnTo>
                  <a:pt x="923328" y="27939"/>
                </a:lnTo>
                <a:close/>
              </a:path>
              <a:path w="1075055" h="1045210">
                <a:moveTo>
                  <a:pt x="1072532" y="36829"/>
                </a:moveTo>
                <a:lnTo>
                  <a:pt x="968121" y="36829"/>
                </a:lnTo>
                <a:lnTo>
                  <a:pt x="969505" y="35560"/>
                </a:lnTo>
                <a:lnTo>
                  <a:pt x="969695" y="35560"/>
                </a:lnTo>
                <a:lnTo>
                  <a:pt x="969683" y="34289"/>
                </a:lnTo>
                <a:lnTo>
                  <a:pt x="967346" y="31750"/>
                </a:lnTo>
                <a:lnTo>
                  <a:pt x="1068484" y="31750"/>
                </a:lnTo>
                <a:lnTo>
                  <a:pt x="1068552" y="33020"/>
                </a:lnTo>
                <a:lnTo>
                  <a:pt x="1072857" y="35560"/>
                </a:lnTo>
                <a:lnTo>
                  <a:pt x="1072532" y="36829"/>
                </a:lnTo>
                <a:close/>
              </a:path>
              <a:path w="1075055" h="1045210">
                <a:moveTo>
                  <a:pt x="956524" y="52070"/>
                </a:moveTo>
                <a:lnTo>
                  <a:pt x="840282" y="52070"/>
                </a:lnTo>
                <a:lnTo>
                  <a:pt x="848525" y="45720"/>
                </a:lnTo>
                <a:lnTo>
                  <a:pt x="869226" y="38100"/>
                </a:lnTo>
                <a:lnTo>
                  <a:pt x="876122" y="33020"/>
                </a:lnTo>
                <a:lnTo>
                  <a:pt x="884085" y="36829"/>
                </a:lnTo>
                <a:lnTo>
                  <a:pt x="892778" y="36829"/>
                </a:lnTo>
                <a:lnTo>
                  <a:pt x="895159" y="38100"/>
                </a:lnTo>
                <a:lnTo>
                  <a:pt x="897115" y="39370"/>
                </a:lnTo>
                <a:lnTo>
                  <a:pt x="1071882" y="39370"/>
                </a:lnTo>
                <a:lnTo>
                  <a:pt x="1071232" y="41910"/>
                </a:lnTo>
                <a:lnTo>
                  <a:pt x="1069836" y="48260"/>
                </a:lnTo>
                <a:lnTo>
                  <a:pt x="1069190" y="50800"/>
                </a:lnTo>
                <a:lnTo>
                  <a:pt x="956373" y="50800"/>
                </a:lnTo>
                <a:lnTo>
                  <a:pt x="956524" y="52070"/>
                </a:lnTo>
                <a:close/>
              </a:path>
              <a:path w="1075055" h="1045210">
                <a:moveTo>
                  <a:pt x="892778" y="36829"/>
                </a:moveTo>
                <a:lnTo>
                  <a:pt x="884085" y="36829"/>
                </a:lnTo>
                <a:lnTo>
                  <a:pt x="887577" y="34289"/>
                </a:lnTo>
                <a:lnTo>
                  <a:pt x="890397" y="35560"/>
                </a:lnTo>
                <a:lnTo>
                  <a:pt x="892778" y="36829"/>
                </a:lnTo>
                <a:close/>
              </a:path>
              <a:path w="1075055" h="1045210">
                <a:moveTo>
                  <a:pt x="930757" y="60960"/>
                </a:moveTo>
                <a:lnTo>
                  <a:pt x="813104" y="60960"/>
                </a:lnTo>
                <a:lnTo>
                  <a:pt x="821931" y="55879"/>
                </a:lnTo>
                <a:lnTo>
                  <a:pt x="828116" y="54610"/>
                </a:lnTo>
                <a:lnTo>
                  <a:pt x="837184" y="52070"/>
                </a:lnTo>
                <a:lnTo>
                  <a:pt x="958634" y="52070"/>
                </a:lnTo>
                <a:lnTo>
                  <a:pt x="958253" y="50800"/>
                </a:lnTo>
                <a:lnTo>
                  <a:pt x="1069190" y="50800"/>
                </a:lnTo>
                <a:lnTo>
                  <a:pt x="1067897" y="55879"/>
                </a:lnTo>
                <a:lnTo>
                  <a:pt x="952662" y="55879"/>
                </a:lnTo>
                <a:lnTo>
                  <a:pt x="945465" y="57150"/>
                </a:lnTo>
                <a:lnTo>
                  <a:pt x="938186" y="59689"/>
                </a:lnTo>
                <a:lnTo>
                  <a:pt x="930757" y="60960"/>
                </a:lnTo>
                <a:close/>
              </a:path>
              <a:path w="1075055" h="1045210">
                <a:moveTo>
                  <a:pt x="1002295" y="99060"/>
                </a:moveTo>
                <a:lnTo>
                  <a:pt x="989457" y="90170"/>
                </a:lnTo>
                <a:lnTo>
                  <a:pt x="988998" y="88900"/>
                </a:lnTo>
                <a:lnTo>
                  <a:pt x="991069" y="85089"/>
                </a:lnTo>
                <a:lnTo>
                  <a:pt x="983869" y="85089"/>
                </a:lnTo>
                <a:lnTo>
                  <a:pt x="984097" y="82550"/>
                </a:lnTo>
                <a:lnTo>
                  <a:pt x="983272" y="81279"/>
                </a:lnTo>
                <a:lnTo>
                  <a:pt x="970140" y="80010"/>
                </a:lnTo>
                <a:lnTo>
                  <a:pt x="971142" y="69850"/>
                </a:lnTo>
                <a:lnTo>
                  <a:pt x="952662" y="55879"/>
                </a:lnTo>
                <a:lnTo>
                  <a:pt x="1067897" y="55879"/>
                </a:lnTo>
                <a:lnTo>
                  <a:pt x="1067574" y="57150"/>
                </a:lnTo>
                <a:lnTo>
                  <a:pt x="1067194" y="60960"/>
                </a:lnTo>
                <a:lnTo>
                  <a:pt x="1065745" y="63500"/>
                </a:lnTo>
                <a:lnTo>
                  <a:pt x="1059319" y="77470"/>
                </a:lnTo>
                <a:lnTo>
                  <a:pt x="1056248" y="85089"/>
                </a:lnTo>
                <a:lnTo>
                  <a:pt x="991069" y="85089"/>
                </a:lnTo>
                <a:lnTo>
                  <a:pt x="983754" y="86360"/>
                </a:lnTo>
                <a:lnTo>
                  <a:pt x="1055736" y="86360"/>
                </a:lnTo>
                <a:lnTo>
                  <a:pt x="1055224" y="87629"/>
                </a:lnTo>
                <a:lnTo>
                  <a:pt x="994854" y="87629"/>
                </a:lnTo>
                <a:lnTo>
                  <a:pt x="994816" y="88900"/>
                </a:lnTo>
                <a:lnTo>
                  <a:pt x="1054712" y="88900"/>
                </a:lnTo>
                <a:lnTo>
                  <a:pt x="1054200" y="90170"/>
                </a:lnTo>
                <a:lnTo>
                  <a:pt x="1001814" y="90170"/>
                </a:lnTo>
                <a:lnTo>
                  <a:pt x="1001052" y="91439"/>
                </a:lnTo>
                <a:lnTo>
                  <a:pt x="1001280" y="91439"/>
                </a:lnTo>
                <a:lnTo>
                  <a:pt x="1001268" y="92710"/>
                </a:lnTo>
                <a:lnTo>
                  <a:pt x="1012532" y="92710"/>
                </a:lnTo>
                <a:lnTo>
                  <a:pt x="1014374" y="96520"/>
                </a:lnTo>
                <a:lnTo>
                  <a:pt x="1002295" y="99060"/>
                </a:lnTo>
                <a:close/>
              </a:path>
              <a:path w="1075055" h="1045210">
                <a:moveTo>
                  <a:pt x="649149" y="185420"/>
                </a:moveTo>
                <a:lnTo>
                  <a:pt x="646557" y="185420"/>
                </a:lnTo>
                <a:lnTo>
                  <a:pt x="646214" y="184150"/>
                </a:lnTo>
                <a:lnTo>
                  <a:pt x="652208" y="179070"/>
                </a:lnTo>
                <a:lnTo>
                  <a:pt x="657720" y="172720"/>
                </a:lnTo>
                <a:lnTo>
                  <a:pt x="664006" y="167639"/>
                </a:lnTo>
                <a:lnTo>
                  <a:pt x="670166" y="162560"/>
                </a:lnTo>
                <a:lnTo>
                  <a:pt x="676960" y="158750"/>
                </a:lnTo>
                <a:lnTo>
                  <a:pt x="681393" y="149860"/>
                </a:lnTo>
                <a:lnTo>
                  <a:pt x="682561" y="148589"/>
                </a:lnTo>
                <a:lnTo>
                  <a:pt x="688873" y="147320"/>
                </a:lnTo>
                <a:lnTo>
                  <a:pt x="691667" y="143510"/>
                </a:lnTo>
                <a:lnTo>
                  <a:pt x="696137" y="135889"/>
                </a:lnTo>
                <a:lnTo>
                  <a:pt x="700836" y="134620"/>
                </a:lnTo>
                <a:lnTo>
                  <a:pt x="702868" y="128270"/>
                </a:lnTo>
                <a:lnTo>
                  <a:pt x="705523" y="127000"/>
                </a:lnTo>
                <a:lnTo>
                  <a:pt x="709053" y="124460"/>
                </a:lnTo>
                <a:lnTo>
                  <a:pt x="711061" y="123189"/>
                </a:lnTo>
                <a:lnTo>
                  <a:pt x="717727" y="116839"/>
                </a:lnTo>
                <a:lnTo>
                  <a:pt x="721220" y="109220"/>
                </a:lnTo>
                <a:lnTo>
                  <a:pt x="741057" y="109220"/>
                </a:lnTo>
                <a:lnTo>
                  <a:pt x="745197" y="105410"/>
                </a:lnTo>
                <a:lnTo>
                  <a:pt x="748919" y="102870"/>
                </a:lnTo>
                <a:lnTo>
                  <a:pt x="754202" y="92710"/>
                </a:lnTo>
                <a:lnTo>
                  <a:pt x="757834" y="87629"/>
                </a:lnTo>
                <a:lnTo>
                  <a:pt x="765657" y="85089"/>
                </a:lnTo>
                <a:lnTo>
                  <a:pt x="767384" y="83820"/>
                </a:lnTo>
                <a:lnTo>
                  <a:pt x="769772" y="78739"/>
                </a:lnTo>
                <a:lnTo>
                  <a:pt x="773544" y="77470"/>
                </a:lnTo>
                <a:lnTo>
                  <a:pt x="780415" y="76200"/>
                </a:lnTo>
                <a:lnTo>
                  <a:pt x="783132" y="73660"/>
                </a:lnTo>
                <a:lnTo>
                  <a:pt x="792962" y="68579"/>
                </a:lnTo>
                <a:lnTo>
                  <a:pt x="799350" y="66039"/>
                </a:lnTo>
                <a:lnTo>
                  <a:pt x="809231" y="60960"/>
                </a:lnTo>
                <a:lnTo>
                  <a:pt x="875955" y="60960"/>
                </a:lnTo>
                <a:lnTo>
                  <a:pt x="875689" y="62229"/>
                </a:lnTo>
                <a:lnTo>
                  <a:pt x="826249" y="62229"/>
                </a:lnTo>
                <a:lnTo>
                  <a:pt x="825538" y="63500"/>
                </a:lnTo>
                <a:lnTo>
                  <a:pt x="918070" y="63500"/>
                </a:lnTo>
                <a:lnTo>
                  <a:pt x="914019" y="64770"/>
                </a:lnTo>
                <a:lnTo>
                  <a:pt x="910259" y="66039"/>
                </a:lnTo>
                <a:lnTo>
                  <a:pt x="904748" y="66039"/>
                </a:lnTo>
                <a:lnTo>
                  <a:pt x="904125" y="67310"/>
                </a:lnTo>
                <a:lnTo>
                  <a:pt x="894684" y="71120"/>
                </a:lnTo>
                <a:lnTo>
                  <a:pt x="884759" y="73660"/>
                </a:lnTo>
                <a:lnTo>
                  <a:pt x="864565" y="76200"/>
                </a:lnTo>
                <a:lnTo>
                  <a:pt x="862634" y="77470"/>
                </a:lnTo>
                <a:lnTo>
                  <a:pt x="860856" y="77470"/>
                </a:lnTo>
                <a:lnTo>
                  <a:pt x="852919" y="81279"/>
                </a:lnTo>
                <a:lnTo>
                  <a:pt x="846950" y="85089"/>
                </a:lnTo>
                <a:lnTo>
                  <a:pt x="834644" y="85089"/>
                </a:lnTo>
                <a:lnTo>
                  <a:pt x="830910" y="88900"/>
                </a:lnTo>
                <a:lnTo>
                  <a:pt x="821601" y="88900"/>
                </a:lnTo>
                <a:lnTo>
                  <a:pt x="819594" y="90170"/>
                </a:lnTo>
                <a:lnTo>
                  <a:pt x="813993" y="92710"/>
                </a:lnTo>
                <a:lnTo>
                  <a:pt x="810107" y="93979"/>
                </a:lnTo>
                <a:lnTo>
                  <a:pt x="806564" y="95250"/>
                </a:lnTo>
                <a:lnTo>
                  <a:pt x="797661" y="95250"/>
                </a:lnTo>
                <a:lnTo>
                  <a:pt x="795820" y="100329"/>
                </a:lnTo>
                <a:lnTo>
                  <a:pt x="775830" y="110489"/>
                </a:lnTo>
                <a:lnTo>
                  <a:pt x="775598" y="111760"/>
                </a:lnTo>
                <a:lnTo>
                  <a:pt x="758837" y="111760"/>
                </a:lnTo>
                <a:lnTo>
                  <a:pt x="758953" y="113029"/>
                </a:lnTo>
                <a:lnTo>
                  <a:pt x="727519" y="113029"/>
                </a:lnTo>
                <a:lnTo>
                  <a:pt x="724700" y="115570"/>
                </a:lnTo>
                <a:lnTo>
                  <a:pt x="721995" y="119379"/>
                </a:lnTo>
                <a:lnTo>
                  <a:pt x="717435" y="128270"/>
                </a:lnTo>
                <a:lnTo>
                  <a:pt x="714070" y="132079"/>
                </a:lnTo>
                <a:lnTo>
                  <a:pt x="707350" y="132079"/>
                </a:lnTo>
                <a:lnTo>
                  <a:pt x="707923" y="135889"/>
                </a:lnTo>
                <a:lnTo>
                  <a:pt x="709168" y="138429"/>
                </a:lnTo>
                <a:lnTo>
                  <a:pt x="727405" y="138429"/>
                </a:lnTo>
                <a:lnTo>
                  <a:pt x="726694" y="142239"/>
                </a:lnTo>
                <a:lnTo>
                  <a:pt x="745291" y="142239"/>
                </a:lnTo>
                <a:lnTo>
                  <a:pt x="746340" y="144779"/>
                </a:lnTo>
                <a:lnTo>
                  <a:pt x="732409" y="144779"/>
                </a:lnTo>
                <a:lnTo>
                  <a:pt x="732993" y="146050"/>
                </a:lnTo>
                <a:lnTo>
                  <a:pt x="746677" y="146050"/>
                </a:lnTo>
                <a:lnTo>
                  <a:pt x="747014" y="147320"/>
                </a:lnTo>
                <a:lnTo>
                  <a:pt x="720407" y="147320"/>
                </a:lnTo>
                <a:lnTo>
                  <a:pt x="712812" y="149860"/>
                </a:lnTo>
                <a:lnTo>
                  <a:pt x="706539" y="153670"/>
                </a:lnTo>
                <a:lnTo>
                  <a:pt x="706038" y="158750"/>
                </a:lnTo>
                <a:lnTo>
                  <a:pt x="695947" y="158750"/>
                </a:lnTo>
                <a:lnTo>
                  <a:pt x="696277" y="160020"/>
                </a:lnTo>
                <a:lnTo>
                  <a:pt x="705913" y="160020"/>
                </a:lnTo>
                <a:lnTo>
                  <a:pt x="705662" y="162560"/>
                </a:lnTo>
                <a:lnTo>
                  <a:pt x="728984" y="162560"/>
                </a:lnTo>
                <a:lnTo>
                  <a:pt x="729142" y="166370"/>
                </a:lnTo>
                <a:lnTo>
                  <a:pt x="671982" y="166370"/>
                </a:lnTo>
                <a:lnTo>
                  <a:pt x="670090" y="167639"/>
                </a:lnTo>
                <a:lnTo>
                  <a:pt x="667092" y="171450"/>
                </a:lnTo>
                <a:lnTo>
                  <a:pt x="665924" y="173989"/>
                </a:lnTo>
                <a:lnTo>
                  <a:pt x="662647" y="173989"/>
                </a:lnTo>
                <a:lnTo>
                  <a:pt x="660261" y="175260"/>
                </a:lnTo>
                <a:lnTo>
                  <a:pt x="710997" y="175260"/>
                </a:lnTo>
                <a:lnTo>
                  <a:pt x="710286" y="176529"/>
                </a:lnTo>
                <a:lnTo>
                  <a:pt x="671640" y="176529"/>
                </a:lnTo>
                <a:lnTo>
                  <a:pt x="672007" y="179070"/>
                </a:lnTo>
                <a:lnTo>
                  <a:pt x="689089" y="179070"/>
                </a:lnTo>
                <a:lnTo>
                  <a:pt x="689737" y="180339"/>
                </a:lnTo>
                <a:lnTo>
                  <a:pt x="708153" y="180339"/>
                </a:lnTo>
                <a:lnTo>
                  <a:pt x="707547" y="181610"/>
                </a:lnTo>
                <a:lnTo>
                  <a:pt x="652754" y="181610"/>
                </a:lnTo>
                <a:lnTo>
                  <a:pt x="651333" y="182879"/>
                </a:lnTo>
                <a:lnTo>
                  <a:pt x="649149" y="185420"/>
                </a:lnTo>
                <a:close/>
              </a:path>
              <a:path w="1075055" h="1045210">
                <a:moveTo>
                  <a:pt x="918070" y="63500"/>
                </a:moveTo>
                <a:lnTo>
                  <a:pt x="877392" y="63500"/>
                </a:lnTo>
                <a:lnTo>
                  <a:pt x="877303" y="62229"/>
                </a:lnTo>
                <a:lnTo>
                  <a:pt x="876858" y="62229"/>
                </a:lnTo>
                <a:lnTo>
                  <a:pt x="875955" y="60960"/>
                </a:lnTo>
                <a:lnTo>
                  <a:pt x="926401" y="60960"/>
                </a:lnTo>
                <a:lnTo>
                  <a:pt x="922121" y="62229"/>
                </a:lnTo>
                <a:lnTo>
                  <a:pt x="918070" y="63500"/>
                </a:lnTo>
                <a:close/>
              </a:path>
              <a:path w="1075055" h="1045210">
                <a:moveTo>
                  <a:pt x="875358" y="63500"/>
                </a:moveTo>
                <a:lnTo>
                  <a:pt x="826146" y="63500"/>
                </a:lnTo>
                <a:lnTo>
                  <a:pt x="826249" y="62229"/>
                </a:lnTo>
                <a:lnTo>
                  <a:pt x="875550" y="62229"/>
                </a:lnTo>
                <a:lnTo>
                  <a:pt x="875358" y="63500"/>
                </a:lnTo>
                <a:close/>
              </a:path>
              <a:path w="1075055" h="1045210">
                <a:moveTo>
                  <a:pt x="905713" y="67310"/>
                </a:moveTo>
                <a:lnTo>
                  <a:pt x="904748" y="66039"/>
                </a:lnTo>
                <a:lnTo>
                  <a:pt x="910259" y="66039"/>
                </a:lnTo>
                <a:lnTo>
                  <a:pt x="905713" y="67310"/>
                </a:lnTo>
                <a:close/>
              </a:path>
              <a:path w="1075055" h="1045210">
                <a:moveTo>
                  <a:pt x="1054712" y="88900"/>
                </a:moveTo>
                <a:lnTo>
                  <a:pt x="994816" y="88900"/>
                </a:lnTo>
                <a:lnTo>
                  <a:pt x="995972" y="87629"/>
                </a:lnTo>
                <a:lnTo>
                  <a:pt x="1055224" y="87629"/>
                </a:lnTo>
                <a:lnTo>
                  <a:pt x="1054712" y="88900"/>
                </a:lnTo>
                <a:close/>
              </a:path>
              <a:path w="1075055" h="1045210">
                <a:moveTo>
                  <a:pt x="829665" y="90170"/>
                </a:moveTo>
                <a:lnTo>
                  <a:pt x="821601" y="88900"/>
                </a:lnTo>
                <a:lnTo>
                  <a:pt x="830910" y="88900"/>
                </a:lnTo>
                <a:lnTo>
                  <a:pt x="829665" y="90170"/>
                </a:lnTo>
                <a:close/>
              </a:path>
              <a:path w="1075055" h="1045210">
                <a:moveTo>
                  <a:pt x="1012532" y="92710"/>
                </a:moveTo>
                <a:lnTo>
                  <a:pt x="1001268" y="92710"/>
                </a:lnTo>
                <a:lnTo>
                  <a:pt x="1003109" y="91439"/>
                </a:lnTo>
                <a:lnTo>
                  <a:pt x="1003286" y="90170"/>
                </a:lnTo>
                <a:lnTo>
                  <a:pt x="1054200" y="90170"/>
                </a:lnTo>
                <a:lnTo>
                  <a:pt x="1053688" y="91439"/>
                </a:lnTo>
                <a:lnTo>
                  <a:pt x="1014222" y="91439"/>
                </a:lnTo>
                <a:lnTo>
                  <a:pt x="1012532" y="92710"/>
                </a:lnTo>
                <a:close/>
              </a:path>
              <a:path w="1075055" h="1045210">
                <a:moveTo>
                  <a:pt x="1013613" y="107950"/>
                </a:moveTo>
                <a:lnTo>
                  <a:pt x="1011923" y="105410"/>
                </a:lnTo>
                <a:lnTo>
                  <a:pt x="1013866" y="104139"/>
                </a:lnTo>
                <a:lnTo>
                  <a:pt x="1020572" y="97789"/>
                </a:lnTo>
                <a:lnTo>
                  <a:pt x="1017562" y="91439"/>
                </a:lnTo>
                <a:lnTo>
                  <a:pt x="1053688" y="91439"/>
                </a:lnTo>
                <a:lnTo>
                  <a:pt x="1053244" y="92710"/>
                </a:lnTo>
                <a:lnTo>
                  <a:pt x="1043914" y="92710"/>
                </a:lnTo>
                <a:lnTo>
                  <a:pt x="1046657" y="96520"/>
                </a:lnTo>
                <a:lnTo>
                  <a:pt x="1044497" y="96520"/>
                </a:lnTo>
                <a:lnTo>
                  <a:pt x="1043303" y="97789"/>
                </a:lnTo>
                <a:lnTo>
                  <a:pt x="1043292" y="99060"/>
                </a:lnTo>
                <a:lnTo>
                  <a:pt x="1027837" y="99060"/>
                </a:lnTo>
                <a:lnTo>
                  <a:pt x="1027912" y="100329"/>
                </a:lnTo>
                <a:lnTo>
                  <a:pt x="1043863" y="100329"/>
                </a:lnTo>
                <a:lnTo>
                  <a:pt x="1044854" y="101600"/>
                </a:lnTo>
                <a:lnTo>
                  <a:pt x="1050133" y="101600"/>
                </a:lnTo>
                <a:lnTo>
                  <a:pt x="1048800" y="105410"/>
                </a:lnTo>
                <a:lnTo>
                  <a:pt x="1021689" y="105410"/>
                </a:lnTo>
                <a:lnTo>
                  <a:pt x="1013613" y="107950"/>
                </a:lnTo>
                <a:close/>
              </a:path>
              <a:path w="1075055" h="1045210">
                <a:moveTo>
                  <a:pt x="1050133" y="101600"/>
                </a:moveTo>
                <a:lnTo>
                  <a:pt x="1044854" y="101600"/>
                </a:lnTo>
                <a:lnTo>
                  <a:pt x="1045363" y="100329"/>
                </a:lnTo>
                <a:lnTo>
                  <a:pt x="1046734" y="100329"/>
                </a:lnTo>
                <a:lnTo>
                  <a:pt x="1047000" y="97789"/>
                </a:lnTo>
                <a:lnTo>
                  <a:pt x="1046745" y="96520"/>
                </a:lnTo>
                <a:lnTo>
                  <a:pt x="1046657" y="95250"/>
                </a:lnTo>
                <a:lnTo>
                  <a:pt x="1044106" y="92710"/>
                </a:lnTo>
                <a:lnTo>
                  <a:pt x="1053244" y="92710"/>
                </a:lnTo>
                <a:lnTo>
                  <a:pt x="1050133" y="101600"/>
                </a:lnTo>
                <a:close/>
              </a:path>
              <a:path w="1075055" h="1045210">
                <a:moveTo>
                  <a:pt x="803021" y="96520"/>
                </a:moveTo>
                <a:lnTo>
                  <a:pt x="797661" y="95250"/>
                </a:lnTo>
                <a:lnTo>
                  <a:pt x="806564" y="95250"/>
                </a:lnTo>
                <a:lnTo>
                  <a:pt x="803021" y="96520"/>
                </a:lnTo>
                <a:close/>
              </a:path>
              <a:path w="1075055" h="1045210">
                <a:moveTo>
                  <a:pt x="1043863" y="100329"/>
                </a:moveTo>
                <a:lnTo>
                  <a:pt x="1030745" y="100329"/>
                </a:lnTo>
                <a:lnTo>
                  <a:pt x="1030617" y="99060"/>
                </a:lnTo>
                <a:lnTo>
                  <a:pt x="1043292" y="99060"/>
                </a:lnTo>
                <a:lnTo>
                  <a:pt x="1043863" y="100329"/>
                </a:lnTo>
                <a:close/>
              </a:path>
              <a:path w="1075055" h="1045210">
                <a:moveTo>
                  <a:pt x="743064" y="101600"/>
                </a:moveTo>
                <a:lnTo>
                  <a:pt x="737438" y="101600"/>
                </a:lnTo>
                <a:lnTo>
                  <a:pt x="742403" y="100329"/>
                </a:lnTo>
                <a:lnTo>
                  <a:pt x="743064" y="101600"/>
                </a:lnTo>
                <a:close/>
              </a:path>
              <a:path w="1075055" h="1045210">
                <a:moveTo>
                  <a:pt x="741057" y="109220"/>
                </a:moveTo>
                <a:lnTo>
                  <a:pt x="729842" y="109220"/>
                </a:lnTo>
                <a:lnTo>
                  <a:pt x="730199" y="107950"/>
                </a:lnTo>
                <a:lnTo>
                  <a:pt x="732218" y="101600"/>
                </a:lnTo>
                <a:lnTo>
                  <a:pt x="744005" y="101600"/>
                </a:lnTo>
                <a:lnTo>
                  <a:pt x="738670" y="107950"/>
                </a:lnTo>
                <a:lnTo>
                  <a:pt x="740054" y="107950"/>
                </a:lnTo>
                <a:lnTo>
                  <a:pt x="741057" y="109220"/>
                </a:lnTo>
                <a:close/>
              </a:path>
              <a:path w="1075055" h="1045210">
                <a:moveTo>
                  <a:pt x="1046343" y="111760"/>
                </a:moveTo>
                <a:lnTo>
                  <a:pt x="1019073" y="111760"/>
                </a:lnTo>
                <a:lnTo>
                  <a:pt x="1021689" y="105410"/>
                </a:lnTo>
                <a:lnTo>
                  <a:pt x="1048800" y="105410"/>
                </a:lnTo>
                <a:lnTo>
                  <a:pt x="1048356" y="106679"/>
                </a:lnTo>
                <a:lnTo>
                  <a:pt x="1046343" y="111760"/>
                </a:lnTo>
                <a:close/>
              </a:path>
              <a:path w="1075055" h="1045210">
                <a:moveTo>
                  <a:pt x="1007135" y="123189"/>
                </a:moveTo>
                <a:lnTo>
                  <a:pt x="1006856" y="123189"/>
                </a:lnTo>
                <a:lnTo>
                  <a:pt x="1007821" y="121920"/>
                </a:lnTo>
                <a:lnTo>
                  <a:pt x="1009154" y="119379"/>
                </a:lnTo>
                <a:lnTo>
                  <a:pt x="1009650" y="115570"/>
                </a:lnTo>
                <a:lnTo>
                  <a:pt x="1008672" y="113029"/>
                </a:lnTo>
                <a:lnTo>
                  <a:pt x="1008303" y="110489"/>
                </a:lnTo>
                <a:lnTo>
                  <a:pt x="1013968" y="110489"/>
                </a:lnTo>
                <a:lnTo>
                  <a:pt x="1019073" y="111760"/>
                </a:lnTo>
                <a:lnTo>
                  <a:pt x="1046343" y="111760"/>
                </a:lnTo>
                <a:lnTo>
                  <a:pt x="1044331" y="116839"/>
                </a:lnTo>
                <a:lnTo>
                  <a:pt x="1014082" y="116839"/>
                </a:lnTo>
                <a:lnTo>
                  <a:pt x="1014742" y="118110"/>
                </a:lnTo>
                <a:lnTo>
                  <a:pt x="1043828" y="118110"/>
                </a:lnTo>
                <a:lnTo>
                  <a:pt x="1042822" y="120650"/>
                </a:lnTo>
                <a:lnTo>
                  <a:pt x="1009713" y="120650"/>
                </a:lnTo>
                <a:lnTo>
                  <a:pt x="1007135" y="123189"/>
                </a:lnTo>
                <a:close/>
              </a:path>
              <a:path w="1075055" h="1045210">
                <a:moveTo>
                  <a:pt x="771372" y="113029"/>
                </a:moveTo>
                <a:lnTo>
                  <a:pt x="760095" y="113029"/>
                </a:lnTo>
                <a:lnTo>
                  <a:pt x="760488" y="111760"/>
                </a:lnTo>
                <a:lnTo>
                  <a:pt x="770648" y="111760"/>
                </a:lnTo>
                <a:lnTo>
                  <a:pt x="771372" y="113029"/>
                </a:lnTo>
                <a:close/>
              </a:path>
              <a:path w="1075055" h="1045210">
                <a:moveTo>
                  <a:pt x="774395" y="120650"/>
                </a:moveTo>
                <a:lnTo>
                  <a:pt x="767003" y="120650"/>
                </a:lnTo>
                <a:lnTo>
                  <a:pt x="773163" y="114300"/>
                </a:lnTo>
                <a:lnTo>
                  <a:pt x="770648" y="111760"/>
                </a:lnTo>
                <a:lnTo>
                  <a:pt x="775598" y="111760"/>
                </a:lnTo>
                <a:lnTo>
                  <a:pt x="774903" y="115570"/>
                </a:lnTo>
                <a:lnTo>
                  <a:pt x="774395" y="120650"/>
                </a:lnTo>
                <a:close/>
              </a:path>
              <a:path w="1075055" h="1045210">
                <a:moveTo>
                  <a:pt x="727405" y="138429"/>
                </a:moveTo>
                <a:lnTo>
                  <a:pt x="709168" y="138429"/>
                </a:lnTo>
                <a:lnTo>
                  <a:pt x="717169" y="130810"/>
                </a:lnTo>
                <a:lnTo>
                  <a:pt x="728078" y="120650"/>
                </a:lnTo>
                <a:lnTo>
                  <a:pt x="730378" y="118110"/>
                </a:lnTo>
                <a:lnTo>
                  <a:pt x="730465" y="115570"/>
                </a:lnTo>
                <a:lnTo>
                  <a:pt x="727519" y="113029"/>
                </a:lnTo>
                <a:lnTo>
                  <a:pt x="741464" y="113029"/>
                </a:lnTo>
                <a:lnTo>
                  <a:pt x="741032" y="114300"/>
                </a:lnTo>
                <a:lnTo>
                  <a:pt x="768908" y="114300"/>
                </a:lnTo>
                <a:lnTo>
                  <a:pt x="767295" y="116839"/>
                </a:lnTo>
                <a:lnTo>
                  <a:pt x="765416" y="118110"/>
                </a:lnTo>
                <a:lnTo>
                  <a:pt x="754100" y="118110"/>
                </a:lnTo>
                <a:lnTo>
                  <a:pt x="754240" y="118363"/>
                </a:lnTo>
                <a:lnTo>
                  <a:pt x="753323" y="119379"/>
                </a:lnTo>
                <a:lnTo>
                  <a:pt x="737412" y="119379"/>
                </a:lnTo>
                <a:lnTo>
                  <a:pt x="737628" y="120650"/>
                </a:lnTo>
                <a:lnTo>
                  <a:pt x="752177" y="120650"/>
                </a:lnTo>
                <a:lnTo>
                  <a:pt x="751032" y="121920"/>
                </a:lnTo>
                <a:lnTo>
                  <a:pt x="750773" y="121920"/>
                </a:lnTo>
                <a:lnTo>
                  <a:pt x="749757" y="123189"/>
                </a:lnTo>
                <a:lnTo>
                  <a:pt x="733145" y="123189"/>
                </a:lnTo>
                <a:lnTo>
                  <a:pt x="732497" y="124460"/>
                </a:lnTo>
                <a:lnTo>
                  <a:pt x="732814" y="124460"/>
                </a:lnTo>
                <a:lnTo>
                  <a:pt x="733031" y="125729"/>
                </a:lnTo>
                <a:lnTo>
                  <a:pt x="765276" y="125729"/>
                </a:lnTo>
                <a:lnTo>
                  <a:pt x="763845" y="128270"/>
                </a:lnTo>
                <a:lnTo>
                  <a:pt x="749122" y="128270"/>
                </a:lnTo>
                <a:lnTo>
                  <a:pt x="749007" y="130810"/>
                </a:lnTo>
                <a:lnTo>
                  <a:pt x="762283" y="130810"/>
                </a:lnTo>
                <a:lnTo>
                  <a:pt x="761436" y="132079"/>
                </a:lnTo>
                <a:lnTo>
                  <a:pt x="734364" y="132079"/>
                </a:lnTo>
                <a:lnTo>
                  <a:pt x="734543" y="133350"/>
                </a:lnTo>
                <a:lnTo>
                  <a:pt x="760590" y="133350"/>
                </a:lnTo>
                <a:lnTo>
                  <a:pt x="760641" y="135889"/>
                </a:lnTo>
                <a:lnTo>
                  <a:pt x="767778" y="137160"/>
                </a:lnTo>
                <a:lnTo>
                  <a:pt x="727887" y="137160"/>
                </a:lnTo>
                <a:lnTo>
                  <a:pt x="727405" y="138429"/>
                </a:lnTo>
                <a:close/>
              </a:path>
              <a:path w="1075055" h="1045210">
                <a:moveTo>
                  <a:pt x="768908" y="114300"/>
                </a:moveTo>
                <a:lnTo>
                  <a:pt x="741845" y="114300"/>
                </a:lnTo>
                <a:lnTo>
                  <a:pt x="741464" y="113029"/>
                </a:lnTo>
                <a:lnTo>
                  <a:pt x="770737" y="113029"/>
                </a:lnTo>
                <a:lnTo>
                  <a:pt x="768908" y="114300"/>
                </a:lnTo>
                <a:close/>
              </a:path>
              <a:path w="1075055" h="1045210">
                <a:moveTo>
                  <a:pt x="1043828" y="118110"/>
                </a:moveTo>
                <a:lnTo>
                  <a:pt x="1014742" y="118110"/>
                </a:lnTo>
                <a:lnTo>
                  <a:pt x="1015339" y="116839"/>
                </a:lnTo>
                <a:lnTo>
                  <a:pt x="1044331" y="116839"/>
                </a:lnTo>
                <a:lnTo>
                  <a:pt x="1043828" y="118110"/>
                </a:lnTo>
                <a:close/>
              </a:path>
              <a:path w="1075055" h="1045210">
                <a:moveTo>
                  <a:pt x="769835" y="123189"/>
                </a:moveTo>
                <a:lnTo>
                  <a:pt x="757365" y="123189"/>
                </a:lnTo>
                <a:lnTo>
                  <a:pt x="756196" y="121920"/>
                </a:lnTo>
                <a:lnTo>
                  <a:pt x="754240" y="118363"/>
                </a:lnTo>
                <a:lnTo>
                  <a:pt x="754468" y="118110"/>
                </a:lnTo>
                <a:lnTo>
                  <a:pt x="764781" y="118110"/>
                </a:lnTo>
                <a:lnTo>
                  <a:pt x="767003" y="120650"/>
                </a:lnTo>
                <a:lnTo>
                  <a:pt x="774395" y="120650"/>
                </a:lnTo>
                <a:lnTo>
                  <a:pt x="769835" y="123189"/>
                </a:lnTo>
                <a:close/>
              </a:path>
              <a:path w="1075055" h="1045210">
                <a:moveTo>
                  <a:pt x="752177" y="120650"/>
                </a:moveTo>
                <a:lnTo>
                  <a:pt x="738124" y="120650"/>
                </a:lnTo>
                <a:lnTo>
                  <a:pt x="738365" y="119379"/>
                </a:lnTo>
                <a:lnTo>
                  <a:pt x="753323" y="119379"/>
                </a:lnTo>
                <a:lnTo>
                  <a:pt x="752177" y="120650"/>
                </a:lnTo>
                <a:close/>
              </a:path>
              <a:path w="1075055" h="1045210">
                <a:moveTo>
                  <a:pt x="1041859" y="123189"/>
                </a:moveTo>
                <a:lnTo>
                  <a:pt x="1012558" y="123189"/>
                </a:lnTo>
                <a:lnTo>
                  <a:pt x="1009713" y="120650"/>
                </a:lnTo>
                <a:lnTo>
                  <a:pt x="1042822" y="120650"/>
                </a:lnTo>
                <a:lnTo>
                  <a:pt x="1041859" y="123189"/>
                </a:lnTo>
                <a:close/>
              </a:path>
              <a:path w="1075055" h="1045210">
                <a:moveTo>
                  <a:pt x="750971" y="121987"/>
                </a:moveTo>
                <a:lnTo>
                  <a:pt x="750773" y="121920"/>
                </a:lnTo>
                <a:lnTo>
                  <a:pt x="751032" y="121920"/>
                </a:lnTo>
                <a:close/>
              </a:path>
              <a:path w="1075055" h="1045210">
                <a:moveTo>
                  <a:pt x="985748" y="284479"/>
                </a:moveTo>
                <a:lnTo>
                  <a:pt x="929182" y="284479"/>
                </a:lnTo>
                <a:lnTo>
                  <a:pt x="934377" y="279400"/>
                </a:lnTo>
                <a:lnTo>
                  <a:pt x="939317" y="279400"/>
                </a:lnTo>
                <a:lnTo>
                  <a:pt x="943369" y="274320"/>
                </a:lnTo>
                <a:lnTo>
                  <a:pt x="946569" y="267970"/>
                </a:lnTo>
                <a:lnTo>
                  <a:pt x="954303" y="260350"/>
                </a:lnTo>
                <a:lnTo>
                  <a:pt x="955027" y="256539"/>
                </a:lnTo>
                <a:lnTo>
                  <a:pt x="957211" y="250189"/>
                </a:lnTo>
                <a:lnTo>
                  <a:pt x="957248" y="247650"/>
                </a:lnTo>
                <a:lnTo>
                  <a:pt x="964806" y="242570"/>
                </a:lnTo>
                <a:lnTo>
                  <a:pt x="980681" y="207010"/>
                </a:lnTo>
                <a:lnTo>
                  <a:pt x="979779" y="203200"/>
                </a:lnTo>
                <a:lnTo>
                  <a:pt x="976820" y="200660"/>
                </a:lnTo>
                <a:lnTo>
                  <a:pt x="983424" y="195579"/>
                </a:lnTo>
                <a:lnTo>
                  <a:pt x="980109" y="189229"/>
                </a:lnTo>
                <a:lnTo>
                  <a:pt x="985748" y="187960"/>
                </a:lnTo>
                <a:lnTo>
                  <a:pt x="986345" y="184150"/>
                </a:lnTo>
                <a:lnTo>
                  <a:pt x="986904" y="180339"/>
                </a:lnTo>
                <a:lnTo>
                  <a:pt x="987513" y="176529"/>
                </a:lnTo>
                <a:lnTo>
                  <a:pt x="987640" y="173989"/>
                </a:lnTo>
                <a:lnTo>
                  <a:pt x="992503" y="168910"/>
                </a:lnTo>
                <a:lnTo>
                  <a:pt x="994778" y="165100"/>
                </a:lnTo>
                <a:lnTo>
                  <a:pt x="994727" y="153670"/>
                </a:lnTo>
                <a:lnTo>
                  <a:pt x="997699" y="148589"/>
                </a:lnTo>
                <a:lnTo>
                  <a:pt x="1000594" y="140970"/>
                </a:lnTo>
                <a:lnTo>
                  <a:pt x="1002437" y="138429"/>
                </a:lnTo>
                <a:lnTo>
                  <a:pt x="1004290" y="133350"/>
                </a:lnTo>
                <a:lnTo>
                  <a:pt x="1003882" y="129539"/>
                </a:lnTo>
                <a:lnTo>
                  <a:pt x="1008851" y="127000"/>
                </a:lnTo>
                <a:lnTo>
                  <a:pt x="1005484" y="121920"/>
                </a:lnTo>
                <a:lnTo>
                  <a:pt x="1006791" y="121920"/>
                </a:lnTo>
                <a:lnTo>
                  <a:pt x="1006727" y="123189"/>
                </a:lnTo>
                <a:lnTo>
                  <a:pt x="1041859" y="123189"/>
                </a:lnTo>
                <a:lnTo>
                  <a:pt x="1036561" y="137160"/>
                </a:lnTo>
                <a:lnTo>
                  <a:pt x="1030806" y="153670"/>
                </a:lnTo>
                <a:lnTo>
                  <a:pt x="1025268" y="170179"/>
                </a:lnTo>
                <a:lnTo>
                  <a:pt x="1019657" y="187960"/>
                </a:lnTo>
                <a:lnTo>
                  <a:pt x="1017536" y="193039"/>
                </a:lnTo>
                <a:lnTo>
                  <a:pt x="1015098" y="199389"/>
                </a:lnTo>
                <a:lnTo>
                  <a:pt x="1007803" y="222250"/>
                </a:lnTo>
                <a:lnTo>
                  <a:pt x="1002566" y="237489"/>
                </a:lnTo>
                <a:lnTo>
                  <a:pt x="992985" y="267970"/>
                </a:lnTo>
                <a:lnTo>
                  <a:pt x="963561" y="267970"/>
                </a:lnTo>
                <a:lnTo>
                  <a:pt x="963180" y="269239"/>
                </a:lnTo>
                <a:lnTo>
                  <a:pt x="992586" y="269239"/>
                </a:lnTo>
                <a:lnTo>
                  <a:pt x="992187" y="270510"/>
                </a:lnTo>
                <a:lnTo>
                  <a:pt x="984554" y="270510"/>
                </a:lnTo>
                <a:lnTo>
                  <a:pt x="984199" y="274320"/>
                </a:lnTo>
                <a:lnTo>
                  <a:pt x="983589" y="276860"/>
                </a:lnTo>
                <a:lnTo>
                  <a:pt x="949907" y="276860"/>
                </a:lnTo>
                <a:lnTo>
                  <a:pt x="948944" y="278129"/>
                </a:lnTo>
                <a:lnTo>
                  <a:pt x="983682" y="278129"/>
                </a:lnTo>
                <a:lnTo>
                  <a:pt x="983869" y="280670"/>
                </a:lnTo>
                <a:lnTo>
                  <a:pt x="984885" y="281939"/>
                </a:lnTo>
                <a:lnTo>
                  <a:pt x="985748" y="284479"/>
                </a:lnTo>
                <a:close/>
              </a:path>
              <a:path w="1075055" h="1045210">
                <a:moveTo>
                  <a:pt x="767556" y="124460"/>
                </a:moveTo>
                <a:lnTo>
                  <a:pt x="748741" y="124460"/>
                </a:lnTo>
                <a:lnTo>
                  <a:pt x="750971" y="121987"/>
                </a:lnTo>
                <a:lnTo>
                  <a:pt x="754532" y="123189"/>
                </a:lnTo>
                <a:lnTo>
                  <a:pt x="769835" y="123189"/>
                </a:lnTo>
                <a:lnTo>
                  <a:pt x="767556" y="124460"/>
                </a:lnTo>
                <a:close/>
              </a:path>
              <a:path w="1075055" h="1045210">
                <a:moveTo>
                  <a:pt x="765276" y="125729"/>
                </a:moveTo>
                <a:lnTo>
                  <a:pt x="735634" y="125729"/>
                </a:lnTo>
                <a:lnTo>
                  <a:pt x="735241" y="124460"/>
                </a:lnTo>
                <a:lnTo>
                  <a:pt x="734987" y="123189"/>
                </a:lnTo>
                <a:lnTo>
                  <a:pt x="749757" y="123189"/>
                </a:lnTo>
                <a:lnTo>
                  <a:pt x="748741" y="124460"/>
                </a:lnTo>
                <a:lnTo>
                  <a:pt x="767556" y="124460"/>
                </a:lnTo>
                <a:lnTo>
                  <a:pt x="765276" y="125729"/>
                </a:lnTo>
                <a:close/>
              </a:path>
              <a:path w="1075055" h="1045210">
                <a:moveTo>
                  <a:pt x="762283" y="130810"/>
                </a:moveTo>
                <a:lnTo>
                  <a:pt x="750951" y="130810"/>
                </a:lnTo>
                <a:lnTo>
                  <a:pt x="750709" y="129539"/>
                </a:lnTo>
                <a:lnTo>
                  <a:pt x="750531" y="129539"/>
                </a:lnTo>
                <a:lnTo>
                  <a:pt x="750074" y="128270"/>
                </a:lnTo>
                <a:lnTo>
                  <a:pt x="763845" y="128270"/>
                </a:lnTo>
                <a:lnTo>
                  <a:pt x="763130" y="129539"/>
                </a:lnTo>
                <a:lnTo>
                  <a:pt x="762283" y="130810"/>
                </a:lnTo>
                <a:close/>
              </a:path>
              <a:path w="1075055" h="1045210">
                <a:moveTo>
                  <a:pt x="742061" y="133350"/>
                </a:moveTo>
                <a:lnTo>
                  <a:pt x="735801" y="133350"/>
                </a:lnTo>
                <a:lnTo>
                  <a:pt x="736371" y="132079"/>
                </a:lnTo>
                <a:lnTo>
                  <a:pt x="742289" y="132079"/>
                </a:lnTo>
                <a:lnTo>
                  <a:pt x="742061" y="133350"/>
                </a:lnTo>
                <a:close/>
              </a:path>
              <a:path w="1075055" h="1045210">
                <a:moveTo>
                  <a:pt x="760590" y="133350"/>
                </a:moveTo>
                <a:lnTo>
                  <a:pt x="744207" y="133350"/>
                </a:lnTo>
                <a:lnTo>
                  <a:pt x="742988" y="132079"/>
                </a:lnTo>
                <a:lnTo>
                  <a:pt x="761436" y="132079"/>
                </a:lnTo>
                <a:lnTo>
                  <a:pt x="760590" y="133350"/>
                </a:lnTo>
                <a:close/>
              </a:path>
              <a:path w="1075055" h="1045210">
                <a:moveTo>
                  <a:pt x="745291" y="142239"/>
                </a:moveTo>
                <a:lnTo>
                  <a:pt x="728700" y="142239"/>
                </a:lnTo>
                <a:lnTo>
                  <a:pt x="729437" y="140970"/>
                </a:lnTo>
                <a:lnTo>
                  <a:pt x="729919" y="139700"/>
                </a:lnTo>
                <a:lnTo>
                  <a:pt x="730542" y="138429"/>
                </a:lnTo>
                <a:lnTo>
                  <a:pt x="729120" y="138429"/>
                </a:lnTo>
                <a:lnTo>
                  <a:pt x="727887" y="137160"/>
                </a:lnTo>
                <a:lnTo>
                  <a:pt x="767778" y="137160"/>
                </a:lnTo>
                <a:lnTo>
                  <a:pt x="762215" y="140970"/>
                </a:lnTo>
                <a:lnTo>
                  <a:pt x="744766" y="140970"/>
                </a:lnTo>
                <a:lnTo>
                  <a:pt x="745291" y="142239"/>
                </a:lnTo>
                <a:close/>
              </a:path>
              <a:path w="1075055" h="1045210">
                <a:moveTo>
                  <a:pt x="762203" y="154939"/>
                </a:moveTo>
                <a:lnTo>
                  <a:pt x="725131" y="154939"/>
                </a:lnTo>
                <a:lnTo>
                  <a:pt x="727481" y="153670"/>
                </a:lnTo>
                <a:lnTo>
                  <a:pt x="727684" y="151129"/>
                </a:lnTo>
                <a:lnTo>
                  <a:pt x="752284" y="151129"/>
                </a:lnTo>
                <a:lnTo>
                  <a:pt x="754430" y="149860"/>
                </a:lnTo>
                <a:lnTo>
                  <a:pt x="755396" y="148589"/>
                </a:lnTo>
                <a:lnTo>
                  <a:pt x="754303" y="144779"/>
                </a:lnTo>
                <a:lnTo>
                  <a:pt x="753364" y="143510"/>
                </a:lnTo>
                <a:lnTo>
                  <a:pt x="752716" y="142239"/>
                </a:lnTo>
                <a:lnTo>
                  <a:pt x="748107" y="142239"/>
                </a:lnTo>
                <a:lnTo>
                  <a:pt x="744766" y="140970"/>
                </a:lnTo>
                <a:lnTo>
                  <a:pt x="762215" y="140970"/>
                </a:lnTo>
                <a:lnTo>
                  <a:pt x="765378" y="148589"/>
                </a:lnTo>
                <a:lnTo>
                  <a:pt x="762203" y="154939"/>
                </a:lnTo>
                <a:close/>
              </a:path>
              <a:path w="1075055" h="1045210">
                <a:moveTo>
                  <a:pt x="746677" y="146050"/>
                </a:moveTo>
                <a:lnTo>
                  <a:pt x="732993" y="146050"/>
                </a:lnTo>
                <a:lnTo>
                  <a:pt x="733272" y="144779"/>
                </a:lnTo>
                <a:lnTo>
                  <a:pt x="746340" y="144779"/>
                </a:lnTo>
                <a:lnTo>
                  <a:pt x="746677" y="146050"/>
                </a:lnTo>
                <a:close/>
              </a:path>
              <a:path w="1075055" h="1045210">
                <a:moveTo>
                  <a:pt x="728984" y="162560"/>
                </a:moveTo>
                <a:lnTo>
                  <a:pt x="705662" y="162560"/>
                </a:lnTo>
                <a:lnTo>
                  <a:pt x="712127" y="158750"/>
                </a:lnTo>
                <a:lnTo>
                  <a:pt x="715911" y="153670"/>
                </a:lnTo>
                <a:lnTo>
                  <a:pt x="720407" y="147320"/>
                </a:lnTo>
                <a:lnTo>
                  <a:pt x="747014" y="147320"/>
                </a:lnTo>
                <a:lnTo>
                  <a:pt x="749084" y="149860"/>
                </a:lnTo>
                <a:lnTo>
                  <a:pt x="751116" y="151129"/>
                </a:lnTo>
                <a:lnTo>
                  <a:pt x="725385" y="151129"/>
                </a:lnTo>
                <a:lnTo>
                  <a:pt x="724700" y="152400"/>
                </a:lnTo>
                <a:lnTo>
                  <a:pt x="725079" y="153670"/>
                </a:lnTo>
                <a:lnTo>
                  <a:pt x="725131" y="154939"/>
                </a:lnTo>
                <a:lnTo>
                  <a:pt x="762203" y="154939"/>
                </a:lnTo>
                <a:lnTo>
                  <a:pt x="761775" y="156210"/>
                </a:lnTo>
                <a:lnTo>
                  <a:pt x="753643" y="156210"/>
                </a:lnTo>
                <a:lnTo>
                  <a:pt x="753402" y="157479"/>
                </a:lnTo>
                <a:lnTo>
                  <a:pt x="753313" y="158750"/>
                </a:lnTo>
                <a:lnTo>
                  <a:pt x="760920" y="158750"/>
                </a:lnTo>
                <a:lnTo>
                  <a:pt x="760492" y="160020"/>
                </a:lnTo>
                <a:lnTo>
                  <a:pt x="728878" y="160020"/>
                </a:lnTo>
                <a:lnTo>
                  <a:pt x="728984" y="162560"/>
                </a:lnTo>
                <a:close/>
              </a:path>
              <a:path w="1075055" h="1045210">
                <a:moveTo>
                  <a:pt x="760920" y="158750"/>
                </a:moveTo>
                <a:lnTo>
                  <a:pt x="755205" y="158750"/>
                </a:lnTo>
                <a:lnTo>
                  <a:pt x="755027" y="157479"/>
                </a:lnTo>
                <a:lnTo>
                  <a:pt x="754570" y="156210"/>
                </a:lnTo>
                <a:lnTo>
                  <a:pt x="761775" y="156210"/>
                </a:lnTo>
                <a:lnTo>
                  <a:pt x="760920" y="158750"/>
                </a:lnTo>
                <a:close/>
              </a:path>
              <a:path w="1075055" h="1045210">
                <a:moveTo>
                  <a:pt x="705913" y="160020"/>
                </a:moveTo>
                <a:lnTo>
                  <a:pt x="697623" y="160020"/>
                </a:lnTo>
                <a:lnTo>
                  <a:pt x="698169" y="158750"/>
                </a:lnTo>
                <a:lnTo>
                  <a:pt x="706038" y="158750"/>
                </a:lnTo>
                <a:lnTo>
                  <a:pt x="705913" y="160020"/>
                </a:lnTo>
                <a:close/>
              </a:path>
              <a:path w="1075055" h="1045210">
                <a:moveTo>
                  <a:pt x="769708" y="162560"/>
                </a:moveTo>
                <a:lnTo>
                  <a:pt x="759637" y="162560"/>
                </a:lnTo>
                <a:lnTo>
                  <a:pt x="767143" y="158750"/>
                </a:lnTo>
                <a:lnTo>
                  <a:pt x="769708" y="162560"/>
                </a:lnTo>
                <a:close/>
              </a:path>
              <a:path w="1075055" h="1045210">
                <a:moveTo>
                  <a:pt x="838819" y="199389"/>
                </a:moveTo>
                <a:lnTo>
                  <a:pt x="825628" y="199389"/>
                </a:lnTo>
                <a:lnTo>
                  <a:pt x="828000" y="198120"/>
                </a:lnTo>
                <a:lnTo>
                  <a:pt x="831278" y="196850"/>
                </a:lnTo>
                <a:lnTo>
                  <a:pt x="832231" y="195579"/>
                </a:lnTo>
                <a:lnTo>
                  <a:pt x="833959" y="194310"/>
                </a:lnTo>
                <a:lnTo>
                  <a:pt x="831799" y="194310"/>
                </a:lnTo>
                <a:lnTo>
                  <a:pt x="830707" y="193039"/>
                </a:lnTo>
                <a:lnTo>
                  <a:pt x="737044" y="193039"/>
                </a:lnTo>
                <a:lnTo>
                  <a:pt x="733080" y="190500"/>
                </a:lnTo>
                <a:lnTo>
                  <a:pt x="735037" y="182879"/>
                </a:lnTo>
                <a:lnTo>
                  <a:pt x="732853" y="181610"/>
                </a:lnTo>
                <a:lnTo>
                  <a:pt x="731532" y="180339"/>
                </a:lnTo>
                <a:lnTo>
                  <a:pt x="731888" y="175260"/>
                </a:lnTo>
                <a:lnTo>
                  <a:pt x="735723" y="170179"/>
                </a:lnTo>
                <a:lnTo>
                  <a:pt x="732750" y="165100"/>
                </a:lnTo>
                <a:lnTo>
                  <a:pt x="734428" y="163829"/>
                </a:lnTo>
                <a:lnTo>
                  <a:pt x="735076" y="161289"/>
                </a:lnTo>
                <a:lnTo>
                  <a:pt x="734517" y="161289"/>
                </a:lnTo>
                <a:lnTo>
                  <a:pt x="734326" y="160020"/>
                </a:lnTo>
                <a:lnTo>
                  <a:pt x="760492" y="160020"/>
                </a:lnTo>
                <a:lnTo>
                  <a:pt x="759637" y="162560"/>
                </a:lnTo>
                <a:lnTo>
                  <a:pt x="769708" y="162560"/>
                </a:lnTo>
                <a:lnTo>
                  <a:pt x="772140" y="163829"/>
                </a:lnTo>
                <a:lnTo>
                  <a:pt x="764616" y="163829"/>
                </a:lnTo>
                <a:lnTo>
                  <a:pt x="764413" y="165100"/>
                </a:lnTo>
                <a:lnTo>
                  <a:pt x="774573" y="165100"/>
                </a:lnTo>
                <a:lnTo>
                  <a:pt x="774099" y="166370"/>
                </a:lnTo>
                <a:lnTo>
                  <a:pt x="752424" y="166370"/>
                </a:lnTo>
                <a:lnTo>
                  <a:pt x="748258" y="168910"/>
                </a:lnTo>
                <a:lnTo>
                  <a:pt x="749922" y="171450"/>
                </a:lnTo>
                <a:lnTo>
                  <a:pt x="772205" y="171450"/>
                </a:lnTo>
                <a:lnTo>
                  <a:pt x="771258" y="173989"/>
                </a:lnTo>
                <a:lnTo>
                  <a:pt x="764159" y="173989"/>
                </a:lnTo>
                <a:lnTo>
                  <a:pt x="763779" y="175260"/>
                </a:lnTo>
                <a:lnTo>
                  <a:pt x="755624" y="175260"/>
                </a:lnTo>
                <a:lnTo>
                  <a:pt x="748576" y="181610"/>
                </a:lnTo>
                <a:lnTo>
                  <a:pt x="794385" y="181610"/>
                </a:lnTo>
                <a:lnTo>
                  <a:pt x="795165" y="182879"/>
                </a:lnTo>
                <a:lnTo>
                  <a:pt x="779284" y="182879"/>
                </a:lnTo>
                <a:lnTo>
                  <a:pt x="779157" y="185420"/>
                </a:lnTo>
                <a:lnTo>
                  <a:pt x="780072" y="186689"/>
                </a:lnTo>
                <a:lnTo>
                  <a:pt x="780897" y="187960"/>
                </a:lnTo>
                <a:lnTo>
                  <a:pt x="795947" y="187960"/>
                </a:lnTo>
                <a:lnTo>
                  <a:pt x="796467" y="189229"/>
                </a:lnTo>
                <a:lnTo>
                  <a:pt x="815783" y="189229"/>
                </a:lnTo>
                <a:lnTo>
                  <a:pt x="815961" y="190500"/>
                </a:lnTo>
                <a:lnTo>
                  <a:pt x="832144" y="190500"/>
                </a:lnTo>
                <a:lnTo>
                  <a:pt x="838819" y="199389"/>
                </a:lnTo>
                <a:close/>
              </a:path>
              <a:path w="1075055" h="1045210">
                <a:moveTo>
                  <a:pt x="774573" y="165100"/>
                </a:moveTo>
                <a:lnTo>
                  <a:pt x="765161" y="165100"/>
                </a:lnTo>
                <a:lnTo>
                  <a:pt x="766024" y="163829"/>
                </a:lnTo>
                <a:lnTo>
                  <a:pt x="772140" y="163829"/>
                </a:lnTo>
                <a:lnTo>
                  <a:pt x="774573" y="165100"/>
                </a:lnTo>
                <a:close/>
              </a:path>
              <a:path w="1075055" h="1045210">
                <a:moveTo>
                  <a:pt x="710997" y="175260"/>
                </a:moveTo>
                <a:lnTo>
                  <a:pt x="662686" y="175260"/>
                </a:lnTo>
                <a:lnTo>
                  <a:pt x="663600" y="173989"/>
                </a:lnTo>
                <a:lnTo>
                  <a:pt x="668223" y="173989"/>
                </a:lnTo>
                <a:lnTo>
                  <a:pt x="669048" y="172720"/>
                </a:lnTo>
                <a:lnTo>
                  <a:pt x="673558" y="168910"/>
                </a:lnTo>
                <a:lnTo>
                  <a:pt x="671982" y="166370"/>
                </a:lnTo>
                <a:lnTo>
                  <a:pt x="723900" y="166370"/>
                </a:lnTo>
                <a:lnTo>
                  <a:pt x="717181" y="168910"/>
                </a:lnTo>
                <a:lnTo>
                  <a:pt x="715156" y="170179"/>
                </a:lnTo>
                <a:lnTo>
                  <a:pt x="694690" y="170179"/>
                </a:lnTo>
                <a:lnTo>
                  <a:pt x="693521" y="171450"/>
                </a:lnTo>
                <a:lnTo>
                  <a:pt x="693686" y="172720"/>
                </a:lnTo>
                <a:lnTo>
                  <a:pt x="712419" y="172720"/>
                </a:lnTo>
                <a:lnTo>
                  <a:pt x="710997" y="175260"/>
                </a:lnTo>
                <a:close/>
              </a:path>
              <a:path w="1075055" h="1045210">
                <a:moveTo>
                  <a:pt x="729195" y="167639"/>
                </a:moveTo>
                <a:lnTo>
                  <a:pt x="726694" y="167639"/>
                </a:lnTo>
                <a:lnTo>
                  <a:pt x="723900" y="166370"/>
                </a:lnTo>
                <a:lnTo>
                  <a:pt x="729142" y="166370"/>
                </a:lnTo>
                <a:lnTo>
                  <a:pt x="729195" y="167639"/>
                </a:lnTo>
                <a:close/>
              </a:path>
              <a:path w="1075055" h="1045210">
                <a:moveTo>
                  <a:pt x="772205" y="171450"/>
                </a:moveTo>
                <a:lnTo>
                  <a:pt x="749922" y="171450"/>
                </a:lnTo>
                <a:lnTo>
                  <a:pt x="753388" y="167639"/>
                </a:lnTo>
                <a:lnTo>
                  <a:pt x="752424" y="166370"/>
                </a:lnTo>
                <a:lnTo>
                  <a:pt x="774099" y="166370"/>
                </a:lnTo>
                <a:lnTo>
                  <a:pt x="772205" y="171450"/>
                </a:lnTo>
                <a:close/>
              </a:path>
              <a:path w="1075055" h="1045210">
                <a:moveTo>
                  <a:pt x="712419" y="172720"/>
                </a:moveTo>
                <a:lnTo>
                  <a:pt x="696518" y="172720"/>
                </a:lnTo>
                <a:lnTo>
                  <a:pt x="696734" y="170179"/>
                </a:lnTo>
                <a:lnTo>
                  <a:pt x="715156" y="170179"/>
                </a:lnTo>
                <a:lnTo>
                  <a:pt x="713130" y="171450"/>
                </a:lnTo>
                <a:lnTo>
                  <a:pt x="712419" y="172720"/>
                </a:lnTo>
                <a:close/>
              </a:path>
              <a:path w="1075055" h="1045210">
                <a:moveTo>
                  <a:pt x="794385" y="181610"/>
                </a:moveTo>
                <a:lnTo>
                  <a:pt x="757099" y="181610"/>
                </a:lnTo>
                <a:lnTo>
                  <a:pt x="758126" y="180339"/>
                </a:lnTo>
                <a:lnTo>
                  <a:pt x="755624" y="175260"/>
                </a:lnTo>
                <a:lnTo>
                  <a:pt x="764590" y="175260"/>
                </a:lnTo>
                <a:lnTo>
                  <a:pt x="764159" y="173989"/>
                </a:lnTo>
                <a:lnTo>
                  <a:pt x="771258" y="173989"/>
                </a:lnTo>
                <a:lnTo>
                  <a:pt x="772553" y="176529"/>
                </a:lnTo>
                <a:lnTo>
                  <a:pt x="782002" y="176529"/>
                </a:lnTo>
                <a:lnTo>
                  <a:pt x="783831" y="177800"/>
                </a:lnTo>
                <a:lnTo>
                  <a:pt x="789432" y="180339"/>
                </a:lnTo>
                <a:lnTo>
                  <a:pt x="791705" y="180339"/>
                </a:lnTo>
                <a:lnTo>
                  <a:pt x="794385" y="181610"/>
                </a:lnTo>
                <a:close/>
              </a:path>
              <a:path w="1075055" h="1045210">
                <a:moveTo>
                  <a:pt x="782002" y="176529"/>
                </a:moveTo>
                <a:lnTo>
                  <a:pt x="772553" y="176529"/>
                </a:lnTo>
                <a:lnTo>
                  <a:pt x="780173" y="175260"/>
                </a:lnTo>
                <a:lnTo>
                  <a:pt x="782002" y="176529"/>
                </a:lnTo>
                <a:close/>
              </a:path>
              <a:path w="1075055" h="1045210">
                <a:moveTo>
                  <a:pt x="708153" y="180339"/>
                </a:moveTo>
                <a:lnTo>
                  <a:pt x="690424" y="180339"/>
                </a:lnTo>
                <a:lnTo>
                  <a:pt x="689660" y="177800"/>
                </a:lnTo>
                <a:lnTo>
                  <a:pt x="676338" y="177800"/>
                </a:lnTo>
                <a:lnTo>
                  <a:pt x="676224" y="176529"/>
                </a:lnTo>
                <a:lnTo>
                  <a:pt x="710286" y="176529"/>
                </a:lnTo>
                <a:lnTo>
                  <a:pt x="708153" y="180339"/>
                </a:lnTo>
                <a:close/>
              </a:path>
              <a:path w="1075055" h="1045210">
                <a:moveTo>
                  <a:pt x="688276" y="179070"/>
                </a:moveTo>
                <a:lnTo>
                  <a:pt x="673416" y="179070"/>
                </a:lnTo>
                <a:lnTo>
                  <a:pt x="674852" y="177800"/>
                </a:lnTo>
                <a:lnTo>
                  <a:pt x="689660" y="177800"/>
                </a:lnTo>
                <a:lnTo>
                  <a:pt x="688276" y="179070"/>
                </a:lnTo>
                <a:close/>
              </a:path>
              <a:path w="1075055" h="1045210">
                <a:moveTo>
                  <a:pt x="677900" y="184150"/>
                </a:moveTo>
                <a:lnTo>
                  <a:pt x="655091" y="184150"/>
                </a:lnTo>
                <a:lnTo>
                  <a:pt x="654850" y="182879"/>
                </a:lnTo>
                <a:lnTo>
                  <a:pt x="652754" y="181610"/>
                </a:lnTo>
                <a:lnTo>
                  <a:pt x="679234" y="181610"/>
                </a:lnTo>
                <a:lnTo>
                  <a:pt x="677900" y="184150"/>
                </a:lnTo>
                <a:close/>
              </a:path>
              <a:path w="1075055" h="1045210">
                <a:moveTo>
                  <a:pt x="682083" y="189229"/>
                </a:moveTo>
                <a:lnTo>
                  <a:pt x="674865" y="189229"/>
                </a:lnTo>
                <a:lnTo>
                  <a:pt x="680275" y="184150"/>
                </a:lnTo>
                <a:lnTo>
                  <a:pt x="679234" y="181610"/>
                </a:lnTo>
                <a:lnTo>
                  <a:pt x="707547" y="181610"/>
                </a:lnTo>
                <a:lnTo>
                  <a:pt x="706335" y="184150"/>
                </a:lnTo>
                <a:lnTo>
                  <a:pt x="704189" y="187960"/>
                </a:lnTo>
                <a:lnTo>
                  <a:pt x="682967" y="187960"/>
                </a:lnTo>
                <a:lnTo>
                  <a:pt x="682083" y="189229"/>
                </a:lnTo>
                <a:close/>
              </a:path>
              <a:path w="1075055" h="1045210">
                <a:moveTo>
                  <a:pt x="781571" y="184150"/>
                </a:moveTo>
                <a:lnTo>
                  <a:pt x="779284" y="182879"/>
                </a:lnTo>
                <a:lnTo>
                  <a:pt x="783145" y="182879"/>
                </a:lnTo>
                <a:lnTo>
                  <a:pt x="781571" y="184150"/>
                </a:lnTo>
                <a:close/>
              </a:path>
              <a:path w="1075055" h="1045210">
                <a:moveTo>
                  <a:pt x="795947" y="187960"/>
                </a:moveTo>
                <a:lnTo>
                  <a:pt x="780897" y="187960"/>
                </a:lnTo>
                <a:lnTo>
                  <a:pt x="782459" y="186689"/>
                </a:lnTo>
                <a:lnTo>
                  <a:pt x="783653" y="185420"/>
                </a:lnTo>
                <a:lnTo>
                  <a:pt x="784694" y="184150"/>
                </a:lnTo>
                <a:lnTo>
                  <a:pt x="785114" y="184150"/>
                </a:lnTo>
                <a:lnTo>
                  <a:pt x="785088" y="182879"/>
                </a:lnTo>
                <a:lnTo>
                  <a:pt x="795165" y="182879"/>
                </a:lnTo>
                <a:lnTo>
                  <a:pt x="797507" y="186689"/>
                </a:lnTo>
                <a:lnTo>
                  <a:pt x="795426" y="186689"/>
                </a:lnTo>
                <a:lnTo>
                  <a:pt x="795947" y="187960"/>
                </a:lnTo>
                <a:close/>
              </a:path>
              <a:path w="1075055" h="1045210">
                <a:moveTo>
                  <a:pt x="810596" y="187960"/>
                </a:moveTo>
                <a:lnTo>
                  <a:pt x="797623" y="187960"/>
                </a:lnTo>
                <a:lnTo>
                  <a:pt x="799503" y="185420"/>
                </a:lnTo>
                <a:lnTo>
                  <a:pt x="803516" y="182879"/>
                </a:lnTo>
                <a:lnTo>
                  <a:pt x="806958" y="182879"/>
                </a:lnTo>
                <a:lnTo>
                  <a:pt x="810271" y="184150"/>
                </a:lnTo>
                <a:lnTo>
                  <a:pt x="810596" y="187960"/>
                </a:lnTo>
                <a:close/>
              </a:path>
              <a:path w="1075055" h="1045210">
                <a:moveTo>
                  <a:pt x="673608" y="187960"/>
                </a:moveTo>
                <a:lnTo>
                  <a:pt x="650849" y="187960"/>
                </a:lnTo>
                <a:lnTo>
                  <a:pt x="652448" y="186689"/>
                </a:lnTo>
                <a:lnTo>
                  <a:pt x="653757" y="185420"/>
                </a:lnTo>
                <a:lnTo>
                  <a:pt x="655256" y="184150"/>
                </a:lnTo>
                <a:lnTo>
                  <a:pt x="673709" y="184150"/>
                </a:lnTo>
                <a:lnTo>
                  <a:pt x="671093" y="185420"/>
                </a:lnTo>
                <a:lnTo>
                  <a:pt x="673608" y="187960"/>
                </a:lnTo>
                <a:close/>
              </a:path>
              <a:path w="1075055" h="1045210">
                <a:moveTo>
                  <a:pt x="825309" y="190500"/>
                </a:moveTo>
                <a:lnTo>
                  <a:pt x="820102" y="190500"/>
                </a:lnTo>
                <a:lnTo>
                  <a:pt x="820508" y="186689"/>
                </a:lnTo>
                <a:lnTo>
                  <a:pt x="818351" y="185420"/>
                </a:lnTo>
                <a:lnTo>
                  <a:pt x="815759" y="184150"/>
                </a:lnTo>
                <a:lnTo>
                  <a:pt x="819302" y="185420"/>
                </a:lnTo>
                <a:lnTo>
                  <a:pt x="823439" y="185420"/>
                </a:lnTo>
                <a:lnTo>
                  <a:pt x="825309" y="190500"/>
                </a:lnTo>
                <a:close/>
              </a:path>
              <a:path w="1075055" h="1045210">
                <a:moveTo>
                  <a:pt x="823439" y="185420"/>
                </a:moveTo>
                <a:lnTo>
                  <a:pt x="819302" y="185420"/>
                </a:lnTo>
                <a:lnTo>
                  <a:pt x="822971" y="184150"/>
                </a:lnTo>
                <a:lnTo>
                  <a:pt x="823439" y="185420"/>
                </a:lnTo>
                <a:close/>
              </a:path>
              <a:path w="1075055" h="1045210">
                <a:moveTo>
                  <a:pt x="663206" y="208279"/>
                </a:moveTo>
                <a:lnTo>
                  <a:pt x="633665" y="208279"/>
                </a:lnTo>
                <a:lnTo>
                  <a:pt x="633335" y="201929"/>
                </a:lnTo>
                <a:lnTo>
                  <a:pt x="634922" y="199389"/>
                </a:lnTo>
                <a:lnTo>
                  <a:pt x="637514" y="198120"/>
                </a:lnTo>
                <a:lnTo>
                  <a:pt x="638378" y="191770"/>
                </a:lnTo>
                <a:lnTo>
                  <a:pt x="639890" y="190500"/>
                </a:lnTo>
                <a:lnTo>
                  <a:pt x="644474" y="187960"/>
                </a:lnTo>
                <a:lnTo>
                  <a:pt x="645580" y="186689"/>
                </a:lnTo>
                <a:lnTo>
                  <a:pt x="646798" y="185420"/>
                </a:lnTo>
                <a:lnTo>
                  <a:pt x="646925" y="186689"/>
                </a:lnTo>
                <a:lnTo>
                  <a:pt x="648601" y="186689"/>
                </a:lnTo>
                <a:lnTo>
                  <a:pt x="649884" y="187960"/>
                </a:lnTo>
                <a:lnTo>
                  <a:pt x="673608" y="187960"/>
                </a:lnTo>
                <a:lnTo>
                  <a:pt x="674865" y="189229"/>
                </a:lnTo>
                <a:lnTo>
                  <a:pt x="682083" y="189229"/>
                </a:lnTo>
                <a:lnTo>
                  <a:pt x="680313" y="191770"/>
                </a:lnTo>
                <a:lnTo>
                  <a:pt x="678320" y="194310"/>
                </a:lnTo>
                <a:lnTo>
                  <a:pt x="675491" y="196850"/>
                </a:lnTo>
                <a:lnTo>
                  <a:pt x="645934" y="196850"/>
                </a:lnTo>
                <a:lnTo>
                  <a:pt x="643966" y="199389"/>
                </a:lnTo>
                <a:lnTo>
                  <a:pt x="642263" y="203200"/>
                </a:lnTo>
                <a:lnTo>
                  <a:pt x="648995" y="205739"/>
                </a:lnTo>
                <a:lnTo>
                  <a:pt x="661035" y="205739"/>
                </a:lnTo>
                <a:lnTo>
                  <a:pt x="660933" y="207010"/>
                </a:lnTo>
                <a:lnTo>
                  <a:pt x="660666" y="207010"/>
                </a:lnTo>
                <a:lnTo>
                  <a:pt x="663206" y="208279"/>
                </a:lnTo>
                <a:close/>
              </a:path>
              <a:path w="1075055" h="1045210">
                <a:moveTo>
                  <a:pt x="647395" y="186689"/>
                </a:moveTo>
                <a:lnTo>
                  <a:pt x="646887" y="185420"/>
                </a:lnTo>
                <a:lnTo>
                  <a:pt x="648258" y="185420"/>
                </a:lnTo>
                <a:lnTo>
                  <a:pt x="647395" y="186689"/>
                </a:lnTo>
                <a:close/>
              </a:path>
              <a:path w="1075055" h="1045210">
                <a:moveTo>
                  <a:pt x="815783" y="189229"/>
                </a:moveTo>
                <a:lnTo>
                  <a:pt x="810704" y="189229"/>
                </a:lnTo>
                <a:lnTo>
                  <a:pt x="815314" y="185420"/>
                </a:lnTo>
                <a:lnTo>
                  <a:pt x="815606" y="187960"/>
                </a:lnTo>
                <a:lnTo>
                  <a:pt x="815783" y="189229"/>
                </a:lnTo>
                <a:close/>
              </a:path>
              <a:path w="1075055" h="1045210">
                <a:moveTo>
                  <a:pt x="810704" y="189229"/>
                </a:moveTo>
                <a:lnTo>
                  <a:pt x="796467" y="189229"/>
                </a:lnTo>
                <a:lnTo>
                  <a:pt x="797369" y="186689"/>
                </a:lnTo>
                <a:lnTo>
                  <a:pt x="797623" y="187960"/>
                </a:lnTo>
                <a:lnTo>
                  <a:pt x="810596" y="187960"/>
                </a:lnTo>
                <a:lnTo>
                  <a:pt x="810704" y="189229"/>
                </a:lnTo>
                <a:close/>
              </a:path>
              <a:path w="1075055" h="1045210">
                <a:moveTo>
                  <a:pt x="694080" y="203200"/>
                </a:moveTo>
                <a:lnTo>
                  <a:pt x="681748" y="203200"/>
                </a:lnTo>
                <a:lnTo>
                  <a:pt x="682345" y="201929"/>
                </a:lnTo>
                <a:lnTo>
                  <a:pt x="682294" y="200660"/>
                </a:lnTo>
                <a:lnTo>
                  <a:pt x="681469" y="199389"/>
                </a:lnTo>
                <a:lnTo>
                  <a:pt x="677608" y="199389"/>
                </a:lnTo>
                <a:lnTo>
                  <a:pt x="681062" y="196850"/>
                </a:lnTo>
                <a:lnTo>
                  <a:pt x="683221" y="194310"/>
                </a:lnTo>
                <a:lnTo>
                  <a:pt x="682967" y="187960"/>
                </a:lnTo>
                <a:lnTo>
                  <a:pt x="704189" y="187960"/>
                </a:lnTo>
                <a:lnTo>
                  <a:pt x="702995" y="189229"/>
                </a:lnTo>
                <a:lnTo>
                  <a:pt x="697217" y="189229"/>
                </a:lnTo>
                <a:lnTo>
                  <a:pt x="698703" y="190500"/>
                </a:lnTo>
                <a:lnTo>
                  <a:pt x="699465" y="190500"/>
                </a:lnTo>
                <a:lnTo>
                  <a:pt x="700125" y="193039"/>
                </a:lnTo>
                <a:lnTo>
                  <a:pt x="696036" y="196850"/>
                </a:lnTo>
                <a:lnTo>
                  <a:pt x="694080" y="203200"/>
                </a:lnTo>
                <a:close/>
              </a:path>
              <a:path w="1075055" h="1045210">
                <a:moveTo>
                  <a:pt x="832144" y="190500"/>
                </a:moveTo>
                <a:lnTo>
                  <a:pt x="825958" y="190500"/>
                </a:lnTo>
                <a:lnTo>
                  <a:pt x="830237" y="187960"/>
                </a:lnTo>
                <a:lnTo>
                  <a:pt x="832144" y="190500"/>
                </a:lnTo>
                <a:close/>
              </a:path>
              <a:path w="1075055" h="1045210">
                <a:moveTo>
                  <a:pt x="699465" y="190500"/>
                </a:moveTo>
                <a:lnTo>
                  <a:pt x="698703" y="190500"/>
                </a:lnTo>
                <a:lnTo>
                  <a:pt x="699058" y="189229"/>
                </a:lnTo>
                <a:lnTo>
                  <a:pt x="699486" y="189453"/>
                </a:lnTo>
                <a:lnTo>
                  <a:pt x="699465" y="190500"/>
                </a:lnTo>
                <a:close/>
              </a:path>
              <a:path w="1075055" h="1045210">
                <a:moveTo>
                  <a:pt x="701192" y="190500"/>
                </a:moveTo>
                <a:lnTo>
                  <a:pt x="699486" y="189453"/>
                </a:lnTo>
                <a:lnTo>
                  <a:pt x="699490" y="189229"/>
                </a:lnTo>
                <a:lnTo>
                  <a:pt x="702995" y="189229"/>
                </a:lnTo>
                <a:lnTo>
                  <a:pt x="701192" y="190500"/>
                </a:lnTo>
                <a:close/>
              </a:path>
              <a:path w="1075055" h="1045210">
                <a:moveTo>
                  <a:pt x="845058" y="201929"/>
                </a:moveTo>
                <a:lnTo>
                  <a:pt x="842479" y="201929"/>
                </a:lnTo>
                <a:lnTo>
                  <a:pt x="844511" y="191770"/>
                </a:lnTo>
                <a:lnTo>
                  <a:pt x="849452" y="196850"/>
                </a:lnTo>
                <a:lnTo>
                  <a:pt x="850023" y="200660"/>
                </a:lnTo>
                <a:lnTo>
                  <a:pt x="845591" y="200660"/>
                </a:lnTo>
                <a:lnTo>
                  <a:pt x="845058" y="201929"/>
                </a:lnTo>
                <a:close/>
              </a:path>
              <a:path w="1075055" h="1045210">
                <a:moveTo>
                  <a:pt x="584122" y="393700"/>
                </a:moveTo>
                <a:lnTo>
                  <a:pt x="568236" y="393700"/>
                </a:lnTo>
                <a:lnTo>
                  <a:pt x="569290" y="389889"/>
                </a:lnTo>
                <a:lnTo>
                  <a:pt x="574927" y="386079"/>
                </a:lnTo>
                <a:lnTo>
                  <a:pt x="571677" y="383539"/>
                </a:lnTo>
                <a:lnTo>
                  <a:pt x="572185" y="381000"/>
                </a:lnTo>
                <a:lnTo>
                  <a:pt x="589235" y="364489"/>
                </a:lnTo>
                <a:lnTo>
                  <a:pt x="597621" y="355600"/>
                </a:lnTo>
                <a:lnTo>
                  <a:pt x="605866" y="346710"/>
                </a:lnTo>
                <a:lnTo>
                  <a:pt x="608901" y="344170"/>
                </a:lnTo>
                <a:lnTo>
                  <a:pt x="611936" y="342900"/>
                </a:lnTo>
                <a:lnTo>
                  <a:pt x="616254" y="341629"/>
                </a:lnTo>
                <a:lnTo>
                  <a:pt x="616675" y="339089"/>
                </a:lnTo>
                <a:lnTo>
                  <a:pt x="614768" y="335279"/>
                </a:lnTo>
                <a:lnTo>
                  <a:pt x="622731" y="331470"/>
                </a:lnTo>
                <a:lnTo>
                  <a:pt x="624649" y="326389"/>
                </a:lnTo>
                <a:lnTo>
                  <a:pt x="631964" y="323850"/>
                </a:lnTo>
                <a:lnTo>
                  <a:pt x="633260" y="321310"/>
                </a:lnTo>
                <a:lnTo>
                  <a:pt x="637616" y="312420"/>
                </a:lnTo>
                <a:lnTo>
                  <a:pt x="642048" y="308610"/>
                </a:lnTo>
                <a:lnTo>
                  <a:pt x="652957" y="300989"/>
                </a:lnTo>
                <a:lnTo>
                  <a:pt x="659472" y="298450"/>
                </a:lnTo>
                <a:lnTo>
                  <a:pt x="661670" y="290829"/>
                </a:lnTo>
                <a:lnTo>
                  <a:pt x="669378" y="287020"/>
                </a:lnTo>
                <a:lnTo>
                  <a:pt x="672477" y="278129"/>
                </a:lnTo>
                <a:lnTo>
                  <a:pt x="680770" y="274320"/>
                </a:lnTo>
                <a:lnTo>
                  <a:pt x="687006" y="271779"/>
                </a:lnTo>
                <a:lnTo>
                  <a:pt x="690372" y="265429"/>
                </a:lnTo>
                <a:lnTo>
                  <a:pt x="692796" y="260350"/>
                </a:lnTo>
                <a:lnTo>
                  <a:pt x="696308" y="251460"/>
                </a:lnTo>
                <a:lnTo>
                  <a:pt x="698998" y="247650"/>
                </a:lnTo>
                <a:lnTo>
                  <a:pt x="702445" y="243839"/>
                </a:lnTo>
                <a:lnTo>
                  <a:pt x="708228" y="240029"/>
                </a:lnTo>
                <a:lnTo>
                  <a:pt x="707350" y="234950"/>
                </a:lnTo>
                <a:lnTo>
                  <a:pt x="711898" y="233679"/>
                </a:lnTo>
                <a:lnTo>
                  <a:pt x="722007" y="219710"/>
                </a:lnTo>
                <a:lnTo>
                  <a:pt x="727608" y="215900"/>
                </a:lnTo>
                <a:lnTo>
                  <a:pt x="735025" y="208279"/>
                </a:lnTo>
                <a:lnTo>
                  <a:pt x="737552" y="205739"/>
                </a:lnTo>
                <a:lnTo>
                  <a:pt x="742492" y="200660"/>
                </a:lnTo>
                <a:lnTo>
                  <a:pt x="743572" y="198120"/>
                </a:lnTo>
                <a:lnTo>
                  <a:pt x="742835" y="193039"/>
                </a:lnTo>
                <a:lnTo>
                  <a:pt x="824839" y="193039"/>
                </a:lnTo>
                <a:lnTo>
                  <a:pt x="824299" y="194310"/>
                </a:lnTo>
                <a:lnTo>
                  <a:pt x="748068" y="194310"/>
                </a:lnTo>
                <a:lnTo>
                  <a:pt x="747877" y="195579"/>
                </a:lnTo>
                <a:lnTo>
                  <a:pt x="823645" y="195579"/>
                </a:lnTo>
                <a:lnTo>
                  <a:pt x="823607" y="196850"/>
                </a:lnTo>
                <a:lnTo>
                  <a:pt x="824617" y="198120"/>
                </a:lnTo>
                <a:lnTo>
                  <a:pt x="750557" y="198120"/>
                </a:lnTo>
                <a:lnTo>
                  <a:pt x="747763" y="205739"/>
                </a:lnTo>
                <a:lnTo>
                  <a:pt x="751751" y="209550"/>
                </a:lnTo>
                <a:lnTo>
                  <a:pt x="757035" y="209550"/>
                </a:lnTo>
                <a:lnTo>
                  <a:pt x="758076" y="212089"/>
                </a:lnTo>
                <a:lnTo>
                  <a:pt x="740219" y="212089"/>
                </a:lnTo>
                <a:lnTo>
                  <a:pt x="739267" y="213360"/>
                </a:lnTo>
                <a:lnTo>
                  <a:pt x="739394" y="215900"/>
                </a:lnTo>
                <a:lnTo>
                  <a:pt x="739990" y="217170"/>
                </a:lnTo>
                <a:lnTo>
                  <a:pt x="742302" y="218439"/>
                </a:lnTo>
                <a:lnTo>
                  <a:pt x="736295" y="219710"/>
                </a:lnTo>
                <a:lnTo>
                  <a:pt x="736612" y="220979"/>
                </a:lnTo>
                <a:lnTo>
                  <a:pt x="736612" y="222250"/>
                </a:lnTo>
                <a:lnTo>
                  <a:pt x="739076" y="223520"/>
                </a:lnTo>
                <a:lnTo>
                  <a:pt x="753948" y="223520"/>
                </a:lnTo>
                <a:lnTo>
                  <a:pt x="757643" y="226060"/>
                </a:lnTo>
                <a:lnTo>
                  <a:pt x="754457" y="228600"/>
                </a:lnTo>
                <a:lnTo>
                  <a:pt x="751509" y="232410"/>
                </a:lnTo>
                <a:lnTo>
                  <a:pt x="731038" y="232410"/>
                </a:lnTo>
                <a:lnTo>
                  <a:pt x="730885" y="233679"/>
                </a:lnTo>
                <a:lnTo>
                  <a:pt x="730313" y="234950"/>
                </a:lnTo>
                <a:lnTo>
                  <a:pt x="728130" y="234950"/>
                </a:lnTo>
                <a:lnTo>
                  <a:pt x="727773" y="236220"/>
                </a:lnTo>
                <a:lnTo>
                  <a:pt x="747004" y="236220"/>
                </a:lnTo>
                <a:lnTo>
                  <a:pt x="745502" y="237489"/>
                </a:lnTo>
                <a:lnTo>
                  <a:pt x="740981" y="240029"/>
                </a:lnTo>
                <a:lnTo>
                  <a:pt x="738313" y="246379"/>
                </a:lnTo>
                <a:lnTo>
                  <a:pt x="711936" y="246379"/>
                </a:lnTo>
                <a:lnTo>
                  <a:pt x="712379" y="247650"/>
                </a:lnTo>
                <a:lnTo>
                  <a:pt x="724573" y="247650"/>
                </a:lnTo>
                <a:lnTo>
                  <a:pt x="724358" y="248920"/>
                </a:lnTo>
                <a:lnTo>
                  <a:pt x="724890" y="248920"/>
                </a:lnTo>
                <a:lnTo>
                  <a:pt x="725639" y="250189"/>
                </a:lnTo>
                <a:lnTo>
                  <a:pt x="728254" y="250189"/>
                </a:lnTo>
                <a:lnTo>
                  <a:pt x="733996" y="255270"/>
                </a:lnTo>
                <a:lnTo>
                  <a:pt x="729639" y="257810"/>
                </a:lnTo>
                <a:lnTo>
                  <a:pt x="724179" y="259079"/>
                </a:lnTo>
                <a:lnTo>
                  <a:pt x="722871" y="260350"/>
                </a:lnTo>
                <a:lnTo>
                  <a:pt x="720399" y="267970"/>
                </a:lnTo>
                <a:lnTo>
                  <a:pt x="695032" y="267970"/>
                </a:lnTo>
                <a:lnTo>
                  <a:pt x="694994" y="269239"/>
                </a:lnTo>
                <a:lnTo>
                  <a:pt x="719987" y="269239"/>
                </a:lnTo>
                <a:lnTo>
                  <a:pt x="711873" y="270510"/>
                </a:lnTo>
                <a:lnTo>
                  <a:pt x="706043" y="275589"/>
                </a:lnTo>
                <a:lnTo>
                  <a:pt x="705408" y="275589"/>
                </a:lnTo>
                <a:lnTo>
                  <a:pt x="704418" y="276860"/>
                </a:lnTo>
                <a:lnTo>
                  <a:pt x="704215" y="276860"/>
                </a:lnTo>
                <a:lnTo>
                  <a:pt x="700890" y="283210"/>
                </a:lnTo>
                <a:lnTo>
                  <a:pt x="696185" y="288289"/>
                </a:lnTo>
                <a:lnTo>
                  <a:pt x="691171" y="293370"/>
                </a:lnTo>
                <a:lnTo>
                  <a:pt x="686918" y="298450"/>
                </a:lnTo>
                <a:lnTo>
                  <a:pt x="685216" y="300989"/>
                </a:lnTo>
                <a:lnTo>
                  <a:pt x="675944" y="300989"/>
                </a:lnTo>
                <a:lnTo>
                  <a:pt x="674648" y="302260"/>
                </a:lnTo>
                <a:lnTo>
                  <a:pt x="660476" y="302260"/>
                </a:lnTo>
                <a:lnTo>
                  <a:pt x="659676" y="304800"/>
                </a:lnTo>
                <a:lnTo>
                  <a:pt x="659244" y="306070"/>
                </a:lnTo>
                <a:lnTo>
                  <a:pt x="655370" y="306070"/>
                </a:lnTo>
                <a:lnTo>
                  <a:pt x="653745" y="307339"/>
                </a:lnTo>
                <a:lnTo>
                  <a:pt x="652576" y="311150"/>
                </a:lnTo>
                <a:lnTo>
                  <a:pt x="666711" y="311150"/>
                </a:lnTo>
                <a:lnTo>
                  <a:pt x="665745" y="316229"/>
                </a:lnTo>
                <a:lnTo>
                  <a:pt x="664632" y="320039"/>
                </a:lnTo>
                <a:lnTo>
                  <a:pt x="657288" y="320039"/>
                </a:lnTo>
                <a:lnTo>
                  <a:pt x="649668" y="323850"/>
                </a:lnTo>
                <a:lnTo>
                  <a:pt x="651103" y="331470"/>
                </a:lnTo>
                <a:lnTo>
                  <a:pt x="651446" y="331470"/>
                </a:lnTo>
                <a:lnTo>
                  <a:pt x="645234" y="339089"/>
                </a:lnTo>
                <a:lnTo>
                  <a:pt x="642808" y="341629"/>
                </a:lnTo>
                <a:lnTo>
                  <a:pt x="623976" y="341629"/>
                </a:lnTo>
                <a:lnTo>
                  <a:pt x="623138" y="342900"/>
                </a:lnTo>
                <a:lnTo>
                  <a:pt x="622428" y="342900"/>
                </a:lnTo>
                <a:lnTo>
                  <a:pt x="621955" y="344170"/>
                </a:lnTo>
                <a:lnTo>
                  <a:pt x="622858" y="345439"/>
                </a:lnTo>
                <a:lnTo>
                  <a:pt x="639167" y="345439"/>
                </a:lnTo>
                <a:lnTo>
                  <a:pt x="632692" y="351789"/>
                </a:lnTo>
                <a:lnTo>
                  <a:pt x="625259" y="356870"/>
                </a:lnTo>
                <a:lnTo>
                  <a:pt x="623276" y="358139"/>
                </a:lnTo>
                <a:lnTo>
                  <a:pt x="621919" y="360679"/>
                </a:lnTo>
                <a:lnTo>
                  <a:pt x="620407" y="361950"/>
                </a:lnTo>
                <a:lnTo>
                  <a:pt x="616271" y="367029"/>
                </a:lnTo>
                <a:lnTo>
                  <a:pt x="612003" y="372110"/>
                </a:lnTo>
                <a:lnTo>
                  <a:pt x="607302" y="377189"/>
                </a:lnTo>
                <a:lnTo>
                  <a:pt x="603677" y="379729"/>
                </a:lnTo>
                <a:lnTo>
                  <a:pt x="585863" y="379729"/>
                </a:lnTo>
                <a:lnTo>
                  <a:pt x="585724" y="381000"/>
                </a:lnTo>
                <a:lnTo>
                  <a:pt x="585585" y="381000"/>
                </a:lnTo>
                <a:lnTo>
                  <a:pt x="587425" y="382270"/>
                </a:lnTo>
                <a:lnTo>
                  <a:pt x="599528" y="382270"/>
                </a:lnTo>
                <a:lnTo>
                  <a:pt x="597700" y="384810"/>
                </a:lnTo>
                <a:lnTo>
                  <a:pt x="591223" y="392429"/>
                </a:lnTo>
                <a:lnTo>
                  <a:pt x="584122" y="393700"/>
                </a:lnTo>
                <a:close/>
              </a:path>
              <a:path w="1075055" h="1045210">
                <a:moveTo>
                  <a:pt x="823760" y="195579"/>
                </a:moveTo>
                <a:lnTo>
                  <a:pt x="748906" y="195579"/>
                </a:lnTo>
                <a:lnTo>
                  <a:pt x="749046" y="194310"/>
                </a:lnTo>
                <a:lnTo>
                  <a:pt x="824299" y="194310"/>
                </a:lnTo>
                <a:lnTo>
                  <a:pt x="823760" y="195579"/>
                </a:lnTo>
                <a:close/>
              </a:path>
              <a:path w="1075055" h="1045210">
                <a:moveTo>
                  <a:pt x="661035" y="205739"/>
                </a:moveTo>
                <a:lnTo>
                  <a:pt x="648995" y="205739"/>
                </a:lnTo>
                <a:lnTo>
                  <a:pt x="651446" y="198120"/>
                </a:lnTo>
                <a:lnTo>
                  <a:pt x="645934" y="196850"/>
                </a:lnTo>
                <a:lnTo>
                  <a:pt x="675491" y="196850"/>
                </a:lnTo>
                <a:lnTo>
                  <a:pt x="674076" y="198120"/>
                </a:lnTo>
                <a:lnTo>
                  <a:pt x="671817" y="200660"/>
                </a:lnTo>
                <a:lnTo>
                  <a:pt x="669580" y="201929"/>
                </a:lnTo>
                <a:lnTo>
                  <a:pt x="671374" y="204470"/>
                </a:lnTo>
                <a:lnTo>
                  <a:pt x="662964" y="204470"/>
                </a:lnTo>
                <a:lnTo>
                  <a:pt x="661035" y="205739"/>
                </a:lnTo>
                <a:close/>
              </a:path>
              <a:path w="1075055" h="1045210">
                <a:moveTo>
                  <a:pt x="680478" y="208279"/>
                </a:moveTo>
                <a:lnTo>
                  <a:pt x="664476" y="208279"/>
                </a:lnTo>
                <a:lnTo>
                  <a:pt x="664960" y="207010"/>
                </a:lnTo>
                <a:lnTo>
                  <a:pt x="665568" y="205739"/>
                </a:lnTo>
                <a:lnTo>
                  <a:pt x="665354" y="205739"/>
                </a:lnTo>
                <a:lnTo>
                  <a:pt x="664438" y="204470"/>
                </a:lnTo>
                <a:lnTo>
                  <a:pt x="671374" y="204470"/>
                </a:lnTo>
                <a:lnTo>
                  <a:pt x="671970" y="203200"/>
                </a:lnTo>
                <a:lnTo>
                  <a:pt x="674090" y="200660"/>
                </a:lnTo>
                <a:lnTo>
                  <a:pt x="675157" y="198120"/>
                </a:lnTo>
                <a:lnTo>
                  <a:pt x="677608" y="199389"/>
                </a:lnTo>
                <a:lnTo>
                  <a:pt x="678154" y="200660"/>
                </a:lnTo>
                <a:lnTo>
                  <a:pt x="678573" y="201929"/>
                </a:lnTo>
                <a:lnTo>
                  <a:pt x="679678" y="203200"/>
                </a:lnTo>
                <a:lnTo>
                  <a:pt x="687640" y="203200"/>
                </a:lnTo>
                <a:lnTo>
                  <a:pt x="684734" y="205739"/>
                </a:lnTo>
                <a:lnTo>
                  <a:pt x="680478" y="208279"/>
                </a:lnTo>
                <a:close/>
              </a:path>
              <a:path w="1075055" h="1045210">
                <a:moveTo>
                  <a:pt x="757186" y="209550"/>
                </a:moveTo>
                <a:lnTo>
                  <a:pt x="751751" y="209550"/>
                </a:lnTo>
                <a:lnTo>
                  <a:pt x="754190" y="208279"/>
                </a:lnTo>
                <a:lnTo>
                  <a:pt x="755370" y="204470"/>
                </a:lnTo>
                <a:lnTo>
                  <a:pt x="755841" y="198120"/>
                </a:lnTo>
                <a:lnTo>
                  <a:pt x="824617" y="198120"/>
                </a:lnTo>
                <a:lnTo>
                  <a:pt x="825628" y="199389"/>
                </a:lnTo>
                <a:lnTo>
                  <a:pt x="838819" y="199389"/>
                </a:lnTo>
                <a:lnTo>
                  <a:pt x="839773" y="200660"/>
                </a:lnTo>
                <a:lnTo>
                  <a:pt x="791400" y="200660"/>
                </a:lnTo>
                <a:lnTo>
                  <a:pt x="789736" y="203200"/>
                </a:lnTo>
                <a:lnTo>
                  <a:pt x="789091" y="204470"/>
                </a:lnTo>
                <a:lnTo>
                  <a:pt x="762965" y="204470"/>
                </a:lnTo>
                <a:lnTo>
                  <a:pt x="757186" y="209550"/>
                </a:lnTo>
                <a:close/>
              </a:path>
              <a:path w="1075055" h="1045210">
                <a:moveTo>
                  <a:pt x="793611" y="215900"/>
                </a:moveTo>
                <a:lnTo>
                  <a:pt x="794538" y="203200"/>
                </a:lnTo>
                <a:lnTo>
                  <a:pt x="791400" y="200660"/>
                </a:lnTo>
                <a:lnTo>
                  <a:pt x="839773" y="200660"/>
                </a:lnTo>
                <a:lnTo>
                  <a:pt x="842479" y="201929"/>
                </a:lnTo>
                <a:lnTo>
                  <a:pt x="845058" y="201929"/>
                </a:lnTo>
                <a:lnTo>
                  <a:pt x="844524" y="203200"/>
                </a:lnTo>
                <a:lnTo>
                  <a:pt x="815606" y="203200"/>
                </a:lnTo>
                <a:lnTo>
                  <a:pt x="815327" y="204470"/>
                </a:lnTo>
                <a:lnTo>
                  <a:pt x="845083" y="204470"/>
                </a:lnTo>
                <a:lnTo>
                  <a:pt x="845935" y="205739"/>
                </a:lnTo>
                <a:lnTo>
                  <a:pt x="852227" y="205739"/>
                </a:lnTo>
                <a:lnTo>
                  <a:pt x="853186" y="207010"/>
                </a:lnTo>
                <a:lnTo>
                  <a:pt x="853573" y="208279"/>
                </a:lnTo>
                <a:lnTo>
                  <a:pt x="805459" y="208279"/>
                </a:lnTo>
                <a:lnTo>
                  <a:pt x="801230" y="210820"/>
                </a:lnTo>
                <a:lnTo>
                  <a:pt x="793611" y="215900"/>
                </a:lnTo>
                <a:close/>
              </a:path>
              <a:path w="1075055" h="1045210">
                <a:moveTo>
                  <a:pt x="845083" y="204470"/>
                </a:moveTo>
                <a:lnTo>
                  <a:pt x="816114" y="204470"/>
                </a:lnTo>
                <a:lnTo>
                  <a:pt x="815606" y="203200"/>
                </a:lnTo>
                <a:lnTo>
                  <a:pt x="844524" y="203200"/>
                </a:lnTo>
                <a:lnTo>
                  <a:pt x="845083" y="204470"/>
                </a:lnTo>
                <a:close/>
              </a:path>
              <a:path w="1075055" h="1045210">
                <a:moveTo>
                  <a:pt x="617837" y="215206"/>
                </a:moveTo>
                <a:lnTo>
                  <a:pt x="618986" y="207010"/>
                </a:lnTo>
                <a:lnTo>
                  <a:pt x="625843" y="204470"/>
                </a:lnTo>
                <a:lnTo>
                  <a:pt x="633665" y="208279"/>
                </a:lnTo>
                <a:lnTo>
                  <a:pt x="680478" y="208279"/>
                </a:lnTo>
                <a:lnTo>
                  <a:pt x="679988" y="209550"/>
                </a:lnTo>
                <a:lnTo>
                  <a:pt x="646734" y="209550"/>
                </a:lnTo>
                <a:lnTo>
                  <a:pt x="642416" y="210820"/>
                </a:lnTo>
                <a:lnTo>
                  <a:pt x="643147" y="212089"/>
                </a:lnTo>
                <a:lnTo>
                  <a:pt x="625297" y="212089"/>
                </a:lnTo>
                <a:lnTo>
                  <a:pt x="617837" y="215206"/>
                </a:lnTo>
                <a:close/>
              </a:path>
              <a:path w="1075055" h="1045210">
                <a:moveTo>
                  <a:pt x="763168" y="215900"/>
                </a:moveTo>
                <a:lnTo>
                  <a:pt x="759637" y="215900"/>
                </a:lnTo>
                <a:lnTo>
                  <a:pt x="761592" y="212089"/>
                </a:lnTo>
                <a:lnTo>
                  <a:pt x="763435" y="209550"/>
                </a:lnTo>
                <a:lnTo>
                  <a:pt x="762965" y="204470"/>
                </a:lnTo>
                <a:lnTo>
                  <a:pt x="789091" y="204470"/>
                </a:lnTo>
                <a:lnTo>
                  <a:pt x="785863" y="210820"/>
                </a:lnTo>
                <a:lnTo>
                  <a:pt x="766088" y="210820"/>
                </a:lnTo>
                <a:lnTo>
                  <a:pt x="763168" y="215900"/>
                </a:lnTo>
                <a:close/>
              </a:path>
              <a:path w="1075055" h="1045210">
                <a:moveTo>
                  <a:pt x="852227" y="205739"/>
                </a:moveTo>
                <a:lnTo>
                  <a:pt x="845935" y="205739"/>
                </a:lnTo>
                <a:lnTo>
                  <a:pt x="851268" y="204470"/>
                </a:lnTo>
                <a:lnTo>
                  <a:pt x="852227" y="205739"/>
                </a:lnTo>
                <a:close/>
              </a:path>
              <a:path w="1075055" h="1045210">
                <a:moveTo>
                  <a:pt x="800746" y="228600"/>
                </a:moveTo>
                <a:lnTo>
                  <a:pt x="809547" y="217170"/>
                </a:lnTo>
                <a:lnTo>
                  <a:pt x="805459" y="208279"/>
                </a:lnTo>
                <a:lnTo>
                  <a:pt x="853573" y="208279"/>
                </a:lnTo>
                <a:lnTo>
                  <a:pt x="855510" y="214629"/>
                </a:lnTo>
                <a:lnTo>
                  <a:pt x="856081" y="217170"/>
                </a:lnTo>
                <a:lnTo>
                  <a:pt x="856905" y="220979"/>
                </a:lnTo>
                <a:lnTo>
                  <a:pt x="818654" y="220979"/>
                </a:lnTo>
                <a:lnTo>
                  <a:pt x="814260" y="226060"/>
                </a:lnTo>
                <a:lnTo>
                  <a:pt x="808559" y="227329"/>
                </a:lnTo>
                <a:lnTo>
                  <a:pt x="800746" y="228600"/>
                </a:lnTo>
                <a:close/>
              </a:path>
              <a:path w="1075055" h="1045210">
                <a:moveTo>
                  <a:pt x="647547" y="226060"/>
                </a:moveTo>
                <a:lnTo>
                  <a:pt x="639432" y="226060"/>
                </a:lnTo>
                <a:lnTo>
                  <a:pt x="639279" y="224789"/>
                </a:lnTo>
                <a:lnTo>
                  <a:pt x="639191" y="223520"/>
                </a:lnTo>
                <a:lnTo>
                  <a:pt x="638860" y="222250"/>
                </a:lnTo>
                <a:lnTo>
                  <a:pt x="623760" y="222250"/>
                </a:lnTo>
                <a:lnTo>
                  <a:pt x="624128" y="220979"/>
                </a:lnTo>
                <a:lnTo>
                  <a:pt x="624103" y="219710"/>
                </a:lnTo>
                <a:lnTo>
                  <a:pt x="624001" y="218439"/>
                </a:lnTo>
                <a:lnTo>
                  <a:pt x="623938" y="217170"/>
                </a:lnTo>
                <a:lnTo>
                  <a:pt x="646417" y="217170"/>
                </a:lnTo>
                <a:lnTo>
                  <a:pt x="646734" y="209550"/>
                </a:lnTo>
                <a:lnTo>
                  <a:pt x="679988" y="209550"/>
                </a:lnTo>
                <a:lnTo>
                  <a:pt x="679498" y="210820"/>
                </a:lnTo>
                <a:lnTo>
                  <a:pt x="654571" y="210820"/>
                </a:lnTo>
                <a:lnTo>
                  <a:pt x="649795" y="212089"/>
                </a:lnTo>
                <a:lnTo>
                  <a:pt x="650811" y="215900"/>
                </a:lnTo>
                <a:lnTo>
                  <a:pt x="649745" y="220979"/>
                </a:lnTo>
                <a:lnTo>
                  <a:pt x="648488" y="223520"/>
                </a:lnTo>
                <a:lnTo>
                  <a:pt x="647547" y="226060"/>
                </a:lnTo>
                <a:close/>
              </a:path>
              <a:path w="1075055" h="1045210">
                <a:moveTo>
                  <a:pt x="655053" y="220979"/>
                </a:moveTo>
                <a:lnTo>
                  <a:pt x="652233" y="218439"/>
                </a:lnTo>
                <a:lnTo>
                  <a:pt x="655535" y="214629"/>
                </a:lnTo>
                <a:lnTo>
                  <a:pt x="654571" y="210820"/>
                </a:lnTo>
                <a:lnTo>
                  <a:pt x="679498" y="210820"/>
                </a:lnTo>
                <a:lnTo>
                  <a:pt x="677049" y="217170"/>
                </a:lnTo>
                <a:lnTo>
                  <a:pt x="658914" y="217170"/>
                </a:lnTo>
                <a:lnTo>
                  <a:pt x="655053" y="220979"/>
                </a:lnTo>
                <a:close/>
              </a:path>
              <a:path w="1075055" h="1045210">
                <a:moveTo>
                  <a:pt x="772477" y="215900"/>
                </a:moveTo>
                <a:lnTo>
                  <a:pt x="770509" y="215900"/>
                </a:lnTo>
                <a:lnTo>
                  <a:pt x="766088" y="210820"/>
                </a:lnTo>
                <a:lnTo>
                  <a:pt x="785863" y="210820"/>
                </a:lnTo>
                <a:lnTo>
                  <a:pt x="779005" y="212089"/>
                </a:lnTo>
                <a:lnTo>
                  <a:pt x="772477" y="215900"/>
                </a:lnTo>
                <a:close/>
              </a:path>
              <a:path w="1075055" h="1045210">
                <a:moveTo>
                  <a:pt x="646417" y="217170"/>
                </a:moveTo>
                <a:lnTo>
                  <a:pt x="623989" y="217170"/>
                </a:lnTo>
                <a:lnTo>
                  <a:pt x="624420" y="215900"/>
                </a:lnTo>
                <a:lnTo>
                  <a:pt x="625297" y="212089"/>
                </a:lnTo>
                <a:lnTo>
                  <a:pt x="643147" y="212089"/>
                </a:lnTo>
                <a:lnTo>
                  <a:pt x="643877" y="213360"/>
                </a:lnTo>
                <a:lnTo>
                  <a:pt x="643559" y="215900"/>
                </a:lnTo>
                <a:lnTo>
                  <a:pt x="646417" y="217170"/>
                </a:lnTo>
                <a:close/>
              </a:path>
              <a:path w="1075055" h="1045210">
                <a:moveTo>
                  <a:pt x="753948" y="223520"/>
                </a:moveTo>
                <a:lnTo>
                  <a:pt x="747293" y="223520"/>
                </a:lnTo>
                <a:lnTo>
                  <a:pt x="747420" y="218439"/>
                </a:lnTo>
                <a:lnTo>
                  <a:pt x="742302" y="218439"/>
                </a:lnTo>
                <a:lnTo>
                  <a:pt x="742467" y="217170"/>
                </a:lnTo>
                <a:lnTo>
                  <a:pt x="742480" y="213360"/>
                </a:lnTo>
                <a:lnTo>
                  <a:pt x="742378" y="212089"/>
                </a:lnTo>
                <a:lnTo>
                  <a:pt x="758076" y="212089"/>
                </a:lnTo>
                <a:lnTo>
                  <a:pt x="759637" y="215900"/>
                </a:lnTo>
                <a:lnTo>
                  <a:pt x="759880" y="215900"/>
                </a:lnTo>
                <a:lnTo>
                  <a:pt x="755205" y="217170"/>
                </a:lnTo>
                <a:lnTo>
                  <a:pt x="754468" y="219710"/>
                </a:lnTo>
                <a:lnTo>
                  <a:pt x="753948" y="223520"/>
                </a:lnTo>
                <a:close/>
              </a:path>
              <a:path w="1075055" h="1045210">
                <a:moveTo>
                  <a:pt x="617282" y="216229"/>
                </a:moveTo>
                <a:lnTo>
                  <a:pt x="616178" y="215900"/>
                </a:lnTo>
                <a:lnTo>
                  <a:pt x="617837" y="215206"/>
                </a:lnTo>
                <a:lnTo>
                  <a:pt x="617740" y="215900"/>
                </a:lnTo>
                <a:lnTo>
                  <a:pt x="617282" y="216229"/>
                </a:lnTo>
                <a:close/>
              </a:path>
              <a:path w="1075055" h="1045210">
                <a:moveTo>
                  <a:pt x="640280" y="228600"/>
                </a:moveTo>
                <a:lnTo>
                  <a:pt x="608595" y="228600"/>
                </a:lnTo>
                <a:lnTo>
                  <a:pt x="611136" y="227329"/>
                </a:lnTo>
                <a:lnTo>
                  <a:pt x="616635" y="223520"/>
                </a:lnTo>
                <a:lnTo>
                  <a:pt x="612089" y="222250"/>
                </a:lnTo>
                <a:lnTo>
                  <a:pt x="612444" y="219710"/>
                </a:lnTo>
                <a:lnTo>
                  <a:pt x="617282" y="216229"/>
                </a:lnTo>
                <a:lnTo>
                  <a:pt x="620433" y="217170"/>
                </a:lnTo>
                <a:lnTo>
                  <a:pt x="623938" y="217170"/>
                </a:lnTo>
                <a:lnTo>
                  <a:pt x="622769" y="219710"/>
                </a:lnTo>
                <a:lnTo>
                  <a:pt x="622236" y="220979"/>
                </a:lnTo>
                <a:lnTo>
                  <a:pt x="622782" y="220979"/>
                </a:lnTo>
                <a:lnTo>
                  <a:pt x="623088" y="222250"/>
                </a:lnTo>
                <a:lnTo>
                  <a:pt x="637057" y="222250"/>
                </a:lnTo>
                <a:lnTo>
                  <a:pt x="636765" y="223520"/>
                </a:lnTo>
                <a:lnTo>
                  <a:pt x="636715" y="224789"/>
                </a:lnTo>
                <a:lnTo>
                  <a:pt x="636600" y="226060"/>
                </a:lnTo>
                <a:lnTo>
                  <a:pt x="647547" y="226060"/>
                </a:lnTo>
                <a:lnTo>
                  <a:pt x="653848" y="227329"/>
                </a:lnTo>
                <a:lnTo>
                  <a:pt x="641375" y="227329"/>
                </a:lnTo>
                <a:lnTo>
                  <a:pt x="640280" y="228600"/>
                </a:lnTo>
                <a:close/>
              </a:path>
              <a:path w="1075055" h="1045210">
                <a:moveTo>
                  <a:pt x="643914" y="234950"/>
                </a:moveTo>
                <a:lnTo>
                  <a:pt x="641413" y="234950"/>
                </a:lnTo>
                <a:lnTo>
                  <a:pt x="641375" y="227329"/>
                </a:lnTo>
                <a:lnTo>
                  <a:pt x="653848" y="227329"/>
                </a:lnTo>
                <a:lnTo>
                  <a:pt x="655193" y="220979"/>
                </a:lnTo>
                <a:lnTo>
                  <a:pt x="659320" y="218439"/>
                </a:lnTo>
                <a:lnTo>
                  <a:pt x="658914" y="217170"/>
                </a:lnTo>
                <a:lnTo>
                  <a:pt x="677049" y="217170"/>
                </a:lnTo>
                <a:lnTo>
                  <a:pt x="673908" y="219710"/>
                </a:lnTo>
                <a:lnTo>
                  <a:pt x="663436" y="219710"/>
                </a:lnTo>
                <a:lnTo>
                  <a:pt x="660031" y="222250"/>
                </a:lnTo>
                <a:lnTo>
                  <a:pt x="660781" y="224789"/>
                </a:lnTo>
                <a:lnTo>
                  <a:pt x="661949" y="229870"/>
                </a:lnTo>
                <a:lnTo>
                  <a:pt x="661352" y="231139"/>
                </a:lnTo>
                <a:lnTo>
                  <a:pt x="647814" y="231139"/>
                </a:lnTo>
                <a:lnTo>
                  <a:pt x="643914" y="234950"/>
                </a:lnTo>
                <a:close/>
              </a:path>
              <a:path w="1075055" h="1045210">
                <a:moveTo>
                  <a:pt x="742619" y="223520"/>
                </a:moveTo>
                <a:lnTo>
                  <a:pt x="739076" y="223520"/>
                </a:lnTo>
                <a:lnTo>
                  <a:pt x="740027" y="222250"/>
                </a:lnTo>
                <a:lnTo>
                  <a:pt x="741095" y="219710"/>
                </a:lnTo>
                <a:lnTo>
                  <a:pt x="741667" y="219710"/>
                </a:lnTo>
                <a:lnTo>
                  <a:pt x="742175" y="218439"/>
                </a:lnTo>
                <a:lnTo>
                  <a:pt x="747420" y="218439"/>
                </a:lnTo>
                <a:lnTo>
                  <a:pt x="742619" y="223520"/>
                </a:lnTo>
                <a:close/>
              </a:path>
              <a:path w="1075055" h="1045210">
                <a:moveTo>
                  <a:pt x="667435" y="224789"/>
                </a:moveTo>
                <a:lnTo>
                  <a:pt x="665797" y="224789"/>
                </a:lnTo>
                <a:lnTo>
                  <a:pt x="663206" y="223520"/>
                </a:lnTo>
                <a:lnTo>
                  <a:pt x="663436" y="219710"/>
                </a:lnTo>
                <a:lnTo>
                  <a:pt x="673908" y="219710"/>
                </a:lnTo>
                <a:lnTo>
                  <a:pt x="672338" y="220979"/>
                </a:lnTo>
                <a:lnTo>
                  <a:pt x="667435" y="224789"/>
                </a:lnTo>
                <a:close/>
              </a:path>
              <a:path w="1075055" h="1045210">
                <a:moveTo>
                  <a:pt x="817548" y="231139"/>
                </a:moveTo>
                <a:lnTo>
                  <a:pt x="818578" y="226060"/>
                </a:lnTo>
                <a:lnTo>
                  <a:pt x="823238" y="224789"/>
                </a:lnTo>
                <a:lnTo>
                  <a:pt x="819632" y="220979"/>
                </a:lnTo>
                <a:lnTo>
                  <a:pt x="856905" y="220979"/>
                </a:lnTo>
                <a:lnTo>
                  <a:pt x="856120" y="222250"/>
                </a:lnTo>
                <a:lnTo>
                  <a:pt x="830908" y="222250"/>
                </a:lnTo>
                <a:lnTo>
                  <a:pt x="831354" y="223520"/>
                </a:lnTo>
                <a:lnTo>
                  <a:pt x="853109" y="223520"/>
                </a:lnTo>
                <a:lnTo>
                  <a:pt x="853617" y="224789"/>
                </a:lnTo>
                <a:lnTo>
                  <a:pt x="844791" y="224789"/>
                </a:lnTo>
                <a:lnTo>
                  <a:pt x="845629" y="226060"/>
                </a:lnTo>
                <a:lnTo>
                  <a:pt x="854125" y="226060"/>
                </a:lnTo>
                <a:lnTo>
                  <a:pt x="855140" y="228600"/>
                </a:lnTo>
                <a:lnTo>
                  <a:pt x="825919" y="228600"/>
                </a:lnTo>
                <a:lnTo>
                  <a:pt x="820305" y="229870"/>
                </a:lnTo>
                <a:lnTo>
                  <a:pt x="817548" y="231139"/>
                </a:lnTo>
                <a:close/>
              </a:path>
              <a:path w="1075055" h="1045210">
                <a:moveTo>
                  <a:pt x="853109" y="223520"/>
                </a:moveTo>
                <a:lnTo>
                  <a:pt x="831354" y="223520"/>
                </a:lnTo>
                <a:lnTo>
                  <a:pt x="831735" y="222250"/>
                </a:lnTo>
                <a:lnTo>
                  <a:pt x="856120" y="222250"/>
                </a:lnTo>
                <a:lnTo>
                  <a:pt x="853109" y="223520"/>
                </a:lnTo>
                <a:close/>
              </a:path>
              <a:path w="1075055" h="1045210">
                <a:moveTo>
                  <a:pt x="610568" y="241300"/>
                </a:moveTo>
                <a:lnTo>
                  <a:pt x="597725" y="241300"/>
                </a:lnTo>
                <a:lnTo>
                  <a:pt x="598945" y="232410"/>
                </a:lnTo>
                <a:lnTo>
                  <a:pt x="602068" y="229870"/>
                </a:lnTo>
                <a:lnTo>
                  <a:pt x="605040" y="226060"/>
                </a:lnTo>
                <a:lnTo>
                  <a:pt x="607758" y="223520"/>
                </a:lnTo>
                <a:lnTo>
                  <a:pt x="608595" y="228600"/>
                </a:lnTo>
                <a:lnTo>
                  <a:pt x="640280" y="228600"/>
                </a:lnTo>
                <a:lnTo>
                  <a:pt x="636993" y="232410"/>
                </a:lnTo>
                <a:lnTo>
                  <a:pt x="635762" y="233679"/>
                </a:lnTo>
                <a:lnTo>
                  <a:pt x="620128" y="233679"/>
                </a:lnTo>
                <a:lnTo>
                  <a:pt x="618744" y="234950"/>
                </a:lnTo>
                <a:lnTo>
                  <a:pt x="615581" y="236220"/>
                </a:lnTo>
                <a:lnTo>
                  <a:pt x="611645" y="237489"/>
                </a:lnTo>
                <a:lnTo>
                  <a:pt x="610568" y="241300"/>
                </a:lnTo>
                <a:close/>
              </a:path>
              <a:path w="1075055" h="1045210">
                <a:moveTo>
                  <a:pt x="854125" y="226060"/>
                </a:moveTo>
                <a:lnTo>
                  <a:pt x="845629" y="226060"/>
                </a:lnTo>
                <a:lnTo>
                  <a:pt x="845350" y="224789"/>
                </a:lnTo>
                <a:lnTo>
                  <a:pt x="853617" y="224789"/>
                </a:lnTo>
                <a:lnTo>
                  <a:pt x="854125" y="226060"/>
                </a:lnTo>
                <a:close/>
              </a:path>
              <a:path w="1075055" h="1045210">
                <a:moveTo>
                  <a:pt x="848880" y="243839"/>
                </a:moveTo>
                <a:lnTo>
                  <a:pt x="820470" y="243839"/>
                </a:lnTo>
                <a:lnTo>
                  <a:pt x="825919" y="228600"/>
                </a:lnTo>
                <a:lnTo>
                  <a:pt x="833996" y="228600"/>
                </a:lnTo>
                <a:lnTo>
                  <a:pt x="833996" y="229870"/>
                </a:lnTo>
                <a:lnTo>
                  <a:pt x="855648" y="229870"/>
                </a:lnTo>
                <a:lnTo>
                  <a:pt x="855941" y="232410"/>
                </a:lnTo>
                <a:lnTo>
                  <a:pt x="857008" y="237489"/>
                </a:lnTo>
                <a:lnTo>
                  <a:pt x="857896" y="240029"/>
                </a:lnTo>
                <a:lnTo>
                  <a:pt x="857440" y="242570"/>
                </a:lnTo>
                <a:lnTo>
                  <a:pt x="849388" y="242570"/>
                </a:lnTo>
                <a:lnTo>
                  <a:pt x="848880" y="243839"/>
                </a:lnTo>
                <a:close/>
              </a:path>
              <a:path w="1075055" h="1045210">
                <a:moveTo>
                  <a:pt x="855648" y="229870"/>
                </a:moveTo>
                <a:lnTo>
                  <a:pt x="835926" y="229870"/>
                </a:lnTo>
                <a:lnTo>
                  <a:pt x="836041" y="228600"/>
                </a:lnTo>
                <a:lnTo>
                  <a:pt x="855140" y="228600"/>
                </a:lnTo>
                <a:lnTo>
                  <a:pt x="855648" y="229870"/>
                </a:lnTo>
                <a:close/>
              </a:path>
              <a:path w="1075055" h="1045210">
                <a:moveTo>
                  <a:pt x="660158" y="233679"/>
                </a:moveTo>
                <a:lnTo>
                  <a:pt x="651891" y="231139"/>
                </a:lnTo>
                <a:lnTo>
                  <a:pt x="661352" y="231139"/>
                </a:lnTo>
                <a:lnTo>
                  <a:pt x="660158" y="233679"/>
                </a:lnTo>
                <a:close/>
              </a:path>
              <a:path w="1075055" h="1045210">
                <a:moveTo>
                  <a:pt x="747004" y="236220"/>
                </a:moveTo>
                <a:lnTo>
                  <a:pt x="730211" y="236220"/>
                </a:lnTo>
                <a:lnTo>
                  <a:pt x="730313" y="234950"/>
                </a:lnTo>
                <a:lnTo>
                  <a:pt x="733971" y="232410"/>
                </a:lnTo>
                <a:lnTo>
                  <a:pt x="751509" y="232410"/>
                </a:lnTo>
                <a:lnTo>
                  <a:pt x="747004" y="236220"/>
                </a:lnTo>
                <a:close/>
              </a:path>
              <a:path w="1075055" h="1045210">
                <a:moveTo>
                  <a:pt x="630072" y="242570"/>
                </a:moveTo>
                <a:lnTo>
                  <a:pt x="610209" y="242570"/>
                </a:lnTo>
                <a:lnTo>
                  <a:pt x="616902" y="238760"/>
                </a:lnTo>
                <a:lnTo>
                  <a:pt x="620014" y="237489"/>
                </a:lnTo>
                <a:lnTo>
                  <a:pt x="619316" y="236220"/>
                </a:lnTo>
                <a:lnTo>
                  <a:pt x="618871" y="234950"/>
                </a:lnTo>
                <a:lnTo>
                  <a:pt x="619277" y="234950"/>
                </a:lnTo>
                <a:lnTo>
                  <a:pt x="620128" y="233679"/>
                </a:lnTo>
                <a:lnTo>
                  <a:pt x="632294" y="233679"/>
                </a:lnTo>
                <a:lnTo>
                  <a:pt x="629958" y="234950"/>
                </a:lnTo>
                <a:lnTo>
                  <a:pt x="630135" y="237489"/>
                </a:lnTo>
                <a:lnTo>
                  <a:pt x="632447" y="237489"/>
                </a:lnTo>
                <a:lnTo>
                  <a:pt x="637867" y="241300"/>
                </a:lnTo>
                <a:lnTo>
                  <a:pt x="630593" y="241300"/>
                </a:lnTo>
                <a:lnTo>
                  <a:pt x="630072" y="242570"/>
                </a:lnTo>
                <a:close/>
              </a:path>
              <a:path w="1075055" h="1045210">
                <a:moveTo>
                  <a:pt x="729919" y="236220"/>
                </a:moveTo>
                <a:lnTo>
                  <a:pt x="729424" y="236220"/>
                </a:lnTo>
                <a:lnTo>
                  <a:pt x="728130" y="234950"/>
                </a:lnTo>
                <a:lnTo>
                  <a:pt x="730313" y="234950"/>
                </a:lnTo>
                <a:lnTo>
                  <a:pt x="729919" y="236220"/>
                </a:lnTo>
                <a:close/>
              </a:path>
              <a:path w="1075055" h="1045210">
                <a:moveTo>
                  <a:pt x="588264" y="261620"/>
                </a:moveTo>
                <a:lnTo>
                  <a:pt x="571436" y="261620"/>
                </a:lnTo>
                <a:lnTo>
                  <a:pt x="570788" y="260350"/>
                </a:lnTo>
                <a:lnTo>
                  <a:pt x="574536" y="260350"/>
                </a:lnTo>
                <a:lnTo>
                  <a:pt x="577748" y="259079"/>
                </a:lnTo>
                <a:lnTo>
                  <a:pt x="579029" y="251460"/>
                </a:lnTo>
                <a:lnTo>
                  <a:pt x="581367" y="250189"/>
                </a:lnTo>
                <a:lnTo>
                  <a:pt x="586764" y="245110"/>
                </a:lnTo>
                <a:lnTo>
                  <a:pt x="589545" y="242570"/>
                </a:lnTo>
                <a:lnTo>
                  <a:pt x="592912" y="236220"/>
                </a:lnTo>
                <a:lnTo>
                  <a:pt x="597725" y="241300"/>
                </a:lnTo>
                <a:lnTo>
                  <a:pt x="610568" y="241300"/>
                </a:lnTo>
                <a:lnTo>
                  <a:pt x="610209" y="242570"/>
                </a:lnTo>
                <a:lnTo>
                  <a:pt x="639673" y="242570"/>
                </a:lnTo>
                <a:lnTo>
                  <a:pt x="640033" y="248920"/>
                </a:lnTo>
                <a:lnTo>
                  <a:pt x="610058" y="248920"/>
                </a:lnTo>
                <a:lnTo>
                  <a:pt x="610349" y="250189"/>
                </a:lnTo>
                <a:lnTo>
                  <a:pt x="610388" y="251460"/>
                </a:lnTo>
                <a:lnTo>
                  <a:pt x="638752" y="251460"/>
                </a:lnTo>
                <a:lnTo>
                  <a:pt x="634695" y="255270"/>
                </a:lnTo>
                <a:lnTo>
                  <a:pt x="582726" y="255270"/>
                </a:lnTo>
                <a:lnTo>
                  <a:pt x="582815" y="256539"/>
                </a:lnTo>
                <a:lnTo>
                  <a:pt x="619480" y="256539"/>
                </a:lnTo>
                <a:lnTo>
                  <a:pt x="620001" y="257810"/>
                </a:lnTo>
                <a:lnTo>
                  <a:pt x="589445" y="257810"/>
                </a:lnTo>
                <a:lnTo>
                  <a:pt x="588264" y="261620"/>
                </a:lnTo>
                <a:close/>
              </a:path>
              <a:path w="1075055" h="1045210">
                <a:moveTo>
                  <a:pt x="815225" y="259079"/>
                </a:moveTo>
                <a:lnTo>
                  <a:pt x="813321" y="256539"/>
                </a:lnTo>
                <a:lnTo>
                  <a:pt x="812850" y="254000"/>
                </a:lnTo>
                <a:lnTo>
                  <a:pt x="816089" y="250189"/>
                </a:lnTo>
                <a:lnTo>
                  <a:pt x="812952" y="242570"/>
                </a:lnTo>
                <a:lnTo>
                  <a:pt x="815442" y="238760"/>
                </a:lnTo>
                <a:lnTo>
                  <a:pt x="818984" y="237489"/>
                </a:lnTo>
                <a:lnTo>
                  <a:pt x="820470" y="243839"/>
                </a:lnTo>
                <a:lnTo>
                  <a:pt x="847940" y="243839"/>
                </a:lnTo>
                <a:lnTo>
                  <a:pt x="847737" y="245110"/>
                </a:lnTo>
                <a:lnTo>
                  <a:pt x="847940" y="246379"/>
                </a:lnTo>
                <a:lnTo>
                  <a:pt x="848029" y="248920"/>
                </a:lnTo>
                <a:lnTo>
                  <a:pt x="855035" y="248920"/>
                </a:lnTo>
                <a:lnTo>
                  <a:pt x="855078" y="250189"/>
                </a:lnTo>
                <a:lnTo>
                  <a:pt x="857441" y="251460"/>
                </a:lnTo>
                <a:lnTo>
                  <a:pt x="858354" y="255270"/>
                </a:lnTo>
                <a:lnTo>
                  <a:pt x="857898" y="256539"/>
                </a:lnTo>
                <a:lnTo>
                  <a:pt x="818617" y="256539"/>
                </a:lnTo>
                <a:lnTo>
                  <a:pt x="815225" y="259079"/>
                </a:lnTo>
                <a:close/>
              </a:path>
              <a:path w="1075055" h="1045210">
                <a:moveTo>
                  <a:pt x="639673" y="242570"/>
                </a:moveTo>
                <a:lnTo>
                  <a:pt x="632053" y="242570"/>
                </a:lnTo>
                <a:lnTo>
                  <a:pt x="631863" y="241300"/>
                </a:lnTo>
                <a:lnTo>
                  <a:pt x="637867" y="241300"/>
                </a:lnTo>
                <a:lnTo>
                  <a:pt x="639673" y="242570"/>
                </a:lnTo>
                <a:close/>
              </a:path>
              <a:path w="1075055" h="1045210">
                <a:moveTo>
                  <a:pt x="855035" y="248920"/>
                </a:moveTo>
                <a:lnTo>
                  <a:pt x="848029" y="248920"/>
                </a:lnTo>
                <a:lnTo>
                  <a:pt x="849096" y="246379"/>
                </a:lnTo>
                <a:lnTo>
                  <a:pt x="849579" y="245110"/>
                </a:lnTo>
                <a:lnTo>
                  <a:pt x="849985" y="243839"/>
                </a:lnTo>
                <a:lnTo>
                  <a:pt x="849565" y="243839"/>
                </a:lnTo>
                <a:lnTo>
                  <a:pt x="849388" y="242570"/>
                </a:lnTo>
                <a:lnTo>
                  <a:pt x="857440" y="242570"/>
                </a:lnTo>
                <a:lnTo>
                  <a:pt x="857211" y="243839"/>
                </a:lnTo>
                <a:lnTo>
                  <a:pt x="854951" y="246379"/>
                </a:lnTo>
                <a:lnTo>
                  <a:pt x="855035" y="248920"/>
                </a:lnTo>
                <a:close/>
              </a:path>
              <a:path w="1075055" h="1045210">
                <a:moveTo>
                  <a:pt x="729983" y="250189"/>
                </a:moveTo>
                <a:lnTo>
                  <a:pt x="729639" y="250189"/>
                </a:lnTo>
                <a:lnTo>
                  <a:pt x="729081" y="248920"/>
                </a:lnTo>
                <a:lnTo>
                  <a:pt x="728585" y="248920"/>
                </a:lnTo>
                <a:lnTo>
                  <a:pt x="727075" y="247650"/>
                </a:lnTo>
                <a:lnTo>
                  <a:pt x="713079" y="247650"/>
                </a:lnTo>
                <a:lnTo>
                  <a:pt x="713384" y="246379"/>
                </a:lnTo>
                <a:lnTo>
                  <a:pt x="731608" y="246379"/>
                </a:lnTo>
                <a:lnTo>
                  <a:pt x="729983" y="250189"/>
                </a:lnTo>
                <a:close/>
              </a:path>
              <a:path w="1075055" h="1045210">
                <a:moveTo>
                  <a:pt x="737779" y="247650"/>
                </a:moveTo>
                <a:lnTo>
                  <a:pt x="731608" y="246379"/>
                </a:lnTo>
                <a:lnTo>
                  <a:pt x="738313" y="246379"/>
                </a:lnTo>
                <a:lnTo>
                  <a:pt x="737779" y="247650"/>
                </a:lnTo>
                <a:close/>
              </a:path>
              <a:path w="1075055" h="1045210">
                <a:moveTo>
                  <a:pt x="638752" y="251460"/>
                </a:moveTo>
                <a:lnTo>
                  <a:pt x="612381" y="251460"/>
                </a:lnTo>
                <a:lnTo>
                  <a:pt x="612203" y="248920"/>
                </a:lnTo>
                <a:lnTo>
                  <a:pt x="640033" y="248920"/>
                </a:lnTo>
                <a:lnTo>
                  <a:pt x="640105" y="250189"/>
                </a:lnTo>
                <a:lnTo>
                  <a:pt x="638752" y="251460"/>
                </a:lnTo>
                <a:close/>
              </a:path>
              <a:path w="1075055" h="1045210">
                <a:moveTo>
                  <a:pt x="629285" y="260350"/>
                </a:moveTo>
                <a:lnTo>
                  <a:pt x="613751" y="260350"/>
                </a:lnTo>
                <a:lnTo>
                  <a:pt x="614362" y="259079"/>
                </a:lnTo>
                <a:lnTo>
                  <a:pt x="613893" y="259079"/>
                </a:lnTo>
                <a:lnTo>
                  <a:pt x="612851" y="257810"/>
                </a:lnTo>
                <a:lnTo>
                  <a:pt x="620001" y="257810"/>
                </a:lnTo>
                <a:lnTo>
                  <a:pt x="620433" y="256539"/>
                </a:lnTo>
                <a:lnTo>
                  <a:pt x="583806" y="256539"/>
                </a:lnTo>
                <a:lnTo>
                  <a:pt x="583603" y="255270"/>
                </a:lnTo>
                <a:lnTo>
                  <a:pt x="634695" y="255270"/>
                </a:lnTo>
                <a:lnTo>
                  <a:pt x="629285" y="260350"/>
                </a:lnTo>
                <a:close/>
              </a:path>
              <a:path w="1075055" h="1045210">
                <a:moveTo>
                  <a:pt x="908424" y="281939"/>
                </a:moveTo>
                <a:lnTo>
                  <a:pt x="857072" y="281939"/>
                </a:lnTo>
                <a:lnTo>
                  <a:pt x="858901" y="280670"/>
                </a:lnTo>
                <a:lnTo>
                  <a:pt x="859726" y="280670"/>
                </a:lnTo>
                <a:lnTo>
                  <a:pt x="862534" y="279400"/>
                </a:lnTo>
                <a:lnTo>
                  <a:pt x="863701" y="278129"/>
                </a:lnTo>
                <a:lnTo>
                  <a:pt x="866367" y="278129"/>
                </a:lnTo>
                <a:lnTo>
                  <a:pt x="866000" y="276860"/>
                </a:lnTo>
                <a:lnTo>
                  <a:pt x="865441" y="275844"/>
                </a:lnTo>
                <a:lnTo>
                  <a:pt x="865440" y="275589"/>
                </a:lnTo>
                <a:lnTo>
                  <a:pt x="839622" y="275589"/>
                </a:lnTo>
                <a:lnTo>
                  <a:pt x="845654" y="273050"/>
                </a:lnTo>
                <a:lnTo>
                  <a:pt x="844384" y="269239"/>
                </a:lnTo>
                <a:lnTo>
                  <a:pt x="845756" y="265429"/>
                </a:lnTo>
                <a:lnTo>
                  <a:pt x="812786" y="265429"/>
                </a:lnTo>
                <a:lnTo>
                  <a:pt x="817093" y="261620"/>
                </a:lnTo>
                <a:lnTo>
                  <a:pt x="817841" y="260350"/>
                </a:lnTo>
                <a:lnTo>
                  <a:pt x="818578" y="260350"/>
                </a:lnTo>
                <a:lnTo>
                  <a:pt x="818617" y="256539"/>
                </a:lnTo>
                <a:lnTo>
                  <a:pt x="857898" y="256539"/>
                </a:lnTo>
                <a:lnTo>
                  <a:pt x="857441" y="257810"/>
                </a:lnTo>
                <a:lnTo>
                  <a:pt x="854900" y="261620"/>
                </a:lnTo>
                <a:lnTo>
                  <a:pt x="856348" y="262889"/>
                </a:lnTo>
                <a:lnTo>
                  <a:pt x="860819" y="264160"/>
                </a:lnTo>
                <a:lnTo>
                  <a:pt x="864234" y="264160"/>
                </a:lnTo>
                <a:lnTo>
                  <a:pt x="862862" y="266700"/>
                </a:lnTo>
                <a:lnTo>
                  <a:pt x="866444" y="266700"/>
                </a:lnTo>
                <a:lnTo>
                  <a:pt x="866164" y="267970"/>
                </a:lnTo>
                <a:lnTo>
                  <a:pt x="862317" y="270510"/>
                </a:lnTo>
                <a:lnTo>
                  <a:pt x="863536" y="271779"/>
                </a:lnTo>
                <a:lnTo>
                  <a:pt x="874064" y="271779"/>
                </a:lnTo>
                <a:lnTo>
                  <a:pt x="875372" y="274320"/>
                </a:lnTo>
                <a:lnTo>
                  <a:pt x="876744" y="276860"/>
                </a:lnTo>
                <a:lnTo>
                  <a:pt x="883412" y="276860"/>
                </a:lnTo>
                <a:lnTo>
                  <a:pt x="886460" y="279400"/>
                </a:lnTo>
                <a:lnTo>
                  <a:pt x="897623" y="279400"/>
                </a:lnTo>
                <a:lnTo>
                  <a:pt x="908424" y="281939"/>
                </a:lnTo>
                <a:close/>
              </a:path>
              <a:path w="1075055" h="1045210">
                <a:moveTo>
                  <a:pt x="625745" y="262889"/>
                </a:moveTo>
                <a:lnTo>
                  <a:pt x="589278" y="262889"/>
                </a:lnTo>
                <a:lnTo>
                  <a:pt x="594144" y="260350"/>
                </a:lnTo>
                <a:lnTo>
                  <a:pt x="591132" y="257810"/>
                </a:lnTo>
                <a:lnTo>
                  <a:pt x="612851" y="257810"/>
                </a:lnTo>
                <a:lnTo>
                  <a:pt x="611770" y="259079"/>
                </a:lnTo>
                <a:lnTo>
                  <a:pt x="613751" y="260350"/>
                </a:lnTo>
                <a:lnTo>
                  <a:pt x="629285" y="260350"/>
                </a:lnTo>
                <a:lnTo>
                  <a:pt x="625745" y="262889"/>
                </a:lnTo>
                <a:close/>
              </a:path>
              <a:path w="1075055" h="1045210">
                <a:moveTo>
                  <a:pt x="864234" y="264160"/>
                </a:moveTo>
                <a:lnTo>
                  <a:pt x="860819" y="264160"/>
                </a:lnTo>
                <a:lnTo>
                  <a:pt x="861834" y="262889"/>
                </a:lnTo>
                <a:lnTo>
                  <a:pt x="862418" y="260350"/>
                </a:lnTo>
                <a:lnTo>
                  <a:pt x="863282" y="260350"/>
                </a:lnTo>
                <a:lnTo>
                  <a:pt x="865606" y="261620"/>
                </a:lnTo>
                <a:lnTo>
                  <a:pt x="864234" y="264160"/>
                </a:lnTo>
                <a:close/>
              </a:path>
              <a:path w="1075055" h="1045210">
                <a:moveTo>
                  <a:pt x="572505" y="266171"/>
                </a:moveTo>
                <a:lnTo>
                  <a:pt x="574509" y="264160"/>
                </a:lnTo>
                <a:lnTo>
                  <a:pt x="571538" y="261620"/>
                </a:lnTo>
                <a:lnTo>
                  <a:pt x="588987" y="261620"/>
                </a:lnTo>
                <a:lnTo>
                  <a:pt x="589278" y="262889"/>
                </a:lnTo>
                <a:lnTo>
                  <a:pt x="625745" y="262889"/>
                </a:lnTo>
                <a:lnTo>
                  <a:pt x="623976" y="264160"/>
                </a:lnTo>
                <a:lnTo>
                  <a:pt x="605892" y="264160"/>
                </a:lnTo>
                <a:lnTo>
                  <a:pt x="603910" y="265429"/>
                </a:lnTo>
                <a:lnTo>
                  <a:pt x="573328" y="265429"/>
                </a:lnTo>
                <a:lnTo>
                  <a:pt x="572505" y="266171"/>
                </a:lnTo>
                <a:close/>
              </a:path>
              <a:path w="1075055" h="1045210">
                <a:moveTo>
                  <a:pt x="570509" y="267970"/>
                </a:moveTo>
                <a:lnTo>
                  <a:pt x="567792" y="267970"/>
                </a:lnTo>
                <a:lnTo>
                  <a:pt x="568401" y="265429"/>
                </a:lnTo>
                <a:lnTo>
                  <a:pt x="569010" y="264160"/>
                </a:lnTo>
                <a:lnTo>
                  <a:pt x="570165" y="265429"/>
                </a:lnTo>
                <a:lnTo>
                  <a:pt x="571830" y="265429"/>
                </a:lnTo>
                <a:lnTo>
                  <a:pt x="572455" y="266116"/>
                </a:lnTo>
                <a:lnTo>
                  <a:pt x="570509" y="267970"/>
                </a:lnTo>
                <a:close/>
              </a:path>
              <a:path w="1075055" h="1045210">
                <a:moveTo>
                  <a:pt x="619201" y="269239"/>
                </a:moveTo>
                <a:lnTo>
                  <a:pt x="605917" y="269239"/>
                </a:lnTo>
                <a:lnTo>
                  <a:pt x="607377" y="266700"/>
                </a:lnTo>
                <a:lnTo>
                  <a:pt x="607720" y="266700"/>
                </a:lnTo>
                <a:lnTo>
                  <a:pt x="607745" y="265429"/>
                </a:lnTo>
                <a:lnTo>
                  <a:pt x="607110" y="264160"/>
                </a:lnTo>
                <a:lnTo>
                  <a:pt x="623976" y="264160"/>
                </a:lnTo>
                <a:lnTo>
                  <a:pt x="619201" y="269239"/>
                </a:lnTo>
                <a:close/>
              </a:path>
              <a:path w="1075055" h="1045210">
                <a:moveTo>
                  <a:pt x="602488" y="266700"/>
                </a:moveTo>
                <a:lnTo>
                  <a:pt x="572985" y="266700"/>
                </a:lnTo>
                <a:lnTo>
                  <a:pt x="573328" y="265429"/>
                </a:lnTo>
                <a:lnTo>
                  <a:pt x="603910" y="265429"/>
                </a:lnTo>
                <a:lnTo>
                  <a:pt x="602488" y="266700"/>
                </a:lnTo>
                <a:close/>
              </a:path>
              <a:path w="1075055" h="1045210">
                <a:moveTo>
                  <a:pt x="841578" y="302260"/>
                </a:moveTo>
                <a:lnTo>
                  <a:pt x="842365" y="298450"/>
                </a:lnTo>
                <a:lnTo>
                  <a:pt x="843394" y="294639"/>
                </a:lnTo>
                <a:lnTo>
                  <a:pt x="838301" y="293370"/>
                </a:lnTo>
                <a:lnTo>
                  <a:pt x="836598" y="289560"/>
                </a:lnTo>
                <a:lnTo>
                  <a:pt x="838925" y="280670"/>
                </a:lnTo>
                <a:lnTo>
                  <a:pt x="796772" y="280670"/>
                </a:lnTo>
                <a:lnTo>
                  <a:pt x="800049" y="278129"/>
                </a:lnTo>
                <a:lnTo>
                  <a:pt x="800442" y="275589"/>
                </a:lnTo>
                <a:lnTo>
                  <a:pt x="799249" y="271779"/>
                </a:lnTo>
                <a:lnTo>
                  <a:pt x="805014" y="271779"/>
                </a:lnTo>
                <a:lnTo>
                  <a:pt x="806424" y="270510"/>
                </a:lnTo>
                <a:lnTo>
                  <a:pt x="807402" y="265429"/>
                </a:lnTo>
                <a:lnTo>
                  <a:pt x="845756" y="265429"/>
                </a:lnTo>
                <a:lnTo>
                  <a:pt x="841463" y="267970"/>
                </a:lnTo>
                <a:lnTo>
                  <a:pt x="839622" y="275589"/>
                </a:lnTo>
                <a:lnTo>
                  <a:pt x="865200" y="275589"/>
                </a:lnTo>
                <a:lnTo>
                  <a:pt x="865244" y="275844"/>
                </a:lnTo>
                <a:lnTo>
                  <a:pt x="863701" y="278129"/>
                </a:lnTo>
                <a:lnTo>
                  <a:pt x="861517" y="278129"/>
                </a:lnTo>
                <a:lnTo>
                  <a:pt x="860621" y="279400"/>
                </a:lnTo>
                <a:lnTo>
                  <a:pt x="856703" y="279400"/>
                </a:lnTo>
                <a:lnTo>
                  <a:pt x="856842" y="280670"/>
                </a:lnTo>
                <a:lnTo>
                  <a:pt x="857072" y="281939"/>
                </a:lnTo>
                <a:lnTo>
                  <a:pt x="908424" y="281939"/>
                </a:lnTo>
                <a:lnTo>
                  <a:pt x="913739" y="283210"/>
                </a:lnTo>
                <a:lnTo>
                  <a:pt x="926471" y="283210"/>
                </a:lnTo>
                <a:lnTo>
                  <a:pt x="929182" y="284479"/>
                </a:lnTo>
                <a:lnTo>
                  <a:pt x="985748" y="284479"/>
                </a:lnTo>
                <a:lnTo>
                  <a:pt x="983849" y="287020"/>
                </a:lnTo>
                <a:lnTo>
                  <a:pt x="924280" y="287020"/>
                </a:lnTo>
                <a:lnTo>
                  <a:pt x="923493" y="288289"/>
                </a:lnTo>
                <a:lnTo>
                  <a:pt x="982900" y="288289"/>
                </a:lnTo>
                <a:lnTo>
                  <a:pt x="981951" y="289560"/>
                </a:lnTo>
                <a:lnTo>
                  <a:pt x="859472" y="289560"/>
                </a:lnTo>
                <a:lnTo>
                  <a:pt x="860933" y="290829"/>
                </a:lnTo>
                <a:lnTo>
                  <a:pt x="980634" y="290829"/>
                </a:lnTo>
                <a:lnTo>
                  <a:pt x="979318" y="292100"/>
                </a:lnTo>
                <a:lnTo>
                  <a:pt x="971194" y="292100"/>
                </a:lnTo>
                <a:lnTo>
                  <a:pt x="966203" y="298450"/>
                </a:lnTo>
                <a:lnTo>
                  <a:pt x="848690" y="298450"/>
                </a:lnTo>
                <a:lnTo>
                  <a:pt x="841578" y="302260"/>
                </a:lnTo>
                <a:close/>
              </a:path>
              <a:path w="1075055" h="1045210">
                <a:moveTo>
                  <a:pt x="874064" y="271779"/>
                </a:moveTo>
                <a:lnTo>
                  <a:pt x="863536" y="271779"/>
                </a:lnTo>
                <a:lnTo>
                  <a:pt x="866164" y="267970"/>
                </a:lnTo>
                <a:lnTo>
                  <a:pt x="866444" y="266700"/>
                </a:lnTo>
                <a:lnTo>
                  <a:pt x="871982" y="265429"/>
                </a:lnTo>
                <a:lnTo>
                  <a:pt x="874064" y="271779"/>
                </a:lnTo>
                <a:close/>
              </a:path>
              <a:path w="1075055" h="1045210">
                <a:moveTo>
                  <a:pt x="588670" y="294639"/>
                </a:moveTo>
                <a:lnTo>
                  <a:pt x="558673" y="294639"/>
                </a:lnTo>
                <a:lnTo>
                  <a:pt x="560539" y="293370"/>
                </a:lnTo>
                <a:lnTo>
                  <a:pt x="562013" y="292100"/>
                </a:lnTo>
                <a:lnTo>
                  <a:pt x="559739" y="288289"/>
                </a:lnTo>
                <a:lnTo>
                  <a:pt x="549160" y="288289"/>
                </a:lnTo>
                <a:lnTo>
                  <a:pt x="548919" y="280670"/>
                </a:lnTo>
                <a:lnTo>
                  <a:pt x="550367" y="275589"/>
                </a:lnTo>
                <a:lnTo>
                  <a:pt x="562876" y="274320"/>
                </a:lnTo>
                <a:lnTo>
                  <a:pt x="562673" y="267970"/>
                </a:lnTo>
                <a:lnTo>
                  <a:pt x="570509" y="267970"/>
                </a:lnTo>
                <a:lnTo>
                  <a:pt x="572505" y="266171"/>
                </a:lnTo>
                <a:lnTo>
                  <a:pt x="572985" y="266700"/>
                </a:lnTo>
                <a:lnTo>
                  <a:pt x="602488" y="266700"/>
                </a:lnTo>
                <a:lnTo>
                  <a:pt x="600786" y="267970"/>
                </a:lnTo>
                <a:lnTo>
                  <a:pt x="603923" y="269239"/>
                </a:lnTo>
                <a:lnTo>
                  <a:pt x="619201" y="269239"/>
                </a:lnTo>
                <a:lnTo>
                  <a:pt x="616813" y="271779"/>
                </a:lnTo>
                <a:lnTo>
                  <a:pt x="614705" y="273050"/>
                </a:lnTo>
                <a:lnTo>
                  <a:pt x="606411" y="274320"/>
                </a:lnTo>
                <a:lnTo>
                  <a:pt x="602308" y="276860"/>
                </a:lnTo>
                <a:lnTo>
                  <a:pt x="596492" y="276860"/>
                </a:lnTo>
                <a:lnTo>
                  <a:pt x="593623" y="278129"/>
                </a:lnTo>
                <a:lnTo>
                  <a:pt x="584061" y="278129"/>
                </a:lnTo>
                <a:lnTo>
                  <a:pt x="584758" y="279400"/>
                </a:lnTo>
                <a:lnTo>
                  <a:pt x="592251" y="279400"/>
                </a:lnTo>
                <a:lnTo>
                  <a:pt x="590411" y="283210"/>
                </a:lnTo>
                <a:lnTo>
                  <a:pt x="578485" y="283210"/>
                </a:lnTo>
                <a:lnTo>
                  <a:pt x="580275" y="284479"/>
                </a:lnTo>
                <a:lnTo>
                  <a:pt x="590093" y="284479"/>
                </a:lnTo>
                <a:lnTo>
                  <a:pt x="589140" y="288289"/>
                </a:lnTo>
                <a:lnTo>
                  <a:pt x="588691" y="289560"/>
                </a:lnTo>
                <a:lnTo>
                  <a:pt x="572262" y="289560"/>
                </a:lnTo>
                <a:lnTo>
                  <a:pt x="572274" y="290829"/>
                </a:lnTo>
                <a:lnTo>
                  <a:pt x="573570" y="290829"/>
                </a:lnTo>
                <a:lnTo>
                  <a:pt x="574192" y="292100"/>
                </a:lnTo>
                <a:lnTo>
                  <a:pt x="587691" y="292100"/>
                </a:lnTo>
                <a:lnTo>
                  <a:pt x="588670" y="294639"/>
                </a:lnTo>
                <a:close/>
              </a:path>
              <a:path w="1075055" h="1045210">
                <a:moveTo>
                  <a:pt x="719987" y="269239"/>
                </a:moveTo>
                <a:lnTo>
                  <a:pt x="696036" y="269239"/>
                </a:lnTo>
                <a:lnTo>
                  <a:pt x="696061" y="267970"/>
                </a:lnTo>
                <a:lnTo>
                  <a:pt x="720399" y="267970"/>
                </a:lnTo>
                <a:lnTo>
                  <a:pt x="719987" y="269239"/>
                </a:lnTo>
                <a:close/>
              </a:path>
              <a:path w="1075055" h="1045210">
                <a:moveTo>
                  <a:pt x="992586" y="269239"/>
                </a:moveTo>
                <a:lnTo>
                  <a:pt x="963917" y="269239"/>
                </a:lnTo>
                <a:lnTo>
                  <a:pt x="963561" y="267970"/>
                </a:lnTo>
                <a:lnTo>
                  <a:pt x="992985" y="267970"/>
                </a:lnTo>
                <a:lnTo>
                  <a:pt x="992586" y="269239"/>
                </a:lnTo>
                <a:close/>
              </a:path>
              <a:path w="1075055" h="1045210">
                <a:moveTo>
                  <a:pt x="865353" y="275683"/>
                </a:moveTo>
                <a:close/>
              </a:path>
              <a:path w="1075055" h="1045210">
                <a:moveTo>
                  <a:pt x="883412" y="276860"/>
                </a:moveTo>
                <a:lnTo>
                  <a:pt x="876744" y="276860"/>
                </a:lnTo>
                <a:lnTo>
                  <a:pt x="881888" y="275589"/>
                </a:lnTo>
                <a:lnTo>
                  <a:pt x="883412" y="276860"/>
                </a:lnTo>
                <a:close/>
              </a:path>
              <a:path w="1075055" h="1045210">
                <a:moveTo>
                  <a:pt x="865833" y="278129"/>
                </a:moveTo>
                <a:lnTo>
                  <a:pt x="863752" y="278129"/>
                </a:lnTo>
                <a:lnTo>
                  <a:pt x="865271" y="275844"/>
                </a:lnTo>
                <a:lnTo>
                  <a:pt x="865555" y="276860"/>
                </a:lnTo>
                <a:lnTo>
                  <a:pt x="865833" y="278129"/>
                </a:lnTo>
                <a:close/>
              </a:path>
              <a:path w="1075055" h="1045210">
                <a:moveTo>
                  <a:pt x="587831" y="292071"/>
                </a:moveTo>
                <a:lnTo>
                  <a:pt x="592912" y="288289"/>
                </a:lnTo>
                <a:lnTo>
                  <a:pt x="592937" y="283210"/>
                </a:lnTo>
                <a:lnTo>
                  <a:pt x="596492" y="276860"/>
                </a:lnTo>
                <a:lnTo>
                  <a:pt x="602308" y="276860"/>
                </a:lnTo>
                <a:lnTo>
                  <a:pt x="599643" y="289560"/>
                </a:lnTo>
                <a:lnTo>
                  <a:pt x="594041" y="290829"/>
                </a:lnTo>
                <a:lnTo>
                  <a:pt x="587831" y="292071"/>
                </a:lnTo>
                <a:close/>
              </a:path>
              <a:path w="1075055" h="1045210">
                <a:moveTo>
                  <a:pt x="983682" y="278129"/>
                </a:moveTo>
                <a:lnTo>
                  <a:pt x="949680" y="278129"/>
                </a:lnTo>
                <a:lnTo>
                  <a:pt x="949907" y="276860"/>
                </a:lnTo>
                <a:lnTo>
                  <a:pt x="983589" y="276860"/>
                </a:lnTo>
                <a:lnTo>
                  <a:pt x="983682" y="278129"/>
                </a:lnTo>
                <a:close/>
              </a:path>
              <a:path w="1075055" h="1045210">
                <a:moveTo>
                  <a:pt x="592251" y="279400"/>
                </a:moveTo>
                <a:lnTo>
                  <a:pt x="586040" y="279400"/>
                </a:lnTo>
                <a:lnTo>
                  <a:pt x="586206" y="278129"/>
                </a:lnTo>
                <a:lnTo>
                  <a:pt x="593623" y="278129"/>
                </a:lnTo>
                <a:lnTo>
                  <a:pt x="592251" y="279400"/>
                </a:lnTo>
                <a:close/>
              </a:path>
              <a:path w="1075055" h="1045210">
                <a:moveTo>
                  <a:pt x="859726" y="280670"/>
                </a:moveTo>
                <a:lnTo>
                  <a:pt x="858951" y="280670"/>
                </a:lnTo>
                <a:lnTo>
                  <a:pt x="856703" y="279400"/>
                </a:lnTo>
                <a:lnTo>
                  <a:pt x="860621" y="279400"/>
                </a:lnTo>
                <a:lnTo>
                  <a:pt x="859726" y="280670"/>
                </a:lnTo>
                <a:close/>
              </a:path>
              <a:path w="1075055" h="1045210">
                <a:moveTo>
                  <a:pt x="926471" y="283210"/>
                </a:moveTo>
                <a:lnTo>
                  <a:pt x="913739" y="283210"/>
                </a:lnTo>
                <a:lnTo>
                  <a:pt x="918337" y="279400"/>
                </a:lnTo>
                <a:lnTo>
                  <a:pt x="926471" y="283210"/>
                </a:lnTo>
                <a:close/>
              </a:path>
              <a:path w="1075055" h="1045210">
                <a:moveTo>
                  <a:pt x="670685" y="444500"/>
                </a:moveTo>
                <a:lnTo>
                  <a:pt x="638696" y="444500"/>
                </a:lnTo>
                <a:lnTo>
                  <a:pt x="639890" y="441960"/>
                </a:lnTo>
                <a:lnTo>
                  <a:pt x="640778" y="438150"/>
                </a:lnTo>
                <a:lnTo>
                  <a:pt x="643115" y="434339"/>
                </a:lnTo>
                <a:lnTo>
                  <a:pt x="644398" y="430529"/>
                </a:lnTo>
                <a:lnTo>
                  <a:pt x="650530" y="429260"/>
                </a:lnTo>
                <a:lnTo>
                  <a:pt x="651941" y="426720"/>
                </a:lnTo>
                <a:lnTo>
                  <a:pt x="653705" y="421639"/>
                </a:lnTo>
                <a:lnTo>
                  <a:pt x="655890" y="420370"/>
                </a:lnTo>
                <a:lnTo>
                  <a:pt x="660095" y="417829"/>
                </a:lnTo>
                <a:lnTo>
                  <a:pt x="662863" y="416560"/>
                </a:lnTo>
                <a:lnTo>
                  <a:pt x="665111" y="416560"/>
                </a:lnTo>
                <a:lnTo>
                  <a:pt x="668256" y="408939"/>
                </a:lnTo>
                <a:lnTo>
                  <a:pt x="671422" y="405129"/>
                </a:lnTo>
                <a:lnTo>
                  <a:pt x="676404" y="400050"/>
                </a:lnTo>
                <a:lnTo>
                  <a:pt x="688428" y="392429"/>
                </a:lnTo>
                <a:lnTo>
                  <a:pt x="692162" y="388620"/>
                </a:lnTo>
                <a:lnTo>
                  <a:pt x="693990" y="382270"/>
                </a:lnTo>
                <a:lnTo>
                  <a:pt x="695401" y="381000"/>
                </a:lnTo>
                <a:lnTo>
                  <a:pt x="701382" y="381000"/>
                </a:lnTo>
                <a:lnTo>
                  <a:pt x="701281" y="374650"/>
                </a:lnTo>
                <a:lnTo>
                  <a:pt x="702945" y="372110"/>
                </a:lnTo>
                <a:lnTo>
                  <a:pt x="711988" y="367029"/>
                </a:lnTo>
                <a:lnTo>
                  <a:pt x="716114" y="359410"/>
                </a:lnTo>
                <a:lnTo>
                  <a:pt x="725208" y="350520"/>
                </a:lnTo>
                <a:lnTo>
                  <a:pt x="727266" y="346710"/>
                </a:lnTo>
                <a:lnTo>
                  <a:pt x="733056" y="340360"/>
                </a:lnTo>
                <a:lnTo>
                  <a:pt x="736485" y="339089"/>
                </a:lnTo>
                <a:lnTo>
                  <a:pt x="741730" y="334010"/>
                </a:lnTo>
                <a:lnTo>
                  <a:pt x="743648" y="332739"/>
                </a:lnTo>
                <a:lnTo>
                  <a:pt x="750062" y="327660"/>
                </a:lnTo>
                <a:lnTo>
                  <a:pt x="753706" y="325120"/>
                </a:lnTo>
                <a:lnTo>
                  <a:pt x="755434" y="318770"/>
                </a:lnTo>
                <a:lnTo>
                  <a:pt x="756678" y="316229"/>
                </a:lnTo>
                <a:lnTo>
                  <a:pt x="757936" y="316229"/>
                </a:lnTo>
                <a:lnTo>
                  <a:pt x="762495" y="314960"/>
                </a:lnTo>
                <a:lnTo>
                  <a:pt x="765784" y="312420"/>
                </a:lnTo>
                <a:lnTo>
                  <a:pt x="770229" y="303529"/>
                </a:lnTo>
                <a:lnTo>
                  <a:pt x="774204" y="299720"/>
                </a:lnTo>
                <a:lnTo>
                  <a:pt x="778814" y="294639"/>
                </a:lnTo>
                <a:lnTo>
                  <a:pt x="780300" y="293370"/>
                </a:lnTo>
                <a:lnTo>
                  <a:pt x="786015" y="292100"/>
                </a:lnTo>
                <a:lnTo>
                  <a:pt x="788606" y="289560"/>
                </a:lnTo>
                <a:lnTo>
                  <a:pt x="789633" y="285750"/>
                </a:lnTo>
                <a:lnTo>
                  <a:pt x="791083" y="280670"/>
                </a:lnTo>
                <a:lnTo>
                  <a:pt x="831303" y="280670"/>
                </a:lnTo>
                <a:lnTo>
                  <a:pt x="831494" y="285750"/>
                </a:lnTo>
                <a:lnTo>
                  <a:pt x="830845" y="289560"/>
                </a:lnTo>
                <a:lnTo>
                  <a:pt x="825195" y="290829"/>
                </a:lnTo>
                <a:lnTo>
                  <a:pt x="820839" y="295910"/>
                </a:lnTo>
                <a:lnTo>
                  <a:pt x="811377" y="307339"/>
                </a:lnTo>
                <a:lnTo>
                  <a:pt x="807554" y="307339"/>
                </a:lnTo>
                <a:lnTo>
                  <a:pt x="807326" y="308610"/>
                </a:lnTo>
                <a:lnTo>
                  <a:pt x="806729" y="308610"/>
                </a:lnTo>
                <a:lnTo>
                  <a:pt x="806653" y="309879"/>
                </a:lnTo>
                <a:lnTo>
                  <a:pt x="804900" y="309879"/>
                </a:lnTo>
                <a:lnTo>
                  <a:pt x="804900" y="311150"/>
                </a:lnTo>
                <a:lnTo>
                  <a:pt x="806462" y="311150"/>
                </a:lnTo>
                <a:lnTo>
                  <a:pt x="805878" y="317500"/>
                </a:lnTo>
                <a:lnTo>
                  <a:pt x="802982" y="318770"/>
                </a:lnTo>
                <a:lnTo>
                  <a:pt x="780859" y="318770"/>
                </a:lnTo>
                <a:lnTo>
                  <a:pt x="780681" y="320039"/>
                </a:lnTo>
                <a:lnTo>
                  <a:pt x="800086" y="320039"/>
                </a:lnTo>
                <a:lnTo>
                  <a:pt x="792808" y="322579"/>
                </a:lnTo>
                <a:lnTo>
                  <a:pt x="791121" y="323850"/>
                </a:lnTo>
                <a:lnTo>
                  <a:pt x="773518" y="323850"/>
                </a:lnTo>
                <a:lnTo>
                  <a:pt x="773304" y="325120"/>
                </a:lnTo>
                <a:lnTo>
                  <a:pt x="790562" y="325120"/>
                </a:lnTo>
                <a:lnTo>
                  <a:pt x="790003" y="326389"/>
                </a:lnTo>
                <a:lnTo>
                  <a:pt x="785507" y="326389"/>
                </a:lnTo>
                <a:lnTo>
                  <a:pt x="784305" y="327660"/>
                </a:lnTo>
                <a:lnTo>
                  <a:pt x="764019" y="327660"/>
                </a:lnTo>
                <a:lnTo>
                  <a:pt x="764882" y="328929"/>
                </a:lnTo>
                <a:lnTo>
                  <a:pt x="783102" y="328929"/>
                </a:lnTo>
                <a:lnTo>
                  <a:pt x="781899" y="330200"/>
                </a:lnTo>
                <a:lnTo>
                  <a:pt x="780389" y="332739"/>
                </a:lnTo>
                <a:lnTo>
                  <a:pt x="778764" y="334010"/>
                </a:lnTo>
                <a:lnTo>
                  <a:pt x="777951" y="335279"/>
                </a:lnTo>
                <a:lnTo>
                  <a:pt x="744943" y="335279"/>
                </a:lnTo>
                <a:lnTo>
                  <a:pt x="744740" y="336550"/>
                </a:lnTo>
                <a:lnTo>
                  <a:pt x="744435" y="336550"/>
                </a:lnTo>
                <a:lnTo>
                  <a:pt x="747268" y="337820"/>
                </a:lnTo>
                <a:lnTo>
                  <a:pt x="776325" y="337820"/>
                </a:lnTo>
                <a:lnTo>
                  <a:pt x="775512" y="339089"/>
                </a:lnTo>
                <a:lnTo>
                  <a:pt x="771804" y="342900"/>
                </a:lnTo>
                <a:lnTo>
                  <a:pt x="766918" y="353060"/>
                </a:lnTo>
                <a:lnTo>
                  <a:pt x="728726" y="353060"/>
                </a:lnTo>
                <a:lnTo>
                  <a:pt x="728738" y="354329"/>
                </a:lnTo>
                <a:lnTo>
                  <a:pt x="766307" y="354329"/>
                </a:lnTo>
                <a:lnTo>
                  <a:pt x="765086" y="356870"/>
                </a:lnTo>
                <a:lnTo>
                  <a:pt x="757809" y="360679"/>
                </a:lnTo>
                <a:lnTo>
                  <a:pt x="746074" y="365760"/>
                </a:lnTo>
                <a:lnTo>
                  <a:pt x="743369" y="367029"/>
                </a:lnTo>
                <a:lnTo>
                  <a:pt x="743141" y="370839"/>
                </a:lnTo>
                <a:lnTo>
                  <a:pt x="728154" y="370839"/>
                </a:lnTo>
                <a:lnTo>
                  <a:pt x="727735" y="372110"/>
                </a:lnTo>
                <a:lnTo>
                  <a:pt x="727596" y="372110"/>
                </a:lnTo>
                <a:lnTo>
                  <a:pt x="727379" y="373379"/>
                </a:lnTo>
                <a:lnTo>
                  <a:pt x="743033" y="373379"/>
                </a:lnTo>
                <a:lnTo>
                  <a:pt x="742924" y="375920"/>
                </a:lnTo>
                <a:lnTo>
                  <a:pt x="737463" y="375920"/>
                </a:lnTo>
                <a:lnTo>
                  <a:pt x="736947" y="378460"/>
                </a:lnTo>
                <a:lnTo>
                  <a:pt x="729627" y="378460"/>
                </a:lnTo>
                <a:lnTo>
                  <a:pt x="728421" y="379729"/>
                </a:lnTo>
                <a:lnTo>
                  <a:pt x="728721" y="382270"/>
                </a:lnTo>
                <a:lnTo>
                  <a:pt x="722325" y="382270"/>
                </a:lnTo>
                <a:lnTo>
                  <a:pt x="721436" y="383539"/>
                </a:lnTo>
                <a:lnTo>
                  <a:pt x="719987" y="383539"/>
                </a:lnTo>
                <a:lnTo>
                  <a:pt x="718769" y="388620"/>
                </a:lnTo>
                <a:lnTo>
                  <a:pt x="718096" y="392429"/>
                </a:lnTo>
                <a:lnTo>
                  <a:pt x="716812" y="398779"/>
                </a:lnTo>
                <a:lnTo>
                  <a:pt x="708483" y="398779"/>
                </a:lnTo>
                <a:lnTo>
                  <a:pt x="708874" y="403860"/>
                </a:lnTo>
                <a:lnTo>
                  <a:pt x="713397" y="403860"/>
                </a:lnTo>
                <a:lnTo>
                  <a:pt x="709756" y="406400"/>
                </a:lnTo>
                <a:lnTo>
                  <a:pt x="699693" y="406400"/>
                </a:lnTo>
                <a:lnTo>
                  <a:pt x="699096" y="408939"/>
                </a:lnTo>
                <a:lnTo>
                  <a:pt x="701725" y="410210"/>
                </a:lnTo>
                <a:lnTo>
                  <a:pt x="700049" y="412811"/>
                </a:lnTo>
                <a:lnTo>
                  <a:pt x="696187" y="419100"/>
                </a:lnTo>
                <a:lnTo>
                  <a:pt x="691687" y="424179"/>
                </a:lnTo>
                <a:lnTo>
                  <a:pt x="686733" y="429260"/>
                </a:lnTo>
                <a:lnTo>
                  <a:pt x="685417" y="430529"/>
                </a:lnTo>
                <a:lnTo>
                  <a:pt x="654431" y="430529"/>
                </a:lnTo>
                <a:lnTo>
                  <a:pt x="654024" y="431800"/>
                </a:lnTo>
                <a:lnTo>
                  <a:pt x="684101" y="431800"/>
                </a:lnTo>
                <a:lnTo>
                  <a:pt x="681469" y="434339"/>
                </a:lnTo>
                <a:lnTo>
                  <a:pt x="676681" y="439420"/>
                </a:lnTo>
                <a:lnTo>
                  <a:pt x="671804" y="443229"/>
                </a:lnTo>
                <a:lnTo>
                  <a:pt x="670685" y="444500"/>
                </a:lnTo>
                <a:close/>
              </a:path>
              <a:path w="1075055" h="1045210">
                <a:moveTo>
                  <a:pt x="590093" y="284479"/>
                </a:moveTo>
                <a:lnTo>
                  <a:pt x="580301" y="284479"/>
                </a:lnTo>
                <a:lnTo>
                  <a:pt x="580440" y="283210"/>
                </a:lnTo>
                <a:lnTo>
                  <a:pt x="590411" y="283210"/>
                </a:lnTo>
                <a:lnTo>
                  <a:pt x="590093" y="284479"/>
                </a:lnTo>
                <a:close/>
              </a:path>
              <a:path w="1075055" h="1045210">
                <a:moveTo>
                  <a:pt x="982900" y="288289"/>
                </a:moveTo>
                <a:lnTo>
                  <a:pt x="924826" y="288289"/>
                </a:lnTo>
                <a:lnTo>
                  <a:pt x="924750" y="287020"/>
                </a:lnTo>
                <a:lnTo>
                  <a:pt x="983849" y="287020"/>
                </a:lnTo>
                <a:lnTo>
                  <a:pt x="982900" y="288289"/>
                </a:lnTo>
                <a:close/>
              </a:path>
              <a:path w="1075055" h="1045210">
                <a:moveTo>
                  <a:pt x="576745" y="306070"/>
                </a:moveTo>
                <a:lnTo>
                  <a:pt x="531228" y="306070"/>
                </a:lnTo>
                <a:lnTo>
                  <a:pt x="538264" y="303529"/>
                </a:lnTo>
                <a:lnTo>
                  <a:pt x="537033" y="295910"/>
                </a:lnTo>
                <a:lnTo>
                  <a:pt x="540575" y="292100"/>
                </a:lnTo>
                <a:lnTo>
                  <a:pt x="548322" y="289560"/>
                </a:lnTo>
                <a:lnTo>
                  <a:pt x="548843" y="289560"/>
                </a:lnTo>
                <a:lnTo>
                  <a:pt x="549186" y="288289"/>
                </a:lnTo>
                <a:lnTo>
                  <a:pt x="559739" y="288289"/>
                </a:lnTo>
                <a:lnTo>
                  <a:pt x="558088" y="289560"/>
                </a:lnTo>
                <a:lnTo>
                  <a:pt x="555117" y="292100"/>
                </a:lnTo>
                <a:lnTo>
                  <a:pt x="555486" y="293370"/>
                </a:lnTo>
                <a:lnTo>
                  <a:pt x="555434" y="294639"/>
                </a:lnTo>
                <a:lnTo>
                  <a:pt x="588670" y="294639"/>
                </a:lnTo>
                <a:lnTo>
                  <a:pt x="588137" y="295910"/>
                </a:lnTo>
                <a:lnTo>
                  <a:pt x="583748" y="299720"/>
                </a:lnTo>
                <a:lnTo>
                  <a:pt x="569328" y="299720"/>
                </a:lnTo>
                <a:lnTo>
                  <a:pt x="567029" y="300989"/>
                </a:lnTo>
                <a:lnTo>
                  <a:pt x="566762" y="303529"/>
                </a:lnTo>
                <a:lnTo>
                  <a:pt x="568896" y="304800"/>
                </a:lnTo>
                <a:lnTo>
                  <a:pt x="578104" y="304800"/>
                </a:lnTo>
                <a:lnTo>
                  <a:pt x="576745" y="306070"/>
                </a:lnTo>
                <a:close/>
              </a:path>
              <a:path w="1075055" h="1045210">
                <a:moveTo>
                  <a:pt x="587691" y="292100"/>
                </a:moveTo>
                <a:lnTo>
                  <a:pt x="574192" y="292100"/>
                </a:lnTo>
                <a:lnTo>
                  <a:pt x="574179" y="290829"/>
                </a:lnTo>
                <a:lnTo>
                  <a:pt x="572262" y="289560"/>
                </a:lnTo>
                <a:lnTo>
                  <a:pt x="588691" y="289560"/>
                </a:lnTo>
                <a:lnTo>
                  <a:pt x="587804" y="292071"/>
                </a:lnTo>
                <a:close/>
              </a:path>
              <a:path w="1075055" h="1045210">
                <a:moveTo>
                  <a:pt x="980634" y="290829"/>
                </a:moveTo>
                <a:lnTo>
                  <a:pt x="860933" y="290829"/>
                </a:lnTo>
                <a:lnTo>
                  <a:pt x="860666" y="289560"/>
                </a:lnTo>
                <a:lnTo>
                  <a:pt x="981951" y="289560"/>
                </a:lnTo>
                <a:lnTo>
                  <a:pt x="980634" y="290829"/>
                </a:lnTo>
                <a:close/>
              </a:path>
              <a:path w="1075055" h="1045210">
                <a:moveTo>
                  <a:pt x="973518" y="298450"/>
                </a:moveTo>
                <a:lnTo>
                  <a:pt x="971334" y="297179"/>
                </a:lnTo>
                <a:lnTo>
                  <a:pt x="970508" y="295910"/>
                </a:lnTo>
                <a:lnTo>
                  <a:pt x="971003" y="294639"/>
                </a:lnTo>
                <a:lnTo>
                  <a:pt x="971194" y="292100"/>
                </a:lnTo>
                <a:lnTo>
                  <a:pt x="979318" y="292100"/>
                </a:lnTo>
                <a:lnTo>
                  <a:pt x="978001" y="293370"/>
                </a:lnTo>
                <a:lnTo>
                  <a:pt x="973518" y="298450"/>
                </a:lnTo>
                <a:close/>
              </a:path>
              <a:path w="1075055" h="1045210">
                <a:moveTo>
                  <a:pt x="858050" y="308610"/>
                </a:moveTo>
                <a:lnTo>
                  <a:pt x="847344" y="303529"/>
                </a:lnTo>
                <a:lnTo>
                  <a:pt x="848690" y="298450"/>
                </a:lnTo>
                <a:lnTo>
                  <a:pt x="910628" y="298450"/>
                </a:lnTo>
                <a:lnTo>
                  <a:pt x="910069" y="299720"/>
                </a:lnTo>
                <a:lnTo>
                  <a:pt x="909701" y="299720"/>
                </a:lnTo>
                <a:lnTo>
                  <a:pt x="909802" y="300989"/>
                </a:lnTo>
                <a:lnTo>
                  <a:pt x="965233" y="300989"/>
                </a:lnTo>
                <a:lnTo>
                  <a:pt x="964747" y="302260"/>
                </a:lnTo>
                <a:lnTo>
                  <a:pt x="876312" y="302260"/>
                </a:lnTo>
                <a:lnTo>
                  <a:pt x="876090" y="303529"/>
                </a:lnTo>
                <a:lnTo>
                  <a:pt x="863346" y="303529"/>
                </a:lnTo>
                <a:lnTo>
                  <a:pt x="860628" y="306070"/>
                </a:lnTo>
                <a:lnTo>
                  <a:pt x="858050" y="308610"/>
                </a:lnTo>
                <a:close/>
              </a:path>
              <a:path w="1075055" h="1045210">
                <a:moveTo>
                  <a:pt x="965233" y="300989"/>
                </a:moveTo>
                <a:lnTo>
                  <a:pt x="909802" y="300989"/>
                </a:lnTo>
                <a:lnTo>
                  <a:pt x="910628" y="298450"/>
                </a:lnTo>
                <a:lnTo>
                  <a:pt x="966203" y="298450"/>
                </a:lnTo>
                <a:lnTo>
                  <a:pt x="965233" y="300989"/>
                </a:lnTo>
                <a:close/>
              </a:path>
              <a:path w="1075055" h="1045210">
                <a:moveTo>
                  <a:pt x="578104" y="304800"/>
                </a:moveTo>
                <a:lnTo>
                  <a:pt x="572046" y="304800"/>
                </a:lnTo>
                <a:lnTo>
                  <a:pt x="572058" y="300989"/>
                </a:lnTo>
                <a:lnTo>
                  <a:pt x="571601" y="300989"/>
                </a:lnTo>
                <a:lnTo>
                  <a:pt x="571486" y="299720"/>
                </a:lnTo>
                <a:lnTo>
                  <a:pt x="583748" y="299720"/>
                </a:lnTo>
                <a:lnTo>
                  <a:pt x="580823" y="302260"/>
                </a:lnTo>
                <a:lnTo>
                  <a:pt x="578104" y="304800"/>
                </a:lnTo>
                <a:close/>
              </a:path>
              <a:path w="1075055" h="1045210">
                <a:moveTo>
                  <a:pt x="513842" y="364489"/>
                </a:moveTo>
                <a:lnTo>
                  <a:pt x="469303" y="364489"/>
                </a:lnTo>
                <a:lnTo>
                  <a:pt x="470749" y="363220"/>
                </a:lnTo>
                <a:lnTo>
                  <a:pt x="470979" y="359410"/>
                </a:lnTo>
                <a:lnTo>
                  <a:pt x="472186" y="356870"/>
                </a:lnTo>
                <a:lnTo>
                  <a:pt x="477050" y="353060"/>
                </a:lnTo>
                <a:lnTo>
                  <a:pt x="478675" y="350520"/>
                </a:lnTo>
                <a:lnTo>
                  <a:pt x="480428" y="349250"/>
                </a:lnTo>
                <a:lnTo>
                  <a:pt x="484719" y="344170"/>
                </a:lnTo>
                <a:lnTo>
                  <a:pt x="489537" y="340360"/>
                </a:lnTo>
                <a:lnTo>
                  <a:pt x="494940" y="336550"/>
                </a:lnTo>
                <a:lnTo>
                  <a:pt x="500989" y="334010"/>
                </a:lnTo>
                <a:lnTo>
                  <a:pt x="502386" y="325120"/>
                </a:lnTo>
                <a:lnTo>
                  <a:pt x="506590" y="318770"/>
                </a:lnTo>
                <a:lnTo>
                  <a:pt x="519125" y="314960"/>
                </a:lnTo>
                <a:lnTo>
                  <a:pt x="521931" y="312420"/>
                </a:lnTo>
                <a:lnTo>
                  <a:pt x="524827" y="306070"/>
                </a:lnTo>
                <a:lnTo>
                  <a:pt x="526719" y="303529"/>
                </a:lnTo>
                <a:lnTo>
                  <a:pt x="528370" y="300989"/>
                </a:lnTo>
                <a:lnTo>
                  <a:pt x="531228" y="306070"/>
                </a:lnTo>
                <a:lnTo>
                  <a:pt x="576745" y="306070"/>
                </a:lnTo>
                <a:lnTo>
                  <a:pt x="575386" y="307339"/>
                </a:lnTo>
                <a:lnTo>
                  <a:pt x="552856" y="307339"/>
                </a:lnTo>
                <a:lnTo>
                  <a:pt x="553526" y="308610"/>
                </a:lnTo>
                <a:lnTo>
                  <a:pt x="547027" y="308610"/>
                </a:lnTo>
                <a:lnTo>
                  <a:pt x="539736" y="309879"/>
                </a:lnTo>
                <a:lnTo>
                  <a:pt x="539229" y="309879"/>
                </a:lnTo>
                <a:lnTo>
                  <a:pt x="535800" y="314960"/>
                </a:lnTo>
                <a:lnTo>
                  <a:pt x="537300" y="316229"/>
                </a:lnTo>
                <a:lnTo>
                  <a:pt x="544410" y="316229"/>
                </a:lnTo>
                <a:lnTo>
                  <a:pt x="542086" y="317500"/>
                </a:lnTo>
                <a:lnTo>
                  <a:pt x="546265" y="318770"/>
                </a:lnTo>
                <a:lnTo>
                  <a:pt x="524954" y="318770"/>
                </a:lnTo>
                <a:lnTo>
                  <a:pt x="523467" y="320039"/>
                </a:lnTo>
                <a:lnTo>
                  <a:pt x="522312" y="321310"/>
                </a:lnTo>
                <a:lnTo>
                  <a:pt x="520979" y="321310"/>
                </a:lnTo>
                <a:lnTo>
                  <a:pt x="521030" y="322579"/>
                </a:lnTo>
                <a:lnTo>
                  <a:pt x="521258" y="322579"/>
                </a:lnTo>
                <a:lnTo>
                  <a:pt x="521563" y="323850"/>
                </a:lnTo>
                <a:lnTo>
                  <a:pt x="552538" y="323850"/>
                </a:lnTo>
                <a:lnTo>
                  <a:pt x="553288" y="325120"/>
                </a:lnTo>
                <a:lnTo>
                  <a:pt x="544068" y="325120"/>
                </a:lnTo>
                <a:lnTo>
                  <a:pt x="540805" y="327660"/>
                </a:lnTo>
                <a:lnTo>
                  <a:pt x="539736" y="327660"/>
                </a:lnTo>
                <a:lnTo>
                  <a:pt x="538670" y="328929"/>
                </a:lnTo>
                <a:lnTo>
                  <a:pt x="520636" y="328929"/>
                </a:lnTo>
                <a:lnTo>
                  <a:pt x="520561" y="330200"/>
                </a:lnTo>
                <a:lnTo>
                  <a:pt x="521665" y="330200"/>
                </a:lnTo>
                <a:lnTo>
                  <a:pt x="522149" y="331470"/>
                </a:lnTo>
                <a:lnTo>
                  <a:pt x="513892" y="331470"/>
                </a:lnTo>
                <a:lnTo>
                  <a:pt x="513969" y="332739"/>
                </a:lnTo>
                <a:lnTo>
                  <a:pt x="513408" y="335279"/>
                </a:lnTo>
                <a:lnTo>
                  <a:pt x="515823" y="337820"/>
                </a:lnTo>
                <a:lnTo>
                  <a:pt x="507262" y="337820"/>
                </a:lnTo>
                <a:lnTo>
                  <a:pt x="506044" y="339089"/>
                </a:lnTo>
                <a:lnTo>
                  <a:pt x="505016" y="339089"/>
                </a:lnTo>
                <a:lnTo>
                  <a:pt x="505371" y="340360"/>
                </a:lnTo>
                <a:lnTo>
                  <a:pt x="505510" y="341629"/>
                </a:lnTo>
                <a:lnTo>
                  <a:pt x="538314" y="341629"/>
                </a:lnTo>
                <a:lnTo>
                  <a:pt x="536980" y="344170"/>
                </a:lnTo>
                <a:lnTo>
                  <a:pt x="495616" y="344170"/>
                </a:lnTo>
                <a:lnTo>
                  <a:pt x="495758" y="345439"/>
                </a:lnTo>
                <a:lnTo>
                  <a:pt x="495846" y="346710"/>
                </a:lnTo>
                <a:lnTo>
                  <a:pt x="496138" y="347979"/>
                </a:lnTo>
                <a:lnTo>
                  <a:pt x="518845" y="347979"/>
                </a:lnTo>
                <a:lnTo>
                  <a:pt x="518134" y="349250"/>
                </a:lnTo>
                <a:lnTo>
                  <a:pt x="518337" y="350520"/>
                </a:lnTo>
                <a:lnTo>
                  <a:pt x="533060" y="350520"/>
                </a:lnTo>
                <a:lnTo>
                  <a:pt x="530555" y="353060"/>
                </a:lnTo>
                <a:lnTo>
                  <a:pt x="522020" y="355600"/>
                </a:lnTo>
                <a:lnTo>
                  <a:pt x="515799" y="361950"/>
                </a:lnTo>
                <a:lnTo>
                  <a:pt x="513842" y="364489"/>
                </a:lnTo>
                <a:close/>
              </a:path>
              <a:path w="1075055" h="1045210">
                <a:moveTo>
                  <a:pt x="680440" y="303529"/>
                </a:moveTo>
                <a:lnTo>
                  <a:pt x="675944" y="300989"/>
                </a:lnTo>
                <a:lnTo>
                  <a:pt x="685216" y="300989"/>
                </a:lnTo>
                <a:lnTo>
                  <a:pt x="684364" y="302260"/>
                </a:lnTo>
                <a:lnTo>
                  <a:pt x="680440" y="303529"/>
                </a:lnTo>
                <a:close/>
              </a:path>
              <a:path w="1075055" h="1045210">
                <a:moveTo>
                  <a:pt x="672820" y="308610"/>
                </a:moveTo>
                <a:lnTo>
                  <a:pt x="668007" y="306070"/>
                </a:lnTo>
                <a:lnTo>
                  <a:pt x="661174" y="306070"/>
                </a:lnTo>
                <a:lnTo>
                  <a:pt x="662495" y="304800"/>
                </a:lnTo>
                <a:lnTo>
                  <a:pt x="662063" y="303529"/>
                </a:lnTo>
                <a:lnTo>
                  <a:pt x="661962" y="302260"/>
                </a:lnTo>
                <a:lnTo>
                  <a:pt x="674648" y="302260"/>
                </a:lnTo>
                <a:lnTo>
                  <a:pt x="673352" y="303529"/>
                </a:lnTo>
                <a:lnTo>
                  <a:pt x="672820" y="308610"/>
                </a:lnTo>
                <a:close/>
              </a:path>
              <a:path w="1075055" h="1045210">
                <a:moveTo>
                  <a:pt x="963777" y="304800"/>
                </a:moveTo>
                <a:lnTo>
                  <a:pt x="879360" y="304800"/>
                </a:lnTo>
                <a:lnTo>
                  <a:pt x="879436" y="303529"/>
                </a:lnTo>
                <a:lnTo>
                  <a:pt x="879614" y="302260"/>
                </a:lnTo>
                <a:lnTo>
                  <a:pt x="964747" y="302260"/>
                </a:lnTo>
                <a:lnTo>
                  <a:pt x="963777" y="304800"/>
                </a:lnTo>
                <a:close/>
              </a:path>
              <a:path w="1075055" h="1045210">
                <a:moveTo>
                  <a:pt x="874420" y="312420"/>
                </a:moveTo>
                <a:lnTo>
                  <a:pt x="870508" y="309879"/>
                </a:lnTo>
                <a:lnTo>
                  <a:pt x="867968" y="304800"/>
                </a:lnTo>
                <a:lnTo>
                  <a:pt x="863346" y="303529"/>
                </a:lnTo>
                <a:lnTo>
                  <a:pt x="876090" y="303529"/>
                </a:lnTo>
                <a:lnTo>
                  <a:pt x="875868" y="304800"/>
                </a:lnTo>
                <a:lnTo>
                  <a:pt x="963777" y="304800"/>
                </a:lnTo>
                <a:lnTo>
                  <a:pt x="963815" y="308610"/>
                </a:lnTo>
                <a:lnTo>
                  <a:pt x="883932" y="308610"/>
                </a:lnTo>
                <a:lnTo>
                  <a:pt x="874420" y="312420"/>
                </a:lnTo>
                <a:close/>
              </a:path>
              <a:path w="1075055" h="1045210">
                <a:moveTo>
                  <a:pt x="666711" y="311150"/>
                </a:moveTo>
                <a:lnTo>
                  <a:pt x="652576" y="311150"/>
                </a:lnTo>
                <a:lnTo>
                  <a:pt x="658329" y="307339"/>
                </a:lnTo>
                <a:lnTo>
                  <a:pt x="655370" y="306070"/>
                </a:lnTo>
                <a:lnTo>
                  <a:pt x="659244" y="306070"/>
                </a:lnTo>
                <a:lnTo>
                  <a:pt x="658761" y="307339"/>
                </a:lnTo>
                <a:lnTo>
                  <a:pt x="667683" y="307339"/>
                </a:lnTo>
                <a:lnTo>
                  <a:pt x="666711" y="311150"/>
                </a:lnTo>
                <a:close/>
              </a:path>
              <a:path w="1075055" h="1045210">
                <a:moveTo>
                  <a:pt x="667683" y="307339"/>
                </a:moveTo>
                <a:lnTo>
                  <a:pt x="658761" y="307339"/>
                </a:lnTo>
                <a:lnTo>
                  <a:pt x="659942" y="306070"/>
                </a:lnTo>
                <a:lnTo>
                  <a:pt x="668007" y="306070"/>
                </a:lnTo>
                <a:lnTo>
                  <a:pt x="667683" y="307339"/>
                </a:lnTo>
                <a:close/>
              </a:path>
              <a:path w="1075055" h="1045210">
                <a:moveTo>
                  <a:pt x="556552" y="321310"/>
                </a:moveTo>
                <a:lnTo>
                  <a:pt x="553707" y="317500"/>
                </a:lnTo>
                <a:lnTo>
                  <a:pt x="554826" y="317500"/>
                </a:lnTo>
                <a:lnTo>
                  <a:pt x="558152" y="316229"/>
                </a:lnTo>
                <a:lnTo>
                  <a:pt x="555447" y="312420"/>
                </a:lnTo>
                <a:lnTo>
                  <a:pt x="559625" y="307339"/>
                </a:lnTo>
                <a:lnTo>
                  <a:pt x="575386" y="307339"/>
                </a:lnTo>
                <a:lnTo>
                  <a:pt x="566343" y="313689"/>
                </a:lnTo>
                <a:lnTo>
                  <a:pt x="562267" y="314960"/>
                </a:lnTo>
                <a:lnTo>
                  <a:pt x="558647" y="316229"/>
                </a:lnTo>
                <a:lnTo>
                  <a:pt x="560703" y="320039"/>
                </a:lnTo>
                <a:lnTo>
                  <a:pt x="556552" y="321310"/>
                </a:lnTo>
                <a:close/>
              </a:path>
              <a:path w="1075055" h="1045210">
                <a:moveTo>
                  <a:pt x="811340" y="311150"/>
                </a:moveTo>
                <a:lnTo>
                  <a:pt x="806005" y="311150"/>
                </a:lnTo>
                <a:lnTo>
                  <a:pt x="806323" y="309879"/>
                </a:lnTo>
                <a:lnTo>
                  <a:pt x="807021" y="309879"/>
                </a:lnTo>
                <a:lnTo>
                  <a:pt x="807568" y="308610"/>
                </a:lnTo>
                <a:lnTo>
                  <a:pt x="807554" y="307339"/>
                </a:lnTo>
                <a:lnTo>
                  <a:pt x="811377" y="307339"/>
                </a:lnTo>
                <a:lnTo>
                  <a:pt x="809853" y="309879"/>
                </a:lnTo>
                <a:lnTo>
                  <a:pt x="811340" y="311150"/>
                </a:lnTo>
                <a:close/>
              </a:path>
              <a:path w="1075055" h="1045210">
                <a:moveTo>
                  <a:pt x="552538" y="323850"/>
                </a:moveTo>
                <a:lnTo>
                  <a:pt x="523684" y="323850"/>
                </a:lnTo>
                <a:lnTo>
                  <a:pt x="524865" y="322579"/>
                </a:lnTo>
                <a:lnTo>
                  <a:pt x="526251" y="320039"/>
                </a:lnTo>
                <a:lnTo>
                  <a:pt x="524954" y="318770"/>
                </a:lnTo>
                <a:lnTo>
                  <a:pt x="546265" y="318770"/>
                </a:lnTo>
                <a:lnTo>
                  <a:pt x="546481" y="316229"/>
                </a:lnTo>
                <a:lnTo>
                  <a:pt x="546735" y="314960"/>
                </a:lnTo>
                <a:lnTo>
                  <a:pt x="547255" y="313689"/>
                </a:lnTo>
                <a:lnTo>
                  <a:pt x="546811" y="313689"/>
                </a:lnTo>
                <a:lnTo>
                  <a:pt x="546912" y="312420"/>
                </a:lnTo>
                <a:lnTo>
                  <a:pt x="547027" y="308610"/>
                </a:lnTo>
                <a:lnTo>
                  <a:pt x="553526" y="308610"/>
                </a:lnTo>
                <a:lnTo>
                  <a:pt x="555536" y="312420"/>
                </a:lnTo>
                <a:lnTo>
                  <a:pt x="554037" y="313689"/>
                </a:lnTo>
                <a:lnTo>
                  <a:pt x="551903" y="314960"/>
                </a:lnTo>
                <a:lnTo>
                  <a:pt x="553148" y="317500"/>
                </a:lnTo>
                <a:lnTo>
                  <a:pt x="552500" y="318770"/>
                </a:lnTo>
                <a:lnTo>
                  <a:pt x="551040" y="321310"/>
                </a:lnTo>
                <a:lnTo>
                  <a:pt x="552538" y="323850"/>
                </a:lnTo>
                <a:close/>
              </a:path>
              <a:path w="1075055" h="1045210">
                <a:moveTo>
                  <a:pt x="887755" y="309879"/>
                </a:moveTo>
                <a:lnTo>
                  <a:pt x="883932" y="308610"/>
                </a:lnTo>
                <a:lnTo>
                  <a:pt x="891222" y="308610"/>
                </a:lnTo>
                <a:lnTo>
                  <a:pt x="887755" y="309879"/>
                </a:lnTo>
                <a:close/>
              </a:path>
              <a:path w="1075055" h="1045210">
                <a:moveTo>
                  <a:pt x="899820" y="314960"/>
                </a:moveTo>
                <a:lnTo>
                  <a:pt x="895362" y="313689"/>
                </a:lnTo>
                <a:lnTo>
                  <a:pt x="891222" y="308610"/>
                </a:lnTo>
                <a:lnTo>
                  <a:pt x="963815" y="308610"/>
                </a:lnTo>
                <a:lnTo>
                  <a:pt x="963841" y="311150"/>
                </a:lnTo>
                <a:lnTo>
                  <a:pt x="936434" y="311150"/>
                </a:lnTo>
                <a:lnTo>
                  <a:pt x="935786" y="312420"/>
                </a:lnTo>
                <a:lnTo>
                  <a:pt x="934299" y="312420"/>
                </a:lnTo>
                <a:lnTo>
                  <a:pt x="934847" y="313689"/>
                </a:lnTo>
                <a:lnTo>
                  <a:pt x="908215" y="313689"/>
                </a:lnTo>
                <a:lnTo>
                  <a:pt x="899820" y="314960"/>
                </a:lnTo>
                <a:close/>
              </a:path>
              <a:path w="1075055" h="1045210">
                <a:moveTo>
                  <a:pt x="935329" y="340360"/>
                </a:moveTo>
                <a:lnTo>
                  <a:pt x="901179" y="340360"/>
                </a:lnTo>
                <a:lnTo>
                  <a:pt x="902335" y="339089"/>
                </a:lnTo>
                <a:lnTo>
                  <a:pt x="903046" y="332739"/>
                </a:lnTo>
                <a:lnTo>
                  <a:pt x="906424" y="328929"/>
                </a:lnTo>
                <a:lnTo>
                  <a:pt x="915238" y="323850"/>
                </a:lnTo>
                <a:lnTo>
                  <a:pt x="917905" y="321310"/>
                </a:lnTo>
                <a:lnTo>
                  <a:pt x="920927" y="317500"/>
                </a:lnTo>
                <a:lnTo>
                  <a:pt x="918754" y="314960"/>
                </a:lnTo>
                <a:lnTo>
                  <a:pt x="917575" y="313689"/>
                </a:lnTo>
                <a:lnTo>
                  <a:pt x="936866" y="313689"/>
                </a:lnTo>
                <a:lnTo>
                  <a:pt x="936434" y="311150"/>
                </a:lnTo>
                <a:lnTo>
                  <a:pt x="963841" y="311150"/>
                </a:lnTo>
                <a:lnTo>
                  <a:pt x="963853" y="312420"/>
                </a:lnTo>
                <a:lnTo>
                  <a:pt x="956767" y="314960"/>
                </a:lnTo>
                <a:lnTo>
                  <a:pt x="957326" y="320039"/>
                </a:lnTo>
                <a:lnTo>
                  <a:pt x="957084" y="322579"/>
                </a:lnTo>
                <a:lnTo>
                  <a:pt x="954006" y="326389"/>
                </a:lnTo>
                <a:lnTo>
                  <a:pt x="946327" y="326389"/>
                </a:lnTo>
                <a:lnTo>
                  <a:pt x="943648" y="327660"/>
                </a:lnTo>
                <a:lnTo>
                  <a:pt x="944016" y="327660"/>
                </a:lnTo>
                <a:lnTo>
                  <a:pt x="944308" y="328929"/>
                </a:lnTo>
                <a:lnTo>
                  <a:pt x="951953" y="328929"/>
                </a:lnTo>
                <a:lnTo>
                  <a:pt x="947610" y="334010"/>
                </a:lnTo>
                <a:lnTo>
                  <a:pt x="944092" y="337820"/>
                </a:lnTo>
                <a:lnTo>
                  <a:pt x="935863" y="337820"/>
                </a:lnTo>
                <a:lnTo>
                  <a:pt x="935495" y="339089"/>
                </a:lnTo>
                <a:lnTo>
                  <a:pt x="935329" y="340360"/>
                </a:lnTo>
                <a:close/>
              </a:path>
              <a:path w="1075055" h="1045210">
                <a:moveTo>
                  <a:pt x="544410" y="316229"/>
                </a:moveTo>
                <a:lnTo>
                  <a:pt x="537300" y="316229"/>
                </a:lnTo>
                <a:lnTo>
                  <a:pt x="538518" y="314960"/>
                </a:lnTo>
                <a:lnTo>
                  <a:pt x="541947" y="312420"/>
                </a:lnTo>
                <a:lnTo>
                  <a:pt x="544347" y="312420"/>
                </a:lnTo>
                <a:lnTo>
                  <a:pt x="546811" y="313689"/>
                </a:lnTo>
                <a:lnTo>
                  <a:pt x="546735" y="314960"/>
                </a:lnTo>
                <a:lnTo>
                  <a:pt x="544410" y="316229"/>
                </a:lnTo>
                <a:close/>
              </a:path>
              <a:path w="1075055" h="1045210">
                <a:moveTo>
                  <a:pt x="911529" y="314960"/>
                </a:moveTo>
                <a:lnTo>
                  <a:pt x="908215" y="313689"/>
                </a:lnTo>
                <a:lnTo>
                  <a:pt x="917575" y="313689"/>
                </a:lnTo>
                <a:lnTo>
                  <a:pt x="911529" y="314960"/>
                </a:lnTo>
                <a:close/>
              </a:path>
              <a:path w="1075055" h="1045210">
                <a:moveTo>
                  <a:pt x="800086" y="320039"/>
                </a:moveTo>
                <a:lnTo>
                  <a:pt x="782623" y="320039"/>
                </a:lnTo>
                <a:lnTo>
                  <a:pt x="782890" y="318770"/>
                </a:lnTo>
                <a:lnTo>
                  <a:pt x="802982" y="318770"/>
                </a:lnTo>
                <a:lnTo>
                  <a:pt x="800086" y="320039"/>
                </a:lnTo>
                <a:close/>
              </a:path>
              <a:path w="1075055" h="1045210">
                <a:moveTo>
                  <a:pt x="663891" y="322579"/>
                </a:moveTo>
                <a:lnTo>
                  <a:pt x="659207" y="322579"/>
                </a:lnTo>
                <a:lnTo>
                  <a:pt x="658317" y="321310"/>
                </a:lnTo>
                <a:lnTo>
                  <a:pt x="657288" y="320039"/>
                </a:lnTo>
                <a:lnTo>
                  <a:pt x="664632" y="320039"/>
                </a:lnTo>
                <a:lnTo>
                  <a:pt x="663891" y="322579"/>
                </a:lnTo>
                <a:close/>
              </a:path>
              <a:path w="1075055" h="1045210">
                <a:moveTo>
                  <a:pt x="790562" y="325120"/>
                </a:moveTo>
                <a:lnTo>
                  <a:pt x="774395" y="325120"/>
                </a:lnTo>
                <a:lnTo>
                  <a:pt x="774065" y="323850"/>
                </a:lnTo>
                <a:lnTo>
                  <a:pt x="791121" y="323850"/>
                </a:lnTo>
                <a:lnTo>
                  <a:pt x="790562" y="325120"/>
                </a:lnTo>
                <a:close/>
              </a:path>
              <a:path w="1075055" h="1045210">
                <a:moveTo>
                  <a:pt x="539648" y="339089"/>
                </a:moveTo>
                <a:lnTo>
                  <a:pt x="521004" y="339089"/>
                </a:lnTo>
                <a:lnTo>
                  <a:pt x="522071" y="331470"/>
                </a:lnTo>
                <a:lnTo>
                  <a:pt x="522312" y="330200"/>
                </a:lnTo>
                <a:lnTo>
                  <a:pt x="540575" y="330200"/>
                </a:lnTo>
                <a:lnTo>
                  <a:pt x="541642" y="328929"/>
                </a:lnTo>
                <a:lnTo>
                  <a:pt x="542062" y="327660"/>
                </a:lnTo>
                <a:lnTo>
                  <a:pt x="544068" y="325120"/>
                </a:lnTo>
                <a:lnTo>
                  <a:pt x="553288" y="325120"/>
                </a:lnTo>
                <a:lnTo>
                  <a:pt x="551929" y="328929"/>
                </a:lnTo>
                <a:lnTo>
                  <a:pt x="551789" y="331470"/>
                </a:lnTo>
                <a:lnTo>
                  <a:pt x="545898" y="336550"/>
                </a:lnTo>
                <a:lnTo>
                  <a:pt x="539648" y="339089"/>
                </a:lnTo>
                <a:close/>
              </a:path>
              <a:path w="1075055" h="1045210">
                <a:moveTo>
                  <a:pt x="788885" y="328929"/>
                </a:moveTo>
                <a:lnTo>
                  <a:pt x="785507" y="326389"/>
                </a:lnTo>
                <a:lnTo>
                  <a:pt x="790003" y="326389"/>
                </a:lnTo>
                <a:lnTo>
                  <a:pt x="788885" y="328929"/>
                </a:lnTo>
                <a:close/>
              </a:path>
              <a:path w="1075055" h="1045210">
                <a:moveTo>
                  <a:pt x="951953" y="328929"/>
                </a:moveTo>
                <a:lnTo>
                  <a:pt x="946912" y="328929"/>
                </a:lnTo>
                <a:lnTo>
                  <a:pt x="946327" y="326389"/>
                </a:lnTo>
                <a:lnTo>
                  <a:pt x="954006" y="326389"/>
                </a:lnTo>
                <a:lnTo>
                  <a:pt x="951953" y="328929"/>
                </a:lnTo>
                <a:close/>
              </a:path>
              <a:path w="1075055" h="1045210">
                <a:moveTo>
                  <a:pt x="783102" y="328929"/>
                </a:moveTo>
                <a:lnTo>
                  <a:pt x="764882" y="328929"/>
                </a:lnTo>
                <a:lnTo>
                  <a:pt x="764514" y="327660"/>
                </a:lnTo>
                <a:lnTo>
                  <a:pt x="784305" y="327660"/>
                </a:lnTo>
                <a:lnTo>
                  <a:pt x="783102" y="328929"/>
                </a:lnTo>
                <a:close/>
              </a:path>
              <a:path w="1075055" h="1045210">
                <a:moveTo>
                  <a:pt x="538988" y="330200"/>
                </a:moveTo>
                <a:lnTo>
                  <a:pt x="522592" y="330200"/>
                </a:lnTo>
                <a:lnTo>
                  <a:pt x="522262" y="328929"/>
                </a:lnTo>
                <a:lnTo>
                  <a:pt x="538670" y="328929"/>
                </a:lnTo>
                <a:lnTo>
                  <a:pt x="538988" y="330200"/>
                </a:lnTo>
                <a:close/>
              </a:path>
              <a:path w="1075055" h="1045210">
                <a:moveTo>
                  <a:pt x="770674" y="337820"/>
                </a:moveTo>
                <a:lnTo>
                  <a:pt x="747368" y="337820"/>
                </a:lnTo>
                <a:lnTo>
                  <a:pt x="747674" y="336550"/>
                </a:lnTo>
                <a:lnTo>
                  <a:pt x="746861" y="335279"/>
                </a:lnTo>
                <a:lnTo>
                  <a:pt x="771550" y="335279"/>
                </a:lnTo>
                <a:lnTo>
                  <a:pt x="771131" y="336550"/>
                </a:lnTo>
                <a:lnTo>
                  <a:pt x="770928" y="336550"/>
                </a:lnTo>
                <a:lnTo>
                  <a:pt x="770674" y="337820"/>
                </a:lnTo>
                <a:close/>
              </a:path>
              <a:path w="1075055" h="1045210">
                <a:moveTo>
                  <a:pt x="776325" y="337820"/>
                </a:moveTo>
                <a:lnTo>
                  <a:pt x="771841" y="337820"/>
                </a:lnTo>
                <a:lnTo>
                  <a:pt x="772210" y="336550"/>
                </a:lnTo>
                <a:lnTo>
                  <a:pt x="772401" y="336550"/>
                </a:lnTo>
                <a:lnTo>
                  <a:pt x="772655" y="335279"/>
                </a:lnTo>
                <a:lnTo>
                  <a:pt x="777951" y="335279"/>
                </a:lnTo>
                <a:lnTo>
                  <a:pt x="776325" y="337820"/>
                </a:lnTo>
                <a:close/>
              </a:path>
              <a:path w="1075055" h="1045210">
                <a:moveTo>
                  <a:pt x="538314" y="341629"/>
                </a:moveTo>
                <a:lnTo>
                  <a:pt x="509943" y="341629"/>
                </a:lnTo>
                <a:lnTo>
                  <a:pt x="509179" y="340360"/>
                </a:lnTo>
                <a:lnTo>
                  <a:pt x="508825" y="337820"/>
                </a:lnTo>
                <a:lnTo>
                  <a:pt x="518261" y="337820"/>
                </a:lnTo>
                <a:lnTo>
                  <a:pt x="521004" y="339089"/>
                </a:lnTo>
                <a:lnTo>
                  <a:pt x="539648" y="339089"/>
                </a:lnTo>
                <a:lnTo>
                  <a:pt x="538314" y="341629"/>
                </a:lnTo>
                <a:close/>
              </a:path>
              <a:path w="1075055" h="1045210">
                <a:moveTo>
                  <a:pt x="941747" y="340360"/>
                </a:moveTo>
                <a:lnTo>
                  <a:pt x="936371" y="340360"/>
                </a:lnTo>
                <a:lnTo>
                  <a:pt x="937234" y="339089"/>
                </a:lnTo>
                <a:lnTo>
                  <a:pt x="936726" y="339089"/>
                </a:lnTo>
                <a:lnTo>
                  <a:pt x="935863" y="337820"/>
                </a:lnTo>
                <a:lnTo>
                  <a:pt x="944092" y="337820"/>
                </a:lnTo>
                <a:lnTo>
                  <a:pt x="941747" y="340360"/>
                </a:lnTo>
                <a:close/>
              </a:path>
              <a:path w="1075055" h="1045210">
                <a:moveTo>
                  <a:pt x="852907" y="427989"/>
                </a:moveTo>
                <a:lnTo>
                  <a:pt x="814057" y="427989"/>
                </a:lnTo>
                <a:lnTo>
                  <a:pt x="815086" y="424179"/>
                </a:lnTo>
                <a:lnTo>
                  <a:pt x="824407" y="419100"/>
                </a:lnTo>
                <a:lnTo>
                  <a:pt x="828852" y="414020"/>
                </a:lnTo>
                <a:lnTo>
                  <a:pt x="858837" y="382270"/>
                </a:lnTo>
                <a:lnTo>
                  <a:pt x="862380" y="379729"/>
                </a:lnTo>
                <a:lnTo>
                  <a:pt x="859764" y="374650"/>
                </a:lnTo>
                <a:lnTo>
                  <a:pt x="866203" y="370839"/>
                </a:lnTo>
                <a:lnTo>
                  <a:pt x="870078" y="369570"/>
                </a:lnTo>
                <a:lnTo>
                  <a:pt x="873391" y="360679"/>
                </a:lnTo>
                <a:lnTo>
                  <a:pt x="873747" y="355600"/>
                </a:lnTo>
                <a:lnTo>
                  <a:pt x="882853" y="354329"/>
                </a:lnTo>
                <a:lnTo>
                  <a:pt x="882853" y="353060"/>
                </a:lnTo>
                <a:lnTo>
                  <a:pt x="884085" y="353060"/>
                </a:lnTo>
                <a:lnTo>
                  <a:pt x="885087" y="351789"/>
                </a:lnTo>
                <a:lnTo>
                  <a:pt x="883424" y="351789"/>
                </a:lnTo>
                <a:lnTo>
                  <a:pt x="884262" y="349250"/>
                </a:lnTo>
                <a:lnTo>
                  <a:pt x="889012" y="344170"/>
                </a:lnTo>
                <a:lnTo>
                  <a:pt x="892784" y="341629"/>
                </a:lnTo>
                <a:lnTo>
                  <a:pt x="896708" y="339089"/>
                </a:lnTo>
                <a:lnTo>
                  <a:pt x="897674" y="339089"/>
                </a:lnTo>
                <a:lnTo>
                  <a:pt x="899134" y="340360"/>
                </a:lnTo>
                <a:lnTo>
                  <a:pt x="941747" y="340360"/>
                </a:lnTo>
                <a:lnTo>
                  <a:pt x="940574" y="341629"/>
                </a:lnTo>
                <a:lnTo>
                  <a:pt x="934339" y="344170"/>
                </a:lnTo>
                <a:lnTo>
                  <a:pt x="932178" y="345439"/>
                </a:lnTo>
                <a:lnTo>
                  <a:pt x="930846" y="345439"/>
                </a:lnTo>
                <a:lnTo>
                  <a:pt x="930846" y="347979"/>
                </a:lnTo>
                <a:lnTo>
                  <a:pt x="905333" y="347979"/>
                </a:lnTo>
                <a:lnTo>
                  <a:pt x="904264" y="349250"/>
                </a:lnTo>
                <a:lnTo>
                  <a:pt x="930846" y="349250"/>
                </a:lnTo>
                <a:lnTo>
                  <a:pt x="930605" y="351789"/>
                </a:lnTo>
                <a:lnTo>
                  <a:pt x="925640" y="354329"/>
                </a:lnTo>
                <a:lnTo>
                  <a:pt x="921981" y="356870"/>
                </a:lnTo>
                <a:lnTo>
                  <a:pt x="920775" y="361950"/>
                </a:lnTo>
                <a:lnTo>
                  <a:pt x="914463" y="367029"/>
                </a:lnTo>
                <a:lnTo>
                  <a:pt x="910482" y="370839"/>
                </a:lnTo>
                <a:lnTo>
                  <a:pt x="872934" y="370839"/>
                </a:lnTo>
                <a:lnTo>
                  <a:pt x="872656" y="372110"/>
                </a:lnTo>
                <a:lnTo>
                  <a:pt x="873887" y="373379"/>
                </a:lnTo>
                <a:lnTo>
                  <a:pt x="901649" y="373379"/>
                </a:lnTo>
                <a:lnTo>
                  <a:pt x="901014" y="375920"/>
                </a:lnTo>
                <a:lnTo>
                  <a:pt x="900988" y="378460"/>
                </a:lnTo>
                <a:lnTo>
                  <a:pt x="894956" y="384810"/>
                </a:lnTo>
                <a:lnTo>
                  <a:pt x="887425" y="388620"/>
                </a:lnTo>
                <a:lnTo>
                  <a:pt x="884377" y="397510"/>
                </a:lnTo>
                <a:lnTo>
                  <a:pt x="882357" y="398779"/>
                </a:lnTo>
                <a:lnTo>
                  <a:pt x="876503" y="398779"/>
                </a:lnTo>
                <a:lnTo>
                  <a:pt x="874965" y="402589"/>
                </a:lnTo>
                <a:lnTo>
                  <a:pt x="838809" y="402589"/>
                </a:lnTo>
                <a:lnTo>
                  <a:pt x="837653" y="403860"/>
                </a:lnTo>
                <a:lnTo>
                  <a:pt x="837552" y="405129"/>
                </a:lnTo>
                <a:lnTo>
                  <a:pt x="837195" y="406400"/>
                </a:lnTo>
                <a:lnTo>
                  <a:pt x="858132" y="406400"/>
                </a:lnTo>
                <a:lnTo>
                  <a:pt x="857821" y="407670"/>
                </a:lnTo>
                <a:lnTo>
                  <a:pt x="858132" y="408939"/>
                </a:lnTo>
                <a:lnTo>
                  <a:pt x="857288" y="408939"/>
                </a:lnTo>
                <a:lnTo>
                  <a:pt x="859852" y="412589"/>
                </a:lnTo>
                <a:lnTo>
                  <a:pt x="859650" y="412750"/>
                </a:lnTo>
                <a:lnTo>
                  <a:pt x="860008" y="412811"/>
                </a:lnTo>
                <a:lnTo>
                  <a:pt x="860856" y="414020"/>
                </a:lnTo>
                <a:lnTo>
                  <a:pt x="860286" y="414020"/>
                </a:lnTo>
                <a:lnTo>
                  <a:pt x="857453" y="415289"/>
                </a:lnTo>
                <a:lnTo>
                  <a:pt x="854316" y="416560"/>
                </a:lnTo>
                <a:lnTo>
                  <a:pt x="850404" y="420370"/>
                </a:lnTo>
                <a:lnTo>
                  <a:pt x="854049" y="421639"/>
                </a:lnTo>
                <a:lnTo>
                  <a:pt x="856234" y="421639"/>
                </a:lnTo>
                <a:lnTo>
                  <a:pt x="858735" y="422910"/>
                </a:lnTo>
                <a:lnTo>
                  <a:pt x="852907" y="427989"/>
                </a:lnTo>
                <a:close/>
              </a:path>
              <a:path w="1075055" h="1045210">
                <a:moveTo>
                  <a:pt x="639167" y="345439"/>
                </a:moveTo>
                <a:lnTo>
                  <a:pt x="624293" y="345439"/>
                </a:lnTo>
                <a:lnTo>
                  <a:pt x="624370" y="344170"/>
                </a:lnTo>
                <a:lnTo>
                  <a:pt x="624192" y="342900"/>
                </a:lnTo>
                <a:lnTo>
                  <a:pt x="623976" y="341629"/>
                </a:lnTo>
                <a:lnTo>
                  <a:pt x="642808" y="341629"/>
                </a:lnTo>
                <a:lnTo>
                  <a:pt x="639167" y="345439"/>
                </a:lnTo>
                <a:close/>
              </a:path>
              <a:path w="1075055" h="1045210">
                <a:moveTo>
                  <a:pt x="533060" y="350520"/>
                </a:moveTo>
                <a:lnTo>
                  <a:pt x="519391" y="350520"/>
                </a:lnTo>
                <a:lnTo>
                  <a:pt x="519772" y="349250"/>
                </a:lnTo>
                <a:lnTo>
                  <a:pt x="520001" y="349250"/>
                </a:lnTo>
                <a:lnTo>
                  <a:pt x="520280" y="347979"/>
                </a:lnTo>
                <a:lnTo>
                  <a:pt x="497409" y="347979"/>
                </a:lnTo>
                <a:lnTo>
                  <a:pt x="499338" y="346710"/>
                </a:lnTo>
                <a:lnTo>
                  <a:pt x="499046" y="346710"/>
                </a:lnTo>
                <a:lnTo>
                  <a:pt x="498996" y="345439"/>
                </a:lnTo>
                <a:lnTo>
                  <a:pt x="497864" y="344170"/>
                </a:lnTo>
                <a:lnTo>
                  <a:pt x="536980" y="344170"/>
                </a:lnTo>
                <a:lnTo>
                  <a:pt x="534313" y="349250"/>
                </a:lnTo>
                <a:lnTo>
                  <a:pt x="533060" y="350520"/>
                </a:lnTo>
                <a:close/>
              </a:path>
              <a:path w="1075055" h="1045210">
                <a:moveTo>
                  <a:pt x="930846" y="349250"/>
                </a:moveTo>
                <a:lnTo>
                  <a:pt x="905738" y="349250"/>
                </a:lnTo>
                <a:lnTo>
                  <a:pt x="905611" y="347979"/>
                </a:lnTo>
                <a:lnTo>
                  <a:pt x="930846" y="347979"/>
                </a:lnTo>
                <a:lnTo>
                  <a:pt x="930846" y="349250"/>
                </a:lnTo>
                <a:close/>
              </a:path>
              <a:path w="1075055" h="1045210">
                <a:moveTo>
                  <a:pt x="882396" y="353060"/>
                </a:moveTo>
                <a:lnTo>
                  <a:pt x="882103" y="353060"/>
                </a:lnTo>
                <a:lnTo>
                  <a:pt x="883361" y="351789"/>
                </a:lnTo>
                <a:lnTo>
                  <a:pt x="882396" y="353060"/>
                </a:lnTo>
                <a:close/>
              </a:path>
              <a:path w="1075055" h="1045210">
                <a:moveTo>
                  <a:pt x="766307" y="354329"/>
                </a:moveTo>
                <a:lnTo>
                  <a:pt x="730821" y="354329"/>
                </a:lnTo>
                <a:lnTo>
                  <a:pt x="730923" y="353060"/>
                </a:lnTo>
                <a:lnTo>
                  <a:pt x="766918" y="353060"/>
                </a:lnTo>
                <a:lnTo>
                  <a:pt x="766307" y="354329"/>
                </a:lnTo>
                <a:close/>
              </a:path>
              <a:path w="1075055" h="1045210">
                <a:moveTo>
                  <a:pt x="409028" y="464820"/>
                </a:moveTo>
                <a:lnTo>
                  <a:pt x="372630" y="464820"/>
                </a:lnTo>
                <a:lnTo>
                  <a:pt x="378625" y="462279"/>
                </a:lnTo>
                <a:lnTo>
                  <a:pt x="373341" y="457200"/>
                </a:lnTo>
                <a:lnTo>
                  <a:pt x="377747" y="452120"/>
                </a:lnTo>
                <a:lnTo>
                  <a:pt x="383743" y="449579"/>
                </a:lnTo>
                <a:lnTo>
                  <a:pt x="386384" y="441960"/>
                </a:lnTo>
                <a:lnTo>
                  <a:pt x="387858" y="440689"/>
                </a:lnTo>
                <a:lnTo>
                  <a:pt x="392518" y="440689"/>
                </a:lnTo>
                <a:lnTo>
                  <a:pt x="394158" y="436879"/>
                </a:lnTo>
                <a:lnTo>
                  <a:pt x="396392" y="434339"/>
                </a:lnTo>
                <a:lnTo>
                  <a:pt x="410302" y="420370"/>
                </a:lnTo>
                <a:lnTo>
                  <a:pt x="414920" y="416560"/>
                </a:lnTo>
                <a:lnTo>
                  <a:pt x="417704" y="412750"/>
                </a:lnTo>
                <a:lnTo>
                  <a:pt x="420662" y="410210"/>
                </a:lnTo>
                <a:lnTo>
                  <a:pt x="426835" y="401320"/>
                </a:lnTo>
                <a:lnTo>
                  <a:pt x="431786" y="396239"/>
                </a:lnTo>
                <a:lnTo>
                  <a:pt x="441325" y="391160"/>
                </a:lnTo>
                <a:lnTo>
                  <a:pt x="446747" y="389889"/>
                </a:lnTo>
                <a:lnTo>
                  <a:pt x="445579" y="384810"/>
                </a:lnTo>
                <a:lnTo>
                  <a:pt x="449732" y="379729"/>
                </a:lnTo>
                <a:lnTo>
                  <a:pt x="453771" y="374650"/>
                </a:lnTo>
                <a:lnTo>
                  <a:pt x="461035" y="368300"/>
                </a:lnTo>
                <a:lnTo>
                  <a:pt x="463156" y="363220"/>
                </a:lnTo>
                <a:lnTo>
                  <a:pt x="468680" y="364489"/>
                </a:lnTo>
                <a:lnTo>
                  <a:pt x="513842" y="364489"/>
                </a:lnTo>
                <a:lnTo>
                  <a:pt x="507972" y="372110"/>
                </a:lnTo>
                <a:lnTo>
                  <a:pt x="502086" y="377189"/>
                </a:lnTo>
                <a:lnTo>
                  <a:pt x="493407" y="377189"/>
                </a:lnTo>
                <a:lnTo>
                  <a:pt x="493356" y="378460"/>
                </a:lnTo>
                <a:lnTo>
                  <a:pt x="500615" y="378460"/>
                </a:lnTo>
                <a:lnTo>
                  <a:pt x="499143" y="379729"/>
                </a:lnTo>
                <a:lnTo>
                  <a:pt x="489907" y="387350"/>
                </a:lnTo>
                <a:lnTo>
                  <a:pt x="480860" y="396239"/>
                </a:lnTo>
                <a:lnTo>
                  <a:pt x="477088" y="398779"/>
                </a:lnTo>
                <a:lnTo>
                  <a:pt x="472770" y="402589"/>
                </a:lnTo>
                <a:lnTo>
                  <a:pt x="463802" y="402589"/>
                </a:lnTo>
                <a:lnTo>
                  <a:pt x="462051" y="407670"/>
                </a:lnTo>
                <a:lnTo>
                  <a:pt x="430326" y="407670"/>
                </a:lnTo>
                <a:lnTo>
                  <a:pt x="426960" y="411479"/>
                </a:lnTo>
                <a:lnTo>
                  <a:pt x="426000" y="412811"/>
                </a:lnTo>
                <a:lnTo>
                  <a:pt x="424853" y="414020"/>
                </a:lnTo>
                <a:lnTo>
                  <a:pt x="421551" y="419100"/>
                </a:lnTo>
                <a:lnTo>
                  <a:pt x="419277" y="424179"/>
                </a:lnTo>
                <a:lnTo>
                  <a:pt x="411951" y="424179"/>
                </a:lnTo>
                <a:lnTo>
                  <a:pt x="413969" y="429260"/>
                </a:lnTo>
                <a:lnTo>
                  <a:pt x="443611" y="429260"/>
                </a:lnTo>
                <a:lnTo>
                  <a:pt x="441949" y="430529"/>
                </a:lnTo>
                <a:lnTo>
                  <a:pt x="432052" y="430529"/>
                </a:lnTo>
                <a:lnTo>
                  <a:pt x="432282" y="431800"/>
                </a:lnTo>
                <a:lnTo>
                  <a:pt x="432321" y="433070"/>
                </a:lnTo>
                <a:lnTo>
                  <a:pt x="438627" y="433070"/>
                </a:lnTo>
                <a:lnTo>
                  <a:pt x="435305" y="435610"/>
                </a:lnTo>
                <a:lnTo>
                  <a:pt x="430225" y="440689"/>
                </a:lnTo>
                <a:lnTo>
                  <a:pt x="427056" y="445770"/>
                </a:lnTo>
                <a:lnTo>
                  <a:pt x="416864" y="445770"/>
                </a:lnTo>
                <a:lnTo>
                  <a:pt x="414248" y="447039"/>
                </a:lnTo>
                <a:lnTo>
                  <a:pt x="414653" y="447039"/>
                </a:lnTo>
                <a:lnTo>
                  <a:pt x="414947" y="448310"/>
                </a:lnTo>
                <a:lnTo>
                  <a:pt x="415937" y="449579"/>
                </a:lnTo>
                <a:lnTo>
                  <a:pt x="424680" y="449579"/>
                </a:lnTo>
                <a:lnTo>
                  <a:pt x="423887" y="450850"/>
                </a:lnTo>
                <a:lnTo>
                  <a:pt x="417842" y="450850"/>
                </a:lnTo>
                <a:lnTo>
                  <a:pt x="415709" y="457200"/>
                </a:lnTo>
                <a:lnTo>
                  <a:pt x="414199" y="461010"/>
                </a:lnTo>
                <a:lnTo>
                  <a:pt x="409028" y="464820"/>
                </a:lnTo>
                <a:close/>
              </a:path>
              <a:path w="1075055" h="1045210">
                <a:moveTo>
                  <a:pt x="743033" y="373379"/>
                </a:moveTo>
                <a:lnTo>
                  <a:pt x="729170" y="373379"/>
                </a:lnTo>
                <a:lnTo>
                  <a:pt x="729132" y="372110"/>
                </a:lnTo>
                <a:lnTo>
                  <a:pt x="728978" y="370839"/>
                </a:lnTo>
                <a:lnTo>
                  <a:pt x="743141" y="370839"/>
                </a:lnTo>
                <a:lnTo>
                  <a:pt x="743033" y="373379"/>
                </a:lnTo>
                <a:close/>
              </a:path>
              <a:path w="1075055" h="1045210">
                <a:moveTo>
                  <a:pt x="901649" y="373379"/>
                </a:moveTo>
                <a:lnTo>
                  <a:pt x="876161" y="373379"/>
                </a:lnTo>
                <a:lnTo>
                  <a:pt x="877189" y="370839"/>
                </a:lnTo>
                <a:lnTo>
                  <a:pt x="910482" y="370839"/>
                </a:lnTo>
                <a:lnTo>
                  <a:pt x="909154" y="372110"/>
                </a:lnTo>
                <a:lnTo>
                  <a:pt x="901649" y="373379"/>
                </a:lnTo>
                <a:close/>
              </a:path>
              <a:path w="1075055" h="1045210">
                <a:moveTo>
                  <a:pt x="500615" y="378460"/>
                </a:moveTo>
                <a:lnTo>
                  <a:pt x="493776" y="378460"/>
                </a:lnTo>
                <a:lnTo>
                  <a:pt x="494525" y="377189"/>
                </a:lnTo>
                <a:lnTo>
                  <a:pt x="502086" y="377189"/>
                </a:lnTo>
                <a:lnTo>
                  <a:pt x="500615" y="378460"/>
                </a:lnTo>
                <a:close/>
              </a:path>
              <a:path w="1075055" h="1045210">
                <a:moveTo>
                  <a:pt x="736688" y="379729"/>
                </a:moveTo>
                <a:lnTo>
                  <a:pt x="736003" y="378460"/>
                </a:lnTo>
                <a:lnTo>
                  <a:pt x="736947" y="378460"/>
                </a:lnTo>
                <a:lnTo>
                  <a:pt x="736688" y="379729"/>
                </a:lnTo>
                <a:close/>
              </a:path>
              <a:path w="1075055" h="1045210">
                <a:moveTo>
                  <a:pt x="599528" y="382270"/>
                </a:moveTo>
                <a:lnTo>
                  <a:pt x="587425" y="382270"/>
                </a:lnTo>
                <a:lnTo>
                  <a:pt x="587260" y="381000"/>
                </a:lnTo>
                <a:lnTo>
                  <a:pt x="586740" y="381000"/>
                </a:lnTo>
                <a:lnTo>
                  <a:pt x="586320" y="379729"/>
                </a:lnTo>
                <a:lnTo>
                  <a:pt x="603677" y="379729"/>
                </a:lnTo>
                <a:lnTo>
                  <a:pt x="601865" y="381000"/>
                </a:lnTo>
                <a:lnTo>
                  <a:pt x="599528" y="382270"/>
                </a:lnTo>
                <a:close/>
              </a:path>
              <a:path w="1075055" h="1045210">
                <a:moveTo>
                  <a:pt x="727113" y="389889"/>
                </a:moveTo>
                <a:lnTo>
                  <a:pt x="724306" y="389889"/>
                </a:lnTo>
                <a:lnTo>
                  <a:pt x="725766" y="387350"/>
                </a:lnTo>
                <a:lnTo>
                  <a:pt x="724535" y="384810"/>
                </a:lnTo>
                <a:lnTo>
                  <a:pt x="722325" y="382270"/>
                </a:lnTo>
                <a:lnTo>
                  <a:pt x="728721" y="382270"/>
                </a:lnTo>
                <a:lnTo>
                  <a:pt x="729322" y="387350"/>
                </a:lnTo>
                <a:lnTo>
                  <a:pt x="729208" y="388620"/>
                </a:lnTo>
                <a:lnTo>
                  <a:pt x="727113" y="389889"/>
                </a:lnTo>
                <a:close/>
              </a:path>
              <a:path w="1075055" h="1045210">
                <a:moveTo>
                  <a:pt x="542749" y="441960"/>
                </a:moveTo>
                <a:lnTo>
                  <a:pt x="528953" y="441960"/>
                </a:lnTo>
                <a:lnTo>
                  <a:pt x="529082" y="440689"/>
                </a:lnTo>
                <a:lnTo>
                  <a:pt x="525881" y="440689"/>
                </a:lnTo>
                <a:lnTo>
                  <a:pt x="526517" y="439420"/>
                </a:lnTo>
                <a:lnTo>
                  <a:pt x="515556" y="439420"/>
                </a:lnTo>
                <a:lnTo>
                  <a:pt x="515810" y="438150"/>
                </a:lnTo>
                <a:lnTo>
                  <a:pt x="515874" y="436879"/>
                </a:lnTo>
                <a:lnTo>
                  <a:pt x="516395" y="436879"/>
                </a:lnTo>
                <a:lnTo>
                  <a:pt x="522374" y="431800"/>
                </a:lnTo>
                <a:lnTo>
                  <a:pt x="527681" y="426720"/>
                </a:lnTo>
                <a:lnTo>
                  <a:pt x="532689" y="421639"/>
                </a:lnTo>
                <a:lnTo>
                  <a:pt x="537768" y="416560"/>
                </a:lnTo>
                <a:lnTo>
                  <a:pt x="543229" y="410210"/>
                </a:lnTo>
                <a:lnTo>
                  <a:pt x="548783" y="405129"/>
                </a:lnTo>
                <a:lnTo>
                  <a:pt x="554107" y="400050"/>
                </a:lnTo>
                <a:lnTo>
                  <a:pt x="559828" y="392429"/>
                </a:lnTo>
                <a:lnTo>
                  <a:pt x="562648" y="391160"/>
                </a:lnTo>
                <a:lnTo>
                  <a:pt x="568236" y="393700"/>
                </a:lnTo>
                <a:lnTo>
                  <a:pt x="584122" y="393700"/>
                </a:lnTo>
                <a:lnTo>
                  <a:pt x="582485" y="401320"/>
                </a:lnTo>
                <a:lnTo>
                  <a:pt x="574128" y="403860"/>
                </a:lnTo>
                <a:lnTo>
                  <a:pt x="571512" y="407670"/>
                </a:lnTo>
                <a:lnTo>
                  <a:pt x="570388" y="411479"/>
                </a:lnTo>
                <a:lnTo>
                  <a:pt x="556793" y="411479"/>
                </a:lnTo>
                <a:lnTo>
                  <a:pt x="556937" y="412589"/>
                </a:lnTo>
                <a:lnTo>
                  <a:pt x="556933" y="414020"/>
                </a:lnTo>
                <a:lnTo>
                  <a:pt x="559269" y="421639"/>
                </a:lnTo>
                <a:lnTo>
                  <a:pt x="551357" y="426720"/>
                </a:lnTo>
                <a:lnTo>
                  <a:pt x="550443" y="427989"/>
                </a:lnTo>
                <a:lnTo>
                  <a:pt x="541007" y="427989"/>
                </a:lnTo>
                <a:lnTo>
                  <a:pt x="541323" y="429260"/>
                </a:lnTo>
                <a:lnTo>
                  <a:pt x="541769" y="429260"/>
                </a:lnTo>
                <a:lnTo>
                  <a:pt x="542163" y="430529"/>
                </a:lnTo>
                <a:lnTo>
                  <a:pt x="549235" y="430529"/>
                </a:lnTo>
                <a:lnTo>
                  <a:pt x="547422" y="434339"/>
                </a:lnTo>
                <a:lnTo>
                  <a:pt x="534352" y="434339"/>
                </a:lnTo>
                <a:lnTo>
                  <a:pt x="534327" y="435610"/>
                </a:lnTo>
                <a:lnTo>
                  <a:pt x="546818" y="435610"/>
                </a:lnTo>
                <a:lnTo>
                  <a:pt x="546214" y="436879"/>
                </a:lnTo>
                <a:lnTo>
                  <a:pt x="544482" y="439420"/>
                </a:lnTo>
                <a:lnTo>
                  <a:pt x="519887" y="439420"/>
                </a:lnTo>
                <a:lnTo>
                  <a:pt x="518580" y="440689"/>
                </a:lnTo>
                <a:lnTo>
                  <a:pt x="543615" y="440689"/>
                </a:lnTo>
                <a:lnTo>
                  <a:pt x="542749" y="441960"/>
                </a:lnTo>
                <a:close/>
              </a:path>
              <a:path w="1075055" h="1045210">
                <a:moveTo>
                  <a:pt x="711479" y="400050"/>
                </a:moveTo>
                <a:lnTo>
                  <a:pt x="708483" y="398779"/>
                </a:lnTo>
                <a:lnTo>
                  <a:pt x="713232" y="398779"/>
                </a:lnTo>
                <a:lnTo>
                  <a:pt x="711479" y="400050"/>
                </a:lnTo>
                <a:close/>
              </a:path>
              <a:path w="1075055" h="1045210">
                <a:moveTo>
                  <a:pt x="713397" y="403860"/>
                </a:moveTo>
                <a:lnTo>
                  <a:pt x="708874" y="403860"/>
                </a:lnTo>
                <a:lnTo>
                  <a:pt x="710679" y="401320"/>
                </a:lnTo>
                <a:lnTo>
                  <a:pt x="711974" y="400050"/>
                </a:lnTo>
                <a:lnTo>
                  <a:pt x="713232" y="398779"/>
                </a:lnTo>
                <a:lnTo>
                  <a:pt x="714349" y="398779"/>
                </a:lnTo>
                <a:lnTo>
                  <a:pt x="713397" y="403860"/>
                </a:lnTo>
                <a:close/>
              </a:path>
              <a:path w="1075055" h="1045210">
                <a:moveTo>
                  <a:pt x="468528" y="405129"/>
                </a:moveTo>
                <a:lnTo>
                  <a:pt x="463802" y="402589"/>
                </a:lnTo>
                <a:lnTo>
                  <a:pt x="472770" y="402589"/>
                </a:lnTo>
                <a:lnTo>
                  <a:pt x="468528" y="405129"/>
                </a:lnTo>
                <a:close/>
              </a:path>
              <a:path w="1075055" h="1045210">
                <a:moveTo>
                  <a:pt x="858132" y="406400"/>
                </a:moveTo>
                <a:lnTo>
                  <a:pt x="840473" y="406400"/>
                </a:lnTo>
                <a:lnTo>
                  <a:pt x="840994" y="403860"/>
                </a:lnTo>
                <a:lnTo>
                  <a:pt x="840092" y="402589"/>
                </a:lnTo>
                <a:lnTo>
                  <a:pt x="874965" y="402589"/>
                </a:lnTo>
                <a:lnTo>
                  <a:pt x="873377" y="405129"/>
                </a:lnTo>
                <a:lnTo>
                  <a:pt x="858443" y="405129"/>
                </a:lnTo>
                <a:lnTo>
                  <a:pt x="858132" y="406400"/>
                </a:lnTo>
                <a:close/>
              </a:path>
              <a:path w="1075055" h="1045210">
                <a:moveTo>
                  <a:pt x="866013" y="414020"/>
                </a:moveTo>
                <a:lnTo>
                  <a:pt x="860008" y="412811"/>
                </a:lnTo>
                <a:lnTo>
                  <a:pt x="859852" y="412589"/>
                </a:lnTo>
                <a:lnTo>
                  <a:pt x="861250" y="411479"/>
                </a:lnTo>
                <a:lnTo>
                  <a:pt x="862737" y="408939"/>
                </a:lnTo>
                <a:lnTo>
                  <a:pt x="861466" y="406400"/>
                </a:lnTo>
                <a:lnTo>
                  <a:pt x="859967" y="405129"/>
                </a:lnTo>
                <a:lnTo>
                  <a:pt x="873377" y="405129"/>
                </a:lnTo>
                <a:lnTo>
                  <a:pt x="870202" y="410210"/>
                </a:lnTo>
                <a:lnTo>
                  <a:pt x="866013" y="414020"/>
                </a:lnTo>
                <a:close/>
              </a:path>
              <a:path w="1075055" h="1045210">
                <a:moveTo>
                  <a:pt x="705205" y="408939"/>
                </a:moveTo>
                <a:lnTo>
                  <a:pt x="701306" y="406400"/>
                </a:lnTo>
                <a:lnTo>
                  <a:pt x="709756" y="406400"/>
                </a:lnTo>
                <a:lnTo>
                  <a:pt x="707936" y="407670"/>
                </a:lnTo>
                <a:lnTo>
                  <a:pt x="705205" y="408939"/>
                </a:lnTo>
                <a:close/>
              </a:path>
              <a:path w="1075055" h="1045210">
                <a:moveTo>
                  <a:pt x="443611" y="429260"/>
                </a:moveTo>
                <a:lnTo>
                  <a:pt x="413969" y="429260"/>
                </a:lnTo>
                <a:lnTo>
                  <a:pt x="419327" y="425450"/>
                </a:lnTo>
                <a:lnTo>
                  <a:pt x="424251" y="420370"/>
                </a:lnTo>
                <a:lnTo>
                  <a:pt x="428872" y="416560"/>
                </a:lnTo>
                <a:lnTo>
                  <a:pt x="433324" y="411479"/>
                </a:lnTo>
                <a:lnTo>
                  <a:pt x="431965" y="408939"/>
                </a:lnTo>
                <a:lnTo>
                  <a:pt x="430326" y="407670"/>
                </a:lnTo>
                <a:lnTo>
                  <a:pt x="462051" y="407670"/>
                </a:lnTo>
                <a:lnTo>
                  <a:pt x="461224" y="410210"/>
                </a:lnTo>
                <a:lnTo>
                  <a:pt x="456158" y="410210"/>
                </a:lnTo>
                <a:lnTo>
                  <a:pt x="454483" y="411479"/>
                </a:lnTo>
                <a:lnTo>
                  <a:pt x="453768" y="415289"/>
                </a:lnTo>
                <a:lnTo>
                  <a:pt x="438938" y="415289"/>
                </a:lnTo>
                <a:lnTo>
                  <a:pt x="437756" y="416560"/>
                </a:lnTo>
                <a:lnTo>
                  <a:pt x="437159" y="416560"/>
                </a:lnTo>
                <a:lnTo>
                  <a:pt x="437489" y="417829"/>
                </a:lnTo>
                <a:lnTo>
                  <a:pt x="453292" y="417829"/>
                </a:lnTo>
                <a:lnTo>
                  <a:pt x="452815" y="420370"/>
                </a:lnTo>
                <a:lnTo>
                  <a:pt x="445541" y="420370"/>
                </a:lnTo>
                <a:lnTo>
                  <a:pt x="443865" y="424179"/>
                </a:lnTo>
                <a:lnTo>
                  <a:pt x="441540" y="424179"/>
                </a:lnTo>
                <a:lnTo>
                  <a:pt x="440994" y="425450"/>
                </a:lnTo>
                <a:lnTo>
                  <a:pt x="444377" y="425450"/>
                </a:lnTo>
                <a:lnTo>
                  <a:pt x="443611" y="427989"/>
                </a:lnTo>
                <a:lnTo>
                  <a:pt x="443611" y="429260"/>
                </a:lnTo>
                <a:close/>
              </a:path>
              <a:path w="1075055" h="1045210">
                <a:moveTo>
                  <a:pt x="858443" y="410210"/>
                </a:moveTo>
                <a:lnTo>
                  <a:pt x="857288" y="408939"/>
                </a:lnTo>
                <a:lnTo>
                  <a:pt x="858132" y="408939"/>
                </a:lnTo>
                <a:lnTo>
                  <a:pt x="858443" y="410210"/>
                </a:lnTo>
                <a:close/>
              </a:path>
              <a:path w="1075055" h="1045210">
                <a:moveTo>
                  <a:pt x="564997" y="415289"/>
                </a:moveTo>
                <a:lnTo>
                  <a:pt x="556793" y="411479"/>
                </a:lnTo>
                <a:lnTo>
                  <a:pt x="570388" y="411479"/>
                </a:lnTo>
                <a:lnTo>
                  <a:pt x="570014" y="412750"/>
                </a:lnTo>
                <a:lnTo>
                  <a:pt x="564997" y="415289"/>
                </a:lnTo>
                <a:close/>
              </a:path>
              <a:path w="1075055" h="1045210">
                <a:moveTo>
                  <a:pt x="453292" y="417829"/>
                </a:moveTo>
                <a:lnTo>
                  <a:pt x="437489" y="417829"/>
                </a:lnTo>
                <a:lnTo>
                  <a:pt x="438696" y="416560"/>
                </a:lnTo>
                <a:lnTo>
                  <a:pt x="439293" y="416560"/>
                </a:lnTo>
                <a:lnTo>
                  <a:pt x="438938" y="415289"/>
                </a:lnTo>
                <a:lnTo>
                  <a:pt x="453768" y="415289"/>
                </a:lnTo>
                <a:lnTo>
                  <a:pt x="453292" y="417829"/>
                </a:lnTo>
                <a:close/>
              </a:path>
              <a:path w="1075055" h="1045210">
                <a:moveTo>
                  <a:pt x="445096" y="422910"/>
                </a:moveTo>
                <a:lnTo>
                  <a:pt x="444842" y="422910"/>
                </a:lnTo>
                <a:lnTo>
                  <a:pt x="445885" y="420370"/>
                </a:lnTo>
                <a:lnTo>
                  <a:pt x="445214" y="422675"/>
                </a:lnTo>
                <a:lnTo>
                  <a:pt x="445096" y="422910"/>
                </a:lnTo>
                <a:close/>
              </a:path>
              <a:path w="1075055" h="1045210">
                <a:moveTo>
                  <a:pt x="445719" y="421639"/>
                </a:moveTo>
                <a:lnTo>
                  <a:pt x="445960" y="420370"/>
                </a:lnTo>
                <a:lnTo>
                  <a:pt x="446151" y="420370"/>
                </a:lnTo>
                <a:lnTo>
                  <a:pt x="445719" y="421639"/>
                </a:lnTo>
                <a:close/>
              </a:path>
              <a:path w="1075055" h="1045210">
                <a:moveTo>
                  <a:pt x="445528" y="422836"/>
                </a:moveTo>
                <a:lnTo>
                  <a:pt x="446379" y="420370"/>
                </a:lnTo>
                <a:lnTo>
                  <a:pt x="452815" y="420370"/>
                </a:lnTo>
                <a:lnTo>
                  <a:pt x="452577" y="421639"/>
                </a:lnTo>
                <a:lnTo>
                  <a:pt x="445528" y="422836"/>
                </a:lnTo>
                <a:close/>
              </a:path>
              <a:path w="1075055" h="1045210">
                <a:moveTo>
                  <a:pt x="445145" y="422901"/>
                </a:moveTo>
                <a:lnTo>
                  <a:pt x="445214" y="422675"/>
                </a:lnTo>
                <a:lnTo>
                  <a:pt x="445731" y="421639"/>
                </a:lnTo>
                <a:lnTo>
                  <a:pt x="445516" y="422838"/>
                </a:lnTo>
                <a:lnTo>
                  <a:pt x="445145" y="422901"/>
                </a:lnTo>
                <a:close/>
              </a:path>
              <a:path w="1075055" h="1045210">
                <a:moveTo>
                  <a:pt x="444377" y="425450"/>
                </a:moveTo>
                <a:lnTo>
                  <a:pt x="441172" y="425450"/>
                </a:lnTo>
                <a:lnTo>
                  <a:pt x="442861" y="424179"/>
                </a:lnTo>
                <a:lnTo>
                  <a:pt x="444155" y="424179"/>
                </a:lnTo>
                <a:lnTo>
                  <a:pt x="444779" y="422910"/>
                </a:lnTo>
                <a:lnTo>
                  <a:pt x="445145" y="422901"/>
                </a:lnTo>
                <a:lnTo>
                  <a:pt x="444377" y="425450"/>
                </a:lnTo>
                <a:close/>
              </a:path>
              <a:path w="1075055" h="1045210">
                <a:moveTo>
                  <a:pt x="651154" y="624839"/>
                </a:moveTo>
                <a:lnTo>
                  <a:pt x="611238" y="624839"/>
                </a:lnTo>
                <a:lnTo>
                  <a:pt x="612127" y="623570"/>
                </a:lnTo>
                <a:lnTo>
                  <a:pt x="619712" y="617220"/>
                </a:lnTo>
                <a:lnTo>
                  <a:pt x="627038" y="609600"/>
                </a:lnTo>
                <a:lnTo>
                  <a:pt x="634110" y="601979"/>
                </a:lnTo>
                <a:lnTo>
                  <a:pt x="640930" y="594360"/>
                </a:lnTo>
                <a:lnTo>
                  <a:pt x="642468" y="591820"/>
                </a:lnTo>
                <a:lnTo>
                  <a:pt x="644626" y="590550"/>
                </a:lnTo>
                <a:lnTo>
                  <a:pt x="650824" y="589279"/>
                </a:lnTo>
                <a:lnTo>
                  <a:pt x="651103" y="585470"/>
                </a:lnTo>
                <a:lnTo>
                  <a:pt x="657023" y="582929"/>
                </a:lnTo>
                <a:lnTo>
                  <a:pt x="659511" y="580389"/>
                </a:lnTo>
                <a:lnTo>
                  <a:pt x="659917" y="576579"/>
                </a:lnTo>
                <a:lnTo>
                  <a:pt x="666110" y="571500"/>
                </a:lnTo>
                <a:lnTo>
                  <a:pt x="671788" y="563879"/>
                </a:lnTo>
                <a:lnTo>
                  <a:pt x="677890" y="558800"/>
                </a:lnTo>
                <a:lnTo>
                  <a:pt x="685355" y="553720"/>
                </a:lnTo>
                <a:lnTo>
                  <a:pt x="685774" y="549910"/>
                </a:lnTo>
                <a:lnTo>
                  <a:pt x="685928" y="546100"/>
                </a:lnTo>
                <a:lnTo>
                  <a:pt x="689660" y="543560"/>
                </a:lnTo>
                <a:lnTo>
                  <a:pt x="695081" y="541020"/>
                </a:lnTo>
                <a:lnTo>
                  <a:pt x="699741" y="535939"/>
                </a:lnTo>
                <a:lnTo>
                  <a:pt x="704559" y="530860"/>
                </a:lnTo>
                <a:lnTo>
                  <a:pt x="710450" y="528320"/>
                </a:lnTo>
                <a:lnTo>
                  <a:pt x="711047" y="528320"/>
                </a:lnTo>
                <a:lnTo>
                  <a:pt x="711555" y="527050"/>
                </a:lnTo>
                <a:lnTo>
                  <a:pt x="714654" y="518160"/>
                </a:lnTo>
                <a:lnTo>
                  <a:pt x="722058" y="514350"/>
                </a:lnTo>
                <a:lnTo>
                  <a:pt x="727494" y="508000"/>
                </a:lnTo>
                <a:lnTo>
                  <a:pt x="733182" y="501650"/>
                </a:lnTo>
                <a:lnTo>
                  <a:pt x="739023" y="496570"/>
                </a:lnTo>
                <a:lnTo>
                  <a:pt x="744897" y="490220"/>
                </a:lnTo>
                <a:lnTo>
                  <a:pt x="750685" y="485139"/>
                </a:lnTo>
                <a:lnTo>
                  <a:pt x="755218" y="480060"/>
                </a:lnTo>
                <a:lnTo>
                  <a:pt x="759320" y="474979"/>
                </a:lnTo>
                <a:lnTo>
                  <a:pt x="766737" y="472439"/>
                </a:lnTo>
                <a:lnTo>
                  <a:pt x="768032" y="472439"/>
                </a:lnTo>
                <a:lnTo>
                  <a:pt x="768375" y="471170"/>
                </a:lnTo>
                <a:lnTo>
                  <a:pt x="770686" y="464820"/>
                </a:lnTo>
                <a:lnTo>
                  <a:pt x="776897" y="461010"/>
                </a:lnTo>
                <a:lnTo>
                  <a:pt x="786561" y="452120"/>
                </a:lnTo>
                <a:lnTo>
                  <a:pt x="790969" y="448310"/>
                </a:lnTo>
                <a:lnTo>
                  <a:pt x="800836" y="439420"/>
                </a:lnTo>
                <a:lnTo>
                  <a:pt x="807580" y="435610"/>
                </a:lnTo>
                <a:lnTo>
                  <a:pt x="807948" y="426720"/>
                </a:lnTo>
                <a:lnTo>
                  <a:pt x="809280" y="426720"/>
                </a:lnTo>
                <a:lnTo>
                  <a:pt x="814057" y="427989"/>
                </a:lnTo>
                <a:lnTo>
                  <a:pt x="852907" y="427989"/>
                </a:lnTo>
                <a:lnTo>
                  <a:pt x="851488" y="429260"/>
                </a:lnTo>
                <a:lnTo>
                  <a:pt x="829487" y="429260"/>
                </a:lnTo>
                <a:lnTo>
                  <a:pt x="821714" y="430529"/>
                </a:lnTo>
                <a:lnTo>
                  <a:pt x="823174" y="436879"/>
                </a:lnTo>
                <a:lnTo>
                  <a:pt x="842971" y="436879"/>
                </a:lnTo>
                <a:lnTo>
                  <a:pt x="837294" y="441960"/>
                </a:lnTo>
                <a:lnTo>
                  <a:pt x="832638" y="441960"/>
                </a:lnTo>
                <a:lnTo>
                  <a:pt x="832888" y="443229"/>
                </a:lnTo>
                <a:lnTo>
                  <a:pt x="803605" y="443229"/>
                </a:lnTo>
                <a:lnTo>
                  <a:pt x="803948" y="444500"/>
                </a:lnTo>
                <a:lnTo>
                  <a:pt x="833137" y="444500"/>
                </a:lnTo>
                <a:lnTo>
                  <a:pt x="833386" y="445770"/>
                </a:lnTo>
                <a:lnTo>
                  <a:pt x="831862" y="448310"/>
                </a:lnTo>
                <a:lnTo>
                  <a:pt x="823443" y="450850"/>
                </a:lnTo>
                <a:lnTo>
                  <a:pt x="819391" y="454660"/>
                </a:lnTo>
                <a:lnTo>
                  <a:pt x="814324" y="461010"/>
                </a:lnTo>
                <a:lnTo>
                  <a:pt x="813428" y="462279"/>
                </a:lnTo>
                <a:lnTo>
                  <a:pt x="800888" y="462279"/>
                </a:lnTo>
                <a:lnTo>
                  <a:pt x="801649" y="463550"/>
                </a:lnTo>
                <a:lnTo>
                  <a:pt x="812533" y="463550"/>
                </a:lnTo>
                <a:lnTo>
                  <a:pt x="805775" y="467360"/>
                </a:lnTo>
                <a:lnTo>
                  <a:pt x="807402" y="472439"/>
                </a:lnTo>
                <a:lnTo>
                  <a:pt x="803211" y="474979"/>
                </a:lnTo>
                <a:lnTo>
                  <a:pt x="802412" y="477520"/>
                </a:lnTo>
                <a:lnTo>
                  <a:pt x="801116" y="477520"/>
                </a:lnTo>
                <a:lnTo>
                  <a:pt x="794493" y="483870"/>
                </a:lnTo>
                <a:lnTo>
                  <a:pt x="788517" y="488950"/>
                </a:lnTo>
                <a:lnTo>
                  <a:pt x="782759" y="495300"/>
                </a:lnTo>
                <a:lnTo>
                  <a:pt x="776795" y="501650"/>
                </a:lnTo>
                <a:lnTo>
                  <a:pt x="762274" y="515620"/>
                </a:lnTo>
                <a:lnTo>
                  <a:pt x="755123" y="521970"/>
                </a:lnTo>
                <a:lnTo>
                  <a:pt x="748144" y="529589"/>
                </a:lnTo>
                <a:lnTo>
                  <a:pt x="744005" y="533400"/>
                </a:lnTo>
                <a:lnTo>
                  <a:pt x="739430" y="537210"/>
                </a:lnTo>
                <a:lnTo>
                  <a:pt x="731393" y="546100"/>
                </a:lnTo>
                <a:lnTo>
                  <a:pt x="726706" y="551179"/>
                </a:lnTo>
                <a:lnTo>
                  <a:pt x="722160" y="554989"/>
                </a:lnTo>
                <a:lnTo>
                  <a:pt x="712975" y="563879"/>
                </a:lnTo>
                <a:lnTo>
                  <a:pt x="690537" y="563879"/>
                </a:lnTo>
                <a:lnTo>
                  <a:pt x="689152" y="565150"/>
                </a:lnTo>
                <a:lnTo>
                  <a:pt x="688987" y="565150"/>
                </a:lnTo>
                <a:lnTo>
                  <a:pt x="688836" y="566420"/>
                </a:lnTo>
                <a:lnTo>
                  <a:pt x="688657" y="567689"/>
                </a:lnTo>
                <a:lnTo>
                  <a:pt x="688619" y="568960"/>
                </a:lnTo>
                <a:lnTo>
                  <a:pt x="688506" y="570229"/>
                </a:lnTo>
                <a:lnTo>
                  <a:pt x="706534" y="570229"/>
                </a:lnTo>
                <a:lnTo>
                  <a:pt x="700571" y="576579"/>
                </a:lnTo>
                <a:lnTo>
                  <a:pt x="693559" y="582929"/>
                </a:lnTo>
                <a:lnTo>
                  <a:pt x="692270" y="584200"/>
                </a:lnTo>
                <a:lnTo>
                  <a:pt x="688047" y="584200"/>
                </a:lnTo>
                <a:lnTo>
                  <a:pt x="685850" y="585470"/>
                </a:lnTo>
                <a:lnTo>
                  <a:pt x="682472" y="594360"/>
                </a:lnTo>
                <a:lnTo>
                  <a:pt x="681620" y="595629"/>
                </a:lnTo>
                <a:lnTo>
                  <a:pt x="670280" y="604520"/>
                </a:lnTo>
                <a:lnTo>
                  <a:pt x="666000" y="607060"/>
                </a:lnTo>
                <a:lnTo>
                  <a:pt x="662165" y="613410"/>
                </a:lnTo>
                <a:lnTo>
                  <a:pt x="660374" y="617220"/>
                </a:lnTo>
                <a:lnTo>
                  <a:pt x="655485" y="619760"/>
                </a:lnTo>
                <a:lnTo>
                  <a:pt x="649160" y="619760"/>
                </a:lnTo>
                <a:lnTo>
                  <a:pt x="651154" y="624839"/>
                </a:lnTo>
                <a:close/>
              </a:path>
              <a:path w="1075055" h="1045210">
                <a:moveTo>
                  <a:pt x="549235" y="430529"/>
                </a:moveTo>
                <a:lnTo>
                  <a:pt x="542163" y="430529"/>
                </a:lnTo>
                <a:lnTo>
                  <a:pt x="542874" y="429260"/>
                </a:lnTo>
                <a:lnTo>
                  <a:pt x="541718" y="427989"/>
                </a:lnTo>
                <a:lnTo>
                  <a:pt x="550443" y="427989"/>
                </a:lnTo>
                <a:lnTo>
                  <a:pt x="549235" y="430529"/>
                </a:lnTo>
                <a:close/>
              </a:path>
              <a:path w="1075055" h="1045210">
                <a:moveTo>
                  <a:pt x="842971" y="436879"/>
                </a:moveTo>
                <a:lnTo>
                  <a:pt x="823174" y="436879"/>
                </a:lnTo>
                <a:lnTo>
                  <a:pt x="825309" y="434339"/>
                </a:lnTo>
                <a:lnTo>
                  <a:pt x="829424" y="433070"/>
                </a:lnTo>
                <a:lnTo>
                  <a:pt x="829487" y="429260"/>
                </a:lnTo>
                <a:lnTo>
                  <a:pt x="851488" y="429260"/>
                </a:lnTo>
                <a:lnTo>
                  <a:pt x="842971" y="436879"/>
                </a:lnTo>
                <a:close/>
              </a:path>
              <a:path w="1075055" h="1045210">
                <a:moveTo>
                  <a:pt x="438627" y="433070"/>
                </a:moveTo>
                <a:lnTo>
                  <a:pt x="434682" y="433070"/>
                </a:lnTo>
                <a:lnTo>
                  <a:pt x="434657" y="430529"/>
                </a:lnTo>
                <a:lnTo>
                  <a:pt x="441949" y="430529"/>
                </a:lnTo>
                <a:lnTo>
                  <a:pt x="438627" y="433070"/>
                </a:lnTo>
                <a:close/>
              </a:path>
              <a:path w="1075055" h="1045210">
                <a:moveTo>
                  <a:pt x="684101" y="431800"/>
                </a:moveTo>
                <a:lnTo>
                  <a:pt x="655499" y="431800"/>
                </a:lnTo>
                <a:lnTo>
                  <a:pt x="654431" y="430529"/>
                </a:lnTo>
                <a:lnTo>
                  <a:pt x="685417" y="430529"/>
                </a:lnTo>
                <a:lnTo>
                  <a:pt x="684101" y="431800"/>
                </a:lnTo>
                <a:close/>
              </a:path>
              <a:path w="1075055" h="1045210">
                <a:moveTo>
                  <a:pt x="546818" y="435610"/>
                </a:moveTo>
                <a:lnTo>
                  <a:pt x="535927" y="435610"/>
                </a:lnTo>
                <a:lnTo>
                  <a:pt x="535800" y="434339"/>
                </a:lnTo>
                <a:lnTo>
                  <a:pt x="547422" y="434339"/>
                </a:lnTo>
                <a:lnTo>
                  <a:pt x="546818" y="435610"/>
                </a:lnTo>
                <a:close/>
              </a:path>
              <a:path w="1075055" h="1045210">
                <a:moveTo>
                  <a:pt x="524083" y="442724"/>
                </a:moveTo>
                <a:lnTo>
                  <a:pt x="519887" y="439420"/>
                </a:lnTo>
                <a:lnTo>
                  <a:pt x="526224" y="439420"/>
                </a:lnTo>
                <a:lnTo>
                  <a:pt x="524083" y="442724"/>
                </a:lnTo>
                <a:close/>
              </a:path>
              <a:path w="1075055" h="1045210">
                <a:moveTo>
                  <a:pt x="541883" y="443229"/>
                </a:moveTo>
                <a:lnTo>
                  <a:pt x="525297" y="443229"/>
                </a:lnTo>
                <a:lnTo>
                  <a:pt x="526517" y="440689"/>
                </a:lnTo>
                <a:lnTo>
                  <a:pt x="527050" y="440689"/>
                </a:lnTo>
                <a:lnTo>
                  <a:pt x="527696" y="441960"/>
                </a:lnTo>
                <a:lnTo>
                  <a:pt x="542749" y="441960"/>
                </a:lnTo>
                <a:lnTo>
                  <a:pt x="541883" y="443229"/>
                </a:lnTo>
                <a:close/>
              </a:path>
              <a:path w="1075055" h="1045210">
                <a:moveTo>
                  <a:pt x="607451" y="501650"/>
                </a:moveTo>
                <a:lnTo>
                  <a:pt x="581863" y="501650"/>
                </a:lnTo>
                <a:lnTo>
                  <a:pt x="582865" y="500379"/>
                </a:lnTo>
                <a:lnTo>
                  <a:pt x="581126" y="495300"/>
                </a:lnTo>
                <a:lnTo>
                  <a:pt x="582904" y="494029"/>
                </a:lnTo>
                <a:lnTo>
                  <a:pt x="588645" y="491489"/>
                </a:lnTo>
                <a:lnTo>
                  <a:pt x="591146" y="487679"/>
                </a:lnTo>
                <a:lnTo>
                  <a:pt x="598665" y="482600"/>
                </a:lnTo>
                <a:lnTo>
                  <a:pt x="600176" y="478789"/>
                </a:lnTo>
                <a:lnTo>
                  <a:pt x="607695" y="472439"/>
                </a:lnTo>
                <a:lnTo>
                  <a:pt x="609904" y="468629"/>
                </a:lnTo>
                <a:lnTo>
                  <a:pt x="616394" y="466089"/>
                </a:lnTo>
                <a:lnTo>
                  <a:pt x="618578" y="463550"/>
                </a:lnTo>
                <a:lnTo>
                  <a:pt x="620750" y="453389"/>
                </a:lnTo>
                <a:lnTo>
                  <a:pt x="629640" y="449579"/>
                </a:lnTo>
                <a:lnTo>
                  <a:pt x="633018" y="441960"/>
                </a:lnTo>
                <a:lnTo>
                  <a:pt x="638696" y="444500"/>
                </a:lnTo>
                <a:lnTo>
                  <a:pt x="670685" y="444500"/>
                </a:lnTo>
                <a:lnTo>
                  <a:pt x="663970" y="452120"/>
                </a:lnTo>
                <a:lnTo>
                  <a:pt x="630262" y="452120"/>
                </a:lnTo>
                <a:lnTo>
                  <a:pt x="630339" y="453389"/>
                </a:lnTo>
                <a:lnTo>
                  <a:pt x="631101" y="453389"/>
                </a:lnTo>
                <a:lnTo>
                  <a:pt x="631736" y="454660"/>
                </a:lnTo>
                <a:lnTo>
                  <a:pt x="661216" y="454660"/>
                </a:lnTo>
                <a:lnTo>
                  <a:pt x="657946" y="457200"/>
                </a:lnTo>
                <a:lnTo>
                  <a:pt x="652345" y="461010"/>
                </a:lnTo>
                <a:lnTo>
                  <a:pt x="645629" y="463550"/>
                </a:lnTo>
                <a:lnTo>
                  <a:pt x="624800" y="463550"/>
                </a:lnTo>
                <a:lnTo>
                  <a:pt x="624864" y="464820"/>
                </a:lnTo>
                <a:lnTo>
                  <a:pt x="644169" y="464820"/>
                </a:lnTo>
                <a:lnTo>
                  <a:pt x="643534" y="466089"/>
                </a:lnTo>
                <a:lnTo>
                  <a:pt x="644254" y="468629"/>
                </a:lnTo>
                <a:lnTo>
                  <a:pt x="635050" y="468629"/>
                </a:lnTo>
                <a:lnTo>
                  <a:pt x="632471" y="471170"/>
                </a:lnTo>
                <a:lnTo>
                  <a:pt x="631465" y="472439"/>
                </a:lnTo>
                <a:lnTo>
                  <a:pt x="629108" y="472439"/>
                </a:lnTo>
                <a:lnTo>
                  <a:pt x="630142" y="473710"/>
                </a:lnTo>
                <a:lnTo>
                  <a:pt x="630226" y="473907"/>
                </a:lnTo>
                <a:lnTo>
                  <a:pt x="629453" y="474979"/>
                </a:lnTo>
                <a:lnTo>
                  <a:pt x="627024" y="474979"/>
                </a:lnTo>
                <a:lnTo>
                  <a:pt x="628448" y="476250"/>
                </a:lnTo>
                <a:lnTo>
                  <a:pt x="628992" y="476250"/>
                </a:lnTo>
                <a:lnTo>
                  <a:pt x="629881" y="478789"/>
                </a:lnTo>
                <a:lnTo>
                  <a:pt x="627836" y="480060"/>
                </a:lnTo>
                <a:lnTo>
                  <a:pt x="608838" y="480060"/>
                </a:lnTo>
                <a:lnTo>
                  <a:pt x="608595" y="482600"/>
                </a:lnTo>
                <a:lnTo>
                  <a:pt x="624140" y="482600"/>
                </a:lnTo>
                <a:lnTo>
                  <a:pt x="624420" y="487679"/>
                </a:lnTo>
                <a:lnTo>
                  <a:pt x="623303" y="490220"/>
                </a:lnTo>
                <a:lnTo>
                  <a:pt x="616826" y="491489"/>
                </a:lnTo>
                <a:lnTo>
                  <a:pt x="616610" y="499110"/>
                </a:lnTo>
                <a:lnTo>
                  <a:pt x="609409" y="499110"/>
                </a:lnTo>
                <a:lnTo>
                  <a:pt x="608025" y="500379"/>
                </a:lnTo>
                <a:lnTo>
                  <a:pt x="607451" y="501650"/>
                </a:lnTo>
                <a:close/>
              </a:path>
              <a:path w="1075055" h="1045210">
                <a:moveTo>
                  <a:pt x="835874" y="443229"/>
                </a:moveTo>
                <a:lnTo>
                  <a:pt x="832638" y="441960"/>
                </a:lnTo>
                <a:lnTo>
                  <a:pt x="837294" y="441960"/>
                </a:lnTo>
                <a:lnTo>
                  <a:pt x="835874" y="443229"/>
                </a:lnTo>
                <a:close/>
              </a:path>
              <a:path w="1075055" h="1045210">
                <a:moveTo>
                  <a:pt x="523525" y="457200"/>
                </a:moveTo>
                <a:lnTo>
                  <a:pt x="510170" y="457200"/>
                </a:lnTo>
                <a:lnTo>
                  <a:pt x="514996" y="454660"/>
                </a:lnTo>
                <a:lnTo>
                  <a:pt x="514184" y="448310"/>
                </a:lnTo>
                <a:lnTo>
                  <a:pt x="521233" y="447039"/>
                </a:lnTo>
                <a:lnTo>
                  <a:pt x="522109" y="445770"/>
                </a:lnTo>
                <a:lnTo>
                  <a:pt x="524083" y="442724"/>
                </a:lnTo>
                <a:lnTo>
                  <a:pt x="524724" y="443229"/>
                </a:lnTo>
                <a:lnTo>
                  <a:pt x="541883" y="443229"/>
                </a:lnTo>
                <a:lnTo>
                  <a:pt x="529475" y="449579"/>
                </a:lnTo>
                <a:lnTo>
                  <a:pt x="528205" y="455929"/>
                </a:lnTo>
                <a:lnTo>
                  <a:pt x="523525" y="457200"/>
                </a:lnTo>
                <a:close/>
              </a:path>
              <a:path w="1075055" h="1045210">
                <a:moveTo>
                  <a:pt x="833137" y="444500"/>
                </a:moveTo>
                <a:lnTo>
                  <a:pt x="804583" y="444500"/>
                </a:lnTo>
                <a:lnTo>
                  <a:pt x="803605" y="443229"/>
                </a:lnTo>
                <a:lnTo>
                  <a:pt x="832888" y="443229"/>
                </a:lnTo>
                <a:lnTo>
                  <a:pt x="833137" y="444500"/>
                </a:lnTo>
                <a:close/>
              </a:path>
              <a:path w="1075055" h="1045210">
                <a:moveTo>
                  <a:pt x="424680" y="449579"/>
                </a:moveTo>
                <a:lnTo>
                  <a:pt x="415937" y="449579"/>
                </a:lnTo>
                <a:lnTo>
                  <a:pt x="416687" y="448310"/>
                </a:lnTo>
                <a:lnTo>
                  <a:pt x="417322" y="448310"/>
                </a:lnTo>
                <a:lnTo>
                  <a:pt x="416864" y="445770"/>
                </a:lnTo>
                <a:lnTo>
                  <a:pt x="427056" y="445770"/>
                </a:lnTo>
                <a:lnTo>
                  <a:pt x="424680" y="449579"/>
                </a:lnTo>
                <a:close/>
              </a:path>
              <a:path w="1075055" h="1045210">
                <a:moveTo>
                  <a:pt x="451561" y="516889"/>
                </a:moveTo>
                <a:lnTo>
                  <a:pt x="441577" y="516889"/>
                </a:lnTo>
                <a:lnTo>
                  <a:pt x="443307" y="515620"/>
                </a:lnTo>
                <a:lnTo>
                  <a:pt x="445160" y="513079"/>
                </a:lnTo>
                <a:lnTo>
                  <a:pt x="448805" y="508000"/>
                </a:lnTo>
                <a:lnTo>
                  <a:pt x="449872" y="504189"/>
                </a:lnTo>
                <a:lnTo>
                  <a:pt x="454977" y="504189"/>
                </a:lnTo>
                <a:lnTo>
                  <a:pt x="457782" y="502920"/>
                </a:lnTo>
                <a:lnTo>
                  <a:pt x="459536" y="499110"/>
                </a:lnTo>
                <a:lnTo>
                  <a:pt x="462051" y="492760"/>
                </a:lnTo>
                <a:lnTo>
                  <a:pt x="464324" y="488950"/>
                </a:lnTo>
                <a:lnTo>
                  <a:pt x="472452" y="483870"/>
                </a:lnTo>
                <a:lnTo>
                  <a:pt x="475399" y="480060"/>
                </a:lnTo>
                <a:lnTo>
                  <a:pt x="478366" y="476017"/>
                </a:lnTo>
                <a:lnTo>
                  <a:pt x="482600" y="469900"/>
                </a:lnTo>
                <a:lnTo>
                  <a:pt x="487387" y="464820"/>
                </a:lnTo>
                <a:lnTo>
                  <a:pt x="496531" y="461010"/>
                </a:lnTo>
                <a:lnTo>
                  <a:pt x="498221" y="458470"/>
                </a:lnTo>
                <a:lnTo>
                  <a:pt x="503059" y="455929"/>
                </a:lnTo>
                <a:lnTo>
                  <a:pt x="503567" y="453389"/>
                </a:lnTo>
                <a:lnTo>
                  <a:pt x="502818" y="450850"/>
                </a:lnTo>
                <a:lnTo>
                  <a:pt x="502653" y="449579"/>
                </a:lnTo>
                <a:lnTo>
                  <a:pt x="504177" y="448310"/>
                </a:lnTo>
                <a:lnTo>
                  <a:pt x="505155" y="447039"/>
                </a:lnTo>
                <a:lnTo>
                  <a:pt x="511416" y="450850"/>
                </a:lnTo>
                <a:lnTo>
                  <a:pt x="510170" y="457200"/>
                </a:lnTo>
                <a:lnTo>
                  <a:pt x="523525" y="457200"/>
                </a:lnTo>
                <a:lnTo>
                  <a:pt x="518845" y="458470"/>
                </a:lnTo>
                <a:lnTo>
                  <a:pt x="514705" y="462279"/>
                </a:lnTo>
                <a:lnTo>
                  <a:pt x="501992" y="462279"/>
                </a:lnTo>
                <a:lnTo>
                  <a:pt x="502018" y="463550"/>
                </a:lnTo>
                <a:lnTo>
                  <a:pt x="514224" y="463550"/>
                </a:lnTo>
                <a:lnTo>
                  <a:pt x="511821" y="469900"/>
                </a:lnTo>
                <a:lnTo>
                  <a:pt x="508508" y="471170"/>
                </a:lnTo>
                <a:lnTo>
                  <a:pt x="501675" y="473710"/>
                </a:lnTo>
                <a:lnTo>
                  <a:pt x="500672" y="474979"/>
                </a:lnTo>
                <a:lnTo>
                  <a:pt x="483463" y="474979"/>
                </a:lnTo>
                <a:lnTo>
                  <a:pt x="483539" y="478789"/>
                </a:lnTo>
                <a:lnTo>
                  <a:pt x="484582" y="480060"/>
                </a:lnTo>
                <a:lnTo>
                  <a:pt x="490867" y="480060"/>
                </a:lnTo>
                <a:lnTo>
                  <a:pt x="490715" y="483870"/>
                </a:lnTo>
                <a:lnTo>
                  <a:pt x="488862" y="490220"/>
                </a:lnTo>
                <a:lnTo>
                  <a:pt x="484925" y="495300"/>
                </a:lnTo>
                <a:lnTo>
                  <a:pt x="483741" y="496570"/>
                </a:lnTo>
                <a:lnTo>
                  <a:pt x="467791" y="496570"/>
                </a:lnTo>
                <a:lnTo>
                  <a:pt x="465734" y="497839"/>
                </a:lnTo>
                <a:lnTo>
                  <a:pt x="464108" y="499110"/>
                </a:lnTo>
                <a:lnTo>
                  <a:pt x="461505" y="505460"/>
                </a:lnTo>
                <a:lnTo>
                  <a:pt x="459790" y="510539"/>
                </a:lnTo>
                <a:lnTo>
                  <a:pt x="459316" y="511810"/>
                </a:lnTo>
                <a:lnTo>
                  <a:pt x="451332" y="511810"/>
                </a:lnTo>
                <a:lnTo>
                  <a:pt x="450164" y="513079"/>
                </a:lnTo>
                <a:lnTo>
                  <a:pt x="449643" y="513079"/>
                </a:lnTo>
                <a:lnTo>
                  <a:pt x="449097" y="514350"/>
                </a:lnTo>
                <a:lnTo>
                  <a:pt x="449148" y="515620"/>
                </a:lnTo>
                <a:lnTo>
                  <a:pt x="450037" y="515620"/>
                </a:lnTo>
                <a:lnTo>
                  <a:pt x="451561" y="516889"/>
                </a:lnTo>
                <a:close/>
              </a:path>
              <a:path w="1075055" h="1045210">
                <a:moveTo>
                  <a:pt x="661216" y="454660"/>
                </a:moveTo>
                <a:lnTo>
                  <a:pt x="632346" y="454660"/>
                </a:lnTo>
                <a:lnTo>
                  <a:pt x="632193" y="452120"/>
                </a:lnTo>
                <a:lnTo>
                  <a:pt x="663970" y="452120"/>
                </a:lnTo>
                <a:lnTo>
                  <a:pt x="662851" y="453389"/>
                </a:lnTo>
                <a:lnTo>
                  <a:pt x="661216" y="454660"/>
                </a:lnTo>
                <a:close/>
              </a:path>
              <a:path w="1075055" h="1045210">
                <a:moveTo>
                  <a:pt x="375640" y="471170"/>
                </a:moveTo>
                <a:lnTo>
                  <a:pt x="365137" y="471170"/>
                </a:lnTo>
                <a:lnTo>
                  <a:pt x="367639" y="468629"/>
                </a:lnTo>
                <a:lnTo>
                  <a:pt x="367525" y="462279"/>
                </a:lnTo>
                <a:lnTo>
                  <a:pt x="369316" y="462279"/>
                </a:lnTo>
                <a:lnTo>
                  <a:pt x="370282" y="461010"/>
                </a:lnTo>
                <a:lnTo>
                  <a:pt x="372630" y="464820"/>
                </a:lnTo>
                <a:lnTo>
                  <a:pt x="409028" y="464820"/>
                </a:lnTo>
                <a:lnTo>
                  <a:pt x="404609" y="468629"/>
                </a:lnTo>
                <a:lnTo>
                  <a:pt x="375945" y="468629"/>
                </a:lnTo>
                <a:lnTo>
                  <a:pt x="375640" y="471170"/>
                </a:lnTo>
                <a:close/>
              </a:path>
              <a:path w="1075055" h="1045210">
                <a:moveTo>
                  <a:pt x="514224" y="463550"/>
                </a:moveTo>
                <a:lnTo>
                  <a:pt x="503085" y="463550"/>
                </a:lnTo>
                <a:lnTo>
                  <a:pt x="502932" y="462279"/>
                </a:lnTo>
                <a:lnTo>
                  <a:pt x="514705" y="462279"/>
                </a:lnTo>
                <a:lnTo>
                  <a:pt x="514224" y="463550"/>
                </a:lnTo>
                <a:close/>
              </a:path>
              <a:path w="1075055" h="1045210">
                <a:moveTo>
                  <a:pt x="812533" y="463550"/>
                </a:moveTo>
                <a:lnTo>
                  <a:pt x="801649" y="463550"/>
                </a:lnTo>
                <a:lnTo>
                  <a:pt x="802170" y="462279"/>
                </a:lnTo>
                <a:lnTo>
                  <a:pt x="813428" y="462279"/>
                </a:lnTo>
                <a:lnTo>
                  <a:pt x="812533" y="463550"/>
                </a:lnTo>
                <a:close/>
              </a:path>
              <a:path w="1075055" h="1045210">
                <a:moveTo>
                  <a:pt x="644169" y="464820"/>
                </a:moveTo>
                <a:lnTo>
                  <a:pt x="625957" y="464820"/>
                </a:lnTo>
                <a:lnTo>
                  <a:pt x="626465" y="463550"/>
                </a:lnTo>
                <a:lnTo>
                  <a:pt x="644804" y="463550"/>
                </a:lnTo>
                <a:lnTo>
                  <a:pt x="644169" y="464820"/>
                </a:lnTo>
                <a:close/>
              </a:path>
              <a:path w="1075055" h="1045210">
                <a:moveTo>
                  <a:pt x="400363" y="472439"/>
                </a:moveTo>
                <a:lnTo>
                  <a:pt x="375488" y="472439"/>
                </a:lnTo>
                <a:lnTo>
                  <a:pt x="379780" y="469900"/>
                </a:lnTo>
                <a:lnTo>
                  <a:pt x="379398" y="469900"/>
                </a:lnTo>
                <a:lnTo>
                  <a:pt x="379095" y="468629"/>
                </a:lnTo>
                <a:lnTo>
                  <a:pt x="404609" y="468629"/>
                </a:lnTo>
                <a:lnTo>
                  <a:pt x="401662" y="471170"/>
                </a:lnTo>
                <a:lnTo>
                  <a:pt x="400363" y="472439"/>
                </a:lnTo>
                <a:close/>
              </a:path>
              <a:path w="1075055" h="1045210">
                <a:moveTo>
                  <a:pt x="637170" y="478789"/>
                </a:moveTo>
                <a:lnTo>
                  <a:pt x="633857" y="476250"/>
                </a:lnTo>
                <a:lnTo>
                  <a:pt x="631177" y="474979"/>
                </a:lnTo>
                <a:lnTo>
                  <a:pt x="633831" y="474979"/>
                </a:lnTo>
                <a:lnTo>
                  <a:pt x="634809" y="472439"/>
                </a:lnTo>
                <a:lnTo>
                  <a:pt x="635444" y="471170"/>
                </a:lnTo>
                <a:lnTo>
                  <a:pt x="636385" y="468629"/>
                </a:lnTo>
                <a:lnTo>
                  <a:pt x="644254" y="468629"/>
                </a:lnTo>
                <a:lnTo>
                  <a:pt x="645693" y="473710"/>
                </a:lnTo>
                <a:lnTo>
                  <a:pt x="640612" y="474979"/>
                </a:lnTo>
                <a:lnTo>
                  <a:pt x="637170" y="478789"/>
                </a:lnTo>
                <a:close/>
              </a:path>
              <a:path w="1075055" h="1045210">
                <a:moveTo>
                  <a:pt x="381228" y="478789"/>
                </a:moveTo>
                <a:lnTo>
                  <a:pt x="358546" y="478789"/>
                </a:lnTo>
                <a:lnTo>
                  <a:pt x="359054" y="477520"/>
                </a:lnTo>
                <a:lnTo>
                  <a:pt x="356349" y="472439"/>
                </a:lnTo>
                <a:lnTo>
                  <a:pt x="357503" y="471170"/>
                </a:lnTo>
                <a:lnTo>
                  <a:pt x="358559" y="469900"/>
                </a:lnTo>
                <a:lnTo>
                  <a:pt x="365137" y="471170"/>
                </a:lnTo>
                <a:lnTo>
                  <a:pt x="375640" y="471170"/>
                </a:lnTo>
                <a:lnTo>
                  <a:pt x="375488" y="472439"/>
                </a:lnTo>
                <a:lnTo>
                  <a:pt x="400363" y="472439"/>
                </a:lnTo>
                <a:lnTo>
                  <a:pt x="396434" y="476250"/>
                </a:lnTo>
                <a:lnTo>
                  <a:pt x="383095" y="476250"/>
                </a:lnTo>
                <a:lnTo>
                  <a:pt x="382524" y="477520"/>
                </a:lnTo>
                <a:lnTo>
                  <a:pt x="381889" y="477520"/>
                </a:lnTo>
                <a:lnTo>
                  <a:pt x="381228" y="478789"/>
                </a:lnTo>
                <a:close/>
              </a:path>
              <a:path w="1075055" h="1045210">
                <a:moveTo>
                  <a:pt x="630303" y="473907"/>
                </a:moveTo>
                <a:lnTo>
                  <a:pt x="630365" y="473710"/>
                </a:lnTo>
                <a:lnTo>
                  <a:pt x="629108" y="472439"/>
                </a:lnTo>
                <a:lnTo>
                  <a:pt x="631465" y="472439"/>
                </a:lnTo>
                <a:lnTo>
                  <a:pt x="630303" y="473907"/>
                </a:lnTo>
                <a:close/>
              </a:path>
              <a:path w="1075055" h="1045210">
                <a:moveTo>
                  <a:pt x="628718" y="476072"/>
                </a:moveTo>
                <a:lnTo>
                  <a:pt x="629594" y="474802"/>
                </a:lnTo>
                <a:lnTo>
                  <a:pt x="630303" y="473907"/>
                </a:lnTo>
                <a:lnTo>
                  <a:pt x="631177" y="474979"/>
                </a:lnTo>
                <a:lnTo>
                  <a:pt x="629615" y="474979"/>
                </a:lnTo>
                <a:lnTo>
                  <a:pt x="628718" y="476072"/>
                </a:lnTo>
                <a:close/>
              </a:path>
              <a:path w="1075055" h="1045210">
                <a:moveTo>
                  <a:pt x="498055" y="481329"/>
                </a:moveTo>
                <a:lnTo>
                  <a:pt x="494665" y="481329"/>
                </a:lnTo>
                <a:lnTo>
                  <a:pt x="490867" y="480060"/>
                </a:lnTo>
                <a:lnTo>
                  <a:pt x="484582" y="480060"/>
                </a:lnTo>
                <a:lnTo>
                  <a:pt x="486219" y="478789"/>
                </a:lnTo>
                <a:lnTo>
                  <a:pt x="487781" y="478789"/>
                </a:lnTo>
                <a:lnTo>
                  <a:pt x="489280" y="477520"/>
                </a:lnTo>
                <a:lnTo>
                  <a:pt x="489521" y="477520"/>
                </a:lnTo>
                <a:lnTo>
                  <a:pt x="489458" y="476250"/>
                </a:lnTo>
                <a:lnTo>
                  <a:pt x="488886" y="476250"/>
                </a:lnTo>
                <a:lnTo>
                  <a:pt x="488226" y="474979"/>
                </a:lnTo>
                <a:lnTo>
                  <a:pt x="500672" y="474979"/>
                </a:lnTo>
                <a:lnTo>
                  <a:pt x="498666" y="477520"/>
                </a:lnTo>
                <a:lnTo>
                  <a:pt x="498055" y="481329"/>
                </a:lnTo>
                <a:close/>
              </a:path>
              <a:path w="1075055" h="1045210">
                <a:moveTo>
                  <a:pt x="628632" y="476017"/>
                </a:moveTo>
                <a:lnTo>
                  <a:pt x="627024" y="474979"/>
                </a:lnTo>
                <a:lnTo>
                  <a:pt x="629453" y="474979"/>
                </a:lnTo>
                <a:lnTo>
                  <a:pt x="628632" y="476017"/>
                </a:lnTo>
                <a:close/>
              </a:path>
              <a:path w="1075055" h="1045210">
                <a:moveTo>
                  <a:pt x="628572" y="476250"/>
                </a:moveTo>
                <a:lnTo>
                  <a:pt x="628632" y="476017"/>
                </a:lnTo>
                <a:lnTo>
                  <a:pt x="628572" y="476250"/>
                </a:lnTo>
                <a:close/>
              </a:path>
              <a:path w="1075055" h="1045210">
                <a:moveTo>
                  <a:pt x="628992" y="476250"/>
                </a:moveTo>
                <a:lnTo>
                  <a:pt x="628572" y="476250"/>
                </a:lnTo>
                <a:lnTo>
                  <a:pt x="628718" y="476072"/>
                </a:lnTo>
                <a:lnTo>
                  <a:pt x="628992" y="476250"/>
                </a:lnTo>
                <a:close/>
              </a:path>
              <a:path w="1075055" h="1045210">
                <a:moveTo>
                  <a:pt x="283693" y="551179"/>
                </a:moveTo>
                <a:lnTo>
                  <a:pt x="283248" y="547370"/>
                </a:lnTo>
                <a:lnTo>
                  <a:pt x="284887" y="544829"/>
                </a:lnTo>
                <a:lnTo>
                  <a:pt x="292228" y="538479"/>
                </a:lnTo>
                <a:lnTo>
                  <a:pt x="295921" y="532129"/>
                </a:lnTo>
                <a:lnTo>
                  <a:pt x="302691" y="529589"/>
                </a:lnTo>
                <a:lnTo>
                  <a:pt x="306082" y="523239"/>
                </a:lnTo>
                <a:lnTo>
                  <a:pt x="312126" y="520700"/>
                </a:lnTo>
                <a:lnTo>
                  <a:pt x="319239" y="518160"/>
                </a:lnTo>
                <a:lnTo>
                  <a:pt x="319430" y="516889"/>
                </a:lnTo>
                <a:lnTo>
                  <a:pt x="319786" y="515620"/>
                </a:lnTo>
                <a:lnTo>
                  <a:pt x="317601" y="513079"/>
                </a:lnTo>
                <a:lnTo>
                  <a:pt x="317563" y="511810"/>
                </a:lnTo>
                <a:lnTo>
                  <a:pt x="320395" y="510539"/>
                </a:lnTo>
                <a:lnTo>
                  <a:pt x="326556" y="510539"/>
                </a:lnTo>
                <a:lnTo>
                  <a:pt x="330822" y="506729"/>
                </a:lnTo>
                <a:lnTo>
                  <a:pt x="332079" y="504189"/>
                </a:lnTo>
                <a:lnTo>
                  <a:pt x="330391" y="500379"/>
                </a:lnTo>
                <a:lnTo>
                  <a:pt x="332028" y="499110"/>
                </a:lnTo>
                <a:lnTo>
                  <a:pt x="336829" y="499110"/>
                </a:lnTo>
                <a:lnTo>
                  <a:pt x="339471" y="495300"/>
                </a:lnTo>
                <a:lnTo>
                  <a:pt x="342773" y="491489"/>
                </a:lnTo>
                <a:lnTo>
                  <a:pt x="343535" y="487679"/>
                </a:lnTo>
                <a:lnTo>
                  <a:pt x="344182" y="483870"/>
                </a:lnTo>
                <a:lnTo>
                  <a:pt x="345452" y="482600"/>
                </a:lnTo>
                <a:lnTo>
                  <a:pt x="351359" y="481329"/>
                </a:lnTo>
                <a:lnTo>
                  <a:pt x="354482" y="480060"/>
                </a:lnTo>
                <a:lnTo>
                  <a:pt x="358140" y="478789"/>
                </a:lnTo>
                <a:lnTo>
                  <a:pt x="383400" y="478789"/>
                </a:lnTo>
                <a:lnTo>
                  <a:pt x="383095" y="476250"/>
                </a:lnTo>
                <a:lnTo>
                  <a:pt x="396434" y="476250"/>
                </a:lnTo>
                <a:lnTo>
                  <a:pt x="393776" y="478789"/>
                </a:lnTo>
                <a:lnTo>
                  <a:pt x="392304" y="480060"/>
                </a:lnTo>
                <a:lnTo>
                  <a:pt x="390117" y="480060"/>
                </a:lnTo>
                <a:lnTo>
                  <a:pt x="386334" y="483870"/>
                </a:lnTo>
                <a:lnTo>
                  <a:pt x="381725" y="485139"/>
                </a:lnTo>
                <a:lnTo>
                  <a:pt x="383962" y="488950"/>
                </a:lnTo>
                <a:lnTo>
                  <a:pt x="352336" y="488950"/>
                </a:lnTo>
                <a:lnTo>
                  <a:pt x="349719" y="491489"/>
                </a:lnTo>
                <a:lnTo>
                  <a:pt x="347675" y="494029"/>
                </a:lnTo>
                <a:lnTo>
                  <a:pt x="344563" y="496570"/>
                </a:lnTo>
                <a:lnTo>
                  <a:pt x="367501" y="496570"/>
                </a:lnTo>
                <a:lnTo>
                  <a:pt x="366090" y="497839"/>
                </a:lnTo>
                <a:lnTo>
                  <a:pt x="365239" y="499110"/>
                </a:lnTo>
                <a:lnTo>
                  <a:pt x="366991" y="500379"/>
                </a:lnTo>
                <a:lnTo>
                  <a:pt x="369944" y="502920"/>
                </a:lnTo>
                <a:lnTo>
                  <a:pt x="350710" y="502920"/>
                </a:lnTo>
                <a:lnTo>
                  <a:pt x="349846" y="505460"/>
                </a:lnTo>
                <a:lnTo>
                  <a:pt x="348602" y="508000"/>
                </a:lnTo>
                <a:lnTo>
                  <a:pt x="355165" y="508000"/>
                </a:lnTo>
                <a:lnTo>
                  <a:pt x="354723" y="510539"/>
                </a:lnTo>
                <a:lnTo>
                  <a:pt x="353668" y="513079"/>
                </a:lnTo>
                <a:lnTo>
                  <a:pt x="353008" y="514350"/>
                </a:lnTo>
                <a:lnTo>
                  <a:pt x="341287" y="514350"/>
                </a:lnTo>
                <a:lnTo>
                  <a:pt x="341820" y="518160"/>
                </a:lnTo>
                <a:lnTo>
                  <a:pt x="351028" y="518160"/>
                </a:lnTo>
                <a:lnTo>
                  <a:pt x="349048" y="521970"/>
                </a:lnTo>
                <a:lnTo>
                  <a:pt x="342722" y="521970"/>
                </a:lnTo>
                <a:lnTo>
                  <a:pt x="338277" y="527050"/>
                </a:lnTo>
                <a:lnTo>
                  <a:pt x="323545" y="527050"/>
                </a:lnTo>
                <a:lnTo>
                  <a:pt x="322630" y="528320"/>
                </a:lnTo>
                <a:lnTo>
                  <a:pt x="322643" y="529589"/>
                </a:lnTo>
                <a:lnTo>
                  <a:pt x="323051" y="529589"/>
                </a:lnTo>
                <a:lnTo>
                  <a:pt x="324102" y="530860"/>
                </a:lnTo>
                <a:lnTo>
                  <a:pt x="337375" y="530860"/>
                </a:lnTo>
                <a:lnTo>
                  <a:pt x="334441" y="533400"/>
                </a:lnTo>
                <a:lnTo>
                  <a:pt x="314985" y="533400"/>
                </a:lnTo>
                <a:lnTo>
                  <a:pt x="314706" y="534670"/>
                </a:lnTo>
                <a:lnTo>
                  <a:pt x="331279" y="534670"/>
                </a:lnTo>
                <a:lnTo>
                  <a:pt x="327494" y="538479"/>
                </a:lnTo>
                <a:lnTo>
                  <a:pt x="327437" y="539750"/>
                </a:lnTo>
                <a:lnTo>
                  <a:pt x="316382" y="539750"/>
                </a:lnTo>
                <a:lnTo>
                  <a:pt x="315301" y="541020"/>
                </a:lnTo>
                <a:lnTo>
                  <a:pt x="314783" y="542289"/>
                </a:lnTo>
                <a:lnTo>
                  <a:pt x="314083" y="543560"/>
                </a:lnTo>
                <a:lnTo>
                  <a:pt x="327863" y="543560"/>
                </a:lnTo>
                <a:lnTo>
                  <a:pt x="325551" y="546100"/>
                </a:lnTo>
                <a:lnTo>
                  <a:pt x="324560" y="547370"/>
                </a:lnTo>
                <a:lnTo>
                  <a:pt x="287642" y="547370"/>
                </a:lnTo>
                <a:lnTo>
                  <a:pt x="286232" y="548639"/>
                </a:lnTo>
                <a:lnTo>
                  <a:pt x="283693" y="551179"/>
                </a:lnTo>
                <a:close/>
              </a:path>
              <a:path w="1075055" h="1045210">
                <a:moveTo>
                  <a:pt x="624140" y="482600"/>
                </a:moveTo>
                <a:lnTo>
                  <a:pt x="608595" y="482600"/>
                </a:lnTo>
                <a:lnTo>
                  <a:pt x="609701" y="481329"/>
                </a:lnTo>
                <a:lnTo>
                  <a:pt x="609955" y="481329"/>
                </a:lnTo>
                <a:lnTo>
                  <a:pt x="609688" y="480060"/>
                </a:lnTo>
                <a:lnTo>
                  <a:pt x="627836" y="480060"/>
                </a:lnTo>
                <a:lnTo>
                  <a:pt x="625791" y="481329"/>
                </a:lnTo>
                <a:lnTo>
                  <a:pt x="624140" y="482600"/>
                </a:lnTo>
                <a:close/>
              </a:path>
              <a:path w="1075055" h="1045210">
                <a:moveTo>
                  <a:pt x="374205" y="497839"/>
                </a:moveTo>
                <a:lnTo>
                  <a:pt x="374065" y="497839"/>
                </a:lnTo>
                <a:lnTo>
                  <a:pt x="367501" y="496570"/>
                </a:lnTo>
                <a:lnTo>
                  <a:pt x="354534" y="496570"/>
                </a:lnTo>
                <a:lnTo>
                  <a:pt x="355231" y="494029"/>
                </a:lnTo>
                <a:lnTo>
                  <a:pt x="355522" y="491489"/>
                </a:lnTo>
                <a:lnTo>
                  <a:pt x="354088" y="488950"/>
                </a:lnTo>
                <a:lnTo>
                  <a:pt x="383962" y="488950"/>
                </a:lnTo>
                <a:lnTo>
                  <a:pt x="384708" y="490220"/>
                </a:lnTo>
                <a:lnTo>
                  <a:pt x="381495" y="492760"/>
                </a:lnTo>
                <a:lnTo>
                  <a:pt x="374675" y="492760"/>
                </a:lnTo>
                <a:lnTo>
                  <a:pt x="372541" y="495300"/>
                </a:lnTo>
                <a:lnTo>
                  <a:pt x="371983" y="496570"/>
                </a:lnTo>
                <a:lnTo>
                  <a:pt x="374205" y="497839"/>
                </a:lnTo>
                <a:close/>
              </a:path>
              <a:path w="1075055" h="1045210">
                <a:moveTo>
                  <a:pt x="380225" y="499110"/>
                </a:moveTo>
                <a:lnTo>
                  <a:pt x="374319" y="497839"/>
                </a:lnTo>
                <a:lnTo>
                  <a:pt x="375705" y="497839"/>
                </a:lnTo>
                <a:lnTo>
                  <a:pt x="376529" y="495300"/>
                </a:lnTo>
                <a:lnTo>
                  <a:pt x="376759" y="494029"/>
                </a:lnTo>
                <a:lnTo>
                  <a:pt x="377113" y="492760"/>
                </a:lnTo>
                <a:lnTo>
                  <a:pt x="381495" y="492760"/>
                </a:lnTo>
                <a:lnTo>
                  <a:pt x="380225" y="499110"/>
                </a:lnTo>
                <a:close/>
              </a:path>
              <a:path w="1075055" h="1045210">
                <a:moveTo>
                  <a:pt x="475945" y="504189"/>
                </a:moveTo>
                <a:lnTo>
                  <a:pt x="467563" y="501650"/>
                </a:lnTo>
                <a:lnTo>
                  <a:pt x="467791" y="496570"/>
                </a:lnTo>
                <a:lnTo>
                  <a:pt x="483741" y="496570"/>
                </a:lnTo>
                <a:lnTo>
                  <a:pt x="480190" y="500379"/>
                </a:lnTo>
                <a:lnTo>
                  <a:pt x="475945" y="504189"/>
                </a:lnTo>
                <a:close/>
              </a:path>
              <a:path w="1075055" h="1045210">
                <a:moveTo>
                  <a:pt x="476872" y="629920"/>
                </a:moveTo>
                <a:lnTo>
                  <a:pt x="451968" y="629920"/>
                </a:lnTo>
                <a:lnTo>
                  <a:pt x="448651" y="626110"/>
                </a:lnTo>
                <a:lnTo>
                  <a:pt x="449313" y="624839"/>
                </a:lnTo>
                <a:lnTo>
                  <a:pt x="449897" y="624839"/>
                </a:lnTo>
                <a:lnTo>
                  <a:pt x="454520" y="621029"/>
                </a:lnTo>
                <a:lnTo>
                  <a:pt x="459536" y="618489"/>
                </a:lnTo>
                <a:lnTo>
                  <a:pt x="464399" y="610870"/>
                </a:lnTo>
                <a:lnTo>
                  <a:pt x="468628" y="609600"/>
                </a:lnTo>
                <a:lnTo>
                  <a:pt x="471665" y="604520"/>
                </a:lnTo>
                <a:lnTo>
                  <a:pt x="472464" y="604520"/>
                </a:lnTo>
                <a:lnTo>
                  <a:pt x="476580" y="595629"/>
                </a:lnTo>
                <a:lnTo>
                  <a:pt x="483882" y="591820"/>
                </a:lnTo>
                <a:lnTo>
                  <a:pt x="492111" y="584200"/>
                </a:lnTo>
                <a:lnTo>
                  <a:pt x="493725" y="582929"/>
                </a:lnTo>
                <a:lnTo>
                  <a:pt x="497370" y="576579"/>
                </a:lnTo>
                <a:lnTo>
                  <a:pt x="500024" y="572770"/>
                </a:lnTo>
                <a:lnTo>
                  <a:pt x="506349" y="572770"/>
                </a:lnTo>
                <a:lnTo>
                  <a:pt x="507822" y="571500"/>
                </a:lnTo>
                <a:lnTo>
                  <a:pt x="513245" y="561339"/>
                </a:lnTo>
                <a:lnTo>
                  <a:pt x="519976" y="558800"/>
                </a:lnTo>
                <a:lnTo>
                  <a:pt x="520725" y="556260"/>
                </a:lnTo>
                <a:lnTo>
                  <a:pt x="523137" y="553720"/>
                </a:lnTo>
                <a:lnTo>
                  <a:pt x="524167" y="551179"/>
                </a:lnTo>
                <a:lnTo>
                  <a:pt x="526084" y="549910"/>
                </a:lnTo>
                <a:lnTo>
                  <a:pt x="533445" y="543560"/>
                </a:lnTo>
                <a:lnTo>
                  <a:pt x="539624" y="537210"/>
                </a:lnTo>
                <a:lnTo>
                  <a:pt x="545367" y="529589"/>
                </a:lnTo>
                <a:lnTo>
                  <a:pt x="551421" y="521970"/>
                </a:lnTo>
                <a:lnTo>
                  <a:pt x="552272" y="521970"/>
                </a:lnTo>
                <a:lnTo>
                  <a:pt x="552958" y="520700"/>
                </a:lnTo>
                <a:lnTo>
                  <a:pt x="556895" y="518160"/>
                </a:lnTo>
                <a:lnTo>
                  <a:pt x="559943" y="518160"/>
                </a:lnTo>
                <a:lnTo>
                  <a:pt x="562951" y="516889"/>
                </a:lnTo>
                <a:lnTo>
                  <a:pt x="562216" y="513079"/>
                </a:lnTo>
                <a:lnTo>
                  <a:pt x="564324" y="511810"/>
                </a:lnTo>
                <a:lnTo>
                  <a:pt x="568655" y="506729"/>
                </a:lnTo>
                <a:lnTo>
                  <a:pt x="571449" y="505460"/>
                </a:lnTo>
                <a:lnTo>
                  <a:pt x="575651" y="501650"/>
                </a:lnTo>
                <a:lnTo>
                  <a:pt x="577126" y="500379"/>
                </a:lnTo>
                <a:lnTo>
                  <a:pt x="581863" y="501650"/>
                </a:lnTo>
                <a:lnTo>
                  <a:pt x="607451" y="501650"/>
                </a:lnTo>
                <a:lnTo>
                  <a:pt x="606877" y="502920"/>
                </a:lnTo>
                <a:lnTo>
                  <a:pt x="575564" y="502920"/>
                </a:lnTo>
                <a:lnTo>
                  <a:pt x="574408" y="506729"/>
                </a:lnTo>
                <a:lnTo>
                  <a:pt x="572643" y="510539"/>
                </a:lnTo>
                <a:lnTo>
                  <a:pt x="598079" y="510539"/>
                </a:lnTo>
                <a:lnTo>
                  <a:pt x="594638" y="516889"/>
                </a:lnTo>
                <a:lnTo>
                  <a:pt x="568858" y="546100"/>
                </a:lnTo>
                <a:lnTo>
                  <a:pt x="565608" y="548639"/>
                </a:lnTo>
                <a:lnTo>
                  <a:pt x="560946" y="548639"/>
                </a:lnTo>
                <a:lnTo>
                  <a:pt x="557734" y="552450"/>
                </a:lnTo>
                <a:lnTo>
                  <a:pt x="557696" y="556260"/>
                </a:lnTo>
                <a:lnTo>
                  <a:pt x="548678" y="556260"/>
                </a:lnTo>
                <a:lnTo>
                  <a:pt x="544029" y="560070"/>
                </a:lnTo>
                <a:lnTo>
                  <a:pt x="545680" y="565150"/>
                </a:lnTo>
                <a:lnTo>
                  <a:pt x="542250" y="570229"/>
                </a:lnTo>
                <a:lnTo>
                  <a:pt x="537514" y="571500"/>
                </a:lnTo>
                <a:lnTo>
                  <a:pt x="533501" y="576579"/>
                </a:lnTo>
                <a:lnTo>
                  <a:pt x="526961" y="585470"/>
                </a:lnTo>
                <a:lnTo>
                  <a:pt x="525590" y="590550"/>
                </a:lnTo>
                <a:lnTo>
                  <a:pt x="520331" y="591820"/>
                </a:lnTo>
                <a:lnTo>
                  <a:pt x="519290" y="596900"/>
                </a:lnTo>
                <a:lnTo>
                  <a:pt x="513702" y="596900"/>
                </a:lnTo>
                <a:lnTo>
                  <a:pt x="508901" y="603250"/>
                </a:lnTo>
                <a:lnTo>
                  <a:pt x="505613" y="603250"/>
                </a:lnTo>
                <a:lnTo>
                  <a:pt x="504444" y="609600"/>
                </a:lnTo>
                <a:lnTo>
                  <a:pt x="502874" y="610870"/>
                </a:lnTo>
                <a:lnTo>
                  <a:pt x="484379" y="610870"/>
                </a:lnTo>
                <a:lnTo>
                  <a:pt x="484555" y="612139"/>
                </a:lnTo>
                <a:lnTo>
                  <a:pt x="501305" y="612139"/>
                </a:lnTo>
                <a:lnTo>
                  <a:pt x="496163" y="613410"/>
                </a:lnTo>
                <a:lnTo>
                  <a:pt x="495185" y="614679"/>
                </a:lnTo>
                <a:lnTo>
                  <a:pt x="493877" y="617220"/>
                </a:lnTo>
                <a:lnTo>
                  <a:pt x="493268" y="618489"/>
                </a:lnTo>
                <a:lnTo>
                  <a:pt x="489202" y="618489"/>
                </a:lnTo>
                <a:lnTo>
                  <a:pt x="485394" y="623570"/>
                </a:lnTo>
                <a:lnTo>
                  <a:pt x="483717" y="627379"/>
                </a:lnTo>
                <a:lnTo>
                  <a:pt x="475526" y="627379"/>
                </a:lnTo>
                <a:lnTo>
                  <a:pt x="474967" y="628650"/>
                </a:lnTo>
                <a:lnTo>
                  <a:pt x="476872" y="629920"/>
                </a:lnTo>
                <a:close/>
              </a:path>
              <a:path w="1075055" h="1045210">
                <a:moveTo>
                  <a:pt x="355165" y="508000"/>
                </a:moveTo>
                <a:lnTo>
                  <a:pt x="350316" y="508000"/>
                </a:lnTo>
                <a:lnTo>
                  <a:pt x="349935" y="505460"/>
                </a:lnTo>
                <a:lnTo>
                  <a:pt x="350226" y="505460"/>
                </a:lnTo>
                <a:lnTo>
                  <a:pt x="350570" y="504189"/>
                </a:lnTo>
                <a:lnTo>
                  <a:pt x="350710" y="502920"/>
                </a:lnTo>
                <a:lnTo>
                  <a:pt x="357009" y="502920"/>
                </a:lnTo>
                <a:lnTo>
                  <a:pt x="355828" y="504189"/>
                </a:lnTo>
                <a:lnTo>
                  <a:pt x="355165" y="508000"/>
                </a:lnTo>
                <a:close/>
              </a:path>
              <a:path w="1075055" h="1045210">
                <a:moveTo>
                  <a:pt x="358914" y="511810"/>
                </a:moveTo>
                <a:lnTo>
                  <a:pt x="359968" y="504189"/>
                </a:lnTo>
                <a:lnTo>
                  <a:pt x="357009" y="502920"/>
                </a:lnTo>
                <a:lnTo>
                  <a:pt x="369944" y="502920"/>
                </a:lnTo>
                <a:lnTo>
                  <a:pt x="372897" y="505460"/>
                </a:lnTo>
                <a:lnTo>
                  <a:pt x="370103" y="506729"/>
                </a:lnTo>
                <a:lnTo>
                  <a:pt x="367855" y="506729"/>
                </a:lnTo>
                <a:lnTo>
                  <a:pt x="363880" y="508000"/>
                </a:lnTo>
                <a:lnTo>
                  <a:pt x="362127" y="509270"/>
                </a:lnTo>
                <a:lnTo>
                  <a:pt x="358914" y="511810"/>
                </a:lnTo>
                <a:close/>
              </a:path>
              <a:path w="1075055" h="1045210">
                <a:moveTo>
                  <a:pt x="598079" y="510539"/>
                </a:moveTo>
                <a:lnTo>
                  <a:pt x="572643" y="510539"/>
                </a:lnTo>
                <a:lnTo>
                  <a:pt x="581025" y="505460"/>
                </a:lnTo>
                <a:lnTo>
                  <a:pt x="575564" y="502920"/>
                </a:lnTo>
                <a:lnTo>
                  <a:pt x="592632" y="502920"/>
                </a:lnTo>
                <a:lnTo>
                  <a:pt x="592329" y="504189"/>
                </a:lnTo>
                <a:lnTo>
                  <a:pt x="592010" y="504189"/>
                </a:lnTo>
                <a:lnTo>
                  <a:pt x="592747" y="505460"/>
                </a:lnTo>
                <a:lnTo>
                  <a:pt x="605730" y="505460"/>
                </a:lnTo>
                <a:lnTo>
                  <a:pt x="604583" y="508000"/>
                </a:lnTo>
                <a:lnTo>
                  <a:pt x="598079" y="510539"/>
                </a:lnTo>
                <a:close/>
              </a:path>
              <a:path w="1075055" h="1045210">
                <a:moveTo>
                  <a:pt x="605730" y="505460"/>
                </a:moveTo>
                <a:lnTo>
                  <a:pt x="592747" y="505460"/>
                </a:lnTo>
                <a:lnTo>
                  <a:pt x="593305" y="504189"/>
                </a:lnTo>
                <a:lnTo>
                  <a:pt x="593039" y="502920"/>
                </a:lnTo>
                <a:lnTo>
                  <a:pt x="606877" y="502920"/>
                </a:lnTo>
                <a:lnTo>
                  <a:pt x="605730" y="505460"/>
                </a:lnTo>
                <a:close/>
              </a:path>
              <a:path w="1075055" h="1045210">
                <a:moveTo>
                  <a:pt x="445076" y="534670"/>
                </a:moveTo>
                <a:lnTo>
                  <a:pt x="425615" y="534670"/>
                </a:lnTo>
                <a:lnTo>
                  <a:pt x="424764" y="529589"/>
                </a:lnTo>
                <a:lnTo>
                  <a:pt x="427520" y="527050"/>
                </a:lnTo>
                <a:lnTo>
                  <a:pt x="427837" y="527050"/>
                </a:lnTo>
                <a:lnTo>
                  <a:pt x="429437" y="520700"/>
                </a:lnTo>
                <a:lnTo>
                  <a:pt x="434112" y="516889"/>
                </a:lnTo>
                <a:lnTo>
                  <a:pt x="451561" y="516889"/>
                </a:lnTo>
                <a:lnTo>
                  <a:pt x="452753" y="515620"/>
                </a:lnTo>
                <a:lnTo>
                  <a:pt x="452526" y="513079"/>
                </a:lnTo>
                <a:lnTo>
                  <a:pt x="452742" y="511810"/>
                </a:lnTo>
                <a:lnTo>
                  <a:pt x="459316" y="511810"/>
                </a:lnTo>
                <a:lnTo>
                  <a:pt x="456946" y="518160"/>
                </a:lnTo>
                <a:lnTo>
                  <a:pt x="441439" y="518160"/>
                </a:lnTo>
                <a:lnTo>
                  <a:pt x="435724" y="519429"/>
                </a:lnTo>
                <a:lnTo>
                  <a:pt x="435178" y="519429"/>
                </a:lnTo>
                <a:lnTo>
                  <a:pt x="434813" y="524510"/>
                </a:lnTo>
                <a:lnTo>
                  <a:pt x="432181" y="524510"/>
                </a:lnTo>
                <a:lnTo>
                  <a:pt x="429971" y="527050"/>
                </a:lnTo>
                <a:lnTo>
                  <a:pt x="427762" y="528320"/>
                </a:lnTo>
                <a:lnTo>
                  <a:pt x="431203" y="530860"/>
                </a:lnTo>
                <a:lnTo>
                  <a:pt x="449131" y="530860"/>
                </a:lnTo>
                <a:lnTo>
                  <a:pt x="447954" y="532129"/>
                </a:lnTo>
                <a:lnTo>
                  <a:pt x="445076" y="534670"/>
                </a:lnTo>
                <a:close/>
              </a:path>
              <a:path w="1075055" h="1045210">
                <a:moveTo>
                  <a:pt x="351028" y="518160"/>
                </a:moveTo>
                <a:lnTo>
                  <a:pt x="343789" y="518160"/>
                </a:lnTo>
                <a:lnTo>
                  <a:pt x="344410" y="516889"/>
                </a:lnTo>
                <a:lnTo>
                  <a:pt x="344716" y="515620"/>
                </a:lnTo>
                <a:lnTo>
                  <a:pt x="345224" y="514350"/>
                </a:lnTo>
                <a:lnTo>
                  <a:pt x="353008" y="514350"/>
                </a:lnTo>
                <a:lnTo>
                  <a:pt x="351028" y="518160"/>
                </a:lnTo>
                <a:close/>
              </a:path>
              <a:path w="1075055" h="1045210">
                <a:moveTo>
                  <a:pt x="452661" y="527050"/>
                </a:moveTo>
                <a:lnTo>
                  <a:pt x="437832" y="527050"/>
                </a:lnTo>
                <a:lnTo>
                  <a:pt x="438302" y="525779"/>
                </a:lnTo>
                <a:lnTo>
                  <a:pt x="439648" y="523239"/>
                </a:lnTo>
                <a:lnTo>
                  <a:pt x="440448" y="520700"/>
                </a:lnTo>
                <a:lnTo>
                  <a:pt x="441439" y="518160"/>
                </a:lnTo>
                <a:lnTo>
                  <a:pt x="456946" y="518160"/>
                </a:lnTo>
                <a:lnTo>
                  <a:pt x="461048" y="519429"/>
                </a:lnTo>
                <a:lnTo>
                  <a:pt x="456272" y="523239"/>
                </a:lnTo>
                <a:lnTo>
                  <a:pt x="455015" y="524510"/>
                </a:lnTo>
                <a:lnTo>
                  <a:pt x="452661" y="527050"/>
                </a:lnTo>
                <a:close/>
              </a:path>
              <a:path w="1075055" h="1045210">
                <a:moveTo>
                  <a:pt x="449131" y="530860"/>
                </a:moveTo>
                <a:lnTo>
                  <a:pt x="431431" y="530860"/>
                </a:lnTo>
                <a:lnTo>
                  <a:pt x="434403" y="528320"/>
                </a:lnTo>
                <a:lnTo>
                  <a:pt x="432181" y="524510"/>
                </a:lnTo>
                <a:lnTo>
                  <a:pt x="434813" y="524510"/>
                </a:lnTo>
                <a:lnTo>
                  <a:pt x="434630" y="527050"/>
                </a:lnTo>
                <a:lnTo>
                  <a:pt x="452661" y="527050"/>
                </a:lnTo>
                <a:lnTo>
                  <a:pt x="449131" y="530860"/>
                </a:lnTo>
                <a:close/>
              </a:path>
              <a:path w="1075055" h="1045210">
                <a:moveTo>
                  <a:pt x="337375" y="530860"/>
                </a:moveTo>
                <a:lnTo>
                  <a:pt x="324102" y="530860"/>
                </a:lnTo>
                <a:lnTo>
                  <a:pt x="324166" y="529589"/>
                </a:lnTo>
                <a:lnTo>
                  <a:pt x="324599" y="529589"/>
                </a:lnTo>
                <a:lnTo>
                  <a:pt x="324815" y="528320"/>
                </a:lnTo>
                <a:lnTo>
                  <a:pt x="325132" y="527050"/>
                </a:lnTo>
                <a:lnTo>
                  <a:pt x="335788" y="527050"/>
                </a:lnTo>
                <a:lnTo>
                  <a:pt x="337375" y="530860"/>
                </a:lnTo>
                <a:close/>
              </a:path>
              <a:path w="1075055" h="1045210">
                <a:moveTo>
                  <a:pt x="391643" y="588010"/>
                </a:moveTo>
                <a:lnTo>
                  <a:pt x="367969" y="588010"/>
                </a:lnTo>
                <a:lnTo>
                  <a:pt x="369697" y="584200"/>
                </a:lnTo>
                <a:lnTo>
                  <a:pt x="375754" y="576579"/>
                </a:lnTo>
                <a:lnTo>
                  <a:pt x="380325" y="571500"/>
                </a:lnTo>
                <a:lnTo>
                  <a:pt x="388061" y="566420"/>
                </a:lnTo>
                <a:lnTo>
                  <a:pt x="389432" y="565150"/>
                </a:lnTo>
                <a:lnTo>
                  <a:pt x="393952" y="556260"/>
                </a:lnTo>
                <a:lnTo>
                  <a:pt x="402856" y="552450"/>
                </a:lnTo>
                <a:lnTo>
                  <a:pt x="408660" y="541020"/>
                </a:lnTo>
                <a:lnTo>
                  <a:pt x="419201" y="541020"/>
                </a:lnTo>
                <a:lnTo>
                  <a:pt x="418795" y="538479"/>
                </a:lnTo>
                <a:lnTo>
                  <a:pt x="418158" y="537210"/>
                </a:lnTo>
                <a:lnTo>
                  <a:pt x="418223" y="534670"/>
                </a:lnTo>
                <a:lnTo>
                  <a:pt x="420052" y="532129"/>
                </a:lnTo>
                <a:lnTo>
                  <a:pt x="423990" y="534670"/>
                </a:lnTo>
                <a:lnTo>
                  <a:pt x="445076" y="534670"/>
                </a:lnTo>
                <a:lnTo>
                  <a:pt x="443637" y="535939"/>
                </a:lnTo>
                <a:lnTo>
                  <a:pt x="439862" y="538479"/>
                </a:lnTo>
                <a:lnTo>
                  <a:pt x="431533" y="538479"/>
                </a:lnTo>
                <a:lnTo>
                  <a:pt x="430288" y="539750"/>
                </a:lnTo>
                <a:lnTo>
                  <a:pt x="428828" y="541020"/>
                </a:lnTo>
                <a:lnTo>
                  <a:pt x="428713" y="542289"/>
                </a:lnTo>
                <a:lnTo>
                  <a:pt x="429983" y="543560"/>
                </a:lnTo>
                <a:lnTo>
                  <a:pt x="434440" y="543560"/>
                </a:lnTo>
                <a:lnTo>
                  <a:pt x="434237" y="544829"/>
                </a:lnTo>
                <a:lnTo>
                  <a:pt x="429116" y="549910"/>
                </a:lnTo>
                <a:lnTo>
                  <a:pt x="424612" y="554989"/>
                </a:lnTo>
                <a:lnTo>
                  <a:pt x="420063" y="558800"/>
                </a:lnTo>
                <a:lnTo>
                  <a:pt x="418908" y="560070"/>
                </a:lnTo>
                <a:lnTo>
                  <a:pt x="399618" y="560070"/>
                </a:lnTo>
                <a:lnTo>
                  <a:pt x="399554" y="561339"/>
                </a:lnTo>
                <a:lnTo>
                  <a:pt x="417752" y="561339"/>
                </a:lnTo>
                <a:lnTo>
                  <a:pt x="415442" y="563879"/>
                </a:lnTo>
                <a:lnTo>
                  <a:pt x="412038" y="567689"/>
                </a:lnTo>
                <a:lnTo>
                  <a:pt x="408279" y="570229"/>
                </a:lnTo>
                <a:lnTo>
                  <a:pt x="403746" y="574039"/>
                </a:lnTo>
                <a:lnTo>
                  <a:pt x="403270" y="575310"/>
                </a:lnTo>
                <a:lnTo>
                  <a:pt x="394221" y="575310"/>
                </a:lnTo>
                <a:lnTo>
                  <a:pt x="393548" y="577850"/>
                </a:lnTo>
                <a:lnTo>
                  <a:pt x="383209" y="577850"/>
                </a:lnTo>
                <a:lnTo>
                  <a:pt x="382854" y="579120"/>
                </a:lnTo>
                <a:lnTo>
                  <a:pt x="383376" y="579120"/>
                </a:lnTo>
                <a:lnTo>
                  <a:pt x="383794" y="580389"/>
                </a:lnTo>
                <a:lnTo>
                  <a:pt x="392874" y="580389"/>
                </a:lnTo>
                <a:lnTo>
                  <a:pt x="391795" y="586739"/>
                </a:lnTo>
                <a:lnTo>
                  <a:pt x="391643" y="588010"/>
                </a:lnTo>
                <a:close/>
              </a:path>
              <a:path w="1075055" h="1045210">
                <a:moveTo>
                  <a:pt x="331279" y="534670"/>
                </a:moveTo>
                <a:lnTo>
                  <a:pt x="315582" y="534670"/>
                </a:lnTo>
                <a:lnTo>
                  <a:pt x="315734" y="533400"/>
                </a:lnTo>
                <a:lnTo>
                  <a:pt x="334441" y="533400"/>
                </a:lnTo>
                <a:lnTo>
                  <a:pt x="331279" y="534670"/>
                </a:lnTo>
                <a:close/>
              </a:path>
              <a:path w="1075055" h="1045210">
                <a:moveTo>
                  <a:pt x="434200" y="542289"/>
                </a:moveTo>
                <a:lnTo>
                  <a:pt x="434364" y="541020"/>
                </a:lnTo>
                <a:lnTo>
                  <a:pt x="433373" y="541020"/>
                </a:lnTo>
                <a:lnTo>
                  <a:pt x="431533" y="538479"/>
                </a:lnTo>
                <a:lnTo>
                  <a:pt x="439862" y="538479"/>
                </a:lnTo>
                <a:lnTo>
                  <a:pt x="434200" y="542289"/>
                </a:lnTo>
                <a:close/>
              </a:path>
              <a:path w="1075055" h="1045210">
                <a:moveTo>
                  <a:pt x="327926" y="543560"/>
                </a:moveTo>
                <a:lnTo>
                  <a:pt x="317155" y="543560"/>
                </a:lnTo>
                <a:lnTo>
                  <a:pt x="317550" y="542289"/>
                </a:lnTo>
                <a:lnTo>
                  <a:pt x="318058" y="541020"/>
                </a:lnTo>
                <a:lnTo>
                  <a:pt x="317398" y="541020"/>
                </a:lnTo>
                <a:lnTo>
                  <a:pt x="316382" y="539750"/>
                </a:lnTo>
                <a:lnTo>
                  <a:pt x="327437" y="539750"/>
                </a:lnTo>
                <a:lnTo>
                  <a:pt x="327380" y="541020"/>
                </a:lnTo>
                <a:lnTo>
                  <a:pt x="326758" y="542289"/>
                </a:lnTo>
                <a:lnTo>
                  <a:pt x="327063" y="542289"/>
                </a:lnTo>
                <a:lnTo>
                  <a:pt x="327926" y="543560"/>
                </a:lnTo>
                <a:close/>
              </a:path>
              <a:path w="1075055" h="1045210">
                <a:moveTo>
                  <a:pt x="434440" y="543560"/>
                </a:moveTo>
                <a:lnTo>
                  <a:pt x="431241" y="543560"/>
                </a:lnTo>
                <a:lnTo>
                  <a:pt x="433197" y="542289"/>
                </a:lnTo>
                <a:lnTo>
                  <a:pt x="434644" y="542289"/>
                </a:lnTo>
                <a:lnTo>
                  <a:pt x="434440" y="543560"/>
                </a:lnTo>
                <a:close/>
              </a:path>
              <a:path w="1075055" h="1045210">
                <a:moveTo>
                  <a:pt x="310857" y="558800"/>
                </a:moveTo>
                <a:lnTo>
                  <a:pt x="309892" y="553720"/>
                </a:lnTo>
                <a:lnTo>
                  <a:pt x="316204" y="553720"/>
                </a:lnTo>
                <a:lnTo>
                  <a:pt x="313740" y="548639"/>
                </a:lnTo>
                <a:lnTo>
                  <a:pt x="288175" y="548639"/>
                </a:lnTo>
                <a:lnTo>
                  <a:pt x="287642" y="547370"/>
                </a:lnTo>
                <a:lnTo>
                  <a:pt x="324560" y="547370"/>
                </a:lnTo>
                <a:lnTo>
                  <a:pt x="322578" y="549910"/>
                </a:lnTo>
                <a:lnTo>
                  <a:pt x="318503" y="556260"/>
                </a:lnTo>
                <a:lnTo>
                  <a:pt x="310857" y="558800"/>
                </a:lnTo>
                <a:close/>
              </a:path>
              <a:path w="1075055" h="1045210">
                <a:moveTo>
                  <a:pt x="305655" y="556260"/>
                </a:moveTo>
                <a:lnTo>
                  <a:pt x="301486" y="556260"/>
                </a:lnTo>
                <a:lnTo>
                  <a:pt x="301611" y="554989"/>
                </a:lnTo>
                <a:lnTo>
                  <a:pt x="293738" y="554989"/>
                </a:lnTo>
                <a:lnTo>
                  <a:pt x="297497" y="553720"/>
                </a:lnTo>
                <a:lnTo>
                  <a:pt x="297332" y="551179"/>
                </a:lnTo>
                <a:lnTo>
                  <a:pt x="283743" y="551179"/>
                </a:lnTo>
                <a:lnTo>
                  <a:pt x="286956" y="549910"/>
                </a:lnTo>
                <a:lnTo>
                  <a:pt x="288607" y="548639"/>
                </a:lnTo>
                <a:lnTo>
                  <a:pt x="313740" y="548639"/>
                </a:lnTo>
                <a:lnTo>
                  <a:pt x="310208" y="551179"/>
                </a:lnTo>
                <a:lnTo>
                  <a:pt x="305655" y="556260"/>
                </a:lnTo>
                <a:close/>
              </a:path>
              <a:path w="1075055" h="1045210">
                <a:moveTo>
                  <a:pt x="294703" y="552450"/>
                </a:moveTo>
                <a:lnTo>
                  <a:pt x="280860" y="552450"/>
                </a:lnTo>
                <a:lnTo>
                  <a:pt x="282638" y="551179"/>
                </a:lnTo>
                <a:lnTo>
                  <a:pt x="296037" y="551179"/>
                </a:lnTo>
                <a:lnTo>
                  <a:pt x="294703" y="552450"/>
                </a:lnTo>
                <a:close/>
              </a:path>
              <a:path w="1075055" h="1045210">
                <a:moveTo>
                  <a:pt x="207438" y="659129"/>
                </a:moveTo>
                <a:lnTo>
                  <a:pt x="190246" y="659129"/>
                </a:lnTo>
                <a:lnTo>
                  <a:pt x="189558" y="657860"/>
                </a:lnTo>
                <a:lnTo>
                  <a:pt x="188290" y="655320"/>
                </a:lnTo>
                <a:lnTo>
                  <a:pt x="188201" y="652779"/>
                </a:lnTo>
                <a:lnTo>
                  <a:pt x="187680" y="648970"/>
                </a:lnTo>
                <a:lnTo>
                  <a:pt x="191528" y="645160"/>
                </a:lnTo>
                <a:lnTo>
                  <a:pt x="197510" y="642620"/>
                </a:lnTo>
                <a:lnTo>
                  <a:pt x="203898" y="641350"/>
                </a:lnTo>
                <a:lnTo>
                  <a:pt x="205346" y="638810"/>
                </a:lnTo>
                <a:lnTo>
                  <a:pt x="202209" y="632460"/>
                </a:lnTo>
                <a:lnTo>
                  <a:pt x="204838" y="628650"/>
                </a:lnTo>
                <a:lnTo>
                  <a:pt x="213017" y="619760"/>
                </a:lnTo>
                <a:lnTo>
                  <a:pt x="219113" y="615950"/>
                </a:lnTo>
                <a:lnTo>
                  <a:pt x="224599" y="608329"/>
                </a:lnTo>
                <a:lnTo>
                  <a:pt x="227482" y="605789"/>
                </a:lnTo>
                <a:lnTo>
                  <a:pt x="234226" y="604520"/>
                </a:lnTo>
                <a:lnTo>
                  <a:pt x="235596" y="601979"/>
                </a:lnTo>
                <a:lnTo>
                  <a:pt x="242138" y="593089"/>
                </a:lnTo>
                <a:lnTo>
                  <a:pt x="245008" y="586739"/>
                </a:lnTo>
                <a:lnTo>
                  <a:pt x="254025" y="581660"/>
                </a:lnTo>
                <a:lnTo>
                  <a:pt x="255656" y="579243"/>
                </a:lnTo>
                <a:lnTo>
                  <a:pt x="255765" y="578978"/>
                </a:lnTo>
                <a:lnTo>
                  <a:pt x="256654" y="574039"/>
                </a:lnTo>
                <a:lnTo>
                  <a:pt x="258940" y="571500"/>
                </a:lnTo>
                <a:lnTo>
                  <a:pt x="261442" y="570229"/>
                </a:lnTo>
                <a:lnTo>
                  <a:pt x="266585" y="566420"/>
                </a:lnTo>
                <a:lnTo>
                  <a:pt x="271938" y="562610"/>
                </a:lnTo>
                <a:lnTo>
                  <a:pt x="276815" y="557529"/>
                </a:lnTo>
                <a:lnTo>
                  <a:pt x="280530" y="552450"/>
                </a:lnTo>
                <a:lnTo>
                  <a:pt x="293279" y="552450"/>
                </a:lnTo>
                <a:lnTo>
                  <a:pt x="293649" y="553720"/>
                </a:lnTo>
                <a:lnTo>
                  <a:pt x="293738" y="554989"/>
                </a:lnTo>
                <a:lnTo>
                  <a:pt x="300304" y="554989"/>
                </a:lnTo>
                <a:lnTo>
                  <a:pt x="300432" y="556260"/>
                </a:lnTo>
                <a:lnTo>
                  <a:pt x="305655" y="556260"/>
                </a:lnTo>
                <a:lnTo>
                  <a:pt x="303352" y="558800"/>
                </a:lnTo>
                <a:lnTo>
                  <a:pt x="306185" y="563879"/>
                </a:lnTo>
                <a:lnTo>
                  <a:pt x="307626" y="563879"/>
                </a:lnTo>
                <a:lnTo>
                  <a:pt x="305329" y="566420"/>
                </a:lnTo>
                <a:lnTo>
                  <a:pt x="283375" y="566420"/>
                </a:lnTo>
                <a:lnTo>
                  <a:pt x="282827" y="567689"/>
                </a:lnTo>
                <a:lnTo>
                  <a:pt x="282943" y="568960"/>
                </a:lnTo>
                <a:lnTo>
                  <a:pt x="303032" y="568960"/>
                </a:lnTo>
                <a:lnTo>
                  <a:pt x="301884" y="570229"/>
                </a:lnTo>
                <a:lnTo>
                  <a:pt x="288925" y="570229"/>
                </a:lnTo>
                <a:lnTo>
                  <a:pt x="288798" y="571500"/>
                </a:lnTo>
                <a:lnTo>
                  <a:pt x="300736" y="571500"/>
                </a:lnTo>
                <a:lnTo>
                  <a:pt x="297173" y="575310"/>
                </a:lnTo>
                <a:lnTo>
                  <a:pt x="284264" y="575310"/>
                </a:lnTo>
                <a:lnTo>
                  <a:pt x="283921" y="576579"/>
                </a:lnTo>
                <a:lnTo>
                  <a:pt x="284822" y="577850"/>
                </a:lnTo>
                <a:lnTo>
                  <a:pt x="285661" y="577850"/>
                </a:lnTo>
                <a:lnTo>
                  <a:pt x="286372" y="578978"/>
                </a:lnTo>
                <a:lnTo>
                  <a:pt x="286423" y="579120"/>
                </a:lnTo>
                <a:lnTo>
                  <a:pt x="265163" y="579120"/>
                </a:lnTo>
                <a:lnTo>
                  <a:pt x="257657" y="586739"/>
                </a:lnTo>
                <a:lnTo>
                  <a:pt x="264820" y="588010"/>
                </a:lnTo>
                <a:lnTo>
                  <a:pt x="282757" y="588010"/>
                </a:lnTo>
                <a:lnTo>
                  <a:pt x="281698" y="590550"/>
                </a:lnTo>
                <a:lnTo>
                  <a:pt x="275880" y="591820"/>
                </a:lnTo>
                <a:lnTo>
                  <a:pt x="265811" y="591820"/>
                </a:lnTo>
                <a:lnTo>
                  <a:pt x="265176" y="593089"/>
                </a:lnTo>
                <a:lnTo>
                  <a:pt x="265455" y="593089"/>
                </a:lnTo>
                <a:lnTo>
                  <a:pt x="265582" y="594360"/>
                </a:lnTo>
                <a:lnTo>
                  <a:pt x="274154" y="594360"/>
                </a:lnTo>
                <a:lnTo>
                  <a:pt x="270433" y="598170"/>
                </a:lnTo>
                <a:lnTo>
                  <a:pt x="269496" y="599439"/>
                </a:lnTo>
                <a:lnTo>
                  <a:pt x="251040" y="599439"/>
                </a:lnTo>
                <a:lnTo>
                  <a:pt x="242658" y="603250"/>
                </a:lnTo>
                <a:lnTo>
                  <a:pt x="239763" y="608329"/>
                </a:lnTo>
                <a:lnTo>
                  <a:pt x="242989" y="610870"/>
                </a:lnTo>
                <a:lnTo>
                  <a:pt x="224726" y="610870"/>
                </a:lnTo>
                <a:lnTo>
                  <a:pt x="223024" y="612139"/>
                </a:lnTo>
                <a:lnTo>
                  <a:pt x="224040" y="618489"/>
                </a:lnTo>
                <a:lnTo>
                  <a:pt x="223050" y="618489"/>
                </a:lnTo>
                <a:lnTo>
                  <a:pt x="219735" y="621029"/>
                </a:lnTo>
                <a:lnTo>
                  <a:pt x="215963" y="624839"/>
                </a:lnTo>
                <a:lnTo>
                  <a:pt x="217297" y="628650"/>
                </a:lnTo>
                <a:lnTo>
                  <a:pt x="211302" y="628650"/>
                </a:lnTo>
                <a:lnTo>
                  <a:pt x="210248" y="629920"/>
                </a:lnTo>
                <a:lnTo>
                  <a:pt x="208545" y="631189"/>
                </a:lnTo>
                <a:lnTo>
                  <a:pt x="207100" y="632460"/>
                </a:lnTo>
                <a:lnTo>
                  <a:pt x="209486" y="635000"/>
                </a:lnTo>
                <a:lnTo>
                  <a:pt x="232136" y="635000"/>
                </a:lnTo>
                <a:lnTo>
                  <a:pt x="229336" y="636270"/>
                </a:lnTo>
                <a:lnTo>
                  <a:pt x="223699" y="641350"/>
                </a:lnTo>
                <a:lnTo>
                  <a:pt x="211123" y="641350"/>
                </a:lnTo>
                <a:lnTo>
                  <a:pt x="210350" y="642620"/>
                </a:lnTo>
                <a:lnTo>
                  <a:pt x="222262" y="642620"/>
                </a:lnTo>
                <a:lnTo>
                  <a:pt x="217387" y="648970"/>
                </a:lnTo>
                <a:lnTo>
                  <a:pt x="216170" y="650239"/>
                </a:lnTo>
                <a:lnTo>
                  <a:pt x="200507" y="650239"/>
                </a:lnTo>
                <a:lnTo>
                  <a:pt x="200088" y="651510"/>
                </a:lnTo>
                <a:lnTo>
                  <a:pt x="199478" y="651510"/>
                </a:lnTo>
                <a:lnTo>
                  <a:pt x="200202" y="652779"/>
                </a:lnTo>
                <a:lnTo>
                  <a:pt x="213734" y="652779"/>
                </a:lnTo>
                <a:lnTo>
                  <a:pt x="211299" y="655320"/>
                </a:lnTo>
                <a:lnTo>
                  <a:pt x="207438" y="659129"/>
                </a:lnTo>
                <a:close/>
              </a:path>
              <a:path w="1075055" h="1045210">
                <a:moveTo>
                  <a:pt x="551839" y="561339"/>
                </a:moveTo>
                <a:lnTo>
                  <a:pt x="548678" y="556260"/>
                </a:lnTo>
                <a:lnTo>
                  <a:pt x="557696" y="556260"/>
                </a:lnTo>
                <a:lnTo>
                  <a:pt x="557670" y="558800"/>
                </a:lnTo>
                <a:lnTo>
                  <a:pt x="551839" y="561339"/>
                </a:lnTo>
                <a:close/>
              </a:path>
              <a:path w="1075055" h="1045210">
                <a:moveTo>
                  <a:pt x="417752" y="561339"/>
                </a:moveTo>
                <a:lnTo>
                  <a:pt x="401180" y="561339"/>
                </a:lnTo>
                <a:lnTo>
                  <a:pt x="401078" y="560070"/>
                </a:lnTo>
                <a:lnTo>
                  <a:pt x="418908" y="560070"/>
                </a:lnTo>
                <a:lnTo>
                  <a:pt x="417752" y="561339"/>
                </a:lnTo>
                <a:close/>
              </a:path>
              <a:path w="1075055" h="1045210">
                <a:moveTo>
                  <a:pt x="307626" y="563879"/>
                </a:moveTo>
                <a:lnTo>
                  <a:pt x="306185" y="563879"/>
                </a:lnTo>
                <a:lnTo>
                  <a:pt x="308775" y="562610"/>
                </a:lnTo>
                <a:lnTo>
                  <a:pt x="307626" y="563879"/>
                </a:lnTo>
                <a:close/>
              </a:path>
              <a:path w="1075055" h="1045210">
                <a:moveTo>
                  <a:pt x="706534" y="570229"/>
                </a:moveTo>
                <a:lnTo>
                  <a:pt x="688506" y="570229"/>
                </a:lnTo>
                <a:lnTo>
                  <a:pt x="691896" y="568960"/>
                </a:lnTo>
                <a:lnTo>
                  <a:pt x="692544" y="567689"/>
                </a:lnTo>
                <a:lnTo>
                  <a:pt x="693329" y="566420"/>
                </a:lnTo>
                <a:lnTo>
                  <a:pt x="693762" y="565150"/>
                </a:lnTo>
                <a:lnTo>
                  <a:pt x="693166" y="563879"/>
                </a:lnTo>
                <a:lnTo>
                  <a:pt x="712975" y="563879"/>
                </a:lnTo>
                <a:lnTo>
                  <a:pt x="707727" y="568960"/>
                </a:lnTo>
                <a:lnTo>
                  <a:pt x="706534" y="570229"/>
                </a:lnTo>
                <a:close/>
              </a:path>
              <a:path w="1075055" h="1045210">
                <a:moveTo>
                  <a:pt x="303032" y="568960"/>
                </a:moveTo>
                <a:lnTo>
                  <a:pt x="284226" y="568960"/>
                </a:lnTo>
                <a:lnTo>
                  <a:pt x="283984" y="567689"/>
                </a:lnTo>
                <a:lnTo>
                  <a:pt x="283794" y="567689"/>
                </a:lnTo>
                <a:lnTo>
                  <a:pt x="283375" y="566420"/>
                </a:lnTo>
                <a:lnTo>
                  <a:pt x="305329" y="566420"/>
                </a:lnTo>
                <a:lnTo>
                  <a:pt x="303032" y="568960"/>
                </a:lnTo>
                <a:close/>
              </a:path>
              <a:path w="1075055" h="1045210">
                <a:moveTo>
                  <a:pt x="300736" y="571500"/>
                </a:moveTo>
                <a:lnTo>
                  <a:pt x="291071" y="571500"/>
                </a:lnTo>
                <a:lnTo>
                  <a:pt x="291034" y="570229"/>
                </a:lnTo>
                <a:lnTo>
                  <a:pt x="301884" y="570229"/>
                </a:lnTo>
                <a:lnTo>
                  <a:pt x="300736" y="571500"/>
                </a:lnTo>
                <a:close/>
              </a:path>
              <a:path w="1075055" h="1045210">
                <a:moveTo>
                  <a:pt x="290322" y="582929"/>
                </a:moveTo>
                <a:lnTo>
                  <a:pt x="288911" y="581660"/>
                </a:lnTo>
                <a:lnTo>
                  <a:pt x="286640" y="579243"/>
                </a:lnTo>
                <a:lnTo>
                  <a:pt x="286461" y="579120"/>
                </a:lnTo>
                <a:lnTo>
                  <a:pt x="286372" y="578978"/>
                </a:lnTo>
                <a:lnTo>
                  <a:pt x="285965" y="577850"/>
                </a:lnTo>
                <a:lnTo>
                  <a:pt x="285559" y="576579"/>
                </a:lnTo>
                <a:lnTo>
                  <a:pt x="284937" y="575310"/>
                </a:lnTo>
                <a:lnTo>
                  <a:pt x="297173" y="575310"/>
                </a:lnTo>
                <a:lnTo>
                  <a:pt x="295986" y="576579"/>
                </a:lnTo>
                <a:lnTo>
                  <a:pt x="290322" y="582929"/>
                </a:lnTo>
                <a:close/>
              </a:path>
              <a:path w="1075055" h="1045210">
                <a:moveTo>
                  <a:pt x="402793" y="576579"/>
                </a:moveTo>
                <a:lnTo>
                  <a:pt x="394221" y="575310"/>
                </a:lnTo>
                <a:lnTo>
                  <a:pt x="403270" y="575310"/>
                </a:lnTo>
                <a:lnTo>
                  <a:pt x="402793" y="576579"/>
                </a:lnTo>
                <a:close/>
              </a:path>
              <a:path w="1075055" h="1045210">
                <a:moveTo>
                  <a:pt x="392874" y="580389"/>
                </a:moveTo>
                <a:lnTo>
                  <a:pt x="384746" y="580389"/>
                </a:lnTo>
                <a:lnTo>
                  <a:pt x="384479" y="579120"/>
                </a:lnTo>
                <a:lnTo>
                  <a:pt x="384263" y="579120"/>
                </a:lnTo>
                <a:lnTo>
                  <a:pt x="383882" y="577850"/>
                </a:lnTo>
                <a:lnTo>
                  <a:pt x="393548" y="577850"/>
                </a:lnTo>
                <a:lnTo>
                  <a:pt x="392874" y="580389"/>
                </a:lnTo>
                <a:close/>
              </a:path>
              <a:path w="1075055" h="1045210">
                <a:moveTo>
                  <a:pt x="282757" y="588010"/>
                </a:moveTo>
                <a:lnTo>
                  <a:pt x="264820" y="588010"/>
                </a:lnTo>
                <a:lnTo>
                  <a:pt x="265823" y="586739"/>
                </a:lnTo>
                <a:lnTo>
                  <a:pt x="265163" y="579120"/>
                </a:lnTo>
                <a:lnTo>
                  <a:pt x="277647" y="579120"/>
                </a:lnTo>
                <a:lnTo>
                  <a:pt x="272173" y="586739"/>
                </a:lnTo>
                <a:lnTo>
                  <a:pt x="283286" y="586739"/>
                </a:lnTo>
                <a:lnTo>
                  <a:pt x="282757" y="588010"/>
                </a:lnTo>
                <a:close/>
              </a:path>
              <a:path w="1075055" h="1045210">
                <a:moveTo>
                  <a:pt x="283286" y="586739"/>
                </a:moveTo>
                <a:lnTo>
                  <a:pt x="272173" y="586739"/>
                </a:lnTo>
                <a:lnTo>
                  <a:pt x="279895" y="584200"/>
                </a:lnTo>
                <a:lnTo>
                  <a:pt x="279222" y="582929"/>
                </a:lnTo>
                <a:lnTo>
                  <a:pt x="277647" y="579120"/>
                </a:lnTo>
                <a:lnTo>
                  <a:pt x="286524" y="579120"/>
                </a:lnTo>
                <a:lnTo>
                  <a:pt x="285838" y="580389"/>
                </a:lnTo>
                <a:lnTo>
                  <a:pt x="284391" y="581660"/>
                </a:lnTo>
                <a:lnTo>
                  <a:pt x="283286" y="586739"/>
                </a:lnTo>
                <a:close/>
              </a:path>
              <a:path w="1075055" h="1045210">
                <a:moveTo>
                  <a:pt x="690981" y="585470"/>
                </a:moveTo>
                <a:lnTo>
                  <a:pt x="688047" y="584200"/>
                </a:lnTo>
                <a:lnTo>
                  <a:pt x="692270" y="584200"/>
                </a:lnTo>
                <a:lnTo>
                  <a:pt x="690981" y="585470"/>
                </a:lnTo>
                <a:close/>
              </a:path>
              <a:path w="1075055" h="1045210">
                <a:moveTo>
                  <a:pt x="254577" y="716279"/>
                </a:moveTo>
                <a:lnTo>
                  <a:pt x="244221" y="716279"/>
                </a:lnTo>
                <a:lnTo>
                  <a:pt x="248589" y="709929"/>
                </a:lnTo>
                <a:lnTo>
                  <a:pt x="252463" y="703579"/>
                </a:lnTo>
                <a:lnTo>
                  <a:pt x="260642" y="699770"/>
                </a:lnTo>
                <a:lnTo>
                  <a:pt x="261061" y="698500"/>
                </a:lnTo>
                <a:lnTo>
                  <a:pt x="264046" y="694689"/>
                </a:lnTo>
                <a:lnTo>
                  <a:pt x="265747" y="690879"/>
                </a:lnTo>
                <a:lnTo>
                  <a:pt x="273659" y="688339"/>
                </a:lnTo>
                <a:lnTo>
                  <a:pt x="275983" y="683260"/>
                </a:lnTo>
                <a:lnTo>
                  <a:pt x="280136" y="674370"/>
                </a:lnTo>
                <a:lnTo>
                  <a:pt x="283400" y="671829"/>
                </a:lnTo>
                <a:lnTo>
                  <a:pt x="292465" y="661670"/>
                </a:lnTo>
                <a:lnTo>
                  <a:pt x="298082" y="656589"/>
                </a:lnTo>
                <a:lnTo>
                  <a:pt x="309295" y="643889"/>
                </a:lnTo>
                <a:lnTo>
                  <a:pt x="312356" y="641350"/>
                </a:lnTo>
                <a:lnTo>
                  <a:pt x="315174" y="637539"/>
                </a:lnTo>
                <a:lnTo>
                  <a:pt x="321614" y="635000"/>
                </a:lnTo>
                <a:lnTo>
                  <a:pt x="322578" y="631189"/>
                </a:lnTo>
                <a:lnTo>
                  <a:pt x="324575" y="629920"/>
                </a:lnTo>
                <a:lnTo>
                  <a:pt x="329670" y="624839"/>
                </a:lnTo>
                <a:lnTo>
                  <a:pt x="334389" y="619760"/>
                </a:lnTo>
                <a:lnTo>
                  <a:pt x="338906" y="613410"/>
                </a:lnTo>
                <a:lnTo>
                  <a:pt x="346735" y="604520"/>
                </a:lnTo>
                <a:lnTo>
                  <a:pt x="351447" y="601979"/>
                </a:lnTo>
                <a:lnTo>
                  <a:pt x="358063" y="594360"/>
                </a:lnTo>
                <a:lnTo>
                  <a:pt x="360934" y="590550"/>
                </a:lnTo>
                <a:lnTo>
                  <a:pt x="365594" y="588010"/>
                </a:lnTo>
                <a:lnTo>
                  <a:pt x="390867" y="588010"/>
                </a:lnTo>
                <a:lnTo>
                  <a:pt x="387858" y="591820"/>
                </a:lnTo>
                <a:lnTo>
                  <a:pt x="383717" y="591820"/>
                </a:lnTo>
                <a:lnTo>
                  <a:pt x="377583" y="594360"/>
                </a:lnTo>
                <a:lnTo>
                  <a:pt x="366014" y="594360"/>
                </a:lnTo>
                <a:lnTo>
                  <a:pt x="364566" y="595629"/>
                </a:lnTo>
                <a:lnTo>
                  <a:pt x="362839" y="595629"/>
                </a:lnTo>
                <a:lnTo>
                  <a:pt x="363081" y="596431"/>
                </a:lnTo>
                <a:lnTo>
                  <a:pt x="363118" y="596900"/>
                </a:lnTo>
                <a:lnTo>
                  <a:pt x="362559" y="596900"/>
                </a:lnTo>
                <a:lnTo>
                  <a:pt x="360337" y="598170"/>
                </a:lnTo>
                <a:lnTo>
                  <a:pt x="358267" y="599439"/>
                </a:lnTo>
                <a:lnTo>
                  <a:pt x="355231" y="601979"/>
                </a:lnTo>
                <a:lnTo>
                  <a:pt x="371518" y="601979"/>
                </a:lnTo>
                <a:lnTo>
                  <a:pt x="370154" y="607060"/>
                </a:lnTo>
                <a:lnTo>
                  <a:pt x="369138" y="608329"/>
                </a:lnTo>
                <a:lnTo>
                  <a:pt x="368147" y="608329"/>
                </a:lnTo>
                <a:lnTo>
                  <a:pt x="359968" y="609600"/>
                </a:lnTo>
                <a:lnTo>
                  <a:pt x="355104" y="613410"/>
                </a:lnTo>
                <a:lnTo>
                  <a:pt x="353085" y="626110"/>
                </a:lnTo>
                <a:lnTo>
                  <a:pt x="351339" y="627379"/>
                </a:lnTo>
                <a:lnTo>
                  <a:pt x="343091" y="627379"/>
                </a:lnTo>
                <a:lnTo>
                  <a:pt x="339647" y="629920"/>
                </a:lnTo>
                <a:lnTo>
                  <a:pt x="347967" y="629920"/>
                </a:lnTo>
                <a:lnTo>
                  <a:pt x="346341" y="631189"/>
                </a:lnTo>
                <a:lnTo>
                  <a:pt x="342430" y="635000"/>
                </a:lnTo>
                <a:lnTo>
                  <a:pt x="327164" y="635000"/>
                </a:lnTo>
                <a:lnTo>
                  <a:pt x="326556" y="636270"/>
                </a:lnTo>
                <a:lnTo>
                  <a:pt x="326199" y="637539"/>
                </a:lnTo>
                <a:lnTo>
                  <a:pt x="325742" y="638810"/>
                </a:lnTo>
                <a:lnTo>
                  <a:pt x="337564" y="638810"/>
                </a:lnTo>
                <a:lnTo>
                  <a:pt x="335784" y="640079"/>
                </a:lnTo>
                <a:lnTo>
                  <a:pt x="330628" y="645160"/>
                </a:lnTo>
                <a:lnTo>
                  <a:pt x="325970" y="650239"/>
                </a:lnTo>
                <a:lnTo>
                  <a:pt x="318808" y="650239"/>
                </a:lnTo>
                <a:lnTo>
                  <a:pt x="318160" y="651510"/>
                </a:lnTo>
                <a:lnTo>
                  <a:pt x="317752" y="651510"/>
                </a:lnTo>
                <a:lnTo>
                  <a:pt x="319366" y="654050"/>
                </a:lnTo>
                <a:lnTo>
                  <a:pt x="319182" y="655320"/>
                </a:lnTo>
                <a:lnTo>
                  <a:pt x="307759" y="655320"/>
                </a:lnTo>
                <a:lnTo>
                  <a:pt x="308470" y="656589"/>
                </a:lnTo>
                <a:lnTo>
                  <a:pt x="318998" y="656589"/>
                </a:lnTo>
                <a:lnTo>
                  <a:pt x="311162" y="664210"/>
                </a:lnTo>
                <a:lnTo>
                  <a:pt x="305828" y="670560"/>
                </a:lnTo>
                <a:lnTo>
                  <a:pt x="304419" y="671829"/>
                </a:lnTo>
                <a:lnTo>
                  <a:pt x="290043" y="671829"/>
                </a:lnTo>
                <a:lnTo>
                  <a:pt x="289547" y="673100"/>
                </a:lnTo>
                <a:lnTo>
                  <a:pt x="291312" y="674370"/>
                </a:lnTo>
                <a:lnTo>
                  <a:pt x="294930" y="679450"/>
                </a:lnTo>
                <a:lnTo>
                  <a:pt x="293827" y="680720"/>
                </a:lnTo>
                <a:lnTo>
                  <a:pt x="293255" y="681989"/>
                </a:lnTo>
                <a:lnTo>
                  <a:pt x="288569" y="683260"/>
                </a:lnTo>
                <a:lnTo>
                  <a:pt x="285902" y="685800"/>
                </a:lnTo>
                <a:lnTo>
                  <a:pt x="282282" y="693420"/>
                </a:lnTo>
                <a:lnTo>
                  <a:pt x="278295" y="694689"/>
                </a:lnTo>
                <a:lnTo>
                  <a:pt x="273659" y="694689"/>
                </a:lnTo>
                <a:lnTo>
                  <a:pt x="270840" y="702310"/>
                </a:lnTo>
                <a:lnTo>
                  <a:pt x="261874" y="702310"/>
                </a:lnTo>
                <a:lnTo>
                  <a:pt x="261340" y="703579"/>
                </a:lnTo>
                <a:lnTo>
                  <a:pt x="260451" y="703579"/>
                </a:lnTo>
                <a:lnTo>
                  <a:pt x="258635" y="712470"/>
                </a:lnTo>
                <a:lnTo>
                  <a:pt x="254577" y="716279"/>
                </a:lnTo>
                <a:close/>
              </a:path>
              <a:path w="1075055" h="1045210">
                <a:moveTo>
                  <a:pt x="274154" y="594360"/>
                </a:moveTo>
                <a:lnTo>
                  <a:pt x="266509" y="594360"/>
                </a:lnTo>
                <a:lnTo>
                  <a:pt x="266915" y="593089"/>
                </a:lnTo>
                <a:lnTo>
                  <a:pt x="267068" y="593089"/>
                </a:lnTo>
                <a:lnTo>
                  <a:pt x="267282" y="591820"/>
                </a:lnTo>
                <a:lnTo>
                  <a:pt x="275880" y="591820"/>
                </a:lnTo>
                <a:lnTo>
                  <a:pt x="274853" y="593089"/>
                </a:lnTo>
                <a:lnTo>
                  <a:pt x="274154" y="594360"/>
                </a:lnTo>
                <a:close/>
              </a:path>
              <a:path w="1075055" h="1045210">
                <a:moveTo>
                  <a:pt x="365111" y="595629"/>
                </a:moveTo>
                <a:lnTo>
                  <a:pt x="366014" y="594360"/>
                </a:lnTo>
                <a:lnTo>
                  <a:pt x="366356" y="594360"/>
                </a:lnTo>
                <a:lnTo>
                  <a:pt x="365111" y="595629"/>
                </a:lnTo>
                <a:close/>
              </a:path>
              <a:path w="1075055" h="1045210">
                <a:moveTo>
                  <a:pt x="376926" y="598170"/>
                </a:moveTo>
                <a:lnTo>
                  <a:pt x="366014" y="598170"/>
                </a:lnTo>
                <a:lnTo>
                  <a:pt x="367106" y="596827"/>
                </a:lnTo>
                <a:lnTo>
                  <a:pt x="367955" y="595629"/>
                </a:lnTo>
                <a:lnTo>
                  <a:pt x="366522" y="595629"/>
                </a:lnTo>
                <a:lnTo>
                  <a:pt x="366356" y="594360"/>
                </a:lnTo>
                <a:lnTo>
                  <a:pt x="377583" y="594360"/>
                </a:lnTo>
                <a:lnTo>
                  <a:pt x="376926" y="598170"/>
                </a:lnTo>
                <a:close/>
              </a:path>
              <a:path w="1075055" h="1045210">
                <a:moveTo>
                  <a:pt x="363652" y="596431"/>
                </a:moveTo>
                <a:lnTo>
                  <a:pt x="363207" y="595629"/>
                </a:lnTo>
                <a:lnTo>
                  <a:pt x="364566" y="595629"/>
                </a:lnTo>
                <a:lnTo>
                  <a:pt x="363652" y="596431"/>
                </a:lnTo>
                <a:close/>
              </a:path>
              <a:path w="1075055" h="1045210">
                <a:moveTo>
                  <a:pt x="371518" y="601979"/>
                </a:moveTo>
                <a:lnTo>
                  <a:pt x="364756" y="601979"/>
                </a:lnTo>
                <a:lnTo>
                  <a:pt x="363200" y="596827"/>
                </a:lnTo>
                <a:lnTo>
                  <a:pt x="363652" y="596431"/>
                </a:lnTo>
                <a:lnTo>
                  <a:pt x="364617" y="598170"/>
                </a:lnTo>
                <a:lnTo>
                  <a:pt x="376926" y="598170"/>
                </a:lnTo>
                <a:lnTo>
                  <a:pt x="376707" y="599439"/>
                </a:lnTo>
                <a:lnTo>
                  <a:pt x="372200" y="599439"/>
                </a:lnTo>
                <a:lnTo>
                  <a:pt x="371518" y="601979"/>
                </a:lnTo>
                <a:close/>
              </a:path>
              <a:path w="1075055" h="1045210">
                <a:moveTo>
                  <a:pt x="361670" y="598170"/>
                </a:moveTo>
                <a:lnTo>
                  <a:pt x="362559" y="596900"/>
                </a:lnTo>
                <a:lnTo>
                  <a:pt x="363118" y="596900"/>
                </a:lnTo>
                <a:lnTo>
                  <a:pt x="361670" y="598170"/>
                </a:lnTo>
                <a:close/>
              </a:path>
              <a:path w="1075055" h="1045210">
                <a:moveTo>
                  <a:pt x="255219" y="613410"/>
                </a:moveTo>
                <a:lnTo>
                  <a:pt x="246708" y="613410"/>
                </a:lnTo>
                <a:lnTo>
                  <a:pt x="253428" y="609600"/>
                </a:lnTo>
                <a:lnTo>
                  <a:pt x="252514" y="604520"/>
                </a:lnTo>
                <a:lnTo>
                  <a:pt x="251040" y="599439"/>
                </a:lnTo>
                <a:lnTo>
                  <a:pt x="269496" y="599439"/>
                </a:lnTo>
                <a:lnTo>
                  <a:pt x="268559" y="600710"/>
                </a:lnTo>
                <a:lnTo>
                  <a:pt x="260832" y="600710"/>
                </a:lnTo>
                <a:lnTo>
                  <a:pt x="258127" y="601979"/>
                </a:lnTo>
                <a:lnTo>
                  <a:pt x="258445" y="603250"/>
                </a:lnTo>
                <a:lnTo>
                  <a:pt x="258610" y="603250"/>
                </a:lnTo>
                <a:lnTo>
                  <a:pt x="259130" y="604520"/>
                </a:lnTo>
                <a:lnTo>
                  <a:pt x="264277" y="604520"/>
                </a:lnTo>
                <a:lnTo>
                  <a:pt x="259461" y="607060"/>
                </a:lnTo>
                <a:lnTo>
                  <a:pt x="258560" y="608329"/>
                </a:lnTo>
                <a:lnTo>
                  <a:pt x="256233" y="610870"/>
                </a:lnTo>
                <a:lnTo>
                  <a:pt x="255219" y="613410"/>
                </a:lnTo>
                <a:close/>
              </a:path>
              <a:path w="1075055" h="1045210">
                <a:moveTo>
                  <a:pt x="264277" y="604520"/>
                </a:moveTo>
                <a:lnTo>
                  <a:pt x="259487" y="604520"/>
                </a:lnTo>
                <a:lnTo>
                  <a:pt x="260362" y="603250"/>
                </a:lnTo>
                <a:lnTo>
                  <a:pt x="261010" y="603250"/>
                </a:lnTo>
                <a:lnTo>
                  <a:pt x="260832" y="600710"/>
                </a:lnTo>
                <a:lnTo>
                  <a:pt x="268559" y="600710"/>
                </a:lnTo>
                <a:lnTo>
                  <a:pt x="266686" y="603250"/>
                </a:lnTo>
                <a:lnTo>
                  <a:pt x="264277" y="604520"/>
                </a:lnTo>
                <a:close/>
              </a:path>
              <a:path w="1075055" h="1045210">
                <a:moveTo>
                  <a:pt x="236029" y="632460"/>
                </a:moveTo>
                <a:lnTo>
                  <a:pt x="222783" y="632460"/>
                </a:lnTo>
                <a:lnTo>
                  <a:pt x="225120" y="631189"/>
                </a:lnTo>
                <a:lnTo>
                  <a:pt x="227063" y="627379"/>
                </a:lnTo>
                <a:lnTo>
                  <a:pt x="226720" y="627379"/>
                </a:lnTo>
                <a:lnTo>
                  <a:pt x="227304" y="626110"/>
                </a:lnTo>
                <a:lnTo>
                  <a:pt x="228371" y="624839"/>
                </a:lnTo>
                <a:lnTo>
                  <a:pt x="223368" y="619760"/>
                </a:lnTo>
                <a:lnTo>
                  <a:pt x="229576" y="619760"/>
                </a:lnTo>
                <a:lnTo>
                  <a:pt x="229831" y="614679"/>
                </a:lnTo>
                <a:lnTo>
                  <a:pt x="232575" y="612139"/>
                </a:lnTo>
                <a:lnTo>
                  <a:pt x="224726" y="610870"/>
                </a:lnTo>
                <a:lnTo>
                  <a:pt x="242989" y="610870"/>
                </a:lnTo>
                <a:lnTo>
                  <a:pt x="243979" y="605789"/>
                </a:lnTo>
                <a:lnTo>
                  <a:pt x="246557" y="605789"/>
                </a:lnTo>
                <a:lnTo>
                  <a:pt x="250367" y="608329"/>
                </a:lnTo>
                <a:lnTo>
                  <a:pt x="243649" y="610870"/>
                </a:lnTo>
                <a:lnTo>
                  <a:pt x="246708" y="613410"/>
                </a:lnTo>
                <a:lnTo>
                  <a:pt x="255219" y="613410"/>
                </a:lnTo>
                <a:lnTo>
                  <a:pt x="253720" y="614679"/>
                </a:lnTo>
                <a:lnTo>
                  <a:pt x="248526" y="618489"/>
                </a:lnTo>
                <a:lnTo>
                  <a:pt x="244897" y="622300"/>
                </a:lnTo>
                <a:lnTo>
                  <a:pt x="235254" y="622300"/>
                </a:lnTo>
                <a:lnTo>
                  <a:pt x="234936" y="623570"/>
                </a:lnTo>
                <a:lnTo>
                  <a:pt x="243687" y="623570"/>
                </a:lnTo>
                <a:lnTo>
                  <a:pt x="236029" y="632460"/>
                </a:lnTo>
                <a:close/>
              </a:path>
              <a:path w="1075055" h="1045210">
                <a:moveTo>
                  <a:pt x="501305" y="612139"/>
                </a:moveTo>
                <a:lnTo>
                  <a:pt x="485430" y="612139"/>
                </a:lnTo>
                <a:lnTo>
                  <a:pt x="485306" y="610870"/>
                </a:lnTo>
                <a:lnTo>
                  <a:pt x="502874" y="610870"/>
                </a:lnTo>
                <a:lnTo>
                  <a:pt x="501305" y="612139"/>
                </a:lnTo>
                <a:close/>
              </a:path>
              <a:path w="1075055" h="1045210">
                <a:moveTo>
                  <a:pt x="223368" y="619760"/>
                </a:moveTo>
                <a:lnTo>
                  <a:pt x="223050" y="618489"/>
                </a:lnTo>
                <a:lnTo>
                  <a:pt x="223368" y="619760"/>
                </a:lnTo>
                <a:close/>
              </a:path>
              <a:path w="1075055" h="1045210">
                <a:moveTo>
                  <a:pt x="229576" y="619760"/>
                </a:moveTo>
                <a:lnTo>
                  <a:pt x="223380" y="619760"/>
                </a:lnTo>
                <a:lnTo>
                  <a:pt x="224002" y="618489"/>
                </a:lnTo>
                <a:lnTo>
                  <a:pt x="224295" y="618489"/>
                </a:lnTo>
                <a:lnTo>
                  <a:pt x="229576" y="619760"/>
                </a:lnTo>
                <a:close/>
              </a:path>
              <a:path w="1075055" h="1045210">
                <a:moveTo>
                  <a:pt x="243687" y="623570"/>
                </a:moveTo>
                <a:lnTo>
                  <a:pt x="235254" y="623570"/>
                </a:lnTo>
                <a:lnTo>
                  <a:pt x="235902" y="622300"/>
                </a:lnTo>
                <a:lnTo>
                  <a:pt x="244897" y="622300"/>
                </a:lnTo>
                <a:lnTo>
                  <a:pt x="243687" y="623570"/>
                </a:lnTo>
                <a:close/>
              </a:path>
              <a:path w="1075055" h="1045210">
                <a:moveTo>
                  <a:pt x="541435" y="695524"/>
                </a:moveTo>
                <a:lnTo>
                  <a:pt x="542289" y="690879"/>
                </a:lnTo>
                <a:lnTo>
                  <a:pt x="545634" y="685800"/>
                </a:lnTo>
                <a:lnTo>
                  <a:pt x="550921" y="680720"/>
                </a:lnTo>
                <a:lnTo>
                  <a:pt x="557911" y="678179"/>
                </a:lnTo>
                <a:lnTo>
                  <a:pt x="559727" y="674370"/>
                </a:lnTo>
                <a:lnTo>
                  <a:pt x="566329" y="674370"/>
                </a:lnTo>
                <a:lnTo>
                  <a:pt x="566051" y="666750"/>
                </a:lnTo>
                <a:lnTo>
                  <a:pt x="568198" y="665479"/>
                </a:lnTo>
                <a:lnTo>
                  <a:pt x="574230" y="660400"/>
                </a:lnTo>
                <a:lnTo>
                  <a:pt x="578840" y="656589"/>
                </a:lnTo>
                <a:lnTo>
                  <a:pt x="586879" y="647700"/>
                </a:lnTo>
                <a:lnTo>
                  <a:pt x="591477" y="643889"/>
                </a:lnTo>
                <a:lnTo>
                  <a:pt x="595565" y="637539"/>
                </a:lnTo>
                <a:lnTo>
                  <a:pt x="597179" y="637539"/>
                </a:lnTo>
                <a:lnTo>
                  <a:pt x="603656" y="635000"/>
                </a:lnTo>
                <a:lnTo>
                  <a:pt x="608253" y="632460"/>
                </a:lnTo>
                <a:lnTo>
                  <a:pt x="609879" y="624839"/>
                </a:lnTo>
                <a:lnTo>
                  <a:pt x="650697" y="624839"/>
                </a:lnTo>
                <a:lnTo>
                  <a:pt x="647191" y="629920"/>
                </a:lnTo>
                <a:lnTo>
                  <a:pt x="642848" y="629920"/>
                </a:lnTo>
                <a:lnTo>
                  <a:pt x="639660" y="631189"/>
                </a:lnTo>
                <a:lnTo>
                  <a:pt x="614514" y="631189"/>
                </a:lnTo>
                <a:lnTo>
                  <a:pt x="614578" y="632460"/>
                </a:lnTo>
                <a:lnTo>
                  <a:pt x="638581" y="632460"/>
                </a:lnTo>
                <a:lnTo>
                  <a:pt x="637184" y="635000"/>
                </a:lnTo>
                <a:lnTo>
                  <a:pt x="636155" y="637539"/>
                </a:lnTo>
                <a:lnTo>
                  <a:pt x="634163" y="640079"/>
                </a:lnTo>
                <a:lnTo>
                  <a:pt x="609131" y="640079"/>
                </a:lnTo>
                <a:lnTo>
                  <a:pt x="609092" y="641350"/>
                </a:lnTo>
                <a:lnTo>
                  <a:pt x="633167" y="641350"/>
                </a:lnTo>
                <a:lnTo>
                  <a:pt x="632171" y="642620"/>
                </a:lnTo>
                <a:lnTo>
                  <a:pt x="621385" y="642620"/>
                </a:lnTo>
                <a:lnTo>
                  <a:pt x="621220" y="643889"/>
                </a:lnTo>
                <a:lnTo>
                  <a:pt x="630887" y="643889"/>
                </a:lnTo>
                <a:lnTo>
                  <a:pt x="627035" y="647700"/>
                </a:lnTo>
                <a:lnTo>
                  <a:pt x="621744" y="651510"/>
                </a:lnTo>
                <a:lnTo>
                  <a:pt x="617296" y="656589"/>
                </a:lnTo>
                <a:lnTo>
                  <a:pt x="616926" y="657860"/>
                </a:lnTo>
                <a:lnTo>
                  <a:pt x="615899" y="657860"/>
                </a:lnTo>
                <a:lnTo>
                  <a:pt x="613079" y="659129"/>
                </a:lnTo>
                <a:lnTo>
                  <a:pt x="609358" y="659129"/>
                </a:lnTo>
                <a:lnTo>
                  <a:pt x="609655" y="662939"/>
                </a:lnTo>
                <a:lnTo>
                  <a:pt x="577799" y="662939"/>
                </a:lnTo>
                <a:lnTo>
                  <a:pt x="578751" y="666750"/>
                </a:lnTo>
                <a:lnTo>
                  <a:pt x="604964" y="666750"/>
                </a:lnTo>
                <a:lnTo>
                  <a:pt x="604850" y="669289"/>
                </a:lnTo>
                <a:lnTo>
                  <a:pt x="603580" y="671829"/>
                </a:lnTo>
                <a:lnTo>
                  <a:pt x="597014" y="675639"/>
                </a:lnTo>
                <a:lnTo>
                  <a:pt x="594017" y="680720"/>
                </a:lnTo>
                <a:lnTo>
                  <a:pt x="588581" y="685800"/>
                </a:lnTo>
                <a:lnTo>
                  <a:pt x="587641" y="688339"/>
                </a:lnTo>
                <a:lnTo>
                  <a:pt x="580556" y="692150"/>
                </a:lnTo>
                <a:lnTo>
                  <a:pt x="579417" y="693420"/>
                </a:lnTo>
                <a:lnTo>
                  <a:pt x="542950" y="693420"/>
                </a:lnTo>
                <a:lnTo>
                  <a:pt x="541435" y="695524"/>
                </a:lnTo>
                <a:close/>
              </a:path>
              <a:path w="1075055" h="1045210">
                <a:moveTo>
                  <a:pt x="347967" y="629920"/>
                </a:moveTo>
                <a:lnTo>
                  <a:pt x="341401" y="629920"/>
                </a:lnTo>
                <a:lnTo>
                  <a:pt x="343688" y="627379"/>
                </a:lnTo>
                <a:lnTo>
                  <a:pt x="351339" y="627379"/>
                </a:lnTo>
                <a:lnTo>
                  <a:pt x="349592" y="628650"/>
                </a:lnTo>
                <a:lnTo>
                  <a:pt x="347967" y="629920"/>
                </a:lnTo>
                <a:close/>
              </a:path>
              <a:path w="1075055" h="1045210">
                <a:moveTo>
                  <a:pt x="442887" y="647700"/>
                </a:moveTo>
                <a:lnTo>
                  <a:pt x="435991" y="647700"/>
                </a:lnTo>
                <a:lnTo>
                  <a:pt x="437007" y="637539"/>
                </a:lnTo>
                <a:lnTo>
                  <a:pt x="440639" y="629920"/>
                </a:lnTo>
                <a:lnTo>
                  <a:pt x="476872" y="629920"/>
                </a:lnTo>
                <a:lnTo>
                  <a:pt x="477812" y="628650"/>
                </a:lnTo>
                <a:lnTo>
                  <a:pt x="475781" y="627379"/>
                </a:lnTo>
                <a:lnTo>
                  <a:pt x="483717" y="627379"/>
                </a:lnTo>
                <a:lnTo>
                  <a:pt x="482600" y="629920"/>
                </a:lnTo>
                <a:lnTo>
                  <a:pt x="478040" y="633729"/>
                </a:lnTo>
                <a:lnTo>
                  <a:pt x="475681" y="636270"/>
                </a:lnTo>
                <a:lnTo>
                  <a:pt x="463931" y="636270"/>
                </a:lnTo>
                <a:lnTo>
                  <a:pt x="463802" y="637539"/>
                </a:lnTo>
                <a:lnTo>
                  <a:pt x="474501" y="637539"/>
                </a:lnTo>
                <a:lnTo>
                  <a:pt x="473321" y="638810"/>
                </a:lnTo>
                <a:lnTo>
                  <a:pt x="468796" y="643889"/>
                </a:lnTo>
                <a:lnTo>
                  <a:pt x="466268" y="646429"/>
                </a:lnTo>
                <a:lnTo>
                  <a:pt x="445528" y="646429"/>
                </a:lnTo>
                <a:lnTo>
                  <a:pt x="442887" y="647700"/>
                </a:lnTo>
                <a:close/>
              </a:path>
              <a:path w="1075055" h="1045210">
                <a:moveTo>
                  <a:pt x="232136" y="635000"/>
                </a:moveTo>
                <a:lnTo>
                  <a:pt x="214440" y="635000"/>
                </a:lnTo>
                <a:lnTo>
                  <a:pt x="214440" y="632460"/>
                </a:lnTo>
                <a:lnTo>
                  <a:pt x="215011" y="631189"/>
                </a:lnTo>
                <a:lnTo>
                  <a:pt x="213638" y="628650"/>
                </a:lnTo>
                <a:lnTo>
                  <a:pt x="217297" y="628650"/>
                </a:lnTo>
                <a:lnTo>
                  <a:pt x="222783" y="632460"/>
                </a:lnTo>
                <a:lnTo>
                  <a:pt x="236029" y="632460"/>
                </a:lnTo>
                <a:lnTo>
                  <a:pt x="234936" y="633729"/>
                </a:lnTo>
                <a:lnTo>
                  <a:pt x="232136" y="635000"/>
                </a:lnTo>
                <a:close/>
              </a:path>
              <a:path w="1075055" h="1045210">
                <a:moveTo>
                  <a:pt x="646315" y="631189"/>
                </a:moveTo>
                <a:lnTo>
                  <a:pt x="642848" y="629920"/>
                </a:lnTo>
                <a:lnTo>
                  <a:pt x="647191" y="629920"/>
                </a:lnTo>
                <a:lnTo>
                  <a:pt x="646315" y="631189"/>
                </a:lnTo>
                <a:close/>
              </a:path>
              <a:path w="1075055" h="1045210">
                <a:moveTo>
                  <a:pt x="638581" y="632460"/>
                </a:moveTo>
                <a:lnTo>
                  <a:pt x="615632" y="632460"/>
                </a:lnTo>
                <a:lnTo>
                  <a:pt x="615492" y="631189"/>
                </a:lnTo>
                <a:lnTo>
                  <a:pt x="639660" y="631189"/>
                </a:lnTo>
                <a:lnTo>
                  <a:pt x="638581" y="632460"/>
                </a:lnTo>
                <a:close/>
              </a:path>
              <a:path w="1075055" h="1045210">
                <a:moveTo>
                  <a:pt x="337564" y="638810"/>
                </a:moveTo>
                <a:lnTo>
                  <a:pt x="327647" y="638810"/>
                </a:lnTo>
                <a:lnTo>
                  <a:pt x="328549" y="637539"/>
                </a:lnTo>
                <a:lnTo>
                  <a:pt x="329018" y="636270"/>
                </a:lnTo>
                <a:lnTo>
                  <a:pt x="329731" y="635000"/>
                </a:lnTo>
                <a:lnTo>
                  <a:pt x="342430" y="635000"/>
                </a:lnTo>
                <a:lnTo>
                  <a:pt x="341126" y="636270"/>
                </a:lnTo>
                <a:lnTo>
                  <a:pt x="337564" y="638810"/>
                </a:lnTo>
                <a:close/>
              </a:path>
              <a:path w="1075055" h="1045210">
                <a:moveTo>
                  <a:pt x="474501" y="637539"/>
                </a:moveTo>
                <a:lnTo>
                  <a:pt x="465950" y="637539"/>
                </a:lnTo>
                <a:lnTo>
                  <a:pt x="465772" y="636270"/>
                </a:lnTo>
                <a:lnTo>
                  <a:pt x="475681" y="636270"/>
                </a:lnTo>
                <a:lnTo>
                  <a:pt x="474501" y="637539"/>
                </a:lnTo>
                <a:close/>
              </a:path>
              <a:path w="1075055" h="1045210">
                <a:moveTo>
                  <a:pt x="633167" y="641350"/>
                </a:moveTo>
                <a:lnTo>
                  <a:pt x="610958" y="641350"/>
                </a:lnTo>
                <a:lnTo>
                  <a:pt x="610985" y="640079"/>
                </a:lnTo>
                <a:lnTo>
                  <a:pt x="634163" y="640079"/>
                </a:lnTo>
                <a:lnTo>
                  <a:pt x="633167" y="641350"/>
                </a:lnTo>
                <a:close/>
              </a:path>
              <a:path w="1075055" h="1045210">
                <a:moveTo>
                  <a:pt x="222262" y="642620"/>
                </a:moveTo>
                <a:lnTo>
                  <a:pt x="212877" y="642620"/>
                </a:lnTo>
                <a:lnTo>
                  <a:pt x="212305" y="641350"/>
                </a:lnTo>
                <a:lnTo>
                  <a:pt x="222554" y="641350"/>
                </a:lnTo>
                <a:lnTo>
                  <a:pt x="222262" y="642620"/>
                </a:lnTo>
                <a:close/>
              </a:path>
              <a:path w="1075055" h="1045210">
                <a:moveTo>
                  <a:pt x="630887" y="643889"/>
                </a:moveTo>
                <a:lnTo>
                  <a:pt x="622350" y="643889"/>
                </a:lnTo>
                <a:lnTo>
                  <a:pt x="622503" y="642620"/>
                </a:lnTo>
                <a:lnTo>
                  <a:pt x="632171" y="642620"/>
                </a:lnTo>
                <a:lnTo>
                  <a:pt x="630887" y="643889"/>
                </a:lnTo>
                <a:close/>
              </a:path>
              <a:path w="1075055" h="1045210">
                <a:moveTo>
                  <a:pt x="372965" y="734060"/>
                </a:moveTo>
                <a:lnTo>
                  <a:pt x="350226" y="734060"/>
                </a:lnTo>
                <a:lnTo>
                  <a:pt x="351713" y="731520"/>
                </a:lnTo>
                <a:lnTo>
                  <a:pt x="352755" y="728979"/>
                </a:lnTo>
                <a:lnTo>
                  <a:pt x="356273" y="726439"/>
                </a:lnTo>
                <a:lnTo>
                  <a:pt x="358813" y="726439"/>
                </a:lnTo>
                <a:lnTo>
                  <a:pt x="360857" y="725170"/>
                </a:lnTo>
                <a:lnTo>
                  <a:pt x="359410" y="716279"/>
                </a:lnTo>
                <a:lnTo>
                  <a:pt x="359473" y="715010"/>
                </a:lnTo>
                <a:lnTo>
                  <a:pt x="369213" y="708660"/>
                </a:lnTo>
                <a:lnTo>
                  <a:pt x="371983" y="706120"/>
                </a:lnTo>
                <a:lnTo>
                  <a:pt x="375323" y="702310"/>
                </a:lnTo>
                <a:lnTo>
                  <a:pt x="376085" y="699770"/>
                </a:lnTo>
                <a:lnTo>
                  <a:pt x="377380" y="699770"/>
                </a:lnTo>
                <a:lnTo>
                  <a:pt x="383133" y="695960"/>
                </a:lnTo>
                <a:lnTo>
                  <a:pt x="387699" y="690879"/>
                </a:lnTo>
                <a:lnTo>
                  <a:pt x="391807" y="685800"/>
                </a:lnTo>
                <a:lnTo>
                  <a:pt x="396189" y="680720"/>
                </a:lnTo>
                <a:lnTo>
                  <a:pt x="398805" y="679450"/>
                </a:lnTo>
                <a:lnTo>
                  <a:pt x="400532" y="675639"/>
                </a:lnTo>
                <a:lnTo>
                  <a:pt x="405714" y="673100"/>
                </a:lnTo>
                <a:lnTo>
                  <a:pt x="406565" y="670560"/>
                </a:lnTo>
                <a:lnTo>
                  <a:pt x="412165" y="664210"/>
                </a:lnTo>
                <a:lnTo>
                  <a:pt x="416496" y="660400"/>
                </a:lnTo>
                <a:lnTo>
                  <a:pt x="421398" y="655320"/>
                </a:lnTo>
                <a:lnTo>
                  <a:pt x="422897" y="655320"/>
                </a:lnTo>
                <a:lnTo>
                  <a:pt x="424967" y="647700"/>
                </a:lnTo>
                <a:lnTo>
                  <a:pt x="429666" y="646429"/>
                </a:lnTo>
                <a:lnTo>
                  <a:pt x="435991" y="647700"/>
                </a:lnTo>
                <a:lnTo>
                  <a:pt x="443228" y="647700"/>
                </a:lnTo>
                <a:lnTo>
                  <a:pt x="443434" y="648970"/>
                </a:lnTo>
                <a:lnTo>
                  <a:pt x="444500" y="650239"/>
                </a:lnTo>
                <a:lnTo>
                  <a:pt x="461636" y="650239"/>
                </a:lnTo>
                <a:lnTo>
                  <a:pt x="457428" y="652779"/>
                </a:lnTo>
                <a:lnTo>
                  <a:pt x="455955" y="652779"/>
                </a:lnTo>
                <a:lnTo>
                  <a:pt x="454596" y="654050"/>
                </a:lnTo>
                <a:lnTo>
                  <a:pt x="449834" y="659129"/>
                </a:lnTo>
                <a:lnTo>
                  <a:pt x="447691" y="661670"/>
                </a:lnTo>
                <a:lnTo>
                  <a:pt x="438962" y="661670"/>
                </a:lnTo>
                <a:lnTo>
                  <a:pt x="438962" y="662939"/>
                </a:lnTo>
                <a:lnTo>
                  <a:pt x="446620" y="662939"/>
                </a:lnTo>
                <a:lnTo>
                  <a:pt x="445081" y="664210"/>
                </a:lnTo>
                <a:lnTo>
                  <a:pt x="432382" y="664210"/>
                </a:lnTo>
                <a:lnTo>
                  <a:pt x="432104" y="665479"/>
                </a:lnTo>
                <a:lnTo>
                  <a:pt x="443542" y="665479"/>
                </a:lnTo>
                <a:lnTo>
                  <a:pt x="438924" y="669289"/>
                </a:lnTo>
                <a:lnTo>
                  <a:pt x="434492" y="671829"/>
                </a:lnTo>
                <a:lnTo>
                  <a:pt x="431486" y="674370"/>
                </a:lnTo>
                <a:lnTo>
                  <a:pt x="427380" y="674370"/>
                </a:lnTo>
                <a:lnTo>
                  <a:pt x="424651" y="675639"/>
                </a:lnTo>
                <a:lnTo>
                  <a:pt x="422313" y="676910"/>
                </a:lnTo>
                <a:lnTo>
                  <a:pt x="422325" y="684529"/>
                </a:lnTo>
                <a:lnTo>
                  <a:pt x="418744" y="688339"/>
                </a:lnTo>
                <a:lnTo>
                  <a:pt x="411721" y="693420"/>
                </a:lnTo>
                <a:lnTo>
                  <a:pt x="410324" y="695960"/>
                </a:lnTo>
                <a:lnTo>
                  <a:pt x="409416" y="697229"/>
                </a:lnTo>
                <a:lnTo>
                  <a:pt x="405270" y="697229"/>
                </a:lnTo>
                <a:lnTo>
                  <a:pt x="399848" y="701039"/>
                </a:lnTo>
                <a:lnTo>
                  <a:pt x="399681" y="702310"/>
                </a:lnTo>
                <a:lnTo>
                  <a:pt x="398965" y="704850"/>
                </a:lnTo>
                <a:lnTo>
                  <a:pt x="377583" y="704850"/>
                </a:lnTo>
                <a:lnTo>
                  <a:pt x="377317" y="706120"/>
                </a:lnTo>
                <a:lnTo>
                  <a:pt x="377037" y="706120"/>
                </a:lnTo>
                <a:lnTo>
                  <a:pt x="377698" y="707389"/>
                </a:lnTo>
                <a:lnTo>
                  <a:pt x="398249" y="707389"/>
                </a:lnTo>
                <a:lnTo>
                  <a:pt x="397891" y="708660"/>
                </a:lnTo>
                <a:lnTo>
                  <a:pt x="378866" y="708660"/>
                </a:lnTo>
                <a:lnTo>
                  <a:pt x="375754" y="716279"/>
                </a:lnTo>
                <a:lnTo>
                  <a:pt x="392553" y="716279"/>
                </a:lnTo>
                <a:lnTo>
                  <a:pt x="390131" y="718820"/>
                </a:lnTo>
                <a:lnTo>
                  <a:pt x="384467" y="725170"/>
                </a:lnTo>
                <a:lnTo>
                  <a:pt x="372965" y="734060"/>
                </a:lnTo>
                <a:close/>
              </a:path>
              <a:path w="1075055" h="1045210">
                <a:moveTo>
                  <a:pt x="461636" y="650239"/>
                </a:moveTo>
                <a:lnTo>
                  <a:pt x="444500" y="650239"/>
                </a:lnTo>
                <a:lnTo>
                  <a:pt x="445312" y="648970"/>
                </a:lnTo>
                <a:lnTo>
                  <a:pt x="446024" y="648970"/>
                </a:lnTo>
                <a:lnTo>
                  <a:pt x="445528" y="646429"/>
                </a:lnTo>
                <a:lnTo>
                  <a:pt x="466268" y="646429"/>
                </a:lnTo>
                <a:lnTo>
                  <a:pt x="463740" y="648970"/>
                </a:lnTo>
                <a:lnTo>
                  <a:pt x="461636" y="650239"/>
                </a:lnTo>
                <a:close/>
              </a:path>
              <a:path w="1075055" h="1045210">
                <a:moveTo>
                  <a:pt x="213734" y="652779"/>
                </a:moveTo>
                <a:lnTo>
                  <a:pt x="200202" y="652779"/>
                </a:lnTo>
                <a:lnTo>
                  <a:pt x="200825" y="651510"/>
                </a:lnTo>
                <a:lnTo>
                  <a:pt x="200507" y="650239"/>
                </a:lnTo>
                <a:lnTo>
                  <a:pt x="216170" y="650239"/>
                </a:lnTo>
                <a:lnTo>
                  <a:pt x="213734" y="652779"/>
                </a:lnTo>
                <a:close/>
              </a:path>
              <a:path w="1075055" h="1045210">
                <a:moveTo>
                  <a:pt x="324041" y="652779"/>
                </a:moveTo>
                <a:lnTo>
                  <a:pt x="320890" y="652779"/>
                </a:lnTo>
                <a:lnTo>
                  <a:pt x="318008" y="651510"/>
                </a:lnTo>
                <a:lnTo>
                  <a:pt x="319468" y="651510"/>
                </a:lnTo>
                <a:lnTo>
                  <a:pt x="318808" y="650239"/>
                </a:lnTo>
                <a:lnTo>
                  <a:pt x="325970" y="650239"/>
                </a:lnTo>
                <a:lnTo>
                  <a:pt x="324041" y="652779"/>
                </a:lnTo>
                <a:close/>
              </a:path>
              <a:path w="1075055" h="1045210">
                <a:moveTo>
                  <a:pt x="189293" y="657860"/>
                </a:moveTo>
                <a:lnTo>
                  <a:pt x="186994" y="657860"/>
                </a:lnTo>
                <a:lnTo>
                  <a:pt x="187591" y="656589"/>
                </a:lnTo>
                <a:lnTo>
                  <a:pt x="188087" y="655320"/>
                </a:lnTo>
                <a:lnTo>
                  <a:pt x="188671" y="656589"/>
                </a:lnTo>
                <a:lnTo>
                  <a:pt x="189293" y="657860"/>
                </a:lnTo>
                <a:close/>
              </a:path>
              <a:path w="1075055" h="1045210">
                <a:moveTo>
                  <a:pt x="318998" y="656589"/>
                </a:moveTo>
                <a:lnTo>
                  <a:pt x="309548" y="656589"/>
                </a:lnTo>
                <a:lnTo>
                  <a:pt x="309676" y="655320"/>
                </a:lnTo>
                <a:lnTo>
                  <a:pt x="319182" y="655320"/>
                </a:lnTo>
                <a:lnTo>
                  <a:pt x="318998" y="656589"/>
                </a:lnTo>
                <a:close/>
              </a:path>
              <a:path w="1075055" h="1045210">
                <a:moveTo>
                  <a:pt x="71818" y="762000"/>
                </a:moveTo>
                <a:lnTo>
                  <a:pt x="72364" y="759460"/>
                </a:lnTo>
                <a:lnTo>
                  <a:pt x="72083" y="756920"/>
                </a:lnTo>
                <a:lnTo>
                  <a:pt x="73126" y="755650"/>
                </a:lnTo>
                <a:lnTo>
                  <a:pt x="77736" y="750570"/>
                </a:lnTo>
                <a:lnTo>
                  <a:pt x="82562" y="744220"/>
                </a:lnTo>
                <a:lnTo>
                  <a:pt x="93624" y="734060"/>
                </a:lnTo>
                <a:lnTo>
                  <a:pt x="103454" y="734060"/>
                </a:lnTo>
                <a:lnTo>
                  <a:pt x="113652" y="726439"/>
                </a:lnTo>
                <a:lnTo>
                  <a:pt x="114882" y="721360"/>
                </a:lnTo>
                <a:lnTo>
                  <a:pt x="114973" y="716279"/>
                </a:lnTo>
                <a:lnTo>
                  <a:pt x="117067" y="712470"/>
                </a:lnTo>
                <a:lnTo>
                  <a:pt x="122768" y="703579"/>
                </a:lnTo>
                <a:lnTo>
                  <a:pt x="128438" y="697229"/>
                </a:lnTo>
                <a:lnTo>
                  <a:pt x="135017" y="689610"/>
                </a:lnTo>
                <a:lnTo>
                  <a:pt x="143446" y="683260"/>
                </a:lnTo>
                <a:lnTo>
                  <a:pt x="145251" y="681989"/>
                </a:lnTo>
                <a:lnTo>
                  <a:pt x="146913" y="679450"/>
                </a:lnTo>
                <a:lnTo>
                  <a:pt x="148399" y="678179"/>
                </a:lnTo>
                <a:lnTo>
                  <a:pt x="153113" y="673100"/>
                </a:lnTo>
                <a:lnTo>
                  <a:pt x="158376" y="668020"/>
                </a:lnTo>
                <a:lnTo>
                  <a:pt x="164414" y="665479"/>
                </a:lnTo>
                <a:lnTo>
                  <a:pt x="171450" y="664210"/>
                </a:lnTo>
                <a:lnTo>
                  <a:pt x="177661" y="664210"/>
                </a:lnTo>
                <a:lnTo>
                  <a:pt x="180340" y="656589"/>
                </a:lnTo>
                <a:lnTo>
                  <a:pt x="186994" y="657860"/>
                </a:lnTo>
                <a:lnTo>
                  <a:pt x="189293" y="657860"/>
                </a:lnTo>
                <a:lnTo>
                  <a:pt x="189992" y="659129"/>
                </a:lnTo>
                <a:lnTo>
                  <a:pt x="207438" y="659129"/>
                </a:lnTo>
                <a:lnTo>
                  <a:pt x="204864" y="661670"/>
                </a:lnTo>
                <a:lnTo>
                  <a:pt x="198945" y="668020"/>
                </a:lnTo>
                <a:lnTo>
                  <a:pt x="197942" y="669289"/>
                </a:lnTo>
                <a:lnTo>
                  <a:pt x="198395" y="669289"/>
                </a:lnTo>
                <a:lnTo>
                  <a:pt x="195872" y="671829"/>
                </a:lnTo>
                <a:lnTo>
                  <a:pt x="212623" y="688339"/>
                </a:lnTo>
                <a:lnTo>
                  <a:pt x="212069" y="689610"/>
                </a:lnTo>
                <a:lnTo>
                  <a:pt x="198221" y="689610"/>
                </a:lnTo>
                <a:lnTo>
                  <a:pt x="196701" y="692150"/>
                </a:lnTo>
                <a:lnTo>
                  <a:pt x="153188" y="692150"/>
                </a:lnTo>
                <a:lnTo>
                  <a:pt x="153125" y="694689"/>
                </a:lnTo>
                <a:lnTo>
                  <a:pt x="178346" y="694689"/>
                </a:lnTo>
                <a:lnTo>
                  <a:pt x="176834" y="701039"/>
                </a:lnTo>
                <a:lnTo>
                  <a:pt x="167779" y="706120"/>
                </a:lnTo>
                <a:lnTo>
                  <a:pt x="169000" y="713739"/>
                </a:lnTo>
                <a:lnTo>
                  <a:pt x="176479" y="718820"/>
                </a:lnTo>
                <a:lnTo>
                  <a:pt x="134899" y="718820"/>
                </a:lnTo>
                <a:lnTo>
                  <a:pt x="134162" y="720089"/>
                </a:lnTo>
                <a:lnTo>
                  <a:pt x="143103" y="720089"/>
                </a:lnTo>
                <a:lnTo>
                  <a:pt x="135343" y="722629"/>
                </a:lnTo>
                <a:lnTo>
                  <a:pt x="136983" y="731520"/>
                </a:lnTo>
                <a:lnTo>
                  <a:pt x="132207" y="736600"/>
                </a:lnTo>
                <a:lnTo>
                  <a:pt x="124841" y="736600"/>
                </a:lnTo>
                <a:lnTo>
                  <a:pt x="120357" y="740410"/>
                </a:lnTo>
                <a:lnTo>
                  <a:pt x="134658" y="740410"/>
                </a:lnTo>
                <a:lnTo>
                  <a:pt x="140221" y="741679"/>
                </a:lnTo>
                <a:lnTo>
                  <a:pt x="139344" y="745489"/>
                </a:lnTo>
                <a:lnTo>
                  <a:pt x="109237" y="745489"/>
                </a:lnTo>
                <a:lnTo>
                  <a:pt x="101765" y="748029"/>
                </a:lnTo>
                <a:lnTo>
                  <a:pt x="102425" y="756920"/>
                </a:lnTo>
                <a:lnTo>
                  <a:pt x="104686" y="758189"/>
                </a:lnTo>
                <a:lnTo>
                  <a:pt x="76721" y="758189"/>
                </a:lnTo>
                <a:lnTo>
                  <a:pt x="74143" y="760729"/>
                </a:lnTo>
                <a:lnTo>
                  <a:pt x="71818" y="762000"/>
                </a:lnTo>
                <a:close/>
              </a:path>
              <a:path w="1075055" h="1045210">
                <a:moveTo>
                  <a:pt x="446620" y="662939"/>
                </a:moveTo>
                <a:lnTo>
                  <a:pt x="439966" y="662939"/>
                </a:lnTo>
                <a:lnTo>
                  <a:pt x="440334" y="661670"/>
                </a:lnTo>
                <a:lnTo>
                  <a:pt x="447691" y="661670"/>
                </a:lnTo>
                <a:lnTo>
                  <a:pt x="446620" y="662939"/>
                </a:lnTo>
                <a:close/>
              </a:path>
              <a:path w="1075055" h="1045210">
                <a:moveTo>
                  <a:pt x="604964" y="666750"/>
                </a:moveTo>
                <a:lnTo>
                  <a:pt x="578751" y="666750"/>
                </a:lnTo>
                <a:lnTo>
                  <a:pt x="581634" y="664210"/>
                </a:lnTo>
                <a:lnTo>
                  <a:pt x="580986" y="662939"/>
                </a:lnTo>
                <a:lnTo>
                  <a:pt x="609655" y="662939"/>
                </a:lnTo>
                <a:lnTo>
                  <a:pt x="609753" y="664210"/>
                </a:lnTo>
                <a:lnTo>
                  <a:pt x="605078" y="664210"/>
                </a:lnTo>
                <a:lnTo>
                  <a:pt x="604964" y="666750"/>
                </a:lnTo>
                <a:close/>
              </a:path>
              <a:path w="1075055" h="1045210">
                <a:moveTo>
                  <a:pt x="443542" y="665479"/>
                </a:moveTo>
                <a:lnTo>
                  <a:pt x="433970" y="665479"/>
                </a:lnTo>
                <a:lnTo>
                  <a:pt x="434213" y="664210"/>
                </a:lnTo>
                <a:lnTo>
                  <a:pt x="445081" y="664210"/>
                </a:lnTo>
                <a:lnTo>
                  <a:pt x="443542" y="665479"/>
                </a:lnTo>
                <a:close/>
              </a:path>
              <a:path w="1075055" h="1045210">
                <a:moveTo>
                  <a:pt x="609852" y="665479"/>
                </a:moveTo>
                <a:lnTo>
                  <a:pt x="605078" y="664210"/>
                </a:lnTo>
                <a:lnTo>
                  <a:pt x="609753" y="664210"/>
                </a:lnTo>
                <a:lnTo>
                  <a:pt x="609852" y="665479"/>
                </a:lnTo>
                <a:close/>
              </a:path>
              <a:path w="1075055" h="1045210">
                <a:moveTo>
                  <a:pt x="198395" y="669289"/>
                </a:moveTo>
                <a:lnTo>
                  <a:pt x="197942" y="669289"/>
                </a:lnTo>
                <a:lnTo>
                  <a:pt x="199656" y="668020"/>
                </a:lnTo>
                <a:lnTo>
                  <a:pt x="198395" y="669289"/>
                </a:lnTo>
                <a:close/>
              </a:path>
              <a:path w="1075055" h="1045210">
                <a:moveTo>
                  <a:pt x="300189" y="675639"/>
                </a:moveTo>
                <a:lnTo>
                  <a:pt x="290715" y="671829"/>
                </a:lnTo>
                <a:lnTo>
                  <a:pt x="304419" y="671829"/>
                </a:lnTo>
                <a:lnTo>
                  <a:pt x="300189" y="675639"/>
                </a:lnTo>
                <a:close/>
              </a:path>
              <a:path w="1075055" h="1045210">
                <a:moveTo>
                  <a:pt x="429983" y="675639"/>
                </a:moveTo>
                <a:lnTo>
                  <a:pt x="429146" y="675639"/>
                </a:lnTo>
                <a:lnTo>
                  <a:pt x="427380" y="674370"/>
                </a:lnTo>
                <a:lnTo>
                  <a:pt x="431486" y="674370"/>
                </a:lnTo>
                <a:lnTo>
                  <a:pt x="429983" y="675639"/>
                </a:lnTo>
                <a:close/>
              </a:path>
              <a:path w="1075055" h="1045210">
                <a:moveTo>
                  <a:pt x="233565" y="716279"/>
                </a:moveTo>
                <a:lnTo>
                  <a:pt x="222910" y="716279"/>
                </a:lnTo>
                <a:lnTo>
                  <a:pt x="216294" y="715010"/>
                </a:lnTo>
                <a:lnTo>
                  <a:pt x="211480" y="706120"/>
                </a:lnTo>
                <a:lnTo>
                  <a:pt x="203594" y="703579"/>
                </a:lnTo>
                <a:lnTo>
                  <a:pt x="198386" y="697229"/>
                </a:lnTo>
                <a:lnTo>
                  <a:pt x="198221" y="689610"/>
                </a:lnTo>
                <a:lnTo>
                  <a:pt x="212069" y="689610"/>
                </a:lnTo>
                <a:lnTo>
                  <a:pt x="210962" y="692150"/>
                </a:lnTo>
                <a:lnTo>
                  <a:pt x="205460" y="692150"/>
                </a:lnTo>
                <a:lnTo>
                  <a:pt x="210375" y="695960"/>
                </a:lnTo>
                <a:lnTo>
                  <a:pt x="222537" y="695960"/>
                </a:lnTo>
                <a:lnTo>
                  <a:pt x="223926" y="698500"/>
                </a:lnTo>
                <a:lnTo>
                  <a:pt x="223824" y="701039"/>
                </a:lnTo>
                <a:lnTo>
                  <a:pt x="215861" y="701039"/>
                </a:lnTo>
                <a:lnTo>
                  <a:pt x="215976" y="702310"/>
                </a:lnTo>
                <a:lnTo>
                  <a:pt x="223773" y="702310"/>
                </a:lnTo>
                <a:lnTo>
                  <a:pt x="223723" y="703579"/>
                </a:lnTo>
                <a:lnTo>
                  <a:pt x="228066" y="703579"/>
                </a:lnTo>
                <a:lnTo>
                  <a:pt x="221221" y="712470"/>
                </a:lnTo>
                <a:lnTo>
                  <a:pt x="240195" y="712470"/>
                </a:lnTo>
                <a:lnTo>
                  <a:pt x="242879" y="715010"/>
                </a:lnTo>
                <a:lnTo>
                  <a:pt x="234022" y="715010"/>
                </a:lnTo>
                <a:lnTo>
                  <a:pt x="233565" y="716279"/>
                </a:lnTo>
                <a:close/>
              </a:path>
              <a:path w="1075055" h="1045210">
                <a:moveTo>
                  <a:pt x="178346" y="694689"/>
                </a:moveTo>
                <a:lnTo>
                  <a:pt x="155042" y="694689"/>
                </a:lnTo>
                <a:lnTo>
                  <a:pt x="155295" y="693420"/>
                </a:lnTo>
                <a:lnTo>
                  <a:pt x="154698" y="692150"/>
                </a:lnTo>
                <a:lnTo>
                  <a:pt x="183235" y="692150"/>
                </a:lnTo>
                <a:lnTo>
                  <a:pt x="178346" y="694689"/>
                </a:lnTo>
                <a:close/>
              </a:path>
              <a:path w="1075055" h="1045210">
                <a:moveTo>
                  <a:pt x="193661" y="697229"/>
                </a:moveTo>
                <a:lnTo>
                  <a:pt x="188380" y="692150"/>
                </a:lnTo>
                <a:lnTo>
                  <a:pt x="196701" y="692150"/>
                </a:lnTo>
                <a:lnTo>
                  <a:pt x="193661" y="697229"/>
                </a:lnTo>
                <a:close/>
              </a:path>
              <a:path w="1075055" h="1045210">
                <a:moveTo>
                  <a:pt x="209854" y="694689"/>
                </a:moveTo>
                <a:lnTo>
                  <a:pt x="205460" y="692150"/>
                </a:lnTo>
                <a:lnTo>
                  <a:pt x="210962" y="692150"/>
                </a:lnTo>
                <a:lnTo>
                  <a:pt x="209854" y="694689"/>
                </a:lnTo>
                <a:close/>
              </a:path>
              <a:path w="1075055" h="1045210">
                <a:moveTo>
                  <a:pt x="222537" y="695960"/>
                </a:moveTo>
                <a:lnTo>
                  <a:pt x="210375" y="695960"/>
                </a:lnTo>
                <a:lnTo>
                  <a:pt x="212711" y="694689"/>
                </a:lnTo>
                <a:lnTo>
                  <a:pt x="217106" y="692150"/>
                </a:lnTo>
                <a:lnTo>
                  <a:pt x="221842" y="694689"/>
                </a:lnTo>
                <a:lnTo>
                  <a:pt x="222537" y="695960"/>
                </a:lnTo>
                <a:close/>
              </a:path>
              <a:path w="1075055" h="1045210">
                <a:moveTo>
                  <a:pt x="562584" y="701039"/>
                </a:moveTo>
                <a:lnTo>
                  <a:pt x="542099" y="701039"/>
                </a:lnTo>
                <a:lnTo>
                  <a:pt x="545909" y="698500"/>
                </a:lnTo>
                <a:lnTo>
                  <a:pt x="546621" y="697229"/>
                </a:lnTo>
                <a:lnTo>
                  <a:pt x="542950" y="693420"/>
                </a:lnTo>
                <a:lnTo>
                  <a:pt x="579417" y="693420"/>
                </a:lnTo>
                <a:lnTo>
                  <a:pt x="577138" y="695960"/>
                </a:lnTo>
                <a:lnTo>
                  <a:pt x="576141" y="697229"/>
                </a:lnTo>
                <a:lnTo>
                  <a:pt x="563245" y="697229"/>
                </a:lnTo>
                <a:lnTo>
                  <a:pt x="561897" y="699770"/>
                </a:lnTo>
                <a:lnTo>
                  <a:pt x="562584" y="701039"/>
                </a:lnTo>
                <a:close/>
              </a:path>
              <a:path w="1075055" h="1045210">
                <a:moveTo>
                  <a:pt x="541121" y="697229"/>
                </a:moveTo>
                <a:lnTo>
                  <a:pt x="541121" y="695960"/>
                </a:lnTo>
                <a:lnTo>
                  <a:pt x="541435" y="695524"/>
                </a:lnTo>
                <a:lnTo>
                  <a:pt x="541121" y="697229"/>
                </a:lnTo>
                <a:close/>
              </a:path>
              <a:path w="1075055" h="1045210">
                <a:moveTo>
                  <a:pt x="408509" y="698500"/>
                </a:moveTo>
                <a:lnTo>
                  <a:pt x="405270" y="697229"/>
                </a:lnTo>
                <a:lnTo>
                  <a:pt x="409416" y="697229"/>
                </a:lnTo>
                <a:lnTo>
                  <a:pt x="408509" y="698500"/>
                </a:lnTo>
                <a:close/>
              </a:path>
              <a:path w="1075055" h="1045210">
                <a:moveTo>
                  <a:pt x="564426" y="704850"/>
                </a:moveTo>
                <a:lnTo>
                  <a:pt x="532447" y="704850"/>
                </a:lnTo>
                <a:lnTo>
                  <a:pt x="533882" y="699770"/>
                </a:lnTo>
                <a:lnTo>
                  <a:pt x="541020" y="697229"/>
                </a:lnTo>
                <a:lnTo>
                  <a:pt x="541070" y="699770"/>
                </a:lnTo>
                <a:lnTo>
                  <a:pt x="542099" y="701039"/>
                </a:lnTo>
                <a:lnTo>
                  <a:pt x="562584" y="701039"/>
                </a:lnTo>
                <a:lnTo>
                  <a:pt x="563587" y="703579"/>
                </a:lnTo>
                <a:lnTo>
                  <a:pt x="564426" y="704850"/>
                </a:lnTo>
                <a:close/>
              </a:path>
              <a:path w="1075055" h="1045210">
                <a:moveTo>
                  <a:pt x="568464" y="706120"/>
                </a:moveTo>
                <a:lnTo>
                  <a:pt x="564502" y="704850"/>
                </a:lnTo>
                <a:lnTo>
                  <a:pt x="566153" y="703579"/>
                </a:lnTo>
                <a:lnTo>
                  <a:pt x="567462" y="701039"/>
                </a:lnTo>
                <a:lnTo>
                  <a:pt x="566329" y="698500"/>
                </a:lnTo>
                <a:lnTo>
                  <a:pt x="564832" y="697229"/>
                </a:lnTo>
                <a:lnTo>
                  <a:pt x="576141" y="697229"/>
                </a:lnTo>
                <a:lnTo>
                  <a:pt x="571155" y="703579"/>
                </a:lnTo>
                <a:lnTo>
                  <a:pt x="568464" y="706120"/>
                </a:lnTo>
                <a:close/>
              </a:path>
              <a:path w="1075055" h="1045210">
                <a:moveTo>
                  <a:pt x="223773" y="702310"/>
                </a:moveTo>
                <a:lnTo>
                  <a:pt x="217055" y="702310"/>
                </a:lnTo>
                <a:lnTo>
                  <a:pt x="216916" y="701039"/>
                </a:lnTo>
                <a:lnTo>
                  <a:pt x="223824" y="701039"/>
                </a:lnTo>
                <a:lnTo>
                  <a:pt x="223773" y="702310"/>
                </a:lnTo>
                <a:close/>
              </a:path>
              <a:path w="1075055" h="1045210">
                <a:moveTo>
                  <a:pt x="228066" y="703579"/>
                </a:moveTo>
                <a:lnTo>
                  <a:pt x="225196" y="703579"/>
                </a:lnTo>
                <a:lnTo>
                  <a:pt x="229044" y="702310"/>
                </a:lnTo>
                <a:lnTo>
                  <a:pt x="228066" y="703579"/>
                </a:lnTo>
                <a:close/>
              </a:path>
              <a:path w="1075055" h="1045210">
                <a:moveTo>
                  <a:pt x="270370" y="703579"/>
                </a:moveTo>
                <a:lnTo>
                  <a:pt x="261874" y="702310"/>
                </a:lnTo>
                <a:lnTo>
                  <a:pt x="270840" y="702310"/>
                </a:lnTo>
                <a:lnTo>
                  <a:pt x="270370" y="703579"/>
                </a:lnTo>
                <a:close/>
              </a:path>
              <a:path w="1075055" h="1045210">
                <a:moveTo>
                  <a:pt x="398249" y="707389"/>
                </a:moveTo>
                <a:lnTo>
                  <a:pt x="377698" y="707389"/>
                </a:lnTo>
                <a:lnTo>
                  <a:pt x="378256" y="706120"/>
                </a:lnTo>
                <a:lnTo>
                  <a:pt x="378117" y="706120"/>
                </a:lnTo>
                <a:lnTo>
                  <a:pt x="377953" y="704850"/>
                </a:lnTo>
                <a:lnTo>
                  <a:pt x="398965" y="704850"/>
                </a:lnTo>
                <a:lnTo>
                  <a:pt x="398249" y="707389"/>
                </a:lnTo>
                <a:close/>
              </a:path>
              <a:path w="1075055" h="1045210">
                <a:moveTo>
                  <a:pt x="535067" y="736600"/>
                </a:moveTo>
                <a:lnTo>
                  <a:pt x="507034" y="736600"/>
                </a:lnTo>
                <a:lnTo>
                  <a:pt x="510425" y="735329"/>
                </a:lnTo>
                <a:lnTo>
                  <a:pt x="510463" y="731520"/>
                </a:lnTo>
                <a:lnTo>
                  <a:pt x="526972" y="731520"/>
                </a:lnTo>
                <a:lnTo>
                  <a:pt x="530377" y="727710"/>
                </a:lnTo>
                <a:lnTo>
                  <a:pt x="531901" y="725170"/>
                </a:lnTo>
                <a:lnTo>
                  <a:pt x="533184" y="723900"/>
                </a:lnTo>
                <a:lnTo>
                  <a:pt x="533488" y="722629"/>
                </a:lnTo>
                <a:lnTo>
                  <a:pt x="533133" y="721360"/>
                </a:lnTo>
                <a:lnTo>
                  <a:pt x="532282" y="721360"/>
                </a:lnTo>
                <a:lnTo>
                  <a:pt x="531177" y="720089"/>
                </a:lnTo>
                <a:lnTo>
                  <a:pt x="517131" y="720089"/>
                </a:lnTo>
                <a:lnTo>
                  <a:pt x="519049" y="717550"/>
                </a:lnTo>
                <a:lnTo>
                  <a:pt x="521436" y="715010"/>
                </a:lnTo>
                <a:lnTo>
                  <a:pt x="522986" y="704850"/>
                </a:lnTo>
                <a:lnTo>
                  <a:pt x="564502" y="704850"/>
                </a:lnTo>
                <a:lnTo>
                  <a:pt x="560730" y="707389"/>
                </a:lnTo>
                <a:lnTo>
                  <a:pt x="554189" y="708660"/>
                </a:lnTo>
                <a:lnTo>
                  <a:pt x="556247" y="716279"/>
                </a:lnTo>
                <a:lnTo>
                  <a:pt x="551065" y="722629"/>
                </a:lnTo>
                <a:lnTo>
                  <a:pt x="546022" y="728979"/>
                </a:lnTo>
                <a:lnTo>
                  <a:pt x="535837" y="734060"/>
                </a:lnTo>
                <a:lnTo>
                  <a:pt x="535067" y="736600"/>
                </a:lnTo>
                <a:close/>
              </a:path>
              <a:path w="1075055" h="1045210">
                <a:moveTo>
                  <a:pt x="240195" y="712470"/>
                </a:moveTo>
                <a:lnTo>
                  <a:pt x="221221" y="712470"/>
                </a:lnTo>
                <a:lnTo>
                  <a:pt x="233032" y="707389"/>
                </a:lnTo>
                <a:lnTo>
                  <a:pt x="236753" y="709929"/>
                </a:lnTo>
                <a:lnTo>
                  <a:pt x="240195" y="712470"/>
                </a:lnTo>
                <a:close/>
              </a:path>
              <a:path w="1075055" h="1045210">
                <a:moveTo>
                  <a:pt x="392553" y="716279"/>
                </a:moveTo>
                <a:lnTo>
                  <a:pt x="379514" y="716279"/>
                </a:lnTo>
                <a:lnTo>
                  <a:pt x="380111" y="715010"/>
                </a:lnTo>
                <a:lnTo>
                  <a:pt x="378866" y="708660"/>
                </a:lnTo>
                <a:lnTo>
                  <a:pt x="397891" y="708660"/>
                </a:lnTo>
                <a:lnTo>
                  <a:pt x="397396" y="711200"/>
                </a:lnTo>
                <a:lnTo>
                  <a:pt x="392553" y="716279"/>
                </a:lnTo>
                <a:close/>
              </a:path>
              <a:path w="1075055" h="1045210">
                <a:moveTo>
                  <a:pt x="250494" y="720089"/>
                </a:moveTo>
                <a:lnTo>
                  <a:pt x="244322" y="717550"/>
                </a:lnTo>
                <a:lnTo>
                  <a:pt x="233591" y="717550"/>
                </a:lnTo>
                <a:lnTo>
                  <a:pt x="235165" y="716279"/>
                </a:lnTo>
                <a:lnTo>
                  <a:pt x="234403" y="715010"/>
                </a:lnTo>
                <a:lnTo>
                  <a:pt x="242879" y="715010"/>
                </a:lnTo>
                <a:lnTo>
                  <a:pt x="244221" y="716279"/>
                </a:lnTo>
                <a:lnTo>
                  <a:pt x="254577" y="716279"/>
                </a:lnTo>
                <a:lnTo>
                  <a:pt x="250494" y="720089"/>
                </a:lnTo>
                <a:close/>
              </a:path>
              <a:path w="1075055" h="1045210">
                <a:moveTo>
                  <a:pt x="236054" y="727710"/>
                </a:moveTo>
                <a:lnTo>
                  <a:pt x="226733" y="723900"/>
                </a:lnTo>
                <a:lnTo>
                  <a:pt x="228117" y="722629"/>
                </a:lnTo>
                <a:lnTo>
                  <a:pt x="230162" y="721360"/>
                </a:lnTo>
                <a:lnTo>
                  <a:pt x="229641" y="720089"/>
                </a:lnTo>
                <a:lnTo>
                  <a:pt x="228791" y="717550"/>
                </a:lnTo>
                <a:lnTo>
                  <a:pt x="225475" y="716279"/>
                </a:lnTo>
                <a:lnTo>
                  <a:pt x="233197" y="716279"/>
                </a:lnTo>
                <a:lnTo>
                  <a:pt x="233490" y="717550"/>
                </a:lnTo>
                <a:lnTo>
                  <a:pt x="244273" y="717550"/>
                </a:lnTo>
                <a:lnTo>
                  <a:pt x="245086" y="723900"/>
                </a:lnTo>
                <a:lnTo>
                  <a:pt x="240842" y="723900"/>
                </a:lnTo>
                <a:lnTo>
                  <a:pt x="238141" y="726439"/>
                </a:lnTo>
                <a:lnTo>
                  <a:pt x="236486" y="726439"/>
                </a:lnTo>
                <a:lnTo>
                  <a:pt x="236054" y="727710"/>
                </a:lnTo>
                <a:close/>
              </a:path>
              <a:path w="1075055" h="1045210">
                <a:moveTo>
                  <a:pt x="158915" y="730250"/>
                </a:moveTo>
                <a:lnTo>
                  <a:pt x="151091" y="730250"/>
                </a:lnTo>
                <a:lnTo>
                  <a:pt x="148450" y="722629"/>
                </a:lnTo>
                <a:lnTo>
                  <a:pt x="143103" y="720089"/>
                </a:lnTo>
                <a:lnTo>
                  <a:pt x="134378" y="720089"/>
                </a:lnTo>
                <a:lnTo>
                  <a:pt x="135572" y="718820"/>
                </a:lnTo>
                <a:lnTo>
                  <a:pt x="176479" y="718820"/>
                </a:lnTo>
                <a:lnTo>
                  <a:pt x="175361" y="721360"/>
                </a:lnTo>
                <a:lnTo>
                  <a:pt x="165049" y="721360"/>
                </a:lnTo>
                <a:lnTo>
                  <a:pt x="156730" y="722629"/>
                </a:lnTo>
                <a:lnTo>
                  <a:pt x="158915" y="730250"/>
                </a:lnTo>
                <a:close/>
              </a:path>
              <a:path w="1075055" h="1045210">
                <a:moveTo>
                  <a:pt x="507555" y="750570"/>
                </a:moveTo>
                <a:lnTo>
                  <a:pt x="489686" y="750570"/>
                </a:lnTo>
                <a:lnTo>
                  <a:pt x="488275" y="744220"/>
                </a:lnTo>
                <a:lnTo>
                  <a:pt x="490956" y="741679"/>
                </a:lnTo>
                <a:lnTo>
                  <a:pt x="493547" y="737870"/>
                </a:lnTo>
                <a:lnTo>
                  <a:pt x="499121" y="732789"/>
                </a:lnTo>
                <a:lnTo>
                  <a:pt x="502108" y="728979"/>
                </a:lnTo>
                <a:lnTo>
                  <a:pt x="508635" y="723900"/>
                </a:lnTo>
                <a:lnTo>
                  <a:pt x="512406" y="720089"/>
                </a:lnTo>
                <a:lnTo>
                  <a:pt x="531177" y="720089"/>
                </a:lnTo>
                <a:lnTo>
                  <a:pt x="530656" y="721360"/>
                </a:lnTo>
                <a:lnTo>
                  <a:pt x="529259" y="721360"/>
                </a:lnTo>
                <a:lnTo>
                  <a:pt x="527354" y="722629"/>
                </a:lnTo>
                <a:lnTo>
                  <a:pt x="526884" y="723900"/>
                </a:lnTo>
                <a:lnTo>
                  <a:pt x="526251" y="725170"/>
                </a:lnTo>
                <a:lnTo>
                  <a:pt x="526834" y="726439"/>
                </a:lnTo>
                <a:lnTo>
                  <a:pt x="526937" y="730250"/>
                </a:lnTo>
                <a:lnTo>
                  <a:pt x="518807" y="730250"/>
                </a:lnTo>
                <a:lnTo>
                  <a:pt x="519098" y="731520"/>
                </a:lnTo>
                <a:lnTo>
                  <a:pt x="510463" y="731520"/>
                </a:lnTo>
                <a:lnTo>
                  <a:pt x="507034" y="736600"/>
                </a:lnTo>
                <a:lnTo>
                  <a:pt x="535067" y="736600"/>
                </a:lnTo>
                <a:lnTo>
                  <a:pt x="534682" y="737870"/>
                </a:lnTo>
                <a:lnTo>
                  <a:pt x="522109" y="737870"/>
                </a:lnTo>
                <a:lnTo>
                  <a:pt x="521416" y="739139"/>
                </a:lnTo>
                <a:lnTo>
                  <a:pt x="513397" y="739139"/>
                </a:lnTo>
                <a:lnTo>
                  <a:pt x="513220" y="740410"/>
                </a:lnTo>
                <a:lnTo>
                  <a:pt x="520723" y="740410"/>
                </a:lnTo>
                <a:lnTo>
                  <a:pt x="518643" y="744220"/>
                </a:lnTo>
                <a:lnTo>
                  <a:pt x="525932" y="745489"/>
                </a:lnTo>
                <a:lnTo>
                  <a:pt x="523227" y="748029"/>
                </a:lnTo>
                <a:lnTo>
                  <a:pt x="521512" y="749300"/>
                </a:lnTo>
                <a:lnTo>
                  <a:pt x="509041" y="749300"/>
                </a:lnTo>
                <a:lnTo>
                  <a:pt x="507555" y="750570"/>
                </a:lnTo>
                <a:close/>
              </a:path>
              <a:path w="1075055" h="1045210">
                <a:moveTo>
                  <a:pt x="170141" y="734060"/>
                </a:moveTo>
                <a:lnTo>
                  <a:pt x="169799" y="734060"/>
                </a:lnTo>
                <a:lnTo>
                  <a:pt x="167145" y="732789"/>
                </a:lnTo>
                <a:lnTo>
                  <a:pt x="162001" y="728979"/>
                </a:lnTo>
                <a:lnTo>
                  <a:pt x="165049" y="721360"/>
                </a:lnTo>
                <a:lnTo>
                  <a:pt x="175361" y="721360"/>
                </a:lnTo>
                <a:lnTo>
                  <a:pt x="175615" y="723900"/>
                </a:lnTo>
                <a:lnTo>
                  <a:pt x="176911" y="725170"/>
                </a:lnTo>
                <a:lnTo>
                  <a:pt x="178295" y="726439"/>
                </a:lnTo>
                <a:lnTo>
                  <a:pt x="185039" y="726439"/>
                </a:lnTo>
                <a:lnTo>
                  <a:pt x="185839" y="727710"/>
                </a:lnTo>
                <a:lnTo>
                  <a:pt x="186227" y="731520"/>
                </a:lnTo>
                <a:lnTo>
                  <a:pt x="171221" y="731520"/>
                </a:lnTo>
                <a:lnTo>
                  <a:pt x="170141" y="734060"/>
                </a:lnTo>
                <a:close/>
              </a:path>
              <a:path w="1075055" h="1045210">
                <a:moveTo>
                  <a:pt x="252291" y="730250"/>
                </a:moveTo>
                <a:lnTo>
                  <a:pt x="240601" y="730250"/>
                </a:lnTo>
                <a:lnTo>
                  <a:pt x="240842" y="723900"/>
                </a:lnTo>
                <a:lnTo>
                  <a:pt x="245086" y="723900"/>
                </a:lnTo>
                <a:lnTo>
                  <a:pt x="245249" y="725170"/>
                </a:lnTo>
                <a:lnTo>
                  <a:pt x="251980" y="725170"/>
                </a:lnTo>
                <a:lnTo>
                  <a:pt x="254114" y="728979"/>
                </a:lnTo>
                <a:lnTo>
                  <a:pt x="252291" y="730250"/>
                </a:lnTo>
                <a:close/>
              </a:path>
              <a:path w="1075055" h="1045210">
                <a:moveTo>
                  <a:pt x="236790" y="727710"/>
                </a:moveTo>
                <a:lnTo>
                  <a:pt x="236486" y="726439"/>
                </a:lnTo>
                <a:lnTo>
                  <a:pt x="238141" y="726439"/>
                </a:lnTo>
                <a:lnTo>
                  <a:pt x="236790" y="727710"/>
                </a:lnTo>
                <a:close/>
              </a:path>
              <a:path w="1075055" h="1045210">
                <a:moveTo>
                  <a:pt x="249986" y="746760"/>
                </a:moveTo>
                <a:lnTo>
                  <a:pt x="238290" y="736600"/>
                </a:lnTo>
                <a:lnTo>
                  <a:pt x="233615" y="730250"/>
                </a:lnTo>
                <a:lnTo>
                  <a:pt x="233348" y="727710"/>
                </a:lnTo>
                <a:lnTo>
                  <a:pt x="236790" y="727710"/>
                </a:lnTo>
                <a:lnTo>
                  <a:pt x="240601" y="730250"/>
                </a:lnTo>
                <a:lnTo>
                  <a:pt x="252291" y="730250"/>
                </a:lnTo>
                <a:lnTo>
                  <a:pt x="250469" y="731520"/>
                </a:lnTo>
                <a:lnTo>
                  <a:pt x="250050" y="732789"/>
                </a:lnTo>
                <a:lnTo>
                  <a:pt x="249669" y="732789"/>
                </a:lnTo>
                <a:lnTo>
                  <a:pt x="248983" y="734060"/>
                </a:lnTo>
                <a:lnTo>
                  <a:pt x="260791" y="734060"/>
                </a:lnTo>
                <a:lnTo>
                  <a:pt x="261867" y="737870"/>
                </a:lnTo>
                <a:lnTo>
                  <a:pt x="254582" y="737870"/>
                </a:lnTo>
                <a:lnTo>
                  <a:pt x="252540" y="739139"/>
                </a:lnTo>
                <a:lnTo>
                  <a:pt x="262226" y="739139"/>
                </a:lnTo>
                <a:lnTo>
                  <a:pt x="262943" y="741679"/>
                </a:lnTo>
                <a:lnTo>
                  <a:pt x="255358" y="741679"/>
                </a:lnTo>
                <a:lnTo>
                  <a:pt x="254038" y="745489"/>
                </a:lnTo>
                <a:lnTo>
                  <a:pt x="249986" y="746760"/>
                </a:lnTo>
                <a:close/>
              </a:path>
              <a:path w="1075055" h="1045210">
                <a:moveTo>
                  <a:pt x="260791" y="734060"/>
                </a:moveTo>
                <a:lnTo>
                  <a:pt x="249389" y="734060"/>
                </a:lnTo>
                <a:lnTo>
                  <a:pt x="250026" y="732789"/>
                </a:lnTo>
                <a:lnTo>
                  <a:pt x="256387" y="732789"/>
                </a:lnTo>
                <a:lnTo>
                  <a:pt x="257949" y="731520"/>
                </a:lnTo>
                <a:lnTo>
                  <a:pt x="259715" y="730250"/>
                </a:lnTo>
                <a:lnTo>
                  <a:pt x="260791" y="734060"/>
                </a:lnTo>
                <a:close/>
              </a:path>
              <a:path w="1075055" h="1045210">
                <a:moveTo>
                  <a:pt x="355024" y="749300"/>
                </a:moveTo>
                <a:lnTo>
                  <a:pt x="334873" y="749300"/>
                </a:lnTo>
                <a:lnTo>
                  <a:pt x="347840" y="730250"/>
                </a:lnTo>
                <a:lnTo>
                  <a:pt x="350226" y="734060"/>
                </a:lnTo>
                <a:lnTo>
                  <a:pt x="372965" y="734060"/>
                </a:lnTo>
                <a:lnTo>
                  <a:pt x="371322" y="735329"/>
                </a:lnTo>
                <a:lnTo>
                  <a:pt x="366064" y="742950"/>
                </a:lnTo>
                <a:lnTo>
                  <a:pt x="355728" y="746760"/>
                </a:lnTo>
                <a:lnTo>
                  <a:pt x="355024" y="749300"/>
                </a:lnTo>
                <a:close/>
              </a:path>
              <a:path w="1075055" h="1045210">
                <a:moveTo>
                  <a:pt x="526972" y="731520"/>
                </a:moveTo>
                <a:lnTo>
                  <a:pt x="520192" y="731520"/>
                </a:lnTo>
                <a:lnTo>
                  <a:pt x="519798" y="730250"/>
                </a:lnTo>
                <a:lnTo>
                  <a:pt x="526937" y="730250"/>
                </a:lnTo>
                <a:lnTo>
                  <a:pt x="526972" y="731520"/>
                </a:lnTo>
                <a:close/>
              </a:path>
              <a:path w="1075055" h="1045210">
                <a:moveTo>
                  <a:pt x="271094" y="840739"/>
                </a:moveTo>
                <a:lnTo>
                  <a:pt x="270078" y="836929"/>
                </a:lnTo>
                <a:lnTo>
                  <a:pt x="270256" y="835660"/>
                </a:lnTo>
                <a:lnTo>
                  <a:pt x="270319" y="834389"/>
                </a:lnTo>
                <a:lnTo>
                  <a:pt x="266598" y="833120"/>
                </a:lnTo>
                <a:lnTo>
                  <a:pt x="262102" y="831850"/>
                </a:lnTo>
                <a:lnTo>
                  <a:pt x="261593" y="825500"/>
                </a:lnTo>
                <a:lnTo>
                  <a:pt x="260172" y="824229"/>
                </a:lnTo>
                <a:lnTo>
                  <a:pt x="254762" y="822960"/>
                </a:lnTo>
                <a:lnTo>
                  <a:pt x="252274" y="819150"/>
                </a:lnTo>
                <a:lnTo>
                  <a:pt x="245313" y="811529"/>
                </a:lnTo>
                <a:lnTo>
                  <a:pt x="241758" y="806450"/>
                </a:lnTo>
                <a:lnTo>
                  <a:pt x="231813" y="797560"/>
                </a:lnTo>
                <a:lnTo>
                  <a:pt x="217995" y="782320"/>
                </a:lnTo>
                <a:lnTo>
                  <a:pt x="211683" y="778510"/>
                </a:lnTo>
                <a:lnTo>
                  <a:pt x="206082" y="772160"/>
                </a:lnTo>
                <a:lnTo>
                  <a:pt x="200385" y="767043"/>
                </a:lnTo>
                <a:lnTo>
                  <a:pt x="189253" y="754379"/>
                </a:lnTo>
                <a:lnTo>
                  <a:pt x="178993" y="744220"/>
                </a:lnTo>
                <a:lnTo>
                  <a:pt x="169557" y="734060"/>
                </a:lnTo>
                <a:lnTo>
                  <a:pt x="170141" y="734060"/>
                </a:lnTo>
                <a:lnTo>
                  <a:pt x="170764" y="732789"/>
                </a:lnTo>
                <a:lnTo>
                  <a:pt x="171348" y="731520"/>
                </a:lnTo>
                <a:lnTo>
                  <a:pt x="186227" y="731520"/>
                </a:lnTo>
                <a:lnTo>
                  <a:pt x="186486" y="734060"/>
                </a:lnTo>
                <a:lnTo>
                  <a:pt x="190906" y="739139"/>
                </a:lnTo>
                <a:lnTo>
                  <a:pt x="194487" y="744220"/>
                </a:lnTo>
                <a:lnTo>
                  <a:pt x="200787" y="744220"/>
                </a:lnTo>
                <a:lnTo>
                  <a:pt x="200380" y="749300"/>
                </a:lnTo>
                <a:lnTo>
                  <a:pt x="200266" y="753110"/>
                </a:lnTo>
                <a:lnTo>
                  <a:pt x="203136" y="754379"/>
                </a:lnTo>
                <a:lnTo>
                  <a:pt x="208106" y="754379"/>
                </a:lnTo>
                <a:lnTo>
                  <a:pt x="208635" y="755650"/>
                </a:lnTo>
                <a:lnTo>
                  <a:pt x="204127" y="759460"/>
                </a:lnTo>
                <a:lnTo>
                  <a:pt x="204762" y="760729"/>
                </a:lnTo>
                <a:lnTo>
                  <a:pt x="215722" y="760729"/>
                </a:lnTo>
                <a:lnTo>
                  <a:pt x="221094" y="770889"/>
                </a:lnTo>
                <a:lnTo>
                  <a:pt x="228295" y="772160"/>
                </a:lnTo>
                <a:lnTo>
                  <a:pt x="229806" y="778510"/>
                </a:lnTo>
                <a:lnTo>
                  <a:pt x="222008" y="778510"/>
                </a:lnTo>
                <a:lnTo>
                  <a:pt x="220764" y="779779"/>
                </a:lnTo>
                <a:lnTo>
                  <a:pt x="220854" y="781050"/>
                </a:lnTo>
                <a:lnTo>
                  <a:pt x="224282" y="782320"/>
                </a:lnTo>
                <a:lnTo>
                  <a:pt x="234033" y="782320"/>
                </a:lnTo>
                <a:lnTo>
                  <a:pt x="233820" y="783589"/>
                </a:lnTo>
                <a:lnTo>
                  <a:pt x="236512" y="786129"/>
                </a:lnTo>
                <a:lnTo>
                  <a:pt x="236207" y="786130"/>
                </a:lnTo>
                <a:lnTo>
                  <a:pt x="234936" y="787400"/>
                </a:lnTo>
                <a:lnTo>
                  <a:pt x="238027" y="787400"/>
                </a:lnTo>
                <a:lnTo>
                  <a:pt x="242954" y="791210"/>
                </a:lnTo>
                <a:lnTo>
                  <a:pt x="249015" y="796289"/>
                </a:lnTo>
                <a:lnTo>
                  <a:pt x="254408" y="801370"/>
                </a:lnTo>
                <a:lnTo>
                  <a:pt x="259727" y="810260"/>
                </a:lnTo>
                <a:lnTo>
                  <a:pt x="261035" y="811529"/>
                </a:lnTo>
                <a:lnTo>
                  <a:pt x="268922" y="814070"/>
                </a:lnTo>
                <a:lnTo>
                  <a:pt x="277138" y="825500"/>
                </a:lnTo>
                <a:lnTo>
                  <a:pt x="276950" y="829310"/>
                </a:lnTo>
                <a:lnTo>
                  <a:pt x="274726" y="831850"/>
                </a:lnTo>
                <a:lnTo>
                  <a:pt x="271868" y="834389"/>
                </a:lnTo>
                <a:lnTo>
                  <a:pt x="286073" y="834389"/>
                </a:lnTo>
                <a:lnTo>
                  <a:pt x="289013" y="836929"/>
                </a:lnTo>
                <a:lnTo>
                  <a:pt x="277253" y="836929"/>
                </a:lnTo>
                <a:lnTo>
                  <a:pt x="271094" y="840739"/>
                </a:lnTo>
                <a:close/>
              </a:path>
              <a:path w="1075055" h="1045210">
                <a:moveTo>
                  <a:pt x="253403" y="732789"/>
                </a:moveTo>
                <a:lnTo>
                  <a:pt x="250214" y="732789"/>
                </a:lnTo>
                <a:lnTo>
                  <a:pt x="250507" y="731520"/>
                </a:lnTo>
                <a:lnTo>
                  <a:pt x="251917" y="731520"/>
                </a:lnTo>
                <a:lnTo>
                  <a:pt x="253403" y="732789"/>
                </a:lnTo>
                <a:close/>
              </a:path>
              <a:path w="1075055" h="1045210">
                <a:moveTo>
                  <a:pt x="134658" y="740410"/>
                </a:moveTo>
                <a:lnTo>
                  <a:pt x="120357" y="740410"/>
                </a:lnTo>
                <a:lnTo>
                  <a:pt x="125196" y="736600"/>
                </a:lnTo>
                <a:lnTo>
                  <a:pt x="132207" y="736600"/>
                </a:lnTo>
                <a:lnTo>
                  <a:pt x="134658" y="740410"/>
                </a:lnTo>
                <a:close/>
              </a:path>
              <a:path w="1075055" h="1045210">
                <a:moveTo>
                  <a:pt x="262226" y="739139"/>
                </a:moveTo>
                <a:lnTo>
                  <a:pt x="254458" y="739139"/>
                </a:lnTo>
                <a:lnTo>
                  <a:pt x="254582" y="737870"/>
                </a:lnTo>
                <a:lnTo>
                  <a:pt x="261867" y="737870"/>
                </a:lnTo>
                <a:lnTo>
                  <a:pt x="262226" y="739139"/>
                </a:lnTo>
                <a:close/>
              </a:path>
              <a:path w="1075055" h="1045210">
                <a:moveTo>
                  <a:pt x="529069" y="742950"/>
                </a:moveTo>
                <a:lnTo>
                  <a:pt x="528040" y="741679"/>
                </a:lnTo>
                <a:lnTo>
                  <a:pt x="527278" y="741679"/>
                </a:lnTo>
                <a:lnTo>
                  <a:pt x="522109" y="737870"/>
                </a:lnTo>
                <a:lnTo>
                  <a:pt x="534682" y="737870"/>
                </a:lnTo>
                <a:lnTo>
                  <a:pt x="531634" y="740410"/>
                </a:lnTo>
                <a:lnTo>
                  <a:pt x="529069" y="742950"/>
                </a:lnTo>
                <a:close/>
              </a:path>
              <a:path w="1075055" h="1045210">
                <a:moveTo>
                  <a:pt x="520723" y="740410"/>
                </a:moveTo>
                <a:lnTo>
                  <a:pt x="514286" y="740410"/>
                </a:lnTo>
                <a:lnTo>
                  <a:pt x="514057" y="739139"/>
                </a:lnTo>
                <a:lnTo>
                  <a:pt x="521416" y="739139"/>
                </a:lnTo>
                <a:lnTo>
                  <a:pt x="520723" y="740410"/>
                </a:lnTo>
                <a:close/>
              </a:path>
              <a:path w="1075055" h="1045210">
                <a:moveTo>
                  <a:pt x="258013" y="754379"/>
                </a:moveTo>
                <a:lnTo>
                  <a:pt x="255243" y="751839"/>
                </a:lnTo>
                <a:lnTo>
                  <a:pt x="255993" y="750570"/>
                </a:lnTo>
                <a:lnTo>
                  <a:pt x="260871" y="748029"/>
                </a:lnTo>
                <a:lnTo>
                  <a:pt x="260413" y="745489"/>
                </a:lnTo>
                <a:lnTo>
                  <a:pt x="259220" y="741679"/>
                </a:lnTo>
                <a:lnTo>
                  <a:pt x="262943" y="741679"/>
                </a:lnTo>
                <a:lnTo>
                  <a:pt x="264020" y="745489"/>
                </a:lnTo>
                <a:lnTo>
                  <a:pt x="271310" y="745489"/>
                </a:lnTo>
                <a:lnTo>
                  <a:pt x="270396" y="750570"/>
                </a:lnTo>
                <a:lnTo>
                  <a:pt x="273088" y="750570"/>
                </a:lnTo>
                <a:lnTo>
                  <a:pt x="275793" y="753110"/>
                </a:lnTo>
                <a:lnTo>
                  <a:pt x="259817" y="753110"/>
                </a:lnTo>
                <a:lnTo>
                  <a:pt x="258013" y="754379"/>
                </a:lnTo>
                <a:close/>
              </a:path>
              <a:path w="1075055" h="1045210">
                <a:moveTo>
                  <a:pt x="153403" y="749300"/>
                </a:moveTo>
                <a:lnTo>
                  <a:pt x="143535" y="749300"/>
                </a:lnTo>
                <a:lnTo>
                  <a:pt x="144208" y="748029"/>
                </a:lnTo>
                <a:lnTo>
                  <a:pt x="147789" y="744220"/>
                </a:lnTo>
                <a:lnTo>
                  <a:pt x="151688" y="745489"/>
                </a:lnTo>
                <a:lnTo>
                  <a:pt x="153403" y="749300"/>
                </a:lnTo>
                <a:close/>
              </a:path>
              <a:path w="1075055" h="1045210">
                <a:moveTo>
                  <a:pt x="271310" y="745489"/>
                </a:moveTo>
                <a:lnTo>
                  <a:pt x="264020" y="745489"/>
                </a:lnTo>
                <a:lnTo>
                  <a:pt x="271373" y="744220"/>
                </a:lnTo>
                <a:lnTo>
                  <a:pt x="271538" y="744220"/>
                </a:lnTo>
                <a:lnTo>
                  <a:pt x="271310" y="745489"/>
                </a:lnTo>
                <a:close/>
              </a:path>
              <a:path w="1075055" h="1045210">
                <a:moveTo>
                  <a:pt x="149234" y="767046"/>
                </a:moveTo>
                <a:lnTo>
                  <a:pt x="148234" y="760729"/>
                </a:lnTo>
                <a:lnTo>
                  <a:pt x="137071" y="760729"/>
                </a:lnTo>
                <a:lnTo>
                  <a:pt x="136716" y="755650"/>
                </a:lnTo>
                <a:lnTo>
                  <a:pt x="130479" y="754379"/>
                </a:lnTo>
                <a:lnTo>
                  <a:pt x="130797" y="749300"/>
                </a:lnTo>
                <a:lnTo>
                  <a:pt x="123696" y="745489"/>
                </a:lnTo>
                <a:lnTo>
                  <a:pt x="139344" y="745489"/>
                </a:lnTo>
                <a:lnTo>
                  <a:pt x="138758" y="748029"/>
                </a:lnTo>
                <a:lnTo>
                  <a:pt x="141389" y="749300"/>
                </a:lnTo>
                <a:lnTo>
                  <a:pt x="153631" y="749300"/>
                </a:lnTo>
                <a:lnTo>
                  <a:pt x="153619" y="756920"/>
                </a:lnTo>
                <a:lnTo>
                  <a:pt x="157784" y="760729"/>
                </a:lnTo>
                <a:lnTo>
                  <a:pt x="148234" y="760729"/>
                </a:lnTo>
                <a:lnTo>
                  <a:pt x="137160" y="762000"/>
                </a:lnTo>
                <a:lnTo>
                  <a:pt x="160641" y="762000"/>
                </a:lnTo>
                <a:lnTo>
                  <a:pt x="163498" y="763270"/>
                </a:lnTo>
                <a:lnTo>
                  <a:pt x="163843" y="764539"/>
                </a:lnTo>
                <a:lnTo>
                  <a:pt x="150761" y="764539"/>
                </a:lnTo>
                <a:lnTo>
                  <a:pt x="149567" y="765810"/>
                </a:lnTo>
                <a:lnTo>
                  <a:pt x="149234" y="767046"/>
                </a:lnTo>
                <a:close/>
              </a:path>
              <a:path w="1075055" h="1045210">
                <a:moveTo>
                  <a:pt x="323630" y="778510"/>
                </a:moveTo>
                <a:lnTo>
                  <a:pt x="303288" y="778510"/>
                </a:lnTo>
                <a:lnTo>
                  <a:pt x="304038" y="775970"/>
                </a:lnTo>
                <a:lnTo>
                  <a:pt x="307149" y="773429"/>
                </a:lnTo>
                <a:lnTo>
                  <a:pt x="309118" y="770889"/>
                </a:lnTo>
                <a:lnTo>
                  <a:pt x="311924" y="768350"/>
                </a:lnTo>
                <a:lnTo>
                  <a:pt x="317398" y="765810"/>
                </a:lnTo>
                <a:lnTo>
                  <a:pt x="319151" y="764539"/>
                </a:lnTo>
                <a:lnTo>
                  <a:pt x="322211" y="759460"/>
                </a:lnTo>
                <a:lnTo>
                  <a:pt x="324231" y="756920"/>
                </a:lnTo>
                <a:lnTo>
                  <a:pt x="326009" y="755650"/>
                </a:lnTo>
                <a:lnTo>
                  <a:pt x="326226" y="755650"/>
                </a:lnTo>
                <a:lnTo>
                  <a:pt x="327164" y="753110"/>
                </a:lnTo>
                <a:lnTo>
                  <a:pt x="327914" y="750570"/>
                </a:lnTo>
                <a:lnTo>
                  <a:pt x="331152" y="746760"/>
                </a:lnTo>
                <a:lnTo>
                  <a:pt x="333121" y="748029"/>
                </a:lnTo>
                <a:lnTo>
                  <a:pt x="334873" y="749300"/>
                </a:lnTo>
                <a:lnTo>
                  <a:pt x="355024" y="749300"/>
                </a:lnTo>
                <a:lnTo>
                  <a:pt x="354672" y="750570"/>
                </a:lnTo>
                <a:lnTo>
                  <a:pt x="334618" y="750570"/>
                </a:lnTo>
                <a:lnTo>
                  <a:pt x="333374" y="751839"/>
                </a:lnTo>
                <a:lnTo>
                  <a:pt x="327977" y="751839"/>
                </a:lnTo>
                <a:lnTo>
                  <a:pt x="326275" y="755650"/>
                </a:lnTo>
                <a:lnTo>
                  <a:pt x="329855" y="758189"/>
                </a:lnTo>
                <a:lnTo>
                  <a:pt x="347211" y="758189"/>
                </a:lnTo>
                <a:lnTo>
                  <a:pt x="345730" y="760729"/>
                </a:lnTo>
                <a:lnTo>
                  <a:pt x="336892" y="760729"/>
                </a:lnTo>
                <a:lnTo>
                  <a:pt x="334238" y="762000"/>
                </a:lnTo>
                <a:lnTo>
                  <a:pt x="332651" y="765810"/>
                </a:lnTo>
                <a:lnTo>
                  <a:pt x="330140" y="769620"/>
                </a:lnTo>
                <a:lnTo>
                  <a:pt x="316077" y="769620"/>
                </a:lnTo>
                <a:lnTo>
                  <a:pt x="310299" y="774700"/>
                </a:lnTo>
                <a:lnTo>
                  <a:pt x="316052" y="777239"/>
                </a:lnTo>
                <a:lnTo>
                  <a:pt x="324597" y="777239"/>
                </a:lnTo>
                <a:lnTo>
                  <a:pt x="323630" y="778510"/>
                </a:lnTo>
                <a:close/>
              </a:path>
              <a:path w="1075055" h="1045210">
                <a:moveTo>
                  <a:pt x="506984" y="756920"/>
                </a:moveTo>
                <a:lnTo>
                  <a:pt x="478739" y="756920"/>
                </a:lnTo>
                <a:lnTo>
                  <a:pt x="479907" y="755650"/>
                </a:lnTo>
                <a:lnTo>
                  <a:pt x="480733" y="754379"/>
                </a:lnTo>
                <a:lnTo>
                  <a:pt x="480656" y="753110"/>
                </a:lnTo>
                <a:lnTo>
                  <a:pt x="481838" y="748029"/>
                </a:lnTo>
                <a:lnTo>
                  <a:pt x="489686" y="750570"/>
                </a:lnTo>
                <a:lnTo>
                  <a:pt x="507555" y="750570"/>
                </a:lnTo>
                <a:lnTo>
                  <a:pt x="503605" y="754379"/>
                </a:lnTo>
                <a:lnTo>
                  <a:pt x="505714" y="755650"/>
                </a:lnTo>
                <a:lnTo>
                  <a:pt x="506984" y="756920"/>
                </a:lnTo>
                <a:close/>
              </a:path>
              <a:path w="1075055" h="1045210">
                <a:moveTo>
                  <a:pt x="514559" y="756920"/>
                </a:moveTo>
                <a:lnTo>
                  <a:pt x="507898" y="756920"/>
                </a:lnTo>
                <a:lnTo>
                  <a:pt x="509435" y="754379"/>
                </a:lnTo>
                <a:lnTo>
                  <a:pt x="510654" y="751839"/>
                </a:lnTo>
                <a:lnTo>
                  <a:pt x="510070" y="750570"/>
                </a:lnTo>
                <a:lnTo>
                  <a:pt x="509041" y="749300"/>
                </a:lnTo>
                <a:lnTo>
                  <a:pt x="521512" y="749300"/>
                </a:lnTo>
                <a:lnTo>
                  <a:pt x="518299" y="753110"/>
                </a:lnTo>
                <a:lnTo>
                  <a:pt x="517169" y="755650"/>
                </a:lnTo>
                <a:lnTo>
                  <a:pt x="514559" y="756920"/>
                </a:lnTo>
                <a:close/>
              </a:path>
              <a:path w="1075055" h="1045210">
                <a:moveTo>
                  <a:pt x="347211" y="758189"/>
                </a:moveTo>
                <a:lnTo>
                  <a:pt x="331101" y="758189"/>
                </a:lnTo>
                <a:lnTo>
                  <a:pt x="332752" y="755650"/>
                </a:lnTo>
                <a:lnTo>
                  <a:pt x="333667" y="754379"/>
                </a:lnTo>
                <a:lnTo>
                  <a:pt x="334073" y="751839"/>
                </a:lnTo>
                <a:lnTo>
                  <a:pt x="334618" y="750570"/>
                </a:lnTo>
                <a:lnTo>
                  <a:pt x="354672" y="750570"/>
                </a:lnTo>
                <a:lnTo>
                  <a:pt x="348691" y="755650"/>
                </a:lnTo>
                <a:lnTo>
                  <a:pt x="347211" y="758189"/>
                </a:lnTo>
                <a:close/>
              </a:path>
              <a:path w="1075055" h="1045210">
                <a:moveTo>
                  <a:pt x="208106" y="754379"/>
                </a:moveTo>
                <a:lnTo>
                  <a:pt x="203136" y="754379"/>
                </a:lnTo>
                <a:lnTo>
                  <a:pt x="207048" y="751839"/>
                </a:lnTo>
                <a:lnTo>
                  <a:pt x="208106" y="754379"/>
                </a:lnTo>
                <a:close/>
              </a:path>
              <a:path w="1075055" h="1045210">
                <a:moveTo>
                  <a:pt x="332130" y="753110"/>
                </a:moveTo>
                <a:lnTo>
                  <a:pt x="327977" y="751839"/>
                </a:lnTo>
                <a:lnTo>
                  <a:pt x="333374" y="751839"/>
                </a:lnTo>
                <a:lnTo>
                  <a:pt x="332130" y="753110"/>
                </a:lnTo>
                <a:close/>
              </a:path>
              <a:path w="1075055" h="1045210">
                <a:moveTo>
                  <a:pt x="263817" y="762000"/>
                </a:moveTo>
                <a:lnTo>
                  <a:pt x="262280" y="756920"/>
                </a:lnTo>
                <a:lnTo>
                  <a:pt x="261263" y="753110"/>
                </a:lnTo>
                <a:lnTo>
                  <a:pt x="278015" y="753110"/>
                </a:lnTo>
                <a:lnTo>
                  <a:pt x="277837" y="759460"/>
                </a:lnTo>
                <a:lnTo>
                  <a:pt x="275196" y="759460"/>
                </a:lnTo>
                <a:lnTo>
                  <a:pt x="275247" y="760729"/>
                </a:lnTo>
                <a:lnTo>
                  <a:pt x="272375" y="760729"/>
                </a:lnTo>
                <a:lnTo>
                  <a:pt x="263817" y="762000"/>
                </a:lnTo>
                <a:close/>
              </a:path>
              <a:path w="1075055" h="1045210">
                <a:moveTo>
                  <a:pt x="278193" y="754379"/>
                </a:moveTo>
                <a:lnTo>
                  <a:pt x="278015" y="753110"/>
                </a:lnTo>
                <a:lnTo>
                  <a:pt x="278485" y="753110"/>
                </a:lnTo>
                <a:lnTo>
                  <a:pt x="278193" y="754379"/>
                </a:lnTo>
                <a:close/>
              </a:path>
              <a:path w="1075055" h="1045210">
                <a:moveTo>
                  <a:pt x="423546" y="843279"/>
                </a:moveTo>
                <a:lnTo>
                  <a:pt x="396367" y="843279"/>
                </a:lnTo>
                <a:lnTo>
                  <a:pt x="398284" y="842010"/>
                </a:lnTo>
                <a:lnTo>
                  <a:pt x="400241" y="842010"/>
                </a:lnTo>
                <a:lnTo>
                  <a:pt x="406198" y="833120"/>
                </a:lnTo>
                <a:lnTo>
                  <a:pt x="410337" y="826770"/>
                </a:lnTo>
                <a:lnTo>
                  <a:pt x="419949" y="821689"/>
                </a:lnTo>
                <a:lnTo>
                  <a:pt x="422160" y="817879"/>
                </a:lnTo>
                <a:lnTo>
                  <a:pt x="424054" y="815339"/>
                </a:lnTo>
                <a:lnTo>
                  <a:pt x="429704" y="808989"/>
                </a:lnTo>
                <a:lnTo>
                  <a:pt x="435866" y="803910"/>
                </a:lnTo>
                <a:lnTo>
                  <a:pt x="441839" y="797560"/>
                </a:lnTo>
                <a:lnTo>
                  <a:pt x="446925" y="789939"/>
                </a:lnTo>
                <a:lnTo>
                  <a:pt x="453750" y="783589"/>
                </a:lnTo>
                <a:lnTo>
                  <a:pt x="459519" y="777239"/>
                </a:lnTo>
                <a:lnTo>
                  <a:pt x="464661" y="769620"/>
                </a:lnTo>
                <a:lnTo>
                  <a:pt x="469607" y="762000"/>
                </a:lnTo>
                <a:lnTo>
                  <a:pt x="471462" y="759460"/>
                </a:lnTo>
                <a:lnTo>
                  <a:pt x="473633" y="755650"/>
                </a:lnTo>
                <a:lnTo>
                  <a:pt x="478739" y="756920"/>
                </a:lnTo>
                <a:lnTo>
                  <a:pt x="514559" y="756920"/>
                </a:lnTo>
                <a:lnTo>
                  <a:pt x="511949" y="758189"/>
                </a:lnTo>
                <a:lnTo>
                  <a:pt x="510082" y="759460"/>
                </a:lnTo>
                <a:lnTo>
                  <a:pt x="506768" y="764539"/>
                </a:lnTo>
                <a:lnTo>
                  <a:pt x="502475" y="765810"/>
                </a:lnTo>
                <a:lnTo>
                  <a:pt x="497840" y="775970"/>
                </a:lnTo>
                <a:lnTo>
                  <a:pt x="491274" y="779779"/>
                </a:lnTo>
                <a:lnTo>
                  <a:pt x="480415" y="791210"/>
                </a:lnTo>
                <a:lnTo>
                  <a:pt x="474611" y="795020"/>
                </a:lnTo>
                <a:lnTo>
                  <a:pt x="467410" y="802639"/>
                </a:lnTo>
                <a:lnTo>
                  <a:pt x="465518" y="802639"/>
                </a:lnTo>
                <a:lnTo>
                  <a:pt x="464185" y="805179"/>
                </a:lnTo>
                <a:lnTo>
                  <a:pt x="453193" y="815339"/>
                </a:lnTo>
                <a:lnTo>
                  <a:pt x="441671" y="826770"/>
                </a:lnTo>
                <a:lnTo>
                  <a:pt x="429962" y="836929"/>
                </a:lnTo>
                <a:lnTo>
                  <a:pt x="423546" y="843279"/>
                </a:lnTo>
                <a:close/>
              </a:path>
              <a:path w="1075055" h="1045210">
                <a:moveTo>
                  <a:pt x="59521" y="800100"/>
                </a:moveTo>
                <a:lnTo>
                  <a:pt x="55410" y="800100"/>
                </a:lnTo>
                <a:lnTo>
                  <a:pt x="57315" y="791210"/>
                </a:lnTo>
                <a:lnTo>
                  <a:pt x="59867" y="784860"/>
                </a:lnTo>
                <a:lnTo>
                  <a:pt x="71843" y="781050"/>
                </a:lnTo>
                <a:lnTo>
                  <a:pt x="74307" y="778510"/>
                </a:lnTo>
                <a:lnTo>
                  <a:pt x="75476" y="769620"/>
                </a:lnTo>
                <a:lnTo>
                  <a:pt x="77431" y="765810"/>
                </a:lnTo>
                <a:lnTo>
                  <a:pt x="79057" y="760729"/>
                </a:lnTo>
                <a:lnTo>
                  <a:pt x="78981" y="758189"/>
                </a:lnTo>
                <a:lnTo>
                  <a:pt x="104686" y="758189"/>
                </a:lnTo>
                <a:lnTo>
                  <a:pt x="108851" y="759460"/>
                </a:lnTo>
                <a:lnTo>
                  <a:pt x="109030" y="763270"/>
                </a:lnTo>
                <a:lnTo>
                  <a:pt x="98234" y="763270"/>
                </a:lnTo>
                <a:lnTo>
                  <a:pt x="98411" y="764539"/>
                </a:lnTo>
                <a:lnTo>
                  <a:pt x="109090" y="764539"/>
                </a:lnTo>
                <a:lnTo>
                  <a:pt x="109150" y="765810"/>
                </a:lnTo>
                <a:lnTo>
                  <a:pt x="84620" y="765810"/>
                </a:lnTo>
                <a:lnTo>
                  <a:pt x="82866" y="767079"/>
                </a:lnTo>
                <a:lnTo>
                  <a:pt x="81241" y="768350"/>
                </a:lnTo>
                <a:lnTo>
                  <a:pt x="80733" y="770889"/>
                </a:lnTo>
                <a:lnTo>
                  <a:pt x="83526" y="772160"/>
                </a:lnTo>
                <a:lnTo>
                  <a:pt x="109448" y="772160"/>
                </a:lnTo>
                <a:lnTo>
                  <a:pt x="108635" y="773429"/>
                </a:lnTo>
                <a:lnTo>
                  <a:pt x="93840" y="773429"/>
                </a:lnTo>
                <a:lnTo>
                  <a:pt x="92976" y="775970"/>
                </a:lnTo>
                <a:lnTo>
                  <a:pt x="99580" y="775970"/>
                </a:lnTo>
                <a:lnTo>
                  <a:pt x="100571" y="777239"/>
                </a:lnTo>
                <a:lnTo>
                  <a:pt x="102311" y="778510"/>
                </a:lnTo>
                <a:lnTo>
                  <a:pt x="89242" y="778510"/>
                </a:lnTo>
                <a:lnTo>
                  <a:pt x="84035" y="783589"/>
                </a:lnTo>
                <a:lnTo>
                  <a:pt x="83108" y="783589"/>
                </a:lnTo>
                <a:lnTo>
                  <a:pt x="81432" y="786130"/>
                </a:lnTo>
                <a:lnTo>
                  <a:pt x="78828" y="788670"/>
                </a:lnTo>
                <a:lnTo>
                  <a:pt x="71932" y="788670"/>
                </a:lnTo>
                <a:lnTo>
                  <a:pt x="71145" y="789939"/>
                </a:lnTo>
                <a:lnTo>
                  <a:pt x="71653" y="791210"/>
                </a:lnTo>
                <a:lnTo>
                  <a:pt x="71729" y="792479"/>
                </a:lnTo>
                <a:lnTo>
                  <a:pt x="91859" y="792479"/>
                </a:lnTo>
                <a:lnTo>
                  <a:pt x="76619" y="796289"/>
                </a:lnTo>
                <a:lnTo>
                  <a:pt x="64516" y="796289"/>
                </a:lnTo>
                <a:lnTo>
                  <a:pt x="59042" y="797560"/>
                </a:lnTo>
                <a:lnTo>
                  <a:pt x="58775" y="798829"/>
                </a:lnTo>
                <a:lnTo>
                  <a:pt x="59521" y="800100"/>
                </a:lnTo>
                <a:close/>
              </a:path>
              <a:path w="1075055" h="1045210">
                <a:moveTo>
                  <a:pt x="215722" y="760729"/>
                </a:moveTo>
                <a:lnTo>
                  <a:pt x="205447" y="760729"/>
                </a:lnTo>
                <a:lnTo>
                  <a:pt x="211188" y="759460"/>
                </a:lnTo>
                <a:lnTo>
                  <a:pt x="215722" y="760729"/>
                </a:lnTo>
                <a:close/>
              </a:path>
              <a:path w="1075055" h="1045210">
                <a:moveTo>
                  <a:pt x="288036" y="781050"/>
                </a:moveTo>
                <a:lnTo>
                  <a:pt x="282092" y="778510"/>
                </a:lnTo>
                <a:lnTo>
                  <a:pt x="280568" y="769620"/>
                </a:lnTo>
                <a:lnTo>
                  <a:pt x="273621" y="767079"/>
                </a:lnTo>
                <a:lnTo>
                  <a:pt x="273824" y="764539"/>
                </a:lnTo>
                <a:lnTo>
                  <a:pt x="273366" y="762000"/>
                </a:lnTo>
                <a:lnTo>
                  <a:pt x="272375" y="760729"/>
                </a:lnTo>
                <a:lnTo>
                  <a:pt x="275247" y="760729"/>
                </a:lnTo>
                <a:lnTo>
                  <a:pt x="275907" y="759460"/>
                </a:lnTo>
                <a:lnTo>
                  <a:pt x="277583" y="759460"/>
                </a:lnTo>
                <a:lnTo>
                  <a:pt x="276250" y="764539"/>
                </a:lnTo>
                <a:lnTo>
                  <a:pt x="281762" y="767079"/>
                </a:lnTo>
                <a:lnTo>
                  <a:pt x="295503" y="767079"/>
                </a:lnTo>
                <a:lnTo>
                  <a:pt x="298627" y="769620"/>
                </a:lnTo>
                <a:lnTo>
                  <a:pt x="284848" y="769620"/>
                </a:lnTo>
                <a:lnTo>
                  <a:pt x="284670" y="770889"/>
                </a:lnTo>
                <a:lnTo>
                  <a:pt x="284518" y="770889"/>
                </a:lnTo>
                <a:lnTo>
                  <a:pt x="283857" y="772160"/>
                </a:lnTo>
                <a:lnTo>
                  <a:pt x="282587" y="772160"/>
                </a:lnTo>
                <a:lnTo>
                  <a:pt x="283006" y="773429"/>
                </a:lnTo>
                <a:lnTo>
                  <a:pt x="283324" y="773429"/>
                </a:lnTo>
                <a:lnTo>
                  <a:pt x="283718" y="774700"/>
                </a:lnTo>
                <a:lnTo>
                  <a:pt x="284354" y="775970"/>
                </a:lnTo>
                <a:lnTo>
                  <a:pt x="296735" y="775970"/>
                </a:lnTo>
                <a:lnTo>
                  <a:pt x="296202" y="777239"/>
                </a:lnTo>
                <a:lnTo>
                  <a:pt x="295478" y="777239"/>
                </a:lnTo>
                <a:lnTo>
                  <a:pt x="295558" y="777373"/>
                </a:lnTo>
                <a:lnTo>
                  <a:pt x="293331" y="778510"/>
                </a:lnTo>
                <a:lnTo>
                  <a:pt x="288036" y="781050"/>
                </a:lnTo>
                <a:close/>
              </a:path>
              <a:path w="1075055" h="1045210">
                <a:moveTo>
                  <a:pt x="109090" y="764539"/>
                </a:moveTo>
                <a:lnTo>
                  <a:pt x="99568" y="764539"/>
                </a:lnTo>
                <a:lnTo>
                  <a:pt x="99466" y="763270"/>
                </a:lnTo>
                <a:lnTo>
                  <a:pt x="109030" y="763270"/>
                </a:lnTo>
                <a:lnTo>
                  <a:pt x="109090" y="764539"/>
                </a:lnTo>
                <a:close/>
              </a:path>
              <a:path w="1075055" h="1045210">
                <a:moveTo>
                  <a:pt x="295503" y="767079"/>
                </a:moveTo>
                <a:lnTo>
                  <a:pt x="281762" y="767079"/>
                </a:lnTo>
                <a:lnTo>
                  <a:pt x="283679" y="765810"/>
                </a:lnTo>
                <a:lnTo>
                  <a:pt x="289763" y="763270"/>
                </a:lnTo>
                <a:lnTo>
                  <a:pt x="292682" y="765810"/>
                </a:lnTo>
                <a:lnTo>
                  <a:pt x="295503" y="767079"/>
                </a:lnTo>
                <a:close/>
              </a:path>
              <a:path w="1075055" h="1045210">
                <a:moveTo>
                  <a:pt x="165214" y="797560"/>
                </a:moveTo>
                <a:lnTo>
                  <a:pt x="163550" y="796289"/>
                </a:lnTo>
                <a:lnTo>
                  <a:pt x="163310" y="796289"/>
                </a:lnTo>
                <a:lnTo>
                  <a:pt x="159639" y="793750"/>
                </a:lnTo>
                <a:lnTo>
                  <a:pt x="164109" y="787400"/>
                </a:lnTo>
                <a:lnTo>
                  <a:pt x="155333" y="787400"/>
                </a:lnTo>
                <a:lnTo>
                  <a:pt x="155206" y="784860"/>
                </a:lnTo>
                <a:lnTo>
                  <a:pt x="152577" y="784860"/>
                </a:lnTo>
                <a:lnTo>
                  <a:pt x="152488" y="782320"/>
                </a:lnTo>
                <a:lnTo>
                  <a:pt x="157530" y="779779"/>
                </a:lnTo>
                <a:lnTo>
                  <a:pt x="157734" y="778510"/>
                </a:lnTo>
                <a:lnTo>
                  <a:pt x="157924" y="775970"/>
                </a:lnTo>
                <a:lnTo>
                  <a:pt x="159131" y="770889"/>
                </a:lnTo>
                <a:lnTo>
                  <a:pt x="160172" y="768350"/>
                </a:lnTo>
                <a:lnTo>
                  <a:pt x="161074" y="765810"/>
                </a:lnTo>
                <a:lnTo>
                  <a:pt x="150622" y="765810"/>
                </a:lnTo>
                <a:lnTo>
                  <a:pt x="150761" y="764539"/>
                </a:lnTo>
                <a:lnTo>
                  <a:pt x="163843" y="764539"/>
                </a:lnTo>
                <a:lnTo>
                  <a:pt x="165569" y="770889"/>
                </a:lnTo>
                <a:lnTo>
                  <a:pt x="166279" y="770889"/>
                </a:lnTo>
                <a:lnTo>
                  <a:pt x="176034" y="773429"/>
                </a:lnTo>
                <a:lnTo>
                  <a:pt x="177607" y="777239"/>
                </a:lnTo>
                <a:lnTo>
                  <a:pt x="166916" y="777239"/>
                </a:lnTo>
                <a:lnTo>
                  <a:pt x="166879" y="778510"/>
                </a:lnTo>
                <a:lnTo>
                  <a:pt x="167170" y="779779"/>
                </a:lnTo>
                <a:lnTo>
                  <a:pt x="167347" y="781050"/>
                </a:lnTo>
                <a:lnTo>
                  <a:pt x="179179" y="781050"/>
                </a:lnTo>
                <a:lnTo>
                  <a:pt x="179703" y="782320"/>
                </a:lnTo>
                <a:lnTo>
                  <a:pt x="181393" y="783589"/>
                </a:lnTo>
                <a:lnTo>
                  <a:pt x="174688" y="783589"/>
                </a:lnTo>
                <a:lnTo>
                  <a:pt x="173672" y="784860"/>
                </a:lnTo>
                <a:lnTo>
                  <a:pt x="174092" y="786129"/>
                </a:lnTo>
                <a:lnTo>
                  <a:pt x="184772" y="786130"/>
                </a:lnTo>
                <a:lnTo>
                  <a:pt x="186462" y="787400"/>
                </a:lnTo>
                <a:lnTo>
                  <a:pt x="164109" y="787400"/>
                </a:lnTo>
                <a:lnTo>
                  <a:pt x="155397" y="788670"/>
                </a:lnTo>
                <a:lnTo>
                  <a:pt x="189026" y="788670"/>
                </a:lnTo>
                <a:lnTo>
                  <a:pt x="191349" y="791210"/>
                </a:lnTo>
                <a:lnTo>
                  <a:pt x="193776" y="793750"/>
                </a:lnTo>
                <a:lnTo>
                  <a:pt x="168427" y="793750"/>
                </a:lnTo>
                <a:lnTo>
                  <a:pt x="165214" y="797560"/>
                </a:lnTo>
                <a:close/>
              </a:path>
              <a:path w="1075055" h="1045210">
                <a:moveTo>
                  <a:pt x="109448" y="772160"/>
                </a:moveTo>
                <a:lnTo>
                  <a:pt x="87693" y="772160"/>
                </a:lnTo>
                <a:lnTo>
                  <a:pt x="87350" y="770889"/>
                </a:lnTo>
                <a:lnTo>
                  <a:pt x="87490" y="768350"/>
                </a:lnTo>
                <a:lnTo>
                  <a:pt x="85964" y="767043"/>
                </a:lnTo>
                <a:lnTo>
                  <a:pt x="84620" y="765810"/>
                </a:lnTo>
                <a:lnTo>
                  <a:pt x="109150" y="765810"/>
                </a:lnTo>
                <a:lnTo>
                  <a:pt x="109448" y="772160"/>
                </a:lnTo>
                <a:close/>
              </a:path>
              <a:path w="1075055" h="1045210">
                <a:moveTo>
                  <a:pt x="146977" y="779779"/>
                </a:moveTo>
                <a:lnTo>
                  <a:pt x="142570" y="772160"/>
                </a:lnTo>
                <a:lnTo>
                  <a:pt x="141795" y="769620"/>
                </a:lnTo>
                <a:lnTo>
                  <a:pt x="142530" y="765810"/>
                </a:lnTo>
                <a:lnTo>
                  <a:pt x="149219" y="767043"/>
                </a:lnTo>
                <a:lnTo>
                  <a:pt x="152695" y="767079"/>
                </a:lnTo>
                <a:lnTo>
                  <a:pt x="153017" y="774700"/>
                </a:lnTo>
                <a:lnTo>
                  <a:pt x="153037" y="777276"/>
                </a:lnTo>
                <a:lnTo>
                  <a:pt x="146977" y="779779"/>
                </a:lnTo>
                <a:close/>
              </a:path>
              <a:path w="1075055" h="1045210">
                <a:moveTo>
                  <a:pt x="152695" y="767079"/>
                </a:moveTo>
                <a:lnTo>
                  <a:pt x="149416" y="767079"/>
                </a:lnTo>
                <a:lnTo>
                  <a:pt x="149567" y="765810"/>
                </a:lnTo>
                <a:lnTo>
                  <a:pt x="152641" y="765810"/>
                </a:lnTo>
                <a:lnTo>
                  <a:pt x="152695" y="767079"/>
                </a:lnTo>
                <a:close/>
              </a:path>
              <a:path w="1075055" h="1045210">
                <a:moveTo>
                  <a:pt x="149416" y="767079"/>
                </a:moveTo>
                <a:lnTo>
                  <a:pt x="149225" y="767079"/>
                </a:lnTo>
                <a:lnTo>
                  <a:pt x="149416" y="767079"/>
                </a:lnTo>
                <a:close/>
              </a:path>
              <a:path w="1075055" h="1045210">
                <a:moveTo>
                  <a:pt x="298386" y="770889"/>
                </a:moveTo>
                <a:lnTo>
                  <a:pt x="284721" y="770889"/>
                </a:lnTo>
                <a:lnTo>
                  <a:pt x="284848" y="769620"/>
                </a:lnTo>
                <a:lnTo>
                  <a:pt x="298627" y="769620"/>
                </a:lnTo>
                <a:lnTo>
                  <a:pt x="298386" y="770889"/>
                </a:lnTo>
                <a:close/>
              </a:path>
              <a:path w="1075055" h="1045210">
                <a:moveTo>
                  <a:pt x="324597" y="777239"/>
                </a:moveTo>
                <a:lnTo>
                  <a:pt x="316052" y="777239"/>
                </a:lnTo>
                <a:lnTo>
                  <a:pt x="316077" y="769620"/>
                </a:lnTo>
                <a:lnTo>
                  <a:pt x="330140" y="769620"/>
                </a:lnTo>
                <a:lnTo>
                  <a:pt x="328467" y="772160"/>
                </a:lnTo>
                <a:lnTo>
                  <a:pt x="324597" y="777239"/>
                </a:lnTo>
                <a:close/>
              </a:path>
              <a:path w="1075055" h="1045210">
                <a:moveTo>
                  <a:pt x="296735" y="775970"/>
                </a:moveTo>
                <a:lnTo>
                  <a:pt x="285165" y="775970"/>
                </a:lnTo>
                <a:lnTo>
                  <a:pt x="285724" y="773429"/>
                </a:lnTo>
                <a:lnTo>
                  <a:pt x="283006" y="773429"/>
                </a:lnTo>
                <a:lnTo>
                  <a:pt x="282905" y="772160"/>
                </a:lnTo>
                <a:lnTo>
                  <a:pt x="284010" y="772160"/>
                </a:lnTo>
                <a:lnTo>
                  <a:pt x="284734" y="770889"/>
                </a:lnTo>
                <a:lnTo>
                  <a:pt x="298105" y="770889"/>
                </a:lnTo>
                <a:lnTo>
                  <a:pt x="297281" y="773429"/>
                </a:lnTo>
                <a:lnTo>
                  <a:pt x="296735" y="775970"/>
                </a:lnTo>
                <a:close/>
              </a:path>
              <a:path w="1075055" h="1045210">
                <a:moveTo>
                  <a:pt x="99580" y="775970"/>
                </a:moveTo>
                <a:lnTo>
                  <a:pt x="95034" y="775970"/>
                </a:lnTo>
                <a:lnTo>
                  <a:pt x="97459" y="774700"/>
                </a:lnTo>
                <a:lnTo>
                  <a:pt x="96316" y="774700"/>
                </a:lnTo>
                <a:lnTo>
                  <a:pt x="95199" y="773429"/>
                </a:lnTo>
                <a:lnTo>
                  <a:pt x="108635" y="773429"/>
                </a:lnTo>
                <a:lnTo>
                  <a:pt x="98590" y="774700"/>
                </a:lnTo>
                <a:lnTo>
                  <a:pt x="99580" y="775970"/>
                </a:lnTo>
                <a:close/>
              </a:path>
              <a:path w="1075055" h="1045210">
                <a:moveTo>
                  <a:pt x="111707" y="784860"/>
                </a:moveTo>
                <a:lnTo>
                  <a:pt x="94259" y="784860"/>
                </a:lnTo>
                <a:lnTo>
                  <a:pt x="89242" y="778510"/>
                </a:lnTo>
                <a:lnTo>
                  <a:pt x="102311" y="778510"/>
                </a:lnTo>
                <a:lnTo>
                  <a:pt x="108889" y="777239"/>
                </a:lnTo>
                <a:lnTo>
                  <a:pt x="112737" y="779779"/>
                </a:lnTo>
                <a:lnTo>
                  <a:pt x="111201" y="783589"/>
                </a:lnTo>
                <a:lnTo>
                  <a:pt x="111707" y="784860"/>
                </a:lnTo>
                <a:close/>
              </a:path>
              <a:path w="1075055" h="1045210">
                <a:moveTo>
                  <a:pt x="179179" y="781050"/>
                </a:moveTo>
                <a:lnTo>
                  <a:pt x="167347" y="781050"/>
                </a:lnTo>
                <a:lnTo>
                  <a:pt x="169748" y="779779"/>
                </a:lnTo>
                <a:lnTo>
                  <a:pt x="169393" y="778510"/>
                </a:lnTo>
                <a:lnTo>
                  <a:pt x="169151" y="778510"/>
                </a:lnTo>
                <a:lnTo>
                  <a:pt x="168503" y="777239"/>
                </a:lnTo>
                <a:lnTo>
                  <a:pt x="177607" y="777239"/>
                </a:lnTo>
                <a:lnTo>
                  <a:pt x="179179" y="781050"/>
                </a:lnTo>
                <a:close/>
              </a:path>
              <a:path w="1075055" h="1045210">
                <a:moveTo>
                  <a:pt x="295749" y="777276"/>
                </a:moveTo>
                <a:lnTo>
                  <a:pt x="295527" y="777239"/>
                </a:lnTo>
                <a:lnTo>
                  <a:pt x="295821" y="777239"/>
                </a:lnTo>
                <a:close/>
              </a:path>
              <a:path w="1075055" h="1045210">
                <a:moveTo>
                  <a:pt x="301498" y="793750"/>
                </a:moveTo>
                <a:lnTo>
                  <a:pt x="292709" y="786129"/>
                </a:lnTo>
                <a:lnTo>
                  <a:pt x="293408" y="782320"/>
                </a:lnTo>
                <a:lnTo>
                  <a:pt x="297764" y="781050"/>
                </a:lnTo>
                <a:lnTo>
                  <a:pt x="295558" y="777373"/>
                </a:lnTo>
                <a:lnTo>
                  <a:pt x="295749" y="777276"/>
                </a:lnTo>
                <a:lnTo>
                  <a:pt x="303288" y="778510"/>
                </a:lnTo>
                <a:lnTo>
                  <a:pt x="323630" y="778510"/>
                </a:lnTo>
                <a:lnTo>
                  <a:pt x="320173" y="781050"/>
                </a:lnTo>
                <a:lnTo>
                  <a:pt x="300342" y="781050"/>
                </a:lnTo>
                <a:lnTo>
                  <a:pt x="298971" y="782320"/>
                </a:lnTo>
                <a:lnTo>
                  <a:pt x="298932" y="783589"/>
                </a:lnTo>
                <a:lnTo>
                  <a:pt x="298399" y="784860"/>
                </a:lnTo>
                <a:lnTo>
                  <a:pt x="299960" y="784860"/>
                </a:lnTo>
                <a:lnTo>
                  <a:pt x="301371" y="786129"/>
                </a:lnTo>
                <a:lnTo>
                  <a:pt x="313259" y="786129"/>
                </a:lnTo>
                <a:lnTo>
                  <a:pt x="312762" y="792479"/>
                </a:lnTo>
                <a:lnTo>
                  <a:pt x="301498" y="793750"/>
                </a:lnTo>
                <a:close/>
              </a:path>
              <a:path w="1075055" h="1045210">
                <a:moveTo>
                  <a:pt x="234033" y="782320"/>
                </a:moveTo>
                <a:lnTo>
                  <a:pt x="224282" y="782320"/>
                </a:lnTo>
                <a:lnTo>
                  <a:pt x="224153" y="778510"/>
                </a:lnTo>
                <a:lnTo>
                  <a:pt x="234670" y="778510"/>
                </a:lnTo>
                <a:lnTo>
                  <a:pt x="234033" y="782320"/>
                </a:lnTo>
                <a:close/>
              </a:path>
              <a:path w="1075055" h="1045210">
                <a:moveTo>
                  <a:pt x="313259" y="786129"/>
                </a:moveTo>
                <a:lnTo>
                  <a:pt x="301371" y="786129"/>
                </a:lnTo>
                <a:lnTo>
                  <a:pt x="301967" y="784860"/>
                </a:lnTo>
                <a:lnTo>
                  <a:pt x="302615" y="784860"/>
                </a:lnTo>
                <a:lnTo>
                  <a:pt x="302538" y="783589"/>
                </a:lnTo>
                <a:lnTo>
                  <a:pt x="302768" y="782320"/>
                </a:lnTo>
                <a:lnTo>
                  <a:pt x="301701" y="782320"/>
                </a:lnTo>
                <a:lnTo>
                  <a:pt x="300342" y="781050"/>
                </a:lnTo>
                <a:lnTo>
                  <a:pt x="320173" y="781050"/>
                </a:lnTo>
                <a:lnTo>
                  <a:pt x="313259" y="786129"/>
                </a:lnTo>
                <a:close/>
              </a:path>
              <a:path w="1075055" h="1045210">
                <a:moveTo>
                  <a:pt x="136184" y="837962"/>
                </a:moveTo>
                <a:lnTo>
                  <a:pt x="129689" y="835660"/>
                </a:lnTo>
                <a:lnTo>
                  <a:pt x="123458" y="831850"/>
                </a:lnTo>
                <a:lnTo>
                  <a:pt x="118258" y="826770"/>
                </a:lnTo>
                <a:lnTo>
                  <a:pt x="114185" y="819150"/>
                </a:lnTo>
                <a:lnTo>
                  <a:pt x="112635" y="816610"/>
                </a:lnTo>
                <a:lnTo>
                  <a:pt x="107188" y="815339"/>
                </a:lnTo>
                <a:lnTo>
                  <a:pt x="107734" y="810260"/>
                </a:lnTo>
                <a:lnTo>
                  <a:pt x="105751" y="808989"/>
                </a:lnTo>
                <a:lnTo>
                  <a:pt x="99491" y="806450"/>
                </a:lnTo>
                <a:lnTo>
                  <a:pt x="97750" y="801370"/>
                </a:lnTo>
                <a:lnTo>
                  <a:pt x="89281" y="801370"/>
                </a:lnTo>
                <a:lnTo>
                  <a:pt x="91859" y="792479"/>
                </a:lnTo>
                <a:lnTo>
                  <a:pt x="73850" y="792479"/>
                </a:lnTo>
                <a:lnTo>
                  <a:pt x="74955" y="791210"/>
                </a:lnTo>
                <a:lnTo>
                  <a:pt x="74510" y="789939"/>
                </a:lnTo>
                <a:lnTo>
                  <a:pt x="74231" y="788670"/>
                </a:lnTo>
                <a:lnTo>
                  <a:pt x="78828" y="788670"/>
                </a:lnTo>
                <a:lnTo>
                  <a:pt x="80594" y="787400"/>
                </a:lnTo>
                <a:lnTo>
                  <a:pt x="81432" y="786129"/>
                </a:lnTo>
                <a:lnTo>
                  <a:pt x="84035" y="783589"/>
                </a:lnTo>
                <a:lnTo>
                  <a:pt x="87096" y="783589"/>
                </a:lnTo>
                <a:lnTo>
                  <a:pt x="87440" y="786129"/>
                </a:lnTo>
                <a:lnTo>
                  <a:pt x="87934" y="788670"/>
                </a:lnTo>
                <a:lnTo>
                  <a:pt x="88315" y="789939"/>
                </a:lnTo>
                <a:lnTo>
                  <a:pt x="119985" y="789939"/>
                </a:lnTo>
                <a:lnTo>
                  <a:pt x="121475" y="795020"/>
                </a:lnTo>
                <a:lnTo>
                  <a:pt x="127000" y="795020"/>
                </a:lnTo>
                <a:lnTo>
                  <a:pt x="127394" y="800100"/>
                </a:lnTo>
                <a:lnTo>
                  <a:pt x="132245" y="802639"/>
                </a:lnTo>
                <a:lnTo>
                  <a:pt x="133510" y="806450"/>
                </a:lnTo>
                <a:lnTo>
                  <a:pt x="110426" y="806450"/>
                </a:lnTo>
                <a:lnTo>
                  <a:pt x="110756" y="807720"/>
                </a:lnTo>
                <a:lnTo>
                  <a:pt x="133932" y="807720"/>
                </a:lnTo>
                <a:lnTo>
                  <a:pt x="134473" y="810260"/>
                </a:lnTo>
                <a:lnTo>
                  <a:pt x="129514" y="810260"/>
                </a:lnTo>
                <a:lnTo>
                  <a:pt x="127628" y="811529"/>
                </a:lnTo>
                <a:lnTo>
                  <a:pt x="113892" y="811529"/>
                </a:lnTo>
                <a:lnTo>
                  <a:pt x="114630" y="812800"/>
                </a:lnTo>
                <a:lnTo>
                  <a:pt x="125742" y="812800"/>
                </a:lnTo>
                <a:lnTo>
                  <a:pt x="128143" y="815339"/>
                </a:lnTo>
                <a:lnTo>
                  <a:pt x="131762" y="817879"/>
                </a:lnTo>
                <a:lnTo>
                  <a:pt x="135369" y="817879"/>
                </a:lnTo>
                <a:lnTo>
                  <a:pt x="137643" y="822960"/>
                </a:lnTo>
                <a:lnTo>
                  <a:pt x="140405" y="826770"/>
                </a:lnTo>
                <a:lnTo>
                  <a:pt x="129692" y="826770"/>
                </a:lnTo>
                <a:lnTo>
                  <a:pt x="128536" y="828039"/>
                </a:lnTo>
                <a:lnTo>
                  <a:pt x="127889" y="828039"/>
                </a:lnTo>
                <a:lnTo>
                  <a:pt x="128016" y="829310"/>
                </a:lnTo>
                <a:lnTo>
                  <a:pt x="129260" y="830579"/>
                </a:lnTo>
                <a:lnTo>
                  <a:pt x="146126" y="830579"/>
                </a:lnTo>
                <a:lnTo>
                  <a:pt x="147015" y="835660"/>
                </a:lnTo>
                <a:lnTo>
                  <a:pt x="163588" y="835660"/>
                </a:lnTo>
                <a:lnTo>
                  <a:pt x="163215" y="836929"/>
                </a:lnTo>
                <a:lnTo>
                  <a:pt x="136855" y="836929"/>
                </a:lnTo>
                <a:lnTo>
                  <a:pt x="136184" y="837962"/>
                </a:lnTo>
                <a:close/>
              </a:path>
              <a:path w="1075055" h="1045210">
                <a:moveTo>
                  <a:pt x="184772" y="786129"/>
                </a:moveTo>
                <a:lnTo>
                  <a:pt x="176198" y="786129"/>
                </a:lnTo>
                <a:lnTo>
                  <a:pt x="175260" y="783589"/>
                </a:lnTo>
                <a:lnTo>
                  <a:pt x="181393" y="783589"/>
                </a:lnTo>
                <a:lnTo>
                  <a:pt x="184772" y="786129"/>
                </a:lnTo>
                <a:close/>
              </a:path>
              <a:path w="1075055" h="1045210">
                <a:moveTo>
                  <a:pt x="94284" y="784892"/>
                </a:moveTo>
                <a:close/>
              </a:path>
              <a:path w="1075055" h="1045210">
                <a:moveTo>
                  <a:pt x="115189" y="787400"/>
                </a:moveTo>
                <a:lnTo>
                  <a:pt x="96266" y="787400"/>
                </a:lnTo>
                <a:lnTo>
                  <a:pt x="94322" y="784860"/>
                </a:lnTo>
                <a:lnTo>
                  <a:pt x="112026" y="784860"/>
                </a:lnTo>
                <a:lnTo>
                  <a:pt x="115189" y="787400"/>
                </a:lnTo>
                <a:close/>
              </a:path>
              <a:path w="1075055" h="1045210">
                <a:moveTo>
                  <a:pt x="119985" y="789939"/>
                </a:moveTo>
                <a:lnTo>
                  <a:pt x="88315" y="789939"/>
                </a:lnTo>
                <a:lnTo>
                  <a:pt x="94284" y="784892"/>
                </a:lnTo>
                <a:lnTo>
                  <a:pt x="96266" y="787400"/>
                </a:lnTo>
                <a:lnTo>
                  <a:pt x="119240" y="787400"/>
                </a:lnTo>
                <a:lnTo>
                  <a:pt x="119985" y="789939"/>
                </a:lnTo>
                <a:close/>
              </a:path>
              <a:path w="1075055" h="1045210">
                <a:moveTo>
                  <a:pt x="238027" y="787400"/>
                </a:moveTo>
                <a:lnTo>
                  <a:pt x="236562" y="787400"/>
                </a:lnTo>
                <a:lnTo>
                  <a:pt x="236207" y="786130"/>
                </a:lnTo>
                <a:lnTo>
                  <a:pt x="236385" y="786130"/>
                </a:lnTo>
                <a:lnTo>
                  <a:pt x="238027" y="787400"/>
                </a:lnTo>
                <a:close/>
              </a:path>
              <a:path w="1075055" h="1045210">
                <a:moveTo>
                  <a:pt x="204520" y="836929"/>
                </a:moveTo>
                <a:lnTo>
                  <a:pt x="193133" y="825500"/>
                </a:lnTo>
                <a:lnTo>
                  <a:pt x="187520" y="819150"/>
                </a:lnTo>
                <a:lnTo>
                  <a:pt x="181888" y="814070"/>
                </a:lnTo>
                <a:lnTo>
                  <a:pt x="178066" y="810260"/>
                </a:lnTo>
                <a:lnTo>
                  <a:pt x="174066" y="806450"/>
                </a:lnTo>
                <a:lnTo>
                  <a:pt x="169418" y="800100"/>
                </a:lnTo>
                <a:lnTo>
                  <a:pt x="168136" y="800100"/>
                </a:lnTo>
                <a:lnTo>
                  <a:pt x="168427" y="793750"/>
                </a:lnTo>
                <a:lnTo>
                  <a:pt x="194691" y="793750"/>
                </a:lnTo>
                <a:lnTo>
                  <a:pt x="196227" y="795020"/>
                </a:lnTo>
                <a:lnTo>
                  <a:pt x="196684" y="802639"/>
                </a:lnTo>
                <a:lnTo>
                  <a:pt x="204520" y="803910"/>
                </a:lnTo>
                <a:lnTo>
                  <a:pt x="190373" y="803910"/>
                </a:lnTo>
                <a:lnTo>
                  <a:pt x="190665" y="805179"/>
                </a:lnTo>
                <a:lnTo>
                  <a:pt x="205642" y="805179"/>
                </a:lnTo>
                <a:lnTo>
                  <a:pt x="211248" y="811529"/>
                </a:lnTo>
                <a:lnTo>
                  <a:pt x="197041" y="811529"/>
                </a:lnTo>
                <a:lnTo>
                  <a:pt x="196862" y="812800"/>
                </a:lnTo>
                <a:lnTo>
                  <a:pt x="212369" y="812800"/>
                </a:lnTo>
                <a:lnTo>
                  <a:pt x="217868" y="817879"/>
                </a:lnTo>
                <a:lnTo>
                  <a:pt x="220941" y="822960"/>
                </a:lnTo>
                <a:lnTo>
                  <a:pt x="219113" y="822960"/>
                </a:lnTo>
                <a:lnTo>
                  <a:pt x="218503" y="824229"/>
                </a:lnTo>
                <a:lnTo>
                  <a:pt x="197878" y="824229"/>
                </a:lnTo>
                <a:lnTo>
                  <a:pt x="197231" y="825500"/>
                </a:lnTo>
                <a:lnTo>
                  <a:pt x="218046" y="825500"/>
                </a:lnTo>
                <a:lnTo>
                  <a:pt x="217271" y="828039"/>
                </a:lnTo>
                <a:lnTo>
                  <a:pt x="216128" y="830579"/>
                </a:lnTo>
                <a:lnTo>
                  <a:pt x="218106" y="831367"/>
                </a:lnTo>
                <a:lnTo>
                  <a:pt x="218084" y="831850"/>
                </a:lnTo>
                <a:lnTo>
                  <a:pt x="222738" y="831850"/>
                </a:lnTo>
                <a:lnTo>
                  <a:pt x="222554" y="833120"/>
                </a:lnTo>
                <a:lnTo>
                  <a:pt x="223062" y="834389"/>
                </a:lnTo>
                <a:lnTo>
                  <a:pt x="213461" y="834389"/>
                </a:lnTo>
                <a:lnTo>
                  <a:pt x="204520" y="836929"/>
                </a:lnTo>
                <a:close/>
              </a:path>
              <a:path w="1075055" h="1045210">
                <a:moveTo>
                  <a:pt x="68390" y="803910"/>
                </a:moveTo>
                <a:lnTo>
                  <a:pt x="61760" y="803910"/>
                </a:lnTo>
                <a:lnTo>
                  <a:pt x="64516" y="796289"/>
                </a:lnTo>
                <a:lnTo>
                  <a:pt x="76619" y="796289"/>
                </a:lnTo>
                <a:lnTo>
                  <a:pt x="76061" y="801370"/>
                </a:lnTo>
                <a:lnTo>
                  <a:pt x="75316" y="802639"/>
                </a:lnTo>
                <a:lnTo>
                  <a:pt x="68046" y="802639"/>
                </a:lnTo>
                <a:lnTo>
                  <a:pt x="68390" y="803910"/>
                </a:lnTo>
                <a:close/>
              </a:path>
              <a:path w="1075055" h="1045210">
                <a:moveTo>
                  <a:pt x="390613" y="875029"/>
                </a:moveTo>
                <a:lnTo>
                  <a:pt x="346570" y="875029"/>
                </a:lnTo>
                <a:lnTo>
                  <a:pt x="352958" y="873760"/>
                </a:lnTo>
                <a:lnTo>
                  <a:pt x="357379" y="871220"/>
                </a:lnTo>
                <a:lnTo>
                  <a:pt x="362331" y="869950"/>
                </a:lnTo>
                <a:lnTo>
                  <a:pt x="357022" y="867410"/>
                </a:lnTo>
                <a:lnTo>
                  <a:pt x="357987" y="864870"/>
                </a:lnTo>
                <a:lnTo>
                  <a:pt x="360324" y="862329"/>
                </a:lnTo>
                <a:lnTo>
                  <a:pt x="361339" y="859789"/>
                </a:lnTo>
                <a:lnTo>
                  <a:pt x="357720" y="857250"/>
                </a:lnTo>
                <a:lnTo>
                  <a:pt x="354534" y="853439"/>
                </a:lnTo>
                <a:lnTo>
                  <a:pt x="354534" y="849629"/>
                </a:lnTo>
                <a:lnTo>
                  <a:pt x="352347" y="849629"/>
                </a:lnTo>
                <a:lnTo>
                  <a:pt x="352145" y="848360"/>
                </a:lnTo>
                <a:lnTo>
                  <a:pt x="351878" y="847089"/>
                </a:lnTo>
                <a:lnTo>
                  <a:pt x="346570" y="842010"/>
                </a:lnTo>
                <a:lnTo>
                  <a:pt x="341971" y="836929"/>
                </a:lnTo>
                <a:lnTo>
                  <a:pt x="337302" y="831850"/>
                </a:lnTo>
                <a:lnTo>
                  <a:pt x="332576" y="826770"/>
                </a:lnTo>
                <a:lnTo>
                  <a:pt x="329412" y="824229"/>
                </a:lnTo>
                <a:lnTo>
                  <a:pt x="329107" y="821689"/>
                </a:lnTo>
                <a:lnTo>
                  <a:pt x="330962" y="816610"/>
                </a:lnTo>
                <a:lnTo>
                  <a:pt x="320789" y="815339"/>
                </a:lnTo>
                <a:lnTo>
                  <a:pt x="317906" y="806450"/>
                </a:lnTo>
                <a:lnTo>
                  <a:pt x="315912" y="805179"/>
                </a:lnTo>
                <a:lnTo>
                  <a:pt x="310819" y="803910"/>
                </a:lnTo>
                <a:lnTo>
                  <a:pt x="315252" y="797560"/>
                </a:lnTo>
                <a:lnTo>
                  <a:pt x="318731" y="798829"/>
                </a:lnTo>
                <a:lnTo>
                  <a:pt x="321400" y="801370"/>
                </a:lnTo>
                <a:lnTo>
                  <a:pt x="328574" y="801370"/>
                </a:lnTo>
                <a:lnTo>
                  <a:pt x="330047" y="808989"/>
                </a:lnTo>
                <a:lnTo>
                  <a:pt x="338984" y="808989"/>
                </a:lnTo>
                <a:lnTo>
                  <a:pt x="339407" y="811529"/>
                </a:lnTo>
                <a:lnTo>
                  <a:pt x="340537" y="814070"/>
                </a:lnTo>
                <a:lnTo>
                  <a:pt x="346316" y="816610"/>
                </a:lnTo>
                <a:lnTo>
                  <a:pt x="348691" y="820420"/>
                </a:lnTo>
                <a:lnTo>
                  <a:pt x="353363" y="824294"/>
                </a:lnTo>
                <a:lnTo>
                  <a:pt x="355028" y="825500"/>
                </a:lnTo>
                <a:lnTo>
                  <a:pt x="362471" y="829310"/>
                </a:lnTo>
                <a:lnTo>
                  <a:pt x="367767" y="830579"/>
                </a:lnTo>
                <a:lnTo>
                  <a:pt x="370039" y="838200"/>
                </a:lnTo>
                <a:lnTo>
                  <a:pt x="376339" y="838200"/>
                </a:lnTo>
                <a:lnTo>
                  <a:pt x="375272" y="840739"/>
                </a:lnTo>
                <a:lnTo>
                  <a:pt x="367449" y="840739"/>
                </a:lnTo>
                <a:lnTo>
                  <a:pt x="367474" y="843279"/>
                </a:lnTo>
                <a:lnTo>
                  <a:pt x="375584" y="843279"/>
                </a:lnTo>
                <a:lnTo>
                  <a:pt x="376429" y="844550"/>
                </a:lnTo>
                <a:lnTo>
                  <a:pt x="422263" y="844550"/>
                </a:lnTo>
                <a:lnTo>
                  <a:pt x="419697" y="847089"/>
                </a:lnTo>
                <a:lnTo>
                  <a:pt x="389978" y="847089"/>
                </a:lnTo>
                <a:lnTo>
                  <a:pt x="390777" y="848360"/>
                </a:lnTo>
                <a:lnTo>
                  <a:pt x="418414" y="848360"/>
                </a:lnTo>
                <a:lnTo>
                  <a:pt x="416966" y="849629"/>
                </a:lnTo>
                <a:lnTo>
                  <a:pt x="415213" y="850900"/>
                </a:lnTo>
                <a:lnTo>
                  <a:pt x="405676" y="850900"/>
                </a:lnTo>
                <a:lnTo>
                  <a:pt x="404761" y="852170"/>
                </a:lnTo>
                <a:lnTo>
                  <a:pt x="403683" y="852170"/>
                </a:lnTo>
                <a:lnTo>
                  <a:pt x="404101" y="859789"/>
                </a:lnTo>
                <a:lnTo>
                  <a:pt x="393204" y="859789"/>
                </a:lnTo>
                <a:lnTo>
                  <a:pt x="392695" y="861060"/>
                </a:lnTo>
                <a:lnTo>
                  <a:pt x="391198" y="862329"/>
                </a:lnTo>
                <a:lnTo>
                  <a:pt x="392176" y="864870"/>
                </a:lnTo>
                <a:lnTo>
                  <a:pt x="394563" y="866139"/>
                </a:lnTo>
                <a:lnTo>
                  <a:pt x="397946" y="866139"/>
                </a:lnTo>
                <a:lnTo>
                  <a:pt x="397979" y="868679"/>
                </a:lnTo>
                <a:lnTo>
                  <a:pt x="395490" y="869950"/>
                </a:lnTo>
                <a:lnTo>
                  <a:pt x="390613" y="875029"/>
                </a:lnTo>
                <a:close/>
              </a:path>
              <a:path w="1075055" h="1045210">
                <a:moveTo>
                  <a:pt x="47625" y="876300"/>
                </a:moveTo>
                <a:lnTo>
                  <a:pt x="4000" y="876300"/>
                </a:lnTo>
                <a:lnTo>
                  <a:pt x="3251" y="875029"/>
                </a:lnTo>
                <a:lnTo>
                  <a:pt x="2781" y="875029"/>
                </a:lnTo>
                <a:lnTo>
                  <a:pt x="2286" y="873760"/>
                </a:lnTo>
                <a:lnTo>
                  <a:pt x="406" y="871220"/>
                </a:lnTo>
                <a:lnTo>
                  <a:pt x="2819" y="869950"/>
                </a:lnTo>
                <a:lnTo>
                  <a:pt x="4216" y="866139"/>
                </a:lnTo>
                <a:lnTo>
                  <a:pt x="4940" y="862329"/>
                </a:lnTo>
                <a:lnTo>
                  <a:pt x="0" y="857250"/>
                </a:lnTo>
                <a:lnTo>
                  <a:pt x="2603" y="853439"/>
                </a:lnTo>
                <a:lnTo>
                  <a:pt x="9410" y="845820"/>
                </a:lnTo>
                <a:lnTo>
                  <a:pt x="6515" y="836929"/>
                </a:lnTo>
                <a:lnTo>
                  <a:pt x="11391" y="833120"/>
                </a:lnTo>
                <a:lnTo>
                  <a:pt x="22225" y="826770"/>
                </a:lnTo>
                <a:lnTo>
                  <a:pt x="28879" y="822960"/>
                </a:lnTo>
                <a:lnTo>
                  <a:pt x="37045" y="811529"/>
                </a:lnTo>
                <a:lnTo>
                  <a:pt x="41605" y="808989"/>
                </a:lnTo>
                <a:lnTo>
                  <a:pt x="45516" y="798829"/>
                </a:lnTo>
                <a:lnTo>
                  <a:pt x="50406" y="798829"/>
                </a:lnTo>
                <a:lnTo>
                  <a:pt x="55410" y="800100"/>
                </a:lnTo>
                <a:lnTo>
                  <a:pt x="59521" y="800100"/>
                </a:lnTo>
                <a:lnTo>
                  <a:pt x="61760" y="803910"/>
                </a:lnTo>
                <a:lnTo>
                  <a:pt x="55943" y="806450"/>
                </a:lnTo>
                <a:lnTo>
                  <a:pt x="45669" y="806450"/>
                </a:lnTo>
                <a:lnTo>
                  <a:pt x="45629" y="807720"/>
                </a:lnTo>
                <a:lnTo>
                  <a:pt x="45923" y="808989"/>
                </a:lnTo>
                <a:lnTo>
                  <a:pt x="46113" y="810260"/>
                </a:lnTo>
                <a:lnTo>
                  <a:pt x="58143" y="810260"/>
                </a:lnTo>
                <a:lnTo>
                  <a:pt x="58877" y="811529"/>
                </a:lnTo>
                <a:lnTo>
                  <a:pt x="59856" y="815339"/>
                </a:lnTo>
                <a:lnTo>
                  <a:pt x="49301" y="815339"/>
                </a:lnTo>
                <a:lnTo>
                  <a:pt x="40220" y="819150"/>
                </a:lnTo>
                <a:lnTo>
                  <a:pt x="41744" y="821689"/>
                </a:lnTo>
                <a:lnTo>
                  <a:pt x="43372" y="824294"/>
                </a:lnTo>
                <a:lnTo>
                  <a:pt x="44340" y="825500"/>
                </a:lnTo>
                <a:lnTo>
                  <a:pt x="40003" y="825500"/>
                </a:lnTo>
                <a:lnTo>
                  <a:pt x="39751" y="826770"/>
                </a:lnTo>
                <a:lnTo>
                  <a:pt x="39497" y="828039"/>
                </a:lnTo>
                <a:lnTo>
                  <a:pt x="46380" y="828039"/>
                </a:lnTo>
                <a:lnTo>
                  <a:pt x="44983" y="831850"/>
                </a:lnTo>
                <a:lnTo>
                  <a:pt x="37401" y="833120"/>
                </a:lnTo>
                <a:lnTo>
                  <a:pt x="37763" y="834389"/>
                </a:lnTo>
                <a:lnTo>
                  <a:pt x="18757" y="834389"/>
                </a:lnTo>
                <a:lnTo>
                  <a:pt x="18859" y="835660"/>
                </a:lnTo>
                <a:lnTo>
                  <a:pt x="38125" y="835660"/>
                </a:lnTo>
                <a:lnTo>
                  <a:pt x="39573" y="840739"/>
                </a:lnTo>
                <a:lnTo>
                  <a:pt x="28663" y="840739"/>
                </a:lnTo>
                <a:lnTo>
                  <a:pt x="28613" y="842010"/>
                </a:lnTo>
                <a:lnTo>
                  <a:pt x="37039" y="842010"/>
                </a:lnTo>
                <a:lnTo>
                  <a:pt x="34505" y="843279"/>
                </a:lnTo>
                <a:lnTo>
                  <a:pt x="22999" y="843279"/>
                </a:lnTo>
                <a:lnTo>
                  <a:pt x="23088" y="844550"/>
                </a:lnTo>
                <a:lnTo>
                  <a:pt x="34759" y="844550"/>
                </a:lnTo>
                <a:lnTo>
                  <a:pt x="35013" y="845820"/>
                </a:lnTo>
                <a:lnTo>
                  <a:pt x="34218" y="848360"/>
                </a:lnTo>
                <a:lnTo>
                  <a:pt x="13970" y="848360"/>
                </a:lnTo>
                <a:lnTo>
                  <a:pt x="12738" y="849629"/>
                </a:lnTo>
                <a:lnTo>
                  <a:pt x="11214" y="850900"/>
                </a:lnTo>
                <a:lnTo>
                  <a:pt x="10668" y="850900"/>
                </a:lnTo>
                <a:lnTo>
                  <a:pt x="10501" y="852170"/>
                </a:lnTo>
                <a:lnTo>
                  <a:pt x="10160" y="853439"/>
                </a:lnTo>
                <a:lnTo>
                  <a:pt x="30162" y="853439"/>
                </a:lnTo>
                <a:lnTo>
                  <a:pt x="30025" y="854012"/>
                </a:lnTo>
                <a:lnTo>
                  <a:pt x="27863" y="854710"/>
                </a:lnTo>
                <a:lnTo>
                  <a:pt x="28473" y="858520"/>
                </a:lnTo>
                <a:lnTo>
                  <a:pt x="35547" y="858520"/>
                </a:lnTo>
                <a:lnTo>
                  <a:pt x="36449" y="859789"/>
                </a:lnTo>
                <a:lnTo>
                  <a:pt x="37642" y="862329"/>
                </a:lnTo>
                <a:lnTo>
                  <a:pt x="38786" y="863600"/>
                </a:lnTo>
                <a:lnTo>
                  <a:pt x="12966" y="863600"/>
                </a:lnTo>
                <a:lnTo>
                  <a:pt x="12661" y="864870"/>
                </a:lnTo>
                <a:lnTo>
                  <a:pt x="39929" y="864870"/>
                </a:lnTo>
                <a:lnTo>
                  <a:pt x="41073" y="866139"/>
                </a:lnTo>
                <a:lnTo>
                  <a:pt x="44248" y="866139"/>
                </a:lnTo>
                <a:lnTo>
                  <a:pt x="47066" y="867410"/>
                </a:lnTo>
                <a:lnTo>
                  <a:pt x="49593" y="871220"/>
                </a:lnTo>
                <a:lnTo>
                  <a:pt x="47625" y="876300"/>
                </a:lnTo>
                <a:close/>
              </a:path>
              <a:path w="1075055" h="1045210">
                <a:moveTo>
                  <a:pt x="73825" y="805179"/>
                </a:moveTo>
                <a:lnTo>
                  <a:pt x="68478" y="803910"/>
                </a:lnTo>
                <a:lnTo>
                  <a:pt x="69329" y="802639"/>
                </a:lnTo>
                <a:lnTo>
                  <a:pt x="75316" y="802639"/>
                </a:lnTo>
                <a:lnTo>
                  <a:pt x="73825" y="805179"/>
                </a:lnTo>
                <a:close/>
              </a:path>
              <a:path w="1075055" h="1045210">
                <a:moveTo>
                  <a:pt x="66941" y="808989"/>
                </a:moveTo>
                <a:lnTo>
                  <a:pt x="61747" y="803910"/>
                </a:lnTo>
                <a:lnTo>
                  <a:pt x="68478" y="803910"/>
                </a:lnTo>
                <a:lnTo>
                  <a:pt x="67475" y="806450"/>
                </a:lnTo>
                <a:lnTo>
                  <a:pt x="66941" y="808989"/>
                </a:lnTo>
                <a:close/>
              </a:path>
              <a:path w="1075055" h="1045210">
                <a:moveTo>
                  <a:pt x="205642" y="805179"/>
                </a:moveTo>
                <a:lnTo>
                  <a:pt x="190665" y="805179"/>
                </a:lnTo>
                <a:lnTo>
                  <a:pt x="190741" y="803910"/>
                </a:lnTo>
                <a:lnTo>
                  <a:pt x="204520" y="803910"/>
                </a:lnTo>
                <a:lnTo>
                  <a:pt x="205642" y="805179"/>
                </a:lnTo>
                <a:close/>
              </a:path>
              <a:path w="1075055" h="1045210">
                <a:moveTo>
                  <a:pt x="338984" y="808989"/>
                </a:moveTo>
                <a:lnTo>
                  <a:pt x="330047" y="808989"/>
                </a:lnTo>
                <a:lnTo>
                  <a:pt x="336118" y="805179"/>
                </a:lnTo>
                <a:lnTo>
                  <a:pt x="338772" y="807720"/>
                </a:lnTo>
                <a:lnTo>
                  <a:pt x="338984" y="808989"/>
                </a:lnTo>
                <a:close/>
              </a:path>
              <a:path w="1075055" h="1045210">
                <a:moveTo>
                  <a:pt x="58143" y="810260"/>
                </a:moveTo>
                <a:lnTo>
                  <a:pt x="48983" y="810260"/>
                </a:lnTo>
                <a:lnTo>
                  <a:pt x="48538" y="808989"/>
                </a:lnTo>
                <a:lnTo>
                  <a:pt x="48146" y="807720"/>
                </a:lnTo>
                <a:lnTo>
                  <a:pt x="47547" y="806450"/>
                </a:lnTo>
                <a:lnTo>
                  <a:pt x="55943" y="806450"/>
                </a:lnTo>
                <a:lnTo>
                  <a:pt x="58143" y="810260"/>
                </a:lnTo>
                <a:close/>
              </a:path>
              <a:path w="1075055" h="1045210">
                <a:moveTo>
                  <a:pt x="133932" y="807720"/>
                </a:moveTo>
                <a:lnTo>
                  <a:pt x="112001" y="807720"/>
                </a:lnTo>
                <a:lnTo>
                  <a:pt x="111707" y="806450"/>
                </a:lnTo>
                <a:lnTo>
                  <a:pt x="133510" y="806450"/>
                </a:lnTo>
                <a:lnTo>
                  <a:pt x="133932" y="807720"/>
                </a:lnTo>
                <a:close/>
              </a:path>
              <a:path w="1075055" h="1045210">
                <a:moveTo>
                  <a:pt x="134326" y="815339"/>
                </a:moveTo>
                <a:lnTo>
                  <a:pt x="134263" y="814070"/>
                </a:lnTo>
                <a:lnTo>
                  <a:pt x="133883" y="814070"/>
                </a:lnTo>
                <a:lnTo>
                  <a:pt x="131572" y="812800"/>
                </a:lnTo>
                <a:lnTo>
                  <a:pt x="129514" y="810260"/>
                </a:lnTo>
                <a:lnTo>
                  <a:pt x="134473" y="810260"/>
                </a:lnTo>
                <a:lnTo>
                  <a:pt x="135013" y="812800"/>
                </a:lnTo>
                <a:lnTo>
                  <a:pt x="134581" y="814070"/>
                </a:lnTo>
                <a:lnTo>
                  <a:pt x="134326" y="815339"/>
                </a:lnTo>
                <a:close/>
              </a:path>
              <a:path w="1075055" h="1045210">
                <a:moveTo>
                  <a:pt x="125742" y="812800"/>
                </a:moveTo>
                <a:lnTo>
                  <a:pt x="114630" y="812800"/>
                </a:lnTo>
                <a:lnTo>
                  <a:pt x="115252" y="811529"/>
                </a:lnTo>
                <a:lnTo>
                  <a:pt x="127628" y="811529"/>
                </a:lnTo>
                <a:lnTo>
                  <a:pt x="125742" y="812800"/>
                </a:lnTo>
                <a:close/>
              </a:path>
              <a:path w="1075055" h="1045210">
                <a:moveTo>
                  <a:pt x="212369" y="812800"/>
                </a:moveTo>
                <a:lnTo>
                  <a:pt x="197763" y="812800"/>
                </a:lnTo>
                <a:lnTo>
                  <a:pt x="198056" y="811529"/>
                </a:lnTo>
                <a:lnTo>
                  <a:pt x="211248" y="811529"/>
                </a:lnTo>
                <a:lnTo>
                  <a:pt x="212369" y="812800"/>
                </a:lnTo>
                <a:close/>
              </a:path>
              <a:path w="1075055" h="1045210">
                <a:moveTo>
                  <a:pt x="52552" y="819150"/>
                </a:moveTo>
                <a:lnTo>
                  <a:pt x="49301" y="815339"/>
                </a:lnTo>
                <a:lnTo>
                  <a:pt x="59856" y="815339"/>
                </a:lnTo>
                <a:lnTo>
                  <a:pt x="52552" y="819150"/>
                </a:lnTo>
                <a:close/>
              </a:path>
              <a:path w="1075055" h="1045210">
                <a:moveTo>
                  <a:pt x="135369" y="817879"/>
                </a:moveTo>
                <a:lnTo>
                  <a:pt x="131762" y="817879"/>
                </a:lnTo>
                <a:lnTo>
                  <a:pt x="135013" y="815339"/>
                </a:lnTo>
                <a:lnTo>
                  <a:pt x="136563" y="815339"/>
                </a:lnTo>
                <a:lnTo>
                  <a:pt x="135369" y="817879"/>
                </a:lnTo>
                <a:close/>
              </a:path>
              <a:path w="1075055" h="1045210">
                <a:moveTo>
                  <a:pt x="219481" y="825500"/>
                </a:moveTo>
                <a:lnTo>
                  <a:pt x="218552" y="824294"/>
                </a:lnTo>
                <a:lnTo>
                  <a:pt x="219113" y="822960"/>
                </a:lnTo>
                <a:lnTo>
                  <a:pt x="220941" y="822960"/>
                </a:lnTo>
                <a:lnTo>
                  <a:pt x="219481" y="825500"/>
                </a:lnTo>
                <a:close/>
              </a:path>
              <a:path w="1075055" h="1045210">
                <a:moveTo>
                  <a:pt x="218046" y="825500"/>
                </a:moveTo>
                <a:lnTo>
                  <a:pt x="198742" y="825500"/>
                </a:lnTo>
                <a:lnTo>
                  <a:pt x="199377" y="824229"/>
                </a:lnTo>
                <a:lnTo>
                  <a:pt x="218503" y="824229"/>
                </a:lnTo>
                <a:lnTo>
                  <a:pt x="218046" y="825500"/>
                </a:lnTo>
                <a:close/>
              </a:path>
              <a:path w="1075055" h="1045210">
                <a:moveTo>
                  <a:pt x="46380" y="828039"/>
                </a:moveTo>
                <a:lnTo>
                  <a:pt x="40614" y="828039"/>
                </a:lnTo>
                <a:lnTo>
                  <a:pt x="41059" y="825500"/>
                </a:lnTo>
                <a:lnTo>
                  <a:pt x="44340" y="825500"/>
                </a:lnTo>
                <a:lnTo>
                  <a:pt x="46380" y="828039"/>
                </a:lnTo>
                <a:close/>
              </a:path>
              <a:path w="1075055" h="1045210">
                <a:moveTo>
                  <a:pt x="146126" y="830579"/>
                </a:moveTo>
                <a:lnTo>
                  <a:pt x="132232" y="830579"/>
                </a:lnTo>
                <a:lnTo>
                  <a:pt x="131293" y="829310"/>
                </a:lnTo>
                <a:lnTo>
                  <a:pt x="131076" y="828039"/>
                </a:lnTo>
                <a:lnTo>
                  <a:pt x="141325" y="828039"/>
                </a:lnTo>
                <a:lnTo>
                  <a:pt x="143003" y="826770"/>
                </a:lnTo>
                <a:lnTo>
                  <a:pt x="144132" y="825500"/>
                </a:lnTo>
                <a:lnTo>
                  <a:pt x="145288" y="825500"/>
                </a:lnTo>
                <a:lnTo>
                  <a:pt x="145848" y="828039"/>
                </a:lnTo>
                <a:lnTo>
                  <a:pt x="146126" y="830579"/>
                </a:lnTo>
                <a:close/>
              </a:path>
              <a:path w="1075055" h="1045210">
                <a:moveTo>
                  <a:pt x="141325" y="828039"/>
                </a:moveTo>
                <a:lnTo>
                  <a:pt x="130378" y="828039"/>
                </a:lnTo>
                <a:lnTo>
                  <a:pt x="129692" y="826770"/>
                </a:lnTo>
                <a:lnTo>
                  <a:pt x="140405" y="826770"/>
                </a:lnTo>
                <a:lnTo>
                  <a:pt x="141325" y="828039"/>
                </a:lnTo>
                <a:close/>
              </a:path>
              <a:path w="1075055" h="1045210">
                <a:moveTo>
                  <a:pt x="163588" y="835660"/>
                </a:moveTo>
                <a:lnTo>
                  <a:pt x="147015" y="835660"/>
                </a:lnTo>
                <a:lnTo>
                  <a:pt x="149555" y="833120"/>
                </a:lnTo>
                <a:lnTo>
                  <a:pt x="150798" y="830579"/>
                </a:lnTo>
                <a:lnTo>
                  <a:pt x="152209" y="829310"/>
                </a:lnTo>
                <a:lnTo>
                  <a:pt x="153022" y="829310"/>
                </a:lnTo>
                <a:lnTo>
                  <a:pt x="156743" y="830579"/>
                </a:lnTo>
                <a:lnTo>
                  <a:pt x="160135" y="833120"/>
                </a:lnTo>
                <a:lnTo>
                  <a:pt x="163588" y="835660"/>
                </a:lnTo>
                <a:close/>
              </a:path>
              <a:path w="1075055" h="1045210">
                <a:moveTo>
                  <a:pt x="222738" y="831850"/>
                </a:moveTo>
                <a:lnTo>
                  <a:pt x="219316" y="831850"/>
                </a:lnTo>
                <a:lnTo>
                  <a:pt x="218106" y="831367"/>
                </a:lnTo>
                <a:lnTo>
                  <a:pt x="218198" y="829310"/>
                </a:lnTo>
                <a:lnTo>
                  <a:pt x="221361" y="829310"/>
                </a:lnTo>
                <a:lnTo>
                  <a:pt x="222923" y="830579"/>
                </a:lnTo>
                <a:lnTo>
                  <a:pt x="222738" y="831850"/>
                </a:lnTo>
                <a:close/>
              </a:path>
              <a:path w="1075055" h="1045210">
                <a:moveTo>
                  <a:pt x="286073" y="834389"/>
                </a:moveTo>
                <a:lnTo>
                  <a:pt x="271868" y="834389"/>
                </a:lnTo>
                <a:lnTo>
                  <a:pt x="275437" y="831850"/>
                </a:lnTo>
                <a:lnTo>
                  <a:pt x="278612" y="829310"/>
                </a:lnTo>
                <a:lnTo>
                  <a:pt x="283133" y="831850"/>
                </a:lnTo>
                <a:lnTo>
                  <a:pt x="286073" y="834389"/>
                </a:lnTo>
                <a:close/>
              </a:path>
              <a:path w="1075055" h="1045210">
                <a:moveTo>
                  <a:pt x="38125" y="835660"/>
                </a:moveTo>
                <a:lnTo>
                  <a:pt x="21742" y="835660"/>
                </a:lnTo>
                <a:lnTo>
                  <a:pt x="21526" y="834389"/>
                </a:lnTo>
                <a:lnTo>
                  <a:pt x="37763" y="834389"/>
                </a:lnTo>
                <a:lnTo>
                  <a:pt x="38125" y="835660"/>
                </a:lnTo>
                <a:close/>
              </a:path>
              <a:path w="1075055" h="1045210">
                <a:moveTo>
                  <a:pt x="216001" y="838200"/>
                </a:moveTo>
                <a:lnTo>
                  <a:pt x="214998" y="838200"/>
                </a:lnTo>
                <a:lnTo>
                  <a:pt x="214541" y="836929"/>
                </a:lnTo>
                <a:lnTo>
                  <a:pt x="213461" y="834389"/>
                </a:lnTo>
                <a:lnTo>
                  <a:pt x="223062" y="834389"/>
                </a:lnTo>
                <a:lnTo>
                  <a:pt x="222605" y="836929"/>
                </a:lnTo>
                <a:lnTo>
                  <a:pt x="216598" y="836929"/>
                </a:lnTo>
                <a:lnTo>
                  <a:pt x="216001" y="838200"/>
                </a:lnTo>
                <a:close/>
              </a:path>
              <a:path w="1075055" h="1045210">
                <a:moveTo>
                  <a:pt x="226720" y="862329"/>
                </a:moveTo>
                <a:lnTo>
                  <a:pt x="224090" y="862329"/>
                </a:lnTo>
                <a:lnTo>
                  <a:pt x="220027" y="858520"/>
                </a:lnTo>
                <a:lnTo>
                  <a:pt x="221564" y="852170"/>
                </a:lnTo>
                <a:lnTo>
                  <a:pt x="215798" y="850900"/>
                </a:lnTo>
                <a:lnTo>
                  <a:pt x="214020" y="848360"/>
                </a:lnTo>
                <a:lnTo>
                  <a:pt x="211848" y="844550"/>
                </a:lnTo>
                <a:lnTo>
                  <a:pt x="209715" y="840739"/>
                </a:lnTo>
                <a:lnTo>
                  <a:pt x="211709" y="839470"/>
                </a:lnTo>
                <a:lnTo>
                  <a:pt x="215277" y="839470"/>
                </a:lnTo>
                <a:lnTo>
                  <a:pt x="215328" y="838200"/>
                </a:lnTo>
                <a:lnTo>
                  <a:pt x="218770" y="838200"/>
                </a:lnTo>
                <a:lnTo>
                  <a:pt x="218909" y="836929"/>
                </a:lnTo>
                <a:lnTo>
                  <a:pt x="222605" y="836929"/>
                </a:lnTo>
                <a:lnTo>
                  <a:pt x="225475" y="835660"/>
                </a:lnTo>
                <a:lnTo>
                  <a:pt x="228003" y="834389"/>
                </a:lnTo>
                <a:lnTo>
                  <a:pt x="232041" y="834389"/>
                </a:lnTo>
                <a:lnTo>
                  <a:pt x="230682" y="840739"/>
                </a:lnTo>
                <a:lnTo>
                  <a:pt x="235692" y="842010"/>
                </a:lnTo>
                <a:lnTo>
                  <a:pt x="229539" y="842010"/>
                </a:lnTo>
                <a:lnTo>
                  <a:pt x="224078" y="848360"/>
                </a:lnTo>
                <a:lnTo>
                  <a:pt x="225741" y="849629"/>
                </a:lnTo>
                <a:lnTo>
                  <a:pt x="235610" y="849629"/>
                </a:lnTo>
                <a:lnTo>
                  <a:pt x="238213" y="852170"/>
                </a:lnTo>
                <a:lnTo>
                  <a:pt x="240861" y="854710"/>
                </a:lnTo>
                <a:lnTo>
                  <a:pt x="230632" y="854710"/>
                </a:lnTo>
                <a:lnTo>
                  <a:pt x="229006" y="855979"/>
                </a:lnTo>
                <a:lnTo>
                  <a:pt x="226568" y="858520"/>
                </a:lnTo>
                <a:lnTo>
                  <a:pt x="226174" y="858520"/>
                </a:lnTo>
                <a:lnTo>
                  <a:pt x="230647" y="859732"/>
                </a:lnTo>
                <a:lnTo>
                  <a:pt x="228841" y="861060"/>
                </a:lnTo>
                <a:lnTo>
                  <a:pt x="226720" y="862329"/>
                </a:lnTo>
                <a:close/>
              </a:path>
              <a:path w="1075055" h="1045210">
                <a:moveTo>
                  <a:pt x="162469" y="839470"/>
                </a:moveTo>
                <a:lnTo>
                  <a:pt x="139674" y="839470"/>
                </a:lnTo>
                <a:lnTo>
                  <a:pt x="140182" y="838200"/>
                </a:lnTo>
                <a:lnTo>
                  <a:pt x="138252" y="838200"/>
                </a:lnTo>
                <a:lnTo>
                  <a:pt x="137922" y="836929"/>
                </a:lnTo>
                <a:lnTo>
                  <a:pt x="163215" y="836929"/>
                </a:lnTo>
                <a:lnTo>
                  <a:pt x="162469" y="839470"/>
                </a:lnTo>
                <a:close/>
              </a:path>
              <a:path w="1075055" h="1045210">
                <a:moveTo>
                  <a:pt x="297624" y="864870"/>
                </a:moveTo>
                <a:lnTo>
                  <a:pt x="295122" y="861060"/>
                </a:lnTo>
                <a:lnTo>
                  <a:pt x="293662" y="857250"/>
                </a:lnTo>
                <a:lnTo>
                  <a:pt x="287972" y="854710"/>
                </a:lnTo>
                <a:lnTo>
                  <a:pt x="286194" y="852170"/>
                </a:lnTo>
                <a:lnTo>
                  <a:pt x="281927" y="847089"/>
                </a:lnTo>
                <a:lnTo>
                  <a:pt x="276746" y="847089"/>
                </a:lnTo>
                <a:lnTo>
                  <a:pt x="277253" y="836929"/>
                </a:lnTo>
                <a:lnTo>
                  <a:pt x="289013" y="836929"/>
                </a:lnTo>
                <a:lnTo>
                  <a:pt x="294586" y="843279"/>
                </a:lnTo>
                <a:lnTo>
                  <a:pt x="300296" y="849629"/>
                </a:lnTo>
                <a:lnTo>
                  <a:pt x="306590" y="854710"/>
                </a:lnTo>
                <a:lnTo>
                  <a:pt x="307630" y="855979"/>
                </a:lnTo>
                <a:lnTo>
                  <a:pt x="307936" y="857250"/>
                </a:lnTo>
                <a:lnTo>
                  <a:pt x="308496" y="858520"/>
                </a:lnTo>
                <a:lnTo>
                  <a:pt x="308737" y="858520"/>
                </a:lnTo>
                <a:lnTo>
                  <a:pt x="313563" y="859789"/>
                </a:lnTo>
                <a:lnTo>
                  <a:pt x="314490" y="861060"/>
                </a:lnTo>
                <a:lnTo>
                  <a:pt x="305473" y="861060"/>
                </a:lnTo>
                <a:lnTo>
                  <a:pt x="297624" y="864870"/>
                </a:lnTo>
                <a:close/>
              </a:path>
              <a:path w="1075055" h="1045210">
                <a:moveTo>
                  <a:pt x="422263" y="844550"/>
                </a:moveTo>
                <a:lnTo>
                  <a:pt x="380936" y="844550"/>
                </a:lnTo>
                <a:lnTo>
                  <a:pt x="387083" y="839470"/>
                </a:lnTo>
                <a:lnTo>
                  <a:pt x="391198" y="836929"/>
                </a:lnTo>
                <a:lnTo>
                  <a:pt x="396367" y="843279"/>
                </a:lnTo>
                <a:lnTo>
                  <a:pt x="423546" y="843279"/>
                </a:lnTo>
                <a:lnTo>
                  <a:pt x="422263" y="844550"/>
                </a:lnTo>
                <a:close/>
              </a:path>
              <a:path w="1075055" h="1045210">
                <a:moveTo>
                  <a:pt x="144411" y="855979"/>
                </a:moveTo>
                <a:lnTo>
                  <a:pt x="142544" y="849629"/>
                </a:lnTo>
                <a:lnTo>
                  <a:pt x="139471" y="844550"/>
                </a:lnTo>
                <a:lnTo>
                  <a:pt x="133883" y="842010"/>
                </a:lnTo>
                <a:lnTo>
                  <a:pt x="135166" y="840739"/>
                </a:lnTo>
                <a:lnTo>
                  <a:pt x="136029" y="838200"/>
                </a:lnTo>
                <a:lnTo>
                  <a:pt x="136184" y="837962"/>
                </a:lnTo>
                <a:lnTo>
                  <a:pt x="136855" y="838200"/>
                </a:lnTo>
                <a:lnTo>
                  <a:pt x="139001" y="838200"/>
                </a:lnTo>
                <a:lnTo>
                  <a:pt x="139674" y="839470"/>
                </a:lnTo>
                <a:lnTo>
                  <a:pt x="162469" y="839470"/>
                </a:lnTo>
                <a:lnTo>
                  <a:pt x="161723" y="842010"/>
                </a:lnTo>
                <a:lnTo>
                  <a:pt x="152400" y="842010"/>
                </a:lnTo>
                <a:lnTo>
                  <a:pt x="151739" y="843279"/>
                </a:lnTo>
                <a:lnTo>
                  <a:pt x="171767" y="843279"/>
                </a:lnTo>
                <a:lnTo>
                  <a:pt x="173189" y="844550"/>
                </a:lnTo>
                <a:lnTo>
                  <a:pt x="170599" y="845820"/>
                </a:lnTo>
                <a:lnTo>
                  <a:pt x="164034" y="849629"/>
                </a:lnTo>
                <a:lnTo>
                  <a:pt x="167373" y="850900"/>
                </a:lnTo>
                <a:lnTo>
                  <a:pt x="168681" y="853439"/>
                </a:lnTo>
                <a:lnTo>
                  <a:pt x="182702" y="853439"/>
                </a:lnTo>
                <a:lnTo>
                  <a:pt x="183819" y="854710"/>
                </a:lnTo>
                <a:lnTo>
                  <a:pt x="150545" y="854710"/>
                </a:lnTo>
                <a:lnTo>
                  <a:pt x="144411" y="855979"/>
                </a:lnTo>
                <a:close/>
              </a:path>
              <a:path w="1075055" h="1045210">
                <a:moveTo>
                  <a:pt x="215214" y="839470"/>
                </a:moveTo>
                <a:lnTo>
                  <a:pt x="213371" y="839470"/>
                </a:lnTo>
                <a:lnTo>
                  <a:pt x="215188" y="838200"/>
                </a:lnTo>
                <a:lnTo>
                  <a:pt x="215214" y="839470"/>
                </a:lnTo>
                <a:close/>
              </a:path>
              <a:path w="1075055" h="1045210">
                <a:moveTo>
                  <a:pt x="37039" y="842010"/>
                </a:moveTo>
                <a:lnTo>
                  <a:pt x="29476" y="842010"/>
                </a:lnTo>
                <a:lnTo>
                  <a:pt x="28663" y="840739"/>
                </a:lnTo>
                <a:lnTo>
                  <a:pt x="39573" y="840739"/>
                </a:lnTo>
                <a:lnTo>
                  <a:pt x="37039" y="842010"/>
                </a:lnTo>
                <a:close/>
              </a:path>
              <a:path w="1075055" h="1045210">
                <a:moveTo>
                  <a:pt x="375584" y="843279"/>
                </a:moveTo>
                <a:lnTo>
                  <a:pt x="368300" y="843279"/>
                </a:lnTo>
                <a:lnTo>
                  <a:pt x="368833" y="842010"/>
                </a:lnTo>
                <a:lnTo>
                  <a:pt x="369088" y="842010"/>
                </a:lnTo>
                <a:lnTo>
                  <a:pt x="369392" y="840739"/>
                </a:lnTo>
                <a:lnTo>
                  <a:pt x="375272" y="840739"/>
                </a:lnTo>
                <a:lnTo>
                  <a:pt x="374738" y="842010"/>
                </a:lnTo>
                <a:lnTo>
                  <a:pt x="375584" y="843279"/>
                </a:lnTo>
                <a:close/>
              </a:path>
              <a:path w="1075055" h="1045210">
                <a:moveTo>
                  <a:pt x="171767" y="843279"/>
                </a:moveTo>
                <a:lnTo>
                  <a:pt x="153758" y="843279"/>
                </a:lnTo>
                <a:lnTo>
                  <a:pt x="153593" y="842010"/>
                </a:lnTo>
                <a:lnTo>
                  <a:pt x="170345" y="842010"/>
                </a:lnTo>
                <a:lnTo>
                  <a:pt x="171767" y="843279"/>
                </a:lnTo>
                <a:close/>
              </a:path>
              <a:path w="1075055" h="1045210">
                <a:moveTo>
                  <a:pt x="235610" y="849629"/>
                </a:moveTo>
                <a:lnTo>
                  <a:pt x="225741" y="849629"/>
                </a:lnTo>
                <a:lnTo>
                  <a:pt x="227482" y="848360"/>
                </a:lnTo>
                <a:lnTo>
                  <a:pt x="231228" y="845820"/>
                </a:lnTo>
                <a:lnTo>
                  <a:pt x="230263" y="844550"/>
                </a:lnTo>
                <a:lnTo>
                  <a:pt x="229539" y="842010"/>
                </a:lnTo>
                <a:lnTo>
                  <a:pt x="235692" y="842010"/>
                </a:lnTo>
                <a:lnTo>
                  <a:pt x="240703" y="843279"/>
                </a:lnTo>
                <a:lnTo>
                  <a:pt x="235610" y="849629"/>
                </a:lnTo>
                <a:close/>
              </a:path>
              <a:path w="1075055" h="1045210">
                <a:moveTo>
                  <a:pt x="34759" y="844550"/>
                </a:moveTo>
                <a:lnTo>
                  <a:pt x="24091" y="844550"/>
                </a:lnTo>
                <a:lnTo>
                  <a:pt x="23952" y="843279"/>
                </a:lnTo>
                <a:lnTo>
                  <a:pt x="34505" y="843279"/>
                </a:lnTo>
                <a:lnTo>
                  <a:pt x="34759" y="844550"/>
                </a:lnTo>
                <a:close/>
              </a:path>
              <a:path w="1075055" h="1045210">
                <a:moveTo>
                  <a:pt x="182702" y="853439"/>
                </a:moveTo>
                <a:lnTo>
                  <a:pt x="168681" y="853439"/>
                </a:lnTo>
                <a:lnTo>
                  <a:pt x="169990" y="852170"/>
                </a:lnTo>
                <a:lnTo>
                  <a:pt x="170865" y="852170"/>
                </a:lnTo>
                <a:lnTo>
                  <a:pt x="175387" y="847089"/>
                </a:lnTo>
                <a:lnTo>
                  <a:pt x="177114" y="847089"/>
                </a:lnTo>
                <a:lnTo>
                  <a:pt x="182702" y="853439"/>
                </a:lnTo>
                <a:close/>
              </a:path>
              <a:path w="1075055" h="1045210">
                <a:moveTo>
                  <a:pt x="418414" y="848360"/>
                </a:moveTo>
                <a:lnTo>
                  <a:pt x="390777" y="848360"/>
                </a:lnTo>
                <a:lnTo>
                  <a:pt x="391363" y="847089"/>
                </a:lnTo>
                <a:lnTo>
                  <a:pt x="419697" y="847089"/>
                </a:lnTo>
                <a:lnTo>
                  <a:pt x="418414" y="848360"/>
                </a:lnTo>
                <a:close/>
              </a:path>
              <a:path w="1075055" h="1045210">
                <a:moveTo>
                  <a:pt x="30162" y="853439"/>
                </a:moveTo>
                <a:lnTo>
                  <a:pt x="13627" y="853439"/>
                </a:lnTo>
                <a:lnTo>
                  <a:pt x="16243" y="852170"/>
                </a:lnTo>
                <a:lnTo>
                  <a:pt x="16675" y="849629"/>
                </a:lnTo>
                <a:lnTo>
                  <a:pt x="16510" y="849629"/>
                </a:lnTo>
                <a:lnTo>
                  <a:pt x="13970" y="848360"/>
                </a:lnTo>
                <a:lnTo>
                  <a:pt x="34218" y="848360"/>
                </a:lnTo>
                <a:lnTo>
                  <a:pt x="33820" y="849629"/>
                </a:lnTo>
                <a:lnTo>
                  <a:pt x="31686" y="852170"/>
                </a:lnTo>
                <a:lnTo>
                  <a:pt x="28689" y="852170"/>
                </a:lnTo>
                <a:lnTo>
                  <a:pt x="30162" y="853439"/>
                </a:lnTo>
                <a:close/>
              </a:path>
              <a:path w="1075055" h="1045210">
                <a:moveTo>
                  <a:pt x="354534" y="850900"/>
                </a:moveTo>
                <a:lnTo>
                  <a:pt x="352869" y="850900"/>
                </a:lnTo>
                <a:lnTo>
                  <a:pt x="352259" y="849629"/>
                </a:lnTo>
                <a:lnTo>
                  <a:pt x="354534" y="849629"/>
                </a:lnTo>
                <a:lnTo>
                  <a:pt x="354534" y="850900"/>
                </a:lnTo>
                <a:close/>
              </a:path>
              <a:path w="1075055" h="1045210">
                <a:moveTo>
                  <a:pt x="410895" y="853439"/>
                </a:moveTo>
                <a:lnTo>
                  <a:pt x="408533" y="852170"/>
                </a:lnTo>
                <a:lnTo>
                  <a:pt x="405676" y="850900"/>
                </a:lnTo>
                <a:lnTo>
                  <a:pt x="415213" y="850900"/>
                </a:lnTo>
                <a:lnTo>
                  <a:pt x="410895" y="853439"/>
                </a:lnTo>
                <a:close/>
              </a:path>
              <a:path w="1075055" h="1045210">
                <a:moveTo>
                  <a:pt x="31280" y="853607"/>
                </a:moveTo>
                <a:lnTo>
                  <a:pt x="28778" y="852170"/>
                </a:lnTo>
                <a:lnTo>
                  <a:pt x="31686" y="852170"/>
                </a:lnTo>
                <a:lnTo>
                  <a:pt x="32118" y="853439"/>
                </a:lnTo>
                <a:lnTo>
                  <a:pt x="31800" y="853439"/>
                </a:lnTo>
                <a:lnTo>
                  <a:pt x="31280" y="853607"/>
                </a:lnTo>
                <a:close/>
              </a:path>
              <a:path w="1075055" h="1045210">
                <a:moveTo>
                  <a:pt x="35547" y="858520"/>
                </a:moveTo>
                <a:lnTo>
                  <a:pt x="28473" y="858520"/>
                </a:lnTo>
                <a:lnTo>
                  <a:pt x="31051" y="857250"/>
                </a:lnTo>
                <a:lnTo>
                  <a:pt x="29857" y="854710"/>
                </a:lnTo>
                <a:lnTo>
                  <a:pt x="30025" y="854012"/>
                </a:lnTo>
                <a:lnTo>
                  <a:pt x="31280" y="853607"/>
                </a:lnTo>
                <a:lnTo>
                  <a:pt x="35407" y="855979"/>
                </a:lnTo>
                <a:lnTo>
                  <a:pt x="33743" y="855979"/>
                </a:lnTo>
                <a:lnTo>
                  <a:pt x="35547" y="858520"/>
                </a:lnTo>
                <a:close/>
              </a:path>
              <a:path w="1075055" h="1045210">
                <a:moveTo>
                  <a:pt x="165303" y="869950"/>
                </a:moveTo>
                <a:lnTo>
                  <a:pt x="159778" y="863600"/>
                </a:lnTo>
                <a:lnTo>
                  <a:pt x="157327" y="861060"/>
                </a:lnTo>
                <a:lnTo>
                  <a:pt x="152539" y="861060"/>
                </a:lnTo>
                <a:lnTo>
                  <a:pt x="151841" y="857250"/>
                </a:lnTo>
                <a:lnTo>
                  <a:pt x="150545" y="854710"/>
                </a:lnTo>
                <a:lnTo>
                  <a:pt x="183819" y="854710"/>
                </a:lnTo>
                <a:lnTo>
                  <a:pt x="187172" y="858520"/>
                </a:lnTo>
                <a:lnTo>
                  <a:pt x="190887" y="858520"/>
                </a:lnTo>
                <a:lnTo>
                  <a:pt x="189445" y="861060"/>
                </a:lnTo>
                <a:lnTo>
                  <a:pt x="191618" y="862329"/>
                </a:lnTo>
                <a:lnTo>
                  <a:pt x="196354" y="862329"/>
                </a:lnTo>
                <a:lnTo>
                  <a:pt x="195770" y="867410"/>
                </a:lnTo>
                <a:lnTo>
                  <a:pt x="172720" y="867410"/>
                </a:lnTo>
                <a:lnTo>
                  <a:pt x="168783" y="868679"/>
                </a:lnTo>
                <a:lnTo>
                  <a:pt x="165303" y="869950"/>
                </a:lnTo>
                <a:close/>
              </a:path>
              <a:path w="1075055" h="1045210">
                <a:moveTo>
                  <a:pt x="236375" y="877543"/>
                </a:moveTo>
                <a:lnTo>
                  <a:pt x="237134" y="871220"/>
                </a:lnTo>
                <a:lnTo>
                  <a:pt x="236626" y="869950"/>
                </a:lnTo>
                <a:lnTo>
                  <a:pt x="233832" y="868679"/>
                </a:lnTo>
                <a:lnTo>
                  <a:pt x="231482" y="867410"/>
                </a:lnTo>
                <a:lnTo>
                  <a:pt x="229209" y="867410"/>
                </a:lnTo>
                <a:lnTo>
                  <a:pt x="228255" y="864870"/>
                </a:lnTo>
                <a:lnTo>
                  <a:pt x="230860" y="859789"/>
                </a:lnTo>
                <a:lnTo>
                  <a:pt x="230647" y="859732"/>
                </a:lnTo>
                <a:lnTo>
                  <a:pt x="232296" y="858520"/>
                </a:lnTo>
                <a:lnTo>
                  <a:pt x="230136" y="858520"/>
                </a:lnTo>
                <a:lnTo>
                  <a:pt x="230632" y="854710"/>
                </a:lnTo>
                <a:lnTo>
                  <a:pt x="240861" y="854710"/>
                </a:lnTo>
                <a:lnTo>
                  <a:pt x="243509" y="857250"/>
                </a:lnTo>
                <a:lnTo>
                  <a:pt x="239318" y="864870"/>
                </a:lnTo>
                <a:lnTo>
                  <a:pt x="242976" y="866139"/>
                </a:lnTo>
                <a:lnTo>
                  <a:pt x="252175" y="866139"/>
                </a:lnTo>
                <a:lnTo>
                  <a:pt x="246254" y="873760"/>
                </a:lnTo>
                <a:lnTo>
                  <a:pt x="262185" y="873760"/>
                </a:lnTo>
                <a:lnTo>
                  <a:pt x="260972" y="876300"/>
                </a:lnTo>
                <a:lnTo>
                  <a:pt x="241376" y="876300"/>
                </a:lnTo>
                <a:lnTo>
                  <a:pt x="236375" y="877543"/>
                </a:lnTo>
                <a:close/>
              </a:path>
              <a:path w="1075055" h="1045210">
                <a:moveTo>
                  <a:pt x="190887" y="858520"/>
                </a:moveTo>
                <a:lnTo>
                  <a:pt x="187172" y="858520"/>
                </a:lnTo>
                <a:lnTo>
                  <a:pt x="192328" y="855979"/>
                </a:lnTo>
                <a:lnTo>
                  <a:pt x="190887" y="858520"/>
                </a:lnTo>
                <a:close/>
              </a:path>
              <a:path w="1075055" h="1045210">
                <a:moveTo>
                  <a:pt x="230136" y="858520"/>
                </a:moveTo>
                <a:lnTo>
                  <a:pt x="226568" y="858520"/>
                </a:lnTo>
                <a:lnTo>
                  <a:pt x="228092" y="857250"/>
                </a:lnTo>
                <a:lnTo>
                  <a:pt x="230136" y="858520"/>
                </a:lnTo>
                <a:close/>
              </a:path>
              <a:path w="1075055" h="1045210">
                <a:moveTo>
                  <a:pt x="396176" y="864870"/>
                </a:moveTo>
                <a:lnTo>
                  <a:pt x="396024" y="862329"/>
                </a:lnTo>
                <a:lnTo>
                  <a:pt x="395479" y="861060"/>
                </a:lnTo>
                <a:lnTo>
                  <a:pt x="393204" y="859789"/>
                </a:lnTo>
                <a:lnTo>
                  <a:pt x="404101" y="859789"/>
                </a:lnTo>
                <a:lnTo>
                  <a:pt x="396176" y="864870"/>
                </a:lnTo>
                <a:close/>
              </a:path>
              <a:path w="1075055" h="1045210">
                <a:moveTo>
                  <a:pt x="252175" y="866139"/>
                </a:moveTo>
                <a:lnTo>
                  <a:pt x="242976" y="866139"/>
                </a:lnTo>
                <a:lnTo>
                  <a:pt x="244791" y="863600"/>
                </a:lnTo>
                <a:lnTo>
                  <a:pt x="249223" y="861060"/>
                </a:lnTo>
                <a:lnTo>
                  <a:pt x="251396" y="861060"/>
                </a:lnTo>
                <a:lnTo>
                  <a:pt x="253161" y="864870"/>
                </a:lnTo>
                <a:lnTo>
                  <a:pt x="252175" y="866139"/>
                </a:lnTo>
                <a:close/>
              </a:path>
              <a:path w="1075055" h="1045210">
                <a:moveTo>
                  <a:pt x="352046" y="913129"/>
                </a:moveTo>
                <a:lnTo>
                  <a:pt x="326478" y="913129"/>
                </a:lnTo>
                <a:lnTo>
                  <a:pt x="326999" y="911860"/>
                </a:lnTo>
                <a:lnTo>
                  <a:pt x="327202" y="910589"/>
                </a:lnTo>
                <a:lnTo>
                  <a:pt x="313740" y="910589"/>
                </a:lnTo>
                <a:lnTo>
                  <a:pt x="324496" y="908050"/>
                </a:lnTo>
                <a:lnTo>
                  <a:pt x="329120" y="902970"/>
                </a:lnTo>
                <a:lnTo>
                  <a:pt x="328891" y="897889"/>
                </a:lnTo>
                <a:lnTo>
                  <a:pt x="327063" y="891539"/>
                </a:lnTo>
                <a:lnTo>
                  <a:pt x="334618" y="886460"/>
                </a:lnTo>
                <a:lnTo>
                  <a:pt x="329603" y="885189"/>
                </a:lnTo>
                <a:lnTo>
                  <a:pt x="326466" y="885189"/>
                </a:lnTo>
                <a:lnTo>
                  <a:pt x="321588" y="883920"/>
                </a:lnTo>
                <a:lnTo>
                  <a:pt x="319862" y="881379"/>
                </a:lnTo>
                <a:lnTo>
                  <a:pt x="315855" y="877543"/>
                </a:lnTo>
                <a:lnTo>
                  <a:pt x="314045" y="875029"/>
                </a:lnTo>
                <a:lnTo>
                  <a:pt x="307276" y="873760"/>
                </a:lnTo>
                <a:lnTo>
                  <a:pt x="304114" y="869950"/>
                </a:lnTo>
                <a:lnTo>
                  <a:pt x="300469" y="867410"/>
                </a:lnTo>
                <a:lnTo>
                  <a:pt x="303453" y="862329"/>
                </a:lnTo>
                <a:lnTo>
                  <a:pt x="305473" y="861060"/>
                </a:lnTo>
                <a:lnTo>
                  <a:pt x="314490" y="861060"/>
                </a:lnTo>
                <a:lnTo>
                  <a:pt x="315417" y="862329"/>
                </a:lnTo>
                <a:lnTo>
                  <a:pt x="312915" y="867410"/>
                </a:lnTo>
                <a:lnTo>
                  <a:pt x="321069" y="867410"/>
                </a:lnTo>
                <a:lnTo>
                  <a:pt x="329933" y="871220"/>
                </a:lnTo>
                <a:lnTo>
                  <a:pt x="329234" y="877570"/>
                </a:lnTo>
                <a:lnTo>
                  <a:pt x="352564" y="877570"/>
                </a:lnTo>
                <a:lnTo>
                  <a:pt x="352234" y="878839"/>
                </a:lnTo>
                <a:lnTo>
                  <a:pt x="385877" y="878839"/>
                </a:lnTo>
                <a:lnTo>
                  <a:pt x="382779" y="881379"/>
                </a:lnTo>
                <a:lnTo>
                  <a:pt x="380758" y="883920"/>
                </a:lnTo>
                <a:lnTo>
                  <a:pt x="378777" y="886460"/>
                </a:lnTo>
                <a:lnTo>
                  <a:pt x="373291" y="886460"/>
                </a:lnTo>
                <a:lnTo>
                  <a:pt x="374751" y="891539"/>
                </a:lnTo>
                <a:lnTo>
                  <a:pt x="350113" y="891539"/>
                </a:lnTo>
                <a:lnTo>
                  <a:pt x="346075" y="894079"/>
                </a:lnTo>
                <a:lnTo>
                  <a:pt x="347218" y="895350"/>
                </a:lnTo>
                <a:lnTo>
                  <a:pt x="370903" y="895350"/>
                </a:lnTo>
                <a:lnTo>
                  <a:pt x="369620" y="896620"/>
                </a:lnTo>
                <a:lnTo>
                  <a:pt x="365201" y="900429"/>
                </a:lnTo>
                <a:lnTo>
                  <a:pt x="362013" y="901700"/>
                </a:lnTo>
                <a:lnTo>
                  <a:pt x="359893" y="908050"/>
                </a:lnTo>
                <a:lnTo>
                  <a:pt x="357746" y="908050"/>
                </a:lnTo>
                <a:lnTo>
                  <a:pt x="354939" y="910589"/>
                </a:lnTo>
                <a:lnTo>
                  <a:pt x="352616" y="911860"/>
                </a:lnTo>
                <a:lnTo>
                  <a:pt x="352336" y="911860"/>
                </a:lnTo>
                <a:lnTo>
                  <a:pt x="352046" y="913129"/>
                </a:lnTo>
                <a:close/>
              </a:path>
              <a:path w="1075055" h="1045210">
                <a:moveTo>
                  <a:pt x="39929" y="864870"/>
                </a:moveTo>
                <a:lnTo>
                  <a:pt x="12661" y="864870"/>
                </a:lnTo>
                <a:lnTo>
                  <a:pt x="13282" y="863600"/>
                </a:lnTo>
                <a:lnTo>
                  <a:pt x="38786" y="863600"/>
                </a:lnTo>
                <a:lnTo>
                  <a:pt x="39929" y="864870"/>
                </a:lnTo>
                <a:close/>
              </a:path>
              <a:path w="1075055" h="1045210">
                <a:moveTo>
                  <a:pt x="397935" y="865284"/>
                </a:moveTo>
                <a:lnTo>
                  <a:pt x="397930" y="864870"/>
                </a:lnTo>
                <a:lnTo>
                  <a:pt x="399567" y="864870"/>
                </a:lnTo>
                <a:lnTo>
                  <a:pt x="397935" y="865284"/>
                </a:lnTo>
                <a:close/>
              </a:path>
              <a:path w="1075055" h="1045210">
                <a:moveTo>
                  <a:pt x="397946" y="866139"/>
                </a:moveTo>
                <a:lnTo>
                  <a:pt x="394563" y="866139"/>
                </a:lnTo>
                <a:lnTo>
                  <a:pt x="397935" y="865284"/>
                </a:lnTo>
                <a:lnTo>
                  <a:pt x="397946" y="866139"/>
                </a:lnTo>
                <a:close/>
              </a:path>
              <a:path w="1075055" h="1045210">
                <a:moveTo>
                  <a:pt x="176060" y="881379"/>
                </a:moveTo>
                <a:lnTo>
                  <a:pt x="171615" y="873760"/>
                </a:lnTo>
                <a:lnTo>
                  <a:pt x="173495" y="869950"/>
                </a:lnTo>
                <a:lnTo>
                  <a:pt x="172720" y="867410"/>
                </a:lnTo>
                <a:lnTo>
                  <a:pt x="185216" y="867410"/>
                </a:lnTo>
                <a:lnTo>
                  <a:pt x="184480" y="868679"/>
                </a:lnTo>
                <a:lnTo>
                  <a:pt x="183883" y="868679"/>
                </a:lnTo>
                <a:lnTo>
                  <a:pt x="182638" y="869950"/>
                </a:lnTo>
                <a:lnTo>
                  <a:pt x="201822" y="869950"/>
                </a:lnTo>
                <a:lnTo>
                  <a:pt x="202007" y="872489"/>
                </a:lnTo>
                <a:lnTo>
                  <a:pt x="205206" y="873760"/>
                </a:lnTo>
                <a:lnTo>
                  <a:pt x="209105" y="875029"/>
                </a:lnTo>
                <a:lnTo>
                  <a:pt x="208859" y="877570"/>
                </a:lnTo>
                <a:lnTo>
                  <a:pt x="189928" y="877570"/>
                </a:lnTo>
                <a:lnTo>
                  <a:pt x="189637" y="878839"/>
                </a:lnTo>
                <a:lnTo>
                  <a:pt x="208737" y="878839"/>
                </a:lnTo>
                <a:lnTo>
                  <a:pt x="208614" y="880110"/>
                </a:lnTo>
                <a:lnTo>
                  <a:pt x="180047" y="880110"/>
                </a:lnTo>
                <a:lnTo>
                  <a:pt x="176060" y="881379"/>
                </a:lnTo>
                <a:close/>
              </a:path>
              <a:path w="1075055" h="1045210">
                <a:moveTo>
                  <a:pt x="201822" y="869950"/>
                </a:moveTo>
                <a:lnTo>
                  <a:pt x="185089" y="869950"/>
                </a:lnTo>
                <a:lnTo>
                  <a:pt x="185826" y="868679"/>
                </a:lnTo>
                <a:lnTo>
                  <a:pt x="186016" y="868679"/>
                </a:lnTo>
                <a:lnTo>
                  <a:pt x="186347" y="867410"/>
                </a:lnTo>
                <a:lnTo>
                  <a:pt x="201637" y="867410"/>
                </a:lnTo>
                <a:lnTo>
                  <a:pt x="201822" y="869950"/>
                </a:lnTo>
                <a:close/>
              </a:path>
              <a:path w="1075055" h="1045210">
                <a:moveTo>
                  <a:pt x="262185" y="873760"/>
                </a:moveTo>
                <a:lnTo>
                  <a:pt x="246254" y="873760"/>
                </a:lnTo>
                <a:lnTo>
                  <a:pt x="257149" y="868679"/>
                </a:lnTo>
                <a:lnTo>
                  <a:pt x="263398" y="871220"/>
                </a:lnTo>
                <a:lnTo>
                  <a:pt x="262185" y="873760"/>
                </a:lnTo>
                <a:close/>
              </a:path>
              <a:path w="1075055" h="1045210">
                <a:moveTo>
                  <a:pt x="385877" y="878839"/>
                </a:moveTo>
                <a:lnTo>
                  <a:pt x="353187" y="878839"/>
                </a:lnTo>
                <a:lnTo>
                  <a:pt x="353237" y="877570"/>
                </a:lnTo>
                <a:lnTo>
                  <a:pt x="331571" y="877570"/>
                </a:lnTo>
                <a:lnTo>
                  <a:pt x="334987" y="875029"/>
                </a:lnTo>
                <a:lnTo>
                  <a:pt x="337959" y="872489"/>
                </a:lnTo>
                <a:lnTo>
                  <a:pt x="344182" y="875029"/>
                </a:lnTo>
                <a:lnTo>
                  <a:pt x="390613" y="875029"/>
                </a:lnTo>
                <a:lnTo>
                  <a:pt x="387426" y="877570"/>
                </a:lnTo>
                <a:lnTo>
                  <a:pt x="385877" y="878839"/>
                </a:lnTo>
                <a:close/>
              </a:path>
              <a:path w="1075055" h="1045210">
                <a:moveTo>
                  <a:pt x="16891" y="891539"/>
                </a:moveTo>
                <a:lnTo>
                  <a:pt x="13500" y="891539"/>
                </a:lnTo>
                <a:lnTo>
                  <a:pt x="11938" y="890270"/>
                </a:lnTo>
                <a:lnTo>
                  <a:pt x="8674" y="887729"/>
                </a:lnTo>
                <a:lnTo>
                  <a:pt x="6883" y="883920"/>
                </a:lnTo>
                <a:lnTo>
                  <a:pt x="2070" y="878839"/>
                </a:lnTo>
                <a:lnTo>
                  <a:pt x="2209" y="877570"/>
                </a:lnTo>
                <a:lnTo>
                  <a:pt x="2266" y="875029"/>
                </a:lnTo>
                <a:lnTo>
                  <a:pt x="2184" y="873760"/>
                </a:lnTo>
                <a:lnTo>
                  <a:pt x="2489" y="875029"/>
                </a:lnTo>
                <a:lnTo>
                  <a:pt x="2667" y="875029"/>
                </a:lnTo>
                <a:lnTo>
                  <a:pt x="3403" y="876300"/>
                </a:lnTo>
                <a:lnTo>
                  <a:pt x="47625" y="876300"/>
                </a:lnTo>
                <a:lnTo>
                  <a:pt x="52045" y="881379"/>
                </a:lnTo>
                <a:lnTo>
                  <a:pt x="11557" y="881379"/>
                </a:lnTo>
                <a:lnTo>
                  <a:pt x="11823" y="882650"/>
                </a:lnTo>
                <a:lnTo>
                  <a:pt x="22834" y="882650"/>
                </a:lnTo>
                <a:lnTo>
                  <a:pt x="22453" y="883920"/>
                </a:lnTo>
                <a:lnTo>
                  <a:pt x="20829" y="886460"/>
                </a:lnTo>
                <a:lnTo>
                  <a:pt x="19812" y="887729"/>
                </a:lnTo>
                <a:lnTo>
                  <a:pt x="18923" y="889000"/>
                </a:lnTo>
                <a:lnTo>
                  <a:pt x="18517" y="890270"/>
                </a:lnTo>
                <a:lnTo>
                  <a:pt x="16891" y="891539"/>
                </a:lnTo>
                <a:close/>
              </a:path>
              <a:path w="1075055" h="1045210">
                <a:moveTo>
                  <a:pt x="246481" y="883920"/>
                </a:moveTo>
                <a:lnTo>
                  <a:pt x="244830" y="881379"/>
                </a:lnTo>
                <a:lnTo>
                  <a:pt x="243713" y="878839"/>
                </a:lnTo>
                <a:lnTo>
                  <a:pt x="243439" y="877543"/>
                </a:lnTo>
                <a:lnTo>
                  <a:pt x="243090" y="876300"/>
                </a:lnTo>
                <a:lnTo>
                  <a:pt x="260972" y="876300"/>
                </a:lnTo>
                <a:lnTo>
                  <a:pt x="263105" y="880110"/>
                </a:lnTo>
                <a:lnTo>
                  <a:pt x="265657" y="881379"/>
                </a:lnTo>
                <a:lnTo>
                  <a:pt x="252310" y="881379"/>
                </a:lnTo>
                <a:lnTo>
                  <a:pt x="250356" y="882650"/>
                </a:lnTo>
                <a:lnTo>
                  <a:pt x="248716" y="882650"/>
                </a:lnTo>
                <a:lnTo>
                  <a:pt x="246481" y="883920"/>
                </a:lnTo>
                <a:close/>
              </a:path>
              <a:path w="1075055" h="1045210">
                <a:moveTo>
                  <a:pt x="236372" y="877570"/>
                </a:moveTo>
                <a:close/>
              </a:path>
              <a:path w="1075055" h="1045210">
                <a:moveTo>
                  <a:pt x="208737" y="878839"/>
                </a:moveTo>
                <a:lnTo>
                  <a:pt x="189637" y="878839"/>
                </a:lnTo>
                <a:lnTo>
                  <a:pt x="190486" y="877570"/>
                </a:lnTo>
                <a:lnTo>
                  <a:pt x="208859" y="877570"/>
                </a:lnTo>
                <a:lnTo>
                  <a:pt x="208737" y="878839"/>
                </a:lnTo>
                <a:close/>
              </a:path>
              <a:path w="1075055" h="1045210">
                <a:moveTo>
                  <a:pt x="184848" y="886460"/>
                </a:moveTo>
                <a:lnTo>
                  <a:pt x="180047" y="880110"/>
                </a:lnTo>
                <a:lnTo>
                  <a:pt x="208614" y="880110"/>
                </a:lnTo>
                <a:lnTo>
                  <a:pt x="208246" y="883920"/>
                </a:lnTo>
                <a:lnTo>
                  <a:pt x="192570" y="883920"/>
                </a:lnTo>
                <a:lnTo>
                  <a:pt x="184848" y="886460"/>
                </a:lnTo>
                <a:close/>
              </a:path>
              <a:path w="1075055" h="1045210">
                <a:moveTo>
                  <a:pt x="37922" y="908050"/>
                </a:moveTo>
                <a:lnTo>
                  <a:pt x="31305" y="908050"/>
                </a:lnTo>
                <a:lnTo>
                  <a:pt x="26849" y="905510"/>
                </a:lnTo>
                <a:lnTo>
                  <a:pt x="25120" y="899160"/>
                </a:lnTo>
                <a:lnTo>
                  <a:pt x="18854" y="899160"/>
                </a:lnTo>
                <a:lnTo>
                  <a:pt x="18642" y="896620"/>
                </a:lnTo>
                <a:lnTo>
                  <a:pt x="21831" y="892810"/>
                </a:lnTo>
                <a:lnTo>
                  <a:pt x="18948" y="889000"/>
                </a:lnTo>
                <a:lnTo>
                  <a:pt x="20332" y="887729"/>
                </a:lnTo>
                <a:lnTo>
                  <a:pt x="21805" y="887729"/>
                </a:lnTo>
                <a:lnTo>
                  <a:pt x="23431" y="886460"/>
                </a:lnTo>
                <a:lnTo>
                  <a:pt x="23393" y="885189"/>
                </a:lnTo>
                <a:lnTo>
                  <a:pt x="22834" y="882650"/>
                </a:lnTo>
                <a:lnTo>
                  <a:pt x="12852" y="882650"/>
                </a:lnTo>
                <a:lnTo>
                  <a:pt x="12484" y="881379"/>
                </a:lnTo>
                <a:lnTo>
                  <a:pt x="52045" y="881379"/>
                </a:lnTo>
                <a:lnTo>
                  <a:pt x="55360" y="885189"/>
                </a:lnTo>
                <a:lnTo>
                  <a:pt x="56617" y="891539"/>
                </a:lnTo>
                <a:lnTo>
                  <a:pt x="63982" y="897889"/>
                </a:lnTo>
                <a:lnTo>
                  <a:pt x="64130" y="899160"/>
                </a:lnTo>
                <a:lnTo>
                  <a:pt x="25120" y="899160"/>
                </a:lnTo>
                <a:lnTo>
                  <a:pt x="18961" y="900429"/>
                </a:lnTo>
                <a:lnTo>
                  <a:pt x="64278" y="900429"/>
                </a:lnTo>
                <a:lnTo>
                  <a:pt x="64723" y="904239"/>
                </a:lnTo>
                <a:lnTo>
                  <a:pt x="40082" y="904239"/>
                </a:lnTo>
                <a:lnTo>
                  <a:pt x="39928" y="905510"/>
                </a:lnTo>
                <a:lnTo>
                  <a:pt x="39255" y="905510"/>
                </a:lnTo>
                <a:lnTo>
                  <a:pt x="38709" y="906779"/>
                </a:lnTo>
                <a:lnTo>
                  <a:pt x="37922" y="908050"/>
                </a:lnTo>
                <a:close/>
              </a:path>
              <a:path w="1075055" h="1045210">
                <a:moveTo>
                  <a:pt x="262636" y="904239"/>
                </a:moveTo>
                <a:lnTo>
                  <a:pt x="260324" y="895350"/>
                </a:lnTo>
                <a:lnTo>
                  <a:pt x="258991" y="895350"/>
                </a:lnTo>
                <a:lnTo>
                  <a:pt x="253161" y="894079"/>
                </a:lnTo>
                <a:lnTo>
                  <a:pt x="251002" y="891539"/>
                </a:lnTo>
                <a:lnTo>
                  <a:pt x="249504" y="887729"/>
                </a:lnTo>
                <a:lnTo>
                  <a:pt x="250367" y="885189"/>
                </a:lnTo>
                <a:lnTo>
                  <a:pt x="251371" y="883920"/>
                </a:lnTo>
                <a:lnTo>
                  <a:pt x="252310" y="881379"/>
                </a:lnTo>
                <a:lnTo>
                  <a:pt x="265657" y="881379"/>
                </a:lnTo>
                <a:lnTo>
                  <a:pt x="268210" y="882650"/>
                </a:lnTo>
                <a:lnTo>
                  <a:pt x="272821" y="883920"/>
                </a:lnTo>
                <a:lnTo>
                  <a:pt x="274659" y="885189"/>
                </a:lnTo>
                <a:lnTo>
                  <a:pt x="258354" y="885189"/>
                </a:lnTo>
                <a:lnTo>
                  <a:pt x="257721" y="886460"/>
                </a:lnTo>
                <a:lnTo>
                  <a:pt x="256324" y="886460"/>
                </a:lnTo>
                <a:lnTo>
                  <a:pt x="256527" y="887729"/>
                </a:lnTo>
                <a:lnTo>
                  <a:pt x="278334" y="887729"/>
                </a:lnTo>
                <a:lnTo>
                  <a:pt x="278904" y="889000"/>
                </a:lnTo>
                <a:lnTo>
                  <a:pt x="279869" y="890270"/>
                </a:lnTo>
                <a:lnTo>
                  <a:pt x="278662" y="891539"/>
                </a:lnTo>
                <a:lnTo>
                  <a:pt x="276871" y="891539"/>
                </a:lnTo>
                <a:lnTo>
                  <a:pt x="276123" y="894079"/>
                </a:lnTo>
                <a:lnTo>
                  <a:pt x="276999" y="896620"/>
                </a:lnTo>
                <a:lnTo>
                  <a:pt x="266598" y="896620"/>
                </a:lnTo>
                <a:lnTo>
                  <a:pt x="262636" y="904239"/>
                </a:lnTo>
                <a:close/>
              </a:path>
              <a:path w="1075055" h="1045210">
                <a:moveTo>
                  <a:pt x="205867" y="908050"/>
                </a:moveTo>
                <a:lnTo>
                  <a:pt x="190474" y="892810"/>
                </a:lnTo>
                <a:lnTo>
                  <a:pt x="192201" y="887729"/>
                </a:lnTo>
                <a:lnTo>
                  <a:pt x="192570" y="883920"/>
                </a:lnTo>
                <a:lnTo>
                  <a:pt x="208246" y="883920"/>
                </a:lnTo>
                <a:lnTo>
                  <a:pt x="208000" y="886460"/>
                </a:lnTo>
                <a:lnTo>
                  <a:pt x="221575" y="886460"/>
                </a:lnTo>
                <a:lnTo>
                  <a:pt x="222859" y="890270"/>
                </a:lnTo>
                <a:lnTo>
                  <a:pt x="227925" y="891539"/>
                </a:lnTo>
                <a:lnTo>
                  <a:pt x="215773" y="891539"/>
                </a:lnTo>
                <a:lnTo>
                  <a:pt x="213450" y="892810"/>
                </a:lnTo>
                <a:lnTo>
                  <a:pt x="207530" y="896620"/>
                </a:lnTo>
                <a:lnTo>
                  <a:pt x="212864" y="899160"/>
                </a:lnTo>
                <a:lnTo>
                  <a:pt x="237681" y="899160"/>
                </a:lnTo>
                <a:lnTo>
                  <a:pt x="237070" y="901700"/>
                </a:lnTo>
                <a:lnTo>
                  <a:pt x="237667" y="902970"/>
                </a:lnTo>
                <a:lnTo>
                  <a:pt x="242749" y="904239"/>
                </a:lnTo>
                <a:lnTo>
                  <a:pt x="210729" y="904239"/>
                </a:lnTo>
                <a:lnTo>
                  <a:pt x="205867" y="908050"/>
                </a:lnTo>
                <a:close/>
              </a:path>
              <a:path w="1075055" h="1045210">
                <a:moveTo>
                  <a:pt x="221575" y="886460"/>
                </a:moveTo>
                <a:lnTo>
                  <a:pt x="208000" y="886460"/>
                </a:lnTo>
                <a:lnTo>
                  <a:pt x="210008" y="885189"/>
                </a:lnTo>
                <a:lnTo>
                  <a:pt x="211759" y="883920"/>
                </a:lnTo>
                <a:lnTo>
                  <a:pt x="217906" y="883920"/>
                </a:lnTo>
                <a:lnTo>
                  <a:pt x="221575" y="886460"/>
                </a:lnTo>
                <a:close/>
              </a:path>
              <a:path w="1075055" h="1045210">
                <a:moveTo>
                  <a:pt x="278334" y="887729"/>
                </a:moveTo>
                <a:lnTo>
                  <a:pt x="256578" y="887729"/>
                </a:lnTo>
                <a:lnTo>
                  <a:pt x="258648" y="886460"/>
                </a:lnTo>
                <a:lnTo>
                  <a:pt x="258354" y="885189"/>
                </a:lnTo>
                <a:lnTo>
                  <a:pt x="274659" y="885189"/>
                </a:lnTo>
                <a:lnTo>
                  <a:pt x="278334" y="887729"/>
                </a:lnTo>
                <a:close/>
              </a:path>
              <a:path w="1075055" h="1045210">
                <a:moveTo>
                  <a:pt x="237681" y="899160"/>
                </a:moveTo>
                <a:lnTo>
                  <a:pt x="212864" y="899160"/>
                </a:lnTo>
                <a:lnTo>
                  <a:pt x="216522" y="892810"/>
                </a:lnTo>
                <a:lnTo>
                  <a:pt x="216255" y="892810"/>
                </a:lnTo>
                <a:lnTo>
                  <a:pt x="215861" y="891539"/>
                </a:lnTo>
                <a:lnTo>
                  <a:pt x="227925" y="891539"/>
                </a:lnTo>
                <a:lnTo>
                  <a:pt x="230022" y="892810"/>
                </a:lnTo>
                <a:lnTo>
                  <a:pt x="235394" y="895350"/>
                </a:lnTo>
                <a:lnTo>
                  <a:pt x="237986" y="897889"/>
                </a:lnTo>
                <a:lnTo>
                  <a:pt x="237681" y="899160"/>
                </a:lnTo>
                <a:close/>
              </a:path>
              <a:path w="1075055" h="1045210">
                <a:moveTo>
                  <a:pt x="370903" y="895350"/>
                </a:moveTo>
                <a:lnTo>
                  <a:pt x="347218" y="895350"/>
                </a:lnTo>
                <a:lnTo>
                  <a:pt x="350113" y="891539"/>
                </a:lnTo>
                <a:lnTo>
                  <a:pt x="374751" y="891539"/>
                </a:lnTo>
                <a:lnTo>
                  <a:pt x="370903" y="895350"/>
                </a:lnTo>
                <a:close/>
              </a:path>
              <a:path w="1075055" h="1045210">
                <a:moveTo>
                  <a:pt x="283819" y="900429"/>
                </a:moveTo>
                <a:lnTo>
                  <a:pt x="280936" y="900429"/>
                </a:lnTo>
                <a:lnTo>
                  <a:pt x="282587" y="896620"/>
                </a:lnTo>
                <a:lnTo>
                  <a:pt x="285229" y="895350"/>
                </a:lnTo>
                <a:lnTo>
                  <a:pt x="284645" y="897889"/>
                </a:lnTo>
                <a:lnTo>
                  <a:pt x="283895" y="899160"/>
                </a:lnTo>
                <a:lnTo>
                  <a:pt x="283819" y="900429"/>
                </a:lnTo>
                <a:close/>
              </a:path>
              <a:path w="1075055" h="1045210">
                <a:moveTo>
                  <a:pt x="280455" y="910589"/>
                </a:moveTo>
                <a:lnTo>
                  <a:pt x="276402" y="906779"/>
                </a:lnTo>
                <a:lnTo>
                  <a:pt x="266598" y="896620"/>
                </a:lnTo>
                <a:lnTo>
                  <a:pt x="276999" y="896620"/>
                </a:lnTo>
                <a:lnTo>
                  <a:pt x="280936" y="900429"/>
                </a:lnTo>
                <a:lnTo>
                  <a:pt x="283819" y="900429"/>
                </a:lnTo>
                <a:lnTo>
                  <a:pt x="283743" y="901700"/>
                </a:lnTo>
                <a:lnTo>
                  <a:pt x="285750" y="904239"/>
                </a:lnTo>
                <a:lnTo>
                  <a:pt x="290821" y="904239"/>
                </a:lnTo>
                <a:lnTo>
                  <a:pt x="292582" y="906779"/>
                </a:lnTo>
                <a:lnTo>
                  <a:pt x="294487" y="908050"/>
                </a:lnTo>
                <a:lnTo>
                  <a:pt x="286181" y="908050"/>
                </a:lnTo>
                <a:lnTo>
                  <a:pt x="280455" y="910589"/>
                </a:lnTo>
                <a:close/>
              </a:path>
              <a:path w="1075055" h="1045210">
                <a:moveTo>
                  <a:pt x="290821" y="904239"/>
                </a:moveTo>
                <a:lnTo>
                  <a:pt x="285750" y="904239"/>
                </a:lnTo>
                <a:lnTo>
                  <a:pt x="288366" y="901700"/>
                </a:lnTo>
                <a:lnTo>
                  <a:pt x="289941" y="902970"/>
                </a:lnTo>
                <a:lnTo>
                  <a:pt x="290821" y="904239"/>
                </a:lnTo>
                <a:close/>
              </a:path>
              <a:path w="1075055" h="1045210">
                <a:moveTo>
                  <a:pt x="64871" y="905510"/>
                </a:moveTo>
                <a:lnTo>
                  <a:pt x="40640" y="905510"/>
                </a:lnTo>
                <a:lnTo>
                  <a:pt x="40082" y="904239"/>
                </a:lnTo>
                <a:lnTo>
                  <a:pt x="64723" y="904239"/>
                </a:lnTo>
                <a:lnTo>
                  <a:pt x="64871" y="905510"/>
                </a:lnTo>
                <a:close/>
              </a:path>
              <a:path w="1075055" h="1045210">
                <a:moveTo>
                  <a:pt x="40220" y="920750"/>
                </a:moveTo>
                <a:lnTo>
                  <a:pt x="37631" y="920750"/>
                </a:lnTo>
                <a:lnTo>
                  <a:pt x="35966" y="919479"/>
                </a:lnTo>
                <a:lnTo>
                  <a:pt x="34544" y="918210"/>
                </a:lnTo>
                <a:lnTo>
                  <a:pt x="29845" y="914400"/>
                </a:lnTo>
                <a:lnTo>
                  <a:pt x="31089" y="910589"/>
                </a:lnTo>
                <a:lnTo>
                  <a:pt x="31457" y="908050"/>
                </a:lnTo>
                <a:lnTo>
                  <a:pt x="40017" y="908050"/>
                </a:lnTo>
                <a:lnTo>
                  <a:pt x="40589" y="906779"/>
                </a:lnTo>
                <a:lnTo>
                  <a:pt x="40754" y="905510"/>
                </a:lnTo>
                <a:lnTo>
                  <a:pt x="64871" y="905510"/>
                </a:lnTo>
                <a:lnTo>
                  <a:pt x="71932" y="904239"/>
                </a:lnTo>
                <a:lnTo>
                  <a:pt x="75184" y="913129"/>
                </a:lnTo>
                <a:lnTo>
                  <a:pt x="81436" y="913129"/>
                </a:lnTo>
                <a:lnTo>
                  <a:pt x="84874" y="915670"/>
                </a:lnTo>
                <a:lnTo>
                  <a:pt x="39039" y="915670"/>
                </a:lnTo>
                <a:lnTo>
                  <a:pt x="38836" y="916939"/>
                </a:lnTo>
                <a:lnTo>
                  <a:pt x="38430" y="916939"/>
                </a:lnTo>
                <a:lnTo>
                  <a:pt x="38709" y="918210"/>
                </a:lnTo>
                <a:lnTo>
                  <a:pt x="86668" y="918210"/>
                </a:lnTo>
                <a:lnTo>
                  <a:pt x="87565" y="919479"/>
                </a:lnTo>
                <a:lnTo>
                  <a:pt x="42341" y="919479"/>
                </a:lnTo>
                <a:lnTo>
                  <a:pt x="40220" y="920750"/>
                </a:lnTo>
                <a:close/>
              </a:path>
              <a:path w="1075055" h="1045210">
                <a:moveTo>
                  <a:pt x="211239" y="905510"/>
                </a:moveTo>
                <a:lnTo>
                  <a:pt x="210729" y="904239"/>
                </a:lnTo>
                <a:lnTo>
                  <a:pt x="215225" y="904239"/>
                </a:lnTo>
                <a:lnTo>
                  <a:pt x="211239" y="905510"/>
                </a:lnTo>
                <a:close/>
              </a:path>
              <a:path w="1075055" h="1045210">
                <a:moveTo>
                  <a:pt x="249720" y="910589"/>
                </a:moveTo>
                <a:lnTo>
                  <a:pt x="214071" y="910589"/>
                </a:lnTo>
                <a:lnTo>
                  <a:pt x="212775" y="909320"/>
                </a:lnTo>
                <a:lnTo>
                  <a:pt x="213321" y="908050"/>
                </a:lnTo>
                <a:lnTo>
                  <a:pt x="214185" y="906779"/>
                </a:lnTo>
                <a:lnTo>
                  <a:pt x="215225" y="904239"/>
                </a:lnTo>
                <a:lnTo>
                  <a:pt x="242749" y="904239"/>
                </a:lnTo>
                <a:lnTo>
                  <a:pt x="243612" y="909320"/>
                </a:lnTo>
                <a:lnTo>
                  <a:pt x="249720" y="910589"/>
                </a:lnTo>
                <a:close/>
              </a:path>
              <a:path w="1075055" h="1045210">
                <a:moveTo>
                  <a:pt x="351756" y="914400"/>
                </a:moveTo>
                <a:lnTo>
                  <a:pt x="299299" y="914400"/>
                </a:lnTo>
                <a:lnTo>
                  <a:pt x="303415" y="910589"/>
                </a:lnTo>
                <a:lnTo>
                  <a:pt x="306501" y="904239"/>
                </a:lnTo>
                <a:lnTo>
                  <a:pt x="313245" y="908050"/>
                </a:lnTo>
                <a:lnTo>
                  <a:pt x="313740" y="910589"/>
                </a:lnTo>
                <a:lnTo>
                  <a:pt x="325323" y="910589"/>
                </a:lnTo>
                <a:lnTo>
                  <a:pt x="325551" y="911860"/>
                </a:lnTo>
                <a:lnTo>
                  <a:pt x="325539" y="913129"/>
                </a:lnTo>
                <a:lnTo>
                  <a:pt x="352046" y="913129"/>
                </a:lnTo>
                <a:lnTo>
                  <a:pt x="351756" y="914400"/>
                </a:lnTo>
                <a:close/>
              </a:path>
              <a:path w="1075055" h="1045210">
                <a:moveTo>
                  <a:pt x="324838" y="934720"/>
                </a:moveTo>
                <a:lnTo>
                  <a:pt x="279146" y="934720"/>
                </a:lnTo>
                <a:lnTo>
                  <a:pt x="282841" y="933450"/>
                </a:lnTo>
                <a:lnTo>
                  <a:pt x="287260" y="932179"/>
                </a:lnTo>
                <a:lnTo>
                  <a:pt x="282930" y="923289"/>
                </a:lnTo>
                <a:lnTo>
                  <a:pt x="284124" y="920750"/>
                </a:lnTo>
                <a:lnTo>
                  <a:pt x="286550" y="919479"/>
                </a:lnTo>
                <a:lnTo>
                  <a:pt x="289763" y="916939"/>
                </a:lnTo>
                <a:lnTo>
                  <a:pt x="288620" y="915670"/>
                </a:lnTo>
                <a:lnTo>
                  <a:pt x="289661" y="911860"/>
                </a:lnTo>
                <a:lnTo>
                  <a:pt x="286981" y="910589"/>
                </a:lnTo>
                <a:lnTo>
                  <a:pt x="286181" y="908050"/>
                </a:lnTo>
                <a:lnTo>
                  <a:pt x="294487" y="908050"/>
                </a:lnTo>
                <a:lnTo>
                  <a:pt x="296926" y="910589"/>
                </a:lnTo>
                <a:lnTo>
                  <a:pt x="297802" y="911860"/>
                </a:lnTo>
                <a:lnTo>
                  <a:pt x="299299" y="914400"/>
                </a:lnTo>
                <a:lnTo>
                  <a:pt x="351756" y="914400"/>
                </a:lnTo>
                <a:lnTo>
                  <a:pt x="350888" y="918210"/>
                </a:lnTo>
                <a:lnTo>
                  <a:pt x="344436" y="920750"/>
                </a:lnTo>
                <a:lnTo>
                  <a:pt x="341845" y="925829"/>
                </a:lnTo>
                <a:lnTo>
                  <a:pt x="337362" y="925829"/>
                </a:lnTo>
                <a:lnTo>
                  <a:pt x="332831" y="930910"/>
                </a:lnTo>
                <a:lnTo>
                  <a:pt x="326072" y="930910"/>
                </a:lnTo>
                <a:lnTo>
                  <a:pt x="324838" y="934720"/>
                </a:lnTo>
                <a:close/>
              </a:path>
              <a:path w="1075055" h="1045210">
                <a:moveTo>
                  <a:pt x="219875" y="916939"/>
                </a:moveTo>
                <a:lnTo>
                  <a:pt x="216433" y="916939"/>
                </a:lnTo>
                <a:lnTo>
                  <a:pt x="218606" y="913129"/>
                </a:lnTo>
                <a:lnTo>
                  <a:pt x="215531" y="910589"/>
                </a:lnTo>
                <a:lnTo>
                  <a:pt x="252260" y="910589"/>
                </a:lnTo>
                <a:lnTo>
                  <a:pt x="253974" y="914400"/>
                </a:lnTo>
                <a:lnTo>
                  <a:pt x="251853" y="915670"/>
                </a:lnTo>
                <a:lnTo>
                  <a:pt x="221335" y="915670"/>
                </a:lnTo>
                <a:lnTo>
                  <a:pt x="219875" y="916939"/>
                </a:lnTo>
                <a:close/>
              </a:path>
              <a:path w="1075055" h="1045210">
                <a:moveTo>
                  <a:pt x="81436" y="913129"/>
                </a:moveTo>
                <a:lnTo>
                  <a:pt x="77443" y="913129"/>
                </a:lnTo>
                <a:lnTo>
                  <a:pt x="79717" y="911860"/>
                </a:lnTo>
                <a:lnTo>
                  <a:pt x="81436" y="913129"/>
                </a:lnTo>
                <a:close/>
              </a:path>
              <a:path w="1075055" h="1045210">
                <a:moveTo>
                  <a:pt x="326478" y="913129"/>
                </a:moveTo>
                <a:lnTo>
                  <a:pt x="325539" y="913129"/>
                </a:lnTo>
                <a:lnTo>
                  <a:pt x="325907" y="911860"/>
                </a:lnTo>
                <a:lnTo>
                  <a:pt x="326478" y="913129"/>
                </a:lnTo>
                <a:close/>
              </a:path>
              <a:path w="1075055" h="1045210">
                <a:moveTo>
                  <a:pt x="86668" y="918210"/>
                </a:moveTo>
                <a:lnTo>
                  <a:pt x="39141" y="918210"/>
                </a:lnTo>
                <a:lnTo>
                  <a:pt x="39738" y="916939"/>
                </a:lnTo>
                <a:lnTo>
                  <a:pt x="39039" y="915670"/>
                </a:lnTo>
                <a:lnTo>
                  <a:pt x="84874" y="915670"/>
                </a:lnTo>
                <a:lnTo>
                  <a:pt x="86668" y="918210"/>
                </a:lnTo>
                <a:close/>
              </a:path>
              <a:path w="1075055" h="1045210">
                <a:moveTo>
                  <a:pt x="221018" y="919479"/>
                </a:moveTo>
                <a:lnTo>
                  <a:pt x="219608" y="919479"/>
                </a:lnTo>
                <a:lnTo>
                  <a:pt x="220662" y="918210"/>
                </a:lnTo>
                <a:lnTo>
                  <a:pt x="221451" y="916939"/>
                </a:lnTo>
                <a:lnTo>
                  <a:pt x="221615" y="915670"/>
                </a:lnTo>
                <a:lnTo>
                  <a:pt x="251853" y="915670"/>
                </a:lnTo>
                <a:lnTo>
                  <a:pt x="250818" y="916939"/>
                </a:lnTo>
                <a:lnTo>
                  <a:pt x="224790" y="916939"/>
                </a:lnTo>
                <a:lnTo>
                  <a:pt x="221018" y="919479"/>
                </a:lnTo>
                <a:close/>
              </a:path>
              <a:path w="1075055" h="1045210">
                <a:moveTo>
                  <a:pt x="233133" y="930910"/>
                </a:moveTo>
                <a:lnTo>
                  <a:pt x="229933" y="927100"/>
                </a:lnTo>
                <a:lnTo>
                  <a:pt x="226466" y="924560"/>
                </a:lnTo>
                <a:lnTo>
                  <a:pt x="225399" y="920750"/>
                </a:lnTo>
                <a:lnTo>
                  <a:pt x="224790" y="916939"/>
                </a:lnTo>
                <a:lnTo>
                  <a:pt x="250818" y="916939"/>
                </a:lnTo>
                <a:lnTo>
                  <a:pt x="249783" y="918210"/>
                </a:lnTo>
                <a:lnTo>
                  <a:pt x="249859" y="919479"/>
                </a:lnTo>
                <a:lnTo>
                  <a:pt x="249415" y="922020"/>
                </a:lnTo>
                <a:lnTo>
                  <a:pt x="263131" y="922020"/>
                </a:lnTo>
                <a:lnTo>
                  <a:pt x="261962" y="927100"/>
                </a:lnTo>
                <a:lnTo>
                  <a:pt x="268097" y="928370"/>
                </a:lnTo>
                <a:lnTo>
                  <a:pt x="274829" y="928370"/>
                </a:lnTo>
                <a:lnTo>
                  <a:pt x="275692" y="929639"/>
                </a:lnTo>
                <a:lnTo>
                  <a:pt x="238874" y="929639"/>
                </a:lnTo>
                <a:lnTo>
                  <a:pt x="233133" y="930910"/>
                </a:lnTo>
                <a:close/>
              </a:path>
              <a:path w="1075055" h="1045210">
                <a:moveTo>
                  <a:pt x="263131" y="922020"/>
                </a:moveTo>
                <a:lnTo>
                  <a:pt x="254444" y="922020"/>
                </a:lnTo>
                <a:lnTo>
                  <a:pt x="253758" y="916939"/>
                </a:lnTo>
                <a:lnTo>
                  <a:pt x="257467" y="916939"/>
                </a:lnTo>
                <a:lnTo>
                  <a:pt x="263423" y="920750"/>
                </a:lnTo>
                <a:lnTo>
                  <a:pt x="263131" y="922020"/>
                </a:lnTo>
                <a:close/>
              </a:path>
              <a:path w="1075055" h="1045210">
                <a:moveTo>
                  <a:pt x="54152" y="932179"/>
                </a:moveTo>
                <a:lnTo>
                  <a:pt x="48221" y="930910"/>
                </a:lnTo>
                <a:lnTo>
                  <a:pt x="49198" y="923289"/>
                </a:lnTo>
                <a:lnTo>
                  <a:pt x="43294" y="919479"/>
                </a:lnTo>
                <a:lnTo>
                  <a:pt x="87565" y="919479"/>
                </a:lnTo>
                <a:lnTo>
                  <a:pt x="87744" y="923289"/>
                </a:lnTo>
                <a:lnTo>
                  <a:pt x="90481" y="924560"/>
                </a:lnTo>
                <a:lnTo>
                  <a:pt x="56718" y="924560"/>
                </a:lnTo>
                <a:lnTo>
                  <a:pt x="55181" y="928370"/>
                </a:lnTo>
                <a:lnTo>
                  <a:pt x="55562" y="930910"/>
                </a:lnTo>
                <a:lnTo>
                  <a:pt x="54152" y="932179"/>
                </a:lnTo>
                <a:close/>
              </a:path>
              <a:path w="1075055" h="1045210">
                <a:moveTo>
                  <a:pt x="218046" y="920750"/>
                </a:moveTo>
                <a:lnTo>
                  <a:pt x="217868" y="920750"/>
                </a:lnTo>
                <a:lnTo>
                  <a:pt x="218643" y="919479"/>
                </a:lnTo>
                <a:lnTo>
                  <a:pt x="219036" y="919479"/>
                </a:lnTo>
                <a:lnTo>
                  <a:pt x="218046" y="920750"/>
                </a:lnTo>
                <a:close/>
              </a:path>
              <a:path w="1075055" h="1045210">
                <a:moveTo>
                  <a:pt x="188107" y="1040129"/>
                </a:moveTo>
                <a:lnTo>
                  <a:pt x="182073" y="1038860"/>
                </a:lnTo>
                <a:lnTo>
                  <a:pt x="176161" y="1036320"/>
                </a:lnTo>
                <a:lnTo>
                  <a:pt x="169748" y="1033779"/>
                </a:lnTo>
                <a:lnTo>
                  <a:pt x="162636" y="1032510"/>
                </a:lnTo>
                <a:lnTo>
                  <a:pt x="155359" y="1022350"/>
                </a:lnTo>
                <a:lnTo>
                  <a:pt x="151244" y="1021079"/>
                </a:lnTo>
                <a:lnTo>
                  <a:pt x="117830" y="988060"/>
                </a:lnTo>
                <a:lnTo>
                  <a:pt x="117106" y="986789"/>
                </a:lnTo>
                <a:lnTo>
                  <a:pt x="115836" y="985520"/>
                </a:lnTo>
                <a:lnTo>
                  <a:pt x="109699" y="981710"/>
                </a:lnTo>
                <a:lnTo>
                  <a:pt x="104654" y="977900"/>
                </a:lnTo>
                <a:lnTo>
                  <a:pt x="100352" y="971550"/>
                </a:lnTo>
                <a:lnTo>
                  <a:pt x="96443" y="966470"/>
                </a:lnTo>
                <a:lnTo>
                  <a:pt x="94221" y="962660"/>
                </a:lnTo>
                <a:lnTo>
                  <a:pt x="91655" y="960120"/>
                </a:lnTo>
                <a:lnTo>
                  <a:pt x="85331" y="960120"/>
                </a:lnTo>
                <a:lnTo>
                  <a:pt x="82664" y="957579"/>
                </a:lnTo>
                <a:lnTo>
                  <a:pt x="81889" y="952500"/>
                </a:lnTo>
                <a:lnTo>
                  <a:pt x="78193" y="951229"/>
                </a:lnTo>
                <a:lnTo>
                  <a:pt x="73329" y="947420"/>
                </a:lnTo>
                <a:lnTo>
                  <a:pt x="69532" y="946150"/>
                </a:lnTo>
                <a:lnTo>
                  <a:pt x="69367" y="938529"/>
                </a:lnTo>
                <a:lnTo>
                  <a:pt x="63969" y="937260"/>
                </a:lnTo>
                <a:lnTo>
                  <a:pt x="64618" y="933450"/>
                </a:lnTo>
                <a:lnTo>
                  <a:pt x="54940" y="933450"/>
                </a:lnTo>
                <a:lnTo>
                  <a:pt x="54394" y="932179"/>
                </a:lnTo>
                <a:lnTo>
                  <a:pt x="60274" y="927100"/>
                </a:lnTo>
                <a:lnTo>
                  <a:pt x="56718" y="924560"/>
                </a:lnTo>
                <a:lnTo>
                  <a:pt x="90481" y="924560"/>
                </a:lnTo>
                <a:lnTo>
                  <a:pt x="93218" y="925829"/>
                </a:lnTo>
                <a:lnTo>
                  <a:pt x="93648" y="930910"/>
                </a:lnTo>
                <a:lnTo>
                  <a:pt x="102349" y="934720"/>
                </a:lnTo>
                <a:lnTo>
                  <a:pt x="102718" y="941070"/>
                </a:lnTo>
                <a:lnTo>
                  <a:pt x="109335" y="944879"/>
                </a:lnTo>
                <a:lnTo>
                  <a:pt x="109118" y="949960"/>
                </a:lnTo>
                <a:lnTo>
                  <a:pt x="117017" y="949960"/>
                </a:lnTo>
                <a:lnTo>
                  <a:pt x="117322" y="953770"/>
                </a:lnTo>
                <a:lnTo>
                  <a:pt x="124407" y="958850"/>
                </a:lnTo>
                <a:lnTo>
                  <a:pt x="128193" y="965200"/>
                </a:lnTo>
                <a:lnTo>
                  <a:pt x="135407" y="967739"/>
                </a:lnTo>
                <a:lnTo>
                  <a:pt x="136207" y="969010"/>
                </a:lnTo>
                <a:lnTo>
                  <a:pt x="136486" y="969010"/>
                </a:lnTo>
                <a:lnTo>
                  <a:pt x="140701" y="976629"/>
                </a:lnTo>
                <a:lnTo>
                  <a:pt x="146470" y="981710"/>
                </a:lnTo>
                <a:lnTo>
                  <a:pt x="159475" y="989329"/>
                </a:lnTo>
                <a:lnTo>
                  <a:pt x="165949" y="994410"/>
                </a:lnTo>
                <a:lnTo>
                  <a:pt x="172123" y="999489"/>
                </a:lnTo>
                <a:lnTo>
                  <a:pt x="184480" y="1008379"/>
                </a:lnTo>
                <a:lnTo>
                  <a:pt x="191274" y="1012189"/>
                </a:lnTo>
                <a:lnTo>
                  <a:pt x="201523" y="1014729"/>
                </a:lnTo>
                <a:lnTo>
                  <a:pt x="244464" y="1014729"/>
                </a:lnTo>
                <a:lnTo>
                  <a:pt x="239006" y="1019810"/>
                </a:lnTo>
                <a:lnTo>
                  <a:pt x="233244" y="1024889"/>
                </a:lnTo>
                <a:lnTo>
                  <a:pt x="227696" y="1029970"/>
                </a:lnTo>
                <a:lnTo>
                  <a:pt x="226736" y="1031239"/>
                </a:lnTo>
                <a:lnTo>
                  <a:pt x="205270" y="1031239"/>
                </a:lnTo>
                <a:lnTo>
                  <a:pt x="205562" y="1032510"/>
                </a:lnTo>
                <a:lnTo>
                  <a:pt x="225776" y="1032510"/>
                </a:lnTo>
                <a:lnTo>
                  <a:pt x="223856" y="1035050"/>
                </a:lnTo>
                <a:lnTo>
                  <a:pt x="199947" y="1035050"/>
                </a:lnTo>
                <a:lnTo>
                  <a:pt x="194115" y="1038860"/>
                </a:lnTo>
                <a:lnTo>
                  <a:pt x="188107" y="1040129"/>
                </a:lnTo>
                <a:close/>
              </a:path>
              <a:path w="1075055" h="1045210">
                <a:moveTo>
                  <a:pt x="340371" y="928370"/>
                </a:moveTo>
                <a:lnTo>
                  <a:pt x="337362" y="925829"/>
                </a:lnTo>
                <a:lnTo>
                  <a:pt x="341845" y="925829"/>
                </a:lnTo>
                <a:lnTo>
                  <a:pt x="340371" y="928370"/>
                </a:lnTo>
                <a:close/>
              </a:path>
              <a:path w="1075055" h="1045210">
                <a:moveTo>
                  <a:pt x="249910" y="941070"/>
                </a:moveTo>
                <a:lnTo>
                  <a:pt x="246392" y="937260"/>
                </a:lnTo>
                <a:lnTo>
                  <a:pt x="239014" y="937260"/>
                </a:lnTo>
                <a:lnTo>
                  <a:pt x="238874" y="929639"/>
                </a:lnTo>
                <a:lnTo>
                  <a:pt x="275692" y="929639"/>
                </a:lnTo>
                <a:lnTo>
                  <a:pt x="279146" y="934720"/>
                </a:lnTo>
                <a:lnTo>
                  <a:pt x="324838" y="934720"/>
                </a:lnTo>
                <a:lnTo>
                  <a:pt x="324015" y="937260"/>
                </a:lnTo>
                <a:lnTo>
                  <a:pt x="322575" y="938529"/>
                </a:lnTo>
                <a:lnTo>
                  <a:pt x="253631" y="938529"/>
                </a:lnTo>
                <a:lnTo>
                  <a:pt x="249910" y="941070"/>
                </a:lnTo>
                <a:close/>
              </a:path>
              <a:path w="1075055" h="1045210">
                <a:moveTo>
                  <a:pt x="331711" y="932166"/>
                </a:moveTo>
                <a:lnTo>
                  <a:pt x="326072" y="930910"/>
                </a:lnTo>
                <a:lnTo>
                  <a:pt x="332831" y="930910"/>
                </a:lnTo>
                <a:lnTo>
                  <a:pt x="331711" y="932166"/>
                </a:lnTo>
                <a:close/>
              </a:path>
              <a:path w="1075055" h="1045210">
                <a:moveTo>
                  <a:pt x="331773" y="932179"/>
                </a:moveTo>
                <a:close/>
              </a:path>
              <a:path w="1075055" h="1045210">
                <a:moveTo>
                  <a:pt x="256997" y="951229"/>
                </a:moveTo>
                <a:lnTo>
                  <a:pt x="255625" y="948689"/>
                </a:lnTo>
                <a:lnTo>
                  <a:pt x="255243" y="942339"/>
                </a:lnTo>
                <a:lnTo>
                  <a:pt x="255041" y="941070"/>
                </a:lnTo>
                <a:lnTo>
                  <a:pt x="253631" y="938529"/>
                </a:lnTo>
                <a:lnTo>
                  <a:pt x="322575" y="938529"/>
                </a:lnTo>
                <a:lnTo>
                  <a:pt x="319697" y="941070"/>
                </a:lnTo>
                <a:lnTo>
                  <a:pt x="312788" y="947420"/>
                </a:lnTo>
                <a:lnTo>
                  <a:pt x="310806" y="949960"/>
                </a:lnTo>
                <a:lnTo>
                  <a:pt x="264490" y="949960"/>
                </a:lnTo>
                <a:lnTo>
                  <a:pt x="256997" y="951229"/>
                </a:lnTo>
                <a:close/>
              </a:path>
              <a:path w="1075055" h="1045210">
                <a:moveTo>
                  <a:pt x="244464" y="1014729"/>
                </a:moveTo>
                <a:lnTo>
                  <a:pt x="201523" y="1014729"/>
                </a:lnTo>
                <a:lnTo>
                  <a:pt x="205906" y="1013460"/>
                </a:lnTo>
                <a:lnTo>
                  <a:pt x="209257" y="1013460"/>
                </a:lnTo>
                <a:lnTo>
                  <a:pt x="212242" y="1010920"/>
                </a:lnTo>
                <a:lnTo>
                  <a:pt x="215506" y="1008379"/>
                </a:lnTo>
                <a:lnTo>
                  <a:pt x="219697" y="1002029"/>
                </a:lnTo>
                <a:lnTo>
                  <a:pt x="221057" y="999489"/>
                </a:lnTo>
                <a:lnTo>
                  <a:pt x="227609" y="998220"/>
                </a:lnTo>
                <a:lnTo>
                  <a:pt x="256057" y="979170"/>
                </a:lnTo>
                <a:lnTo>
                  <a:pt x="263499" y="966470"/>
                </a:lnTo>
                <a:lnTo>
                  <a:pt x="270230" y="962660"/>
                </a:lnTo>
                <a:lnTo>
                  <a:pt x="273405" y="956310"/>
                </a:lnTo>
                <a:lnTo>
                  <a:pt x="270788" y="955039"/>
                </a:lnTo>
                <a:lnTo>
                  <a:pt x="266941" y="953770"/>
                </a:lnTo>
                <a:lnTo>
                  <a:pt x="269316" y="949960"/>
                </a:lnTo>
                <a:lnTo>
                  <a:pt x="310806" y="949960"/>
                </a:lnTo>
                <a:lnTo>
                  <a:pt x="308824" y="952500"/>
                </a:lnTo>
                <a:lnTo>
                  <a:pt x="304952" y="955039"/>
                </a:lnTo>
                <a:lnTo>
                  <a:pt x="296684" y="960120"/>
                </a:lnTo>
                <a:lnTo>
                  <a:pt x="293497" y="962660"/>
                </a:lnTo>
                <a:lnTo>
                  <a:pt x="288175" y="972820"/>
                </a:lnTo>
                <a:lnTo>
                  <a:pt x="283514" y="976629"/>
                </a:lnTo>
                <a:lnTo>
                  <a:pt x="275793" y="981710"/>
                </a:lnTo>
                <a:lnTo>
                  <a:pt x="273824" y="982979"/>
                </a:lnTo>
                <a:lnTo>
                  <a:pt x="271335" y="988060"/>
                </a:lnTo>
                <a:lnTo>
                  <a:pt x="249643" y="988060"/>
                </a:lnTo>
                <a:lnTo>
                  <a:pt x="249732" y="989329"/>
                </a:lnTo>
                <a:lnTo>
                  <a:pt x="270325" y="989329"/>
                </a:lnTo>
                <a:lnTo>
                  <a:pt x="269316" y="990600"/>
                </a:lnTo>
                <a:lnTo>
                  <a:pt x="267094" y="991870"/>
                </a:lnTo>
                <a:lnTo>
                  <a:pt x="265493" y="993139"/>
                </a:lnTo>
                <a:lnTo>
                  <a:pt x="262914" y="993139"/>
                </a:lnTo>
                <a:lnTo>
                  <a:pt x="259942" y="994410"/>
                </a:lnTo>
                <a:lnTo>
                  <a:pt x="259321" y="998220"/>
                </a:lnTo>
                <a:lnTo>
                  <a:pt x="256692" y="1003300"/>
                </a:lnTo>
                <a:lnTo>
                  <a:pt x="249707" y="1009650"/>
                </a:lnTo>
                <a:lnTo>
                  <a:pt x="247192" y="1012189"/>
                </a:lnTo>
                <a:lnTo>
                  <a:pt x="244464" y="1014729"/>
                </a:lnTo>
                <a:close/>
              </a:path>
              <a:path w="1075055" h="1045210">
                <a:moveTo>
                  <a:pt x="270325" y="989329"/>
                </a:moveTo>
                <a:lnTo>
                  <a:pt x="251663" y="989329"/>
                </a:lnTo>
                <a:lnTo>
                  <a:pt x="251561" y="988060"/>
                </a:lnTo>
                <a:lnTo>
                  <a:pt x="271335" y="988060"/>
                </a:lnTo>
                <a:lnTo>
                  <a:pt x="270325" y="989329"/>
                </a:lnTo>
                <a:close/>
              </a:path>
              <a:path w="1075055" h="1045210">
                <a:moveTo>
                  <a:pt x="225776" y="1032510"/>
                </a:moveTo>
                <a:lnTo>
                  <a:pt x="206627" y="1032510"/>
                </a:lnTo>
                <a:lnTo>
                  <a:pt x="206883" y="1031239"/>
                </a:lnTo>
                <a:lnTo>
                  <a:pt x="226736" y="1031239"/>
                </a:lnTo>
                <a:lnTo>
                  <a:pt x="225776" y="1032510"/>
                </a:lnTo>
                <a:close/>
              </a:path>
              <a:path w="1075055" h="1045210">
                <a:moveTo>
                  <a:pt x="202577" y="1045210"/>
                </a:moveTo>
                <a:lnTo>
                  <a:pt x="200813" y="1040129"/>
                </a:lnTo>
                <a:lnTo>
                  <a:pt x="200483" y="1037589"/>
                </a:lnTo>
                <a:lnTo>
                  <a:pt x="199947" y="1035050"/>
                </a:lnTo>
                <a:lnTo>
                  <a:pt x="223856" y="1035050"/>
                </a:lnTo>
                <a:lnTo>
                  <a:pt x="222896" y="1036320"/>
                </a:lnTo>
                <a:lnTo>
                  <a:pt x="213307" y="1036320"/>
                </a:lnTo>
                <a:lnTo>
                  <a:pt x="210729" y="1037589"/>
                </a:lnTo>
                <a:lnTo>
                  <a:pt x="208800" y="1038860"/>
                </a:lnTo>
                <a:lnTo>
                  <a:pt x="208812" y="1040129"/>
                </a:lnTo>
                <a:lnTo>
                  <a:pt x="209205" y="1040129"/>
                </a:lnTo>
                <a:lnTo>
                  <a:pt x="210629" y="1041400"/>
                </a:lnTo>
                <a:lnTo>
                  <a:pt x="213259" y="1041400"/>
                </a:lnTo>
                <a:lnTo>
                  <a:pt x="212977" y="1042670"/>
                </a:lnTo>
                <a:lnTo>
                  <a:pt x="211950" y="1043939"/>
                </a:lnTo>
                <a:lnTo>
                  <a:pt x="205587" y="1043939"/>
                </a:lnTo>
                <a:lnTo>
                  <a:pt x="202577" y="1045210"/>
                </a:lnTo>
                <a:close/>
              </a:path>
              <a:path w="1075055" h="1045210">
                <a:moveTo>
                  <a:pt x="213259" y="1041400"/>
                </a:moveTo>
                <a:lnTo>
                  <a:pt x="210629" y="1041400"/>
                </a:lnTo>
                <a:lnTo>
                  <a:pt x="212077" y="1038860"/>
                </a:lnTo>
                <a:lnTo>
                  <a:pt x="214337" y="1036320"/>
                </a:lnTo>
                <a:lnTo>
                  <a:pt x="213259" y="1041400"/>
                </a:lnTo>
                <a:close/>
              </a:path>
              <a:path w="1075055" h="1045210">
                <a:moveTo>
                  <a:pt x="220891" y="1038860"/>
                </a:moveTo>
                <a:lnTo>
                  <a:pt x="217349" y="1038860"/>
                </a:lnTo>
                <a:lnTo>
                  <a:pt x="214401" y="1036320"/>
                </a:lnTo>
                <a:lnTo>
                  <a:pt x="222896" y="1036320"/>
                </a:lnTo>
                <a:lnTo>
                  <a:pt x="220891" y="1038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642481" y="50734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4" y="2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601817" y="5440610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735" y="3986"/>
                </a:moveTo>
                <a:lnTo>
                  <a:pt x="379" y="2437"/>
                </a:lnTo>
                <a:lnTo>
                  <a:pt x="0" y="1159"/>
                </a:lnTo>
                <a:lnTo>
                  <a:pt x="1370" y="662"/>
                </a:lnTo>
                <a:lnTo>
                  <a:pt x="2716" y="359"/>
                </a:lnTo>
                <a:lnTo>
                  <a:pt x="4050" y="0"/>
                </a:lnTo>
                <a:lnTo>
                  <a:pt x="4151" y="662"/>
                </a:lnTo>
                <a:lnTo>
                  <a:pt x="4570" y="1692"/>
                </a:lnTo>
                <a:lnTo>
                  <a:pt x="3299" y="2678"/>
                </a:lnTo>
                <a:lnTo>
                  <a:pt x="2094" y="3224"/>
                </a:lnTo>
                <a:lnTo>
                  <a:pt x="735" y="3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617234" y="542481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003" y="1711"/>
                </a:moveTo>
                <a:lnTo>
                  <a:pt x="681" y="1699"/>
                </a:lnTo>
                <a:lnTo>
                  <a:pt x="330" y="769"/>
                </a:lnTo>
                <a:lnTo>
                  <a:pt x="0" y="253"/>
                </a:lnTo>
                <a:lnTo>
                  <a:pt x="317" y="198"/>
                </a:lnTo>
                <a:lnTo>
                  <a:pt x="711" y="0"/>
                </a:lnTo>
                <a:lnTo>
                  <a:pt x="1446" y="341"/>
                </a:lnTo>
                <a:lnTo>
                  <a:pt x="2387" y="974"/>
                </a:lnTo>
                <a:lnTo>
                  <a:pt x="1917" y="1320"/>
                </a:lnTo>
                <a:lnTo>
                  <a:pt x="1473" y="1699"/>
                </a:lnTo>
                <a:lnTo>
                  <a:pt x="1003" y="1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591974" y="537128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22" y="1550"/>
                </a:moveTo>
                <a:lnTo>
                  <a:pt x="279" y="1271"/>
                </a:lnTo>
                <a:lnTo>
                  <a:pt x="0" y="1146"/>
                </a:lnTo>
                <a:lnTo>
                  <a:pt x="1054" y="0"/>
                </a:lnTo>
                <a:lnTo>
                  <a:pt x="1447" y="725"/>
                </a:lnTo>
                <a:lnTo>
                  <a:pt x="1257" y="991"/>
                </a:lnTo>
                <a:lnTo>
                  <a:pt x="1117" y="1413"/>
                </a:lnTo>
                <a:lnTo>
                  <a:pt x="622" y="1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081318" y="4807985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5956" y="4775"/>
                </a:moveTo>
                <a:lnTo>
                  <a:pt x="0" y="4687"/>
                </a:lnTo>
                <a:lnTo>
                  <a:pt x="788" y="774"/>
                </a:lnTo>
                <a:lnTo>
                  <a:pt x="2603" y="0"/>
                </a:lnTo>
                <a:lnTo>
                  <a:pt x="7416" y="1996"/>
                </a:lnTo>
                <a:lnTo>
                  <a:pt x="6515" y="3428"/>
                </a:lnTo>
                <a:lnTo>
                  <a:pt x="5956" y="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087235" y="48127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17"/>
                </a:moveTo>
                <a:lnTo>
                  <a:pt x="38" y="12"/>
                </a:lnTo>
                <a:lnTo>
                  <a:pt x="406" y="0"/>
                </a:lnTo>
                <a:lnTo>
                  <a:pt x="266" y="62"/>
                </a:lnTo>
                <a:lnTo>
                  <a:pt x="0" y="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919900" y="490512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817"/>
                </a:moveTo>
                <a:lnTo>
                  <a:pt x="735" y="0"/>
                </a:lnTo>
                <a:lnTo>
                  <a:pt x="1459" y="601"/>
                </a:lnTo>
                <a:lnTo>
                  <a:pt x="0" y="1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827698" y="4898374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4" h="20954">
                <a:moveTo>
                  <a:pt x="0" y="20562"/>
                </a:moveTo>
                <a:lnTo>
                  <a:pt x="4575" y="12606"/>
                </a:lnTo>
                <a:lnTo>
                  <a:pt x="9308" y="6737"/>
                </a:lnTo>
                <a:lnTo>
                  <a:pt x="14286" y="2640"/>
                </a:lnTo>
                <a:lnTo>
                  <a:pt x="19597" y="0"/>
                </a:lnTo>
                <a:lnTo>
                  <a:pt x="17959" y="6777"/>
                </a:lnTo>
                <a:lnTo>
                  <a:pt x="10618" y="8141"/>
                </a:lnTo>
                <a:lnTo>
                  <a:pt x="7849" y="13611"/>
                </a:lnTo>
                <a:lnTo>
                  <a:pt x="6363" y="16494"/>
                </a:lnTo>
                <a:lnTo>
                  <a:pt x="2680" y="18286"/>
                </a:lnTo>
                <a:lnTo>
                  <a:pt x="0" y="20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607568" y="5103340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80" h="18414">
                <a:moveTo>
                  <a:pt x="2947" y="18312"/>
                </a:moveTo>
                <a:lnTo>
                  <a:pt x="0" y="15745"/>
                </a:lnTo>
                <a:lnTo>
                  <a:pt x="1372" y="13407"/>
                </a:lnTo>
                <a:lnTo>
                  <a:pt x="4865" y="10436"/>
                </a:lnTo>
                <a:lnTo>
                  <a:pt x="7813" y="10363"/>
                </a:lnTo>
                <a:lnTo>
                  <a:pt x="11202" y="6908"/>
                </a:lnTo>
                <a:lnTo>
                  <a:pt x="11915" y="3931"/>
                </a:lnTo>
                <a:lnTo>
                  <a:pt x="14428" y="681"/>
                </a:lnTo>
                <a:lnTo>
                  <a:pt x="16282" y="0"/>
                </a:lnTo>
                <a:lnTo>
                  <a:pt x="17578" y="1866"/>
                </a:lnTo>
                <a:lnTo>
                  <a:pt x="17489" y="2611"/>
                </a:lnTo>
                <a:lnTo>
                  <a:pt x="17679" y="3628"/>
                </a:lnTo>
                <a:lnTo>
                  <a:pt x="12548" y="8862"/>
                </a:lnTo>
                <a:lnTo>
                  <a:pt x="7722" y="13587"/>
                </a:lnTo>
                <a:lnTo>
                  <a:pt x="2947" y="18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771538" y="4957632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1701" y="16625"/>
                </a:moveTo>
                <a:lnTo>
                  <a:pt x="304" y="15236"/>
                </a:lnTo>
                <a:lnTo>
                  <a:pt x="0" y="14969"/>
                </a:lnTo>
                <a:lnTo>
                  <a:pt x="2489" y="12495"/>
                </a:lnTo>
                <a:lnTo>
                  <a:pt x="5283" y="10299"/>
                </a:lnTo>
                <a:lnTo>
                  <a:pt x="10642" y="5575"/>
                </a:lnTo>
                <a:lnTo>
                  <a:pt x="10439" y="0"/>
                </a:lnTo>
                <a:lnTo>
                  <a:pt x="18324" y="173"/>
                </a:lnTo>
                <a:lnTo>
                  <a:pt x="1701" y="16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593840" y="51226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181" y="11577"/>
                </a:moveTo>
                <a:lnTo>
                  <a:pt x="0" y="10082"/>
                </a:lnTo>
                <a:lnTo>
                  <a:pt x="2565" y="6324"/>
                </a:lnTo>
                <a:lnTo>
                  <a:pt x="5765" y="3502"/>
                </a:lnTo>
                <a:lnTo>
                  <a:pt x="11988" y="0"/>
                </a:lnTo>
                <a:lnTo>
                  <a:pt x="7480" y="9914"/>
                </a:lnTo>
                <a:lnTo>
                  <a:pt x="5181" y="1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811773" y="4925007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0" y="7399"/>
                </a:moveTo>
                <a:lnTo>
                  <a:pt x="4432" y="1092"/>
                </a:lnTo>
                <a:lnTo>
                  <a:pt x="8610" y="0"/>
                </a:lnTo>
                <a:lnTo>
                  <a:pt x="6148" y="3503"/>
                </a:lnTo>
                <a:lnTo>
                  <a:pt x="0" y="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901307" y="4845565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635" y="4917"/>
                </a:moveTo>
                <a:lnTo>
                  <a:pt x="0" y="4166"/>
                </a:lnTo>
                <a:lnTo>
                  <a:pt x="4203" y="0"/>
                </a:lnTo>
                <a:lnTo>
                  <a:pt x="5156" y="1041"/>
                </a:lnTo>
                <a:lnTo>
                  <a:pt x="635" y="4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565824" y="5159877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10">
                <a:moveTo>
                  <a:pt x="1574" y="3329"/>
                </a:moveTo>
                <a:lnTo>
                  <a:pt x="368" y="2945"/>
                </a:lnTo>
                <a:lnTo>
                  <a:pt x="0" y="1357"/>
                </a:lnTo>
                <a:lnTo>
                  <a:pt x="990" y="651"/>
                </a:lnTo>
                <a:lnTo>
                  <a:pt x="1995" y="384"/>
                </a:lnTo>
                <a:lnTo>
                  <a:pt x="2933" y="0"/>
                </a:lnTo>
                <a:lnTo>
                  <a:pt x="4191" y="3075"/>
                </a:lnTo>
                <a:lnTo>
                  <a:pt x="2578" y="3112"/>
                </a:lnTo>
                <a:lnTo>
                  <a:pt x="1574" y="3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792697" y="494749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596" y="3529"/>
                </a:moveTo>
                <a:lnTo>
                  <a:pt x="0" y="2970"/>
                </a:lnTo>
                <a:lnTo>
                  <a:pt x="2998" y="0"/>
                </a:lnTo>
                <a:lnTo>
                  <a:pt x="3403" y="365"/>
                </a:lnTo>
                <a:lnTo>
                  <a:pt x="596" y="3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627787" y="5096278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1371" y="4136"/>
                </a:moveTo>
                <a:lnTo>
                  <a:pt x="0" y="2908"/>
                </a:lnTo>
                <a:lnTo>
                  <a:pt x="2616" y="0"/>
                </a:lnTo>
                <a:lnTo>
                  <a:pt x="3759" y="935"/>
                </a:lnTo>
                <a:lnTo>
                  <a:pt x="1371" y="4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587999" y="513704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838" y="3088"/>
                </a:moveTo>
                <a:lnTo>
                  <a:pt x="596" y="2449"/>
                </a:lnTo>
                <a:lnTo>
                  <a:pt x="0" y="1625"/>
                </a:lnTo>
                <a:lnTo>
                  <a:pt x="533" y="657"/>
                </a:lnTo>
                <a:lnTo>
                  <a:pt x="1422" y="391"/>
                </a:lnTo>
                <a:lnTo>
                  <a:pt x="2070" y="0"/>
                </a:lnTo>
                <a:lnTo>
                  <a:pt x="2260" y="701"/>
                </a:lnTo>
                <a:lnTo>
                  <a:pt x="2706" y="1488"/>
                </a:lnTo>
                <a:lnTo>
                  <a:pt x="2362" y="2542"/>
                </a:lnTo>
                <a:lnTo>
                  <a:pt x="1422" y="2753"/>
                </a:lnTo>
                <a:lnTo>
                  <a:pt x="838" y="3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806666" y="493571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140" y="36"/>
                </a:moveTo>
                <a:lnTo>
                  <a:pt x="1537" y="36"/>
                </a:lnTo>
                <a:lnTo>
                  <a:pt x="2147" y="0"/>
                </a:lnTo>
                <a:close/>
              </a:path>
              <a:path w="2540" h="1904">
                <a:moveTo>
                  <a:pt x="1793" y="1755"/>
                </a:moveTo>
                <a:lnTo>
                  <a:pt x="1207" y="1537"/>
                </a:lnTo>
                <a:lnTo>
                  <a:pt x="596" y="1346"/>
                </a:lnTo>
                <a:lnTo>
                  <a:pt x="0" y="1041"/>
                </a:lnTo>
                <a:lnTo>
                  <a:pt x="166" y="217"/>
                </a:lnTo>
                <a:lnTo>
                  <a:pt x="902" y="12"/>
                </a:lnTo>
                <a:lnTo>
                  <a:pt x="1537" y="36"/>
                </a:lnTo>
                <a:lnTo>
                  <a:pt x="2140" y="36"/>
                </a:lnTo>
                <a:lnTo>
                  <a:pt x="1793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800634" y="494191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629" y="43"/>
                </a:moveTo>
                <a:lnTo>
                  <a:pt x="1130" y="43"/>
                </a:lnTo>
                <a:lnTo>
                  <a:pt x="1651" y="0"/>
                </a:lnTo>
                <a:close/>
              </a:path>
              <a:path w="1905" h="1270">
                <a:moveTo>
                  <a:pt x="88" y="1234"/>
                </a:moveTo>
                <a:lnTo>
                  <a:pt x="0" y="217"/>
                </a:lnTo>
                <a:lnTo>
                  <a:pt x="596" y="12"/>
                </a:lnTo>
                <a:lnTo>
                  <a:pt x="1130" y="43"/>
                </a:lnTo>
                <a:lnTo>
                  <a:pt x="1629" y="43"/>
                </a:lnTo>
                <a:lnTo>
                  <a:pt x="1168" y="955"/>
                </a:lnTo>
                <a:lnTo>
                  <a:pt x="88" y="1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850088" y="489325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812" y="1266"/>
                </a:moveTo>
                <a:lnTo>
                  <a:pt x="330" y="1066"/>
                </a:lnTo>
                <a:lnTo>
                  <a:pt x="190" y="670"/>
                </a:lnTo>
                <a:lnTo>
                  <a:pt x="0" y="403"/>
                </a:lnTo>
                <a:lnTo>
                  <a:pt x="1384" y="0"/>
                </a:lnTo>
                <a:lnTo>
                  <a:pt x="1460" y="961"/>
                </a:lnTo>
                <a:lnTo>
                  <a:pt x="1169" y="1036"/>
                </a:lnTo>
                <a:lnTo>
                  <a:pt x="812" y="12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862813" y="488299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405" y="1662"/>
                </a:moveTo>
                <a:lnTo>
                  <a:pt x="253" y="1408"/>
                </a:lnTo>
                <a:lnTo>
                  <a:pt x="13" y="1178"/>
                </a:lnTo>
                <a:lnTo>
                  <a:pt x="0" y="911"/>
                </a:lnTo>
                <a:lnTo>
                  <a:pt x="88" y="571"/>
                </a:lnTo>
                <a:lnTo>
                  <a:pt x="419" y="304"/>
                </a:lnTo>
                <a:lnTo>
                  <a:pt x="660" y="0"/>
                </a:lnTo>
                <a:lnTo>
                  <a:pt x="1409" y="1178"/>
                </a:lnTo>
                <a:lnTo>
                  <a:pt x="405" y="1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875285" y="48746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85" y="1370"/>
                </a:moveTo>
                <a:lnTo>
                  <a:pt x="266" y="1103"/>
                </a:lnTo>
                <a:lnTo>
                  <a:pt x="0" y="1004"/>
                </a:lnTo>
                <a:lnTo>
                  <a:pt x="179" y="688"/>
                </a:lnTo>
                <a:lnTo>
                  <a:pt x="275" y="359"/>
                </a:lnTo>
                <a:lnTo>
                  <a:pt x="647" y="0"/>
                </a:lnTo>
                <a:lnTo>
                  <a:pt x="1308" y="359"/>
                </a:lnTo>
                <a:lnTo>
                  <a:pt x="1155" y="675"/>
                </a:lnTo>
                <a:lnTo>
                  <a:pt x="1034" y="1004"/>
                </a:lnTo>
                <a:lnTo>
                  <a:pt x="685" y="1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887299" y="486173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288"/>
                </a:moveTo>
                <a:lnTo>
                  <a:pt x="269" y="1574"/>
                </a:lnTo>
                <a:lnTo>
                  <a:pt x="472" y="825"/>
                </a:lnTo>
                <a:lnTo>
                  <a:pt x="966" y="12"/>
                </a:lnTo>
                <a:lnTo>
                  <a:pt x="1766" y="0"/>
                </a:lnTo>
                <a:lnTo>
                  <a:pt x="2186" y="397"/>
                </a:lnTo>
                <a:lnTo>
                  <a:pt x="2236" y="1221"/>
                </a:lnTo>
                <a:lnTo>
                  <a:pt x="1436" y="1742"/>
                </a:lnTo>
                <a:lnTo>
                  <a:pt x="712" y="1985"/>
                </a:lnTo>
                <a:lnTo>
                  <a:pt x="0" y="2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910007" y="48141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066" y="1469"/>
                </a:moveTo>
                <a:lnTo>
                  <a:pt x="558" y="1308"/>
                </a:lnTo>
                <a:lnTo>
                  <a:pt x="292" y="985"/>
                </a:lnTo>
                <a:lnTo>
                  <a:pt x="0" y="744"/>
                </a:lnTo>
                <a:lnTo>
                  <a:pt x="406" y="507"/>
                </a:lnTo>
                <a:lnTo>
                  <a:pt x="787" y="241"/>
                </a:lnTo>
                <a:lnTo>
                  <a:pt x="1193" y="0"/>
                </a:lnTo>
                <a:lnTo>
                  <a:pt x="1625" y="1010"/>
                </a:lnTo>
                <a:lnTo>
                  <a:pt x="1358" y="1153"/>
                </a:lnTo>
                <a:lnTo>
                  <a:pt x="1066" y="1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545626" y="51876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53" y="737"/>
                </a:moveTo>
                <a:lnTo>
                  <a:pt x="0" y="396"/>
                </a:lnTo>
                <a:lnTo>
                  <a:pt x="698" y="0"/>
                </a:lnTo>
                <a:lnTo>
                  <a:pt x="453" y="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595377" y="511697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054"/>
                </a:moveTo>
                <a:lnTo>
                  <a:pt x="660" y="0"/>
                </a:lnTo>
                <a:lnTo>
                  <a:pt x="571" y="582"/>
                </a:lnTo>
                <a:lnTo>
                  <a:pt x="304" y="886"/>
                </a:lnTo>
                <a:lnTo>
                  <a:pt x="0" y="1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408928" y="539430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496" y="1499"/>
                </a:moveTo>
                <a:lnTo>
                  <a:pt x="306" y="1271"/>
                </a:lnTo>
                <a:lnTo>
                  <a:pt x="86" y="1103"/>
                </a:lnTo>
                <a:lnTo>
                  <a:pt x="0" y="533"/>
                </a:lnTo>
                <a:lnTo>
                  <a:pt x="306" y="279"/>
                </a:lnTo>
                <a:lnTo>
                  <a:pt x="472" y="0"/>
                </a:lnTo>
                <a:lnTo>
                  <a:pt x="1296" y="1103"/>
                </a:lnTo>
                <a:lnTo>
                  <a:pt x="496" y="1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13560" y="4138146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1046" y="1097"/>
                </a:moveTo>
                <a:lnTo>
                  <a:pt x="156" y="1085"/>
                </a:lnTo>
                <a:lnTo>
                  <a:pt x="399" y="137"/>
                </a:lnTo>
                <a:lnTo>
                  <a:pt x="401" y="0"/>
                </a:lnTo>
                <a:lnTo>
                  <a:pt x="773" y="137"/>
                </a:lnTo>
                <a:lnTo>
                  <a:pt x="1046" y="1097"/>
                </a:lnTo>
                <a:close/>
              </a:path>
              <a:path w="1269" h="3810">
                <a:moveTo>
                  <a:pt x="76" y="3206"/>
                </a:moveTo>
                <a:lnTo>
                  <a:pt x="0" y="1841"/>
                </a:lnTo>
                <a:lnTo>
                  <a:pt x="197" y="1184"/>
                </a:lnTo>
                <a:lnTo>
                  <a:pt x="1046" y="1097"/>
                </a:lnTo>
                <a:lnTo>
                  <a:pt x="1174" y="1841"/>
                </a:lnTo>
                <a:lnTo>
                  <a:pt x="1148" y="2647"/>
                </a:lnTo>
                <a:lnTo>
                  <a:pt x="821" y="2647"/>
                </a:lnTo>
                <a:lnTo>
                  <a:pt x="76" y="3206"/>
                </a:lnTo>
                <a:close/>
              </a:path>
              <a:path w="1269" h="3810">
                <a:moveTo>
                  <a:pt x="1119" y="3112"/>
                </a:moveTo>
                <a:lnTo>
                  <a:pt x="821" y="2647"/>
                </a:lnTo>
                <a:lnTo>
                  <a:pt x="1148" y="2647"/>
                </a:lnTo>
                <a:lnTo>
                  <a:pt x="1119" y="31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14086" y="4137229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006" y="4973"/>
                </a:moveTo>
                <a:lnTo>
                  <a:pt x="8123" y="3516"/>
                </a:lnTo>
                <a:lnTo>
                  <a:pt x="4142" y="2473"/>
                </a:lnTo>
                <a:lnTo>
                  <a:pt x="248" y="1054"/>
                </a:lnTo>
                <a:lnTo>
                  <a:pt x="0" y="0"/>
                </a:lnTo>
                <a:lnTo>
                  <a:pt x="4105" y="1482"/>
                </a:lnTo>
                <a:lnTo>
                  <a:pt x="6353" y="2567"/>
                </a:lnTo>
                <a:lnTo>
                  <a:pt x="12141" y="4521"/>
                </a:lnTo>
                <a:lnTo>
                  <a:pt x="12006" y="497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58708" y="4013956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3722" y="7987"/>
                </a:moveTo>
                <a:lnTo>
                  <a:pt x="1559" y="6760"/>
                </a:lnTo>
                <a:lnTo>
                  <a:pt x="0" y="6132"/>
                </a:lnTo>
                <a:lnTo>
                  <a:pt x="621" y="4179"/>
                </a:lnTo>
                <a:lnTo>
                  <a:pt x="1999" y="0"/>
                </a:lnTo>
                <a:lnTo>
                  <a:pt x="5376" y="2574"/>
                </a:lnTo>
                <a:lnTo>
                  <a:pt x="6773" y="4930"/>
                </a:lnTo>
                <a:lnTo>
                  <a:pt x="3722" y="798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2282" y="4107149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2153" y="6832"/>
                </a:moveTo>
                <a:lnTo>
                  <a:pt x="0" y="5444"/>
                </a:lnTo>
                <a:lnTo>
                  <a:pt x="354" y="3825"/>
                </a:lnTo>
                <a:lnTo>
                  <a:pt x="3550" y="0"/>
                </a:lnTo>
                <a:lnTo>
                  <a:pt x="2153" y="683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4330" y="41139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58" y="638"/>
                </a:moveTo>
                <a:lnTo>
                  <a:pt x="0" y="539"/>
                </a:lnTo>
                <a:lnTo>
                  <a:pt x="105" y="0"/>
                </a:lnTo>
                <a:lnTo>
                  <a:pt x="238" y="81"/>
                </a:lnTo>
                <a:lnTo>
                  <a:pt x="477" y="260"/>
                </a:lnTo>
                <a:lnTo>
                  <a:pt x="458" y="638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58345" y="40199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2" y="434"/>
                </a:moveTo>
                <a:lnTo>
                  <a:pt x="0" y="0"/>
                </a:lnTo>
                <a:lnTo>
                  <a:pt x="362" y="154"/>
                </a:lnTo>
                <a:lnTo>
                  <a:pt x="285" y="384"/>
                </a:lnTo>
                <a:lnTo>
                  <a:pt x="152" y="4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28475" y="4022959"/>
            <a:ext cx="264160" cy="346710"/>
          </a:xfrm>
          <a:custGeom>
            <a:avLst/>
            <a:gdLst/>
            <a:ahLst/>
            <a:cxnLst/>
            <a:rect l="l" t="t" r="r" b="b"/>
            <a:pathLst>
              <a:path w="264159" h="346710">
                <a:moveTo>
                  <a:pt x="41695" y="20320"/>
                </a:moveTo>
                <a:lnTo>
                  <a:pt x="6314" y="20320"/>
                </a:lnTo>
                <a:lnTo>
                  <a:pt x="0" y="6350"/>
                </a:lnTo>
                <a:lnTo>
                  <a:pt x="516" y="2539"/>
                </a:lnTo>
                <a:lnTo>
                  <a:pt x="4247" y="0"/>
                </a:lnTo>
                <a:lnTo>
                  <a:pt x="8401" y="3810"/>
                </a:lnTo>
                <a:lnTo>
                  <a:pt x="10408" y="6350"/>
                </a:lnTo>
                <a:lnTo>
                  <a:pt x="16602" y="6350"/>
                </a:lnTo>
                <a:lnTo>
                  <a:pt x="17307" y="7620"/>
                </a:lnTo>
                <a:lnTo>
                  <a:pt x="18102" y="10160"/>
                </a:lnTo>
                <a:lnTo>
                  <a:pt x="33301" y="10160"/>
                </a:lnTo>
                <a:lnTo>
                  <a:pt x="33380" y="13970"/>
                </a:lnTo>
                <a:lnTo>
                  <a:pt x="37265" y="17779"/>
                </a:lnTo>
                <a:lnTo>
                  <a:pt x="41695" y="20320"/>
                </a:lnTo>
                <a:close/>
              </a:path>
              <a:path w="264159" h="346710">
                <a:moveTo>
                  <a:pt x="16602" y="6350"/>
                </a:moveTo>
                <a:lnTo>
                  <a:pt x="10408" y="6350"/>
                </a:lnTo>
                <a:lnTo>
                  <a:pt x="12447" y="5079"/>
                </a:lnTo>
                <a:lnTo>
                  <a:pt x="14485" y="2539"/>
                </a:lnTo>
                <a:lnTo>
                  <a:pt x="16602" y="6350"/>
                </a:lnTo>
                <a:close/>
              </a:path>
              <a:path w="264159" h="346710">
                <a:moveTo>
                  <a:pt x="33301" y="10160"/>
                </a:moveTo>
                <a:lnTo>
                  <a:pt x="23699" y="10160"/>
                </a:lnTo>
                <a:lnTo>
                  <a:pt x="26119" y="8889"/>
                </a:lnTo>
                <a:lnTo>
                  <a:pt x="28387" y="7620"/>
                </a:lnTo>
                <a:lnTo>
                  <a:pt x="33256" y="6350"/>
                </a:lnTo>
                <a:lnTo>
                  <a:pt x="33301" y="10160"/>
                </a:lnTo>
                <a:close/>
              </a:path>
              <a:path w="264159" h="346710">
                <a:moveTo>
                  <a:pt x="15212" y="48260"/>
                </a:moveTo>
                <a:lnTo>
                  <a:pt x="11949" y="38100"/>
                </a:lnTo>
                <a:lnTo>
                  <a:pt x="9357" y="38100"/>
                </a:lnTo>
                <a:lnTo>
                  <a:pt x="5146" y="36829"/>
                </a:lnTo>
                <a:lnTo>
                  <a:pt x="4027" y="35560"/>
                </a:lnTo>
                <a:lnTo>
                  <a:pt x="4630" y="29210"/>
                </a:lnTo>
                <a:lnTo>
                  <a:pt x="5319" y="26670"/>
                </a:lnTo>
                <a:lnTo>
                  <a:pt x="6534" y="20320"/>
                </a:lnTo>
                <a:lnTo>
                  <a:pt x="41695" y="20320"/>
                </a:lnTo>
                <a:lnTo>
                  <a:pt x="48412" y="16510"/>
                </a:lnTo>
                <a:lnTo>
                  <a:pt x="50564" y="17779"/>
                </a:lnTo>
                <a:lnTo>
                  <a:pt x="52075" y="17779"/>
                </a:lnTo>
                <a:lnTo>
                  <a:pt x="48508" y="21589"/>
                </a:lnTo>
                <a:lnTo>
                  <a:pt x="53703" y="22860"/>
                </a:lnTo>
                <a:lnTo>
                  <a:pt x="54077" y="24129"/>
                </a:lnTo>
                <a:lnTo>
                  <a:pt x="70704" y="24129"/>
                </a:lnTo>
                <a:lnTo>
                  <a:pt x="74111" y="30479"/>
                </a:lnTo>
                <a:lnTo>
                  <a:pt x="88885" y="30479"/>
                </a:lnTo>
                <a:lnTo>
                  <a:pt x="90327" y="31750"/>
                </a:lnTo>
                <a:lnTo>
                  <a:pt x="92059" y="36829"/>
                </a:lnTo>
                <a:lnTo>
                  <a:pt x="110047" y="36829"/>
                </a:lnTo>
                <a:lnTo>
                  <a:pt x="111932" y="38100"/>
                </a:lnTo>
                <a:lnTo>
                  <a:pt x="114141" y="39370"/>
                </a:lnTo>
                <a:lnTo>
                  <a:pt x="119414" y="39370"/>
                </a:lnTo>
                <a:lnTo>
                  <a:pt x="119203" y="40639"/>
                </a:lnTo>
                <a:lnTo>
                  <a:pt x="119912" y="41910"/>
                </a:lnTo>
                <a:lnTo>
                  <a:pt x="120361" y="43179"/>
                </a:lnTo>
                <a:lnTo>
                  <a:pt x="126359" y="44450"/>
                </a:lnTo>
                <a:lnTo>
                  <a:pt x="131688" y="45720"/>
                </a:lnTo>
                <a:lnTo>
                  <a:pt x="136607" y="46989"/>
                </a:lnTo>
                <a:lnTo>
                  <a:pt x="26119" y="46989"/>
                </a:lnTo>
                <a:lnTo>
                  <a:pt x="15212" y="48260"/>
                </a:lnTo>
                <a:close/>
              </a:path>
              <a:path w="264159" h="346710">
                <a:moveTo>
                  <a:pt x="70704" y="24129"/>
                </a:moveTo>
                <a:lnTo>
                  <a:pt x="54077" y="24129"/>
                </a:lnTo>
                <a:lnTo>
                  <a:pt x="58438" y="19050"/>
                </a:lnTo>
                <a:lnTo>
                  <a:pt x="60678" y="19050"/>
                </a:lnTo>
                <a:lnTo>
                  <a:pt x="65949" y="21589"/>
                </a:lnTo>
                <a:lnTo>
                  <a:pt x="69499" y="22860"/>
                </a:lnTo>
                <a:lnTo>
                  <a:pt x="70704" y="24129"/>
                </a:lnTo>
                <a:close/>
              </a:path>
              <a:path w="264159" h="346710">
                <a:moveTo>
                  <a:pt x="88885" y="30479"/>
                </a:moveTo>
                <a:lnTo>
                  <a:pt x="74111" y="30479"/>
                </a:lnTo>
                <a:lnTo>
                  <a:pt x="77630" y="26670"/>
                </a:lnTo>
                <a:lnTo>
                  <a:pt x="81917" y="25400"/>
                </a:lnTo>
                <a:lnTo>
                  <a:pt x="84557" y="26670"/>
                </a:lnTo>
                <a:lnTo>
                  <a:pt x="88885" y="30479"/>
                </a:lnTo>
                <a:close/>
              </a:path>
              <a:path w="264159" h="346710">
                <a:moveTo>
                  <a:pt x="119414" y="39370"/>
                </a:moveTo>
                <a:lnTo>
                  <a:pt x="114141" y="39370"/>
                </a:lnTo>
                <a:lnTo>
                  <a:pt x="114513" y="35560"/>
                </a:lnTo>
                <a:lnTo>
                  <a:pt x="113377" y="31750"/>
                </a:lnTo>
                <a:lnTo>
                  <a:pt x="119499" y="33020"/>
                </a:lnTo>
                <a:lnTo>
                  <a:pt x="119614" y="34289"/>
                </a:lnTo>
                <a:lnTo>
                  <a:pt x="119921" y="35560"/>
                </a:lnTo>
                <a:lnTo>
                  <a:pt x="119806" y="38100"/>
                </a:lnTo>
                <a:lnTo>
                  <a:pt x="119414" y="39370"/>
                </a:lnTo>
                <a:close/>
              </a:path>
              <a:path w="264159" h="346710">
                <a:moveTo>
                  <a:pt x="102832" y="36829"/>
                </a:moveTo>
                <a:lnTo>
                  <a:pt x="92059" y="36829"/>
                </a:lnTo>
                <a:lnTo>
                  <a:pt x="96680" y="35560"/>
                </a:lnTo>
                <a:lnTo>
                  <a:pt x="102832" y="36829"/>
                </a:lnTo>
                <a:close/>
              </a:path>
              <a:path w="264159" h="346710">
                <a:moveTo>
                  <a:pt x="110047" y="36829"/>
                </a:moveTo>
                <a:lnTo>
                  <a:pt x="102832" y="36829"/>
                </a:lnTo>
                <a:lnTo>
                  <a:pt x="105492" y="35560"/>
                </a:lnTo>
                <a:lnTo>
                  <a:pt x="110047" y="36829"/>
                </a:lnTo>
                <a:close/>
              </a:path>
              <a:path w="264159" h="346710">
                <a:moveTo>
                  <a:pt x="34165" y="50800"/>
                </a:moveTo>
                <a:lnTo>
                  <a:pt x="32405" y="50800"/>
                </a:lnTo>
                <a:lnTo>
                  <a:pt x="31066" y="46989"/>
                </a:lnTo>
                <a:lnTo>
                  <a:pt x="136607" y="46989"/>
                </a:lnTo>
                <a:lnTo>
                  <a:pt x="137497" y="44450"/>
                </a:lnTo>
                <a:lnTo>
                  <a:pt x="137869" y="43179"/>
                </a:lnTo>
                <a:lnTo>
                  <a:pt x="143513" y="41910"/>
                </a:lnTo>
                <a:lnTo>
                  <a:pt x="143112" y="45720"/>
                </a:lnTo>
                <a:lnTo>
                  <a:pt x="144758" y="49529"/>
                </a:lnTo>
                <a:lnTo>
                  <a:pt x="44814" y="49529"/>
                </a:lnTo>
                <a:lnTo>
                  <a:pt x="34165" y="50800"/>
                </a:lnTo>
                <a:close/>
              </a:path>
              <a:path w="264159" h="346710">
                <a:moveTo>
                  <a:pt x="48258" y="69850"/>
                </a:moveTo>
                <a:lnTo>
                  <a:pt x="47531" y="68579"/>
                </a:lnTo>
                <a:lnTo>
                  <a:pt x="46144" y="67310"/>
                </a:lnTo>
                <a:lnTo>
                  <a:pt x="45905" y="64770"/>
                </a:lnTo>
                <a:lnTo>
                  <a:pt x="46518" y="62229"/>
                </a:lnTo>
                <a:lnTo>
                  <a:pt x="47130" y="50800"/>
                </a:lnTo>
                <a:lnTo>
                  <a:pt x="44814" y="49529"/>
                </a:lnTo>
                <a:lnTo>
                  <a:pt x="144758" y="49529"/>
                </a:lnTo>
                <a:lnTo>
                  <a:pt x="149293" y="45720"/>
                </a:lnTo>
                <a:lnTo>
                  <a:pt x="151455" y="46989"/>
                </a:lnTo>
                <a:lnTo>
                  <a:pt x="153522" y="49529"/>
                </a:lnTo>
                <a:lnTo>
                  <a:pt x="158047" y="50800"/>
                </a:lnTo>
                <a:lnTo>
                  <a:pt x="160889" y="50800"/>
                </a:lnTo>
                <a:lnTo>
                  <a:pt x="162870" y="52070"/>
                </a:lnTo>
                <a:lnTo>
                  <a:pt x="170930" y="54610"/>
                </a:lnTo>
                <a:lnTo>
                  <a:pt x="195781" y="58420"/>
                </a:lnTo>
                <a:lnTo>
                  <a:pt x="58142" y="58420"/>
                </a:lnTo>
                <a:lnTo>
                  <a:pt x="56382" y="59689"/>
                </a:lnTo>
                <a:lnTo>
                  <a:pt x="53158" y="62229"/>
                </a:lnTo>
                <a:lnTo>
                  <a:pt x="54286" y="68579"/>
                </a:lnTo>
                <a:lnTo>
                  <a:pt x="48258" y="69850"/>
                </a:lnTo>
                <a:close/>
              </a:path>
              <a:path w="264159" h="346710">
                <a:moveTo>
                  <a:pt x="203973" y="59689"/>
                </a:moveTo>
                <a:lnTo>
                  <a:pt x="198518" y="59689"/>
                </a:lnTo>
                <a:lnTo>
                  <a:pt x="199877" y="57150"/>
                </a:lnTo>
                <a:lnTo>
                  <a:pt x="203973" y="59689"/>
                </a:lnTo>
                <a:close/>
              </a:path>
              <a:path w="264159" h="346710">
                <a:moveTo>
                  <a:pt x="68637" y="80010"/>
                </a:moveTo>
                <a:lnTo>
                  <a:pt x="65671" y="74929"/>
                </a:lnTo>
                <a:lnTo>
                  <a:pt x="71192" y="69850"/>
                </a:lnTo>
                <a:lnTo>
                  <a:pt x="72646" y="67310"/>
                </a:lnTo>
                <a:lnTo>
                  <a:pt x="74483" y="66039"/>
                </a:lnTo>
                <a:lnTo>
                  <a:pt x="69642" y="63500"/>
                </a:lnTo>
                <a:lnTo>
                  <a:pt x="65710" y="60960"/>
                </a:lnTo>
                <a:lnTo>
                  <a:pt x="60123" y="58420"/>
                </a:lnTo>
                <a:lnTo>
                  <a:pt x="195781" y="58420"/>
                </a:lnTo>
                <a:lnTo>
                  <a:pt x="198518" y="59689"/>
                </a:lnTo>
                <a:lnTo>
                  <a:pt x="203973" y="59689"/>
                </a:lnTo>
                <a:lnTo>
                  <a:pt x="206029" y="62229"/>
                </a:lnTo>
                <a:lnTo>
                  <a:pt x="220333" y="62229"/>
                </a:lnTo>
                <a:lnTo>
                  <a:pt x="223327" y="66039"/>
                </a:lnTo>
                <a:lnTo>
                  <a:pt x="87062" y="66039"/>
                </a:lnTo>
                <a:lnTo>
                  <a:pt x="80029" y="69850"/>
                </a:lnTo>
                <a:lnTo>
                  <a:pt x="72522" y="76200"/>
                </a:lnTo>
                <a:lnTo>
                  <a:pt x="71288" y="78739"/>
                </a:lnTo>
                <a:lnTo>
                  <a:pt x="69921" y="78739"/>
                </a:lnTo>
                <a:lnTo>
                  <a:pt x="68637" y="80010"/>
                </a:lnTo>
                <a:close/>
              </a:path>
              <a:path w="264159" h="346710">
                <a:moveTo>
                  <a:pt x="220333" y="62229"/>
                </a:moveTo>
                <a:lnTo>
                  <a:pt x="210678" y="62229"/>
                </a:lnTo>
                <a:lnTo>
                  <a:pt x="213338" y="60960"/>
                </a:lnTo>
                <a:lnTo>
                  <a:pt x="216563" y="59689"/>
                </a:lnTo>
                <a:lnTo>
                  <a:pt x="218237" y="60960"/>
                </a:lnTo>
                <a:lnTo>
                  <a:pt x="220333" y="62229"/>
                </a:lnTo>
                <a:close/>
              </a:path>
              <a:path w="264159" h="346710">
                <a:moveTo>
                  <a:pt x="115586" y="72389"/>
                </a:moveTo>
                <a:lnTo>
                  <a:pt x="110458" y="69850"/>
                </a:lnTo>
                <a:lnTo>
                  <a:pt x="105109" y="67310"/>
                </a:lnTo>
                <a:lnTo>
                  <a:pt x="94971" y="66039"/>
                </a:lnTo>
                <a:lnTo>
                  <a:pt x="223327" y="66039"/>
                </a:lnTo>
                <a:lnTo>
                  <a:pt x="225059" y="67310"/>
                </a:lnTo>
                <a:lnTo>
                  <a:pt x="224513" y="69850"/>
                </a:lnTo>
                <a:lnTo>
                  <a:pt x="123490" y="69850"/>
                </a:lnTo>
                <a:lnTo>
                  <a:pt x="115586" y="72389"/>
                </a:lnTo>
                <a:close/>
              </a:path>
              <a:path w="264159" h="346710">
                <a:moveTo>
                  <a:pt x="132291" y="77470"/>
                </a:moveTo>
                <a:lnTo>
                  <a:pt x="127001" y="71120"/>
                </a:lnTo>
                <a:lnTo>
                  <a:pt x="123490" y="69850"/>
                </a:lnTo>
                <a:lnTo>
                  <a:pt x="224513" y="69850"/>
                </a:lnTo>
                <a:lnTo>
                  <a:pt x="223865" y="73660"/>
                </a:lnTo>
                <a:lnTo>
                  <a:pt x="140864" y="73660"/>
                </a:lnTo>
                <a:lnTo>
                  <a:pt x="132291" y="77470"/>
                </a:lnTo>
                <a:close/>
              </a:path>
              <a:path w="264159" h="346710">
                <a:moveTo>
                  <a:pt x="144843" y="82550"/>
                </a:moveTo>
                <a:lnTo>
                  <a:pt x="143160" y="81279"/>
                </a:lnTo>
                <a:lnTo>
                  <a:pt x="140864" y="73660"/>
                </a:lnTo>
                <a:lnTo>
                  <a:pt x="223865" y="73660"/>
                </a:lnTo>
                <a:lnTo>
                  <a:pt x="223432" y="76200"/>
                </a:lnTo>
                <a:lnTo>
                  <a:pt x="226829" y="78739"/>
                </a:lnTo>
                <a:lnTo>
                  <a:pt x="150412" y="78739"/>
                </a:lnTo>
                <a:lnTo>
                  <a:pt x="144843" y="82550"/>
                </a:lnTo>
                <a:close/>
              </a:path>
              <a:path w="264159" h="346710">
                <a:moveTo>
                  <a:pt x="257691" y="95250"/>
                </a:moveTo>
                <a:lnTo>
                  <a:pt x="191075" y="95250"/>
                </a:lnTo>
                <a:lnTo>
                  <a:pt x="191210" y="93979"/>
                </a:lnTo>
                <a:lnTo>
                  <a:pt x="182340" y="93979"/>
                </a:lnTo>
                <a:lnTo>
                  <a:pt x="179832" y="88900"/>
                </a:lnTo>
                <a:lnTo>
                  <a:pt x="178416" y="86360"/>
                </a:lnTo>
                <a:lnTo>
                  <a:pt x="235382" y="86360"/>
                </a:lnTo>
                <a:lnTo>
                  <a:pt x="241707" y="85089"/>
                </a:lnTo>
                <a:lnTo>
                  <a:pt x="241315" y="78739"/>
                </a:lnTo>
                <a:lnTo>
                  <a:pt x="244338" y="74929"/>
                </a:lnTo>
                <a:lnTo>
                  <a:pt x="249456" y="77470"/>
                </a:lnTo>
                <a:lnTo>
                  <a:pt x="255198" y="78739"/>
                </a:lnTo>
                <a:lnTo>
                  <a:pt x="262580" y="78739"/>
                </a:lnTo>
                <a:lnTo>
                  <a:pt x="262622" y="80010"/>
                </a:lnTo>
                <a:lnTo>
                  <a:pt x="263597" y="83820"/>
                </a:lnTo>
                <a:lnTo>
                  <a:pt x="262622" y="85089"/>
                </a:lnTo>
                <a:lnTo>
                  <a:pt x="259605" y="91439"/>
                </a:lnTo>
                <a:lnTo>
                  <a:pt x="257691" y="95250"/>
                </a:lnTo>
                <a:close/>
              </a:path>
              <a:path w="264159" h="346710">
                <a:moveTo>
                  <a:pt x="262580" y="78739"/>
                </a:moveTo>
                <a:lnTo>
                  <a:pt x="255198" y="78739"/>
                </a:lnTo>
                <a:lnTo>
                  <a:pt x="258402" y="77470"/>
                </a:lnTo>
                <a:lnTo>
                  <a:pt x="262497" y="76200"/>
                </a:lnTo>
                <a:lnTo>
                  <a:pt x="262580" y="78739"/>
                </a:lnTo>
                <a:close/>
              </a:path>
              <a:path w="264159" h="346710">
                <a:moveTo>
                  <a:pt x="155176" y="83820"/>
                </a:moveTo>
                <a:lnTo>
                  <a:pt x="150412" y="78739"/>
                </a:lnTo>
                <a:lnTo>
                  <a:pt x="226829" y="78739"/>
                </a:lnTo>
                <a:lnTo>
                  <a:pt x="230226" y="81279"/>
                </a:lnTo>
                <a:lnTo>
                  <a:pt x="159971" y="81279"/>
                </a:lnTo>
                <a:lnTo>
                  <a:pt x="155176" y="83820"/>
                </a:lnTo>
                <a:close/>
              </a:path>
              <a:path w="264159" h="346710">
                <a:moveTo>
                  <a:pt x="166084" y="90170"/>
                </a:moveTo>
                <a:lnTo>
                  <a:pt x="164210" y="87629"/>
                </a:lnTo>
                <a:lnTo>
                  <a:pt x="159971" y="81279"/>
                </a:lnTo>
                <a:lnTo>
                  <a:pt x="230226" y="81279"/>
                </a:lnTo>
                <a:lnTo>
                  <a:pt x="235382" y="86360"/>
                </a:lnTo>
                <a:lnTo>
                  <a:pt x="178416" y="86360"/>
                </a:lnTo>
                <a:lnTo>
                  <a:pt x="166084" y="90170"/>
                </a:lnTo>
                <a:close/>
              </a:path>
              <a:path w="264159" h="346710">
                <a:moveTo>
                  <a:pt x="15074" y="92710"/>
                </a:moveTo>
                <a:lnTo>
                  <a:pt x="5883" y="92710"/>
                </a:lnTo>
                <a:lnTo>
                  <a:pt x="6314" y="91439"/>
                </a:lnTo>
                <a:lnTo>
                  <a:pt x="9566" y="91439"/>
                </a:lnTo>
                <a:lnTo>
                  <a:pt x="13222" y="90170"/>
                </a:lnTo>
                <a:lnTo>
                  <a:pt x="15074" y="92710"/>
                </a:lnTo>
                <a:close/>
              </a:path>
              <a:path w="264159" h="346710">
                <a:moveTo>
                  <a:pt x="10476" y="166370"/>
                </a:moveTo>
                <a:lnTo>
                  <a:pt x="6160" y="162560"/>
                </a:lnTo>
                <a:lnTo>
                  <a:pt x="9290" y="146050"/>
                </a:lnTo>
                <a:lnTo>
                  <a:pt x="1779" y="146050"/>
                </a:lnTo>
                <a:lnTo>
                  <a:pt x="3807" y="139700"/>
                </a:lnTo>
                <a:lnTo>
                  <a:pt x="401" y="132079"/>
                </a:lnTo>
                <a:lnTo>
                  <a:pt x="6439" y="125729"/>
                </a:lnTo>
                <a:lnTo>
                  <a:pt x="3731" y="120650"/>
                </a:lnTo>
                <a:lnTo>
                  <a:pt x="7069" y="114300"/>
                </a:lnTo>
                <a:lnTo>
                  <a:pt x="479" y="106679"/>
                </a:lnTo>
                <a:lnTo>
                  <a:pt x="678" y="104139"/>
                </a:lnTo>
                <a:lnTo>
                  <a:pt x="3089" y="100329"/>
                </a:lnTo>
                <a:lnTo>
                  <a:pt x="3607" y="97789"/>
                </a:lnTo>
                <a:lnTo>
                  <a:pt x="220" y="91439"/>
                </a:lnTo>
                <a:lnTo>
                  <a:pt x="5883" y="92710"/>
                </a:lnTo>
                <a:lnTo>
                  <a:pt x="15074" y="92710"/>
                </a:lnTo>
                <a:lnTo>
                  <a:pt x="17853" y="96520"/>
                </a:lnTo>
                <a:lnTo>
                  <a:pt x="29596" y="96520"/>
                </a:lnTo>
                <a:lnTo>
                  <a:pt x="32267" y="97789"/>
                </a:lnTo>
                <a:lnTo>
                  <a:pt x="46274" y="97789"/>
                </a:lnTo>
                <a:lnTo>
                  <a:pt x="47339" y="99060"/>
                </a:lnTo>
                <a:lnTo>
                  <a:pt x="51052" y="104139"/>
                </a:lnTo>
                <a:lnTo>
                  <a:pt x="77582" y="104139"/>
                </a:lnTo>
                <a:lnTo>
                  <a:pt x="80511" y="109220"/>
                </a:lnTo>
                <a:lnTo>
                  <a:pt x="82568" y="111760"/>
                </a:lnTo>
                <a:lnTo>
                  <a:pt x="98469" y="111760"/>
                </a:lnTo>
                <a:lnTo>
                  <a:pt x="98345" y="113029"/>
                </a:lnTo>
                <a:lnTo>
                  <a:pt x="106142" y="118110"/>
                </a:lnTo>
                <a:lnTo>
                  <a:pt x="120208" y="118110"/>
                </a:lnTo>
                <a:lnTo>
                  <a:pt x="121203" y="123189"/>
                </a:lnTo>
                <a:lnTo>
                  <a:pt x="133694" y="123189"/>
                </a:lnTo>
                <a:lnTo>
                  <a:pt x="135238" y="124460"/>
                </a:lnTo>
                <a:lnTo>
                  <a:pt x="148212" y="124460"/>
                </a:lnTo>
                <a:lnTo>
                  <a:pt x="149848" y="125729"/>
                </a:lnTo>
                <a:lnTo>
                  <a:pt x="157539" y="125729"/>
                </a:lnTo>
                <a:lnTo>
                  <a:pt x="159483" y="133350"/>
                </a:lnTo>
                <a:lnTo>
                  <a:pt x="241718" y="133350"/>
                </a:lnTo>
                <a:lnTo>
                  <a:pt x="240385" y="139700"/>
                </a:lnTo>
                <a:lnTo>
                  <a:pt x="237621" y="148589"/>
                </a:lnTo>
                <a:lnTo>
                  <a:pt x="234176" y="157479"/>
                </a:lnTo>
                <a:lnTo>
                  <a:pt x="232086" y="161289"/>
                </a:lnTo>
                <a:lnTo>
                  <a:pt x="15710" y="161289"/>
                </a:lnTo>
                <a:lnTo>
                  <a:pt x="13949" y="165100"/>
                </a:lnTo>
                <a:lnTo>
                  <a:pt x="10476" y="166370"/>
                </a:lnTo>
                <a:close/>
              </a:path>
              <a:path w="264159" h="346710">
                <a:moveTo>
                  <a:pt x="29596" y="96520"/>
                </a:moveTo>
                <a:lnTo>
                  <a:pt x="17853" y="96520"/>
                </a:lnTo>
                <a:lnTo>
                  <a:pt x="19986" y="93979"/>
                </a:lnTo>
                <a:lnTo>
                  <a:pt x="21804" y="92710"/>
                </a:lnTo>
                <a:lnTo>
                  <a:pt x="26924" y="95250"/>
                </a:lnTo>
                <a:lnTo>
                  <a:pt x="29596" y="96520"/>
                </a:lnTo>
                <a:close/>
              </a:path>
              <a:path w="264159" h="346710">
                <a:moveTo>
                  <a:pt x="190908" y="95210"/>
                </a:moveTo>
                <a:lnTo>
                  <a:pt x="185659" y="93979"/>
                </a:lnTo>
                <a:lnTo>
                  <a:pt x="191210" y="93979"/>
                </a:lnTo>
                <a:lnTo>
                  <a:pt x="190908" y="95210"/>
                </a:lnTo>
                <a:close/>
              </a:path>
              <a:path w="264159" h="346710">
                <a:moveTo>
                  <a:pt x="191075" y="95250"/>
                </a:moveTo>
                <a:lnTo>
                  <a:pt x="190908" y="95210"/>
                </a:lnTo>
                <a:lnTo>
                  <a:pt x="191210" y="93979"/>
                </a:lnTo>
                <a:lnTo>
                  <a:pt x="191075" y="95250"/>
                </a:lnTo>
                <a:close/>
              </a:path>
              <a:path w="264159" h="346710">
                <a:moveTo>
                  <a:pt x="241718" y="133350"/>
                </a:moveTo>
                <a:lnTo>
                  <a:pt x="159483" y="133350"/>
                </a:lnTo>
                <a:lnTo>
                  <a:pt x="165625" y="130810"/>
                </a:lnTo>
                <a:lnTo>
                  <a:pt x="175680" y="129539"/>
                </a:lnTo>
                <a:lnTo>
                  <a:pt x="191916" y="129539"/>
                </a:lnTo>
                <a:lnTo>
                  <a:pt x="196060" y="125729"/>
                </a:lnTo>
                <a:lnTo>
                  <a:pt x="199465" y="120650"/>
                </a:lnTo>
                <a:lnTo>
                  <a:pt x="198749" y="119379"/>
                </a:lnTo>
                <a:lnTo>
                  <a:pt x="197561" y="119379"/>
                </a:lnTo>
                <a:lnTo>
                  <a:pt x="197618" y="118110"/>
                </a:lnTo>
                <a:lnTo>
                  <a:pt x="197898" y="118110"/>
                </a:lnTo>
                <a:lnTo>
                  <a:pt x="198949" y="113029"/>
                </a:lnTo>
                <a:lnTo>
                  <a:pt x="201169" y="101600"/>
                </a:lnTo>
                <a:lnTo>
                  <a:pt x="196680" y="101600"/>
                </a:lnTo>
                <a:lnTo>
                  <a:pt x="189652" y="100337"/>
                </a:lnTo>
                <a:lnTo>
                  <a:pt x="190908" y="95210"/>
                </a:lnTo>
                <a:lnTo>
                  <a:pt x="191075" y="95250"/>
                </a:lnTo>
                <a:lnTo>
                  <a:pt x="257691" y="95250"/>
                </a:lnTo>
                <a:lnTo>
                  <a:pt x="253225" y="104139"/>
                </a:lnTo>
                <a:lnTo>
                  <a:pt x="250155" y="110489"/>
                </a:lnTo>
                <a:lnTo>
                  <a:pt x="247208" y="116839"/>
                </a:lnTo>
                <a:lnTo>
                  <a:pt x="243850" y="123189"/>
                </a:lnTo>
                <a:lnTo>
                  <a:pt x="241718" y="133350"/>
                </a:lnTo>
                <a:close/>
              </a:path>
              <a:path w="264159" h="346710">
                <a:moveTo>
                  <a:pt x="46274" y="97789"/>
                </a:moveTo>
                <a:lnTo>
                  <a:pt x="37964" y="97789"/>
                </a:lnTo>
                <a:lnTo>
                  <a:pt x="44144" y="95250"/>
                </a:lnTo>
                <a:lnTo>
                  <a:pt x="46274" y="97789"/>
                </a:lnTo>
                <a:close/>
              </a:path>
              <a:path w="264159" h="346710">
                <a:moveTo>
                  <a:pt x="77582" y="104139"/>
                </a:moveTo>
                <a:lnTo>
                  <a:pt x="51052" y="104139"/>
                </a:lnTo>
                <a:lnTo>
                  <a:pt x="61690" y="99060"/>
                </a:lnTo>
                <a:lnTo>
                  <a:pt x="65775" y="100337"/>
                </a:lnTo>
                <a:lnTo>
                  <a:pt x="71882" y="101600"/>
                </a:lnTo>
                <a:lnTo>
                  <a:pt x="77114" y="101600"/>
                </a:lnTo>
                <a:lnTo>
                  <a:pt x="77582" y="104139"/>
                </a:lnTo>
                <a:close/>
              </a:path>
              <a:path w="264159" h="346710">
                <a:moveTo>
                  <a:pt x="77114" y="101600"/>
                </a:moveTo>
                <a:lnTo>
                  <a:pt x="71882" y="101600"/>
                </a:lnTo>
                <a:lnTo>
                  <a:pt x="74091" y="99060"/>
                </a:lnTo>
                <a:lnTo>
                  <a:pt x="76350" y="99060"/>
                </a:lnTo>
                <a:lnTo>
                  <a:pt x="77114" y="101600"/>
                </a:lnTo>
                <a:close/>
              </a:path>
              <a:path w="264159" h="346710">
                <a:moveTo>
                  <a:pt x="189343" y="101600"/>
                </a:moveTo>
                <a:lnTo>
                  <a:pt x="189611" y="100329"/>
                </a:lnTo>
                <a:lnTo>
                  <a:pt x="189343" y="101600"/>
                </a:lnTo>
                <a:close/>
              </a:path>
              <a:path w="264159" h="346710">
                <a:moveTo>
                  <a:pt x="98469" y="111760"/>
                </a:moveTo>
                <a:lnTo>
                  <a:pt x="82568" y="111760"/>
                </a:lnTo>
                <a:lnTo>
                  <a:pt x="87276" y="107950"/>
                </a:lnTo>
                <a:lnTo>
                  <a:pt x="89495" y="110489"/>
                </a:lnTo>
                <a:lnTo>
                  <a:pt x="98593" y="110489"/>
                </a:lnTo>
                <a:lnTo>
                  <a:pt x="98469" y="111760"/>
                </a:lnTo>
                <a:close/>
              </a:path>
              <a:path w="264159" h="346710">
                <a:moveTo>
                  <a:pt x="98593" y="110489"/>
                </a:moveTo>
                <a:lnTo>
                  <a:pt x="93045" y="110489"/>
                </a:lnTo>
                <a:lnTo>
                  <a:pt x="95600" y="109220"/>
                </a:lnTo>
                <a:lnTo>
                  <a:pt x="98593" y="110489"/>
                </a:lnTo>
                <a:close/>
              </a:path>
              <a:path w="264159" h="346710">
                <a:moveTo>
                  <a:pt x="120208" y="118110"/>
                </a:moveTo>
                <a:lnTo>
                  <a:pt x="110841" y="118110"/>
                </a:lnTo>
                <a:lnTo>
                  <a:pt x="116006" y="115570"/>
                </a:lnTo>
                <a:lnTo>
                  <a:pt x="119960" y="116839"/>
                </a:lnTo>
                <a:lnTo>
                  <a:pt x="120208" y="118110"/>
                </a:lnTo>
                <a:close/>
              </a:path>
              <a:path w="264159" h="346710">
                <a:moveTo>
                  <a:pt x="133694" y="123189"/>
                </a:moveTo>
                <a:lnTo>
                  <a:pt x="121203" y="123189"/>
                </a:lnTo>
                <a:lnTo>
                  <a:pt x="130607" y="120650"/>
                </a:lnTo>
                <a:lnTo>
                  <a:pt x="133694" y="123189"/>
                </a:lnTo>
                <a:close/>
              </a:path>
              <a:path w="264159" h="346710">
                <a:moveTo>
                  <a:pt x="144795" y="124460"/>
                </a:moveTo>
                <a:lnTo>
                  <a:pt x="135238" y="124460"/>
                </a:lnTo>
                <a:lnTo>
                  <a:pt x="142281" y="121920"/>
                </a:lnTo>
                <a:lnTo>
                  <a:pt x="144795" y="124460"/>
                </a:lnTo>
                <a:close/>
              </a:path>
              <a:path w="264159" h="346710">
                <a:moveTo>
                  <a:pt x="157539" y="125729"/>
                </a:moveTo>
                <a:lnTo>
                  <a:pt x="149848" y="125729"/>
                </a:lnTo>
                <a:lnTo>
                  <a:pt x="151781" y="124460"/>
                </a:lnTo>
                <a:lnTo>
                  <a:pt x="157215" y="124460"/>
                </a:lnTo>
                <a:lnTo>
                  <a:pt x="157539" y="125729"/>
                </a:lnTo>
                <a:close/>
              </a:path>
              <a:path w="264159" h="346710">
                <a:moveTo>
                  <a:pt x="226336" y="172720"/>
                </a:moveTo>
                <a:lnTo>
                  <a:pt x="14599" y="172720"/>
                </a:lnTo>
                <a:lnTo>
                  <a:pt x="19853" y="168910"/>
                </a:lnTo>
                <a:lnTo>
                  <a:pt x="19871" y="162560"/>
                </a:lnTo>
                <a:lnTo>
                  <a:pt x="15710" y="161289"/>
                </a:lnTo>
                <a:lnTo>
                  <a:pt x="232086" y="161289"/>
                </a:lnTo>
                <a:lnTo>
                  <a:pt x="229996" y="165100"/>
                </a:lnTo>
                <a:lnTo>
                  <a:pt x="226916" y="171450"/>
                </a:lnTo>
                <a:lnTo>
                  <a:pt x="226336" y="172720"/>
                </a:lnTo>
                <a:close/>
              </a:path>
              <a:path w="264159" h="346710">
                <a:moveTo>
                  <a:pt x="21603" y="304800"/>
                </a:moveTo>
                <a:lnTo>
                  <a:pt x="17039" y="293370"/>
                </a:lnTo>
                <a:lnTo>
                  <a:pt x="28511" y="293370"/>
                </a:lnTo>
                <a:lnTo>
                  <a:pt x="25220" y="290829"/>
                </a:lnTo>
                <a:lnTo>
                  <a:pt x="23641" y="288289"/>
                </a:lnTo>
                <a:lnTo>
                  <a:pt x="15261" y="283210"/>
                </a:lnTo>
                <a:lnTo>
                  <a:pt x="11834" y="276860"/>
                </a:lnTo>
                <a:lnTo>
                  <a:pt x="13509" y="266700"/>
                </a:lnTo>
                <a:lnTo>
                  <a:pt x="9740" y="262889"/>
                </a:lnTo>
                <a:lnTo>
                  <a:pt x="13298" y="257810"/>
                </a:lnTo>
                <a:lnTo>
                  <a:pt x="11050" y="255270"/>
                </a:lnTo>
                <a:lnTo>
                  <a:pt x="7653" y="250189"/>
                </a:lnTo>
                <a:lnTo>
                  <a:pt x="2745" y="246379"/>
                </a:lnTo>
                <a:lnTo>
                  <a:pt x="5607" y="238760"/>
                </a:lnTo>
                <a:lnTo>
                  <a:pt x="4371" y="236220"/>
                </a:lnTo>
                <a:lnTo>
                  <a:pt x="2344" y="232410"/>
                </a:lnTo>
                <a:lnTo>
                  <a:pt x="2085" y="229870"/>
                </a:lnTo>
                <a:lnTo>
                  <a:pt x="8534" y="220979"/>
                </a:lnTo>
                <a:lnTo>
                  <a:pt x="6094" y="214629"/>
                </a:lnTo>
                <a:lnTo>
                  <a:pt x="353" y="208279"/>
                </a:lnTo>
                <a:lnTo>
                  <a:pt x="1818" y="204470"/>
                </a:lnTo>
                <a:lnTo>
                  <a:pt x="3367" y="200660"/>
                </a:lnTo>
                <a:lnTo>
                  <a:pt x="5300" y="195579"/>
                </a:lnTo>
                <a:lnTo>
                  <a:pt x="6380" y="193039"/>
                </a:lnTo>
                <a:lnTo>
                  <a:pt x="5635" y="191770"/>
                </a:lnTo>
                <a:lnTo>
                  <a:pt x="2998" y="186689"/>
                </a:lnTo>
                <a:lnTo>
                  <a:pt x="3867" y="181610"/>
                </a:lnTo>
                <a:lnTo>
                  <a:pt x="6232" y="176529"/>
                </a:lnTo>
                <a:lnTo>
                  <a:pt x="8084" y="171450"/>
                </a:lnTo>
                <a:lnTo>
                  <a:pt x="11413" y="171450"/>
                </a:lnTo>
                <a:lnTo>
                  <a:pt x="14599" y="172720"/>
                </a:lnTo>
                <a:lnTo>
                  <a:pt x="226336" y="172720"/>
                </a:lnTo>
                <a:lnTo>
                  <a:pt x="224017" y="177800"/>
                </a:lnTo>
                <a:lnTo>
                  <a:pt x="224389" y="186689"/>
                </a:lnTo>
                <a:lnTo>
                  <a:pt x="222964" y="189229"/>
                </a:lnTo>
                <a:lnTo>
                  <a:pt x="220352" y="194310"/>
                </a:lnTo>
                <a:lnTo>
                  <a:pt x="217923" y="196850"/>
                </a:lnTo>
                <a:lnTo>
                  <a:pt x="215740" y="201929"/>
                </a:lnTo>
                <a:lnTo>
                  <a:pt x="215921" y="204470"/>
                </a:lnTo>
                <a:lnTo>
                  <a:pt x="214572" y="209550"/>
                </a:lnTo>
                <a:lnTo>
                  <a:pt x="213386" y="210820"/>
                </a:lnTo>
                <a:lnTo>
                  <a:pt x="211407" y="215900"/>
                </a:lnTo>
                <a:lnTo>
                  <a:pt x="209301" y="220979"/>
                </a:lnTo>
                <a:lnTo>
                  <a:pt x="208900" y="220979"/>
                </a:lnTo>
                <a:lnTo>
                  <a:pt x="211904" y="229870"/>
                </a:lnTo>
                <a:lnTo>
                  <a:pt x="205244" y="236220"/>
                </a:lnTo>
                <a:lnTo>
                  <a:pt x="204182" y="247650"/>
                </a:lnTo>
                <a:lnTo>
                  <a:pt x="203570" y="251460"/>
                </a:lnTo>
                <a:lnTo>
                  <a:pt x="198308" y="256539"/>
                </a:lnTo>
                <a:lnTo>
                  <a:pt x="197580" y="260350"/>
                </a:lnTo>
                <a:lnTo>
                  <a:pt x="196671" y="262889"/>
                </a:lnTo>
                <a:lnTo>
                  <a:pt x="193970" y="271779"/>
                </a:lnTo>
                <a:lnTo>
                  <a:pt x="190605" y="279400"/>
                </a:lnTo>
                <a:lnTo>
                  <a:pt x="181641" y="293370"/>
                </a:lnTo>
                <a:lnTo>
                  <a:pt x="178762" y="295910"/>
                </a:lnTo>
                <a:lnTo>
                  <a:pt x="177190" y="299720"/>
                </a:lnTo>
                <a:lnTo>
                  <a:pt x="26195" y="299720"/>
                </a:lnTo>
                <a:lnTo>
                  <a:pt x="21603" y="304800"/>
                </a:lnTo>
                <a:close/>
              </a:path>
              <a:path w="264159" h="346710">
                <a:moveTo>
                  <a:pt x="53999" y="331470"/>
                </a:moveTo>
                <a:lnTo>
                  <a:pt x="50488" y="325120"/>
                </a:lnTo>
                <a:lnTo>
                  <a:pt x="46048" y="325120"/>
                </a:lnTo>
                <a:lnTo>
                  <a:pt x="43628" y="322579"/>
                </a:lnTo>
                <a:lnTo>
                  <a:pt x="42882" y="317500"/>
                </a:lnTo>
                <a:lnTo>
                  <a:pt x="34405" y="313689"/>
                </a:lnTo>
                <a:lnTo>
                  <a:pt x="26195" y="299720"/>
                </a:lnTo>
                <a:lnTo>
                  <a:pt x="177190" y="299720"/>
                </a:lnTo>
                <a:lnTo>
                  <a:pt x="176666" y="300989"/>
                </a:lnTo>
                <a:lnTo>
                  <a:pt x="173969" y="304800"/>
                </a:lnTo>
                <a:lnTo>
                  <a:pt x="179565" y="316229"/>
                </a:lnTo>
                <a:lnTo>
                  <a:pt x="174298" y="322579"/>
                </a:lnTo>
                <a:lnTo>
                  <a:pt x="53981" y="322579"/>
                </a:lnTo>
                <a:lnTo>
                  <a:pt x="53999" y="331470"/>
                </a:lnTo>
                <a:close/>
              </a:path>
              <a:path w="264159" h="346710">
                <a:moveTo>
                  <a:pt x="66465" y="334010"/>
                </a:moveTo>
                <a:lnTo>
                  <a:pt x="63013" y="334010"/>
                </a:lnTo>
                <a:lnTo>
                  <a:pt x="60093" y="332739"/>
                </a:lnTo>
                <a:lnTo>
                  <a:pt x="65490" y="328929"/>
                </a:lnTo>
                <a:lnTo>
                  <a:pt x="60027" y="326389"/>
                </a:lnTo>
                <a:lnTo>
                  <a:pt x="58343" y="323850"/>
                </a:lnTo>
                <a:lnTo>
                  <a:pt x="53981" y="322579"/>
                </a:lnTo>
                <a:lnTo>
                  <a:pt x="163272" y="322579"/>
                </a:lnTo>
                <a:lnTo>
                  <a:pt x="163596" y="325120"/>
                </a:lnTo>
                <a:lnTo>
                  <a:pt x="161004" y="332739"/>
                </a:lnTo>
                <a:lnTo>
                  <a:pt x="69777" y="332739"/>
                </a:lnTo>
                <a:lnTo>
                  <a:pt x="66465" y="334010"/>
                </a:lnTo>
                <a:close/>
              </a:path>
              <a:path w="264159" h="346710">
                <a:moveTo>
                  <a:pt x="170084" y="327660"/>
                </a:moveTo>
                <a:lnTo>
                  <a:pt x="166706" y="322579"/>
                </a:lnTo>
                <a:lnTo>
                  <a:pt x="174298" y="322579"/>
                </a:lnTo>
                <a:lnTo>
                  <a:pt x="170084" y="327660"/>
                </a:lnTo>
                <a:close/>
              </a:path>
              <a:path w="264159" h="346710">
                <a:moveTo>
                  <a:pt x="82644" y="341629"/>
                </a:moveTo>
                <a:lnTo>
                  <a:pt x="79525" y="340360"/>
                </a:lnTo>
                <a:lnTo>
                  <a:pt x="78233" y="335279"/>
                </a:lnTo>
                <a:lnTo>
                  <a:pt x="75000" y="334010"/>
                </a:lnTo>
                <a:lnTo>
                  <a:pt x="69777" y="332739"/>
                </a:lnTo>
                <a:lnTo>
                  <a:pt x="161004" y="332739"/>
                </a:lnTo>
                <a:lnTo>
                  <a:pt x="159304" y="336550"/>
                </a:lnTo>
                <a:lnTo>
                  <a:pt x="89658" y="336550"/>
                </a:lnTo>
                <a:lnTo>
                  <a:pt x="82644" y="341629"/>
                </a:lnTo>
                <a:close/>
              </a:path>
              <a:path w="264159" h="346710">
                <a:moveTo>
                  <a:pt x="102717" y="344170"/>
                </a:moveTo>
                <a:lnTo>
                  <a:pt x="99704" y="341629"/>
                </a:lnTo>
                <a:lnTo>
                  <a:pt x="93591" y="337820"/>
                </a:lnTo>
                <a:lnTo>
                  <a:pt x="89658" y="336550"/>
                </a:lnTo>
                <a:lnTo>
                  <a:pt x="159304" y="336550"/>
                </a:lnTo>
                <a:lnTo>
                  <a:pt x="158737" y="337820"/>
                </a:lnTo>
                <a:lnTo>
                  <a:pt x="149990" y="337820"/>
                </a:lnTo>
                <a:lnTo>
                  <a:pt x="149102" y="339089"/>
                </a:lnTo>
                <a:lnTo>
                  <a:pt x="109090" y="339089"/>
                </a:lnTo>
                <a:lnTo>
                  <a:pt x="102717" y="344170"/>
                </a:lnTo>
                <a:close/>
              </a:path>
              <a:path w="264159" h="346710">
                <a:moveTo>
                  <a:pt x="110946" y="346710"/>
                </a:moveTo>
                <a:lnTo>
                  <a:pt x="110086" y="346710"/>
                </a:lnTo>
                <a:lnTo>
                  <a:pt x="109090" y="339089"/>
                </a:lnTo>
                <a:lnTo>
                  <a:pt x="148375" y="339089"/>
                </a:lnTo>
                <a:lnTo>
                  <a:pt x="142651" y="342900"/>
                </a:lnTo>
                <a:lnTo>
                  <a:pt x="136654" y="344170"/>
                </a:lnTo>
                <a:lnTo>
                  <a:pt x="120628" y="344170"/>
                </a:lnTo>
                <a:lnTo>
                  <a:pt x="117070" y="345439"/>
                </a:lnTo>
                <a:lnTo>
                  <a:pt x="110946" y="34671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16660" y="4044781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2238" y="9512"/>
                </a:moveTo>
                <a:lnTo>
                  <a:pt x="0" y="0"/>
                </a:lnTo>
                <a:lnTo>
                  <a:pt x="5450" y="3398"/>
                </a:lnTo>
                <a:lnTo>
                  <a:pt x="4390" y="6412"/>
                </a:lnTo>
                <a:lnTo>
                  <a:pt x="2238" y="95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18706" y="405429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92" y="0"/>
                </a:moveTo>
                <a:lnTo>
                  <a:pt x="0" y="273"/>
                </a:lnTo>
                <a:lnTo>
                  <a:pt x="96" y="515"/>
                </a:lnTo>
                <a:lnTo>
                  <a:pt x="355" y="688"/>
                </a:lnTo>
                <a:lnTo>
                  <a:pt x="192" y="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61731" y="40291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53"/>
                </a:moveTo>
                <a:lnTo>
                  <a:pt x="0" y="0"/>
                </a:lnTo>
                <a:lnTo>
                  <a:pt x="240" y="273"/>
                </a:lnTo>
                <a:lnTo>
                  <a:pt x="0" y="35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61972" y="402667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7060" y="10634"/>
                </a:moveTo>
                <a:lnTo>
                  <a:pt x="0" y="2703"/>
                </a:lnTo>
                <a:lnTo>
                  <a:pt x="9280" y="0"/>
                </a:lnTo>
                <a:lnTo>
                  <a:pt x="9416" y="3379"/>
                </a:lnTo>
                <a:lnTo>
                  <a:pt x="12972" y="7515"/>
                </a:lnTo>
                <a:lnTo>
                  <a:pt x="7060" y="106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54595" y="40322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92"/>
                </a:moveTo>
                <a:lnTo>
                  <a:pt x="161" y="0"/>
                </a:lnTo>
                <a:lnTo>
                  <a:pt x="161" y="236"/>
                </a:lnTo>
                <a:lnTo>
                  <a:pt x="0" y="29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54681" y="402036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80" h="12064">
                <a:moveTo>
                  <a:pt x="77" y="11882"/>
                </a:moveTo>
                <a:lnTo>
                  <a:pt x="0" y="6896"/>
                </a:lnTo>
                <a:lnTo>
                  <a:pt x="403" y="2245"/>
                </a:lnTo>
                <a:lnTo>
                  <a:pt x="1311" y="427"/>
                </a:lnTo>
                <a:lnTo>
                  <a:pt x="3751" y="0"/>
                </a:lnTo>
                <a:lnTo>
                  <a:pt x="4784" y="4657"/>
                </a:lnTo>
                <a:lnTo>
                  <a:pt x="2232" y="8210"/>
                </a:lnTo>
                <a:lnTo>
                  <a:pt x="77" y="1188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83779" y="3399177"/>
            <a:ext cx="704215" cy="662940"/>
          </a:xfrm>
          <a:custGeom>
            <a:avLst/>
            <a:gdLst/>
            <a:ahLst/>
            <a:cxnLst/>
            <a:rect l="l" t="t" r="r" b="b"/>
            <a:pathLst>
              <a:path w="704215" h="662939">
                <a:moveTo>
                  <a:pt x="247778" y="638230"/>
                </a:moveTo>
                <a:lnTo>
                  <a:pt x="240312" y="637893"/>
                </a:lnTo>
                <a:lnTo>
                  <a:pt x="235880" y="633119"/>
                </a:lnTo>
                <a:lnTo>
                  <a:pt x="235036" y="626357"/>
                </a:lnTo>
                <a:lnTo>
                  <a:pt x="238333" y="620055"/>
                </a:lnTo>
                <a:lnTo>
                  <a:pt x="226147" y="615505"/>
                </a:lnTo>
                <a:lnTo>
                  <a:pt x="191500" y="597682"/>
                </a:lnTo>
                <a:lnTo>
                  <a:pt x="158914" y="575202"/>
                </a:lnTo>
                <a:lnTo>
                  <a:pt x="127569" y="550937"/>
                </a:lnTo>
                <a:lnTo>
                  <a:pt x="98196" y="528437"/>
                </a:lnTo>
                <a:lnTo>
                  <a:pt x="45953" y="477960"/>
                </a:lnTo>
                <a:lnTo>
                  <a:pt x="9616" y="415968"/>
                </a:lnTo>
                <a:lnTo>
                  <a:pt x="0" y="343902"/>
                </a:lnTo>
                <a:lnTo>
                  <a:pt x="6082" y="306240"/>
                </a:lnTo>
                <a:lnTo>
                  <a:pt x="18454" y="270115"/>
                </a:lnTo>
                <a:lnTo>
                  <a:pt x="51577" y="215868"/>
                </a:lnTo>
                <a:lnTo>
                  <a:pt x="83976" y="173850"/>
                </a:lnTo>
                <a:lnTo>
                  <a:pt x="119846" y="134836"/>
                </a:lnTo>
                <a:lnTo>
                  <a:pt x="158734" y="97897"/>
                </a:lnTo>
                <a:lnTo>
                  <a:pt x="222668" y="53813"/>
                </a:lnTo>
                <a:lnTo>
                  <a:pt x="267381" y="28903"/>
                </a:lnTo>
                <a:lnTo>
                  <a:pt x="312481" y="13481"/>
                </a:lnTo>
                <a:lnTo>
                  <a:pt x="386639" y="1508"/>
                </a:lnTo>
                <a:lnTo>
                  <a:pt x="413891" y="0"/>
                </a:lnTo>
                <a:lnTo>
                  <a:pt x="436880" y="862"/>
                </a:lnTo>
                <a:lnTo>
                  <a:pt x="487485" y="8012"/>
                </a:lnTo>
                <a:lnTo>
                  <a:pt x="524585" y="20500"/>
                </a:lnTo>
                <a:lnTo>
                  <a:pt x="544492" y="29968"/>
                </a:lnTo>
                <a:lnTo>
                  <a:pt x="554612" y="34391"/>
                </a:lnTo>
                <a:lnTo>
                  <a:pt x="595123" y="59120"/>
                </a:lnTo>
                <a:lnTo>
                  <a:pt x="629536" y="92100"/>
                </a:lnTo>
                <a:lnTo>
                  <a:pt x="653789" y="126343"/>
                </a:lnTo>
                <a:lnTo>
                  <a:pt x="660822" y="138323"/>
                </a:lnTo>
                <a:lnTo>
                  <a:pt x="667089" y="148878"/>
                </a:lnTo>
                <a:lnTo>
                  <a:pt x="687960" y="193445"/>
                </a:lnTo>
                <a:lnTo>
                  <a:pt x="700064" y="239906"/>
                </a:lnTo>
                <a:lnTo>
                  <a:pt x="703762" y="270607"/>
                </a:lnTo>
                <a:lnTo>
                  <a:pt x="703040" y="295994"/>
                </a:lnTo>
                <a:lnTo>
                  <a:pt x="700364" y="346686"/>
                </a:lnTo>
                <a:lnTo>
                  <a:pt x="694493" y="398476"/>
                </a:lnTo>
                <a:lnTo>
                  <a:pt x="680993" y="450891"/>
                </a:lnTo>
                <a:lnTo>
                  <a:pt x="655045" y="496104"/>
                </a:lnTo>
                <a:lnTo>
                  <a:pt x="621356" y="535437"/>
                </a:lnTo>
                <a:lnTo>
                  <a:pt x="564582" y="585005"/>
                </a:lnTo>
                <a:lnTo>
                  <a:pt x="522653" y="613066"/>
                </a:lnTo>
                <a:lnTo>
                  <a:pt x="481838" y="634175"/>
                </a:lnTo>
                <a:lnTo>
                  <a:pt x="275351" y="634175"/>
                </a:lnTo>
                <a:lnTo>
                  <a:pt x="260924" y="634455"/>
                </a:lnTo>
                <a:lnTo>
                  <a:pt x="254461" y="636181"/>
                </a:lnTo>
                <a:lnTo>
                  <a:pt x="247778" y="638230"/>
                </a:lnTo>
                <a:close/>
              </a:path>
              <a:path w="704215" h="662939">
                <a:moveTo>
                  <a:pt x="358854" y="662679"/>
                </a:moveTo>
                <a:lnTo>
                  <a:pt x="310449" y="653812"/>
                </a:lnTo>
                <a:lnTo>
                  <a:pt x="275351" y="634175"/>
                </a:lnTo>
                <a:lnTo>
                  <a:pt x="481838" y="634175"/>
                </a:lnTo>
                <a:lnTo>
                  <a:pt x="431238" y="653182"/>
                </a:lnTo>
                <a:lnTo>
                  <a:pt x="383265" y="662333"/>
                </a:lnTo>
                <a:lnTo>
                  <a:pt x="358854" y="662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38502" y="40297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60"/>
                </a:moveTo>
                <a:lnTo>
                  <a:pt x="381" y="0"/>
                </a:lnTo>
                <a:lnTo>
                  <a:pt x="0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460790" y="34525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06" y="595"/>
                </a:moveTo>
                <a:lnTo>
                  <a:pt x="114" y="372"/>
                </a:lnTo>
                <a:lnTo>
                  <a:pt x="0" y="0"/>
                </a:lnTo>
                <a:lnTo>
                  <a:pt x="545" y="124"/>
                </a:lnTo>
                <a:lnTo>
                  <a:pt x="306" y="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83814" y="40818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669" y="929"/>
                </a:moveTo>
                <a:lnTo>
                  <a:pt x="449" y="626"/>
                </a:lnTo>
                <a:lnTo>
                  <a:pt x="257" y="285"/>
                </a:lnTo>
                <a:lnTo>
                  <a:pt x="0" y="0"/>
                </a:lnTo>
                <a:lnTo>
                  <a:pt x="1167" y="750"/>
                </a:lnTo>
                <a:lnTo>
                  <a:pt x="669" y="929"/>
                </a:lnTo>
                <a:close/>
              </a:path>
              <a:path w="1269" h="1270">
                <a:moveTo>
                  <a:pt x="1117" y="80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10734" y="3319405"/>
            <a:ext cx="879475" cy="1162050"/>
          </a:xfrm>
          <a:custGeom>
            <a:avLst/>
            <a:gdLst/>
            <a:ahLst/>
            <a:cxnLst/>
            <a:rect l="l" t="t" r="r" b="b"/>
            <a:pathLst>
              <a:path w="879475" h="1162050">
                <a:moveTo>
                  <a:pt x="463725" y="8889"/>
                </a:moveTo>
                <a:lnTo>
                  <a:pt x="383575" y="8889"/>
                </a:lnTo>
                <a:lnTo>
                  <a:pt x="383623" y="7620"/>
                </a:lnTo>
                <a:lnTo>
                  <a:pt x="384579" y="5079"/>
                </a:lnTo>
                <a:lnTo>
                  <a:pt x="385412" y="3810"/>
                </a:lnTo>
                <a:lnTo>
                  <a:pt x="387384" y="2539"/>
                </a:lnTo>
                <a:lnTo>
                  <a:pt x="403185" y="2539"/>
                </a:lnTo>
                <a:lnTo>
                  <a:pt x="410316" y="1270"/>
                </a:lnTo>
                <a:lnTo>
                  <a:pt x="419148" y="0"/>
                </a:lnTo>
                <a:lnTo>
                  <a:pt x="421234" y="0"/>
                </a:lnTo>
                <a:lnTo>
                  <a:pt x="428973" y="3810"/>
                </a:lnTo>
                <a:lnTo>
                  <a:pt x="475282" y="3810"/>
                </a:lnTo>
                <a:lnTo>
                  <a:pt x="470555" y="6350"/>
                </a:lnTo>
                <a:lnTo>
                  <a:pt x="471019" y="7620"/>
                </a:lnTo>
                <a:lnTo>
                  <a:pt x="463982" y="7620"/>
                </a:lnTo>
                <a:lnTo>
                  <a:pt x="463725" y="8889"/>
                </a:lnTo>
                <a:close/>
              </a:path>
              <a:path w="879475" h="1162050">
                <a:moveTo>
                  <a:pt x="457294" y="3810"/>
                </a:moveTo>
                <a:lnTo>
                  <a:pt x="428973" y="3810"/>
                </a:lnTo>
                <a:lnTo>
                  <a:pt x="435499" y="2539"/>
                </a:lnTo>
                <a:lnTo>
                  <a:pt x="444808" y="1270"/>
                </a:lnTo>
                <a:lnTo>
                  <a:pt x="447833" y="1270"/>
                </a:lnTo>
                <a:lnTo>
                  <a:pt x="457294" y="3810"/>
                </a:lnTo>
                <a:close/>
              </a:path>
              <a:path w="879475" h="1162050">
                <a:moveTo>
                  <a:pt x="475282" y="3810"/>
                </a:moveTo>
                <a:lnTo>
                  <a:pt x="464049" y="3810"/>
                </a:lnTo>
                <a:lnTo>
                  <a:pt x="469695" y="1270"/>
                </a:lnTo>
                <a:lnTo>
                  <a:pt x="475282" y="3810"/>
                </a:lnTo>
                <a:close/>
              </a:path>
              <a:path w="879475" h="1162050">
                <a:moveTo>
                  <a:pt x="486064" y="8889"/>
                </a:moveTo>
                <a:lnTo>
                  <a:pt x="475970" y="8889"/>
                </a:lnTo>
                <a:lnTo>
                  <a:pt x="475330" y="3810"/>
                </a:lnTo>
                <a:lnTo>
                  <a:pt x="477462" y="2539"/>
                </a:lnTo>
                <a:lnTo>
                  <a:pt x="480468" y="5079"/>
                </a:lnTo>
                <a:lnTo>
                  <a:pt x="482860" y="7620"/>
                </a:lnTo>
                <a:lnTo>
                  <a:pt x="486064" y="8889"/>
                </a:lnTo>
                <a:close/>
              </a:path>
              <a:path w="879475" h="1162050">
                <a:moveTo>
                  <a:pt x="493154" y="8889"/>
                </a:moveTo>
                <a:lnTo>
                  <a:pt x="486064" y="8889"/>
                </a:lnTo>
                <a:lnTo>
                  <a:pt x="487709" y="7620"/>
                </a:lnTo>
                <a:lnTo>
                  <a:pt x="488915" y="6350"/>
                </a:lnTo>
                <a:lnTo>
                  <a:pt x="493154" y="8889"/>
                </a:lnTo>
                <a:close/>
              </a:path>
              <a:path w="879475" h="1162050">
                <a:moveTo>
                  <a:pt x="374324" y="13970"/>
                </a:moveTo>
                <a:lnTo>
                  <a:pt x="360402" y="13970"/>
                </a:lnTo>
                <a:lnTo>
                  <a:pt x="366803" y="12700"/>
                </a:lnTo>
                <a:lnTo>
                  <a:pt x="371606" y="7620"/>
                </a:lnTo>
                <a:lnTo>
                  <a:pt x="374324" y="13970"/>
                </a:lnTo>
                <a:close/>
              </a:path>
              <a:path w="879475" h="1162050">
                <a:moveTo>
                  <a:pt x="495558" y="13970"/>
                </a:moveTo>
                <a:lnTo>
                  <a:pt x="374324" y="13970"/>
                </a:lnTo>
                <a:lnTo>
                  <a:pt x="375090" y="12700"/>
                </a:lnTo>
                <a:lnTo>
                  <a:pt x="376026" y="12700"/>
                </a:lnTo>
                <a:lnTo>
                  <a:pt x="377127" y="10160"/>
                </a:lnTo>
                <a:lnTo>
                  <a:pt x="377874" y="7620"/>
                </a:lnTo>
                <a:lnTo>
                  <a:pt x="383575" y="8889"/>
                </a:lnTo>
                <a:lnTo>
                  <a:pt x="463179" y="8889"/>
                </a:lnTo>
                <a:lnTo>
                  <a:pt x="463446" y="10160"/>
                </a:lnTo>
                <a:lnTo>
                  <a:pt x="463829" y="10160"/>
                </a:lnTo>
                <a:lnTo>
                  <a:pt x="464154" y="11429"/>
                </a:lnTo>
                <a:lnTo>
                  <a:pt x="495016" y="11429"/>
                </a:lnTo>
                <a:lnTo>
                  <a:pt x="495948" y="12700"/>
                </a:lnTo>
                <a:lnTo>
                  <a:pt x="495558" y="13970"/>
                </a:lnTo>
                <a:close/>
              </a:path>
              <a:path w="879475" h="1162050">
                <a:moveTo>
                  <a:pt x="495016" y="11429"/>
                </a:moveTo>
                <a:lnTo>
                  <a:pt x="464154" y="11429"/>
                </a:lnTo>
                <a:lnTo>
                  <a:pt x="464393" y="10160"/>
                </a:lnTo>
                <a:lnTo>
                  <a:pt x="464900" y="10160"/>
                </a:lnTo>
                <a:lnTo>
                  <a:pt x="463982" y="7620"/>
                </a:lnTo>
                <a:lnTo>
                  <a:pt x="471019" y="7620"/>
                </a:lnTo>
                <a:lnTo>
                  <a:pt x="471482" y="8889"/>
                </a:lnTo>
                <a:lnTo>
                  <a:pt x="493154" y="8889"/>
                </a:lnTo>
                <a:lnTo>
                  <a:pt x="495016" y="11429"/>
                </a:lnTo>
                <a:close/>
              </a:path>
              <a:path w="879475" h="1162050">
                <a:moveTo>
                  <a:pt x="523569" y="13970"/>
                </a:moveTo>
                <a:lnTo>
                  <a:pt x="516604" y="13970"/>
                </a:lnTo>
                <a:lnTo>
                  <a:pt x="523397" y="8889"/>
                </a:lnTo>
                <a:lnTo>
                  <a:pt x="523569" y="13970"/>
                </a:lnTo>
                <a:close/>
              </a:path>
              <a:path w="879475" h="1162050">
                <a:moveTo>
                  <a:pt x="528764" y="16510"/>
                </a:moveTo>
                <a:lnTo>
                  <a:pt x="507170" y="16510"/>
                </a:lnTo>
                <a:lnTo>
                  <a:pt x="513092" y="10160"/>
                </a:lnTo>
                <a:lnTo>
                  <a:pt x="516604" y="13970"/>
                </a:lnTo>
                <a:lnTo>
                  <a:pt x="523569" y="13970"/>
                </a:lnTo>
                <a:lnTo>
                  <a:pt x="524703" y="15241"/>
                </a:lnTo>
                <a:lnTo>
                  <a:pt x="528764" y="16510"/>
                </a:lnTo>
                <a:close/>
              </a:path>
              <a:path w="879475" h="1162050">
                <a:moveTo>
                  <a:pt x="494778" y="16510"/>
                </a:moveTo>
                <a:lnTo>
                  <a:pt x="343448" y="16510"/>
                </a:lnTo>
                <a:lnTo>
                  <a:pt x="346319" y="11429"/>
                </a:lnTo>
                <a:lnTo>
                  <a:pt x="349620" y="11429"/>
                </a:lnTo>
                <a:lnTo>
                  <a:pt x="360402" y="13970"/>
                </a:lnTo>
                <a:lnTo>
                  <a:pt x="495558" y="13970"/>
                </a:lnTo>
                <a:lnTo>
                  <a:pt x="494778" y="16510"/>
                </a:lnTo>
                <a:close/>
              </a:path>
              <a:path w="879475" h="1162050">
                <a:moveTo>
                  <a:pt x="536716" y="19050"/>
                </a:moveTo>
                <a:lnTo>
                  <a:pt x="491232" y="19050"/>
                </a:lnTo>
                <a:lnTo>
                  <a:pt x="492379" y="17779"/>
                </a:lnTo>
                <a:lnTo>
                  <a:pt x="494407" y="17779"/>
                </a:lnTo>
                <a:lnTo>
                  <a:pt x="501161" y="11429"/>
                </a:lnTo>
                <a:lnTo>
                  <a:pt x="504597" y="12700"/>
                </a:lnTo>
                <a:lnTo>
                  <a:pt x="507170" y="16510"/>
                </a:lnTo>
                <a:lnTo>
                  <a:pt x="536457" y="16510"/>
                </a:lnTo>
                <a:lnTo>
                  <a:pt x="536897" y="17779"/>
                </a:lnTo>
                <a:lnTo>
                  <a:pt x="536716" y="19050"/>
                </a:lnTo>
                <a:close/>
              </a:path>
              <a:path w="879475" h="1162050">
                <a:moveTo>
                  <a:pt x="536457" y="16510"/>
                </a:moveTo>
                <a:lnTo>
                  <a:pt x="528764" y="16510"/>
                </a:lnTo>
                <a:lnTo>
                  <a:pt x="532457" y="11429"/>
                </a:lnTo>
                <a:lnTo>
                  <a:pt x="536830" y="13970"/>
                </a:lnTo>
                <a:lnTo>
                  <a:pt x="536457" y="16510"/>
                </a:lnTo>
                <a:close/>
              </a:path>
              <a:path w="879475" h="1162050">
                <a:moveTo>
                  <a:pt x="593471" y="34289"/>
                </a:moveTo>
                <a:lnTo>
                  <a:pt x="326352" y="34289"/>
                </a:lnTo>
                <a:lnTo>
                  <a:pt x="328255" y="33020"/>
                </a:lnTo>
                <a:lnTo>
                  <a:pt x="329806" y="27939"/>
                </a:lnTo>
                <a:lnTo>
                  <a:pt x="327490" y="27939"/>
                </a:lnTo>
                <a:lnTo>
                  <a:pt x="324801" y="26670"/>
                </a:lnTo>
                <a:lnTo>
                  <a:pt x="323902" y="26670"/>
                </a:lnTo>
                <a:lnTo>
                  <a:pt x="322769" y="25690"/>
                </a:lnTo>
                <a:lnTo>
                  <a:pt x="322792" y="24129"/>
                </a:lnTo>
                <a:lnTo>
                  <a:pt x="327434" y="24129"/>
                </a:lnTo>
                <a:lnTo>
                  <a:pt x="327164" y="17779"/>
                </a:lnTo>
                <a:lnTo>
                  <a:pt x="330724" y="13970"/>
                </a:lnTo>
                <a:lnTo>
                  <a:pt x="334216" y="13970"/>
                </a:lnTo>
                <a:lnTo>
                  <a:pt x="337813" y="15239"/>
                </a:lnTo>
                <a:lnTo>
                  <a:pt x="342179" y="15241"/>
                </a:lnTo>
                <a:lnTo>
                  <a:pt x="343448" y="16510"/>
                </a:lnTo>
                <a:lnTo>
                  <a:pt x="494778" y="16510"/>
                </a:lnTo>
                <a:lnTo>
                  <a:pt x="494388" y="17779"/>
                </a:lnTo>
                <a:lnTo>
                  <a:pt x="489613" y="17779"/>
                </a:lnTo>
                <a:lnTo>
                  <a:pt x="489202" y="19050"/>
                </a:lnTo>
                <a:lnTo>
                  <a:pt x="536716" y="19050"/>
                </a:lnTo>
                <a:lnTo>
                  <a:pt x="536534" y="20320"/>
                </a:lnTo>
                <a:lnTo>
                  <a:pt x="560502" y="20320"/>
                </a:lnTo>
                <a:lnTo>
                  <a:pt x="568430" y="25400"/>
                </a:lnTo>
                <a:lnTo>
                  <a:pt x="576096" y="31750"/>
                </a:lnTo>
                <a:lnTo>
                  <a:pt x="591557" y="31750"/>
                </a:lnTo>
                <a:lnTo>
                  <a:pt x="593471" y="34289"/>
                </a:lnTo>
                <a:close/>
              </a:path>
              <a:path w="879475" h="1162050">
                <a:moveTo>
                  <a:pt x="560502" y="20320"/>
                </a:moveTo>
                <a:lnTo>
                  <a:pt x="539021" y="20320"/>
                </a:lnTo>
                <a:lnTo>
                  <a:pt x="539281" y="15241"/>
                </a:lnTo>
                <a:lnTo>
                  <a:pt x="540342" y="16510"/>
                </a:lnTo>
                <a:lnTo>
                  <a:pt x="541959" y="19050"/>
                </a:lnTo>
                <a:lnTo>
                  <a:pt x="556169" y="19050"/>
                </a:lnTo>
                <a:lnTo>
                  <a:pt x="560502" y="20320"/>
                </a:lnTo>
                <a:close/>
              </a:path>
              <a:path w="879475" h="1162050">
                <a:moveTo>
                  <a:pt x="556169" y="19050"/>
                </a:moveTo>
                <a:lnTo>
                  <a:pt x="541959" y="19050"/>
                </a:lnTo>
                <a:lnTo>
                  <a:pt x="551836" y="17779"/>
                </a:lnTo>
                <a:lnTo>
                  <a:pt x="556169" y="19050"/>
                </a:lnTo>
                <a:close/>
              </a:path>
              <a:path w="879475" h="1162050">
                <a:moveTo>
                  <a:pt x="323529" y="30479"/>
                </a:moveTo>
                <a:lnTo>
                  <a:pt x="301563" y="30479"/>
                </a:lnTo>
                <a:lnTo>
                  <a:pt x="304327" y="29210"/>
                </a:lnTo>
                <a:lnTo>
                  <a:pt x="307178" y="26670"/>
                </a:lnTo>
                <a:lnTo>
                  <a:pt x="312315" y="21589"/>
                </a:lnTo>
                <a:lnTo>
                  <a:pt x="316372" y="25400"/>
                </a:lnTo>
                <a:lnTo>
                  <a:pt x="322434" y="25400"/>
                </a:lnTo>
                <a:lnTo>
                  <a:pt x="322769" y="25690"/>
                </a:lnTo>
                <a:lnTo>
                  <a:pt x="322755" y="26670"/>
                </a:lnTo>
                <a:lnTo>
                  <a:pt x="323854" y="26670"/>
                </a:lnTo>
                <a:lnTo>
                  <a:pt x="323739" y="29210"/>
                </a:lnTo>
                <a:lnTo>
                  <a:pt x="323529" y="30479"/>
                </a:lnTo>
                <a:close/>
              </a:path>
              <a:path w="879475" h="1162050">
                <a:moveTo>
                  <a:pt x="322434" y="25400"/>
                </a:moveTo>
                <a:lnTo>
                  <a:pt x="316372" y="25400"/>
                </a:lnTo>
                <a:lnTo>
                  <a:pt x="318028" y="21589"/>
                </a:lnTo>
                <a:lnTo>
                  <a:pt x="322434" y="25400"/>
                </a:lnTo>
                <a:close/>
              </a:path>
              <a:path w="879475" h="1162050">
                <a:moveTo>
                  <a:pt x="591557" y="31750"/>
                </a:moveTo>
                <a:lnTo>
                  <a:pt x="576096" y="31750"/>
                </a:lnTo>
                <a:lnTo>
                  <a:pt x="579769" y="29210"/>
                </a:lnTo>
                <a:lnTo>
                  <a:pt x="584564" y="26670"/>
                </a:lnTo>
                <a:lnTo>
                  <a:pt x="587300" y="26670"/>
                </a:lnTo>
                <a:lnTo>
                  <a:pt x="591557" y="31750"/>
                </a:lnTo>
                <a:close/>
              </a:path>
              <a:path w="879475" h="1162050">
                <a:moveTo>
                  <a:pt x="594428" y="35560"/>
                </a:moveTo>
                <a:lnTo>
                  <a:pt x="289793" y="35560"/>
                </a:lnTo>
                <a:lnTo>
                  <a:pt x="290416" y="30479"/>
                </a:lnTo>
                <a:lnTo>
                  <a:pt x="296969" y="27939"/>
                </a:lnTo>
                <a:lnTo>
                  <a:pt x="299026" y="29210"/>
                </a:lnTo>
                <a:lnTo>
                  <a:pt x="301563" y="30479"/>
                </a:lnTo>
                <a:lnTo>
                  <a:pt x="323529" y="30479"/>
                </a:lnTo>
                <a:lnTo>
                  <a:pt x="323432" y="33020"/>
                </a:lnTo>
                <a:lnTo>
                  <a:pt x="306891" y="33020"/>
                </a:lnTo>
                <a:lnTo>
                  <a:pt x="306854" y="34289"/>
                </a:lnTo>
                <a:lnTo>
                  <a:pt x="593471" y="34289"/>
                </a:lnTo>
                <a:lnTo>
                  <a:pt x="594428" y="35560"/>
                </a:lnTo>
                <a:close/>
              </a:path>
              <a:path w="879475" h="1162050">
                <a:moveTo>
                  <a:pt x="326352" y="34289"/>
                </a:moveTo>
                <a:lnTo>
                  <a:pt x="307714" y="34289"/>
                </a:lnTo>
                <a:lnTo>
                  <a:pt x="308212" y="33020"/>
                </a:lnTo>
                <a:lnTo>
                  <a:pt x="323432" y="33020"/>
                </a:lnTo>
                <a:lnTo>
                  <a:pt x="326352" y="34289"/>
                </a:lnTo>
                <a:close/>
              </a:path>
              <a:path w="879475" h="1162050">
                <a:moveTo>
                  <a:pt x="441259" y="52070"/>
                </a:moveTo>
                <a:lnTo>
                  <a:pt x="439814" y="41910"/>
                </a:lnTo>
                <a:lnTo>
                  <a:pt x="277728" y="41910"/>
                </a:lnTo>
                <a:lnTo>
                  <a:pt x="281871" y="40639"/>
                </a:lnTo>
                <a:lnTo>
                  <a:pt x="280178" y="34289"/>
                </a:lnTo>
                <a:lnTo>
                  <a:pt x="289793" y="35560"/>
                </a:lnTo>
                <a:lnTo>
                  <a:pt x="594428" y="35560"/>
                </a:lnTo>
                <a:lnTo>
                  <a:pt x="596341" y="38100"/>
                </a:lnTo>
                <a:lnTo>
                  <a:pt x="597651" y="39370"/>
                </a:lnTo>
                <a:lnTo>
                  <a:pt x="606712" y="39370"/>
                </a:lnTo>
                <a:lnTo>
                  <a:pt x="608156" y="41910"/>
                </a:lnTo>
                <a:lnTo>
                  <a:pt x="609400" y="44450"/>
                </a:lnTo>
                <a:lnTo>
                  <a:pt x="472402" y="44450"/>
                </a:lnTo>
                <a:lnTo>
                  <a:pt x="472585" y="45720"/>
                </a:lnTo>
                <a:lnTo>
                  <a:pt x="610022" y="45720"/>
                </a:lnTo>
                <a:lnTo>
                  <a:pt x="610644" y="46989"/>
                </a:lnTo>
                <a:lnTo>
                  <a:pt x="618562" y="46989"/>
                </a:lnTo>
                <a:lnTo>
                  <a:pt x="618987" y="48260"/>
                </a:lnTo>
                <a:lnTo>
                  <a:pt x="562557" y="48260"/>
                </a:lnTo>
                <a:lnTo>
                  <a:pt x="561601" y="49529"/>
                </a:lnTo>
                <a:lnTo>
                  <a:pt x="561736" y="50800"/>
                </a:lnTo>
                <a:lnTo>
                  <a:pt x="445813" y="50800"/>
                </a:lnTo>
                <a:lnTo>
                  <a:pt x="441259" y="52070"/>
                </a:lnTo>
                <a:close/>
              </a:path>
              <a:path w="879475" h="1162050">
                <a:moveTo>
                  <a:pt x="371614" y="58420"/>
                </a:moveTo>
                <a:lnTo>
                  <a:pt x="348865" y="58420"/>
                </a:lnTo>
                <a:lnTo>
                  <a:pt x="348893" y="57150"/>
                </a:lnTo>
                <a:lnTo>
                  <a:pt x="255944" y="57150"/>
                </a:lnTo>
                <a:lnTo>
                  <a:pt x="257666" y="52070"/>
                </a:lnTo>
                <a:lnTo>
                  <a:pt x="260469" y="44450"/>
                </a:lnTo>
                <a:lnTo>
                  <a:pt x="266659" y="40639"/>
                </a:lnTo>
                <a:lnTo>
                  <a:pt x="276694" y="36829"/>
                </a:lnTo>
                <a:lnTo>
                  <a:pt x="276810" y="39370"/>
                </a:lnTo>
                <a:lnTo>
                  <a:pt x="277728" y="41910"/>
                </a:lnTo>
                <a:lnTo>
                  <a:pt x="439814" y="41910"/>
                </a:lnTo>
                <a:lnTo>
                  <a:pt x="434409" y="45720"/>
                </a:lnTo>
                <a:lnTo>
                  <a:pt x="434018" y="50800"/>
                </a:lnTo>
                <a:lnTo>
                  <a:pt x="264008" y="50800"/>
                </a:lnTo>
                <a:lnTo>
                  <a:pt x="262478" y="53339"/>
                </a:lnTo>
                <a:lnTo>
                  <a:pt x="263128" y="53339"/>
                </a:lnTo>
                <a:lnTo>
                  <a:pt x="263788" y="54610"/>
                </a:lnTo>
                <a:lnTo>
                  <a:pt x="372609" y="54610"/>
                </a:lnTo>
                <a:lnTo>
                  <a:pt x="371614" y="58420"/>
                </a:lnTo>
                <a:close/>
              </a:path>
              <a:path w="879475" h="1162050">
                <a:moveTo>
                  <a:pt x="606712" y="39370"/>
                </a:moveTo>
                <a:lnTo>
                  <a:pt x="597651" y="39370"/>
                </a:lnTo>
                <a:lnTo>
                  <a:pt x="605268" y="36829"/>
                </a:lnTo>
                <a:lnTo>
                  <a:pt x="606712" y="39370"/>
                </a:lnTo>
                <a:close/>
              </a:path>
              <a:path w="879475" h="1162050">
                <a:moveTo>
                  <a:pt x="618562" y="46989"/>
                </a:moveTo>
                <a:lnTo>
                  <a:pt x="610644" y="46989"/>
                </a:lnTo>
                <a:lnTo>
                  <a:pt x="616864" y="41910"/>
                </a:lnTo>
                <a:lnTo>
                  <a:pt x="618562" y="46989"/>
                </a:lnTo>
                <a:close/>
              </a:path>
              <a:path w="879475" h="1162050">
                <a:moveTo>
                  <a:pt x="610022" y="45720"/>
                </a:moveTo>
                <a:lnTo>
                  <a:pt x="473425" y="45720"/>
                </a:lnTo>
                <a:lnTo>
                  <a:pt x="473654" y="44450"/>
                </a:lnTo>
                <a:lnTo>
                  <a:pt x="609400" y="44450"/>
                </a:lnTo>
                <a:lnTo>
                  <a:pt x="610022" y="45720"/>
                </a:lnTo>
                <a:close/>
              </a:path>
              <a:path w="879475" h="1162050">
                <a:moveTo>
                  <a:pt x="640997" y="52070"/>
                </a:moveTo>
                <a:lnTo>
                  <a:pt x="564949" y="52070"/>
                </a:lnTo>
                <a:lnTo>
                  <a:pt x="564461" y="48260"/>
                </a:lnTo>
                <a:lnTo>
                  <a:pt x="618987" y="48260"/>
                </a:lnTo>
                <a:lnTo>
                  <a:pt x="633541" y="44450"/>
                </a:lnTo>
                <a:lnTo>
                  <a:pt x="638844" y="49529"/>
                </a:lnTo>
                <a:lnTo>
                  <a:pt x="640997" y="52070"/>
                </a:lnTo>
                <a:close/>
              </a:path>
              <a:path w="879475" h="1162050">
                <a:moveTo>
                  <a:pt x="372609" y="54610"/>
                </a:moveTo>
                <a:lnTo>
                  <a:pt x="264927" y="54610"/>
                </a:lnTo>
                <a:lnTo>
                  <a:pt x="265903" y="52070"/>
                </a:lnTo>
                <a:lnTo>
                  <a:pt x="264008" y="50800"/>
                </a:lnTo>
                <a:lnTo>
                  <a:pt x="421292" y="50800"/>
                </a:lnTo>
                <a:lnTo>
                  <a:pt x="419451" y="52070"/>
                </a:lnTo>
                <a:lnTo>
                  <a:pt x="373271" y="52070"/>
                </a:lnTo>
                <a:lnTo>
                  <a:pt x="372609" y="54610"/>
                </a:lnTo>
                <a:close/>
              </a:path>
              <a:path w="879475" h="1162050">
                <a:moveTo>
                  <a:pt x="425894" y="58420"/>
                </a:moveTo>
                <a:lnTo>
                  <a:pt x="421292" y="50800"/>
                </a:lnTo>
                <a:lnTo>
                  <a:pt x="434018" y="50800"/>
                </a:lnTo>
                <a:lnTo>
                  <a:pt x="433920" y="52070"/>
                </a:lnTo>
                <a:lnTo>
                  <a:pt x="431003" y="55879"/>
                </a:lnTo>
                <a:lnTo>
                  <a:pt x="425894" y="58420"/>
                </a:lnTo>
                <a:close/>
              </a:path>
              <a:path w="879475" h="1162050">
                <a:moveTo>
                  <a:pt x="453333" y="58420"/>
                </a:moveTo>
                <a:lnTo>
                  <a:pt x="454865" y="54610"/>
                </a:lnTo>
                <a:lnTo>
                  <a:pt x="453372" y="53339"/>
                </a:lnTo>
                <a:lnTo>
                  <a:pt x="448387" y="53339"/>
                </a:lnTo>
                <a:lnTo>
                  <a:pt x="448214" y="50800"/>
                </a:lnTo>
                <a:lnTo>
                  <a:pt x="561736" y="50800"/>
                </a:lnTo>
                <a:lnTo>
                  <a:pt x="561592" y="52070"/>
                </a:lnTo>
                <a:lnTo>
                  <a:pt x="640997" y="52070"/>
                </a:lnTo>
                <a:lnTo>
                  <a:pt x="642074" y="53339"/>
                </a:lnTo>
                <a:lnTo>
                  <a:pt x="453372" y="53339"/>
                </a:lnTo>
                <a:lnTo>
                  <a:pt x="448473" y="54610"/>
                </a:lnTo>
                <a:lnTo>
                  <a:pt x="643150" y="54610"/>
                </a:lnTo>
                <a:lnTo>
                  <a:pt x="644227" y="55879"/>
                </a:lnTo>
                <a:lnTo>
                  <a:pt x="646316" y="57150"/>
                </a:lnTo>
                <a:lnTo>
                  <a:pt x="459265" y="57150"/>
                </a:lnTo>
                <a:lnTo>
                  <a:pt x="453333" y="58420"/>
                </a:lnTo>
                <a:close/>
              </a:path>
              <a:path w="879475" h="1162050">
                <a:moveTo>
                  <a:pt x="355571" y="62229"/>
                </a:moveTo>
                <a:lnTo>
                  <a:pt x="247180" y="62229"/>
                </a:lnTo>
                <a:lnTo>
                  <a:pt x="249485" y="58420"/>
                </a:lnTo>
                <a:lnTo>
                  <a:pt x="250097" y="52070"/>
                </a:lnTo>
                <a:lnTo>
                  <a:pt x="257474" y="52070"/>
                </a:lnTo>
                <a:lnTo>
                  <a:pt x="255589" y="57150"/>
                </a:lnTo>
                <a:lnTo>
                  <a:pt x="347840" y="57150"/>
                </a:lnTo>
                <a:lnTo>
                  <a:pt x="347764" y="58420"/>
                </a:lnTo>
                <a:lnTo>
                  <a:pt x="371614" y="58420"/>
                </a:lnTo>
                <a:lnTo>
                  <a:pt x="371283" y="59689"/>
                </a:lnTo>
                <a:lnTo>
                  <a:pt x="365063" y="59689"/>
                </a:lnTo>
                <a:lnTo>
                  <a:pt x="359254" y="60960"/>
                </a:lnTo>
                <a:lnTo>
                  <a:pt x="355571" y="62229"/>
                </a:lnTo>
                <a:close/>
              </a:path>
              <a:path w="879475" h="1162050">
                <a:moveTo>
                  <a:pt x="386083" y="59689"/>
                </a:moveTo>
                <a:lnTo>
                  <a:pt x="381327" y="57150"/>
                </a:lnTo>
                <a:lnTo>
                  <a:pt x="373271" y="52070"/>
                </a:lnTo>
                <a:lnTo>
                  <a:pt x="419451" y="52070"/>
                </a:lnTo>
                <a:lnTo>
                  <a:pt x="415768" y="54610"/>
                </a:lnTo>
                <a:lnTo>
                  <a:pt x="388771" y="54610"/>
                </a:lnTo>
                <a:lnTo>
                  <a:pt x="388398" y="58420"/>
                </a:lnTo>
                <a:lnTo>
                  <a:pt x="386083" y="59689"/>
                </a:lnTo>
                <a:close/>
              </a:path>
              <a:path w="879475" h="1162050">
                <a:moveTo>
                  <a:pt x="404443" y="58420"/>
                </a:moveTo>
                <a:lnTo>
                  <a:pt x="388771" y="54610"/>
                </a:lnTo>
                <a:lnTo>
                  <a:pt x="415768" y="54610"/>
                </a:lnTo>
                <a:lnTo>
                  <a:pt x="412086" y="57150"/>
                </a:lnTo>
                <a:lnTo>
                  <a:pt x="404443" y="58420"/>
                </a:lnTo>
                <a:close/>
              </a:path>
              <a:path w="879475" h="1162050">
                <a:moveTo>
                  <a:pt x="612023" y="100329"/>
                </a:moveTo>
                <a:lnTo>
                  <a:pt x="599364" y="93979"/>
                </a:lnTo>
                <a:lnTo>
                  <a:pt x="597183" y="93979"/>
                </a:lnTo>
                <a:lnTo>
                  <a:pt x="591171" y="90170"/>
                </a:lnTo>
                <a:lnTo>
                  <a:pt x="585270" y="86360"/>
                </a:lnTo>
                <a:lnTo>
                  <a:pt x="579209" y="81279"/>
                </a:lnTo>
                <a:lnTo>
                  <a:pt x="572718" y="77470"/>
                </a:lnTo>
                <a:lnTo>
                  <a:pt x="570259" y="73660"/>
                </a:lnTo>
                <a:lnTo>
                  <a:pt x="575436" y="68579"/>
                </a:lnTo>
                <a:lnTo>
                  <a:pt x="576478" y="63500"/>
                </a:lnTo>
                <a:lnTo>
                  <a:pt x="487719" y="63500"/>
                </a:lnTo>
                <a:lnTo>
                  <a:pt x="475684" y="62229"/>
                </a:lnTo>
                <a:lnTo>
                  <a:pt x="469312" y="59689"/>
                </a:lnTo>
                <a:lnTo>
                  <a:pt x="463370" y="57150"/>
                </a:lnTo>
                <a:lnTo>
                  <a:pt x="646316" y="57150"/>
                </a:lnTo>
                <a:lnTo>
                  <a:pt x="650492" y="59689"/>
                </a:lnTo>
                <a:lnTo>
                  <a:pt x="658445" y="62229"/>
                </a:lnTo>
                <a:lnTo>
                  <a:pt x="599355" y="62229"/>
                </a:lnTo>
                <a:lnTo>
                  <a:pt x="598972" y="63500"/>
                </a:lnTo>
                <a:lnTo>
                  <a:pt x="598828" y="64770"/>
                </a:lnTo>
                <a:lnTo>
                  <a:pt x="657564" y="64770"/>
                </a:lnTo>
                <a:lnTo>
                  <a:pt x="656972" y="66039"/>
                </a:lnTo>
                <a:lnTo>
                  <a:pt x="656894" y="67310"/>
                </a:lnTo>
                <a:lnTo>
                  <a:pt x="657248" y="67310"/>
                </a:lnTo>
                <a:lnTo>
                  <a:pt x="658099" y="68579"/>
                </a:lnTo>
                <a:lnTo>
                  <a:pt x="674261" y="68579"/>
                </a:lnTo>
                <a:lnTo>
                  <a:pt x="674383" y="69850"/>
                </a:lnTo>
                <a:lnTo>
                  <a:pt x="674710" y="71120"/>
                </a:lnTo>
                <a:lnTo>
                  <a:pt x="673867" y="73660"/>
                </a:lnTo>
                <a:lnTo>
                  <a:pt x="678818" y="73660"/>
                </a:lnTo>
                <a:lnTo>
                  <a:pt x="682813" y="76200"/>
                </a:lnTo>
                <a:lnTo>
                  <a:pt x="687387" y="81279"/>
                </a:lnTo>
                <a:lnTo>
                  <a:pt x="678823" y="81279"/>
                </a:lnTo>
                <a:lnTo>
                  <a:pt x="678679" y="82550"/>
                </a:lnTo>
                <a:lnTo>
                  <a:pt x="688530" y="82550"/>
                </a:lnTo>
                <a:lnTo>
                  <a:pt x="689207" y="83820"/>
                </a:lnTo>
                <a:lnTo>
                  <a:pt x="623782" y="83820"/>
                </a:lnTo>
                <a:lnTo>
                  <a:pt x="623417" y="88900"/>
                </a:lnTo>
                <a:lnTo>
                  <a:pt x="627130" y="93979"/>
                </a:lnTo>
                <a:lnTo>
                  <a:pt x="626970" y="95250"/>
                </a:lnTo>
                <a:lnTo>
                  <a:pt x="618940" y="95250"/>
                </a:lnTo>
                <a:lnTo>
                  <a:pt x="612023" y="100329"/>
                </a:lnTo>
                <a:close/>
              </a:path>
              <a:path w="879475" h="1162050">
                <a:moveTo>
                  <a:pt x="339822" y="67310"/>
                </a:moveTo>
                <a:lnTo>
                  <a:pt x="232435" y="67310"/>
                </a:lnTo>
                <a:lnTo>
                  <a:pt x="235852" y="66039"/>
                </a:lnTo>
                <a:lnTo>
                  <a:pt x="241430" y="59689"/>
                </a:lnTo>
                <a:lnTo>
                  <a:pt x="243870" y="62229"/>
                </a:lnTo>
                <a:lnTo>
                  <a:pt x="355571" y="62229"/>
                </a:lnTo>
                <a:lnTo>
                  <a:pt x="348205" y="64770"/>
                </a:lnTo>
                <a:lnTo>
                  <a:pt x="339822" y="67310"/>
                </a:lnTo>
                <a:close/>
              </a:path>
              <a:path w="879475" h="1162050">
                <a:moveTo>
                  <a:pt x="370620" y="62229"/>
                </a:moveTo>
                <a:lnTo>
                  <a:pt x="365063" y="59689"/>
                </a:lnTo>
                <a:lnTo>
                  <a:pt x="371283" y="59689"/>
                </a:lnTo>
                <a:lnTo>
                  <a:pt x="370620" y="62229"/>
                </a:lnTo>
                <a:close/>
              </a:path>
              <a:path w="879475" h="1162050">
                <a:moveTo>
                  <a:pt x="657564" y="64770"/>
                </a:moveTo>
                <a:lnTo>
                  <a:pt x="599823" y="64770"/>
                </a:lnTo>
                <a:lnTo>
                  <a:pt x="600225" y="63500"/>
                </a:lnTo>
                <a:lnTo>
                  <a:pt x="600369" y="62229"/>
                </a:lnTo>
                <a:lnTo>
                  <a:pt x="658587" y="62229"/>
                </a:lnTo>
                <a:lnTo>
                  <a:pt x="657564" y="64770"/>
                </a:lnTo>
                <a:close/>
              </a:path>
              <a:path w="879475" h="1162050">
                <a:moveTo>
                  <a:pt x="674261" y="68579"/>
                </a:moveTo>
                <a:lnTo>
                  <a:pt x="658099" y="68579"/>
                </a:lnTo>
                <a:lnTo>
                  <a:pt x="658645" y="67310"/>
                </a:lnTo>
                <a:lnTo>
                  <a:pt x="659468" y="66039"/>
                </a:lnTo>
                <a:lnTo>
                  <a:pt x="659344" y="64770"/>
                </a:lnTo>
                <a:lnTo>
                  <a:pt x="658924" y="63500"/>
                </a:lnTo>
                <a:lnTo>
                  <a:pt x="658587" y="62229"/>
                </a:lnTo>
                <a:lnTo>
                  <a:pt x="660272" y="62229"/>
                </a:lnTo>
                <a:lnTo>
                  <a:pt x="662309" y="64770"/>
                </a:lnTo>
                <a:lnTo>
                  <a:pt x="671878" y="67310"/>
                </a:lnTo>
                <a:lnTo>
                  <a:pt x="674261" y="68579"/>
                </a:lnTo>
                <a:close/>
              </a:path>
              <a:path w="879475" h="1162050">
                <a:moveTo>
                  <a:pt x="531396" y="72389"/>
                </a:moveTo>
                <a:lnTo>
                  <a:pt x="522815" y="72389"/>
                </a:lnTo>
                <a:lnTo>
                  <a:pt x="514437" y="71120"/>
                </a:lnTo>
                <a:lnTo>
                  <a:pt x="498225" y="66039"/>
                </a:lnTo>
                <a:lnTo>
                  <a:pt x="493039" y="63500"/>
                </a:lnTo>
                <a:lnTo>
                  <a:pt x="550310" y="63500"/>
                </a:lnTo>
                <a:lnTo>
                  <a:pt x="547211" y="64770"/>
                </a:lnTo>
                <a:lnTo>
                  <a:pt x="546454" y="68579"/>
                </a:lnTo>
                <a:lnTo>
                  <a:pt x="534716" y="68579"/>
                </a:lnTo>
                <a:lnTo>
                  <a:pt x="531396" y="72389"/>
                </a:lnTo>
                <a:close/>
              </a:path>
              <a:path w="879475" h="1162050">
                <a:moveTo>
                  <a:pt x="558223" y="80010"/>
                </a:moveTo>
                <a:lnTo>
                  <a:pt x="556674" y="76200"/>
                </a:lnTo>
                <a:lnTo>
                  <a:pt x="556931" y="72389"/>
                </a:lnTo>
                <a:lnTo>
                  <a:pt x="553248" y="71120"/>
                </a:lnTo>
                <a:lnTo>
                  <a:pt x="553468" y="69850"/>
                </a:lnTo>
                <a:lnTo>
                  <a:pt x="553784" y="68579"/>
                </a:lnTo>
                <a:lnTo>
                  <a:pt x="553842" y="64770"/>
                </a:lnTo>
                <a:lnTo>
                  <a:pt x="552291" y="63500"/>
                </a:lnTo>
                <a:lnTo>
                  <a:pt x="576478" y="63500"/>
                </a:lnTo>
                <a:lnTo>
                  <a:pt x="567830" y="67310"/>
                </a:lnTo>
                <a:lnTo>
                  <a:pt x="566385" y="77470"/>
                </a:lnTo>
                <a:lnTo>
                  <a:pt x="558223" y="80010"/>
                </a:lnTo>
                <a:close/>
              </a:path>
              <a:path w="879475" h="1162050">
                <a:moveTo>
                  <a:pt x="243904" y="113029"/>
                </a:moveTo>
                <a:lnTo>
                  <a:pt x="181871" y="113029"/>
                </a:lnTo>
                <a:lnTo>
                  <a:pt x="186253" y="109220"/>
                </a:lnTo>
                <a:lnTo>
                  <a:pt x="189304" y="96520"/>
                </a:lnTo>
                <a:lnTo>
                  <a:pt x="194891" y="90170"/>
                </a:lnTo>
                <a:lnTo>
                  <a:pt x="201742" y="86360"/>
                </a:lnTo>
                <a:lnTo>
                  <a:pt x="207828" y="82550"/>
                </a:lnTo>
                <a:lnTo>
                  <a:pt x="213610" y="78739"/>
                </a:lnTo>
                <a:lnTo>
                  <a:pt x="218866" y="74929"/>
                </a:lnTo>
                <a:lnTo>
                  <a:pt x="223375" y="68579"/>
                </a:lnTo>
                <a:lnTo>
                  <a:pt x="224237" y="67310"/>
                </a:lnTo>
                <a:lnTo>
                  <a:pt x="226609" y="66039"/>
                </a:lnTo>
                <a:lnTo>
                  <a:pt x="232435" y="67310"/>
                </a:lnTo>
                <a:lnTo>
                  <a:pt x="339822" y="67310"/>
                </a:lnTo>
                <a:lnTo>
                  <a:pt x="331692" y="71120"/>
                </a:lnTo>
                <a:lnTo>
                  <a:pt x="323615" y="71120"/>
                </a:lnTo>
                <a:lnTo>
                  <a:pt x="315292" y="76200"/>
                </a:lnTo>
                <a:lnTo>
                  <a:pt x="310900" y="78739"/>
                </a:lnTo>
                <a:lnTo>
                  <a:pt x="304996" y="80010"/>
                </a:lnTo>
                <a:lnTo>
                  <a:pt x="303026" y="81279"/>
                </a:lnTo>
                <a:lnTo>
                  <a:pt x="292214" y="81279"/>
                </a:lnTo>
                <a:lnTo>
                  <a:pt x="284494" y="85089"/>
                </a:lnTo>
                <a:lnTo>
                  <a:pt x="274024" y="91439"/>
                </a:lnTo>
                <a:lnTo>
                  <a:pt x="200518" y="91439"/>
                </a:lnTo>
                <a:lnTo>
                  <a:pt x="200545" y="92710"/>
                </a:lnTo>
                <a:lnTo>
                  <a:pt x="271930" y="92710"/>
                </a:lnTo>
                <a:lnTo>
                  <a:pt x="267175" y="99060"/>
                </a:lnTo>
                <a:lnTo>
                  <a:pt x="256450" y="100329"/>
                </a:lnTo>
                <a:lnTo>
                  <a:pt x="253886" y="104139"/>
                </a:lnTo>
                <a:lnTo>
                  <a:pt x="246806" y="110489"/>
                </a:lnTo>
                <a:lnTo>
                  <a:pt x="243904" y="113029"/>
                </a:lnTo>
                <a:close/>
              </a:path>
              <a:path w="879475" h="1162050">
                <a:moveTo>
                  <a:pt x="537633" y="73660"/>
                </a:moveTo>
                <a:lnTo>
                  <a:pt x="534716" y="68579"/>
                </a:lnTo>
                <a:lnTo>
                  <a:pt x="541174" y="68579"/>
                </a:lnTo>
                <a:lnTo>
                  <a:pt x="539663" y="72389"/>
                </a:lnTo>
                <a:lnTo>
                  <a:pt x="537633" y="73660"/>
                </a:lnTo>
                <a:close/>
              </a:path>
              <a:path w="879475" h="1162050">
                <a:moveTo>
                  <a:pt x="328982" y="72389"/>
                </a:moveTo>
                <a:lnTo>
                  <a:pt x="323615" y="71120"/>
                </a:lnTo>
                <a:lnTo>
                  <a:pt x="331692" y="71120"/>
                </a:lnTo>
                <a:lnTo>
                  <a:pt x="328982" y="72389"/>
                </a:lnTo>
                <a:close/>
              </a:path>
              <a:path w="879475" h="1162050">
                <a:moveTo>
                  <a:pt x="678818" y="73660"/>
                </a:moveTo>
                <a:lnTo>
                  <a:pt x="673867" y="73660"/>
                </a:lnTo>
                <a:lnTo>
                  <a:pt x="674470" y="72389"/>
                </a:lnTo>
                <a:lnTo>
                  <a:pt x="674738" y="71120"/>
                </a:lnTo>
                <a:lnTo>
                  <a:pt x="678818" y="73660"/>
                </a:lnTo>
                <a:close/>
              </a:path>
              <a:path w="879475" h="1162050">
                <a:moveTo>
                  <a:pt x="688530" y="82550"/>
                </a:moveTo>
                <a:lnTo>
                  <a:pt x="680373" y="82550"/>
                </a:lnTo>
                <a:lnTo>
                  <a:pt x="680336" y="81279"/>
                </a:lnTo>
                <a:lnTo>
                  <a:pt x="687387" y="81279"/>
                </a:lnTo>
                <a:lnTo>
                  <a:pt x="688530" y="82550"/>
                </a:lnTo>
                <a:close/>
              </a:path>
              <a:path w="879475" h="1162050">
                <a:moveTo>
                  <a:pt x="695605" y="99060"/>
                </a:moveTo>
                <a:lnTo>
                  <a:pt x="626488" y="99060"/>
                </a:lnTo>
                <a:lnTo>
                  <a:pt x="630211" y="91439"/>
                </a:lnTo>
                <a:lnTo>
                  <a:pt x="623782" y="83820"/>
                </a:lnTo>
                <a:lnTo>
                  <a:pt x="689207" y="83820"/>
                </a:lnTo>
                <a:lnTo>
                  <a:pt x="692590" y="90170"/>
                </a:lnTo>
                <a:lnTo>
                  <a:pt x="695605" y="99060"/>
                </a:lnTo>
                <a:close/>
              </a:path>
              <a:path w="879475" h="1162050">
                <a:moveTo>
                  <a:pt x="271930" y="92710"/>
                </a:moveTo>
                <a:lnTo>
                  <a:pt x="201694" y="92710"/>
                </a:lnTo>
                <a:lnTo>
                  <a:pt x="201474" y="91439"/>
                </a:lnTo>
                <a:lnTo>
                  <a:pt x="274024" y="91439"/>
                </a:lnTo>
                <a:lnTo>
                  <a:pt x="271930" y="92710"/>
                </a:lnTo>
                <a:close/>
              </a:path>
              <a:path w="879475" h="1162050">
                <a:moveTo>
                  <a:pt x="706685" y="99060"/>
                </a:moveTo>
                <a:lnTo>
                  <a:pt x="695605" y="99060"/>
                </a:lnTo>
                <a:lnTo>
                  <a:pt x="702092" y="91439"/>
                </a:lnTo>
                <a:lnTo>
                  <a:pt x="705163" y="95250"/>
                </a:lnTo>
                <a:lnTo>
                  <a:pt x="706685" y="99060"/>
                </a:lnTo>
                <a:close/>
              </a:path>
              <a:path w="879475" h="1162050">
                <a:moveTo>
                  <a:pt x="599020" y="97789"/>
                </a:moveTo>
                <a:lnTo>
                  <a:pt x="597106" y="97789"/>
                </a:lnTo>
                <a:lnTo>
                  <a:pt x="596236" y="96520"/>
                </a:lnTo>
                <a:lnTo>
                  <a:pt x="595862" y="95250"/>
                </a:lnTo>
                <a:lnTo>
                  <a:pt x="596762" y="93979"/>
                </a:lnTo>
                <a:lnTo>
                  <a:pt x="599364" y="93979"/>
                </a:lnTo>
                <a:lnTo>
                  <a:pt x="599355" y="95250"/>
                </a:lnTo>
                <a:lnTo>
                  <a:pt x="599537" y="96520"/>
                </a:lnTo>
                <a:lnTo>
                  <a:pt x="599020" y="97789"/>
                </a:lnTo>
                <a:close/>
              </a:path>
              <a:path w="879475" h="1162050">
                <a:moveTo>
                  <a:pt x="623197" y="113029"/>
                </a:moveTo>
                <a:lnTo>
                  <a:pt x="620901" y="109220"/>
                </a:lnTo>
                <a:lnTo>
                  <a:pt x="617227" y="105410"/>
                </a:lnTo>
                <a:lnTo>
                  <a:pt x="618940" y="95250"/>
                </a:lnTo>
                <a:lnTo>
                  <a:pt x="626970" y="95250"/>
                </a:lnTo>
                <a:lnTo>
                  <a:pt x="626488" y="99060"/>
                </a:lnTo>
                <a:lnTo>
                  <a:pt x="706685" y="99060"/>
                </a:lnTo>
                <a:lnTo>
                  <a:pt x="707192" y="100329"/>
                </a:lnTo>
                <a:lnTo>
                  <a:pt x="714788" y="102870"/>
                </a:lnTo>
                <a:lnTo>
                  <a:pt x="716463" y="106679"/>
                </a:lnTo>
                <a:lnTo>
                  <a:pt x="720126" y="110489"/>
                </a:lnTo>
                <a:lnTo>
                  <a:pt x="726400" y="110489"/>
                </a:lnTo>
                <a:lnTo>
                  <a:pt x="726271" y="111760"/>
                </a:lnTo>
                <a:lnTo>
                  <a:pt x="630392" y="111760"/>
                </a:lnTo>
                <a:lnTo>
                  <a:pt x="623197" y="113029"/>
                </a:lnTo>
                <a:close/>
              </a:path>
              <a:path w="879475" h="1162050">
                <a:moveTo>
                  <a:pt x="726400" y="110489"/>
                </a:moveTo>
                <a:lnTo>
                  <a:pt x="720126" y="110489"/>
                </a:lnTo>
                <a:lnTo>
                  <a:pt x="723371" y="109220"/>
                </a:lnTo>
                <a:lnTo>
                  <a:pt x="726529" y="109220"/>
                </a:lnTo>
                <a:lnTo>
                  <a:pt x="726400" y="110489"/>
                </a:lnTo>
                <a:close/>
              </a:path>
              <a:path w="879475" h="1162050">
                <a:moveTo>
                  <a:pt x="191090" y="152400"/>
                </a:moveTo>
                <a:lnTo>
                  <a:pt x="133763" y="152400"/>
                </a:lnTo>
                <a:lnTo>
                  <a:pt x="135658" y="149860"/>
                </a:lnTo>
                <a:lnTo>
                  <a:pt x="137112" y="142239"/>
                </a:lnTo>
                <a:lnTo>
                  <a:pt x="145513" y="140970"/>
                </a:lnTo>
                <a:lnTo>
                  <a:pt x="146318" y="130810"/>
                </a:lnTo>
                <a:lnTo>
                  <a:pt x="149818" y="128270"/>
                </a:lnTo>
                <a:lnTo>
                  <a:pt x="153951" y="123189"/>
                </a:lnTo>
                <a:lnTo>
                  <a:pt x="156745" y="121920"/>
                </a:lnTo>
                <a:lnTo>
                  <a:pt x="158171" y="119379"/>
                </a:lnTo>
                <a:lnTo>
                  <a:pt x="162243" y="114300"/>
                </a:lnTo>
                <a:lnTo>
                  <a:pt x="166975" y="111760"/>
                </a:lnTo>
                <a:lnTo>
                  <a:pt x="172548" y="110489"/>
                </a:lnTo>
                <a:lnTo>
                  <a:pt x="179144" y="111760"/>
                </a:lnTo>
                <a:lnTo>
                  <a:pt x="181871" y="113029"/>
                </a:lnTo>
                <a:lnTo>
                  <a:pt x="243904" y="113029"/>
                </a:lnTo>
                <a:lnTo>
                  <a:pt x="242453" y="114300"/>
                </a:lnTo>
                <a:lnTo>
                  <a:pt x="233402" y="116839"/>
                </a:lnTo>
                <a:lnTo>
                  <a:pt x="228751" y="119379"/>
                </a:lnTo>
                <a:lnTo>
                  <a:pt x="227068" y="120650"/>
                </a:lnTo>
                <a:lnTo>
                  <a:pt x="166504" y="120650"/>
                </a:lnTo>
                <a:lnTo>
                  <a:pt x="166658" y="121920"/>
                </a:lnTo>
                <a:lnTo>
                  <a:pt x="217031" y="121920"/>
                </a:lnTo>
                <a:lnTo>
                  <a:pt x="216075" y="125729"/>
                </a:lnTo>
                <a:lnTo>
                  <a:pt x="197428" y="125729"/>
                </a:lnTo>
                <a:lnTo>
                  <a:pt x="196460" y="128270"/>
                </a:lnTo>
                <a:lnTo>
                  <a:pt x="197293" y="129539"/>
                </a:lnTo>
                <a:lnTo>
                  <a:pt x="197809" y="132079"/>
                </a:lnTo>
                <a:lnTo>
                  <a:pt x="211100" y="132079"/>
                </a:lnTo>
                <a:lnTo>
                  <a:pt x="210066" y="134620"/>
                </a:lnTo>
                <a:lnTo>
                  <a:pt x="209999" y="138429"/>
                </a:lnTo>
                <a:lnTo>
                  <a:pt x="208774" y="140970"/>
                </a:lnTo>
                <a:lnTo>
                  <a:pt x="152403" y="140970"/>
                </a:lnTo>
                <a:lnTo>
                  <a:pt x="152279" y="142239"/>
                </a:lnTo>
                <a:lnTo>
                  <a:pt x="199973" y="142239"/>
                </a:lnTo>
                <a:lnTo>
                  <a:pt x="191090" y="152400"/>
                </a:lnTo>
                <a:close/>
              </a:path>
              <a:path w="879475" h="1162050">
                <a:moveTo>
                  <a:pt x="663142" y="142239"/>
                </a:moveTo>
                <a:lnTo>
                  <a:pt x="661486" y="134620"/>
                </a:lnTo>
                <a:lnTo>
                  <a:pt x="653105" y="130810"/>
                </a:lnTo>
                <a:lnTo>
                  <a:pt x="650168" y="127000"/>
                </a:lnTo>
                <a:lnTo>
                  <a:pt x="638832" y="116839"/>
                </a:lnTo>
                <a:lnTo>
                  <a:pt x="634649" y="114300"/>
                </a:lnTo>
                <a:lnTo>
                  <a:pt x="632888" y="113029"/>
                </a:lnTo>
                <a:lnTo>
                  <a:pt x="630392" y="111760"/>
                </a:lnTo>
                <a:lnTo>
                  <a:pt x="704819" y="111760"/>
                </a:lnTo>
                <a:lnTo>
                  <a:pt x="703958" y="113029"/>
                </a:lnTo>
                <a:lnTo>
                  <a:pt x="726142" y="113029"/>
                </a:lnTo>
                <a:lnTo>
                  <a:pt x="725369" y="120650"/>
                </a:lnTo>
                <a:lnTo>
                  <a:pt x="729188" y="123189"/>
                </a:lnTo>
                <a:lnTo>
                  <a:pt x="738042" y="123189"/>
                </a:lnTo>
                <a:lnTo>
                  <a:pt x="741309" y="124460"/>
                </a:lnTo>
                <a:lnTo>
                  <a:pt x="676938" y="124460"/>
                </a:lnTo>
                <a:lnTo>
                  <a:pt x="677867" y="125729"/>
                </a:lnTo>
                <a:lnTo>
                  <a:pt x="678718" y="127000"/>
                </a:lnTo>
                <a:lnTo>
                  <a:pt x="679626" y="127000"/>
                </a:lnTo>
                <a:lnTo>
                  <a:pt x="679722" y="128270"/>
                </a:lnTo>
                <a:lnTo>
                  <a:pt x="738860" y="128270"/>
                </a:lnTo>
                <a:lnTo>
                  <a:pt x="739768" y="130810"/>
                </a:lnTo>
                <a:lnTo>
                  <a:pt x="745059" y="132079"/>
                </a:lnTo>
                <a:lnTo>
                  <a:pt x="731426" y="132079"/>
                </a:lnTo>
                <a:lnTo>
                  <a:pt x="730259" y="133350"/>
                </a:lnTo>
                <a:lnTo>
                  <a:pt x="698713" y="133350"/>
                </a:lnTo>
                <a:lnTo>
                  <a:pt x="695481" y="134620"/>
                </a:lnTo>
                <a:lnTo>
                  <a:pt x="695731" y="135889"/>
                </a:lnTo>
                <a:lnTo>
                  <a:pt x="696242" y="137160"/>
                </a:lnTo>
                <a:lnTo>
                  <a:pt x="678833" y="137160"/>
                </a:lnTo>
                <a:lnTo>
                  <a:pt x="677915" y="138429"/>
                </a:lnTo>
                <a:lnTo>
                  <a:pt x="678259" y="139700"/>
                </a:lnTo>
                <a:lnTo>
                  <a:pt x="669878" y="139700"/>
                </a:lnTo>
                <a:lnTo>
                  <a:pt x="663142" y="142239"/>
                </a:lnTo>
                <a:close/>
              </a:path>
              <a:path w="879475" h="1162050">
                <a:moveTo>
                  <a:pt x="726142" y="113029"/>
                </a:moveTo>
                <a:lnTo>
                  <a:pt x="704828" y="113029"/>
                </a:lnTo>
                <a:lnTo>
                  <a:pt x="704819" y="111760"/>
                </a:lnTo>
                <a:lnTo>
                  <a:pt x="726271" y="111760"/>
                </a:lnTo>
                <a:lnTo>
                  <a:pt x="726142" y="113029"/>
                </a:lnTo>
                <a:close/>
              </a:path>
              <a:path w="879475" h="1162050">
                <a:moveTo>
                  <a:pt x="738042" y="123189"/>
                </a:moveTo>
                <a:lnTo>
                  <a:pt x="729188" y="123189"/>
                </a:lnTo>
                <a:lnTo>
                  <a:pt x="729389" y="118110"/>
                </a:lnTo>
                <a:lnTo>
                  <a:pt x="731933" y="116839"/>
                </a:lnTo>
                <a:lnTo>
                  <a:pt x="733504" y="119379"/>
                </a:lnTo>
                <a:lnTo>
                  <a:pt x="734775" y="121920"/>
                </a:lnTo>
                <a:lnTo>
                  <a:pt x="738042" y="123189"/>
                </a:lnTo>
                <a:close/>
              </a:path>
              <a:path w="879475" h="1162050">
                <a:moveTo>
                  <a:pt x="223701" y="123189"/>
                </a:moveTo>
                <a:lnTo>
                  <a:pt x="223116" y="123189"/>
                </a:lnTo>
                <a:lnTo>
                  <a:pt x="217031" y="121920"/>
                </a:lnTo>
                <a:lnTo>
                  <a:pt x="166658" y="121920"/>
                </a:lnTo>
                <a:lnTo>
                  <a:pt x="167194" y="120650"/>
                </a:lnTo>
                <a:lnTo>
                  <a:pt x="227068" y="120650"/>
                </a:lnTo>
                <a:lnTo>
                  <a:pt x="223701" y="123189"/>
                </a:lnTo>
                <a:close/>
              </a:path>
              <a:path w="879475" h="1162050">
                <a:moveTo>
                  <a:pt x="738860" y="128270"/>
                </a:moveTo>
                <a:lnTo>
                  <a:pt x="679722" y="128270"/>
                </a:lnTo>
                <a:lnTo>
                  <a:pt x="680573" y="127000"/>
                </a:lnTo>
                <a:lnTo>
                  <a:pt x="680096" y="125729"/>
                </a:lnTo>
                <a:lnTo>
                  <a:pt x="679569" y="124460"/>
                </a:lnTo>
                <a:lnTo>
                  <a:pt x="741309" y="124460"/>
                </a:lnTo>
                <a:lnTo>
                  <a:pt x="738860" y="128270"/>
                </a:lnTo>
                <a:close/>
              </a:path>
              <a:path w="879475" h="1162050">
                <a:moveTo>
                  <a:pt x="211100" y="132079"/>
                </a:moveTo>
                <a:lnTo>
                  <a:pt x="197809" y="132079"/>
                </a:lnTo>
                <a:lnTo>
                  <a:pt x="199274" y="130810"/>
                </a:lnTo>
                <a:lnTo>
                  <a:pt x="200545" y="129539"/>
                </a:lnTo>
                <a:lnTo>
                  <a:pt x="201102" y="128270"/>
                </a:lnTo>
                <a:lnTo>
                  <a:pt x="200442" y="127000"/>
                </a:lnTo>
                <a:lnTo>
                  <a:pt x="200173" y="125729"/>
                </a:lnTo>
                <a:lnTo>
                  <a:pt x="216075" y="125729"/>
                </a:lnTo>
                <a:lnTo>
                  <a:pt x="214799" y="130810"/>
                </a:lnTo>
                <a:lnTo>
                  <a:pt x="211618" y="130810"/>
                </a:lnTo>
                <a:lnTo>
                  <a:pt x="211100" y="132079"/>
                </a:lnTo>
                <a:close/>
              </a:path>
              <a:path w="879475" h="1162050">
                <a:moveTo>
                  <a:pt x="214195" y="133217"/>
                </a:moveTo>
                <a:lnTo>
                  <a:pt x="213166" y="132079"/>
                </a:lnTo>
                <a:lnTo>
                  <a:pt x="211618" y="130810"/>
                </a:lnTo>
                <a:lnTo>
                  <a:pt x="214799" y="130810"/>
                </a:lnTo>
                <a:lnTo>
                  <a:pt x="214195" y="133217"/>
                </a:lnTo>
                <a:close/>
              </a:path>
              <a:path w="879475" h="1162050">
                <a:moveTo>
                  <a:pt x="746055" y="139700"/>
                </a:moveTo>
                <a:lnTo>
                  <a:pt x="734190" y="139700"/>
                </a:lnTo>
                <a:lnTo>
                  <a:pt x="732832" y="134620"/>
                </a:lnTo>
                <a:lnTo>
                  <a:pt x="732221" y="134620"/>
                </a:lnTo>
                <a:lnTo>
                  <a:pt x="731426" y="132079"/>
                </a:lnTo>
                <a:lnTo>
                  <a:pt x="745059" y="132079"/>
                </a:lnTo>
                <a:lnTo>
                  <a:pt x="745281" y="134620"/>
                </a:lnTo>
                <a:lnTo>
                  <a:pt x="745825" y="137160"/>
                </a:lnTo>
                <a:lnTo>
                  <a:pt x="746055" y="139700"/>
                </a:lnTo>
                <a:close/>
              </a:path>
              <a:path w="879475" h="1162050">
                <a:moveTo>
                  <a:pt x="214315" y="133350"/>
                </a:moveTo>
                <a:lnTo>
                  <a:pt x="214162" y="133350"/>
                </a:lnTo>
                <a:lnTo>
                  <a:pt x="214195" y="133217"/>
                </a:lnTo>
                <a:lnTo>
                  <a:pt x="214315" y="133350"/>
                </a:lnTo>
                <a:close/>
              </a:path>
              <a:path w="879475" h="1162050">
                <a:moveTo>
                  <a:pt x="760426" y="143510"/>
                </a:moveTo>
                <a:lnTo>
                  <a:pt x="701307" y="143510"/>
                </a:lnTo>
                <a:lnTo>
                  <a:pt x="701251" y="138429"/>
                </a:lnTo>
                <a:lnTo>
                  <a:pt x="701366" y="137160"/>
                </a:lnTo>
                <a:lnTo>
                  <a:pt x="700589" y="134620"/>
                </a:lnTo>
                <a:lnTo>
                  <a:pt x="698713" y="133350"/>
                </a:lnTo>
                <a:lnTo>
                  <a:pt x="729628" y="133350"/>
                </a:lnTo>
                <a:lnTo>
                  <a:pt x="728949" y="134620"/>
                </a:lnTo>
                <a:lnTo>
                  <a:pt x="728030" y="137160"/>
                </a:lnTo>
                <a:lnTo>
                  <a:pt x="728279" y="138429"/>
                </a:lnTo>
                <a:lnTo>
                  <a:pt x="730479" y="139700"/>
                </a:lnTo>
                <a:lnTo>
                  <a:pt x="746055" y="139700"/>
                </a:lnTo>
                <a:lnTo>
                  <a:pt x="746284" y="142239"/>
                </a:lnTo>
                <a:lnTo>
                  <a:pt x="757302" y="142239"/>
                </a:lnTo>
                <a:lnTo>
                  <a:pt x="760426" y="143510"/>
                </a:lnTo>
                <a:close/>
              </a:path>
              <a:path w="879475" h="1162050">
                <a:moveTo>
                  <a:pt x="757302" y="142239"/>
                </a:moveTo>
                <a:lnTo>
                  <a:pt x="746284" y="142239"/>
                </a:lnTo>
                <a:lnTo>
                  <a:pt x="748743" y="137160"/>
                </a:lnTo>
                <a:lnTo>
                  <a:pt x="750600" y="135889"/>
                </a:lnTo>
                <a:lnTo>
                  <a:pt x="751701" y="133350"/>
                </a:lnTo>
                <a:lnTo>
                  <a:pt x="752887" y="133350"/>
                </a:lnTo>
                <a:lnTo>
                  <a:pt x="755422" y="134620"/>
                </a:lnTo>
                <a:lnTo>
                  <a:pt x="754093" y="134620"/>
                </a:lnTo>
                <a:lnTo>
                  <a:pt x="753653" y="135889"/>
                </a:lnTo>
                <a:lnTo>
                  <a:pt x="753643" y="138429"/>
                </a:lnTo>
                <a:lnTo>
                  <a:pt x="754178" y="140970"/>
                </a:lnTo>
                <a:lnTo>
                  <a:pt x="757302" y="142239"/>
                </a:lnTo>
                <a:close/>
              </a:path>
              <a:path w="879475" h="1162050">
                <a:moveTo>
                  <a:pt x="682621" y="147320"/>
                </a:moveTo>
                <a:lnTo>
                  <a:pt x="681284" y="147320"/>
                </a:lnTo>
                <a:lnTo>
                  <a:pt x="677254" y="144779"/>
                </a:lnTo>
                <a:lnTo>
                  <a:pt x="669878" y="139700"/>
                </a:lnTo>
                <a:lnTo>
                  <a:pt x="680422" y="139700"/>
                </a:lnTo>
                <a:lnTo>
                  <a:pt x="679963" y="138429"/>
                </a:lnTo>
                <a:lnTo>
                  <a:pt x="679569" y="138429"/>
                </a:lnTo>
                <a:lnTo>
                  <a:pt x="678833" y="137160"/>
                </a:lnTo>
                <a:lnTo>
                  <a:pt x="696242" y="137160"/>
                </a:lnTo>
                <a:lnTo>
                  <a:pt x="696754" y="138429"/>
                </a:lnTo>
                <a:lnTo>
                  <a:pt x="697605" y="139700"/>
                </a:lnTo>
                <a:lnTo>
                  <a:pt x="698820" y="140970"/>
                </a:lnTo>
                <a:lnTo>
                  <a:pt x="701307" y="143510"/>
                </a:lnTo>
                <a:lnTo>
                  <a:pt x="763421" y="143510"/>
                </a:lnTo>
                <a:lnTo>
                  <a:pt x="765306" y="144779"/>
                </a:lnTo>
                <a:lnTo>
                  <a:pt x="686678" y="144779"/>
                </a:lnTo>
                <a:lnTo>
                  <a:pt x="682621" y="147320"/>
                </a:lnTo>
                <a:close/>
              </a:path>
              <a:path w="879475" h="1162050">
                <a:moveTo>
                  <a:pt x="208162" y="142239"/>
                </a:moveTo>
                <a:lnTo>
                  <a:pt x="153559" y="142239"/>
                </a:lnTo>
                <a:lnTo>
                  <a:pt x="153627" y="140970"/>
                </a:lnTo>
                <a:lnTo>
                  <a:pt x="208774" y="140970"/>
                </a:lnTo>
                <a:lnTo>
                  <a:pt x="208162" y="142239"/>
                </a:lnTo>
                <a:close/>
              </a:path>
              <a:path w="879475" h="1162050">
                <a:moveTo>
                  <a:pt x="700916" y="163829"/>
                </a:moveTo>
                <a:lnTo>
                  <a:pt x="698303" y="161289"/>
                </a:lnTo>
                <a:lnTo>
                  <a:pt x="695587" y="157479"/>
                </a:lnTo>
                <a:lnTo>
                  <a:pt x="690850" y="151129"/>
                </a:lnTo>
                <a:lnTo>
                  <a:pt x="688841" y="148589"/>
                </a:lnTo>
                <a:lnTo>
                  <a:pt x="686678" y="144779"/>
                </a:lnTo>
                <a:lnTo>
                  <a:pt x="765306" y="144779"/>
                </a:lnTo>
                <a:lnTo>
                  <a:pt x="768970" y="154939"/>
                </a:lnTo>
                <a:lnTo>
                  <a:pt x="777935" y="154939"/>
                </a:lnTo>
                <a:lnTo>
                  <a:pt x="778144" y="161289"/>
                </a:lnTo>
                <a:lnTo>
                  <a:pt x="705163" y="161289"/>
                </a:lnTo>
                <a:lnTo>
                  <a:pt x="700916" y="163829"/>
                </a:lnTo>
                <a:close/>
              </a:path>
              <a:path w="879475" h="1162050">
                <a:moveTo>
                  <a:pt x="156958" y="189229"/>
                </a:moveTo>
                <a:lnTo>
                  <a:pt x="104306" y="189229"/>
                </a:lnTo>
                <a:lnTo>
                  <a:pt x="104440" y="179070"/>
                </a:lnTo>
                <a:lnTo>
                  <a:pt x="109395" y="175217"/>
                </a:lnTo>
                <a:lnTo>
                  <a:pt x="113568" y="171450"/>
                </a:lnTo>
                <a:lnTo>
                  <a:pt x="120628" y="158750"/>
                </a:lnTo>
                <a:lnTo>
                  <a:pt x="122598" y="151129"/>
                </a:lnTo>
                <a:lnTo>
                  <a:pt x="132884" y="152400"/>
                </a:lnTo>
                <a:lnTo>
                  <a:pt x="191090" y="152400"/>
                </a:lnTo>
                <a:lnTo>
                  <a:pt x="189979" y="153670"/>
                </a:lnTo>
                <a:lnTo>
                  <a:pt x="184941" y="160020"/>
                </a:lnTo>
                <a:lnTo>
                  <a:pt x="179985" y="165100"/>
                </a:lnTo>
                <a:lnTo>
                  <a:pt x="175719" y="170179"/>
                </a:lnTo>
                <a:lnTo>
                  <a:pt x="168572" y="171450"/>
                </a:lnTo>
                <a:lnTo>
                  <a:pt x="161759" y="182879"/>
                </a:lnTo>
                <a:lnTo>
                  <a:pt x="160835" y="184150"/>
                </a:lnTo>
                <a:lnTo>
                  <a:pt x="150527" y="184150"/>
                </a:lnTo>
                <a:lnTo>
                  <a:pt x="150804" y="185420"/>
                </a:lnTo>
                <a:lnTo>
                  <a:pt x="159912" y="185420"/>
                </a:lnTo>
                <a:lnTo>
                  <a:pt x="158066" y="187960"/>
                </a:lnTo>
                <a:lnTo>
                  <a:pt x="156958" y="189229"/>
                </a:lnTo>
                <a:close/>
              </a:path>
              <a:path w="879475" h="1162050">
                <a:moveTo>
                  <a:pt x="769238" y="154939"/>
                </a:moveTo>
                <a:lnTo>
                  <a:pt x="768970" y="154939"/>
                </a:lnTo>
                <a:lnTo>
                  <a:pt x="769353" y="153670"/>
                </a:lnTo>
                <a:lnTo>
                  <a:pt x="769238" y="154939"/>
                </a:lnTo>
                <a:close/>
              </a:path>
              <a:path w="879475" h="1162050">
                <a:moveTo>
                  <a:pt x="710961" y="173989"/>
                </a:moveTo>
                <a:lnTo>
                  <a:pt x="709889" y="167639"/>
                </a:lnTo>
                <a:lnTo>
                  <a:pt x="709172" y="166370"/>
                </a:lnTo>
                <a:lnTo>
                  <a:pt x="706876" y="161289"/>
                </a:lnTo>
                <a:lnTo>
                  <a:pt x="778144" y="161289"/>
                </a:lnTo>
                <a:lnTo>
                  <a:pt x="781570" y="162560"/>
                </a:lnTo>
                <a:lnTo>
                  <a:pt x="785910" y="162560"/>
                </a:lnTo>
                <a:lnTo>
                  <a:pt x="787133" y="166370"/>
                </a:lnTo>
                <a:lnTo>
                  <a:pt x="713392" y="166370"/>
                </a:lnTo>
                <a:lnTo>
                  <a:pt x="712330" y="167639"/>
                </a:lnTo>
                <a:lnTo>
                  <a:pt x="711869" y="168910"/>
                </a:lnTo>
                <a:lnTo>
                  <a:pt x="712378" y="168910"/>
                </a:lnTo>
                <a:lnTo>
                  <a:pt x="712559" y="170179"/>
                </a:lnTo>
                <a:lnTo>
                  <a:pt x="792309" y="170179"/>
                </a:lnTo>
                <a:lnTo>
                  <a:pt x="797159" y="172720"/>
                </a:lnTo>
                <a:lnTo>
                  <a:pt x="718346" y="172720"/>
                </a:lnTo>
                <a:lnTo>
                  <a:pt x="710961" y="173989"/>
                </a:lnTo>
                <a:close/>
              </a:path>
              <a:path w="879475" h="1162050">
                <a:moveTo>
                  <a:pt x="785910" y="162560"/>
                </a:moveTo>
                <a:lnTo>
                  <a:pt x="781570" y="162560"/>
                </a:lnTo>
                <a:lnTo>
                  <a:pt x="785502" y="161289"/>
                </a:lnTo>
                <a:lnTo>
                  <a:pt x="785910" y="162560"/>
                </a:lnTo>
                <a:close/>
              </a:path>
              <a:path w="879475" h="1162050">
                <a:moveTo>
                  <a:pt x="792309" y="170179"/>
                </a:moveTo>
                <a:lnTo>
                  <a:pt x="712559" y="170179"/>
                </a:lnTo>
                <a:lnTo>
                  <a:pt x="715477" y="168910"/>
                </a:lnTo>
                <a:lnTo>
                  <a:pt x="714080" y="166370"/>
                </a:lnTo>
                <a:lnTo>
                  <a:pt x="787133" y="166370"/>
                </a:lnTo>
                <a:lnTo>
                  <a:pt x="787541" y="167639"/>
                </a:lnTo>
                <a:lnTo>
                  <a:pt x="788727" y="168910"/>
                </a:lnTo>
                <a:lnTo>
                  <a:pt x="789885" y="168910"/>
                </a:lnTo>
                <a:lnTo>
                  <a:pt x="792309" y="170179"/>
                </a:lnTo>
                <a:close/>
              </a:path>
              <a:path w="879475" h="1162050">
                <a:moveTo>
                  <a:pt x="719199" y="177800"/>
                </a:moveTo>
                <a:lnTo>
                  <a:pt x="717660" y="177800"/>
                </a:lnTo>
                <a:lnTo>
                  <a:pt x="718346" y="172720"/>
                </a:lnTo>
                <a:lnTo>
                  <a:pt x="797159" y="172720"/>
                </a:lnTo>
                <a:lnTo>
                  <a:pt x="798091" y="173989"/>
                </a:lnTo>
                <a:lnTo>
                  <a:pt x="724069" y="173989"/>
                </a:lnTo>
                <a:lnTo>
                  <a:pt x="722011" y="175260"/>
                </a:lnTo>
                <a:lnTo>
                  <a:pt x="720979" y="176529"/>
                </a:lnTo>
                <a:lnTo>
                  <a:pt x="719199" y="177800"/>
                </a:lnTo>
                <a:close/>
              </a:path>
              <a:path w="879475" h="1162050">
                <a:moveTo>
                  <a:pt x="832829" y="246379"/>
                </a:moveTo>
                <a:lnTo>
                  <a:pt x="805250" y="246379"/>
                </a:lnTo>
                <a:lnTo>
                  <a:pt x="805825" y="245110"/>
                </a:lnTo>
                <a:lnTo>
                  <a:pt x="769850" y="245110"/>
                </a:lnTo>
                <a:lnTo>
                  <a:pt x="767534" y="237489"/>
                </a:lnTo>
                <a:lnTo>
                  <a:pt x="765669" y="233679"/>
                </a:lnTo>
                <a:lnTo>
                  <a:pt x="764626" y="231139"/>
                </a:lnTo>
                <a:lnTo>
                  <a:pt x="755660" y="227329"/>
                </a:lnTo>
                <a:lnTo>
                  <a:pt x="749681" y="213360"/>
                </a:lnTo>
                <a:lnTo>
                  <a:pt x="753586" y="205739"/>
                </a:lnTo>
                <a:lnTo>
                  <a:pt x="747538" y="200660"/>
                </a:lnTo>
                <a:lnTo>
                  <a:pt x="739933" y="196850"/>
                </a:lnTo>
                <a:lnTo>
                  <a:pt x="733704" y="187960"/>
                </a:lnTo>
                <a:lnTo>
                  <a:pt x="729263" y="187960"/>
                </a:lnTo>
                <a:lnTo>
                  <a:pt x="725830" y="186689"/>
                </a:lnTo>
                <a:lnTo>
                  <a:pt x="724069" y="173989"/>
                </a:lnTo>
                <a:lnTo>
                  <a:pt x="734440" y="173989"/>
                </a:lnTo>
                <a:lnTo>
                  <a:pt x="735800" y="175260"/>
                </a:lnTo>
                <a:lnTo>
                  <a:pt x="736057" y="175260"/>
                </a:lnTo>
                <a:lnTo>
                  <a:pt x="735926" y="175645"/>
                </a:lnTo>
                <a:lnTo>
                  <a:pt x="733981" y="176529"/>
                </a:lnTo>
                <a:lnTo>
                  <a:pt x="734316" y="177800"/>
                </a:lnTo>
                <a:lnTo>
                  <a:pt x="733330" y="179070"/>
                </a:lnTo>
                <a:lnTo>
                  <a:pt x="733876" y="180339"/>
                </a:lnTo>
                <a:lnTo>
                  <a:pt x="802367" y="180339"/>
                </a:lnTo>
                <a:lnTo>
                  <a:pt x="805110" y="186689"/>
                </a:lnTo>
                <a:lnTo>
                  <a:pt x="808284" y="194310"/>
                </a:lnTo>
                <a:lnTo>
                  <a:pt x="809240" y="195579"/>
                </a:lnTo>
                <a:lnTo>
                  <a:pt x="808600" y="199389"/>
                </a:lnTo>
                <a:lnTo>
                  <a:pt x="808800" y="200660"/>
                </a:lnTo>
                <a:lnTo>
                  <a:pt x="809431" y="207010"/>
                </a:lnTo>
                <a:lnTo>
                  <a:pt x="809766" y="209550"/>
                </a:lnTo>
                <a:lnTo>
                  <a:pt x="806829" y="209550"/>
                </a:lnTo>
                <a:lnTo>
                  <a:pt x="806781" y="212089"/>
                </a:lnTo>
                <a:lnTo>
                  <a:pt x="805873" y="214629"/>
                </a:lnTo>
                <a:lnTo>
                  <a:pt x="805432" y="214629"/>
                </a:lnTo>
                <a:lnTo>
                  <a:pt x="803288" y="217170"/>
                </a:lnTo>
                <a:lnTo>
                  <a:pt x="805318" y="218439"/>
                </a:lnTo>
                <a:lnTo>
                  <a:pt x="815957" y="218439"/>
                </a:lnTo>
                <a:lnTo>
                  <a:pt x="815829" y="220979"/>
                </a:lnTo>
                <a:lnTo>
                  <a:pt x="811240" y="220979"/>
                </a:lnTo>
                <a:lnTo>
                  <a:pt x="810600" y="222250"/>
                </a:lnTo>
                <a:lnTo>
                  <a:pt x="809575" y="222250"/>
                </a:lnTo>
                <a:lnTo>
                  <a:pt x="809240" y="223520"/>
                </a:lnTo>
                <a:lnTo>
                  <a:pt x="809832" y="224789"/>
                </a:lnTo>
                <a:lnTo>
                  <a:pt x="823161" y="224789"/>
                </a:lnTo>
                <a:lnTo>
                  <a:pt x="823104" y="226060"/>
                </a:lnTo>
                <a:lnTo>
                  <a:pt x="764568" y="226060"/>
                </a:lnTo>
                <a:lnTo>
                  <a:pt x="764635" y="231139"/>
                </a:lnTo>
                <a:lnTo>
                  <a:pt x="831552" y="231139"/>
                </a:lnTo>
                <a:lnTo>
                  <a:pt x="831539" y="236220"/>
                </a:lnTo>
                <a:lnTo>
                  <a:pt x="797644" y="236220"/>
                </a:lnTo>
                <a:lnTo>
                  <a:pt x="797128" y="237489"/>
                </a:lnTo>
                <a:lnTo>
                  <a:pt x="796850" y="237489"/>
                </a:lnTo>
                <a:lnTo>
                  <a:pt x="798639" y="238760"/>
                </a:lnTo>
                <a:lnTo>
                  <a:pt x="826003" y="238760"/>
                </a:lnTo>
                <a:lnTo>
                  <a:pt x="827760" y="240366"/>
                </a:lnTo>
                <a:lnTo>
                  <a:pt x="827802" y="241300"/>
                </a:lnTo>
                <a:lnTo>
                  <a:pt x="828780" y="241300"/>
                </a:lnTo>
                <a:lnTo>
                  <a:pt x="831556" y="243839"/>
                </a:lnTo>
                <a:lnTo>
                  <a:pt x="832829" y="246379"/>
                </a:lnTo>
                <a:close/>
              </a:path>
              <a:path w="879475" h="1162050">
                <a:moveTo>
                  <a:pt x="735667" y="174630"/>
                </a:moveTo>
                <a:lnTo>
                  <a:pt x="734460" y="173989"/>
                </a:lnTo>
                <a:lnTo>
                  <a:pt x="735531" y="173989"/>
                </a:lnTo>
                <a:lnTo>
                  <a:pt x="735667" y="174630"/>
                </a:lnTo>
                <a:close/>
              </a:path>
              <a:path w="879475" h="1162050">
                <a:moveTo>
                  <a:pt x="802367" y="180339"/>
                </a:moveTo>
                <a:lnTo>
                  <a:pt x="734488" y="180339"/>
                </a:lnTo>
                <a:lnTo>
                  <a:pt x="734928" y="177800"/>
                </a:lnTo>
                <a:lnTo>
                  <a:pt x="735626" y="176529"/>
                </a:lnTo>
                <a:lnTo>
                  <a:pt x="735926" y="175645"/>
                </a:lnTo>
                <a:lnTo>
                  <a:pt x="736775" y="175260"/>
                </a:lnTo>
                <a:lnTo>
                  <a:pt x="735737" y="174668"/>
                </a:lnTo>
                <a:lnTo>
                  <a:pt x="735559" y="173989"/>
                </a:lnTo>
                <a:lnTo>
                  <a:pt x="798091" y="173989"/>
                </a:lnTo>
                <a:lnTo>
                  <a:pt x="801818" y="179070"/>
                </a:lnTo>
                <a:lnTo>
                  <a:pt x="802367" y="180339"/>
                </a:lnTo>
                <a:close/>
              </a:path>
              <a:path w="879475" h="1162050">
                <a:moveTo>
                  <a:pt x="735791" y="175217"/>
                </a:moveTo>
                <a:lnTo>
                  <a:pt x="734488" y="174015"/>
                </a:lnTo>
                <a:lnTo>
                  <a:pt x="735637" y="174630"/>
                </a:lnTo>
                <a:lnTo>
                  <a:pt x="735791" y="175217"/>
                </a:lnTo>
                <a:close/>
              </a:path>
              <a:path w="879475" h="1162050">
                <a:moveTo>
                  <a:pt x="736813" y="175260"/>
                </a:moveTo>
                <a:lnTo>
                  <a:pt x="735837" y="175260"/>
                </a:lnTo>
                <a:lnTo>
                  <a:pt x="735707" y="174668"/>
                </a:lnTo>
                <a:lnTo>
                  <a:pt x="736813" y="175260"/>
                </a:lnTo>
                <a:close/>
              </a:path>
              <a:path w="879475" h="1162050">
                <a:moveTo>
                  <a:pt x="735837" y="175260"/>
                </a:moveTo>
                <a:close/>
              </a:path>
              <a:path w="879475" h="1162050">
                <a:moveTo>
                  <a:pt x="159912" y="185420"/>
                </a:moveTo>
                <a:lnTo>
                  <a:pt x="151655" y="185420"/>
                </a:lnTo>
                <a:lnTo>
                  <a:pt x="151559" y="184150"/>
                </a:lnTo>
                <a:lnTo>
                  <a:pt x="160835" y="184150"/>
                </a:lnTo>
                <a:lnTo>
                  <a:pt x="159912" y="185420"/>
                </a:lnTo>
                <a:close/>
              </a:path>
              <a:path w="879475" h="1162050">
                <a:moveTo>
                  <a:pt x="33915" y="396239"/>
                </a:moveTo>
                <a:lnTo>
                  <a:pt x="75" y="396239"/>
                </a:lnTo>
                <a:lnTo>
                  <a:pt x="0" y="394970"/>
                </a:lnTo>
                <a:lnTo>
                  <a:pt x="440" y="393700"/>
                </a:lnTo>
                <a:lnTo>
                  <a:pt x="4124" y="386079"/>
                </a:lnTo>
                <a:lnTo>
                  <a:pt x="5514" y="378460"/>
                </a:lnTo>
                <a:lnTo>
                  <a:pt x="6436" y="370839"/>
                </a:lnTo>
                <a:lnTo>
                  <a:pt x="8715" y="363220"/>
                </a:lnTo>
                <a:lnTo>
                  <a:pt x="10724" y="359410"/>
                </a:lnTo>
                <a:lnTo>
                  <a:pt x="11279" y="354329"/>
                </a:lnTo>
                <a:lnTo>
                  <a:pt x="12963" y="350520"/>
                </a:lnTo>
                <a:lnTo>
                  <a:pt x="14531" y="344170"/>
                </a:lnTo>
                <a:lnTo>
                  <a:pt x="15330" y="337820"/>
                </a:lnTo>
                <a:lnTo>
                  <a:pt x="16328" y="332739"/>
                </a:lnTo>
                <a:lnTo>
                  <a:pt x="18493" y="326389"/>
                </a:lnTo>
                <a:lnTo>
                  <a:pt x="17220" y="320039"/>
                </a:lnTo>
                <a:lnTo>
                  <a:pt x="20454" y="314960"/>
                </a:lnTo>
                <a:lnTo>
                  <a:pt x="22015" y="309879"/>
                </a:lnTo>
                <a:lnTo>
                  <a:pt x="24007" y="303529"/>
                </a:lnTo>
                <a:lnTo>
                  <a:pt x="27835" y="288289"/>
                </a:lnTo>
                <a:lnTo>
                  <a:pt x="30387" y="279400"/>
                </a:lnTo>
                <a:lnTo>
                  <a:pt x="31467" y="278129"/>
                </a:lnTo>
                <a:lnTo>
                  <a:pt x="34011" y="269239"/>
                </a:lnTo>
                <a:lnTo>
                  <a:pt x="42192" y="265429"/>
                </a:lnTo>
                <a:lnTo>
                  <a:pt x="41140" y="256539"/>
                </a:lnTo>
                <a:lnTo>
                  <a:pt x="46048" y="251460"/>
                </a:lnTo>
                <a:lnTo>
                  <a:pt x="50048" y="246379"/>
                </a:lnTo>
                <a:lnTo>
                  <a:pt x="53578" y="240029"/>
                </a:lnTo>
                <a:lnTo>
                  <a:pt x="55788" y="236220"/>
                </a:lnTo>
                <a:lnTo>
                  <a:pt x="60945" y="233679"/>
                </a:lnTo>
                <a:lnTo>
                  <a:pt x="65154" y="226060"/>
                </a:lnTo>
                <a:lnTo>
                  <a:pt x="65844" y="222250"/>
                </a:lnTo>
                <a:lnTo>
                  <a:pt x="73573" y="219710"/>
                </a:lnTo>
                <a:lnTo>
                  <a:pt x="75747" y="217170"/>
                </a:lnTo>
                <a:lnTo>
                  <a:pt x="76779" y="214629"/>
                </a:lnTo>
                <a:lnTo>
                  <a:pt x="80792" y="207010"/>
                </a:lnTo>
                <a:lnTo>
                  <a:pt x="85722" y="200660"/>
                </a:lnTo>
                <a:lnTo>
                  <a:pt x="90984" y="193039"/>
                </a:lnTo>
                <a:lnTo>
                  <a:pt x="95991" y="186689"/>
                </a:lnTo>
                <a:lnTo>
                  <a:pt x="104306" y="189229"/>
                </a:lnTo>
                <a:lnTo>
                  <a:pt x="156958" y="189229"/>
                </a:lnTo>
                <a:lnTo>
                  <a:pt x="151417" y="195579"/>
                </a:lnTo>
                <a:lnTo>
                  <a:pt x="148183" y="198120"/>
                </a:lnTo>
                <a:lnTo>
                  <a:pt x="144671" y="200660"/>
                </a:lnTo>
                <a:lnTo>
                  <a:pt x="139036" y="204470"/>
                </a:lnTo>
                <a:lnTo>
                  <a:pt x="134195" y="209550"/>
                </a:lnTo>
                <a:lnTo>
                  <a:pt x="107980" y="242570"/>
                </a:lnTo>
                <a:lnTo>
                  <a:pt x="101398" y="247650"/>
                </a:lnTo>
                <a:lnTo>
                  <a:pt x="93809" y="254000"/>
                </a:lnTo>
                <a:lnTo>
                  <a:pt x="94126" y="262889"/>
                </a:lnTo>
                <a:lnTo>
                  <a:pt x="91465" y="264160"/>
                </a:lnTo>
                <a:lnTo>
                  <a:pt x="88977" y="265429"/>
                </a:lnTo>
                <a:lnTo>
                  <a:pt x="89744" y="273050"/>
                </a:lnTo>
                <a:lnTo>
                  <a:pt x="84777" y="278129"/>
                </a:lnTo>
                <a:lnTo>
                  <a:pt x="72933" y="287020"/>
                </a:lnTo>
                <a:lnTo>
                  <a:pt x="69880" y="293370"/>
                </a:lnTo>
                <a:lnTo>
                  <a:pt x="67192" y="300989"/>
                </a:lnTo>
                <a:lnTo>
                  <a:pt x="64305" y="311150"/>
                </a:lnTo>
                <a:lnTo>
                  <a:pt x="62363" y="321310"/>
                </a:lnTo>
                <a:lnTo>
                  <a:pt x="60468" y="331470"/>
                </a:lnTo>
                <a:lnTo>
                  <a:pt x="57720" y="341629"/>
                </a:lnTo>
                <a:lnTo>
                  <a:pt x="51451" y="360679"/>
                </a:lnTo>
                <a:lnTo>
                  <a:pt x="47969" y="369570"/>
                </a:lnTo>
                <a:lnTo>
                  <a:pt x="43848" y="378460"/>
                </a:lnTo>
                <a:lnTo>
                  <a:pt x="45022" y="379729"/>
                </a:lnTo>
                <a:lnTo>
                  <a:pt x="13126" y="379729"/>
                </a:lnTo>
                <a:lnTo>
                  <a:pt x="12188" y="381000"/>
                </a:lnTo>
                <a:lnTo>
                  <a:pt x="11279" y="381000"/>
                </a:lnTo>
                <a:lnTo>
                  <a:pt x="11231" y="382270"/>
                </a:lnTo>
                <a:lnTo>
                  <a:pt x="11729" y="383539"/>
                </a:lnTo>
                <a:lnTo>
                  <a:pt x="12016" y="384810"/>
                </a:lnTo>
                <a:lnTo>
                  <a:pt x="47359" y="384810"/>
                </a:lnTo>
                <a:lnTo>
                  <a:pt x="47423" y="393700"/>
                </a:lnTo>
                <a:lnTo>
                  <a:pt x="33256" y="393700"/>
                </a:lnTo>
                <a:lnTo>
                  <a:pt x="33151" y="394970"/>
                </a:lnTo>
                <a:lnTo>
                  <a:pt x="33915" y="396239"/>
                </a:lnTo>
                <a:close/>
              </a:path>
              <a:path w="879475" h="1162050">
                <a:moveTo>
                  <a:pt x="815957" y="218439"/>
                </a:moveTo>
                <a:lnTo>
                  <a:pt x="805603" y="218439"/>
                </a:lnTo>
                <a:lnTo>
                  <a:pt x="806169" y="217170"/>
                </a:lnTo>
                <a:lnTo>
                  <a:pt x="806101" y="215900"/>
                </a:lnTo>
                <a:lnTo>
                  <a:pt x="805738" y="215900"/>
                </a:lnTo>
                <a:lnTo>
                  <a:pt x="805432" y="214629"/>
                </a:lnTo>
                <a:lnTo>
                  <a:pt x="805873" y="214629"/>
                </a:lnTo>
                <a:lnTo>
                  <a:pt x="808139" y="213360"/>
                </a:lnTo>
                <a:lnTo>
                  <a:pt x="809259" y="212089"/>
                </a:lnTo>
                <a:lnTo>
                  <a:pt x="809469" y="209550"/>
                </a:lnTo>
                <a:lnTo>
                  <a:pt x="812302" y="209550"/>
                </a:lnTo>
                <a:lnTo>
                  <a:pt x="816148" y="214629"/>
                </a:lnTo>
                <a:lnTo>
                  <a:pt x="815957" y="218439"/>
                </a:lnTo>
                <a:close/>
              </a:path>
              <a:path w="879475" h="1162050">
                <a:moveTo>
                  <a:pt x="823161" y="224789"/>
                </a:moveTo>
                <a:lnTo>
                  <a:pt x="811765" y="224789"/>
                </a:lnTo>
                <a:lnTo>
                  <a:pt x="812148" y="223520"/>
                </a:lnTo>
                <a:lnTo>
                  <a:pt x="811517" y="222250"/>
                </a:lnTo>
                <a:lnTo>
                  <a:pt x="811240" y="220979"/>
                </a:lnTo>
                <a:lnTo>
                  <a:pt x="815829" y="220979"/>
                </a:lnTo>
                <a:lnTo>
                  <a:pt x="815765" y="222250"/>
                </a:lnTo>
                <a:lnTo>
                  <a:pt x="823276" y="222250"/>
                </a:lnTo>
                <a:lnTo>
                  <a:pt x="823161" y="224789"/>
                </a:lnTo>
                <a:close/>
              </a:path>
              <a:path w="879475" h="1162050">
                <a:moveTo>
                  <a:pt x="831552" y="231139"/>
                </a:moveTo>
                <a:lnTo>
                  <a:pt x="764635" y="231139"/>
                </a:lnTo>
                <a:lnTo>
                  <a:pt x="766119" y="228600"/>
                </a:lnTo>
                <a:lnTo>
                  <a:pt x="766912" y="226060"/>
                </a:lnTo>
                <a:lnTo>
                  <a:pt x="823104" y="226060"/>
                </a:lnTo>
                <a:lnTo>
                  <a:pt x="822931" y="229870"/>
                </a:lnTo>
                <a:lnTo>
                  <a:pt x="831552" y="231139"/>
                </a:lnTo>
                <a:close/>
              </a:path>
              <a:path w="879475" h="1162050">
                <a:moveTo>
                  <a:pt x="831533" y="238760"/>
                </a:moveTo>
                <a:lnTo>
                  <a:pt x="798639" y="238760"/>
                </a:lnTo>
                <a:lnTo>
                  <a:pt x="798506" y="237489"/>
                </a:lnTo>
                <a:lnTo>
                  <a:pt x="798141" y="237489"/>
                </a:lnTo>
                <a:lnTo>
                  <a:pt x="797644" y="236220"/>
                </a:lnTo>
                <a:lnTo>
                  <a:pt x="831539" y="236220"/>
                </a:lnTo>
                <a:lnTo>
                  <a:pt x="831533" y="238760"/>
                </a:lnTo>
                <a:close/>
              </a:path>
              <a:path w="879475" h="1162050">
                <a:moveTo>
                  <a:pt x="828704" y="238949"/>
                </a:moveTo>
                <a:lnTo>
                  <a:pt x="828490" y="238760"/>
                </a:lnTo>
                <a:lnTo>
                  <a:pt x="828873" y="238760"/>
                </a:lnTo>
                <a:lnTo>
                  <a:pt x="828704" y="238949"/>
                </a:lnTo>
                <a:close/>
              </a:path>
              <a:path w="879475" h="1162050">
                <a:moveTo>
                  <a:pt x="829084" y="241300"/>
                </a:moveTo>
                <a:lnTo>
                  <a:pt x="828780" y="241300"/>
                </a:lnTo>
                <a:lnTo>
                  <a:pt x="827760" y="240366"/>
                </a:lnTo>
                <a:lnTo>
                  <a:pt x="827744" y="240029"/>
                </a:lnTo>
                <a:lnTo>
                  <a:pt x="828704" y="238949"/>
                </a:lnTo>
                <a:lnTo>
                  <a:pt x="829926" y="240029"/>
                </a:lnTo>
                <a:lnTo>
                  <a:pt x="829084" y="241300"/>
                </a:lnTo>
                <a:close/>
              </a:path>
              <a:path w="879475" h="1162050">
                <a:moveTo>
                  <a:pt x="803203" y="285074"/>
                </a:moveTo>
                <a:lnTo>
                  <a:pt x="797300" y="281939"/>
                </a:lnTo>
                <a:lnTo>
                  <a:pt x="795768" y="275589"/>
                </a:lnTo>
                <a:lnTo>
                  <a:pt x="788240" y="266700"/>
                </a:lnTo>
                <a:lnTo>
                  <a:pt x="783983" y="261620"/>
                </a:lnTo>
                <a:lnTo>
                  <a:pt x="785809" y="252729"/>
                </a:lnTo>
                <a:lnTo>
                  <a:pt x="782403" y="250189"/>
                </a:lnTo>
                <a:lnTo>
                  <a:pt x="782718" y="245110"/>
                </a:lnTo>
                <a:lnTo>
                  <a:pt x="804188" y="245110"/>
                </a:lnTo>
                <a:lnTo>
                  <a:pt x="804236" y="246379"/>
                </a:lnTo>
                <a:lnTo>
                  <a:pt x="832829" y="246379"/>
                </a:lnTo>
                <a:lnTo>
                  <a:pt x="834103" y="248920"/>
                </a:lnTo>
                <a:lnTo>
                  <a:pt x="834004" y="255270"/>
                </a:lnTo>
                <a:lnTo>
                  <a:pt x="823669" y="255270"/>
                </a:lnTo>
                <a:lnTo>
                  <a:pt x="823993" y="256539"/>
                </a:lnTo>
                <a:lnTo>
                  <a:pt x="833527" y="256539"/>
                </a:lnTo>
                <a:lnTo>
                  <a:pt x="831618" y="261620"/>
                </a:lnTo>
                <a:lnTo>
                  <a:pt x="829609" y="265429"/>
                </a:lnTo>
                <a:lnTo>
                  <a:pt x="832930" y="265429"/>
                </a:lnTo>
                <a:lnTo>
                  <a:pt x="837666" y="267970"/>
                </a:lnTo>
                <a:lnTo>
                  <a:pt x="837657" y="271779"/>
                </a:lnTo>
                <a:lnTo>
                  <a:pt x="837417" y="274320"/>
                </a:lnTo>
                <a:lnTo>
                  <a:pt x="820797" y="274320"/>
                </a:lnTo>
                <a:lnTo>
                  <a:pt x="816339" y="281939"/>
                </a:lnTo>
                <a:lnTo>
                  <a:pt x="854236" y="281939"/>
                </a:lnTo>
                <a:lnTo>
                  <a:pt x="853863" y="283210"/>
                </a:lnTo>
                <a:lnTo>
                  <a:pt x="803175" y="283210"/>
                </a:lnTo>
                <a:lnTo>
                  <a:pt x="802935" y="284479"/>
                </a:lnTo>
                <a:lnTo>
                  <a:pt x="803203" y="285074"/>
                </a:lnTo>
                <a:close/>
              </a:path>
              <a:path w="879475" h="1162050">
                <a:moveTo>
                  <a:pt x="833527" y="256539"/>
                </a:moveTo>
                <a:lnTo>
                  <a:pt x="824128" y="256539"/>
                </a:lnTo>
                <a:lnTo>
                  <a:pt x="825907" y="255270"/>
                </a:lnTo>
                <a:lnTo>
                  <a:pt x="834004" y="255270"/>
                </a:lnTo>
                <a:lnTo>
                  <a:pt x="833527" y="256539"/>
                </a:lnTo>
                <a:close/>
              </a:path>
              <a:path w="879475" h="1162050">
                <a:moveTo>
                  <a:pt x="854443" y="279400"/>
                </a:moveTo>
                <a:lnTo>
                  <a:pt x="843196" y="279400"/>
                </a:lnTo>
                <a:lnTo>
                  <a:pt x="843444" y="278129"/>
                </a:lnTo>
                <a:lnTo>
                  <a:pt x="844784" y="275589"/>
                </a:lnTo>
                <a:lnTo>
                  <a:pt x="845846" y="271779"/>
                </a:lnTo>
                <a:lnTo>
                  <a:pt x="847137" y="267970"/>
                </a:lnTo>
                <a:lnTo>
                  <a:pt x="853777" y="274320"/>
                </a:lnTo>
                <a:lnTo>
                  <a:pt x="854443" y="279400"/>
                </a:lnTo>
                <a:close/>
              </a:path>
              <a:path w="879475" h="1162050">
                <a:moveTo>
                  <a:pt x="854236" y="281939"/>
                </a:moveTo>
                <a:lnTo>
                  <a:pt x="816339" y="281939"/>
                </a:lnTo>
                <a:lnTo>
                  <a:pt x="821726" y="280670"/>
                </a:lnTo>
                <a:lnTo>
                  <a:pt x="820797" y="274320"/>
                </a:lnTo>
                <a:lnTo>
                  <a:pt x="837417" y="274320"/>
                </a:lnTo>
                <a:lnTo>
                  <a:pt x="837876" y="278129"/>
                </a:lnTo>
                <a:lnTo>
                  <a:pt x="839847" y="279400"/>
                </a:lnTo>
                <a:lnTo>
                  <a:pt x="854443" y="279400"/>
                </a:lnTo>
                <a:lnTo>
                  <a:pt x="854609" y="280670"/>
                </a:lnTo>
                <a:lnTo>
                  <a:pt x="854236" y="281939"/>
                </a:lnTo>
                <a:close/>
              </a:path>
              <a:path w="879475" h="1162050">
                <a:moveTo>
                  <a:pt x="857693" y="304800"/>
                </a:moveTo>
                <a:lnTo>
                  <a:pt x="809775" y="304800"/>
                </a:lnTo>
                <a:lnTo>
                  <a:pt x="806839" y="303529"/>
                </a:lnTo>
                <a:lnTo>
                  <a:pt x="806101" y="300989"/>
                </a:lnTo>
                <a:lnTo>
                  <a:pt x="805327" y="297179"/>
                </a:lnTo>
                <a:lnTo>
                  <a:pt x="804637" y="294639"/>
                </a:lnTo>
                <a:lnTo>
                  <a:pt x="805508" y="294639"/>
                </a:lnTo>
                <a:lnTo>
                  <a:pt x="806676" y="293370"/>
                </a:lnTo>
                <a:lnTo>
                  <a:pt x="807442" y="292100"/>
                </a:lnTo>
                <a:lnTo>
                  <a:pt x="808226" y="292100"/>
                </a:lnTo>
                <a:lnTo>
                  <a:pt x="807431" y="290829"/>
                </a:lnTo>
                <a:lnTo>
                  <a:pt x="806532" y="290829"/>
                </a:lnTo>
                <a:lnTo>
                  <a:pt x="804667" y="289560"/>
                </a:lnTo>
                <a:lnTo>
                  <a:pt x="803557" y="288289"/>
                </a:lnTo>
                <a:lnTo>
                  <a:pt x="802380" y="287020"/>
                </a:lnTo>
                <a:lnTo>
                  <a:pt x="806868" y="287020"/>
                </a:lnTo>
                <a:lnTo>
                  <a:pt x="804118" y="285560"/>
                </a:lnTo>
                <a:lnTo>
                  <a:pt x="804695" y="284479"/>
                </a:lnTo>
                <a:lnTo>
                  <a:pt x="804857" y="284479"/>
                </a:lnTo>
                <a:lnTo>
                  <a:pt x="804695" y="283210"/>
                </a:lnTo>
                <a:lnTo>
                  <a:pt x="853863" y="283210"/>
                </a:lnTo>
                <a:lnTo>
                  <a:pt x="851251" y="292100"/>
                </a:lnTo>
                <a:lnTo>
                  <a:pt x="851488" y="294639"/>
                </a:lnTo>
                <a:lnTo>
                  <a:pt x="851506" y="297179"/>
                </a:lnTo>
                <a:lnTo>
                  <a:pt x="851205" y="300989"/>
                </a:lnTo>
                <a:lnTo>
                  <a:pt x="857403" y="303529"/>
                </a:lnTo>
                <a:lnTo>
                  <a:pt x="857693" y="304800"/>
                </a:lnTo>
                <a:close/>
              </a:path>
              <a:path w="879475" h="1162050">
                <a:moveTo>
                  <a:pt x="804017" y="285750"/>
                </a:moveTo>
                <a:lnTo>
                  <a:pt x="803509" y="285750"/>
                </a:lnTo>
                <a:lnTo>
                  <a:pt x="803203" y="285074"/>
                </a:lnTo>
                <a:lnTo>
                  <a:pt x="804118" y="285560"/>
                </a:lnTo>
                <a:lnTo>
                  <a:pt x="804017" y="285750"/>
                </a:lnTo>
                <a:close/>
              </a:path>
              <a:path w="879475" h="1162050">
                <a:moveTo>
                  <a:pt x="803499" y="287020"/>
                </a:moveTo>
                <a:lnTo>
                  <a:pt x="802437" y="287020"/>
                </a:lnTo>
                <a:lnTo>
                  <a:pt x="803185" y="285750"/>
                </a:lnTo>
                <a:lnTo>
                  <a:pt x="803509" y="285750"/>
                </a:lnTo>
                <a:lnTo>
                  <a:pt x="803499" y="287020"/>
                </a:lnTo>
                <a:close/>
              </a:path>
              <a:path w="879475" h="1162050">
                <a:moveTo>
                  <a:pt x="824270" y="332739"/>
                </a:moveTo>
                <a:lnTo>
                  <a:pt x="818387" y="325120"/>
                </a:lnTo>
                <a:lnTo>
                  <a:pt x="813967" y="321310"/>
                </a:lnTo>
                <a:lnTo>
                  <a:pt x="811334" y="317500"/>
                </a:lnTo>
                <a:lnTo>
                  <a:pt x="808942" y="313689"/>
                </a:lnTo>
                <a:lnTo>
                  <a:pt x="808208" y="308610"/>
                </a:lnTo>
                <a:lnTo>
                  <a:pt x="806733" y="303529"/>
                </a:lnTo>
                <a:lnTo>
                  <a:pt x="809775" y="304800"/>
                </a:lnTo>
                <a:lnTo>
                  <a:pt x="857693" y="304800"/>
                </a:lnTo>
                <a:lnTo>
                  <a:pt x="858274" y="307339"/>
                </a:lnTo>
                <a:lnTo>
                  <a:pt x="857346" y="311150"/>
                </a:lnTo>
                <a:lnTo>
                  <a:pt x="862206" y="314960"/>
                </a:lnTo>
                <a:lnTo>
                  <a:pt x="863153" y="316229"/>
                </a:lnTo>
                <a:lnTo>
                  <a:pt x="863090" y="318770"/>
                </a:lnTo>
                <a:lnTo>
                  <a:pt x="829447" y="318770"/>
                </a:lnTo>
                <a:lnTo>
                  <a:pt x="829591" y="320039"/>
                </a:lnTo>
                <a:lnTo>
                  <a:pt x="863133" y="320039"/>
                </a:lnTo>
                <a:lnTo>
                  <a:pt x="863303" y="325120"/>
                </a:lnTo>
                <a:lnTo>
                  <a:pt x="864663" y="330200"/>
                </a:lnTo>
                <a:lnTo>
                  <a:pt x="831074" y="330200"/>
                </a:lnTo>
                <a:lnTo>
                  <a:pt x="824270" y="332739"/>
                </a:lnTo>
                <a:close/>
              </a:path>
              <a:path w="879475" h="1162050">
                <a:moveTo>
                  <a:pt x="863133" y="320039"/>
                </a:moveTo>
                <a:lnTo>
                  <a:pt x="829591" y="320039"/>
                </a:lnTo>
                <a:lnTo>
                  <a:pt x="830355" y="318770"/>
                </a:lnTo>
                <a:lnTo>
                  <a:pt x="863090" y="318770"/>
                </a:lnTo>
                <a:lnTo>
                  <a:pt x="863133" y="320039"/>
                </a:lnTo>
                <a:close/>
              </a:path>
              <a:path w="879475" h="1162050">
                <a:moveTo>
                  <a:pt x="867040" y="336550"/>
                </a:moveTo>
                <a:lnTo>
                  <a:pt x="832412" y="336550"/>
                </a:lnTo>
                <a:lnTo>
                  <a:pt x="831074" y="330200"/>
                </a:lnTo>
                <a:lnTo>
                  <a:pt x="864663" y="330200"/>
                </a:lnTo>
                <a:lnTo>
                  <a:pt x="865003" y="331470"/>
                </a:lnTo>
                <a:lnTo>
                  <a:pt x="867040" y="336550"/>
                </a:lnTo>
                <a:close/>
              </a:path>
              <a:path w="879475" h="1162050">
                <a:moveTo>
                  <a:pt x="839826" y="524510"/>
                </a:moveTo>
                <a:lnTo>
                  <a:pt x="790238" y="524510"/>
                </a:lnTo>
                <a:lnTo>
                  <a:pt x="792354" y="515620"/>
                </a:lnTo>
                <a:lnTo>
                  <a:pt x="793644" y="513079"/>
                </a:lnTo>
                <a:lnTo>
                  <a:pt x="800983" y="501650"/>
                </a:lnTo>
                <a:lnTo>
                  <a:pt x="809499" y="499110"/>
                </a:lnTo>
                <a:lnTo>
                  <a:pt x="809584" y="496570"/>
                </a:lnTo>
                <a:lnTo>
                  <a:pt x="810953" y="490220"/>
                </a:lnTo>
                <a:lnTo>
                  <a:pt x="810722" y="487679"/>
                </a:lnTo>
                <a:lnTo>
                  <a:pt x="811020" y="485139"/>
                </a:lnTo>
                <a:lnTo>
                  <a:pt x="811593" y="478789"/>
                </a:lnTo>
                <a:lnTo>
                  <a:pt x="812206" y="472439"/>
                </a:lnTo>
                <a:lnTo>
                  <a:pt x="817937" y="472439"/>
                </a:lnTo>
                <a:lnTo>
                  <a:pt x="819049" y="464820"/>
                </a:lnTo>
                <a:lnTo>
                  <a:pt x="820055" y="458470"/>
                </a:lnTo>
                <a:lnTo>
                  <a:pt x="821116" y="452120"/>
                </a:lnTo>
                <a:lnTo>
                  <a:pt x="822396" y="445770"/>
                </a:lnTo>
                <a:lnTo>
                  <a:pt x="824447" y="436879"/>
                </a:lnTo>
                <a:lnTo>
                  <a:pt x="825957" y="429260"/>
                </a:lnTo>
                <a:lnTo>
                  <a:pt x="826244" y="420370"/>
                </a:lnTo>
                <a:lnTo>
                  <a:pt x="824625" y="411479"/>
                </a:lnTo>
                <a:lnTo>
                  <a:pt x="824128" y="408939"/>
                </a:lnTo>
                <a:lnTo>
                  <a:pt x="824233" y="406400"/>
                </a:lnTo>
                <a:lnTo>
                  <a:pt x="828270" y="400050"/>
                </a:lnTo>
                <a:lnTo>
                  <a:pt x="826586" y="393700"/>
                </a:lnTo>
                <a:lnTo>
                  <a:pt x="825160" y="388620"/>
                </a:lnTo>
                <a:lnTo>
                  <a:pt x="822933" y="381000"/>
                </a:lnTo>
                <a:lnTo>
                  <a:pt x="820970" y="373379"/>
                </a:lnTo>
                <a:lnTo>
                  <a:pt x="819437" y="364489"/>
                </a:lnTo>
                <a:lnTo>
                  <a:pt x="818501" y="356870"/>
                </a:lnTo>
                <a:lnTo>
                  <a:pt x="820970" y="354329"/>
                </a:lnTo>
                <a:lnTo>
                  <a:pt x="826845" y="349250"/>
                </a:lnTo>
                <a:lnTo>
                  <a:pt x="824749" y="346710"/>
                </a:lnTo>
                <a:lnTo>
                  <a:pt x="822692" y="345439"/>
                </a:lnTo>
                <a:lnTo>
                  <a:pt x="821889" y="340360"/>
                </a:lnTo>
                <a:lnTo>
                  <a:pt x="819621" y="337820"/>
                </a:lnTo>
                <a:lnTo>
                  <a:pt x="817754" y="335279"/>
                </a:lnTo>
                <a:lnTo>
                  <a:pt x="832412" y="336550"/>
                </a:lnTo>
                <a:lnTo>
                  <a:pt x="867040" y="336550"/>
                </a:lnTo>
                <a:lnTo>
                  <a:pt x="867549" y="337820"/>
                </a:lnTo>
                <a:lnTo>
                  <a:pt x="870340" y="342900"/>
                </a:lnTo>
                <a:lnTo>
                  <a:pt x="870828" y="344170"/>
                </a:lnTo>
                <a:lnTo>
                  <a:pt x="829274" y="344170"/>
                </a:lnTo>
                <a:lnTo>
                  <a:pt x="828547" y="345439"/>
                </a:lnTo>
                <a:lnTo>
                  <a:pt x="827571" y="345439"/>
                </a:lnTo>
                <a:lnTo>
                  <a:pt x="826882" y="346710"/>
                </a:lnTo>
                <a:lnTo>
                  <a:pt x="827073" y="347979"/>
                </a:lnTo>
                <a:lnTo>
                  <a:pt x="827178" y="349250"/>
                </a:lnTo>
                <a:lnTo>
                  <a:pt x="872779" y="349250"/>
                </a:lnTo>
                <a:lnTo>
                  <a:pt x="873054" y="350520"/>
                </a:lnTo>
                <a:lnTo>
                  <a:pt x="833637" y="350520"/>
                </a:lnTo>
                <a:lnTo>
                  <a:pt x="833437" y="351789"/>
                </a:lnTo>
                <a:lnTo>
                  <a:pt x="833197" y="353060"/>
                </a:lnTo>
                <a:lnTo>
                  <a:pt x="833026" y="353060"/>
                </a:lnTo>
                <a:lnTo>
                  <a:pt x="833226" y="354329"/>
                </a:lnTo>
                <a:lnTo>
                  <a:pt x="873880" y="354329"/>
                </a:lnTo>
                <a:lnTo>
                  <a:pt x="873442" y="355600"/>
                </a:lnTo>
                <a:lnTo>
                  <a:pt x="863469" y="355600"/>
                </a:lnTo>
                <a:lnTo>
                  <a:pt x="863786" y="356870"/>
                </a:lnTo>
                <a:lnTo>
                  <a:pt x="863824" y="358139"/>
                </a:lnTo>
                <a:lnTo>
                  <a:pt x="872567" y="358139"/>
                </a:lnTo>
                <a:lnTo>
                  <a:pt x="871692" y="360679"/>
                </a:lnTo>
                <a:lnTo>
                  <a:pt x="854448" y="360679"/>
                </a:lnTo>
                <a:lnTo>
                  <a:pt x="853921" y="361950"/>
                </a:lnTo>
                <a:lnTo>
                  <a:pt x="865230" y="361950"/>
                </a:lnTo>
                <a:lnTo>
                  <a:pt x="864981" y="363220"/>
                </a:lnTo>
                <a:lnTo>
                  <a:pt x="844660" y="363220"/>
                </a:lnTo>
                <a:lnTo>
                  <a:pt x="844286" y="364489"/>
                </a:lnTo>
                <a:lnTo>
                  <a:pt x="843808" y="365760"/>
                </a:lnTo>
                <a:lnTo>
                  <a:pt x="843472" y="365760"/>
                </a:lnTo>
                <a:lnTo>
                  <a:pt x="843875" y="367029"/>
                </a:lnTo>
                <a:lnTo>
                  <a:pt x="870827" y="367029"/>
                </a:lnTo>
                <a:lnTo>
                  <a:pt x="873114" y="370839"/>
                </a:lnTo>
                <a:lnTo>
                  <a:pt x="871804" y="372110"/>
                </a:lnTo>
                <a:lnTo>
                  <a:pt x="870894" y="372110"/>
                </a:lnTo>
                <a:lnTo>
                  <a:pt x="872731" y="373379"/>
                </a:lnTo>
                <a:lnTo>
                  <a:pt x="871095" y="373379"/>
                </a:lnTo>
                <a:lnTo>
                  <a:pt x="873047" y="374650"/>
                </a:lnTo>
                <a:lnTo>
                  <a:pt x="872932" y="377189"/>
                </a:lnTo>
                <a:lnTo>
                  <a:pt x="863995" y="377189"/>
                </a:lnTo>
                <a:lnTo>
                  <a:pt x="864130" y="378460"/>
                </a:lnTo>
                <a:lnTo>
                  <a:pt x="864502" y="378460"/>
                </a:lnTo>
                <a:lnTo>
                  <a:pt x="864790" y="379729"/>
                </a:lnTo>
                <a:lnTo>
                  <a:pt x="872281" y="379729"/>
                </a:lnTo>
                <a:lnTo>
                  <a:pt x="871956" y="381000"/>
                </a:lnTo>
                <a:lnTo>
                  <a:pt x="831226" y="381000"/>
                </a:lnTo>
                <a:lnTo>
                  <a:pt x="830518" y="382270"/>
                </a:lnTo>
                <a:lnTo>
                  <a:pt x="871630" y="382270"/>
                </a:lnTo>
                <a:lnTo>
                  <a:pt x="871804" y="384810"/>
                </a:lnTo>
                <a:lnTo>
                  <a:pt x="871669" y="386079"/>
                </a:lnTo>
                <a:lnTo>
                  <a:pt x="877419" y="387350"/>
                </a:lnTo>
                <a:lnTo>
                  <a:pt x="878574" y="387350"/>
                </a:lnTo>
                <a:lnTo>
                  <a:pt x="877343" y="397510"/>
                </a:lnTo>
                <a:lnTo>
                  <a:pt x="867669" y="402589"/>
                </a:lnTo>
                <a:lnTo>
                  <a:pt x="869439" y="405129"/>
                </a:lnTo>
                <a:lnTo>
                  <a:pt x="873763" y="406400"/>
                </a:lnTo>
                <a:lnTo>
                  <a:pt x="871937" y="410210"/>
                </a:lnTo>
                <a:lnTo>
                  <a:pt x="869497" y="412750"/>
                </a:lnTo>
                <a:lnTo>
                  <a:pt x="868550" y="416560"/>
                </a:lnTo>
                <a:lnTo>
                  <a:pt x="854591" y="416560"/>
                </a:lnTo>
                <a:lnTo>
                  <a:pt x="854256" y="417829"/>
                </a:lnTo>
                <a:lnTo>
                  <a:pt x="853806" y="419100"/>
                </a:lnTo>
                <a:lnTo>
                  <a:pt x="853538" y="419100"/>
                </a:lnTo>
                <a:lnTo>
                  <a:pt x="854132" y="420370"/>
                </a:lnTo>
                <a:lnTo>
                  <a:pt x="867832" y="420370"/>
                </a:lnTo>
                <a:lnTo>
                  <a:pt x="867593" y="421639"/>
                </a:lnTo>
                <a:lnTo>
                  <a:pt x="868953" y="425450"/>
                </a:lnTo>
                <a:lnTo>
                  <a:pt x="867832" y="429260"/>
                </a:lnTo>
                <a:lnTo>
                  <a:pt x="861423" y="429260"/>
                </a:lnTo>
                <a:lnTo>
                  <a:pt x="859978" y="430529"/>
                </a:lnTo>
                <a:lnTo>
                  <a:pt x="860226" y="430529"/>
                </a:lnTo>
                <a:lnTo>
                  <a:pt x="860504" y="431800"/>
                </a:lnTo>
                <a:lnTo>
                  <a:pt x="867086" y="431800"/>
                </a:lnTo>
                <a:lnTo>
                  <a:pt x="866339" y="434339"/>
                </a:lnTo>
                <a:lnTo>
                  <a:pt x="868446" y="439420"/>
                </a:lnTo>
                <a:lnTo>
                  <a:pt x="864905" y="441960"/>
                </a:lnTo>
                <a:lnTo>
                  <a:pt x="853501" y="441960"/>
                </a:lnTo>
                <a:lnTo>
                  <a:pt x="853595" y="443229"/>
                </a:lnTo>
                <a:lnTo>
                  <a:pt x="863134" y="443229"/>
                </a:lnTo>
                <a:lnTo>
                  <a:pt x="862676" y="445770"/>
                </a:lnTo>
                <a:lnTo>
                  <a:pt x="862733" y="448310"/>
                </a:lnTo>
                <a:lnTo>
                  <a:pt x="862249" y="457200"/>
                </a:lnTo>
                <a:lnTo>
                  <a:pt x="860865" y="464820"/>
                </a:lnTo>
                <a:lnTo>
                  <a:pt x="859154" y="473710"/>
                </a:lnTo>
                <a:lnTo>
                  <a:pt x="857691" y="482600"/>
                </a:lnTo>
                <a:lnTo>
                  <a:pt x="857194" y="486410"/>
                </a:lnTo>
                <a:lnTo>
                  <a:pt x="856045" y="488950"/>
                </a:lnTo>
                <a:lnTo>
                  <a:pt x="854428" y="496570"/>
                </a:lnTo>
                <a:lnTo>
                  <a:pt x="852763" y="497839"/>
                </a:lnTo>
                <a:lnTo>
                  <a:pt x="849586" y="499110"/>
                </a:lnTo>
                <a:lnTo>
                  <a:pt x="849079" y="499110"/>
                </a:lnTo>
                <a:lnTo>
                  <a:pt x="849329" y="501650"/>
                </a:lnTo>
                <a:lnTo>
                  <a:pt x="849127" y="502920"/>
                </a:lnTo>
                <a:lnTo>
                  <a:pt x="848841" y="502920"/>
                </a:lnTo>
                <a:lnTo>
                  <a:pt x="844976" y="505460"/>
                </a:lnTo>
                <a:lnTo>
                  <a:pt x="844162" y="509270"/>
                </a:lnTo>
                <a:lnTo>
                  <a:pt x="845568" y="516889"/>
                </a:lnTo>
                <a:lnTo>
                  <a:pt x="844143" y="520700"/>
                </a:lnTo>
                <a:lnTo>
                  <a:pt x="841176" y="523239"/>
                </a:lnTo>
                <a:lnTo>
                  <a:pt x="839826" y="524510"/>
                </a:lnTo>
                <a:close/>
              </a:path>
              <a:path w="879475" h="1162050">
                <a:moveTo>
                  <a:pt x="872779" y="349250"/>
                </a:moveTo>
                <a:lnTo>
                  <a:pt x="827178" y="349250"/>
                </a:lnTo>
                <a:lnTo>
                  <a:pt x="827992" y="347979"/>
                </a:lnTo>
                <a:lnTo>
                  <a:pt x="829265" y="347979"/>
                </a:lnTo>
                <a:lnTo>
                  <a:pt x="829571" y="346710"/>
                </a:lnTo>
                <a:lnTo>
                  <a:pt x="829313" y="345439"/>
                </a:lnTo>
                <a:lnTo>
                  <a:pt x="829274" y="344170"/>
                </a:lnTo>
                <a:lnTo>
                  <a:pt x="870828" y="344170"/>
                </a:lnTo>
                <a:lnTo>
                  <a:pt x="872779" y="349250"/>
                </a:lnTo>
                <a:close/>
              </a:path>
              <a:path w="879475" h="1162050">
                <a:moveTo>
                  <a:pt x="873880" y="354329"/>
                </a:moveTo>
                <a:lnTo>
                  <a:pt x="833293" y="354329"/>
                </a:lnTo>
                <a:lnTo>
                  <a:pt x="833360" y="353060"/>
                </a:lnTo>
                <a:lnTo>
                  <a:pt x="833504" y="353060"/>
                </a:lnTo>
                <a:lnTo>
                  <a:pt x="833646" y="351789"/>
                </a:lnTo>
                <a:lnTo>
                  <a:pt x="833752" y="350520"/>
                </a:lnTo>
                <a:lnTo>
                  <a:pt x="873054" y="350520"/>
                </a:lnTo>
                <a:lnTo>
                  <a:pt x="873880" y="354329"/>
                </a:lnTo>
                <a:close/>
              </a:path>
              <a:path w="879475" h="1162050">
                <a:moveTo>
                  <a:pt x="872567" y="358139"/>
                </a:moveTo>
                <a:lnTo>
                  <a:pt x="865565" y="358139"/>
                </a:lnTo>
                <a:lnTo>
                  <a:pt x="866426" y="356870"/>
                </a:lnTo>
                <a:lnTo>
                  <a:pt x="866091" y="355600"/>
                </a:lnTo>
                <a:lnTo>
                  <a:pt x="873442" y="355600"/>
                </a:lnTo>
                <a:lnTo>
                  <a:pt x="872567" y="358139"/>
                </a:lnTo>
                <a:close/>
              </a:path>
              <a:path w="879475" h="1162050">
                <a:moveTo>
                  <a:pt x="870827" y="367029"/>
                </a:moveTo>
                <a:lnTo>
                  <a:pt x="844563" y="367029"/>
                </a:lnTo>
                <a:lnTo>
                  <a:pt x="845627" y="365760"/>
                </a:lnTo>
                <a:lnTo>
                  <a:pt x="844660" y="363220"/>
                </a:lnTo>
                <a:lnTo>
                  <a:pt x="866187" y="363220"/>
                </a:lnTo>
                <a:lnTo>
                  <a:pt x="866168" y="361950"/>
                </a:lnTo>
                <a:lnTo>
                  <a:pt x="854543" y="361950"/>
                </a:lnTo>
                <a:lnTo>
                  <a:pt x="854448" y="360679"/>
                </a:lnTo>
                <a:lnTo>
                  <a:pt x="871692" y="360679"/>
                </a:lnTo>
                <a:lnTo>
                  <a:pt x="870818" y="363220"/>
                </a:lnTo>
                <a:lnTo>
                  <a:pt x="870827" y="367029"/>
                </a:lnTo>
                <a:close/>
              </a:path>
              <a:path w="879475" h="1162050">
                <a:moveTo>
                  <a:pt x="872281" y="379729"/>
                </a:moveTo>
                <a:lnTo>
                  <a:pt x="864790" y="379729"/>
                </a:lnTo>
                <a:lnTo>
                  <a:pt x="865517" y="378460"/>
                </a:lnTo>
                <a:lnTo>
                  <a:pt x="865077" y="377189"/>
                </a:lnTo>
                <a:lnTo>
                  <a:pt x="872932" y="377189"/>
                </a:lnTo>
                <a:lnTo>
                  <a:pt x="872281" y="379729"/>
                </a:lnTo>
                <a:close/>
              </a:path>
              <a:path w="879475" h="1162050">
                <a:moveTo>
                  <a:pt x="47359" y="384810"/>
                </a:moveTo>
                <a:lnTo>
                  <a:pt x="12016" y="384810"/>
                </a:lnTo>
                <a:lnTo>
                  <a:pt x="13126" y="379729"/>
                </a:lnTo>
                <a:lnTo>
                  <a:pt x="45022" y="379729"/>
                </a:lnTo>
                <a:lnTo>
                  <a:pt x="47369" y="382270"/>
                </a:lnTo>
                <a:lnTo>
                  <a:pt x="47359" y="384810"/>
                </a:lnTo>
                <a:close/>
              </a:path>
              <a:path w="879475" h="1162050">
                <a:moveTo>
                  <a:pt x="871630" y="382270"/>
                </a:moveTo>
                <a:lnTo>
                  <a:pt x="832222" y="382270"/>
                </a:lnTo>
                <a:lnTo>
                  <a:pt x="832070" y="381000"/>
                </a:lnTo>
                <a:lnTo>
                  <a:pt x="871956" y="381000"/>
                </a:lnTo>
                <a:lnTo>
                  <a:pt x="871630" y="382270"/>
                </a:lnTo>
                <a:close/>
              </a:path>
              <a:path w="879475" h="1162050">
                <a:moveTo>
                  <a:pt x="878574" y="387350"/>
                </a:moveTo>
                <a:lnTo>
                  <a:pt x="877419" y="387350"/>
                </a:lnTo>
                <a:lnTo>
                  <a:pt x="874444" y="382270"/>
                </a:lnTo>
                <a:lnTo>
                  <a:pt x="877868" y="381000"/>
                </a:lnTo>
                <a:lnTo>
                  <a:pt x="878059" y="382270"/>
                </a:lnTo>
                <a:lnTo>
                  <a:pt x="879189" y="382270"/>
                </a:lnTo>
                <a:lnTo>
                  <a:pt x="878574" y="387350"/>
                </a:lnTo>
                <a:close/>
              </a:path>
              <a:path w="879475" h="1162050">
                <a:moveTo>
                  <a:pt x="9156" y="481329"/>
                </a:moveTo>
                <a:lnTo>
                  <a:pt x="8467" y="481329"/>
                </a:lnTo>
                <a:lnTo>
                  <a:pt x="6534" y="473710"/>
                </a:lnTo>
                <a:lnTo>
                  <a:pt x="8103" y="464820"/>
                </a:lnTo>
                <a:lnTo>
                  <a:pt x="11413" y="457200"/>
                </a:lnTo>
                <a:lnTo>
                  <a:pt x="8887" y="452120"/>
                </a:lnTo>
                <a:lnTo>
                  <a:pt x="4793" y="447039"/>
                </a:lnTo>
                <a:lnTo>
                  <a:pt x="7241" y="439420"/>
                </a:lnTo>
                <a:lnTo>
                  <a:pt x="6993" y="438150"/>
                </a:lnTo>
                <a:lnTo>
                  <a:pt x="248" y="434339"/>
                </a:lnTo>
                <a:lnTo>
                  <a:pt x="1091" y="427989"/>
                </a:lnTo>
                <a:lnTo>
                  <a:pt x="2582" y="421639"/>
                </a:lnTo>
                <a:lnTo>
                  <a:pt x="1107" y="415289"/>
                </a:lnTo>
                <a:lnTo>
                  <a:pt x="1716" y="408939"/>
                </a:lnTo>
                <a:lnTo>
                  <a:pt x="2229" y="402589"/>
                </a:lnTo>
                <a:lnTo>
                  <a:pt x="468" y="396239"/>
                </a:lnTo>
                <a:lnTo>
                  <a:pt x="34337" y="396239"/>
                </a:lnTo>
                <a:lnTo>
                  <a:pt x="34520" y="393700"/>
                </a:lnTo>
                <a:lnTo>
                  <a:pt x="47423" y="393700"/>
                </a:lnTo>
                <a:lnTo>
                  <a:pt x="47119" y="401320"/>
                </a:lnTo>
                <a:lnTo>
                  <a:pt x="47866" y="406400"/>
                </a:lnTo>
                <a:lnTo>
                  <a:pt x="12045" y="406400"/>
                </a:lnTo>
                <a:lnTo>
                  <a:pt x="10887" y="407670"/>
                </a:lnTo>
                <a:lnTo>
                  <a:pt x="11527" y="408939"/>
                </a:lnTo>
                <a:lnTo>
                  <a:pt x="11758" y="410210"/>
                </a:lnTo>
                <a:lnTo>
                  <a:pt x="43694" y="410210"/>
                </a:lnTo>
                <a:lnTo>
                  <a:pt x="43102" y="412750"/>
                </a:lnTo>
                <a:lnTo>
                  <a:pt x="47463" y="420370"/>
                </a:lnTo>
                <a:lnTo>
                  <a:pt x="41972" y="426720"/>
                </a:lnTo>
                <a:lnTo>
                  <a:pt x="42294" y="427989"/>
                </a:lnTo>
                <a:lnTo>
                  <a:pt x="37293" y="427989"/>
                </a:lnTo>
                <a:lnTo>
                  <a:pt x="36022" y="436879"/>
                </a:lnTo>
                <a:lnTo>
                  <a:pt x="35897" y="438150"/>
                </a:lnTo>
                <a:lnTo>
                  <a:pt x="36070" y="438150"/>
                </a:lnTo>
                <a:lnTo>
                  <a:pt x="41516" y="441960"/>
                </a:lnTo>
                <a:lnTo>
                  <a:pt x="45557" y="447039"/>
                </a:lnTo>
                <a:lnTo>
                  <a:pt x="47615" y="450850"/>
                </a:lnTo>
                <a:lnTo>
                  <a:pt x="26110" y="450850"/>
                </a:lnTo>
                <a:lnTo>
                  <a:pt x="26158" y="452120"/>
                </a:lnTo>
                <a:lnTo>
                  <a:pt x="48300" y="452120"/>
                </a:lnTo>
                <a:lnTo>
                  <a:pt x="49855" y="458470"/>
                </a:lnTo>
                <a:lnTo>
                  <a:pt x="50316" y="462279"/>
                </a:lnTo>
                <a:lnTo>
                  <a:pt x="49846" y="466089"/>
                </a:lnTo>
                <a:lnTo>
                  <a:pt x="50479" y="474979"/>
                </a:lnTo>
                <a:lnTo>
                  <a:pt x="50665" y="478789"/>
                </a:lnTo>
                <a:lnTo>
                  <a:pt x="11279" y="478789"/>
                </a:lnTo>
                <a:lnTo>
                  <a:pt x="9156" y="481329"/>
                </a:lnTo>
                <a:close/>
              </a:path>
              <a:path w="879475" h="1162050">
                <a:moveTo>
                  <a:pt x="43694" y="410210"/>
                </a:moveTo>
                <a:lnTo>
                  <a:pt x="11758" y="410210"/>
                </a:lnTo>
                <a:lnTo>
                  <a:pt x="14619" y="408939"/>
                </a:lnTo>
                <a:lnTo>
                  <a:pt x="14360" y="406400"/>
                </a:lnTo>
                <a:lnTo>
                  <a:pt x="47866" y="406400"/>
                </a:lnTo>
                <a:lnTo>
                  <a:pt x="43694" y="410210"/>
                </a:lnTo>
                <a:close/>
              </a:path>
              <a:path w="879475" h="1162050">
                <a:moveTo>
                  <a:pt x="867832" y="420370"/>
                </a:moveTo>
                <a:lnTo>
                  <a:pt x="854419" y="420370"/>
                </a:lnTo>
                <a:lnTo>
                  <a:pt x="854685" y="419100"/>
                </a:lnTo>
                <a:lnTo>
                  <a:pt x="855012" y="419100"/>
                </a:lnTo>
                <a:lnTo>
                  <a:pt x="855194" y="417829"/>
                </a:lnTo>
                <a:lnTo>
                  <a:pt x="854820" y="417829"/>
                </a:lnTo>
                <a:lnTo>
                  <a:pt x="854591" y="416560"/>
                </a:lnTo>
                <a:lnTo>
                  <a:pt x="868550" y="416560"/>
                </a:lnTo>
                <a:lnTo>
                  <a:pt x="867832" y="420370"/>
                </a:lnTo>
                <a:close/>
              </a:path>
              <a:path w="879475" h="1162050">
                <a:moveTo>
                  <a:pt x="36070" y="438150"/>
                </a:moveTo>
                <a:lnTo>
                  <a:pt x="36022" y="436879"/>
                </a:lnTo>
                <a:lnTo>
                  <a:pt x="37121" y="434339"/>
                </a:lnTo>
                <a:lnTo>
                  <a:pt x="39245" y="427989"/>
                </a:lnTo>
                <a:lnTo>
                  <a:pt x="42294" y="427989"/>
                </a:lnTo>
                <a:lnTo>
                  <a:pt x="43905" y="434339"/>
                </a:lnTo>
                <a:lnTo>
                  <a:pt x="36070" y="438150"/>
                </a:lnTo>
                <a:close/>
              </a:path>
              <a:path w="879475" h="1162050">
                <a:moveTo>
                  <a:pt x="867086" y="431800"/>
                </a:moveTo>
                <a:lnTo>
                  <a:pt x="861355" y="431800"/>
                </a:lnTo>
                <a:lnTo>
                  <a:pt x="861978" y="430529"/>
                </a:lnTo>
                <a:lnTo>
                  <a:pt x="862446" y="430529"/>
                </a:lnTo>
                <a:lnTo>
                  <a:pt x="862245" y="429260"/>
                </a:lnTo>
                <a:lnTo>
                  <a:pt x="867832" y="429260"/>
                </a:lnTo>
                <a:lnTo>
                  <a:pt x="867086" y="431800"/>
                </a:lnTo>
                <a:close/>
              </a:path>
              <a:path w="879475" h="1162050">
                <a:moveTo>
                  <a:pt x="863134" y="443229"/>
                </a:moveTo>
                <a:lnTo>
                  <a:pt x="854524" y="443229"/>
                </a:lnTo>
                <a:lnTo>
                  <a:pt x="854428" y="441960"/>
                </a:lnTo>
                <a:lnTo>
                  <a:pt x="864905" y="441960"/>
                </a:lnTo>
                <a:lnTo>
                  <a:pt x="863134" y="443229"/>
                </a:lnTo>
                <a:close/>
              </a:path>
              <a:path w="879475" h="1162050">
                <a:moveTo>
                  <a:pt x="48300" y="452120"/>
                </a:moveTo>
                <a:lnTo>
                  <a:pt x="27133" y="452120"/>
                </a:lnTo>
                <a:lnTo>
                  <a:pt x="27047" y="450850"/>
                </a:lnTo>
                <a:lnTo>
                  <a:pt x="47615" y="450850"/>
                </a:lnTo>
                <a:lnTo>
                  <a:pt x="48300" y="452120"/>
                </a:lnTo>
                <a:close/>
              </a:path>
              <a:path w="879475" h="1162050">
                <a:moveTo>
                  <a:pt x="62848" y="596900"/>
                </a:moveTo>
                <a:lnTo>
                  <a:pt x="49445" y="596900"/>
                </a:lnTo>
                <a:lnTo>
                  <a:pt x="48642" y="585470"/>
                </a:lnTo>
                <a:lnTo>
                  <a:pt x="42747" y="580389"/>
                </a:lnTo>
                <a:lnTo>
                  <a:pt x="43130" y="574039"/>
                </a:lnTo>
                <a:lnTo>
                  <a:pt x="34988" y="568960"/>
                </a:lnTo>
                <a:lnTo>
                  <a:pt x="35965" y="561339"/>
                </a:lnTo>
                <a:lnTo>
                  <a:pt x="34385" y="558800"/>
                </a:lnTo>
                <a:lnTo>
                  <a:pt x="33256" y="558800"/>
                </a:lnTo>
                <a:lnTo>
                  <a:pt x="26023" y="554989"/>
                </a:lnTo>
                <a:lnTo>
                  <a:pt x="25249" y="547370"/>
                </a:lnTo>
                <a:lnTo>
                  <a:pt x="22234" y="534670"/>
                </a:lnTo>
                <a:lnTo>
                  <a:pt x="20876" y="528320"/>
                </a:lnTo>
                <a:lnTo>
                  <a:pt x="18274" y="520700"/>
                </a:lnTo>
                <a:lnTo>
                  <a:pt x="15518" y="520700"/>
                </a:lnTo>
                <a:lnTo>
                  <a:pt x="13241" y="518160"/>
                </a:lnTo>
                <a:lnTo>
                  <a:pt x="14944" y="511810"/>
                </a:lnTo>
                <a:lnTo>
                  <a:pt x="13862" y="505460"/>
                </a:lnTo>
                <a:lnTo>
                  <a:pt x="9241" y="494029"/>
                </a:lnTo>
                <a:lnTo>
                  <a:pt x="8294" y="483870"/>
                </a:lnTo>
                <a:lnTo>
                  <a:pt x="8506" y="483870"/>
                </a:lnTo>
                <a:lnTo>
                  <a:pt x="8525" y="482600"/>
                </a:lnTo>
                <a:lnTo>
                  <a:pt x="8763" y="482600"/>
                </a:lnTo>
                <a:lnTo>
                  <a:pt x="8956" y="481329"/>
                </a:lnTo>
                <a:lnTo>
                  <a:pt x="13729" y="481329"/>
                </a:lnTo>
                <a:lnTo>
                  <a:pt x="14160" y="480060"/>
                </a:lnTo>
                <a:lnTo>
                  <a:pt x="13575" y="478789"/>
                </a:lnTo>
                <a:lnTo>
                  <a:pt x="50665" y="478789"/>
                </a:lnTo>
                <a:lnTo>
                  <a:pt x="50727" y="480060"/>
                </a:lnTo>
                <a:lnTo>
                  <a:pt x="54947" y="485139"/>
                </a:lnTo>
                <a:lnTo>
                  <a:pt x="60776" y="496570"/>
                </a:lnTo>
                <a:lnTo>
                  <a:pt x="63346" y="502920"/>
                </a:lnTo>
                <a:lnTo>
                  <a:pt x="66541" y="509270"/>
                </a:lnTo>
                <a:lnTo>
                  <a:pt x="68876" y="511810"/>
                </a:lnTo>
                <a:lnTo>
                  <a:pt x="68112" y="518160"/>
                </a:lnTo>
                <a:lnTo>
                  <a:pt x="71297" y="521970"/>
                </a:lnTo>
                <a:lnTo>
                  <a:pt x="69729" y="530860"/>
                </a:lnTo>
                <a:lnTo>
                  <a:pt x="75956" y="535939"/>
                </a:lnTo>
                <a:lnTo>
                  <a:pt x="83582" y="542289"/>
                </a:lnTo>
                <a:lnTo>
                  <a:pt x="83802" y="544829"/>
                </a:lnTo>
                <a:lnTo>
                  <a:pt x="84366" y="546100"/>
                </a:lnTo>
                <a:lnTo>
                  <a:pt x="84224" y="547370"/>
                </a:lnTo>
                <a:lnTo>
                  <a:pt x="71020" y="547370"/>
                </a:lnTo>
                <a:lnTo>
                  <a:pt x="69766" y="548639"/>
                </a:lnTo>
                <a:lnTo>
                  <a:pt x="86194" y="548639"/>
                </a:lnTo>
                <a:lnTo>
                  <a:pt x="88348" y="552450"/>
                </a:lnTo>
                <a:lnTo>
                  <a:pt x="90577" y="560070"/>
                </a:lnTo>
                <a:lnTo>
                  <a:pt x="92747" y="561339"/>
                </a:lnTo>
                <a:lnTo>
                  <a:pt x="96575" y="563879"/>
                </a:lnTo>
                <a:lnTo>
                  <a:pt x="86951" y="563879"/>
                </a:lnTo>
                <a:lnTo>
                  <a:pt x="87926" y="566420"/>
                </a:lnTo>
                <a:lnTo>
                  <a:pt x="100403" y="566420"/>
                </a:lnTo>
                <a:lnTo>
                  <a:pt x="103100" y="568960"/>
                </a:lnTo>
                <a:lnTo>
                  <a:pt x="51359" y="568960"/>
                </a:lnTo>
                <a:lnTo>
                  <a:pt x="51779" y="570229"/>
                </a:lnTo>
                <a:lnTo>
                  <a:pt x="52075" y="570229"/>
                </a:lnTo>
                <a:lnTo>
                  <a:pt x="53885" y="571500"/>
                </a:lnTo>
                <a:lnTo>
                  <a:pt x="104690" y="571500"/>
                </a:lnTo>
                <a:lnTo>
                  <a:pt x="105171" y="574039"/>
                </a:lnTo>
                <a:lnTo>
                  <a:pt x="62744" y="574039"/>
                </a:lnTo>
                <a:lnTo>
                  <a:pt x="59472" y="576579"/>
                </a:lnTo>
                <a:lnTo>
                  <a:pt x="58525" y="577850"/>
                </a:lnTo>
                <a:lnTo>
                  <a:pt x="58142" y="577850"/>
                </a:lnTo>
                <a:lnTo>
                  <a:pt x="59318" y="579120"/>
                </a:lnTo>
                <a:lnTo>
                  <a:pt x="60667" y="582929"/>
                </a:lnTo>
                <a:lnTo>
                  <a:pt x="113133" y="582929"/>
                </a:lnTo>
                <a:lnTo>
                  <a:pt x="113203" y="584200"/>
                </a:lnTo>
                <a:lnTo>
                  <a:pt x="111190" y="585470"/>
                </a:lnTo>
                <a:lnTo>
                  <a:pt x="52544" y="585470"/>
                </a:lnTo>
                <a:lnTo>
                  <a:pt x="52640" y="586739"/>
                </a:lnTo>
                <a:lnTo>
                  <a:pt x="52458" y="588010"/>
                </a:lnTo>
                <a:lnTo>
                  <a:pt x="52919" y="588010"/>
                </a:lnTo>
                <a:lnTo>
                  <a:pt x="53243" y="589279"/>
                </a:lnTo>
                <a:lnTo>
                  <a:pt x="110375" y="589279"/>
                </a:lnTo>
                <a:lnTo>
                  <a:pt x="110974" y="590550"/>
                </a:lnTo>
                <a:lnTo>
                  <a:pt x="100747" y="590550"/>
                </a:lnTo>
                <a:lnTo>
                  <a:pt x="100412" y="591820"/>
                </a:lnTo>
                <a:lnTo>
                  <a:pt x="63825" y="591820"/>
                </a:lnTo>
                <a:lnTo>
                  <a:pt x="62848" y="596900"/>
                </a:lnTo>
                <a:close/>
              </a:path>
              <a:path w="879475" h="1162050">
                <a:moveTo>
                  <a:pt x="729878" y="648970"/>
                </a:moveTo>
                <a:lnTo>
                  <a:pt x="661153" y="648970"/>
                </a:lnTo>
                <a:lnTo>
                  <a:pt x="661612" y="647700"/>
                </a:lnTo>
                <a:lnTo>
                  <a:pt x="661114" y="645160"/>
                </a:lnTo>
                <a:lnTo>
                  <a:pt x="656617" y="645160"/>
                </a:lnTo>
                <a:lnTo>
                  <a:pt x="654632" y="643911"/>
                </a:lnTo>
                <a:lnTo>
                  <a:pt x="654101" y="643889"/>
                </a:lnTo>
                <a:lnTo>
                  <a:pt x="658779" y="638810"/>
                </a:lnTo>
                <a:lnTo>
                  <a:pt x="662692" y="637539"/>
                </a:lnTo>
                <a:lnTo>
                  <a:pt x="668346" y="632460"/>
                </a:lnTo>
                <a:lnTo>
                  <a:pt x="670642" y="631189"/>
                </a:lnTo>
                <a:lnTo>
                  <a:pt x="672566" y="626110"/>
                </a:lnTo>
                <a:lnTo>
                  <a:pt x="675828" y="623570"/>
                </a:lnTo>
                <a:lnTo>
                  <a:pt x="688142" y="622300"/>
                </a:lnTo>
                <a:lnTo>
                  <a:pt x="692429" y="614679"/>
                </a:lnTo>
                <a:lnTo>
                  <a:pt x="700045" y="612139"/>
                </a:lnTo>
                <a:lnTo>
                  <a:pt x="703986" y="603250"/>
                </a:lnTo>
                <a:lnTo>
                  <a:pt x="713209" y="601979"/>
                </a:lnTo>
                <a:lnTo>
                  <a:pt x="721562" y="596900"/>
                </a:lnTo>
                <a:lnTo>
                  <a:pt x="723820" y="596900"/>
                </a:lnTo>
                <a:lnTo>
                  <a:pt x="724901" y="595629"/>
                </a:lnTo>
                <a:lnTo>
                  <a:pt x="727524" y="591820"/>
                </a:lnTo>
                <a:lnTo>
                  <a:pt x="729188" y="588010"/>
                </a:lnTo>
                <a:lnTo>
                  <a:pt x="734621" y="582929"/>
                </a:lnTo>
                <a:lnTo>
                  <a:pt x="739319" y="581660"/>
                </a:lnTo>
                <a:lnTo>
                  <a:pt x="744658" y="575310"/>
                </a:lnTo>
                <a:lnTo>
                  <a:pt x="750169" y="572770"/>
                </a:lnTo>
                <a:lnTo>
                  <a:pt x="753805" y="562610"/>
                </a:lnTo>
                <a:lnTo>
                  <a:pt x="759479" y="560070"/>
                </a:lnTo>
                <a:lnTo>
                  <a:pt x="763919" y="556260"/>
                </a:lnTo>
                <a:lnTo>
                  <a:pt x="763947" y="552450"/>
                </a:lnTo>
                <a:lnTo>
                  <a:pt x="762493" y="547370"/>
                </a:lnTo>
                <a:lnTo>
                  <a:pt x="772376" y="541020"/>
                </a:lnTo>
                <a:lnTo>
                  <a:pt x="773754" y="534670"/>
                </a:lnTo>
                <a:lnTo>
                  <a:pt x="781387" y="533400"/>
                </a:lnTo>
                <a:lnTo>
                  <a:pt x="783561" y="523239"/>
                </a:lnTo>
                <a:lnTo>
                  <a:pt x="790238" y="524510"/>
                </a:lnTo>
                <a:lnTo>
                  <a:pt x="839826" y="524510"/>
                </a:lnTo>
                <a:lnTo>
                  <a:pt x="835776" y="528320"/>
                </a:lnTo>
                <a:lnTo>
                  <a:pt x="833775" y="530860"/>
                </a:lnTo>
                <a:lnTo>
                  <a:pt x="824683" y="530860"/>
                </a:lnTo>
                <a:lnTo>
                  <a:pt x="824701" y="532129"/>
                </a:lnTo>
                <a:lnTo>
                  <a:pt x="824758" y="533400"/>
                </a:lnTo>
                <a:lnTo>
                  <a:pt x="831774" y="533400"/>
                </a:lnTo>
                <a:lnTo>
                  <a:pt x="830773" y="534670"/>
                </a:lnTo>
                <a:lnTo>
                  <a:pt x="827517" y="538479"/>
                </a:lnTo>
                <a:lnTo>
                  <a:pt x="823056" y="538479"/>
                </a:lnTo>
                <a:lnTo>
                  <a:pt x="822004" y="539750"/>
                </a:lnTo>
                <a:lnTo>
                  <a:pt x="820951" y="539750"/>
                </a:lnTo>
                <a:lnTo>
                  <a:pt x="821841" y="542289"/>
                </a:lnTo>
                <a:lnTo>
                  <a:pt x="825294" y="542289"/>
                </a:lnTo>
                <a:lnTo>
                  <a:pt x="823587" y="546100"/>
                </a:lnTo>
                <a:lnTo>
                  <a:pt x="818444" y="546100"/>
                </a:lnTo>
                <a:lnTo>
                  <a:pt x="818381" y="546346"/>
                </a:lnTo>
                <a:lnTo>
                  <a:pt x="817841" y="547370"/>
                </a:lnTo>
                <a:lnTo>
                  <a:pt x="821745" y="547370"/>
                </a:lnTo>
                <a:lnTo>
                  <a:pt x="820692" y="548639"/>
                </a:lnTo>
                <a:lnTo>
                  <a:pt x="818999" y="551179"/>
                </a:lnTo>
                <a:lnTo>
                  <a:pt x="817870" y="557529"/>
                </a:lnTo>
                <a:lnTo>
                  <a:pt x="815703" y="558800"/>
                </a:lnTo>
                <a:lnTo>
                  <a:pt x="806101" y="558800"/>
                </a:lnTo>
                <a:lnTo>
                  <a:pt x="805126" y="565150"/>
                </a:lnTo>
                <a:lnTo>
                  <a:pt x="805200" y="566420"/>
                </a:lnTo>
                <a:lnTo>
                  <a:pt x="798515" y="566420"/>
                </a:lnTo>
                <a:lnTo>
                  <a:pt x="798543" y="567689"/>
                </a:lnTo>
                <a:lnTo>
                  <a:pt x="805275" y="567689"/>
                </a:lnTo>
                <a:lnTo>
                  <a:pt x="805499" y="571500"/>
                </a:lnTo>
                <a:lnTo>
                  <a:pt x="802926" y="575310"/>
                </a:lnTo>
                <a:lnTo>
                  <a:pt x="800265" y="580389"/>
                </a:lnTo>
                <a:lnTo>
                  <a:pt x="797804" y="582929"/>
                </a:lnTo>
                <a:lnTo>
                  <a:pt x="791100" y="582929"/>
                </a:lnTo>
                <a:lnTo>
                  <a:pt x="790584" y="584200"/>
                </a:lnTo>
                <a:lnTo>
                  <a:pt x="789818" y="584200"/>
                </a:lnTo>
                <a:lnTo>
                  <a:pt x="789598" y="585470"/>
                </a:lnTo>
                <a:lnTo>
                  <a:pt x="790229" y="585470"/>
                </a:lnTo>
                <a:lnTo>
                  <a:pt x="790593" y="586739"/>
                </a:lnTo>
                <a:lnTo>
                  <a:pt x="795539" y="586739"/>
                </a:lnTo>
                <a:lnTo>
                  <a:pt x="792956" y="593089"/>
                </a:lnTo>
                <a:lnTo>
                  <a:pt x="787713" y="598170"/>
                </a:lnTo>
                <a:lnTo>
                  <a:pt x="782665" y="603250"/>
                </a:lnTo>
                <a:lnTo>
                  <a:pt x="773701" y="612139"/>
                </a:lnTo>
                <a:lnTo>
                  <a:pt x="707910" y="612139"/>
                </a:lnTo>
                <a:lnTo>
                  <a:pt x="707316" y="613410"/>
                </a:lnTo>
                <a:lnTo>
                  <a:pt x="707718" y="613410"/>
                </a:lnTo>
                <a:lnTo>
                  <a:pt x="707928" y="614679"/>
                </a:lnTo>
                <a:lnTo>
                  <a:pt x="771180" y="614679"/>
                </a:lnTo>
                <a:lnTo>
                  <a:pt x="767458" y="618489"/>
                </a:lnTo>
                <a:lnTo>
                  <a:pt x="761641" y="624839"/>
                </a:lnTo>
                <a:lnTo>
                  <a:pt x="755451" y="629920"/>
                </a:lnTo>
                <a:lnTo>
                  <a:pt x="748121" y="633729"/>
                </a:lnTo>
                <a:lnTo>
                  <a:pt x="741611" y="638810"/>
                </a:lnTo>
                <a:lnTo>
                  <a:pt x="735700" y="643911"/>
                </a:lnTo>
                <a:lnTo>
                  <a:pt x="729878" y="648970"/>
                </a:lnTo>
                <a:close/>
              </a:path>
              <a:path w="879475" h="1162050">
                <a:moveTo>
                  <a:pt x="831774" y="533400"/>
                </a:moveTo>
                <a:lnTo>
                  <a:pt x="825724" y="533400"/>
                </a:lnTo>
                <a:lnTo>
                  <a:pt x="825744" y="530860"/>
                </a:lnTo>
                <a:lnTo>
                  <a:pt x="833775" y="530860"/>
                </a:lnTo>
                <a:lnTo>
                  <a:pt x="831774" y="533400"/>
                </a:lnTo>
                <a:close/>
              </a:path>
              <a:path w="879475" h="1162050">
                <a:moveTo>
                  <a:pt x="825294" y="542289"/>
                </a:moveTo>
                <a:lnTo>
                  <a:pt x="821841" y="542289"/>
                </a:lnTo>
                <a:lnTo>
                  <a:pt x="822873" y="541020"/>
                </a:lnTo>
                <a:lnTo>
                  <a:pt x="823793" y="541020"/>
                </a:lnTo>
                <a:lnTo>
                  <a:pt x="824701" y="539750"/>
                </a:lnTo>
                <a:lnTo>
                  <a:pt x="824203" y="538479"/>
                </a:lnTo>
                <a:lnTo>
                  <a:pt x="827517" y="538479"/>
                </a:lnTo>
                <a:lnTo>
                  <a:pt x="826432" y="539750"/>
                </a:lnTo>
                <a:lnTo>
                  <a:pt x="825294" y="542289"/>
                </a:lnTo>
                <a:close/>
              </a:path>
              <a:path w="879475" h="1162050">
                <a:moveTo>
                  <a:pt x="86194" y="548639"/>
                </a:moveTo>
                <a:lnTo>
                  <a:pt x="71442" y="548639"/>
                </a:lnTo>
                <a:lnTo>
                  <a:pt x="71699" y="547370"/>
                </a:lnTo>
                <a:lnTo>
                  <a:pt x="84224" y="547370"/>
                </a:lnTo>
                <a:lnTo>
                  <a:pt x="84520" y="546100"/>
                </a:lnTo>
                <a:lnTo>
                  <a:pt x="86194" y="548639"/>
                </a:lnTo>
                <a:close/>
              </a:path>
              <a:path w="879475" h="1162050">
                <a:moveTo>
                  <a:pt x="818473" y="546171"/>
                </a:moveTo>
                <a:close/>
              </a:path>
              <a:path w="879475" h="1162050">
                <a:moveTo>
                  <a:pt x="823018" y="547370"/>
                </a:moveTo>
                <a:lnTo>
                  <a:pt x="820377" y="547370"/>
                </a:lnTo>
                <a:lnTo>
                  <a:pt x="819229" y="546100"/>
                </a:lnTo>
                <a:lnTo>
                  <a:pt x="823587" y="546100"/>
                </a:lnTo>
                <a:lnTo>
                  <a:pt x="823018" y="547370"/>
                </a:lnTo>
                <a:close/>
              </a:path>
              <a:path w="879475" h="1162050">
                <a:moveTo>
                  <a:pt x="818951" y="547370"/>
                </a:moveTo>
                <a:lnTo>
                  <a:pt x="818119" y="547370"/>
                </a:lnTo>
                <a:lnTo>
                  <a:pt x="818381" y="546346"/>
                </a:lnTo>
                <a:lnTo>
                  <a:pt x="818473" y="546171"/>
                </a:lnTo>
                <a:lnTo>
                  <a:pt x="818951" y="547370"/>
                </a:lnTo>
                <a:close/>
              </a:path>
              <a:path w="879475" h="1162050">
                <a:moveTo>
                  <a:pt x="809259" y="561339"/>
                </a:moveTo>
                <a:lnTo>
                  <a:pt x="806896" y="558800"/>
                </a:lnTo>
                <a:lnTo>
                  <a:pt x="815703" y="558800"/>
                </a:lnTo>
                <a:lnTo>
                  <a:pt x="813536" y="560070"/>
                </a:lnTo>
                <a:lnTo>
                  <a:pt x="809259" y="561339"/>
                </a:lnTo>
                <a:close/>
              </a:path>
              <a:path w="879475" h="1162050">
                <a:moveTo>
                  <a:pt x="100403" y="566420"/>
                </a:moveTo>
                <a:lnTo>
                  <a:pt x="87926" y="566420"/>
                </a:lnTo>
                <a:lnTo>
                  <a:pt x="90309" y="565150"/>
                </a:lnTo>
                <a:lnTo>
                  <a:pt x="90059" y="565150"/>
                </a:lnTo>
                <a:lnTo>
                  <a:pt x="89868" y="563879"/>
                </a:lnTo>
                <a:lnTo>
                  <a:pt x="96575" y="563879"/>
                </a:lnTo>
                <a:lnTo>
                  <a:pt x="100403" y="566420"/>
                </a:lnTo>
                <a:close/>
              </a:path>
              <a:path w="879475" h="1162050">
                <a:moveTo>
                  <a:pt x="805275" y="567689"/>
                </a:moveTo>
                <a:lnTo>
                  <a:pt x="798543" y="567689"/>
                </a:lnTo>
                <a:lnTo>
                  <a:pt x="799222" y="566420"/>
                </a:lnTo>
                <a:lnTo>
                  <a:pt x="805200" y="566420"/>
                </a:lnTo>
                <a:lnTo>
                  <a:pt x="805275" y="567689"/>
                </a:lnTo>
                <a:close/>
              </a:path>
              <a:path w="879475" h="1162050">
                <a:moveTo>
                  <a:pt x="104690" y="571500"/>
                </a:moveTo>
                <a:lnTo>
                  <a:pt x="58802" y="571500"/>
                </a:lnTo>
                <a:lnTo>
                  <a:pt x="56123" y="570229"/>
                </a:lnTo>
                <a:lnTo>
                  <a:pt x="55148" y="568960"/>
                </a:lnTo>
                <a:lnTo>
                  <a:pt x="103100" y="568960"/>
                </a:lnTo>
                <a:lnTo>
                  <a:pt x="104449" y="570229"/>
                </a:lnTo>
                <a:lnTo>
                  <a:pt x="104690" y="571500"/>
                </a:lnTo>
                <a:close/>
              </a:path>
              <a:path w="879475" h="1162050">
                <a:moveTo>
                  <a:pt x="113133" y="582929"/>
                </a:moveTo>
                <a:lnTo>
                  <a:pt x="60667" y="582929"/>
                </a:lnTo>
                <a:lnTo>
                  <a:pt x="62351" y="579120"/>
                </a:lnTo>
                <a:lnTo>
                  <a:pt x="63250" y="576579"/>
                </a:lnTo>
                <a:lnTo>
                  <a:pt x="64075" y="575310"/>
                </a:lnTo>
                <a:lnTo>
                  <a:pt x="62744" y="574039"/>
                </a:lnTo>
                <a:lnTo>
                  <a:pt x="96804" y="574039"/>
                </a:lnTo>
                <a:lnTo>
                  <a:pt x="95646" y="575310"/>
                </a:lnTo>
                <a:lnTo>
                  <a:pt x="96183" y="576579"/>
                </a:lnTo>
                <a:lnTo>
                  <a:pt x="96460" y="577850"/>
                </a:lnTo>
                <a:lnTo>
                  <a:pt x="105893" y="577850"/>
                </a:lnTo>
                <a:lnTo>
                  <a:pt x="106134" y="579120"/>
                </a:lnTo>
                <a:lnTo>
                  <a:pt x="110476" y="579120"/>
                </a:lnTo>
                <a:lnTo>
                  <a:pt x="112993" y="580389"/>
                </a:lnTo>
                <a:lnTo>
                  <a:pt x="113133" y="582929"/>
                </a:lnTo>
                <a:close/>
              </a:path>
              <a:path w="879475" h="1162050">
                <a:moveTo>
                  <a:pt x="105893" y="577850"/>
                </a:moveTo>
                <a:lnTo>
                  <a:pt x="97628" y="577850"/>
                </a:lnTo>
                <a:lnTo>
                  <a:pt x="98804" y="576579"/>
                </a:lnTo>
                <a:lnTo>
                  <a:pt x="99953" y="576579"/>
                </a:lnTo>
                <a:lnTo>
                  <a:pt x="99187" y="574039"/>
                </a:lnTo>
                <a:lnTo>
                  <a:pt x="105171" y="574039"/>
                </a:lnTo>
                <a:lnTo>
                  <a:pt x="105893" y="577850"/>
                </a:lnTo>
                <a:close/>
              </a:path>
              <a:path w="879475" h="1162050">
                <a:moveTo>
                  <a:pt x="795539" y="586739"/>
                </a:moveTo>
                <a:lnTo>
                  <a:pt x="790593" y="586739"/>
                </a:lnTo>
                <a:lnTo>
                  <a:pt x="791905" y="584200"/>
                </a:lnTo>
                <a:lnTo>
                  <a:pt x="791368" y="584200"/>
                </a:lnTo>
                <a:lnTo>
                  <a:pt x="791100" y="582929"/>
                </a:lnTo>
                <a:lnTo>
                  <a:pt x="797804" y="582929"/>
                </a:lnTo>
                <a:lnTo>
                  <a:pt x="796573" y="584200"/>
                </a:lnTo>
                <a:lnTo>
                  <a:pt x="795539" y="586739"/>
                </a:lnTo>
                <a:close/>
              </a:path>
              <a:path w="879475" h="1162050">
                <a:moveTo>
                  <a:pt x="110375" y="589279"/>
                </a:moveTo>
                <a:lnTo>
                  <a:pt x="53243" y="589279"/>
                </a:lnTo>
                <a:lnTo>
                  <a:pt x="54419" y="588010"/>
                </a:lnTo>
                <a:lnTo>
                  <a:pt x="55215" y="588010"/>
                </a:lnTo>
                <a:lnTo>
                  <a:pt x="54993" y="586739"/>
                </a:lnTo>
                <a:lnTo>
                  <a:pt x="54295" y="585470"/>
                </a:lnTo>
                <a:lnTo>
                  <a:pt x="111190" y="585470"/>
                </a:lnTo>
                <a:lnTo>
                  <a:pt x="109176" y="586739"/>
                </a:lnTo>
                <a:lnTo>
                  <a:pt x="110375" y="589279"/>
                </a:lnTo>
                <a:close/>
              </a:path>
              <a:path w="879475" h="1162050">
                <a:moveTo>
                  <a:pt x="127403" y="613410"/>
                </a:moveTo>
                <a:lnTo>
                  <a:pt x="105319" y="613410"/>
                </a:lnTo>
                <a:lnTo>
                  <a:pt x="112275" y="608329"/>
                </a:lnTo>
                <a:lnTo>
                  <a:pt x="111559" y="607060"/>
                </a:lnTo>
                <a:lnTo>
                  <a:pt x="114410" y="595629"/>
                </a:lnTo>
                <a:lnTo>
                  <a:pt x="113051" y="589279"/>
                </a:lnTo>
                <a:lnTo>
                  <a:pt x="119222" y="586739"/>
                </a:lnTo>
                <a:lnTo>
                  <a:pt x="122532" y="589279"/>
                </a:lnTo>
                <a:lnTo>
                  <a:pt x="128072" y="593089"/>
                </a:lnTo>
                <a:lnTo>
                  <a:pt x="126037" y="600678"/>
                </a:lnTo>
                <a:lnTo>
                  <a:pt x="125899" y="600710"/>
                </a:lnTo>
                <a:lnTo>
                  <a:pt x="124666" y="605789"/>
                </a:lnTo>
                <a:lnTo>
                  <a:pt x="136559" y="605789"/>
                </a:lnTo>
                <a:lnTo>
                  <a:pt x="137793" y="607060"/>
                </a:lnTo>
                <a:lnTo>
                  <a:pt x="142856" y="607060"/>
                </a:lnTo>
                <a:lnTo>
                  <a:pt x="144815" y="612139"/>
                </a:lnTo>
                <a:lnTo>
                  <a:pt x="126703" y="612139"/>
                </a:lnTo>
                <a:lnTo>
                  <a:pt x="127403" y="613410"/>
                </a:lnTo>
                <a:close/>
              </a:path>
              <a:path w="879475" h="1162050">
                <a:moveTo>
                  <a:pt x="110063" y="600710"/>
                </a:moveTo>
                <a:lnTo>
                  <a:pt x="78903" y="600710"/>
                </a:lnTo>
                <a:lnTo>
                  <a:pt x="81669" y="595629"/>
                </a:lnTo>
                <a:lnTo>
                  <a:pt x="81822" y="594360"/>
                </a:lnTo>
                <a:lnTo>
                  <a:pt x="82463" y="591820"/>
                </a:lnTo>
                <a:lnTo>
                  <a:pt x="101578" y="591820"/>
                </a:lnTo>
                <a:lnTo>
                  <a:pt x="100747" y="590550"/>
                </a:lnTo>
                <a:lnTo>
                  <a:pt x="110974" y="590550"/>
                </a:lnTo>
                <a:lnTo>
                  <a:pt x="112772" y="594360"/>
                </a:lnTo>
                <a:lnTo>
                  <a:pt x="110678" y="598170"/>
                </a:lnTo>
                <a:lnTo>
                  <a:pt x="110063" y="600710"/>
                </a:lnTo>
                <a:close/>
              </a:path>
              <a:path w="879475" h="1162050">
                <a:moveTo>
                  <a:pt x="86855" y="632460"/>
                </a:moveTo>
                <a:lnTo>
                  <a:pt x="82529" y="626110"/>
                </a:lnTo>
                <a:lnTo>
                  <a:pt x="73564" y="622300"/>
                </a:lnTo>
                <a:lnTo>
                  <a:pt x="72101" y="613410"/>
                </a:lnTo>
                <a:lnTo>
                  <a:pt x="64619" y="608329"/>
                </a:lnTo>
                <a:lnTo>
                  <a:pt x="67479" y="600710"/>
                </a:lnTo>
                <a:lnTo>
                  <a:pt x="67518" y="594360"/>
                </a:lnTo>
                <a:lnTo>
                  <a:pt x="63825" y="591820"/>
                </a:lnTo>
                <a:lnTo>
                  <a:pt x="78357" y="591820"/>
                </a:lnTo>
                <a:lnTo>
                  <a:pt x="75928" y="593089"/>
                </a:lnTo>
                <a:lnTo>
                  <a:pt x="75373" y="596900"/>
                </a:lnTo>
                <a:lnTo>
                  <a:pt x="77096" y="599439"/>
                </a:lnTo>
                <a:lnTo>
                  <a:pt x="78903" y="600710"/>
                </a:lnTo>
                <a:lnTo>
                  <a:pt x="110063" y="600710"/>
                </a:lnTo>
                <a:lnTo>
                  <a:pt x="108832" y="605789"/>
                </a:lnTo>
                <a:lnTo>
                  <a:pt x="107091" y="608329"/>
                </a:lnTo>
                <a:lnTo>
                  <a:pt x="105319" y="613410"/>
                </a:lnTo>
                <a:lnTo>
                  <a:pt x="144068" y="613410"/>
                </a:lnTo>
                <a:lnTo>
                  <a:pt x="142738" y="615950"/>
                </a:lnTo>
                <a:lnTo>
                  <a:pt x="142061" y="621029"/>
                </a:lnTo>
                <a:lnTo>
                  <a:pt x="145025" y="624839"/>
                </a:lnTo>
                <a:lnTo>
                  <a:pt x="121201" y="624839"/>
                </a:lnTo>
                <a:lnTo>
                  <a:pt x="120992" y="626110"/>
                </a:lnTo>
                <a:lnTo>
                  <a:pt x="147035" y="626110"/>
                </a:lnTo>
                <a:lnTo>
                  <a:pt x="149045" y="627379"/>
                </a:lnTo>
                <a:lnTo>
                  <a:pt x="92633" y="627379"/>
                </a:lnTo>
                <a:lnTo>
                  <a:pt x="86855" y="632460"/>
                </a:lnTo>
                <a:close/>
              </a:path>
              <a:path w="879475" h="1162050">
                <a:moveTo>
                  <a:pt x="136559" y="605789"/>
                </a:moveTo>
                <a:lnTo>
                  <a:pt x="124666" y="605789"/>
                </a:lnTo>
                <a:lnTo>
                  <a:pt x="126037" y="600678"/>
                </a:lnTo>
                <a:lnTo>
                  <a:pt x="131488" y="599439"/>
                </a:lnTo>
                <a:lnTo>
                  <a:pt x="133153" y="598170"/>
                </a:lnTo>
                <a:lnTo>
                  <a:pt x="138242" y="599439"/>
                </a:lnTo>
                <a:lnTo>
                  <a:pt x="135325" y="604520"/>
                </a:lnTo>
                <a:lnTo>
                  <a:pt x="136559" y="605789"/>
                </a:lnTo>
                <a:close/>
              </a:path>
              <a:path w="879475" h="1162050">
                <a:moveTo>
                  <a:pt x="142856" y="607060"/>
                </a:moveTo>
                <a:lnTo>
                  <a:pt x="137793" y="607060"/>
                </a:lnTo>
                <a:lnTo>
                  <a:pt x="142366" y="605789"/>
                </a:lnTo>
                <a:lnTo>
                  <a:pt x="142856" y="607060"/>
                </a:lnTo>
                <a:close/>
              </a:path>
              <a:path w="879475" h="1162050">
                <a:moveTo>
                  <a:pt x="144068" y="613410"/>
                </a:moveTo>
                <a:lnTo>
                  <a:pt x="127403" y="613410"/>
                </a:lnTo>
                <a:lnTo>
                  <a:pt x="127584" y="612139"/>
                </a:lnTo>
                <a:lnTo>
                  <a:pt x="145025" y="612139"/>
                </a:lnTo>
                <a:lnTo>
                  <a:pt x="144068" y="613410"/>
                </a:lnTo>
                <a:close/>
              </a:path>
              <a:path w="879475" h="1162050">
                <a:moveTo>
                  <a:pt x="771180" y="614679"/>
                </a:moveTo>
                <a:lnTo>
                  <a:pt x="707928" y="614679"/>
                </a:lnTo>
                <a:lnTo>
                  <a:pt x="708550" y="613410"/>
                </a:lnTo>
                <a:lnTo>
                  <a:pt x="708234" y="612139"/>
                </a:lnTo>
                <a:lnTo>
                  <a:pt x="773701" y="612139"/>
                </a:lnTo>
                <a:lnTo>
                  <a:pt x="772421" y="613410"/>
                </a:lnTo>
                <a:lnTo>
                  <a:pt x="771180" y="614679"/>
                </a:lnTo>
                <a:close/>
              </a:path>
              <a:path w="879475" h="1162050">
                <a:moveTo>
                  <a:pt x="128550" y="647700"/>
                </a:moveTo>
                <a:lnTo>
                  <a:pt x="125057" y="647700"/>
                </a:lnTo>
                <a:lnTo>
                  <a:pt x="122522" y="646429"/>
                </a:lnTo>
                <a:lnTo>
                  <a:pt x="109396" y="646429"/>
                </a:lnTo>
                <a:lnTo>
                  <a:pt x="105224" y="641350"/>
                </a:lnTo>
                <a:lnTo>
                  <a:pt x="104362" y="638810"/>
                </a:lnTo>
                <a:lnTo>
                  <a:pt x="95811" y="638810"/>
                </a:lnTo>
                <a:lnTo>
                  <a:pt x="95313" y="632460"/>
                </a:lnTo>
                <a:lnTo>
                  <a:pt x="92633" y="627379"/>
                </a:lnTo>
                <a:lnTo>
                  <a:pt x="149045" y="627379"/>
                </a:lnTo>
                <a:lnTo>
                  <a:pt x="167730" y="622300"/>
                </a:lnTo>
                <a:lnTo>
                  <a:pt x="162456" y="629920"/>
                </a:lnTo>
                <a:lnTo>
                  <a:pt x="132167" y="629920"/>
                </a:lnTo>
                <a:lnTo>
                  <a:pt x="132424" y="631189"/>
                </a:lnTo>
                <a:lnTo>
                  <a:pt x="161577" y="631189"/>
                </a:lnTo>
                <a:lnTo>
                  <a:pt x="157635" y="638810"/>
                </a:lnTo>
                <a:lnTo>
                  <a:pt x="157185" y="640079"/>
                </a:lnTo>
                <a:lnTo>
                  <a:pt x="124972" y="640079"/>
                </a:lnTo>
                <a:lnTo>
                  <a:pt x="127953" y="646429"/>
                </a:lnTo>
                <a:lnTo>
                  <a:pt x="122522" y="646429"/>
                </a:lnTo>
                <a:lnTo>
                  <a:pt x="113921" y="647700"/>
                </a:lnTo>
                <a:lnTo>
                  <a:pt x="128550" y="647700"/>
                </a:lnTo>
                <a:close/>
              </a:path>
              <a:path w="879475" h="1162050">
                <a:moveTo>
                  <a:pt x="147035" y="626110"/>
                </a:moveTo>
                <a:lnTo>
                  <a:pt x="121939" y="626110"/>
                </a:lnTo>
                <a:lnTo>
                  <a:pt x="121651" y="624839"/>
                </a:lnTo>
                <a:lnTo>
                  <a:pt x="145025" y="624839"/>
                </a:lnTo>
                <a:lnTo>
                  <a:pt x="147035" y="626110"/>
                </a:lnTo>
                <a:close/>
              </a:path>
              <a:path w="879475" h="1162050">
                <a:moveTo>
                  <a:pt x="161577" y="631189"/>
                </a:moveTo>
                <a:lnTo>
                  <a:pt x="133641" y="631189"/>
                </a:lnTo>
                <a:lnTo>
                  <a:pt x="133573" y="629920"/>
                </a:lnTo>
                <a:lnTo>
                  <a:pt x="162456" y="629920"/>
                </a:lnTo>
                <a:lnTo>
                  <a:pt x="161577" y="631189"/>
                </a:lnTo>
                <a:close/>
              </a:path>
              <a:path w="879475" h="1162050">
                <a:moveTo>
                  <a:pt x="182820" y="638810"/>
                </a:moveTo>
                <a:lnTo>
                  <a:pt x="171614" y="638810"/>
                </a:lnTo>
                <a:lnTo>
                  <a:pt x="177738" y="636270"/>
                </a:lnTo>
                <a:lnTo>
                  <a:pt x="168763" y="632460"/>
                </a:lnTo>
                <a:lnTo>
                  <a:pt x="172628" y="629920"/>
                </a:lnTo>
                <a:lnTo>
                  <a:pt x="174714" y="629920"/>
                </a:lnTo>
                <a:lnTo>
                  <a:pt x="179909" y="631189"/>
                </a:lnTo>
                <a:lnTo>
                  <a:pt x="181756" y="636270"/>
                </a:lnTo>
                <a:lnTo>
                  <a:pt x="182820" y="638810"/>
                </a:lnTo>
                <a:close/>
              </a:path>
              <a:path w="879475" h="1162050">
                <a:moveTo>
                  <a:pt x="194864" y="662939"/>
                </a:moveTo>
                <a:lnTo>
                  <a:pt x="184194" y="662939"/>
                </a:lnTo>
                <a:lnTo>
                  <a:pt x="185687" y="659129"/>
                </a:lnTo>
                <a:lnTo>
                  <a:pt x="184444" y="652779"/>
                </a:lnTo>
                <a:lnTo>
                  <a:pt x="184683" y="648970"/>
                </a:lnTo>
                <a:lnTo>
                  <a:pt x="190931" y="643889"/>
                </a:lnTo>
                <a:lnTo>
                  <a:pt x="191419" y="642620"/>
                </a:lnTo>
                <a:lnTo>
                  <a:pt x="191084" y="637539"/>
                </a:lnTo>
                <a:lnTo>
                  <a:pt x="191820" y="635000"/>
                </a:lnTo>
                <a:lnTo>
                  <a:pt x="192375" y="631189"/>
                </a:lnTo>
                <a:lnTo>
                  <a:pt x="211990" y="645160"/>
                </a:lnTo>
                <a:lnTo>
                  <a:pt x="211904" y="648970"/>
                </a:lnTo>
                <a:lnTo>
                  <a:pt x="195208" y="648970"/>
                </a:lnTo>
                <a:lnTo>
                  <a:pt x="191754" y="654050"/>
                </a:lnTo>
                <a:lnTo>
                  <a:pt x="193485" y="661670"/>
                </a:lnTo>
                <a:lnTo>
                  <a:pt x="194779" y="661981"/>
                </a:lnTo>
                <a:lnTo>
                  <a:pt x="194864" y="662939"/>
                </a:lnTo>
                <a:close/>
              </a:path>
              <a:path w="879475" h="1162050">
                <a:moveTo>
                  <a:pt x="181709" y="647700"/>
                </a:moveTo>
                <a:lnTo>
                  <a:pt x="154651" y="647700"/>
                </a:lnTo>
                <a:lnTo>
                  <a:pt x="161511" y="646429"/>
                </a:lnTo>
                <a:lnTo>
                  <a:pt x="162008" y="638810"/>
                </a:lnTo>
                <a:lnTo>
                  <a:pt x="166524" y="633729"/>
                </a:lnTo>
                <a:lnTo>
                  <a:pt x="171614" y="638810"/>
                </a:lnTo>
                <a:lnTo>
                  <a:pt x="182820" y="638810"/>
                </a:lnTo>
                <a:lnTo>
                  <a:pt x="184416" y="642620"/>
                </a:lnTo>
                <a:lnTo>
                  <a:pt x="181709" y="647700"/>
                </a:lnTo>
                <a:close/>
              </a:path>
              <a:path w="879475" h="1162050">
                <a:moveTo>
                  <a:pt x="147876" y="660400"/>
                </a:moveTo>
                <a:lnTo>
                  <a:pt x="144405" y="656589"/>
                </a:lnTo>
                <a:lnTo>
                  <a:pt x="136070" y="656589"/>
                </a:lnTo>
                <a:lnTo>
                  <a:pt x="133830" y="651510"/>
                </a:lnTo>
                <a:lnTo>
                  <a:pt x="132810" y="646429"/>
                </a:lnTo>
                <a:lnTo>
                  <a:pt x="130646" y="642620"/>
                </a:lnTo>
                <a:lnTo>
                  <a:pt x="124972" y="640079"/>
                </a:lnTo>
                <a:lnTo>
                  <a:pt x="157185" y="640079"/>
                </a:lnTo>
                <a:lnTo>
                  <a:pt x="156286" y="642620"/>
                </a:lnTo>
                <a:lnTo>
                  <a:pt x="155877" y="643889"/>
                </a:lnTo>
                <a:lnTo>
                  <a:pt x="143935" y="643889"/>
                </a:lnTo>
                <a:lnTo>
                  <a:pt x="143628" y="645160"/>
                </a:lnTo>
                <a:lnTo>
                  <a:pt x="142710" y="646429"/>
                </a:lnTo>
                <a:lnTo>
                  <a:pt x="142385" y="648970"/>
                </a:lnTo>
                <a:lnTo>
                  <a:pt x="141132" y="654050"/>
                </a:lnTo>
                <a:lnTo>
                  <a:pt x="167137" y="654050"/>
                </a:lnTo>
                <a:lnTo>
                  <a:pt x="166624" y="655320"/>
                </a:lnTo>
                <a:lnTo>
                  <a:pt x="151034" y="655320"/>
                </a:lnTo>
                <a:lnTo>
                  <a:pt x="151346" y="656589"/>
                </a:lnTo>
                <a:lnTo>
                  <a:pt x="144405" y="656589"/>
                </a:lnTo>
                <a:lnTo>
                  <a:pt x="139792" y="657860"/>
                </a:lnTo>
                <a:lnTo>
                  <a:pt x="151659" y="657860"/>
                </a:lnTo>
                <a:lnTo>
                  <a:pt x="151972" y="659129"/>
                </a:lnTo>
                <a:lnTo>
                  <a:pt x="149293" y="659129"/>
                </a:lnTo>
                <a:lnTo>
                  <a:pt x="147876" y="660400"/>
                </a:lnTo>
                <a:close/>
              </a:path>
              <a:path w="879475" h="1162050">
                <a:moveTo>
                  <a:pt x="167137" y="654050"/>
                </a:moveTo>
                <a:lnTo>
                  <a:pt x="141132" y="654050"/>
                </a:lnTo>
                <a:lnTo>
                  <a:pt x="144643" y="652779"/>
                </a:lnTo>
                <a:lnTo>
                  <a:pt x="147398" y="651510"/>
                </a:lnTo>
                <a:lnTo>
                  <a:pt x="147790" y="648970"/>
                </a:lnTo>
                <a:lnTo>
                  <a:pt x="147169" y="646429"/>
                </a:lnTo>
                <a:lnTo>
                  <a:pt x="146901" y="643889"/>
                </a:lnTo>
                <a:lnTo>
                  <a:pt x="155877" y="643889"/>
                </a:lnTo>
                <a:lnTo>
                  <a:pt x="154651" y="647700"/>
                </a:lnTo>
                <a:lnTo>
                  <a:pt x="181709" y="647700"/>
                </a:lnTo>
                <a:lnTo>
                  <a:pt x="181032" y="648970"/>
                </a:lnTo>
                <a:lnTo>
                  <a:pt x="169710" y="648970"/>
                </a:lnTo>
                <a:lnTo>
                  <a:pt x="169414" y="650239"/>
                </a:lnTo>
                <a:lnTo>
                  <a:pt x="168102" y="651510"/>
                </a:lnTo>
                <a:lnTo>
                  <a:pt x="167137" y="654050"/>
                </a:lnTo>
                <a:close/>
              </a:path>
              <a:path w="879475" h="1162050">
                <a:moveTo>
                  <a:pt x="711458" y="659129"/>
                </a:moveTo>
                <a:lnTo>
                  <a:pt x="643145" y="659129"/>
                </a:lnTo>
                <a:lnTo>
                  <a:pt x="650532" y="648970"/>
                </a:lnTo>
                <a:lnTo>
                  <a:pt x="654358" y="643889"/>
                </a:lnTo>
                <a:lnTo>
                  <a:pt x="654598" y="643889"/>
                </a:lnTo>
                <a:lnTo>
                  <a:pt x="655153" y="646429"/>
                </a:lnTo>
                <a:lnTo>
                  <a:pt x="655842" y="648970"/>
                </a:lnTo>
                <a:lnTo>
                  <a:pt x="729878" y="648970"/>
                </a:lnTo>
                <a:lnTo>
                  <a:pt x="723486" y="654050"/>
                </a:lnTo>
                <a:lnTo>
                  <a:pt x="722011" y="655320"/>
                </a:lnTo>
                <a:lnTo>
                  <a:pt x="705144" y="655320"/>
                </a:lnTo>
                <a:lnTo>
                  <a:pt x="705277" y="656589"/>
                </a:lnTo>
                <a:lnTo>
                  <a:pt x="719419" y="656589"/>
                </a:lnTo>
                <a:lnTo>
                  <a:pt x="713199" y="657860"/>
                </a:lnTo>
                <a:lnTo>
                  <a:pt x="711458" y="659129"/>
                </a:lnTo>
                <a:close/>
              </a:path>
              <a:path w="879475" h="1162050">
                <a:moveTo>
                  <a:pt x="173518" y="670560"/>
                </a:moveTo>
                <a:lnTo>
                  <a:pt x="166561" y="669289"/>
                </a:lnTo>
                <a:lnTo>
                  <a:pt x="167022" y="660400"/>
                </a:lnTo>
                <a:lnTo>
                  <a:pt x="160869" y="659129"/>
                </a:lnTo>
                <a:lnTo>
                  <a:pt x="169155" y="659129"/>
                </a:lnTo>
                <a:lnTo>
                  <a:pt x="171098" y="657860"/>
                </a:lnTo>
                <a:lnTo>
                  <a:pt x="172121" y="656589"/>
                </a:lnTo>
                <a:lnTo>
                  <a:pt x="173231" y="656589"/>
                </a:lnTo>
                <a:lnTo>
                  <a:pt x="173097" y="654050"/>
                </a:lnTo>
                <a:lnTo>
                  <a:pt x="173251" y="652779"/>
                </a:lnTo>
                <a:lnTo>
                  <a:pt x="172532" y="650239"/>
                </a:lnTo>
                <a:lnTo>
                  <a:pt x="169710" y="648970"/>
                </a:lnTo>
                <a:lnTo>
                  <a:pt x="181032" y="648970"/>
                </a:lnTo>
                <a:lnTo>
                  <a:pt x="179001" y="652779"/>
                </a:lnTo>
                <a:lnTo>
                  <a:pt x="180082" y="657860"/>
                </a:lnTo>
                <a:lnTo>
                  <a:pt x="179882" y="661670"/>
                </a:lnTo>
                <a:lnTo>
                  <a:pt x="184194" y="662939"/>
                </a:lnTo>
                <a:lnTo>
                  <a:pt x="180013" y="662939"/>
                </a:lnTo>
                <a:lnTo>
                  <a:pt x="176818" y="668020"/>
                </a:lnTo>
                <a:lnTo>
                  <a:pt x="173518" y="670560"/>
                </a:lnTo>
                <a:close/>
              </a:path>
              <a:path w="879475" h="1162050">
                <a:moveTo>
                  <a:pt x="216473" y="656589"/>
                </a:moveTo>
                <a:lnTo>
                  <a:pt x="202431" y="656589"/>
                </a:lnTo>
                <a:lnTo>
                  <a:pt x="203198" y="655320"/>
                </a:lnTo>
                <a:lnTo>
                  <a:pt x="203848" y="655320"/>
                </a:lnTo>
                <a:lnTo>
                  <a:pt x="195208" y="648970"/>
                </a:lnTo>
                <a:lnTo>
                  <a:pt x="211904" y="648970"/>
                </a:lnTo>
                <a:lnTo>
                  <a:pt x="211876" y="650239"/>
                </a:lnTo>
                <a:lnTo>
                  <a:pt x="214783" y="654050"/>
                </a:lnTo>
                <a:lnTo>
                  <a:pt x="216473" y="656589"/>
                </a:lnTo>
                <a:close/>
              </a:path>
              <a:path w="879475" h="1162050">
                <a:moveTo>
                  <a:pt x="198753" y="662936"/>
                </a:moveTo>
                <a:lnTo>
                  <a:pt x="194779" y="661981"/>
                </a:lnTo>
                <a:lnTo>
                  <a:pt x="194529" y="659129"/>
                </a:lnTo>
                <a:lnTo>
                  <a:pt x="197026" y="654050"/>
                </a:lnTo>
                <a:lnTo>
                  <a:pt x="202431" y="656589"/>
                </a:lnTo>
                <a:lnTo>
                  <a:pt x="216473" y="656589"/>
                </a:lnTo>
                <a:lnTo>
                  <a:pt x="217317" y="657860"/>
                </a:lnTo>
                <a:lnTo>
                  <a:pt x="216392" y="661670"/>
                </a:lnTo>
                <a:lnTo>
                  <a:pt x="201139" y="661670"/>
                </a:lnTo>
                <a:lnTo>
                  <a:pt x="198753" y="662936"/>
                </a:lnTo>
                <a:close/>
              </a:path>
              <a:path w="879475" h="1162050">
                <a:moveTo>
                  <a:pt x="156162" y="665479"/>
                </a:moveTo>
                <a:lnTo>
                  <a:pt x="155196" y="655320"/>
                </a:lnTo>
                <a:lnTo>
                  <a:pt x="166624" y="655320"/>
                </a:lnTo>
                <a:lnTo>
                  <a:pt x="166112" y="656589"/>
                </a:lnTo>
                <a:lnTo>
                  <a:pt x="166687" y="657860"/>
                </a:lnTo>
                <a:lnTo>
                  <a:pt x="167921" y="659129"/>
                </a:lnTo>
                <a:lnTo>
                  <a:pt x="160869" y="659129"/>
                </a:lnTo>
                <a:lnTo>
                  <a:pt x="156162" y="665479"/>
                </a:lnTo>
                <a:close/>
              </a:path>
              <a:path w="879475" h="1162050">
                <a:moveTo>
                  <a:pt x="720951" y="656589"/>
                </a:moveTo>
                <a:lnTo>
                  <a:pt x="706398" y="656589"/>
                </a:lnTo>
                <a:lnTo>
                  <a:pt x="706263" y="655320"/>
                </a:lnTo>
                <a:lnTo>
                  <a:pt x="722011" y="655320"/>
                </a:lnTo>
                <a:lnTo>
                  <a:pt x="720951" y="656589"/>
                </a:lnTo>
                <a:close/>
              </a:path>
              <a:path w="879475" h="1162050">
                <a:moveTo>
                  <a:pt x="688513" y="675639"/>
                </a:moveTo>
                <a:lnTo>
                  <a:pt x="607764" y="675639"/>
                </a:lnTo>
                <a:lnTo>
                  <a:pt x="610443" y="674370"/>
                </a:lnTo>
                <a:lnTo>
                  <a:pt x="612071" y="668020"/>
                </a:lnTo>
                <a:lnTo>
                  <a:pt x="617773" y="666750"/>
                </a:lnTo>
                <a:lnTo>
                  <a:pt x="629360" y="659129"/>
                </a:lnTo>
                <a:lnTo>
                  <a:pt x="635463" y="657860"/>
                </a:lnTo>
                <a:lnTo>
                  <a:pt x="643145" y="659129"/>
                </a:lnTo>
                <a:lnTo>
                  <a:pt x="711458" y="659129"/>
                </a:lnTo>
                <a:lnTo>
                  <a:pt x="709717" y="660400"/>
                </a:lnTo>
                <a:lnTo>
                  <a:pt x="707340" y="668020"/>
                </a:lnTo>
                <a:lnTo>
                  <a:pt x="696745" y="668020"/>
                </a:lnTo>
                <a:lnTo>
                  <a:pt x="691577" y="669289"/>
                </a:lnTo>
                <a:lnTo>
                  <a:pt x="689999" y="673100"/>
                </a:lnTo>
                <a:lnTo>
                  <a:pt x="688513" y="675639"/>
                </a:lnTo>
                <a:close/>
              </a:path>
              <a:path w="879475" h="1162050">
                <a:moveTo>
                  <a:pt x="207100" y="666750"/>
                </a:moveTo>
                <a:lnTo>
                  <a:pt x="205435" y="666750"/>
                </a:lnTo>
                <a:lnTo>
                  <a:pt x="201139" y="661670"/>
                </a:lnTo>
                <a:lnTo>
                  <a:pt x="216392" y="661670"/>
                </a:lnTo>
                <a:lnTo>
                  <a:pt x="216084" y="662939"/>
                </a:lnTo>
                <a:lnTo>
                  <a:pt x="214630" y="662939"/>
                </a:lnTo>
                <a:lnTo>
                  <a:pt x="212410" y="664210"/>
                </a:lnTo>
                <a:lnTo>
                  <a:pt x="208641" y="665479"/>
                </a:lnTo>
                <a:lnTo>
                  <a:pt x="207100" y="666750"/>
                </a:lnTo>
                <a:close/>
              </a:path>
              <a:path w="879475" h="1162050">
                <a:moveTo>
                  <a:pt x="185487" y="669289"/>
                </a:moveTo>
                <a:lnTo>
                  <a:pt x="180013" y="662939"/>
                </a:lnTo>
                <a:lnTo>
                  <a:pt x="198767" y="662939"/>
                </a:lnTo>
                <a:lnTo>
                  <a:pt x="195485" y="664210"/>
                </a:lnTo>
                <a:lnTo>
                  <a:pt x="192988" y="668020"/>
                </a:lnTo>
                <a:lnTo>
                  <a:pt x="187573" y="668020"/>
                </a:lnTo>
                <a:lnTo>
                  <a:pt x="185487" y="669289"/>
                </a:lnTo>
                <a:close/>
              </a:path>
              <a:path w="879475" h="1162050">
                <a:moveTo>
                  <a:pt x="700206" y="673100"/>
                </a:moveTo>
                <a:lnTo>
                  <a:pt x="699816" y="671829"/>
                </a:lnTo>
                <a:lnTo>
                  <a:pt x="701623" y="670560"/>
                </a:lnTo>
                <a:lnTo>
                  <a:pt x="701623" y="669289"/>
                </a:lnTo>
                <a:lnTo>
                  <a:pt x="699154" y="669289"/>
                </a:lnTo>
                <a:lnTo>
                  <a:pt x="696792" y="668044"/>
                </a:lnTo>
                <a:lnTo>
                  <a:pt x="707340" y="668020"/>
                </a:lnTo>
                <a:lnTo>
                  <a:pt x="706944" y="669289"/>
                </a:lnTo>
                <a:lnTo>
                  <a:pt x="703518" y="670560"/>
                </a:lnTo>
                <a:lnTo>
                  <a:pt x="700206" y="673100"/>
                </a:lnTo>
                <a:close/>
              </a:path>
              <a:path w="879475" h="1162050">
                <a:moveTo>
                  <a:pt x="216358" y="681989"/>
                </a:moveTo>
                <a:lnTo>
                  <a:pt x="208515" y="681989"/>
                </a:lnTo>
                <a:lnTo>
                  <a:pt x="210449" y="675639"/>
                </a:lnTo>
                <a:lnTo>
                  <a:pt x="211272" y="674370"/>
                </a:lnTo>
                <a:lnTo>
                  <a:pt x="212659" y="670560"/>
                </a:lnTo>
                <a:lnTo>
                  <a:pt x="216726" y="673100"/>
                </a:lnTo>
                <a:lnTo>
                  <a:pt x="220428" y="674370"/>
                </a:lnTo>
                <a:lnTo>
                  <a:pt x="223900" y="676910"/>
                </a:lnTo>
                <a:lnTo>
                  <a:pt x="216104" y="676910"/>
                </a:lnTo>
                <a:lnTo>
                  <a:pt x="216358" y="681989"/>
                </a:lnTo>
                <a:close/>
              </a:path>
              <a:path w="879475" h="1162050">
                <a:moveTo>
                  <a:pt x="219500" y="704850"/>
                </a:moveTo>
                <a:lnTo>
                  <a:pt x="192941" y="704850"/>
                </a:lnTo>
                <a:lnTo>
                  <a:pt x="195552" y="703579"/>
                </a:lnTo>
                <a:lnTo>
                  <a:pt x="195926" y="703579"/>
                </a:lnTo>
                <a:lnTo>
                  <a:pt x="196356" y="702310"/>
                </a:lnTo>
                <a:lnTo>
                  <a:pt x="197160" y="701039"/>
                </a:lnTo>
                <a:lnTo>
                  <a:pt x="191744" y="701039"/>
                </a:lnTo>
                <a:lnTo>
                  <a:pt x="191662" y="700157"/>
                </a:lnTo>
                <a:lnTo>
                  <a:pt x="191563" y="698500"/>
                </a:lnTo>
                <a:lnTo>
                  <a:pt x="191361" y="697229"/>
                </a:lnTo>
                <a:lnTo>
                  <a:pt x="191180" y="694689"/>
                </a:lnTo>
                <a:lnTo>
                  <a:pt x="196882" y="694689"/>
                </a:lnTo>
                <a:lnTo>
                  <a:pt x="199283" y="687070"/>
                </a:lnTo>
                <a:lnTo>
                  <a:pt x="201637" y="680720"/>
                </a:lnTo>
                <a:lnTo>
                  <a:pt x="204058" y="673100"/>
                </a:lnTo>
                <a:lnTo>
                  <a:pt x="208813" y="674370"/>
                </a:lnTo>
                <a:lnTo>
                  <a:pt x="205426" y="680720"/>
                </a:lnTo>
                <a:lnTo>
                  <a:pt x="208515" y="681989"/>
                </a:lnTo>
                <a:lnTo>
                  <a:pt x="216358" y="681989"/>
                </a:lnTo>
                <a:lnTo>
                  <a:pt x="216485" y="684529"/>
                </a:lnTo>
                <a:lnTo>
                  <a:pt x="221605" y="690879"/>
                </a:lnTo>
                <a:lnTo>
                  <a:pt x="220820" y="699770"/>
                </a:lnTo>
                <a:lnTo>
                  <a:pt x="230624" y="699770"/>
                </a:lnTo>
                <a:lnTo>
                  <a:pt x="231297" y="701039"/>
                </a:lnTo>
                <a:lnTo>
                  <a:pt x="235014" y="702310"/>
                </a:lnTo>
                <a:lnTo>
                  <a:pt x="221987" y="702310"/>
                </a:lnTo>
                <a:lnTo>
                  <a:pt x="219500" y="704850"/>
                </a:lnTo>
                <a:close/>
              </a:path>
              <a:path w="879475" h="1162050">
                <a:moveTo>
                  <a:pt x="679962" y="684529"/>
                </a:moveTo>
                <a:lnTo>
                  <a:pt x="590639" y="684529"/>
                </a:lnTo>
                <a:lnTo>
                  <a:pt x="594255" y="681989"/>
                </a:lnTo>
                <a:lnTo>
                  <a:pt x="599335" y="680720"/>
                </a:lnTo>
                <a:lnTo>
                  <a:pt x="600273" y="679450"/>
                </a:lnTo>
                <a:lnTo>
                  <a:pt x="601814" y="673100"/>
                </a:lnTo>
                <a:lnTo>
                  <a:pt x="603670" y="673100"/>
                </a:lnTo>
                <a:lnTo>
                  <a:pt x="607764" y="675639"/>
                </a:lnTo>
                <a:lnTo>
                  <a:pt x="688513" y="675639"/>
                </a:lnTo>
                <a:lnTo>
                  <a:pt x="687770" y="676910"/>
                </a:lnTo>
                <a:lnTo>
                  <a:pt x="679962" y="684529"/>
                </a:lnTo>
                <a:close/>
              </a:path>
              <a:path w="879475" h="1162050">
                <a:moveTo>
                  <a:pt x="292348" y="689610"/>
                </a:moveTo>
                <a:lnTo>
                  <a:pt x="263694" y="689610"/>
                </a:lnTo>
                <a:lnTo>
                  <a:pt x="266171" y="684529"/>
                </a:lnTo>
                <a:lnTo>
                  <a:pt x="268161" y="684529"/>
                </a:lnTo>
                <a:lnTo>
                  <a:pt x="263416" y="678179"/>
                </a:lnTo>
                <a:lnTo>
                  <a:pt x="269836" y="678179"/>
                </a:lnTo>
                <a:lnTo>
                  <a:pt x="271357" y="675639"/>
                </a:lnTo>
                <a:lnTo>
                  <a:pt x="278063" y="678179"/>
                </a:lnTo>
                <a:lnTo>
                  <a:pt x="280207" y="680720"/>
                </a:lnTo>
                <a:lnTo>
                  <a:pt x="285560" y="680720"/>
                </a:lnTo>
                <a:lnTo>
                  <a:pt x="286225" y="681989"/>
                </a:lnTo>
                <a:lnTo>
                  <a:pt x="289200" y="685800"/>
                </a:lnTo>
                <a:lnTo>
                  <a:pt x="292348" y="689610"/>
                </a:lnTo>
                <a:close/>
              </a:path>
              <a:path w="879475" h="1162050">
                <a:moveTo>
                  <a:pt x="244247" y="703579"/>
                </a:moveTo>
                <a:lnTo>
                  <a:pt x="238731" y="703579"/>
                </a:lnTo>
                <a:lnTo>
                  <a:pt x="242003" y="698500"/>
                </a:lnTo>
                <a:lnTo>
                  <a:pt x="245533" y="689610"/>
                </a:lnTo>
                <a:lnTo>
                  <a:pt x="246336" y="688339"/>
                </a:lnTo>
                <a:lnTo>
                  <a:pt x="255829" y="687070"/>
                </a:lnTo>
                <a:lnTo>
                  <a:pt x="256317" y="681989"/>
                </a:lnTo>
                <a:lnTo>
                  <a:pt x="257196" y="676910"/>
                </a:lnTo>
                <a:lnTo>
                  <a:pt x="257675" y="676910"/>
                </a:lnTo>
                <a:lnTo>
                  <a:pt x="263607" y="678179"/>
                </a:lnTo>
                <a:lnTo>
                  <a:pt x="263005" y="678179"/>
                </a:lnTo>
                <a:lnTo>
                  <a:pt x="262067" y="681989"/>
                </a:lnTo>
                <a:lnTo>
                  <a:pt x="260306" y="685800"/>
                </a:lnTo>
                <a:lnTo>
                  <a:pt x="263694" y="689610"/>
                </a:lnTo>
                <a:lnTo>
                  <a:pt x="292348" y="689610"/>
                </a:lnTo>
                <a:lnTo>
                  <a:pt x="293382" y="690879"/>
                </a:lnTo>
                <a:lnTo>
                  <a:pt x="318105" y="690879"/>
                </a:lnTo>
                <a:lnTo>
                  <a:pt x="322659" y="693420"/>
                </a:lnTo>
                <a:lnTo>
                  <a:pt x="249973" y="693420"/>
                </a:lnTo>
                <a:lnTo>
                  <a:pt x="248595" y="698500"/>
                </a:lnTo>
                <a:lnTo>
                  <a:pt x="247973" y="699770"/>
                </a:lnTo>
                <a:lnTo>
                  <a:pt x="246873" y="699770"/>
                </a:lnTo>
                <a:lnTo>
                  <a:pt x="246951" y="700157"/>
                </a:lnTo>
                <a:lnTo>
                  <a:pt x="245256" y="701039"/>
                </a:lnTo>
                <a:lnTo>
                  <a:pt x="244347" y="702310"/>
                </a:lnTo>
                <a:lnTo>
                  <a:pt x="244247" y="703579"/>
                </a:lnTo>
                <a:close/>
              </a:path>
              <a:path w="879475" h="1162050">
                <a:moveTo>
                  <a:pt x="285560" y="680720"/>
                </a:moveTo>
                <a:lnTo>
                  <a:pt x="280207" y="680720"/>
                </a:lnTo>
                <a:lnTo>
                  <a:pt x="284895" y="679450"/>
                </a:lnTo>
                <a:lnTo>
                  <a:pt x="285560" y="680720"/>
                </a:lnTo>
                <a:close/>
              </a:path>
              <a:path w="879475" h="1162050">
                <a:moveTo>
                  <a:pt x="674956" y="689610"/>
                </a:moveTo>
                <a:lnTo>
                  <a:pt x="575752" y="689610"/>
                </a:lnTo>
                <a:lnTo>
                  <a:pt x="578660" y="687070"/>
                </a:lnTo>
                <a:lnTo>
                  <a:pt x="580238" y="684529"/>
                </a:lnTo>
                <a:lnTo>
                  <a:pt x="584506" y="681989"/>
                </a:lnTo>
                <a:lnTo>
                  <a:pt x="586744" y="680720"/>
                </a:lnTo>
                <a:lnTo>
                  <a:pt x="590639" y="684529"/>
                </a:lnTo>
                <a:lnTo>
                  <a:pt x="679962" y="684529"/>
                </a:lnTo>
                <a:lnTo>
                  <a:pt x="678642" y="685800"/>
                </a:lnTo>
                <a:lnTo>
                  <a:pt x="674956" y="689610"/>
                </a:lnTo>
                <a:close/>
              </a:path>
              <a:path w="879475" h="1162050">
                <a:moveTo>
                  <a:pt x="313550" y="688339"/>
                </a:moveTo>
                <a:lnTo>
                  <a:pt x="302384" y="688339"/>
                </a:lnTo>
                <a:lnTo>
                  <a:pt x="308996" y="685800"/>
                </a:lnTo>
                <a:lnTo>
                  <a:pt x="313550" y="688339"/>
                </a:lnTo>
                <a:close/>
              </a:path>
              <a:path w="879475" h="1162050">
                <a:moveTo>
                  <a:pt x="318105" y="690879"/>
                </a:moveTo>
                <a:lnTo>
                  <a:pt x="293382" y="690879"/>
                </a:lnTo>
                <a:lnTo>
                  <a:pt x="294281" y="689610"/>
                </a:lnTo>
                <a:lnTo>
                  <a:pt x="295132" y="687070"/>
                </a:lnTo>
                <a:lnTo>
                  <a:pt x="302384" y="688339"/>
                </a:lnTo>
                <a:lnTo>
                  <a:pt x="313550" y="688339"/>
                </a:lnTo>
                <a:lnTo>
                  <a:pt x="318105" y="690879"/>
                </a:lnTo>
                <a:close/>
              </a:path>
              <a:path w="879475" h="1162050">
                <a:moveTo>
                  <a:pt x="615954" y="720089"/>
                </a:moveTo>
                <a:lnTo>
                  <a:pt x="545958" y="720089"/>
                </a:lnTo>
                <a:lnTo>
                  <a:pt x="547690" y="718820"/>
                </a:lnTo>
                <a:lnTo>
                  <a:pt x="549411" y="715010"/>
                </a:lnTo>
                <a:lnTo>
                  <a:pt x="550378" y="712470"/>
                </a:lnTo>
                <a:lnTo>
                  <a:pt x="549230" y="708660"/>
                </a:lnTo>
                <a:lnTo>
                  <a:pt x="548264" y="704850"/>
                </a:lnTo>
                <a:lnTo>
                  <a:pt x="554032" y="699770"/>
                </a:lnTo>
                <a:lnTo>
                  <a:pt x="557555" y="697229"/>
                </a:lnTo>
                <a:lnTo>
                  <a:pt x="566394" y="697229"/>
                </a:lnTo>
                <a:lnTo>
                  <a:pt x="567973" y="688339"/>
                </a:lnTo>
                <a:lnTo>
                  <a:pt x="572968" y="689610"/>
                </a:lnTo>
                <a:lnTo>
                  <a:pt x="674956" y="689610"/>
                </a:lnTo>
                <a:lnTo>
                  <a:pt x="672500" y="692150"/>
                </a:lnTo>
                <a:lnTo>
                  <a:pt x="671332" y="694689"/>
                </a:lnTo>
                <a:lnTo>
                  <a:pt x="658167" y="694689"/>
                </a:lnTo>
                <a:lnTo>
                  <a:pt x="655211" y="695960"/>
                </a:lnTo>
                <a:lnTo>
                  <a:pt x="631818" y="695960"/>
                </a:lnTo>
                <a:lnTo>
                  <a:pt x="629417" y="701039"/>
                </a:lnTo>
                <a:lnTo>
                  <a:pt x="633090" y="704850"/>
                </a:lnTo>
                <a:lnTo>
                  <a:pt x="580688" y="704850"/>
                </a:lnTo>
                <a:lnTo>
                  <a:pt x="579559" y="706120"/>
                </a:lnTo>
                <a:lnTo>
                  <a:pt x="578440" y="706120"/>
                </a:lnTo>
                <a:lnTo>
                  <a:pt x="579080" y="707573"/>
                </a:lnTo>
                <a:lnTo>
                  <a:pt x="579532" y="708660"/>
                </a:lnTo>
                <a:lnTo>
                  <a:pt x="580401" y="709929"/>
                </a:lnTo>
                <a:lnTo>
                  <a:pt x="643229" y="709929"/>
                </a:lnTo>
                <a:lnTo>
                  <a:pt x="642624" y="711200"/>
                </a:lnTo>
                <a:lnTo>
                  <a:pt x="609514" y="711200"/>
                </a:lnTo>
                <a:lnTo>
                  <a:pt x="608970" y="712470"/>
                </a:lnTo>
                <a:lnTo>
                  <a:pt x="608147" y="712470"/>
                </a:lnTo>
                <a:lnTo>
                  <a:pt x="607803" y="713739"/>
                </a:lnTo>
                <a:lnTo>
                  <a:pt x="608310" y="715010"/>
                </a:lnTo>
                <a:lnTo>
                  <a:pt x="619504" y="715010"/>
                </a:lnTo>
                <a:lnTo>
                  <a:pt x="620413" y="717550"/>
                </a:lnTo>
                <a:lnTo>
                  <a:pt x="615954" y="720089"/>
                </a:lnTo>
                <a:close/>
              </a:path>
              <a:path w="879475" h="1162050">
                <a:moveTo>
                  <a:pt x="319175" y="702310"/>
                </a:moveTo>
                <a:lnTo>
                  <a:pt x="251696" y="702310"/>
                </a:lnTo>
                <a:lnTo>
                  <a:pt x="254747" y="698500"/>
                </a:lnTo>
                <a:lnTo>
                  <a:pt x="253350" y="695960"/>
                </a:lnTo>
                <a:lnTo>
                  <a:pt x="249973" y="693420"/>
                </a:lnTo>
                <a:lnTo>
                  <a:pt x="322659" y="693420"/>
                </a:lnTo>
                <a:lnTo>
                  <a:pt x="330398" y="695960"/>
                </a:lnTo>
                <a:lnTo>
                  <a:pt x="339459" y="695960"/>
                </a:lnTo>
                <a:lnTo>
                  <a:pt x="339660" y="697229"/>
                </a:lnTo>
                <a:lnTo>
                  <a:pt x="258565" y="697229"/>
                </a:lnTo>
                <a:lnTo>
                  <a:pt x="258373" y="698500"/>
                </a:lnTo>
                <a:lnTo>
                  <a:pt x="339861" y="698500"/>
                </a:lnTo>
                <a:lnTo>
                  <a:pt x="340263" y="701039"/>
                </a:lnTo>
                <a:lnTo>
                  <a:pt x="319214" y="701039"/>
                </a:lnTo>
                <a:lnTo>
                  <a:pt x="319175" y="702310"/>
                </a:lnTo>
                <a:close/>
              </a:path>
              <a:path w="879475" h="1162050">
                <a:moveTo>
                  <a:pt x="230624" y="699770"/>
                </a:moveTo>
                <a:lnTo>
                  <a:pt x="223719" y="699770"/>
                </a:lnTo>
                <a:lnTo>
                  <a:pt x="225088" y="698500"/>
                </a:lnTo>
                <a:lnTo>
                  <a:pt x="226476" y="695960"/>
                </a:lnTo>
                <a:lnTo>
                  <a:pt x="227930" y="694689"/>
                </a:lnTo>
                <a:lnTo>
                  <a:pt x="230624" y="699770"/>
                </a:lnTo>
                <a:close/>
              </a:path>
              <a:path w="879475" h="1162050">
                <a:moveTo>
                  <a:pt x="339459" y="695960"/>
                </a:moveTo>
                <a:lnTo>
                  <a:pt x="330398" y="695960"/>
                </a:lnTo>
                <a:lnTo>
                  <a:pt x="339258" y="694689"/>
                </a:lnTo>
                <a:lnTo>
                  <a:pt x="339459" y="695960"/>
                </a:lnTo>
                <a:close/>
              </a:path>
              <a:path w="879475" h="1162050">
                <a:moveTo>
                  <a:pt x="661860" y="698500"/>
                </a:moveTo>
                <a:lnTo>
                  <a:pt x="658167" y="694689"/>
                </a:lnTo>
                <a:lnTo>
                  <a:pt x="665745" y="694689"/>
                </a:lnTo>
                <a:lnTo>
                  <a:pt x="661860" y="698500"/>
                </a:lnTo>
                <a:close/>
              </a:path>
              <a:path w="879475" h="1162050">
                <a:moveTo>
                  <a:pt x="670748" y="695960"/>
                </a:moveTo>
                <a:lnTo>
                  <a:pt x="665745" y="694689"/>
                </a:lnTo>
                <a:lnTo>
                  <a:pt x="671332" y="694689"/>
                </a:lnTo>
                <a:lnTo>
                  <a:pt x="670748" y="695960"/>
                </a:lnTo>
                <a:close/>
              </a:path>
              <a:path w="879475" h="1162050">
                <a:moveTo>
                  <a:pt x="653564" y="704850"/>
                </a:moveTo>
                <a:lnTo>
                  <a:pt x="636860" y="704850"/>
                </a:lnTo>
                <a:lnTo>
                  <a:pt x="636620" y="702310"/>
                </a:lnTo>
                <a:lnTo>
                  <a:pt x="633463" y="698500"/>
                </a:lnTo>
                <a:lnTo>
                  <a:pt x="631818" y="695960"/>
                </a:lnTo>
                <a:lnTo>
                  <a:pt x="655211" y="695960"/>
                </a:lnTo>
                <a:lnTo>
                  <a:pt x="656981" y="698500"/>
                </a:lnTo>
                <a:lnTo>
                  <a:pt x="655823" y="701039"/>
                </a:lnTo>
                <a:lnTo>
                  <a:pt x="654865" y="702310"/>
                </a:lnTo>
                <a:lnTo>
                  <a:pt x="653564" y="704850"/>
                </a:lnTo>
                <a:close/>
              </a:path>
              <a:path w="879475" h="1162050">
                <a:moveTo>
                  <a:pt x="339861" y="698500"/>
                </a:moveTo>
                <a:lnTo>
                  <a:pt x="259742" y="698500"/>
                </a:lnTo>
                <a:lnTo>
                  <a:pt x="259836" y="697229"/>
                </a:lnTo>
                <a:lnTo>
                  <a:pt x="339660" y="697229"/>
                </a:lnTo>
                <a:lnTo>
                  <a:pt x="339861" y="698500"/>
                </a:lnTo>
                <a:close/>
              </a:path>
              <a:path w="879475" h="1162050">
                <a:moveTo>
                  <a:pt x="377711" y="704850"/>
                </a:moveTo>
                <a:lnTo>
                  <a:pt x="344482" y="704850"/>
                </a:lnTo>
                <a:lnTo>
                  <a:pt x="344864" y="699770"/>
                </a:lnTo>
                <a:lnTo>
                  <a:pt x="346588" y="698500"/>
                </a:lnTo>
                <a:lnTo>
                  <a:pt x="347267" y="698500"/>
                </a:lnTo>
                <a:lnTo>
                  <a:pt x="348109" y="697229"/>
                </a:lnTo>
                <a:lnTo>
                  <a:pt x="357189" y="698500"/>
                </a:lnTo>
                <a:lnTo>
                  <a:pt x="365540" y="699770"/>
                </a:lnTo>
                <a:lnTo>
                  <a:pt x="375960" y="701039"/>
                </a:lnTo>
                <a:lnTo>
                  <a:pt x="377711" y="704850"/>
                </a:lnTo>
                <a:close/>
              </a:path>
              <a:path w="879475" h="1162050">
                <a:moveTo>
                  <a:pt x="175643" y="772160"/>
                </a:moveTo>
                <a:lnTo>
                  <a:pt x="174359" y="769620"/>
                </a:lnTo>
                <a:lnTo>
                  <a:pt x="172935" y="767079"/>
                </a:lnTo>
                <a:lnTo>
                  <a:pt x="171556" y="763270"/>
                </a:lnTo>
                <a:lnTo>
                  <a:pt x="172733" y="762000"/>
                </a:lnTo>
                <a:lnTo>
                  <a:pt x="172400" y="762000"/>
                </a:lnTo>
                <a:lnTo>
                  <a:pt x="167960" y="754379"/>
                </a:lnTo>
                <a:lnTo>
                  <a:pt x="167364" y="748029"/>
                </a:lnTo>
                <a:lnTo>
                  <a:pt x="168723" y="740410"/>
                </a:lnTo>
                <a:lnTo>
                  <a:pt x="170150" y="732789"/>
                </a:lnTo>
                <a:lnTo>
                  <a:pt x="171268" y="726439"/>
                </a:lnTo>
                <a:lnTo>
                  <a:pt x="172879" y="720089"/>
                </a:lnTo>
                <a:lnTo>
                  <a:pt x="174695" y="713739"/>
                </a:lnTo>
                <a:lnTo>
                  <a:pt x="176426" y="707389"/>
                </a:lnTo>
                <a:lnTo>
                  <a:pt x="181956" y="704850"/>
                </a:lnTo>
                <a:lnTo>
                  <a:pt x="185573" y="699770"/>
                </a:lnTo>
                <a:lnTo>
                  <a:pt x="191715" y="701039"/>
                </a:lnTo>
                <a:lnTo>
                  <a:pt x="192222" y="701039"/>
                </a:lnTo>
                <a:lnTo>
                  <a:pt x="192297" y="702312"/>
                </a:lnTo>
                <a:lnTo>
                  <a:pt x="192529" y="702403"/>
                </a:lnTo>
                <a:lnTo>
                  <a:pt x="192941" y="704850"/>
                </a:lnTo>
                <a:lnTo>
                  <a:pt x="219500" y="704850"/>
                </a:lnTo>
                <a:lnTo>
                  <a:pt x="218256" y="706120"/>
                </a:lnTo>
                <a:lnTo>
                  <a:pt x="212276" y="706120"/>
                </a:lnTo>
                <a:lnTo>
                  <a:pt x="211263" y="707389"/>
                </a:lnTo>
                <a:lnTo>
                  <a:pt x="210976" y="708660"/>
                </a:lnTo>
                <a:lnTo>
                  <a:pt x="211664" y="708660"/>
                </a:lnTo>
                <a:lnTo>
                  <a:pt x="211990" y="709929"/>
                </a:lnTo>
                <a:lnTo>
                  <a:pt x="217740" y="709929"/>
                </a:lnTo>
                <a:lnTo>
                  <a:pt x="222906" y="721360"/>
                </a:lnTo>
                <a:lnTo>
                  <a:pt x="216447" y="721360"/>
                </a:lnTo>
                <a:lnTo>
                  <a:pt x="216027" y="722629"/>
                </a:lnTo>
                <a:lnTo>
                  <a:pt x="215166" y="722629"/>
                </a:lnTo>
                <a:lnTo>
                  <a:pt x="215310" y="723900"/>
                </a:lnTo>
                <a:lnTo>
                  <a:pt x="196529" y="723900"/>
                </a:lnTo>
                <a:lnTo>
                  <a:pt x="195963" y="725170"/>
                </a:lnTo>
                <a:lnTo>
                  <a:pt x="224031" y="725170"/>
                </a:lnTo>
                <a:lnTo>
                  <a:pt x="223059" y="730250"/>
                </a:lnTo>
                <a:lnTo>
                  <a:pt x="222370" y="732789"/>
                </a:lnTo>
                <a:lnTo>
                  <a:pt x="214955" y="732789"/>
                </a:lnTo>
                <a:lnTo>
                  <a:pt x="214391" y="734060"/>
                </a:lnTo>
                <a:lnTo>
                  <a:pt x="213788" y="735329"/>
                </a:lnTo>
                <a:lnTo>
                  <a:pt x="214458" y="735329"/>
                </a:lnTo>
                <a:lnTo>
                  <a:pt x="215175" y="736600"/>
                </a:lnTo>
                <a:lnTo>
                  <a:pt x="222009" y="736600"/>
                </a:lnTo>
                <a:lnTo>
                  <a:pt x="221888" y="737870"/>
                </a:lnTo>
                <a:lnTo>
                  <a:pt x="183841" y="737870"/>
                </a:lnTo>
                <a:lnTo>
                  <a:pt x="183019" y="739139"/>
                </a:lnTo>
                <a:lnTo>
                  <a:pt x="183077" y="740410"/>
                </a:lnTo>
                <a:lnTo>
                  <a:pt x="222887" y="740410"/>
                </a:lnTo>
                <a:lnTo>
                  <a:pt x="227097" y="741679"/>
                </a:lnTo>
                <a:lnTo>
                  <a:pt x="229689" y="741679"/>
                </a:lnTo>
                <a:lnTo>
                  <a:pt x="232953" y="751839"/>
                </a:lnTo>
                <a:lnTo>
                  <a:pt x="249342" y="751839"/>
                </a:lnTo>
                <a:lnTo>
                  <a:pt x="250145" y="754379"/>
                </a:lnTo>
                <a:lnTo>
                  <a:pt x="264870" y="754379"/>
                </a:lnTo>
                <a:lnTo>
                  <a:pt x="264666" y="758189"/>
                </a:lnTo>
                <a:lnTo>
                  <a:pt x="225814" y="758189"/>
                </a:lnTo>
                <a:lnTo>
                  <a:pt x="222304" y="762000"/>
                </a:lnTo>
                <a:lnTo>
                  <a:pt x="221836" y="765810"/>
                </a:lnTo>
                <a:lnTo>
                  <a:pt x="225910" y="769620"/>
                </a:lnTo>
                <a:lnTo>
                  <a:pt x="175240" y="769620"/>
                </a:lnTo>
                <a:lnTo>
                  <a:pt x="175891" y="770889"/>
                </a:lnTo>
                <a:lnTo>
                  <a:pt x="175643" y="772160"/>
                </a:lnTo>
                <a:close/>
              </a:path>
              <a:path w="879475" h="1162050">
                <a:moveTo>
                  <a:pt x="244023" y="712375"/>
                </a:moveTo>
                <a:lnTo>
                  <a:pt x="243952" y="707573"/>
                </a:lnTo>
                <a:lnTo>
                  <a:pt x="247898" y="704850"/>
                </a:lnTo>
                <a:lnTo>
                  <a:pt x="246951" y="700157"/>
                </a:lnTo>
                <a:lnTo>
                  <a:pt x="247696" y="699770"/>
                </a:lnTo>
                <a:lnTo>
                  <a:pt x="247973" y="699770"/>
                </a:lnTo>
                <a:lnTo>
                  <a:pt x="249533" y="701039"/>
                </a:lnTo>
                <a:lnTo>
                  <a:pt x="251696" y="702310"/>
                </a:lnTo>
                <a:lnTo>
                  <a:pt x="340468" y="702312"/>
                </a:lnTo>
                <a:lnTo>
                  <a:pt x="342473" y="703579"/>
                </a:lnTo>
                <a:lnTo>
                  <a:pt x="276083" y="703579"/>
                </a:lnTo>
                <a:lnTo>
                  <a:pt x="271912" y="704850"/>
                </a:lnTo>
                <a:lnTo>
                  <a:pt x="269175" y="704850"/>
                </a:lnTo>
                <a:lnTo>
                  <a:pt x="269164" y="706120"/>
                </a:lnTo>
                <a:lnTo>
                  <a:pt x="260737" y="706120"/>
                </a:lnTo>
                <a:lnTo>
                  <a:pt x="257464" y="707389"/>
                </a:lnTo>
                <a:lnTo>
                  <a:pt x="254699" y="708660"/>
                </a:lnTo>
                <a:lnTo>
                  <a:pt x="251628" y="708660"/>
                </a:lnTo>
                <a:lnTo>
                  <a:pt x="251714" y="709929"/>
                </a:lnTo>
                <a:lnTo>
                  <a:pt x="251015" y="709929"/>
                </a:lnTo>
                <a:lnTo>
                  <a:pt x="251016" y="710134"/>
                </a:lnTo>
                <a:lnTo>
                  <a:pt x="246184" y="71120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195552" y="703579"/>
                </a:moveTo>
                <a:lnTo>
                  <a:pt x="192529" y="702403"/>
                </a:lnTo>
                <a:lnTo>
                  <a:pt x="192299" y="701039"/>
                </a:lnTo>
                <a:lnTo>
                  <a:pt x="197160" y="701039"/>
                </a:lnTo>
                <a:lnTo>
                  <a:pt x="195552" y="703579"/>
                </a:lnTo>
                <a:close/>
              </a:path>
              <a:path w="879475" h="1162050">
                <a:moveTo>
                  <a:pt x="340464" y="702310"/>
                </a:moveTo>
                <a:lnTo>
                  <a:pt x="319175" y="702310"/>
                </a:lnTo>
                <a:lnTo>
                  <a:pt x="319808" y="701039"/>
                </a:lnTo>
                <a:lnTo>
                  <a:pt x="340263" y="701039"/>
                </a:lnTo>
                <a:lnTo>
                  <a:pt x="340464" y="702310"/>
                </a:lnTo>
                <a:close/>
              </a:path>
              <a:path w="879475" h="1162050">
                <a:moveTo>
                  <a:pt x="228148" y="709929"/>
                </a:moveTo>
                <a:lnTo>
                  <a:pt x="226141" y="707389"/>
                </a:lnTo>
                <a:lnTo>
                  <a:pt x="221987" y="702310"/>
                </a:lnTo>
                <a:lnTo>
                  <a:pt x="235021" y="702312"/>
                </a:lnTo>
                <a:lnTo>
                  <a:pt x="238731" y="703579"/>
                </a:lnTo>
                <a:lnTo>
                  <a:pt x="244247" y="703579"/>
                </a:lnTo>
                <a:lnTo>
                  <a:pt x="244045" y="706120"/>
                </a:lnTo>
                <a:lnTo>
                  <a:pt x="232226" y="706120"/>
                </a:lnTo>
                <a:lnTo>
                  <a:pt x="230187" y="708660"/>
                </a:lnTo>
                <a:lnTo>
                  <a:pt x="228148" y="709929"/>
                </a:lnTo>
                <a:close/>
              </a:path>
              <a:path w="879475" h="1162050">
                <a:moveTo>
                  <a:pt x="288368" y="707389"/>
                </a:moveTo>
                <a:lnTo>
                  <a:pt x="274284" y="707389"/>
                </a:lnTo>
                <a:lnTo>
                  <a:pt x="276083" y="703579"/>
                </a:lnTo>
                <a:lnTo>
                  <a:pt x="288492" y="703579"/>
                </a:lnTo>
                <a:lnTo>
                  <a:pt x="288263" y="704850"/>
                </a:lnTo>
                <a:lnTo>
                  <a:pt x="288368" y="707389"/>
                </a:lnTo>
                <a:close/>
              </a:path>
              <a:path w="879475" h="1162050">
                <a:moveTo>
                  <a:pt x="388061" y="707389"/>
                </a:moveTo>
                <a:lnTo>
                  <a:pt x="288368" y="707389"/>
                </a:lnTo>
                <a:lnTo>
                  <a:pt x="290703" y="706120"/>
                </a:lnTo>
                <a:lnTo>
                  <a:pt x="290473" y="703579"/>
                </a:lnTo>
                <a:lnTo>
                  <a:pt x="294989" y="703579"/>
                </a:lnTo>
                <a:lnTo>
                  <a:pt x="294873" y="704850"/>
                </a:lnTo>
                <a:lnTo>
                  <a:pt x="377711" y="704850"/>
                </a:lnTo>
                <a:lnTo>
                  <a:pt x="379767" y="706120"/>
                </a:lnTo>
                <a:lnTo>
                  <a:pt x="387120" y="706120"/>
                </a:lnTo>
                <a:lnTo>
                  <a:pt x="388061" y="707389"/>
                </a:lnTo>
                <a:close/>
              </a:path>
              <a:path w="879475" h="1162050">
                <a:moveTo>
                  <a:pt x="344482" y="704850"/>
                </a:moveTo>
                <a:lnTo>
                  <a:pt x="295974" y="704850"/>
                </a:lnTo>
                <a:lnTo>
                  <a:pt x="295840" y="703579"/>
                </a:lnTo>
                <a:lnTo>
                  <a:pt x="342473" y="703579"/>
                </a:lnTo>
                <a:lnTo>
                  <a:pt x="344482" y="704850"/>
                </a:lnTo>
                <a:close/>
              </a:path>
              <a:path w="879475" h="1162050">
                <a:moveTo>
                  <a:pt x="389942" y="709929"/>
                </a:moveTo>
                <a:lnTo>
                  <a:pt x="269042" y="709929"/>
                </a:lnTo>
                <a:lnTo>
                  <a:pt x="269164" y="706120"/>
                </a:lnTo>
                <a:lnTo>
                  <a:pt x="269299" y="706120"/>
                </a:lnTo>
                <a:lnTo>
                  <a:pt x="269510" y="704850"/>
                </a:lnTo>
                <a:lnTo>
                  <a:pt x="270047" y="704850"/>
                </a:lnTo>
                <a:lnTo>
                  <a:pt x="274284" y="707389"/>
                </a:lnTo>
                <a:lnTo>
                  <a:pt x="388061" y="707389"/>
                </a:lnTo>
                <a:lnTo>
                  <a:pt x="389942" y="709929"/>
                </a:lnTo>
                <a:close/>
              </a:path>
              <a:path w="879475" h="1162050">
                <a:moveTo>
                  <a:pt x="387120" y="706120"/>
                </a:moveTo>
                <a:lnTo>
                  <a:pt x="379767" y="706120"/>
                </a:lnTo>
                <a:lnTo>
                  <a:pt x="386179" y="704850"/>
                </a:lnTo>
                <a:lnTo>
                  <a:pt x="387120" y="706120"/>
                </a:lnTo>
                <a:close/>
              </a:path>
              <a:path w="879475" h="1162050">
                <a:moveTo>
                  <a:pt x="629511" y="709929"/>
                </a:moveTo>
                <a:lnTo>
                  <a:pt x="580401" y="709929"/>
                </a:lnTo>
                <a:lnTo>
                  <a:pt x="581722" y="708660"/>
                </a:lnTo>
                <a:lnTo>
                  <a:pt x="582688" y="708660"/>
                </a:lnTo>
                <a:lnTo>
                  <a:pt x="583482" y="707389"/>
                </a:lnTo>
                <a:lnTo>
                  <a:pt x="582381" y="704850"/>
                </a:lnTo>
                <a:lnTo>
                  <a:pt x="632612" y="704850"/>
                </a:lnTo>
                <a:lnTo>
                  <a:pt x="632727" y="706120"/>
                </a:lnTo>
                <a:lnTo>
                  <a:pt x="630612" y="706120"/>
                </a:lnTo>
                <a:lnTo>
                  <a:pt x="629301" y="707389"/>
                </a:lnTo>
                <a:lnTo>
                  <a:pt x="629587" y="708660"/>
                </a:lnTo>
                <a:lnTo>
                  <a:pt x="629511" y="709929"/>
                </a:lnTo>
                <a:close/>
              </a:path>
              <a:path w="879475" h="1162050">
                <a:moveTo>
                  <a:pt x="643229" y="709929"/>
                </a:moveTo>
                <a:lnTo>
                  <a:pt x="631158" y="709929"/>
                </a:lnTo>
                <a:lnTo>
                  <a:pt x="632076" y="707389"/>
                </a:lnTo>
                <a:lnTo>
                  <a:pt x="632220" y="707389"/>
                </a:lnTo>
                <a:lnTo>
                  <a:pt x="632583" y="706120"/>
                </a:lnTo>
                <a:lnTo>
                  <a:pt x="632899" y="706120"/>
                </a:lnTo>
                <a:lnTo>
                  <a:pt x="633090" y="704850"/>
                </a:lnTo>
                <a:lnTo>
                  <a:pt x="645653" y="704850"/>
                </a:lnTo>
                <a:lnTo>
                  <a:pt x="643229" y="709929"/>
                </a:lnTo>
                <a:close/>
              </a:path>
              <a:path w="879475" h="1162050">
                <a:moveTo>
                  <a:pt x="217740" y="709929"/>
                </a:moveTo>
                <a:lnTo>
                  <a:pt x="212611" y="709929"/>
                </a:lnTo>
                <a:lnTo>
                  <a:pt x="213577" y="708660"/>
                </a:lnTo>
                <a:lnTo>
                  <a:pt x="213893" y="707389"/>
                </a:lnTo>
                <a:lnTo>
                  <a:pt x="213204" y="706120"/>
                </a:lnTo>
                <a:lnTo>
                  <a:pt x="218256" y="706120"/>
                </a:lnTo>
                <a:lnTo>
                  <a:pt x="217740" y="709929"/>
                </a:lnTo>
                <a:close/>
              </a:path>
              <a:path w="879475" h="1162050">
                <a:moveTo>
                  <a:pt x="241439" y="713739"/>
                </a:moveTo>
                <a:lnTo>
                  <a:pt x="235842" y="713739"/>
                </a:lnTo>
                <a:lnTo>
                  <a:pt x="235047" y="711200"/>
                </a:lnTo>
                <a:lnTo>
                  <a:pt x="232226" y="706120"/>
                </a:lnTo>
                <a:lnTo>
                  <a:pt x="244045" y="706120"/>
                </a:lnTo>
                <a:lnTo>
                  <a:pt x="243952" y="707573"/>
                </a:lnTo>
                <a:lnTo>
                  <a:pt x="242377" y="708660"/>
                </a:lnTo>
                <a:lnTo>
                  <a:pt x="242377" y="712470"/>
                </a:lnTo>
                <a:lnTo>
                  <a:pt x="243859" y="712470"/>
                </a:lnTo>
                <a:lnTo>
                  <a:pt x="241439" y="713739"/>
                </a:lnTo>
                <a:close/>
              </a:path>
              <a:path w="879475" h="1162050">
                <a:moveTo>
                  <a:pt x="445986" y="717550"/>
                </a:moveTo>
                <a:lnTo>
                  <a:pt x="258412" y="717550"/>
                </a:lnTo>
                <a:lnTo>
                  <a:pt x="264334" y="713739"/>
                </a:lnTo>
                <a:lnTo>
                  <a:pt x="260900" y="709929"/>
                </a:lnTo>
                <a:lnTo>
                  <a:pt x="260737" y="706120"/>
                </a:lnTo>
                <a:lnTo>
                  <a:pt x="269164" y="706120"/>
                </a:lnTo>
                <a:lnTo>
                  <a:pt x="268304" y="707389"/>
                </a:lnTo>
                <a:lnTo>
                  <a:pt x="266515" y="709929"/>
                </a:lnTo>
                <a:lnTo>
                  <a:pt x="389942" y="709929"/>
                </a:lnTo>
                <a:lnTo>
                  <a:pt x="390883" y="711200"/>
                </a:lnTo>
                <a:lnTo>
                  <a:pt x="278561" y="711200"/>
                </a:lnTo>
                <a:lnTo>
                  <a:pt x="277604" y="712470"/>
                </a:lnTo>
                <a:lnTo>
                  <a:pt x="278925" y="713739"/>
                </a:lnTo>
                <a:lnTo>
                  <a:pt x="400625" y="713739"/>
                </a:lnTo>
                <a:lnTo>
                  <a:pt x="401945" y="715010"/>
                </a:lnTo>
                <a:lnTo>
                  <a:pt x="430322" y="715010"/>
                </a:lnTo>
                <a:lnTo>
                  <a:pt x="432131" y="716279"/>
                </a:lnTo>
                <a:lnTo>
                  <a:pt x="443910" y="716279"/>
                </a:lnTo>
                <a:lnTo>
                  <a:pt x="445986" y="717550"/>
                </a:lnTo>
                <a:close/>
              </a:path>
              <a:path w="879475" h="1162050">
                <a:moveTo>
                  <a:pt x="545958" y="720089"/>
                </a:moveTo>
                <a:lnTo>
                  <a:pt x="532055" y="720089"/>
                </a:lnTo>
                <a:lnTo>
                  <a:pt x="542179" y="706120"/>
                </a:lnTo>
                <a:lnTo>
                  <a:pt x="545948" y="709929"/>
                </a:lnTo>
                <a:lnTo>
                  <a:pt x="543211" y="712470"/>
                </a:lnTo>
                <a:lnTo>
                  <a:pt x="542638" y="715010"/>
                </a:lnTo>
                <a:lnTo>
                  <a:pt x="542388" y="716279"/>
                </a:lnTo>
                <a:lnTo>
                  <a:pt x="543183" y="717550"/>
                </a:lnTo>
                <a:lnTo>
                  <a:pt x="545958" y="720089"/>
                </a:lnTo>
                <a:close/>
              </a:path>
              <a:path w="879475" h="1162050">
                <a:moveTo>
                  <a:pt x="251944" y="709832"/>
                </a:moveTo>
                <a:lnTo>
                  <a:pt x="251944" y="708660"/>
                </a:lnTo>
                <a:lnTo>
                  <a:pt x="254699" y="708660"/>
                </a:lnTo>
                <a:lnTo>
                  <a:pt x="251944" y="709832"/>
                </a:lnTo>
                <a:close/>
              </a:path>
              <a:path w="879475" h="1162050">
                <a:moveTo>
                  <a:pt x="251403" y="710049"/>
                </a:moveTo>
                <a:lnTo>
                  <a:pt x="251714" y="709929"/>
                </a:lnTo>
                <a:lnTo>
                  <a:pt x="251944" y="709832"/>
                </a:lnTo>
                <a:lnTo>
                  <a:pt x="251403" y="710049"/>
                </a:lnTo>
                <a:close/>
              </a:path>
              <a:path w="879475" h="1162050">
                <a:moveTo>
                  <a:pt x="430322" y="715010"/>
                </a:moveTo>
                <a:lnTo>
                  <a:pt x="402597" y="715010"/>
                </a:lnTo>
                <a:lnTo>
                  <a:pt x="403514" y="712470"/>
                </a:lnTo>
                <a:lnTo>
                  <a:pt x="404845" y="709929"/>
                </a:lnTo>
                <a:lnTo>
                  <a:pt x="411410" y="709929"/>
                </a:lnTo>
                <a:lnTo>
                  <a:pt x="424225" y="712470"/>
                </a:lnTo>
                <a:lnTo>
                  <a:pt x="430322" y="715010"/>
                </a:lnTo>
                <a:close/>
              </a:path>
              <a:path w="879475" h="1162050">
                <a:moveTo>
                  <a:pt x="259435" y="723900"/>
                </a:moveTo>
                <a:lnTo>
                  <a:pt x="255015" y="721360"/>
                </a:lnTo>
                <a:lnTo>
                  <a:pt x="251130" y="717550"/>
                </a:lnTo>
                <a:lnTo>
                  <a:pt x="251016" y="710134"/>
                </a:lnTo>
                <a:lnTo>
                  <a:pt x="251403" y="710049"/>
                </a:lnTo>
                <a:lnTo>
                  <a:pt x="253600" y="712470"/>
                </a:lnTo>
                <a:lnTo>
                  <a:pt x="255962" y="715010"/>
                </a:lnTo>
                <a:lnTo>
                  <a:pt x="258412" y="717550"/>
                </a:lnTo>
                <a:lnTo>
                  <a:pt x="297792" y="717550"/>
                </a:lnTo>
                <a:lnTo>
                  <a:pt x="297169" y="718820"/>
                </a:lnTo>
                <a:lnTo>
                  <a:pt x="296434" y="718820"/>
                </a:lnTo>
                <a:lnTo>
                  <a:pt x="295907" y="720089"/>
                </a:lnTo>
                <a:lnTo>
                  <a:pt x="266152" y="720089"/>
                </a:lnTo>
                <a:lnTo>
                  <a:pt x="259435" y="723900"/>
                </a:lnTo>
                <a:close/>
              </a:path>
              <a:path w="879475" h="1162050">
                <a:moveTo>
                  <a:pt x="400625" y="713739"/>
                </a:moveTo>
                <a:lnTo>
                  <a:pt x="278925" y="713739"/>
                </a:lnTo>
                <a:lnTo>
                  <a:pt x="279230" y="712470"/>
                </a:lnTo>
                <a:lnTo>
                  <a:pt x="279317" y="711200"/>
                </a:lnTo>
                <a:lnTo>
                  <a:pt x="390883" y="711200"/>
                </a:lnTo>
                <a:lnTo>
                  <a:pt x="391824" y="712470"/>
                </a:lnTo>
                <a:lnTo>
                  <a:pt x="399305" y="712470"/>
                </a:lnTo>
                <a:lnTo>
                  <a:pt x="400625" y="713739"/>
                </a:lnTo>
                <a:close/>
              </a:path>
              <a:path w="879475" h="1162050">
                <a:moveTo>
                  <a:pt x="399305" y="712470"/>
                </a:moveTo>
                <a:lnTo>
                  <a:pt x="391824" y="712470"/>
                </a:lnTo>
                <a:lnTo>
                  <a:pt x="397984" y="711200"/>
                </a:lnTo>
                <a:lnTo>
                  <a:pt x="399305" y="712470"/>
                </a:lnTo>
                <a:close/>
              </a:path>
              <a:path w="879475" h="1162050">
                <a:moveTo>
                  <a:pt x="624814" y="720089"/>
                </a:moveTo>
                <a:lnTo>
                  <a:pt x="624488" y="717550"/>
                </a:lnTo>
                <a:lnTo>
                  <a:pt x="624279" y="715010"/>
                </a:lnTo>
                <a:lnTo>
                  <a:pt x="623819" y="712470"/>
                </a:lnTo>
                <a:lnTo>
                  <a:pt x="609716" y="712470"/>
                </a:lnTo>
                <a:lnTo>
                  <a:pt x="609514" y="711200"/>
                </a:lnTo>
                <a:lnTo>
                  <a:pt x="635262" y="711200"/>
                </a:lnTo>
                <a:lnTo>
                  <a:pt x="633817" y="716279"/>
                </a:lnTo>
                <a:lnTo>
                  <a:pt x="628335" y="716279"/>
                </a:lnTo>
                <a:lnTo>
                  <a:pt x="624814" y="720089"/>
                </a:lnTo>
                <a:close/>
              </a:path>
              <a:path w="879475" h="1162050">
                <a:moveTo>
                  <a:pt x="642018" y="712470"/>
                </a:moveTo>
                <a:lnTo>
                  <a:pt x="635262" y="711200"/>
                </a:lnTo>
                <a:lnTo>
                  <a:pt x="642624" y="711200"/>
                </a:lnTo>
                <a:lnTo>
                  <a:pt x="642018" y="712470"/>
                </a:lnTo>
                <a:close/>
              </a:path>
              <a:path w="879475" h="1162050">
                <a:moveTo>
                  <a:pt x="244022" y="712470"/>
                </a:moveTo>
                <a:lnTo>
                  <a:pt x="243850" y="71247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619504" y="715010"/>
                </a:moveTo>
                <a:lnTo>
                  <a:pt x="609046" y="715010"/>
                </a:lnTo>
                <a:lnTo>
                  <a:pt x="609871" y="713739"/>
                </a:lnTo>
                <a:lnTo>
                  <a:pt x="610195" y="712470"/>
                </a:lnTo>
                <a:lnTo>
                  <a:pt x="618596" y="712470"/>
                </a:lnTo>
                <a:lnTo>
                  <a:pt x="619504" y="715010"/>
                </a:lnTo>
                <a:close/>
              </a:path>
              <a:path w="879475" h="1162050">
                <a:moveTo>
                  <a:pt x="603144" y="726439"/>
                </a:moveTo>
                <a:lnTo>
                  <a:pt x="600789" y="726439"/>
                </a:lnTo>
                <a:lnTo>
                  <a:pt x="600693" y="725170"/>
                </a:lnTo>
                <a:lnTo>
                  <a:pt x="598924" y="723900"/>
                </a:lnTo>
                <a:lnTo>
                  <a:pt x="598292" y="722629"/>
                </a:lnTo>
                <a:lnTo>
                  <a:pt x="513743" y="722629"/>
                </a:lnTo>
                <a:lnTo>
                  <a:pt x="513780" y="721360"/>
                </a:lnTo>
                <a:lnTo>
                  <a:pt x="514509" y="713739"/>
                </a:lnTo>
                <a:lnTo>
                  <a:pt x="517159" y="716279"/>
                </a:lnTo>
                <a:lnTo>
                  <a:pt x="524057" y="720089"/>
                </a:lnTo>
                <a:lnTo>
                  <a:pt x="615954" y="720089"/>
                </a:lnTo>
                <a:lnTo>
                  <a:pt x="614232" y="721360"/>
                </a:lnTo>
                <a:lnTo>
                  <a:pt x="609514" y="721360"/>
                </a:lnTo>
                <a:lnTo>
                  <a:pt x="606933" y="722629"/>
                </a:lnTo>
                <a:lnTo>
                  <a:pt x="603144" y="723900"/>
                </a:lnTo>
                <a:lnTo>
                  <a:pt x="603144" y="726439"/>
                </a:lnTo>
                <a:close/>
              </a:path>
              <a:path w="879475" h="1162050">
                <a:moveTo>
                  <a:pt x="532055" y="720089"/>
                </a:moveTo>
                <a:lnTo>
                  <a:pt x="524057" y="720089"/>
                </a:lnTo>
                <a:lnTo>
                  <a:pt x="524554" y="715010"/>
                </a:lnTo>
                <a:lnTo>
                  <a:pt x="526535" y="713739"/>
                </a:lnTo>
                <a:lnTo>
                  <a:pt x="532055" y="720089"/>
                </a:lnTo>
                <a:close/>
              </a:path>
              <a:path w="879475" h="1162050">
                <a:moveTo>
                  <a:pt x="443910" y="716279"/>
                </a:moveTo>
                <a:lnTo>
                  <a:pt x="435040" y="716279"/>
                </a:lnTo>
                <a:lnTo>
                  <a:pt x="441833" y="715010"/>
                </a:lnTo>
                <a:lnTo>
                  <a:pt x="443910" y="716279"/>
                </a:lnTo>
                <a:close/>
              </a:path>
              <a:path w="879475" h="1162050">
                <a:moveTo>
                  <a:pt x="451325" y="720089"/>
                </a:moveTo>
                <a:lnTo>
                  <a:pt x="383643" y="720089"/>
                </a:lnTo>
                <a:lnTo>
                  <a:pt x="384743" y="718820"/>
                </a:lnTo>
                <a:lnTo>
                  <a:pt x="298003" y="718820"/>
                </a:lnTo>
                <a:lnTo>
                  <a:pt x="297792" y="717550"/>
                </a:lnTo>
                <a:lnTo>
                  <a:pt x="450062" y="717550"/>
                </a:lnTo>
                <a:lnTo>
                  <a:pt x="451325" y="720089"/>
                </a:lnTo>
                <a:close/>
              </a:path>
              <a:path w="879475" h="1162050">
                <a:moveTo>
                  <a:pt x="271817" y="727710"/>
                </a:moveTo>
                <a:lnTo>
                  <a:pt x="271443" y="726439"/>
                </a:lnTo>
                <a:lnTo>
                  <a:pt x="266248" y="725170"/>
                </a:lnTo>
                <a:lnTo>
                  <a:pt x="269816" y="721360"/>
                </a:lnTo>
                <a:lnTo>
                  <a:pt x="297189" y="721360"/>
                </a:lnTo>
                <a:lnTo>
                  <a:pt x="298405" y="718820"/>
                </a:lnTo>
                <a:lnTo>
                  <a:pt x="383173" y="718820"/>
                </a:lnTo>
                <a:lnTo>
                  <a:pt x="383643" y="720089"/>
                </a:lnTo>
                <a:lnTo>
                  <a:pt x="451325" y="720089"/>
                </a:lnTo>
                <a:lnTo>
                  <a:pt x="451956" y="721360"/>
                </a:lnTo>
                <a:lnTo>
                  <a:pt x="452759" y="722629"/>
                </a:lnTo>
                <a:lnTo>
                  <a:pt x="276178" y="722629"/>
                </a:lnTo>
                <a:lnTo>
                  <a:pt x="271817" y="727710"/>
                </a:lnTo>
                <a:close/>
              </a:path>
              <a:path w="879475" h="1162050">
                <a:moveTo>
                  <a:pt x="572060" y="731520"/>
                </a:moveTo>
                <a:lnTo>
                  <a:pt x="500865" y="731520"/>
                </a:lnTo>
                <a:lnTo>
                  <a:pt x="502597" y="725170"/>
                </a:lnTo>
                <a:lnTo>
                  <a:pt x="504567" y="718820"/>
                </a:lnTo>
                <a:lnTo>
                  <a:pt x="510883" y="718820"/>
                </a:lnTo>
                <a:lnTo>
                  <a:pt x="510835" y="720089"/>
                </a:lnTo>
                <a:lnTo>
                  <a:pt x="511686" y="720089"/>
                </a:lnTo>
                <a:lnTo>
                  <a:pt x="512509" y="721360"/>
                </a:lnTo>
                <a:lnTo>
                  <a:pt x="512165" y="722629"/>
                </a:lnTo>
                <a:lnTo>
                  <a:pt x="512815" y="723900"/>
                </a:lnTo>
                <a:lnTo>
                  <a:pt x="596155" y="723900"/>
                </a:lnTo>
                <a:lnTo>
                  <a:pt x="596465" y="725170"/>
                </a:lnTo>
                <a:lnTo>
                  <a:pt x="576507" y="725170"/>
                </a:lnTo>
                <a:lnTo>
                  <a:pt x="572597" y="730250"/>
                </a:lnTo>
                <a:lnTo>
                  <a:pt x="572060" y="731520"/>
                </a:lnTo>
                <a:close/>
              </a:path>
              <a:path w="879475" h="1162050">
                <a:moveTo>
                  <a:pt x="297189" y="721360"/>
                </a:moveTo>
                <a:lnTo>
                  <a:pt x="268304" y="721360"/>
                </a:lnTo>
                <a:lnTo>
                  <a:pt x="266152" y="720089"/>
                </a:lnTo>
                <a:lnTo>
                  <a:pt x="296767" y="720089"/>
                </a:lnTo>
                <a:lnTo>
                  <a:pt x="297189" y="721360"/>
                </a:lnTo>
                <a:close/>
              </a:path>
              <a:path w="879475" h="1162050">
                <a:moveTo>
                  <a:pt x="224054" y="723900"/>
                </a:moveTo>
                <a:lnTo>
                  <a:pt x="218304" y="723900"/>
                </a:lnTo>
                <a:lnTo>
                  <a:pt x="218104" y="722629"/>
                </a:lnTo>
                <a:lnTo>
                  <a:pt x="217079" y="721360"/>
                </a:lnTo>
                <a:lnTo>
                  <a:pt x="222906" y="721360"/>
                </a:lnTo>
                <a:lnTo>
                  <a:pt x="224054" y="723900"/>
                </a:lnTo>
                <a:close/>
              </a:path>
              <a:path w="879475" h="1162050">
                <a:moveTo>
                  <a:pt x="513658" y="722629"/>
                </a:moveTo>
                <a:lnTo>
                  <a:pt x="513619" y="721360"/>
                </a:lnTo>
                <a:lnTo>
                  <a:pt x="513658" y="722629"/>
                </a:lnTo>
                <a:close/>
              </a:path>
              <a:path w="879475" h="1162050">
                <a:moveTo>
                  <a:pt x="611849" y="723900"/>
                </a:moveTo>
                <a:lnTo>
                  <a:pt x="610692" y="722629"/>
                </a:lnTo>
                <a:lnTo>
                  <a:pt x="609514" y="721360"/>
                </a:lnTo>
                <a:lnTo>
                  <a:pt x="614232" y="721360"/>
                </a:lnTo>
                <a:lnTo>
                  <a:pt x="611849" y="723900"/>
                </a:lnTo>
                <a:close/>
              </a:path>
              <a:path w="879475" h="1162050">
                <a:moveTo>
                  <a:pt x="291851" y="734060"/>
                </a:moveTo>
                <a:lnTo>
                  <a:pt x="287239" y="726439"/>
                </a:lnTo>
                <a:lnTo>
                  <a:pt x="283689" y="725170"/>
                </a:lnTo>
                <a:lnTo>
                  <a:pt x="278418" y="722629"/>
                </a:lnTo>
                <a:lnTo>
                  <a:pt x="348586" y="722629"/>
                </a:lnTo>
                <a:lnTo>
                  <a:pt x="349152" y="723900"/>
                </a:lnTo>
                <a:lnTo>
                  <a:pt x="288416" y="723900"/>
                </a:lnTo>
                <a:lnTo>
                  <a:pt x="289276" y="725170"/>
                </a:lnTo>
                <a:lnTo>
                  <a:pt x="305925" y="725170"/>
                </a:lnTo>
                <a:lnTo>
                  <a:pt x="306884" y="728979"/>
                </a:lnTo>
                <a:lnTo>
                  <a:pt x="299657" y="728979"/>
                </a:lnTo>
                <a:lnTo>
                  <a:pt x="295371" y="730250"/>
                </a:lnTo>
                <a:lnTo>
                  <a:pt x="291851" y="734060"/>
                </a:lnTo>
                <a:close/>
              </a:path>
              <a:path w="879475" h="1162050">
                <a:moveTo>
                  <a:pt x="441393" y="723900"/>
                </a:moveTo>
                <a:lnTo>
                  <a:pt x="349581" y="723900"/>
                </a:lnTo>
                <a:lnTo>
                  <a:pt x="349812" y="722629"/>
                </a:lnTo>
                <a:lnTo>
                  <a:pt x="441134" y="722629"/>
                </a:lnTo>
                <a:lnTo>
                  <a:pt x="441393" y="723900"/>
                </a:lnTo>
                <a:close/>
              </a:path>
              <a:path w="879475" h="1162050">
                <a:moveTo>
                  <a:pt x="317110" y="735329"/>
                </a:moveTo>
                <a:lnTo>
                  <a:pt x="308326" y="735329"/>
                </a:lnTo>
                <a:lnTo>
                  <a:pt x="308164" y="734060"/>
                </a:lnTo>
                <a:lnTo>
                  <a:pt x="310315" y="731520"/>
                </a:lnTo>
                <a:lnTo>
                  <a:pt x="311377" y="727710"/>
                </a:lnTo>
                <a:lnTo>
                  <a:pt x="305925" y="725170"/>
                </a:lnTo>
                <a:lnTo>
                  <a:pt x="289276" y="725170"/>
                </a:lnTo>
                <a:lnTo>
                  <a:pt x="289593" y="723900"/>
                </a:lnTo>
                <a:lnTo>
                  <a:pt x="441985" y="723900"/>
                </a:lnTo>
                <a:lnTo>
                  <a:pt x="442886" y="722629"/>
                </a:lnTo>
                <a:lnTo>
                  <a:pt x="452759" y="722629"/>
                </a:lnTo>
                <a:lnTo>
                  <a:pt x="453562" y="723900"/>
                </a:lnTo>
                <a:lnTo>
                  <a:pt x="456117" y="727710"/>
                </a:lnTo>
                <a:lnTo>
                  <a:pt x="463772" y="727710"/>
                </a:lnTo>
                <a:lnTo>
                  <a:pt x="464250" y="728979"/>
                </a:lnTo>
                <a:lnTo>
                  <a:pt x="464697" y="730250"/>
                </a:lnTo>
                <a:lnTo>
                  <a:pt x="319214" y="730250"/>
                </a:lnTo>
                <a:lnTo>
                  <a:pt x="317664" y="731520"/>
                </a:lnTo>
                <a:lnTo>
                  <a:pt x="316115" y="731520"/>
                </a:lnTo>
                <a:lnTo>
                  <a:pt x="316679" y="732789"/>
                </a:lnTo>
                <a:lnTo>
                  <a:pt x="317110" y="735329"/>
                </a:lnTo>
                <a:close/>
              </a:path>
              <a:path w="879475" h="1162050">
                <a:moveTo>
                  <a:pt x="596155" y="723900"/>
                </a:moveTo>
                <a:lnTo>
                  <a:pt x="513484" y="723900"/>
                </a:lnTo>
                <a:lnTo>
                  <a:pt x="513619" y="722629"/>
                </a:lnTo>
                <a:lnTo>
                  <a:pt x="595844" y="722629"/>
                </a:lnTo>
                <a:lnTo>
                  <a:pt x="596155" y="723900"/>
                </a:lnTo>
                <a:close/>
              </a:path>
              <a:path w="879475" h="1162050">
                <a:moveTo>
                  <a:pt x="217089" y="725170"/>
                </a:moveTo>
                <a:lnTo>
                  <a:pt x="197160" y="725170"/>
                </a:lnTo>
                <a:lnTo>
                  <a:pt x="197504" y="723900"/>
                </a:lnTo>
                <a:lnTo>
                  <a:pt x="216458" y="723900"/>
                </a:lnTo>
                <a:lnTo>
                  <a:pt x="217089" y="725170"/>
                </a:lnTo>
                <a:close/>
              </a:path>
              <a:path w="879475" h="1162050">
                <a:moveTo>
                  <a:pt x="224031" y="725170"/>
                </a:moveTo>
                <a:lnTo>
                  <a:pt x="217089" y="725170"/>
                </a:lnTo>
                <a:lnTo>
                  <a:pt x="217501" y="723900"/>
                </a:lnTo>
                <a:lnTo>
                  <a:pt x="224274" y="723900"/>
                </a:lnTo>
                <a:lnTo>
                  <a:pt x="224031" y="725170"/>
                </a:lnTo>
                <a:close/>
              </a:path>
              <a:path w="879475" h="1162050">
                <a:moveTo>
                  <a:pt x="463772" y="727710"/>
                </a:moveTo>
                <a:lnTo>
                  <a:pt x="459840" y="727710"/>
                </a:lnTo>
                <a:lnTo>
                  <a:pt x="459888" y="725170"/>
                </a:lnTo>
                <a:lnTo>
                  <a:pt x="460461" y="723900"/>
                </a:lnTo>
                <a:lnTo>
                  <a:pt x="461381" y="725170"/>
                </a:lnTo>
                <a:lnTo>
                  <a:pt x="462815" y="725170"/>
                </a:lnTo>
                <a:lnTo>
                  <a:pt x="463772" y="727710"/>
                </a:lnTo>
                <a:close/>
              </a:path>
              <a:path w="879475" h="1162050">
                <a:moveTo>
                  <a:pt x="575991" y="741679"/>
                </a:moveTo>
                <a:lnTo>
                  <a:pt x="574383" y="735329"/>
                </a:lnTo>
                <a:lnTo>
                  <a:pt x="582305" y="731520"/>
                </a:lnTo>
                <a:lnTo>
                  <a:pt x="576507" y="725170"/>
                </a:lnTo>
                <a:lnTo>
                  <a:pt x="599594" y="725170"/>
                </a:lnTo>
                <a:lnTo>
                  <a:pt x="598493" y="726439"/>
                </a:lnTo>
                <a:lnTo>
                  <a:pt x="597709" y="728979"/>
                </a:lnTo>
                <a:lnTo>
                  <a:pt x="596206" y="730250"/>
                </a:lnTo>
                <a:lnTo>
                  <a:pt x="583950" y="730250"/>
                </a:lnTo>
                <a:lnTo>
                  <a:pt x="584860" y="734060"/>
                </a:lnTo>
                <a:lnTo>
                  <a:pt x="580679" y="737870"/>
                </a:lnTo>
                <a:lnTo>
                  <a:pt x="578688" y="739139"/>
                </a:lnTo>
                <a:lnTo>
                  <a:pt x="575991" y="741679"/>
                </a:lnTo>
                <a:close/>
              </a:path>
              <a:path w="879475" h="1162050">
                <a:moveTo>
                  <a:pt x="568737" y="739139"/>
                </a:moveTo>
                <a:lnTo>
                  <a:pt x="479787" y="739139"/>
                </a:lnTo>
                <a:lnTo>
                  <a:pt x="484716" y="735329"/>
                </a:lnTo>
                <a:lnTo>
                  <a:pt x="489394" y="730250"/>
                </a:lnTo>
                <a:lnTo>
                  <a:pt x="494904" y="726439"/>
                </a:lnTo>
                <a:lnTo>
                  <a:pt x="496989" y="727710"/>
                </a:lnTo>
                <a:lnTo>
                  <a:pt x="498216" y="728979"/>
                </a:lnTo>
                <a:lnTo>
                  <a:pt x="500865" y="731520"/>
                </a:lnTo>
                <a:lnTo>
                  <a:pt x="572060" y="731520"/>
                </a:lnTo>
                <a:lnTo>
                  <a:pt x="569913" y="736600"/>
                </a:lnTo>
                <a:lnTo>
                  <a:pt x="568737" y="739139"/>
                </a:lnTo>
                <a:close/>
              </a:path>
              <a:path w="879475" h="1162050">
                <a:moveTo>
                  <a:pt x="308067" y="735329"/>
                </a:moveTo>
                <a:lnTo>
                  <a:pt x="302297" y="730250"/>
                </a:lnTo>
                <a:lnTo>
                  <a:pt x="299657" y="728979"/>
                </a:lnTo>
                <a:lnTo>
                  <a:pt x="306884" y="728979"/>
                </a:lnTo>
                <a:lnTo>
                  <a:pt x="308164" y="734060"/>
                </a:lnTo>
                <a:lnTo>
                  <a:pt x="307971" y="734060"/>
                </a:lnTo>
                <a:lnTo>
                  <a:pt x="308067" y="735329"/>
                </a:lnTo>
                <a:close/>
              </a:path>
              <a:path w="879475" h="1162050">
                <a:moveTo>
                  <a:pt x="354347" y="750570"/>
                </a:moveTo>
                <a:lnTo>
                  <a:pt x="349428" y="749300"/>
                </a:lnTo>
                <a:lnTo>
                  <a:pt x="344099" y="748029"/>
                </a:lnTo>
                <a:lnTo>
                  <a:pt x="338101" y="746760"/>
                </a:lnTo>
                <a:lnTo>
                  <a:pt x="337652" y="745489"/>
                </a:lnTo>
                <a:lnTo>
                  <a:pt x="336943" y="744220"/>
                </a:lnTo>
                <a:lnTo>
                  <a:pt x="337158" y="742936"/>
                </a:lnTo>
                <a:lnTo>
                  <a:pt x="337546" y="741679"/>
                </a:lnTo>
                <a:lnTo>
                  <a:pt x="337661" y="739139"/>
                </a:lnTo>
                <a:lnTo>
                  <a:pt x="337354" y="737870"/>
                </a:lnTo>
                <a:lnTo>
                  <a:pt x="337239" y="736600"/>
                </a:lnTo>
                <a:lnTo>
                  <a:pt x="331117" y="735329"/>
                </a:lnTo>
                <a:lnTo>
                  <a:pt x="320927" y="735329"/>
                </a:lnTo>
                <a:lnTo>
                  <a:pt x="323262" y="734060"/>
                </a:lnTo>
                <a:lnTo>
                  <a:pt x="322074" y="732789"/>
                </a:lnTo>
                <a:lnTo>
                  <a:pt x="321368" y="730250"/>
                </a:lnTo>
                <a:lnTo>
                  <a:pt x="464697" y="730250"/>
                </a:lnTo>
                <a:lnTo>
                  <a:pt x="465590" y="732789"/>
                </a:lnTo>
                <a:lnTo>
                  <a:pt x="475128" y="732789"/>
                </a:lnTo>
                <a:lnTo>
                  <a:pt x="475559" y="736600"/>
                </a:lnTo>
                <a:lnTo>
                  <a:pt x="467973" y="736600"/>
                </a:lnTo>
                <a:lnTo>
                  <a:pt x="463140" y="737870"/>
                </a:lnTo>
                <a:lnTo>
                  <a:pt x="460854" y="737870"/>
                </a:lnTo>
                <a:lnTo>
                  <a:pt x="459068" y="740410"/>
                </a:lnTo>
                <a:lnTo>
                  <a:pt x="448902" y="740410"/>
                </a:lnTo>
                <a:lnTo>
                  <a:pt x="447881" y="741679"/>
                </a:lnTo>
                <a:lnTo>
                  <a:pt x="447124" y="742950"/>
                </a:lnTo>
                <a:lnTo>
                  <a:pt x="446244" y="742950"/>
                </a:lnTo>
                <a:lnTo>
                  <a:pt x="446924" y="744220"/>
                </a:lnTo>
                <a:lnTo>
                  <a:pt x="447833" y="745489"/>
                </a:lnTo>
                <a:lnTo>
                  <a:pt x="361253" y="745489"/>
                </a:lnTo>
                <a:lnTo>
                  <a:pt x="355609" y="746760"/>
                </a:lnTo>
                <a:lnTo>
                  <a:pt x="355237" y="748029"/>
                </a:lnTo>
                <a:lnTo>
                  <a:pt x="354347" y="750570"/>
                </a:lnTo>
                <a:close/>
              </a:path>
              <a:path w="879475" h="1162050">
                <a:moveTo>
                  <a:pt x="590619" y="732789"/>
                </a:moveTo>
                <a:lnTo>
                  <a:pt x="583950" y="730250"/>
                </a:lnTo>
                <a:lnTo>
                  <a:pt x="596206" y="730250"/>
                </a:lnTo>
                <a:lnTo>
                  <a:pt x="593920" y="731520"/>
                </a:lnTo>
                <a:lnTo>
                  <a:pt x="590619" y="732789"/>
                </a:lnTo>
                <a:close/>
              </a:path>
              <a:path w="879475" h="1162050">
                <a:moveTo>
                  <a:pt x="475128" y="732789"/>
                </a:moveTo>
                <a:lnTo>
                  <a:pt x="465590" y="732789"/>
                </a:lnTo>
                <a:lnTo>
                  <a:pt x="474984" y="731520"/>
                </a:lnTo>
                <a:lnTo>
                  <a:pt x="475128" y="732789"/>
                </a:lnTo>
                <a:close/>
              </a:path>
              <a:path w="879475" h="1162050">
                <a:moveTo>
                  <a:pt x="222009" y="736600"/>
                </a:moveTo>
                <a:lnTo>
                  <a:pt x="216447" y="736600"/>
                </a:lnTo>
                <a:lnTo>
                  <a:pt x="217625" y="734060"/>
                </a:lnTo>
                <a:lnTo>
                  <a:pt x="216955" y="734060"/>
                </a:lnTo>
                <a:lnTo>
                  <a:pt x="216228" y="732789"/>
                </a:lnTo>
                <a:lnTo>
                  <a:pt x="222370" y="732789"/>
                </a:lnTo>
                <a:lnTo>
                  <a:pt x="222009" y="736600"/>
                </a:lnTo>
                <a:close/>
              </a:path>
              <a:path w="879475" h="1162050">
                <a:moveTo>
                  <a:pt x="309799" y="740410"/>
                </a:moveTo>
                <a:lnTo>
                  <a:pt x="308067" y="735329"/>
                </a:lnTo>
                <a:lnTo>
                  <a:pt x="331117" y="735329"/>
                </a:lnTo>
                <a:lnTo>
                  <a:pt x="332254" y="739139"/>
                </a:lnTo>
                <a:lnTo>
                  <a:pt x="314421" y="739139"/>
                </a:lnTo>
                <a:lnTo>
                  <a:pt x="309799" y="740410"/>
                </a:lnTo>
                <a:close/>
              </a:path>
              <a:path w="879475" h="1162050">
                <a:moveTo>
                  <a:pt x="553325" y="753110"/>
                </a:moveTo>
                <a:lnTo>
                  <a:pt x="546493" y="750570"/>
                </a:lnTo>
                <a:lnTo>
                  <a:pt x="459830" y="750570"/>
                </a:lnTo>
                <a:lnTo>
                  <a:pt x="467973" y="736600"/>
                </a:lnTo>
                <a:lnTo>
                  <a:pt x="475559" y="736600"/>
                </a:lnTo>
                <a:lnTo>
                  <a:pt x="475702" y="737870"/>
                </a:lnTo>
                <a:lnTo>
                  <a:pt x="479787" y="739139"/>
                </a:lnTo>
                <a:lnTo>
                  <a:pt x="568737" y="739139"/>
                </a:lnTo>
                <a:lnTo>
                  <a:pt x="567562" y="741679"/>
                </a:lnTo>
                <a:lnTo>
                  <a:pt x="490035" y="741679"/>
                </a:lnTo>
                <a:lnTo>
                  <a:pt x="490083" y="742950"/>
                </a:lnTo>
                <a:lnTo>
                  <a:pt x="566974" y="742950"/>
                </a:lnTo>
                <a:lnTo>
                  <a:pt x="566387" y="744220"/>
                </a:lnTo>
                <a:lnTo>
                  <a:pt x="559629" y="744220"/>
                </a:lnTo>
                <a:lnTo>
                  <a:pt x="557573" y="748029"/>
                </a:lnTo>
                <a:lnTo>
                  <a:pt x="553325" y="753110"/>
                </a:lnTo>
                <a:close/>
              </a:path>
              <a:path w="879475" h="1162050">
                <a:moveTo>
                  <a:pt x="222887" y="740410"/>
                </a:moveTo>
                <a:lnTo>
                  <a:pt x="184712" y="740410"/>
                </a:lnTo>
                <a:lnTo>
                  <a:pt x="186368" y="739139"/>
                </a:lnTo>
                <a:lnTo>
                  <a:pt x="184300" y="737870"/>
                </a:lnTo>
                <a:lnTo>
                  <a:pt x="221888" y="737870"/>
                </a:lnTo>
                <a:lnTo>
                  <a:pt x="221767" y="739139"/>
                </a:lnTo>
                <a:lnTo>
                  <a:pt x="222887" y="740410"/>
                </a:lnTo>
                <a:close/>
              </a:path>
              <a:path w="879475" h="1162050">
                <a:moveTo>
                  <a:pt x="320572" y="740410"/>
                </a:moveTo>
                <a:lnTo>
                  <a:pt x="314421" y="739139"/>
                </a:lnTo>
                <a:lnTo>
                  <a:pt x="323233" y="739139"/>
                </a:lnTo>
                <a:lnTo>
                  <a:pt x="320572" y="740410"/>
                </a:lnTo>
                <a:close/>
              </a:path>
              <a:path w="879475" h="1162050">
                <a:moveTo>
                  <a:pt x="331882" y="742950"/>
                </a:moveTo>
                <a:lnTo>
                  <a:pt x="329672" y="741679"/>
                </a:lnTo>
                <a:lnTo>
                  <a:pt x="327787" y="740410"/>
                </a:lnTo>
                <a:lnTo>
                  <a:pt x="323233" y="739139"/>
                </a:lnTo>
                <a:lnTo>
                  <a:pt x="332254" y="739139"/>
                </a:lnTo>
                <a:lnTo>
                  <a:pt x="331882" y="742950"/>
                </a:lnTo>
                <a:close/>
              </a:path>
              <a:path w="879475" h="1162050">
                <a:moveTo>
                  <a:pt x="456088" y="742950"/>
                </a:moveTo>
                <a:lnTo>
                  <a:pt x="451622" y="741679"/>
                </a:lnTo>
                <a:lnTo>
                  <a:pt x="450138" y="740410"/>
                </a:lnTo>
                <a:lnTo>
                  <a:pt x="459068" y="740410"/>
                </a:lnTo>
                <a:lnTo>
                  <a:pt x="458175" y="741679"/>
                </a:lnTo>
                <a:lnTo>
                  <a:pt x="456088" y="742950"/>
                </a:lnTo>
                <a:close/>
              </a:path>
              <a:path w="879475" h="1162050">
                <a:moveTo>
                  <a:pt x="566974" y="742950"/>
                </a:moveTo>
                <a:lnTo>
                  <a:pt x="490092" y="742950"/>
                </a:lnTo>
                <a:lnTo>
                  <a:pt x="490943" y="741679"/>
                </a:lnTo>
                <a:lnTo>
                  <a:pt x="567562" y="741679"/>
                </a:lnTo>
                <a:lnTo>
                  <a:pt x="566974" y="742950"/>
                </a:lnTo>
                <a:close/>
              </a:path>
              <a:path w="879475" h="1162050">
                <a:moveTo>
                  <a:pt x="362498" y="753110"/>
                </a:moveTo>
                <a:lnTo>
                  <a:pt x="360852" y="749300"/>
                </a:lnTo>
                <a:lnTo>
                  <a:pt x="361253" y="745489"/>
                </a:lnTo>
                <a:lnTo>
                  <a:pt x="447833" y="745489"/>
                </a:lnTo>
                <a:lnTo>
                  <a:pt x="451612" y="742950"/>
                </a:lnTo>
                <a:lnTo>
                  <a:pt x="453276" y="745489"/>
                </a:lnTo>
                <a:lnTo>
                  <a:pt x="455707" y="749300"/>
                </a:lnTo>
                <a:lnTo>
                  <a:pt x="367033" y="749300"/>
                </a:lnTo>
                <a:lnTo>
                  <a:pt x="362498" y="753110"/>
                </a:lnTo>
                <a:close/>
              </a:path>
              <a:path w="879475" h="1162050">
                <a:moveTo>
                  <a:pt x="564624" y="748029"/>
                </a:moveTo>
                <a:lnTo>
                  <a:pt x="559629" y="744220"/>
                </a:lnTo>
                <a:lnTo>
                  <a:pt x="566387" y="744220"/>
                </a:lnTo>
                <a:lnTo>
                  <a:pt x="564624" y="748029"/>
                </a:lnTo>
                <a:close/>
              </a:path>
              <a:path w="879475" h="1162050">
                <a:moveTo>
                  <a:pt x="428342" y="754379"/>
                </a:moveTo>
                <a:lnTo>
                  <a:pt x="375787" y="754379"/>
                </a:lnTo>
                <a:lnTo>
                  <a:pt x="371262" y="753110"/>
                </a:lnTo>
                <a:lnTo>
                  <a:pt x="369196" y="750570"/>
                </a:lnTo>
                <a:lnTo>
                  <a:pt x="367033" y="749300"/>
                </a:lnTo>
                <a:lnTo>
                  <a:pt x="457762" y="749300"/>
                </a:lnTo>
                <a:lnTo>
                  <a:pt x="459830" y="750570"/>
                </a:lnTo>
                <a:lnTo>
                  <a:pt x="385097" y="750570"/>
                </a:lnTo>
                <a:lnTo>
                  <a:pt x="384762" y="751839"/>
                </a:lnTo>
                <a:lnTo>
                  <a:pt x="384285" y="751839"/>
                </a:lnTo>
                <a:lnTo>
                  <a:pt x="384379" y="753110"/>
                </a:lnTo>
                <a:lnTo>
                  <a:pt x="428292" y="753110"/>
                </a:lnTo>
                <a:lnTo>
                  <a:pt x="428342" y="754379"/>
                </a:lnTo>
                <a:close/>
              </a:path>
              <a:path w="879475" h="1162050">
                <a:moveTo>
                  <a:pt x="249342" y="751839"/>
                </a:moveTo>
                <a:lnTo>
                  <a:pt x="232953" y="751839"/>
                </a:lnTo>
                <a:lnTo>
                  <a:pt x="248806" y="750570"/>
                </a:lnTo>
                <a:lnTo>
                  <a:pt x="249342" y="751839"/>
                </a:lnTo>
                <a:close/>
              </a:path>
              <a:path w="879475" h="1162050">
                <a:moveTo>
                  <a:pt x="428292" y="753110"/>
                </a:moveTo>
                <a:lnTo>
                  <a:pt x="384379" y="753110"/>
                </a:lnTo>
                <a:lnTo>
                  <a:pt x="385402" y="751839"/>
                </a:lnTo>
                <a:lnTo>
                  <a:pt x="385929" y="751839"/>
                </a:lnTo>
                <a:lnTo>
                  <a:pt x="385097" y="750570"/>
                </a:lnTo>
                <a:lnTo>
                  <a:pt x="428190" y="750570"/>
                </a:lnTo>
                <a:lnTo>
                  <a:pt x="428292" y="753110"/>
                </a:lnTo>
                <a:close/>
              </a:path>
              <a:path w="879475" h="1162050">
                <a:moveTo>
                  <a:pt x="416258" y="763270"/>
                </a:moveTo>
                <a:lnTo>
                  <a:pt x="413522" y="762000"/>
                </a:lnTo>
                <a:lnTo>
                  <a:pt x="388671" y="758189"/>
                </a:lnTo>
                <a:lnTo>
                  <a:pt x="380610" y="755650"/>
                </a:lnTo>
                <a:lnTo>
                  <a:pt x="378629" y="754379"/>
                </a:lnTo>
                <a:lnTo>
                  <a:pt x="428342" y="754379"/>
                </a:lnTo>
                <a:lnTo>
                  <a:pt x="429012" y="753110"/>
                </a:lnTo>
                <a:lnTo>
                  <a:pt x="429721" y="753110"/>
                </a:lnTo>
                <a:lnTo>
                  <a:pt x="430218" y="751839"/>
                </a:lnTo>
                <a:lnTo>
                  <a:pt x="430265" y="750570"/>
                </a:lnTo>
                <a:lnTo>
                  <a:pt x="546493" y="750570"/>
                </a:lnTo>
                <a:lnTo>
                  <a:pt x="542732" y="756920"/>
                </a:lnTo>
                <a:lnTo>
                  <a:pt x="451801" y="756920"/>
                </a:lnTo>
                <a:lnTo>
                  <a:pt x="451649" y="758189"/>
                </a:lnTo>
                <a:lnTo>
                  <a:pt x="541625" y="758189"/>
                </a:lnTo>
                <a:lnTo>
                  <a:pt x="539410" y="760729"/>
                </a:lnTo>
                <a:lnTo>
                  <a:pt x="417617" y="760729"/>
                </a:lnTo>
                <a:lnTo>
                  <a:pt x="416258" y="763270"/>
                </a:lnTo>
                <a:close/>
              </a:path>
              <a:path w="879475" h="1162050">
                <a:moveTo>
                  <a:pt x="264870" y="754379"/>
                </a:moveTo>
                <a:lnTo>
                  <a:pt x="251905" y="754379"/>
                </a:lnTo>
                <a:lnTo>
                  <a:pt x="262554" y="753110"/>
                </a:lnTo>
                <a:lnTo>
                  <a:pt x="264870" y="754379"/>
                </a:lnTo>
                <a:close/>
              </a:path>
              <a:path w="879475" h="1162050">
                <a:moveTo>
                  <a:pt x="541625" y="758189"/>
                </a:moveTo>
                <a:lnTo>
                  <a:pt x="452797" y="758189"/>
                </a:lnTo>
                <a:lnTo>
                  <a:pt x="452913" y="756920"/>
                </a:lnTo>
                <a:lnTo>
                  <a:pt x="542732" y="756920"/>
                </a:lnTo>
                <a:lnTo>
                  <a:pt x="541625" y="758189"/>
                </a:lnTo>
                <a:close/>
              </a:path>
              <a:path w="879475" h="1162050">
                <a:moveTo>
                  <a:pt x="265999" y="773429"/>
                </a:moveTo>
                <a:lnTo>
                  <a:pt x="254451" y="773429"/>
                </a:lnTo>
                <a:lnTo>
                  <a:pt x="254824" y="772160"/>
                </a:lnTo>
                <a:lnTo>
                  <a:pt x="255196" y="772160"/>
                </a:lnTo>
                <a:lnTo>
                  <a:pt x="255178" y="770889"/>
                </a:lnTo>
                <a:lnTo>
                  <a:pt x="175891" y="770889"/>
                </a:lnTo>
                <a:lnTo>
                  <a:pt x="176742" y="769620"/>
                </a:lnTo>
                <a:lnTo>
                  <a:pt x="225910" y="769620"/>
                </a:lnTo>
                <a:lnTo>
                  <a:pt x="230235" y="765810"/>
                </a:lnTo>
                <a:lnTo>
                  <a:pt x="228550" y="762000"/>
                </a:lnTo>
                <a:lnTo>
                  <a:pt x="225814" y="758189"/>
                </a:lnTo>
                <a:lnTo>
                  <a:pt x="264666" y="758189"/>
                </a:lnTo>
                <a:lnTo>
                  <a:pt x="264258" y="765810"/>
                </a:lnTo>
                <a:lnTo>
                  <a:pt x="263670" y="768246"/>
                </a:lnTo>
                <a:lnTo>
                  <a:pt x="263765" y="769620"/>
                </a:lnTo>
                <a:lnTo>
                  <a:pt x="263884" y="770889"/>
                </a:lnTo>
                <a:lnTo>
                  <a:pt x="265272" y="772160"/>
                </a:lnTo>
                <a:lnTo>
                  <a:pt x="265999" y="773429"/>
                </a:lnTo>
                <a:close/>
              </a:path>
              <a:path w="879475" h="1162050">
                <a:moveTo>
                  <a:pt x="428418" y="765810"/>
                </a:moveTo>
                <a:lnTo>
                  <a:pt x="423769" y="764539"/>
                </a:lnTo>
                <a:lnTo>
                  <a:pt x="417617" y="760729"/>
                </a:lnTo>
                <a:lnTo>
                  <a:pt x="539410" y="760729"/>
                </a:lnTo>
                <a:lnTo>
                  <a:pt x="538303" y="762000"/>
                </a:lnTo>
                <a:lnTo>
                  <a:pt x="533778" y="763270"/>
                </a:lnTo>
                <a:lnTo>
                  <a:pt x="434303" y="763270"/>
                </a:lnTo>
                <a:lnTo>
                  <a:pt x="431079" y="764539"/>
                </a:lnTo>
                <a:lnTo>
                  <a:pt x="428418" y="765810"/>
                </a:lnTo>
                <a:close/>
              </a:path>
              <a:path w="879475" h="1162050">
                <a:moveTo>
                  <a:pt x="288932" y="773429"/>
                </a:moveTo>
                <a:lnTo>
                  <a:pt x="265999" y="773429"/>
                </a:lnTo>
                <a:lnTo>
                  <a:pt x="272026" y="772160"/>
                </a:lnTo>
                <a:lnTo>
                  <a:pt x="270898" y="765810"/>
                </a:lnTo>
                <a:lnTo>
                  <a:pt x="274122" y="763270"/>
                </a:lnTo>
                <a:lnTo>
                  <a:pt x="275882" y="762000"/>
                </a:lnTo>
                <a:lnTo>
                  <a:pt x="277863" y="762000"/>
                </a:lnTo>
                <a:lnTo>
                  <a:pt x="283450" y="764539"/>
                </a:lnTo>
                <a:lnTo>
                  <a:pt x="287382" y="767079"/>
                </a:lnTo>
                <a:lnTo>
                  <a:pt x="292224" y="769620"/>
                </a:lnTo>
                <a:lnTo>
                  <a:pt x="290386" y="770889"/>
                </a:lnTo>
                <a:lnTo>
                  <a:pt x="288932" y="773429"/>
                </a:lnTo>
                <a:close/>
              </a:path>
              <a:path w="879475" h="1162050">
                <a:moveTo>
                  <a:pt x="448051" y="770889"/>
                </a:moveTo>
                <a:lnTo>
                  <a:pt x="442799" y="770889"/>
                </a:lnTo>
                <a:lnTo>
                  <a:pt x="441067" y="769620"/>
                </a:lnTo>
                <a:lnTo>
                  <a:pt x="438074" y="765810"/>
                </a:lnTo>
                <a:lnTo>
                  <a:pt x="435978" y="764539"/>
                </a:lnTo>
                <a:lnTo>
                  <a:pt x="434303" y="763270"/>
                </a:lnTo>
                <a:lnTo>
                  <a:pt x="496005" y="763270"/>
                </a:lnTo>
                <a:lnTo>
                  <a:pt x="494982" y="765810"/>
                </a:lnTo>
                <a:lnTo>
                  <a:pt x="494972" y="767079"/>
                </a:lnTo>
                <a:lnTo>
                  <a:pt x="497239" y="767079"/>
                </a:lnTo>
                <a:lnTo>
                  <a:pt x="497507" y="769620"/>
                </a:lnTo>
                <a:lnTo>
                  <a:pt x="448741" y="769620"/>
                </a:lnTo>
                <a:lnTo>
                  <a:pt x="448051" y="770889"/>
                </a:lnTo>
                <a:close/>
              </a:path>
              <a:path w="879475" h="1162050">
                <a:moveTo>
                  <a:pt x="513134" y="772160"/>
                </a:moveTo>
                <a:lnTo>
                  <a:pt x="500377" y="772160"/>
                </a:lnTo>
                <a:lnTo>
                  <a:pt x="500560" y="770889"/>
                </a:lnTo>
                <a:lnTo>
                  <a:pt x="499411" y="769620"/>
                </a:lnTo>
                <a:lnTo>
                  <a:pt x="497374" y="768355"/>
                </a:lnTo>
                <a:lnTo>
                  <a:pt x="497335" y="767079"/>
                </a:lnTo>
                <a:lnTo>
                  <a:pt x="497688" y="767079"/>
                </a:lnTo>
                <a:lnTo>
                  <a:pt x="497583" y="765810"/>
                </a:lnTo>
                <a:lnTo>
                  <a:pt x="497326" y="764539"/>
                </a:lnTo>
                <a:lnTo>
                  <a:pt x="497134" y="763270"/>
                </a:lnTo>
                <a:lnTo>
                  <a:pt x="533778" y="763270"/>
                </a:lnTo>
                <a:lnTo>
                  <a:pt x="529252" y="764539"/>
                </a:lnTo>
                <a:lnTo>
                  <a:pt x="527539" y="765810"/>
                </a:lnTo>
                <a:lnTo>
                  <a:pt x="521972" y="765810"/>
                </a:lnTo>
                <a:lnTo>
                  <a:pt x="518211" y="767079"/>
                </a:lnTo>
                <a:lnTo>
                  <a:pt x="516349" y="768355"/>
                </a:lnTo>
                <a:lnTo>
                  <a:pt x="513275" y="770889"/>
                </a:lnTo>
                <a:lnTo>
                  <a:pt x="513134" y="772160"/>
                </a:lnTo>
                <a:close/>
              </a:path>
              <a:path w="879475" h="1162050">
                <a:moveTo>
                  <a:pt x="330744" y="783589"/>
                </a:moveTo>
                <a:lnTo>
                  <a:pt x="286377" y="783589"/>
                </a:lnTo>
                <a:lnTo>
                  <a:pt x="287661" y="782320"/>
                </a:lnTo>
                <a:lnTo>
                  <a:pt x="289028" y="781050"/>
                </a:lnTo>
                <a:lnTo>
                  <a:pt x="290262" y="779779"/>
                </a:lnTo>
                <a:lnTo>
                  <a:pt x="297770" y="773429"/>
                </a:lnTo>
                <a:lnTo>
                  <a:pt x="304802" y="769620"/>
                </a:lnTo>
                <a:lnTo>
                  <a:pt x="312712" y="769620"/>
                </a:lnTo>
                <a:lnTo>
                  <a:pt x="322850" y="770889"/>
                </a:lnTo>
                <a:lnTo>
                  <a:pt x="328198" y="773429"/>
                </a:lnTo>
                <a:lnTo>
                  <a:pt x="333326" y="775970"/>
                </a:lnTo>
                <a:lnTo>
                  <a:pt x="345799" y="775970"/>
                </a:lnTo>
                <a:lnTo>
                  <a:pt x="348973" y="779779"/>
                </a:lnTo>
                <a:lnTo>
                  <a:pt x="332953" y="779779"/>
                </a:lnTo>
                <a:lnTo>
                  <a:pt x="331661" y="781050"/>
                </a:lnTo>
                <a:lnTo>
                  <a:pt x="330668" y="781050"/>
                </a:lnTo>
                <a:lnTo>
                  <a:pt x="330744" y="783589"/>
                </a:lnTo>
                <a:close/>
              </a:path>
              <a:path w="879475" h="1162050">
                <a:moveTo>
                  <a:pt x="483615" y="778510"/>
                </a:moveTo>
                <a:lnTo>
                  <a:pt x="452473" y="778510"/>
                </a:lnTo>
                <a:lnTo>
                  <a:pt x="453094" y="777239"/>
                </a:lnTo>
                <a:lnTo>
                  <a:pt x="452434" y="774700"/>
                </a:lnTo>
                <a:lnTo>
                  <a:pt x="451152" y="770889"/>
                </a:lnTo>
                <a:lnTo>
                  <a:pt x="449612" y="769620"/>
                </a:lnTo>
                <a:lnTo>
                  <a:pt x="497507" y="769620"/>
                </a:lnTo>
                <a:lnTo>
                  <a:pt x="497613" y="770889"/>
                </a:lnTo>
                <a:lnTo>
                  <a:pt x="497985" y="772160"/>
                </a:lnTo>
                <a:lnTo>
                  <a:pt x="513134" y="772160"/>
                </a:lnTo>
                <a:lnTo>
                  <a:pt x="512852" y="774700"/>
                </a:lnTo>
                <a:lnTo>
                  <a:pt x="506299" y="774700"/>
                </a:lnTo>
                <a:lnTo>
                  <a:pt x="506017" y="775970"/>
                </a:lnTo>
                <a:lnTo>
                  <a:pt x="485413" y="775970"/>
                </a:lnTo>
                <a:lnTo>
                  <a:pt x="484849" y="777239"/>
                </a:lnTo>
                <a:lnTo>
                  <a:pt x="484199" y="777239"/>
                </a:lnTo>
                <a:lnTo>
                  <a:pt x="483615" y="778510"/>
                </a:lnTo>
                <a:close/>
              </a:path>
              <a:path w="879475" h="1162050">
                <a:moveTo>
                  <a:pt x="174753" y="775970"/>
                </a:moveTo>
                <a:lnTo>
                  <a:pt x="176034" y="770889"/>
                </a:lnTo>
                <a:lnTo>
                  <a:pt x="233774" y="770889"/>
                </a:lnTo>
                <a:lnTo>
                  <a:pt x="233001" y="772160"/>
                </a:lnTo>
                <a:lnTo>
                  <a:pt x="232809" y="772160"/>
                </a:lnTo>
                <a:lnTo>
                  <a:pt x="232579" y="773429"/>
                </a:lnTo>
                <a:lnTo>
                  <a:pt x="180799" y="773429"/>
                </a:lnTo>
                <a:lnTo>
                  <a:pt x="174753" y="775970"/>
                </a:lnTo>
                <a:close/>
              </a:path>
              <a:path w="879475" h="1162050">
                <a:moveTo>
                  <a:pt x="273251" y="778510"/>
                </a:moveTo>
                <a:lnTo>
                  <a:pt x="233001" y="778510"/>
                </a:lnTo>
                <a:lnTo>
                  <a:pt x="234281" y="774700"/>
                </a:lnTo>
                <a:lnTo>
                  <a:pt x="234847" y="774700"/>
                </a:lnTo>
                <a:lnTo>
                  <a:pt x="234990" y="772160"/>
                </a:lnTo>
                <a:lnTo>
                  <a:pt x="234522" y="772160"/>
                </a:lnTo>
                <a:lnTo>
                  <a:pt x="234281" y="770889"/>
                </a:lnTo>
                <a:lnTo>
                  <a:pt x="247322" y="770889"/>
                </a:lnTo>
                <a:lnTo>
                  <a:pt x="247036" y="772160"/>
                </a:lnTo>
                <a:lnTo>
                  <a:pt x="241639" y="775970"/>
                </a:lnTo>
                <a:lnTo>
                  <a:pt x="273711" y="775970"/>
                </a:lnTo>
                <a:lnTo>
                  <a:pt x="273471" y="777239"/>
                </a:lnTo>
                <a:lnTo>
                  <a:pt x="273251" y="778510"/>
                </a:lnTo>
                <a:close/>
              </a:path>
              <a:path w="879475" h="1162050">
                <a:moveTo>
                  <a:pt x="283441" y="778510"/>
                </a:moveTo>
                <a:lnTo>
                  <a:pt x="275079" y="778510"/>
                </a:lnTo>
                <a:lnTo>
                  <a:pt x="274753" y="775970"/>
                </a:lnTo>
                <a:lnTo>
                  <a:pt x="248318" y="775970"/>
                </a:lnTo>
                <a:lnTo>
                  <a:pt x="247322" y="770889"/>
                </a:lnTo>
                <a:lnTo>
                  <a:pt x="254576" y="770889"/>
                </a:lnTo>
                <a:lnTo>
                  <a:pt x="254164" y="773429"/>
                </a:lnTo>
                <a:lnTo>
                  <a:pt x="288932" y="773429"/>
                </a:lnTo>
                <a:lnTo>
                  <a:pt x="283441" y="778510"/>
                </a:lnTo>
                <a:close/>
              </a:path>
              <a:path w="879475" h="1162050">
                <a:moveTo>
                  <a:pt x="453122" y="789939"/>
                </a:moveTo>
                <a:lnTo>
                  <a:pt x="447966" y="784860"/>
                </a:lnTo>
                <a:lnTo>
                  <a:pt x="441173" y="779779"/>
                </a:lnTo>
                <a:lnTo>
                  <a:pt x="442686" y="770889"/>
                </a:lnTo>
                <a:lnTo>
                  <a:pt x="446913" y="770889"/>
                </a:lnTo>
                <a:lnTo>
                  <a:pt x="447688" y="773429"/>
                </a:lnTo>
                <a:lnTo>
                  <a:pt x="448569" y="775970"/>
                </a:lnTo>
                <a:lnTo>
                  <a:pt x="449870" y="778510"/>
                </a:lnTo>
                <a:lnTo>
                  <a:pt x="462078" y="778510"/>
                </a:lnTo>
                <a:lnTo>
                  <a:pt x="459055" y="782320"/>
                </a:lnTo>
                <a:lnTo>
                  <a:pt x="459447" y="788670"/>
                </a:lnTo>
                <a:lnTo>
                  <a:pt x="453122" y="789939"/>
                </a:lnTo>
                <a:close/>
              </a:path>
              <a:path w="879475" h="1162050">
                <a:moveTo>
                  <a:pt x="219405" y="1066800"/>
                </a:moveTo>
                <a:lnTo>
                  <a:pt x="215529" y="1056639"/>
                </a:lnTo>
                <a:lnTo>
                  <a:pt x="207598" y="1056639"/>
                </a:lnTo>
                <a:lnTo>
                  <a:pt x="206756" y="1050289"/>
                </a:lnTo>
                <a:lnTo>
                  <a:pt x="187458" y="1014729"/>
                </a:lnTo>
                <a:lnTo>
                  <a:pt x="186501" y="1009650"/>
                </a:lnTo>
                <a:lnTo>
                  <a:pt x="180033" y="1005839"/>
                </a:lnTo>
                <a:lnTo>
                  <a:pt x="179861" y="1003300"/>
                </a:lnTo>
                <a:lnTo>
                  <a:pt x="177249" y="996950"/>
                </a:lnTo>
                <a:lnTo>
                  <a:pt x="181095" y="993139"/>
                </a:lnTo>
                <a:lnTo>
                  <a:pt x="176369" y="985520"/>
                </a:lnTo>
                <a:lnTo>
                  <a:pt x="177910" y="980439"/>
                </a:lnTo>
                <a:lnTo>
                  <a:pt x="177679" y="976629"/>
                </a:lnTo>
                <a:lnTo>
                  <a:pt x="177623" y="971550"/>
                </a:lnTo>
                <a:lnTo>
                  <a:pt x="172245" y="965200"/>
                </a:lnTo>
                <a:lnTo>
                  <a:pt x="172045" y="960120"/>
                </a:lnTo>
                <a:lnTo>
                  <a:pt x="171965" y="953770"/>
                </a:lnTo>
                <a:lnTo>
                  <a:pt x="171843" y="915670"/>
                </a:lnTo>
                <a:lnTo>
                  <a:pt x="173728" y="910589"/>
                </a:lnTo>
                <a:lnTo>
                  <a:pt x="178110" y="902970"/>
                </a:lnTo>
                <a:lnTo>
                  <a:pt x="175852" y="896620"/>
                </a:lnTo>
                <a:lnTo>
                  <a:pt x="176311" y="889000"/>
                </a:lnTo>
                <a:lnTo>
                  <a:pt x="177393" y="880110"/>
                </a:lnTo>
                <a:lnTo>
                  <a:pt x="178992" y="867410"/>
                </a:lnTo>
                <a:lnTo>
                  <a:pt x="180255" y="854710"/>
                </a:lnTo>
                <a:lnTo>
                  <a:pt x="181153" y="842010"/>
                </a:lnTo>
                <a:lnTo>
                  <a:pt x="181508" y="833120"/>
                </a:lnTo>
                <a:lnTo>
                  <a:pt x="181623" y="824229"/>
                </a:lnTo>
                <a:lnTo>
                  <a:pt x="184359" y="819150"/>
                </a:lnTo>
                <a:lnTo>
                  <a:pt x="183985" y="816610"/>
                </a:lnTo>
                <a:lnTo>
                  <a:pt x="181860" y="812800"/>
                </a:lnTo>
                <a:lnTo>
                  <a:pt x="180426" y="811529"/>
                </a:lnTo>
                <a:lnTo>
                  <a:pt x="180627" y="807720"/>
                </a:lnTo>
                <a:lnTo>
                  <a:pt x="179249" y="797560"/>
                </a:lnTo>
                <a:lnTo>
                  <a:pt x="181392" y="789939"/>
                </a:lnTo>
                <a:lnTo>
                  <a:pt x="178981" y="779779"/>
                </a:lnTo>
                <a:lnTo>
                  <a:pt x="180559" y="778510"/>
                </a:lnTo>
                <a:lnTo>
                  <a:pt x="181153" y="777239"/>
                </a:lnTo>
                <a:lnTo>
                  <a:pt x="180799" y="773429"/>
                </a:lnTo>
                <a:lnTo>
                  <a:pt x="232579" y="773429"/>
                </a:lnTo>
                <a:lnTo>
                  <a:pt x="232836" y="774700"/>
                </a:lnTo>
                <a:lnTo>
                  <a:pt x="225068" y="774700"/>
                </a:lnTo>
                <a:lnTo>
                  <a:pt x="224228" y="775970"/>
                </a:lnTo>
                <a:lnTo>
                  <a:pt x="223125" y="775970"/>
                </a:lnTo>
                <a:lnTo>
                  <a:pt x="223499" y="777239"/>
                </a:lnTo>
                <a:lnTo>
                  <a:pt x="215022" y="777239"/>
                </a:lnTo>
                <a:lnTo>
                  <a:pt x="214056" y="778510"/>
                </a:lnTo>
                <a:lnTo>
                  <a:pt x="214267" y="779779"/>
                </a:lnTo>
                <a:lnTo>
                  <a:pt x="215070" y="781050"/>
                </a:lnTo>
                <a:lnTo>
                  <a:pt x="284895" y="781050"/>
                </a:lnTo>
                <a:lnTo>
                  <a:pt x="285636" y="782320"/>
                </a:lnTo>
                <a:lnTo>
                  <a:pt x="234425" y="782320"/>
                </a:lnTo>
                <a:lnTo>
                  <a:pt x="234185" y="783589"/>
                </a:lnTo>
                <a:lnTo>
                  <a:pt x="233584" y="783589"/>
                </a:lnTo>
                <a:lnTo>
                  <a:pt x="233669" y="784860"/>
                </a:lnTo>
                <a:lnTo>
                  <a:pt x="360900" y="784860"/>
                </a:lnTo>
                <a:lnTo>
                  <a:pt x="362584" y="786129"/>
                </a:lnTo>
                <a:lnTo>
                  <a:pt x="371725" y="786129"/>
                </a:lnTo>
                <a:lnTo>
                  <a:pt x="372916" y="787400"/>
                </a:lnTo>
                <a:lnTo>
                  <a:pt x="225097" y="787400"/>
                </a:lnTo>
                <a:lnTo>
                  <a:pt x="221902" y="791210"/>
                </a:lnTo>
                <a:lnTo>
                  <a:pt x="221547" y="792479"/>
                </a:lnTo>
                <a:lnTo>
                  <a:pt x="223701" y="793750"/>
                </a:lnTo>
                <a:lnTo>
                  <a:pt x="223595" y="795020"/>
                </a:lnTo>
                <a:lnTo>
                  <a:pt x="217960" y="795020"/>
                </a:lnTo>
                <a:lnTo>
                  <a:pt x="221347" y="801370"/>
                </a:lnTo>
                <a:lnTo>
                  <a:pt x="220825" y="803917"/>
                </a:lnTo>
                <a:lnTo>
                  <a:pt x="218419" y="807720"/>
                </a:lnTo>
                <a:lnTo>
                  <a:pt x="218219" y="810260"/>
                </a:lnTo>
                <a:lnTo>
                  <a:pt x="224809" y="817879"/>
                </a:lnTo>
                <a:lnTo>
                  <a:pt x="224141" y="819150"/>
                </a:lnTo>
                <a:lnTo>
                  <a:pt x="212946" y="819150"/>
                </a:lnTo>
                <a:lnTo>
                  <a:pt x="213109" y="825500"/>
                </a:lnTo>
                <a:lnTo>
                  <a:pt x="212095" y="825500"/>
                </a:lnTo>
                <a:lnTo>
                  <a:pt x="211281" y="826770"/>
                </a:lnTo>
                <a:lnTo>
                  <a:pt x="210611" y="828039"/>
                </a:lnTo>
                <a:lnTo>
                  <a:pt x="209942" y="828039"/>
                </a:lnTo>
                <a:lnTo>
                  <a:pt x="210430" y="829310"/>
                </a:lnTo>
                <a:lnTo>
                  <a:pt x="224180" y="829310"/>
                </a:lnTo>
                <a:lnTo>
                  <a:pt x="218141" y="835660"/>
                </a:lnTo>
                <a:lnTo>
                  <a:pt x="221547" y="843279"/>
                </a:lnTo>
                <a:lnTo>
                  <a:pt x="219519" y="849629"/>
                </a:lnTo>
                <a:lnTo>
                  <a:pt x="227031" y="849629"/>
                </a:lnTo>
                <a:lnTo>
                  <a:pt x="226308" y="853439"/>
                </a:lnTo>
                <a:lnTo>
                  <a:pt x="183325" y="853439"/>
                </a:lnTo>
                <a:lnTo>
                  <a:pt x="183430" y="854710"/>
                </a:lnTo>
                <a:lnTo>
                  <a:pt x="226067" y="854710"/>
                </a:lnTo>
                <a:lnTo>
                  <a:pt x="223900" y="866139"/>
                </a:lnTo>
                <a:lnTo>
                  <a:pt x="228217" y="869950"/>
                </a:lnTo>
                <a:lnTo>
                  <a:pt x="237682" y="869950"/>
                </a:lnTo>
                <a:lnTo>
                  <a:pt x="237593" y="872489"/>
                </a:lnTo>
                <a:lnTo>
                  <a:pt x="234090" y="875029"/>
                </a:lnTo>
                <a:lnTo>
                  <a:pt x="225824" y="875029"/>
                </a:lnTo>
                <a:lnTo>
                  <a:pt x="223973" y="880110"/>
                </a:lnTo>
                <a:lnTo>
                  <a:pt x="221607" y="885189"/>
                </a:lnTo>
                <a:lnTo>
                  <a:pt x="220738" y="890270"/>
                </a:lnTo>
                <a:lnTo>
                  <a:pt x="223375" y="895350"/>
                </a:lnTo>
                <a:lnTo>
                  <a:pt x="224121" y="896620"/>
                </a:lnTo>
                <a:lnTo>
                  <a:pt x="223040" y="899160"/>
                </a:lnTo>
                <a:lnTo>
                  <a:pt x="221107" y="904239"/>
                </a:lnTo>
                <a:lnTo>
                  <a:pt x="219558" y="908050"/>
                </a:lnTo>
                <a:lnTo>
                  <a:pt x="218093" y="911860"/>
                </a:lnTo>
                <a:lnTo>
                  <a:pt x="223834" y="918210"/>
                </a:lnTo>
                <a:lnTo>
                  <a:pt x="226274" y="924560"/>
                </a:lnTo>
                <a:lnTo>
                  <a:pt x="219825" y="933450"/>
                </a:lnTo>
                <a:lnTo>
                  <a:pt x="220084" y="935989"/>
                </a:lnTo>
                <a:lnTo>
                  <a:pt x="222112" y="939800"/>
                </a:lnTo>
                <a:lnTo>
                  <a:pt x="223347" y="942339"/>
                </a:lnTo>
                <a:lnTo>
                  <a:pt x="220485" y="949960"/>
                </a:lnTo>
                <a:lnTo>
                  <a:pt x="225394" y="953770"/>
                </a:lnTo>
                <a:lnTo>
                  <a:pt x="228790" y="958850"/>
                </a:lnTo>
                <a:lnTo>
                  <a:pt x="231038" y="961389"/>
                </a:lnTo>
                <a:lnTo>
                  <a:pt x="227480" y="965200"/>
                </a:lnTo>
                <a:lnTo>
                  <a:pt x="231249" y="970279"/>
                </a:lnTo>
                <a:lnTo>
                  <a:pt x="229575" y="980439"/>
                </a:lnTo>
                <a:lnTo>
                  <a:pt x="233001" y="986789"/>
                </a:lnTo>
                <a:lnTo>
                  <a:pt x="241382" y="991870"/>
                </a:lnTo>
                <a:lnTo>
                  <a:pt x="242960" y="994410"/>
                </a:lnTo>
                <a:lnTo>
                  <a:pt x="246251" y="996950"/>
                </a:lnTo>
                <a:lnTo>
                  <a:pt x="234779" y="996950"/>
                </a:lnTo>
                <a:lnTo>
                  <a:pt x="239343" y="1008379"/>
                </a:lnTo>
                <a:lnTo>
                  <a:pt x="246882" y="1008379"/>
                </a:lnTo>
                <a:lnTo>
                  <a:pt x="252040" y="1017270"/>
                </a:lnTo>
                <a:lnTo>
                  <a:pt x="260622" y="1021079"/>
                </a:lnTo>
                <a:lnTo>
                  <a:pt x="261368" y="1026160"/>
                </a:lnTo>
                <a:lnTo>
                  <a:pt x="263788" y="1028700"/>
                </a:lnTo>
                <a:lnTo>
                  <a:pt x="268228" y="1028700"/>
                </a:lnTo>
                <a:lnTo>
                  <a:pt x="271739" y="1035050"/>
                </a:lnTo>
                <a:lnTo>
                  <a:pt x="279633" y="1035050"/>
                </a:lnTo>
                <a:lnTo>
                  <a:pt x="277834" y="1036320"/>
                </a:lnTo>
                <a:lnTo>
                  <a:pt x="280753" y="1037589"/>
                </a:lnTo>
                <a:lnTo>
                  <a:pt x="292740" y="1037589"/>
                </a:lnTo>
                <a:lnTo>
                  <a:pt x="295974" y="1038860"/>
                </a:lnTo>
                <a:lnTo>
                  <a:pt x="297265" y="1043939"/>
                </a:lnTo>
                <a:lnTo>
                  <a:pt x="300384" y="1045210"/>
                </a:lnTo>
                <a:lnTo>
                  <a:pt x="317444" y="1045210"/>
                </a:lnTo>
                <a:lnTo>
                  <a:pt x="320457" y="1047750"/>
                </a:lnTo>
                <a:lnTo>
                  <a:pt x="327494" y="1047750"/>
                </a:lnTo>
                <a:lnTo>
                  <a:pt x="327826" y="1050289"/>
                </a:lnTo>
                <a:lnTo>
                  <a:pt x="432975" y="1050289"/>
                </a:lnTo>
                <a:lnTo>
                  <a:pt x="428666" y="1056639"/>
                </a:lnTo>
                <a:lnTo>
                  <a:pt x="424245" y="1062989"/>
                </a:lnTo>
                <a:lnTo>
                  <a:pt x="229182" y="1062989"/>
                </a:lnTo>
                <a:lnTo>
                  <a:pt x="228925" y="1064260"/>
                </a:lnTo>
                <a:lnTo>
                  <a:pt x="226380" y="1064260"/>
                </a:lnTo>
                <a:lnTo>
                  <a:pt x="219405" y="1066800"/>
                </a:lnTo>
                <a:close/>
              </a:path>
              <a:path w="879475" h="1162050">
                <a:moveTo>
                  <a:pt x="345799" y="775970"/>
                </a:moveTo>
                <a:lnTo>
                  <a:pt x="333326" y="775970"/>
                </a:lnTo>
                <a:lnTo>
                  <a:pt x="341230" y="773429"/>
                </a:lnTo>
                <a:lnTo>
                  <a:pt x="344741" y="774700"/>
                </a:lnTo>
                <a:lnTo>
                  <a:pt x="345799" y="775970"/>
                </a:lnTo>
                <a:close/>
              </a:path>
              <a:path w="879475" h="1162050">
                <a:moveTo>
                  <a:pt x="258880" y="779779"/>
                </a:moveTo>
                <a:lnTo>
                  <a:pt x="226263" y="779779"/>
                </a:lnTo>
                <a:lnTo>
                  <a:pt x="228072" y="778510"/>
                </a:lnTo>
                <a:lnTo>
                  <a:pt x="227365" y="775970"/>
                </a:lnTo>
                <a:lnTo>
                  <a:pt x="225634" y="774700"/>
                </a:lnTo>
                <a:lnTo>
                  <a:pt x="232836" y="774700"/>
                </a:lnTo>
                <a:lnTo>
                  <a:pt x="233001" y="778510"/>
                </a:lnTo>
                <a:lnTo>
                  <a:pt x="258785" y="778510"/>
                </a:lnTo>
                <a:lnTo>
                  <a:pt x="258880" y="779779"/>
                </a:lnTo>
                <a:close/>
              </a:path>
              <a:path w="879475" h="1162050">
                <a:moveTo>
                  <a:pt x="442893" y="1031239"/>
                </a:moveTo>
                <a:lnTo>
                  <a:pt x="387824" y="1031239"/>
                </a:lnTo>
                <a:lnTo>
                  <a:pt x="397306" y="1019810"/>
                </a:lnTo>
                <a:lnTo>
                  <a:pt x="391709" y="1008379"/>
                </a:lnTo>
                <a:lnTo>
                  <a:pt x="394406" y="1004570"/>
                </a:lnTo>
                <a:lnTo>
                  <a:pt x="396502" y="999489"/>
                </a:lnTo>
                <a:lnTo>
                  <a:pt x="399381" y="996950"/>
                </a:lnTo>
                <a:lnTo>
                  <a:pt x="408346" y="982979"/>
                </a:lnTo>
                <a:lnTo>
                  <a:pt x="411710" y="975360"/>
                </a:lnTo>
                <a:lnTo>
                  <a:pt x="414411" y="966470"/>
                </a:lnTo>
                <a:lnTo>
                  <a:pt x="415320" y="963929"/>
                </a:lnTo>
                <a:lnTo>
                  <a:pt x="416049" y="960120"/>
                </a:lnTo>
                <a:lnTo>
                  <a:pt x="421310" y="955039"/>
                </a:lnTo>
                <a:lnTo>
                  <a:pt x="421923" y="951229"/>
                </a:lnTo>
                <a:lnTo>
                  <a:pt x="422985" y="939800"/>
                </a:lnTo>
                <a:lnTo>
                  <a:pt x="429645" y="933450"/>
                </a:lnTo>
                <a:lnTo>
                  <a:pt x="426640" y="924560"/>
                </a:lnTo>
                <a:lnTo>
                  <a:pt x="429147" y="919479"/>
                </a:lnTo>
                <a:lnTo>
                  <a:pt x="431127" y="914400"/>
                </a:lnTo>
                <a:lnTo>
                  <a:pt x="432313" y="913129"/>
                </a:lnTo>
                <a:lnTo>
                  <a:pt x="433661" y="908050"/>
                </a:lnTo>
                <a:lnTo>
                  <a:pt x="433480" y="905510"/>
                </a:lnTo>
                <a:lnTo>
                  <a:pt x="435663" y="900429"/>
                </a:lnTo>
                <a:lnTo>
                  <a:pt x="438092" y="897889"/>
                </a:lnTo>
                <a:lnTo>
                  <a:pt x="440704" y="892810"/>
                </a:lnTo>
                <a:lnTo>
                  <a:pt x="442129" y="890270"/>
                </a:lnTo>
                <a:lnTo>
                  <a:pt x="441757" y="881379"/>
                </a:lnTo>
                <a:lnTo>
                  <a:pt x="444656" y="875029"/>
                </a:lnTo>
                <a:lnTo>
                  <a:pt x="447736" y="868679"/>
                </a:lnTo>
                <a:lnTo>
                  <a:pt x="451916" y="861060"/>
                </a:lnTo>
                <a:lnTo>
                  <a:pt x="455361" y="852170"/>
                </a:lnTo>
                <a:lnTo>
                  <a:pt x="458125" y="843279"/>
                </a:lnTo>
                <a:lnTo>
                  <a:pt x="461598" y="826754"/>
                </a:lnTo>
                <a:lnTo>
                  <a:pt x="464948" y="820420"/>
                </a:lnTo>
                <a:lnTo>
                  <a:pt x="467895" y="814070"/>
                </a:lnTo>
                <a:lnTo>
                  <a:pt x="470965" y="807720"/>
                </a:lnTo>
                <a:lnTo>
                  <a:pt x="477345" y="795020"/>
                </a:lnTo>
                <a:lnTo>
                  <a:pt x="480362" y="788670"/>
                </a:lnTo>
                <a:lnTo>
                  <a:pt x="481338" y="787400"/>
                </a:lnTo>
                <a:lnTo>
                  <a:pt x="480362" y="783589"/>
                </a:lnTo>
                <a:lnTo>
                  <a:pt x="480237" y="779779"/>
                </a:lnTo>
                <a:lnTo>
                  <a:pt x="508578" y="779779"/>
                </a:lnTo>
                <a:lnTo>
                  <a:pt x="509189" y="778510"/>
                </a:lnTo>
                <a:lnTo>
                  <a:pt x="509189" y="775970"/>
                </a:lnTo>
                <a:lnTo>
                  <a:pt x="509420" y="774700"/>
                </a:lnTo>
                <a:lnTo>
                  <a:pt x="512852" y="774700"/>
                </a:lnTo>
                <a:lnTo>
                  <a:pt x="512711" y="775970"/>
                </a:lnTo>
                <a:lnTo>
                  <a:pt x="512413" y="782320"/>
                </a:lnTo>
                <a:lnTo>
                  <a:pt x="511323" y="788670"/>
                </a:lnTo>
                <a:lnTo>
                  <a:pt x="510379" y="793750"/>
                </a:lnTo>
                <a:lnTo>
                  <a:pt x="501440" y="793750"/>
                </a:lnTo>
                <a:lnTo>
                  <a:pt x="500570" y="795020"/>
                </a:lnTo>
                <a:lnTo>
                  <a:pt x="499640" y="795020"/>
                </a:lnTo>
                <a:lnTo>
                  <a:pt x="499353" y="800100"/>
                </a:lnTo>
                <a:lnTo>
                  <a:pt x="509126" y="800100"/>
                </a:lnTo>
                <a:lnTo>
                  <a:pt x="506783" y="811529"/>
                </a:lnTo>
                <a:lnTo>
                  <a:pt x="504587" y="822960"/>
                </a:lnTo>
                <a:lnTo>
                  <a:pt x="504060" y="828039"/>
                </a:lnTo>
                <a:lnTo>
                  <a:pt x="504407" y="830579"/>
                </a:lnTo>
                <a:lnTo>
                  <a:pt x="468689" y="830579"/>
                </a:lnTo>
                <a:lnTo>
                  <a:pt x="468727" y="831850"/>
                </a:lnTo>
                <a:lnTo>
                  <a:pt x="504580" y="831850"/>
                </a:lnTo>
                <a:lnTo>
                  <a:pt x="505793" y="840739"/>
                </a:lnTo>
                <a:lnTo>
                  <a:pt x="502397" y="847089"/>
                </a:lnTo>
                <a:lnTo>
                  <a:pt x="500253" y="858520"/>
                </a:lnTo>
                <a:lnTo>
                  <a:pt x="494617" y="858520"/>
                </a:lnTo>
                <a:lnTo>
                  <a:pt x="495872" y="866139"/>
                </a:lnTo>
                <a:lnTo>
                  <a:pt x="497450" y="868679"/>
                </a:lnTo>
                <a:lnTo>
                  <a:pt x="494693" y="876300"/>
                </a:lnTo>
                <a:lnTo>
                  <a:pt x="495354" y="881379"/>
                </a:lnTo>
                <a:lnTo>
                  <a:pt x="450587" y="881379"/>
                </a:lnTo>
                <a:lnTo>
                  <a:pt x="449927" y="882650"/>
                </a:lnTo>
                <a:lnTo>
                  <a:pt x="495124" y="882650"/>
                </a:lnTo>
                <a:lnTo>
                  <a:pt x="494436" y="886460"/>
                </a:lnTo>
                <a:lnTo>
                  <a:pt x="493479" y="891539"/>
                </a:lnTo>
                <a:lnTo>
                  <a:pt x="492063" y="896620"/>
                </a:lnTo>
                <a:lnTo>
                  <a:pt x="487069" y="897889"/>
                </a:lnTo>
                <a:lnTo>
                  <a:pt x="487519" y="901700"/>
                </a:lnTo>
                <a:lnTo>
                  <a:pt x="490734" y="902970"/>
                </a:lnTo>
                <a:lnTo>
                  <a:pt x="487308" y="906779"/>
                </a:lnTo>
                <a:lnTo>
                  <a:pt x="482177" y="913129"/>
                </a:lnTo>
                <a:lnTo>
                  <a:pt x="479675" y="916939"/>
                </a:lnTo>
                <a:lnTo>
                  <a:pt x="478813" y="923289"/>
                </a:lnTo>
                <a:lnTo>
                  <a:pt x="478636" y="929639"/>
                </a:lnTo>
                <a:lnTo>
                  <a:pt x="478564" y="933450"/>
                </a:lnTo>
                <a:lnTo>
                  <a:pt x="478220" y="935989"/>
                </a:lnTo>
                <a:lnTo>
                  <a:pt x="475588" y="944879"/>
                </a:lnTo>
                <a:lnTo>
                  <a:pt x="470546" y="951229"/>
                </a:lnTo>
                <a:lnTo>
                  <a:pt x="471541" y="958850"/>
                </a:lnTo>
                <a:lnTo>
                  <a:pt x="465101" y="963929"/>
                </a:lnTo>
                <a:lnTo>
                  <a:pt x="469647" y="971550"/>
                </a:lnTo>
                <a:lnTo>
                  <a:pt x="466393" y="976629"/>
                </a:lnTo>
                <a:lnTo>
                  <a:pt x="463407" y="981710"/>
                </a:lnTo>
                <a:lnTo>
                  <a:pt x="461888" y="988060"/>
                </a:lnTo>
                <a:lnTo>
                  <a:pt x="460884" y="990600"/>
                </a:lnTo>
                <a:lnTo>
                  <a:pt x="452643" y="990600"/>
                </a:lnTo>
                <a:lnTo>
                  <a:pt x="453353" y="991870"/>
                </a:lnTo>
                <a:lnTo>
                  <a:pt x="460382" y="991870"/>
                </a:lnTo>
                <a:lnTo>
                  <a:pt x="458375" y="996950"/>
                </a:lnTo>
                <a:lnTo>
                  <a:pt x="456978" y="999489"/>
                </a:lnTo>
                <a:lnTo>
                  <a:pt x="453803" y="1005839"/>
                </a:lnTo>
                <a:lnTo>
                  <a:pt x="452252" y="1009650"/>
                </a:lnTo>
                <a:lnTo>
                  <a:pt x="444828" y="1013460"/>
                </a:lnTo>
                <a:lnTo>
                  <a:pt x="449277" y="1019810"/>
                </a:lnTo>
                <a:lnTo>
                  <a:pt x="439528" y="1024889"/>
                </a:lnTo>
                <a:lnTo>
                  <a:pt x="442752" y="1029970"/>
                </a:lnTo>
                <a:lnTo>
                  <a:pt x="442893" y="1031239"/>
                </a:lnTo>
                <a:close/>
              </a:path>
              <a:path w="879475" h="1162050">
                <a:moveTo>
                  <a:pt x="472938" y="782320"/>
                </a:moveTo>
                <a:lnTo>
                  <a:pt x="467196" y="781050"/>
                </a:lnTo>
                <a:lnTo>
                  <a:pt x="462078" y="778510"/>
                </a:lnTo>
                <a:lnTo>
                  <a:pt x="486562" y="778510"/>
                </a:lnTo>
                <a:lnTo>
                  <a:pt x="485413" y="775970"/>
                </a:lnTo>
                <a:lnTo>
                  <a:pt x="506017" y="775970"/>
                </a:lnTo>
                <a:lnTo>
                  <a:pt x="505736" y="777239"/>
                </a:lnTo>
                <a:lnTo>
                  <a:pt x="505668" y="778510"/>
                </a:lnTo>
                <a:lnTo>
                  <a:pt x="505457" y="779779"/>
                </a:lnTo>
                <a:lnTo>
                  <a:pt x="480237" y="779779"/>
                </a:lnTo>
                <a:lnTo>
                  <a:pt x="476143" y="781050"/>
                </a:lnTo>
                <a:lnTo>
                  <a:pt x="472938" y="782320"/>
                </a:lnTo>
                <a:close/>
              </a:path>
              <a:path w="879475" h="1162050">
                <a:moveTo>
                  <a:pt x="258937" y="781050"/>
                </a:moveTo>
                <a:lnTo>
                  <a:pt x="215577" y="781050"/>
                </a:lnTo>
                <a:lnTo>
                  <a:pt x="217673" y="779779"/>
                </a:lnTo>
                <a:lnTo>
                  <a:pt x="215510" y="777239"/>
                </a:lnTo>
                <a:lnTo>
                  <a:pt x="223499" y="777239"/>
                </a:lnTo>
                <a:lnTo>
                  <a:pt x="223701" y="778510"/>
                </a:lnTo>
                <a:lnTo>
                  <a:pt x="224629" y="779779"/>
                </a:lnTo>
                <a:lnTo>
                  <a:pt x="258880" y="779779"/>
                </a:lnTo>
                <a:lnTo>
                  <a:pt x="258937" y="781050"/>
                </a:lnTo>
                <a:close/>
              </a:path>
              <a:path w="879475" h="1162050">
                <a:moveTo>
                  <a:pt x="359752" y="781050"/>
                </a:moveTo>
                <a:lnTo>
                  <a:pt x="350031" y="781050"/>
                </a:lnTo>
                <a:lnTo>
                  <a:pt x="358604" y="777239"/>
                </a:lnTo>
                <a:lnTo>
                  <a:pt x="359752" y="781050"/>
                </a:lnTo>
                <a:close/>
              </a:path>
              <a:path w="879475" h="1162050">
                <a:moveTo>
                  <a:pt x="284895" y="781050"/>
                </a:moveTo>
                <a:lnTo>
                  <a:pt x="260067" y="781050"/>
                </a:lnTo>
                <a:lnTo>
                  <a:pt x="259760" y="778510"/>
                </a:lnTo>
                <a:lnTo>
                  <a:pt x="283412" y="778510"/>
                </a:lnTo>
                <a:lnTo>
                  <a:pt x="284895" y="781050"/>
                </a:lnTo>
                <a:close/>
              </a:path>
              <a:path w="879475" h="1162050">
                <a:moveTo>
                  <a:pt x="360517" y="783589"/>
                </a:moveTo>
                <a:lnTo>
                  <a:pt x="334657" y="783589"/>
                </a:lnTo>
                <a:lnTo>
                  <a:pt x="334235" y="782320"/>
                </a:lnTo>
                <a:lnTo>
                  <a:pt x="334139" y="781050"/>
                </a:lnTo>
                <a:lnTo>
                  <a:pt x="332953" y="779779"/>
                </a:lnTo>
                <a:lnTo>
                  <a:pt x="348973" y="779779"/>
                </a:lnTo>
                <a:lnTo>
                  <a:pt x="350031" y="781050"/>
                </a:lnTo>
                <a:lnTo>
                  <a:pt x="359752" y="781050"/>
                </a:lnTo>
                <a:lnTo>
                  <a:pt x="360517" y="783589"/>
                </a:lnTo>
                <a:close/>
              </a:path>
              <a:path w="879475" h="1162050">
                <a:moveTo>
                  <a:pt x="360900" y="784860"/>
                </a:moveTo>
                <a:lnTo>
                  <a:pt x="235487" y="784860"/>
                </a:lnTo>
                <a:lnTo>
                  <a:pt x="234790" y="783589"/>
                </a:lnTo>
                <a:lnTo>
                  <a:pt x="234425" y="782320"/>
                </a:lnTo>
                <a:lnTo>
                  <a:pt x="285636" y="782320"/>
                </a:lnTo>
                <a:lnTo>
                  <a:pt x="286377" y="783589"/>
                </a:lnTo>
                <a:lnTo>
                  <a:pt x="360517" y="783589"/>
                </a:lnTo>
                <a:lnTo>
                  <a:pt x="360900" y="784860"/>
                </a:lnTo>
                <a:close/>
              </a:path>
              <a:path w="879475" h="1162050">
                <a:moveTo>
                  <a:pt x="371725" y="786129"/>
                </a:moveTo>
                <a:lnTo>
                  <a:pt x="362584" y="786129"/>
                </a:lnTo>
                <a:lnTo>
                  <a:pt x="368152" y="782320"/>
                </a:lnTo>
                <a:lnTo>
                  <a:pt x="371725" y="786129"/>
                </a:lnTo>
                <a:close/>
              </a:path>
              <a:path w="879475" h="1162050">
                <a:moveTo>
                  <a:pt x="383824" y="793750"/>
                </a:moveTo>
                <a:lnTo>
                  <a:pt x="267318" y="793750"/>
                </a:lnTo>
                <a:lnTo>
                  <a:pt x="268554" y="789939"/>
                </a:lnTo>
                <a:lnTo>
                  <a:pt x="269137" y="788670"/>
                </a:lnTo>
                <a:lnTo>
                  <a:pt x="268668" y="787400"/>
                </a:lnTo>
                <a:lnTo>
                  <a:pt x="372916" y="787400"/>
                </a:lnTo>
                <a:lnTo>
                  <a:pt x="377711" y="784860"/>
                </a:lnTo>
                <a:lnTo>
                  <a:pt x="381102" y="789939"/>
                </a:lnTo>
                <a:lnTo>
                  <a:pt x="313464" y="789939"/>
                </a:lnTo>
                <a:lnTo>
                  <a:pt x="313024" y="791210"/>
                </a:lnTo>
                <a:lnTo>
                  <a:pt x="312162" y="791210"/>
                </a:lnTo>
                <a:lnTo>
                  <a:pt x="313129" y="792479"/>
                </a:lnTo>
                <a:lnTo>
                  <a:pt x="382887" y="792479"/>
                </a:lnTo>
                <a:lnTo>
                  <a:pt x="383824" y="793750"/>
                </a:lnTo>
                <a:close/>
              </a:path>
              <a:path w="879475" h="1162050">
                <a:moveTo>
                  <a:pt x="267318" y="793750"/>
                </a:moveTo>
                <a:lnTo>
                  <a:pt x="223701" y="793750"/>
                </a:lnTo>
                <a:lnTo>
                  <a:pt x="225097" y="787400"/>
                </a:lnTo>
                <a:lnTo>
                  <a:pt x="267338" y="787400"/>
                </a:lnTo>
                <a:lnTo>
                  <a:pt x="267281" y="788670"/>
                </a:lnTo>
                <a:lnTo>
                  <a:pt x="266917" y="789939"/>
                </a:lnTo>
                <a:lnTo>
                  <a:pt x="266669" y="791210"/>
                </a:lnTo>
                <a:lnTo>
                  <a:pt x="266458" y="792479"/>
                </a:lnTo>
                <a:lnTo>
                  <a:pt x="267318" y="793750"/>
                </a:lnTo>
                <a:close/>
              </a:path>
              <a:path w="879475" h="1162050">
                <a:moveTo>
                  <a:pt x="382887" y="792479"/>
                </a:moveTo>
                <a:lnTo>
                  <a:pt x="314230" y="792479"/>
                </a:lnTo>
                <a:lnTo>
                  <a:pt x="313464" y="789939"/>
                </a:lnTo>
                <a:lnTo>
                  <a:pt x="381102" y="789939"/>
                </a:lnTo>
                <a:lnTo>
                  <a:pt x="381950" y="791210"/>
                </a:lnTo>
                <a:lnTo>
                  <a:pt x="382887" y="792479"/>
                </a:lnTo>
                <a:close/>
              </a:path>
              <a:path w="879475" h="1162050">
                <a:moveTo>
                  <a:pt x="255704" y="801370"/>
                </a:moveTo>
                <a:lnTo>
                  <a:pt x="250008" y="801370"/>
                </a:lnTo>
                <a:lnTo>
                  <a:pt x="244585" y="798790"/>
                </a:lnTo>
                <a:lnTo>
                  <a:pt x="239545" y="796289"/>
                </a:lnTo>
                <a:lnTo>
                  <a:pt x="279145" y="796289"/>
                </a:lnTo>
                <a:lnTo>
                  <a:pt x="278609" y="793750"/>
                </a:lnTo>
                <a:lnTo>
                  <a:pt x="383824" y="793750"/>
                </a:lnTo>
                <a:lnTo>
                  <a:pt x="396157" y="789939"/>
                </a:lnTo>
                <a:lnTo>
                  <a:pt x="397572" y="792479"/>
                </a:lnTo>
                <a:lnTo>
                  <a:pt x="400080" y="797560"/>
                </a:lnTo>
                <a:lnTo>
                  <a:pt x="355609" y="797560"/>
                </a:lnTo>
                <a:lnTo>
                  <a:pt x="355753" y="798829"/>
                </a:lnTo>
                <a:lnTo>
                  <a:pt x="261884" y="798829"/>
                </a:lnTo>
                <a:lnTo>
                  <a:pt x="255704" y="801370"/>
                </a:lnTo>
                <a:close/>
              </a:path>
              <a:path w="879475" h="1162050">
                <a:moveTo>
                  <a:pt x="227307" y="795020"/>
                </a:moveTo>
                <a:lnTo>
                  <a:pt x="224073" y="795020"/>
                </a:lnTo>
                <a:lnTo>
                  <a:pt x="224073" y="793750"/>
                </a:lnTo>
                <a:lnTo>
                  <a:pt x="230962" y="793750"/>
                </a:lnTo>
                <a:lnTo>
                  <a:pt x="227307" y="795020"/>
                </a:lnTo>
                <a:close/>
              </a:path>
              <a:path w="879475" h="1162050">
                <a:moveTo>
                  <a:pt x="235593" y="800100"/>
                </a:moveTo>
                <a:lnTo>
                  <a:pt x="230962" y="793750"/>
                </a:lnTo>
                <a:lnTo>
                  <a:pt x="277432" y="793750"/>
                </a:lnTo>
                <a:lnTo>
                  <a:pt x="277480" y="795020"/>
                </a:lnTo>
                <a:lnTo>
                  <a:pt x="277738" y="796289"/>
                </a:lnTo>
                <a:lnTo>
                  <a:pt x="239545" y="796289"/>
                </a:lnTo>
                <a:lnTo>
                  <a:pt x="237726" y="797560"/>
                </a:lnTo>
                <a:lnTo>
                  <a:pt x="235593" y="800100"/>
                </a:lnTo>
                <a:close/>
              </a:path>
              <a:path w="879475" h="1162050">
                <a:moveTo>
                  <a:pt x="503239" y="796289"/>
                </a:moveTo>
                <a:lnTo>
                  <a:pt x="502090" y="796289"/>
                </a:lnTo>
                <a:lnTo>
                  <a:pt x="501440" y="793750"/>
                </a:lnTo>
                <a:lnTo>
                  <a:pt x="510379" y="793750"/>
                </a:lnTo>
                <a:lnTo>
                  <a:pt x="510143" y="795020"/>
                </a:lnTo>
                <a:lnTo>
                  <a:pt x="503755" y="795020"/>
                </a:lnTo>
                <a:lnTo>
                  <a:pt x="503239" y="796289"/>
                </a:lnTo>
                <a:close/>
              </a:path>
              <a:path w="879475" h="1162050">
                <a:moveTo>
                  <a:pt x="223623" y="796289"/>
                </a:moveTo>
                <a:lnTo>
                  <a:pt x="217960" y="795020"/>
                </a:lnTo>
                <a:lnTo>
                  <a:pt x="224054" y="795020"/>
                </a:lnTo>
                <a:lnTo>
                  <a:pt x="223623" y="796289"/>
                </a:lnTo>
                <a:close/>
              </a:path>
              <a:path w="879475" h="1162050">
                <a:moveTo>
                  <a:pt x="499699" y="796289"/>
                </a:moveTo>
                <a:lnTo>
                  <a:pt x="499569" y="796289"/>
                </a:lnTo>
                <a:lnTo>
                  <a:pt x="499640" y="795020"/>
                </a:lnTo>
                <a:lnTo>
                  <a:pt x="500570" y="795020"/>
                </a:lnTo>
                <a:lnTo>
                  <a:pt x="499699" y="796289"/>
                </a:lnTo>
                <a:close/>
              </a:path>
              <a:path w="879475" h="1162050">
                <a:moveTo>
                  <a:pt x="509126" y="800100"/>
                </a:moveTo>
                <a:lnTo>
                  <a:pt x="500062" y="800100"/>
                </a:lnTo>
                <a:lnTo>
                  <a:pt x="499927" y="797560"/>
                </a:lnTo>
                <a:lnTo>
                  <a:pt x="503170" y="797560"/>
                </a:lnTo>
                <a:lnTo>
                  <a:pt x="503755" y="795020"/>
                </a:lnTo>
                <a:lnTo>
                  <a:pt x="510143" y="795020"/>
                </a:lnTo>
                <a:lnTo>
                  <a:pt x="509876" y="796438"/>
                </a:lnTo>
                <a:lnTo>
                  <a:pt x="509126" y="800100"/>
                </a:lnTo>
                <a:close/>
              </a:path>
              <a:path w="879475" h="1162050">
                <a:moveTo>
                  <a:pt x="503170" y="797560"/>
                </a:moveTo>
                <a:lnTo>
                  <a:pt x="499670" y="797560"/>
                </a:lnTo>
                <a:lnTo>
                  <a:pt x="499569" y="796289"/>
                </a:lnTo>
                <a:lnTo>
                  <a:pt x="503170" y="797560"/>
                </a:lnTo>
                <a:close/>
              </a:path>
              <a:path w="879475" h="1162050">
                <a:moveTo>
                  <a:pt x="408328" y="800100"/>
                </a:moveTo>
                <a:lnTo>
                  <a:pt x="356221" y="800100"/>
                </a:lnTo>
                <a:lnTo>
                  <a:pt x="356996" y="798829"/>
                </a:lnTo>
                <a:lnTo>
                  <a:pt x="356634" y="797560"/>
                </a:lnTo>
                <a:lnTo>
                  <a:pt x="403400" y="797560"/>
                </a:lnTo>
                <a:lnTo>
                  <a:pt x="408648" y="798790"/>
                </a:lnTo>
                <a:lnTo>
                  <a:pt x="408328" y="800100"/>
                </a:lnTo>
                <a:close/>
              </a:path>
              <a:path w="879475" h="1162050">
                <a:moveTo>
                  <a:pt x="408815" y="798829"/>
                </a:moveTo>
                <a:lnTo>
                  <a:pt x="408648" y="798790"/>
                </a:lnTo>
                <a:lnTo>
                  <a:pt x="408950" y="797560"/>
                </a:lnTo>
                <a:lnTo>
                  <a:pt x="408815" y="798829"/>
                </a:lnTo>
                <a:close/>
              </a:path>
              <a:path w="879475" h="1162050">
                <a:moveTo>
                  <a:pt x="268792" y="807720"/>
                </a:moveTo>
                <a:lnTo>
                  <a:pt x="265079" y="802639"/>
                </a:lnTo>
                <a:lnTo>
                  <a:pt x="261884" y="798829"/>
                </a:lnTo>
                <a:lnTo>
                  <a:pt x="356010" y="798829"/>
                </a:lnTo>
                <a:lnTo>
                  <a:pt x="356221" y="800100"/>
                </a:lnTo>
                <a:lnTo>
                  <a:pt x="408328" y="800100"/>
                </a:lnTo>
                <a:lnTo>
                  <a:pt x="407705" y="802639"/>
                </a:lnTo>
                <a:lnTo>
                  <a:pt x="279430" y="802639"/>
                </a:lnTo>
                <a:lnTo>
                  <a:pt x="268792" y="807720"/>
                </a:lnTo>
                <a:close/>
              </a:path>
              <a:path w="879475" h="1162050">
                <a:moveTo>
                  <a:pt x="289622" y="805179"/>
                </a:moveTo>
                <a:lnTo>
                  <a:pt x="283480" y="803910"/>
                </a:lnTo>
                <a:lnTo>
                  <a:pt x="279430" y="802639"/>
                </a:lnTo>
                <a:lnTo>
                  <a:pt x="291831" y="802639"/>
                </a:lnTo>
                <a:lnTo>
                  <a:pt x="289622" y="805179"/>
                </a:lnTo>
                <a:close/>
              </a:path>
              <a:path w="879475" h="1162050">
                <a:moveTo>
                  <a:pt x="300308" y="815339"/>
                </a:moveTo>
                <a:lnTo>
                  <a:pt x="298251" y="812800"/>
                </a:lnTo>
                <a:lnTo>
                  <a:pt x="295323" y="807720"/>
                </a:lnTo>
                <a:lnTo>
                  <a:pt x="294854" y="805179"/>
                </a:lnTo>
                <a:lnTo>
                  <a:pt x="294090" y="802639"/>
                </a:lnTo>
                <a:lnTo>
                  <a:pt x="407705" y="802639"/>
                </a:lnTo>
                <a:lnTo>
                  <a:pt x="407394" y="803910"/>
                </a:lnTo>
                <a:lnTo>
                  <a:pt x="407083" y="805179"/>
                </a:lnTo>
                <a:lnTo>
                  <a:pt x="355753" y="805179"/>
                </a:lnTo>
                <a:lnTo>
                  <a:pt x="356517" y="806450"/>
                </a:lnTo>
                <a:lnTo>
                  <a:pt x="418683" y="806450"/>
                </a:lnTo>
                <a:lnTo>
                  <a:pt x="417780" y="811529"/>
                </a:lnTo>
                <a:lnTo>
                  <a:pt x="305017" y="811529"/>
                </a:lnTo>
                <a:lnTo>
                  <a:pt x="300308" y="815339"/>
                </a:lnTo>
                <a:close/>
              </a:path>
              <a:path w="879475" h="1162050">
                <a:moveTo>
                  <a:pt x="407392" y="803917"/>
                </a:moveTo>
                <a:close/>
              </a:path>
              <a:path w="879475" h="1162050">
                <a:moveTo>
                  <a:pt x="414421" y="805179"/>
                </a:moveTo>
                <a:lnTo>
                  <a:pt x="407083" y="805179"/>
                </a:lnTo>
                <a:lnTo>
                  <a:pt x="407392" y="803917"/>
                </a:lnTo>
                <a:lnTo>
                  <a:pt x="414421" y="805179"/>
                </a:lnTo>
                <a:close/>
              </a:path>
              <a:path w="879475" h="1162050">
                <a:moveTo>
                  <a:pt x="418683" y="806450"/>
                </a:moveTo>
                <a:lnTo>
                  <a:pt x="357599" y="806450"/>
                </a:lnTo>
                <a:lnTo>
                  <a:pt x="357370" y="805179"/>
                </a:lnTo>
                <a:lnTo>
                  <a:pt x="418909" y="805179"/>
                </a:lnTo>
                <a:lnTo>
                  <a:pt x="418683" y="806450"/>
                </a:lnTo>
                <a:close/>
              </a:path>
              <a:path w="879475" h="1162050">
                <a:moveTo>
                  <a:pt x="310785" y="814070"/>
                </a:moveTo>
                <a:lnTo>
                  <a:pt x="307235" y="814070"/>
                </a:lnTo>
                <a:lnTo>
                  <a:pt x="305017" y="811529"/>
                </a:lnTo>
                <a:lnTo>
                  <a:pt x="354443" y="811529"/>
                </a:lnTo>
                <a:lnTo>
                  <a:pt x="354012" y="812800"/>
                </a:lnTo>
                <a:lnTo>
                  <a:pt x="313340" y="812800"/>
                </a:lnTo>
                <a:lnTo>
                  <a:pt x="310785" y="814070"/>
                </a:lnTo>
                <a:close/>
              </a:path>
              <a:path w="879475" h="1162050">
                <a:moveTo>
                  <a:pt x="416977" y="815339"/>
                </a:moveTo>
                <a:lnTo>
                  <a:pt x="344347" y="815339"/>
                </a:lnTo>
                <a:lnTo>
                  <a:pt x="344549" y="814070"/>
                </a:lnTo>
                <a:lnTo>
                  <a:pt x="353246" y="814070"/>
                </a:lnTo>
                <a:lnTo>
                  <a:pt x="355207" y="812800"/>
                </a:lnTo>
                <a:lnTo>
                  <a:pt x="354998" y="812800"/>
                </a:lnTo>
                <a:lnTo>
                  <a:pt x="354806" y="811529"/>
                </a:lnTo>
                <a:lnTo>
                  <a:pt x="417780" y="811529"/>
                </a:lnTo>
                <a:lnTo>
                  <a:pt x="416977" y="815339"/>
                </a:lnTo>
                <a:close/>
              </a:path>
              <a:path w="879475" h="1162050">
                <a:moveTo>
                  <a:pt x="328581" y="821689"/>
                </a:moveTo>
                <a:lnTo>
                  <a:pt x="323882" y="821689"/>
                </a:lnTo>
                <a:lnTo>
                  <a:pt x="316086" y="816610"/>
                </a:lnTo>
                <a:lnTo>
                  <a:pt x="316334" y="814070"/>
                </a:lnTo>
                <a:lnTo>
                  <a:pt x="313340" y="812800"/>
                </a:lnTo>
                <a:lnTo>
                  <a:pt x="353485" y="812800"/>
                </a:lnTo>
                <a:lnTo>
                  <a:pt x="353246" y="814070"/>
                </a:lnTo>
                <a:lnTo>
                  <a:pt x="342675" y="814070"/>
                </a:lnTo>
                <a:lnTo>
                  <a:pt x="344310" y="815339"/>
                </a:lnTo>
                <a:lnTo>
                  <a:pt x="416977" y="815339"/>
                </a:lnTo>
                <a:lnTo>
                  <a:pt x="416709" y="816610"/>
                </a:lnTo>
                <a:lnTo>
                  <a:pt x="385633" y="816610"/>
                </a:lnTo>
                <a:lnTo>
                  <a:pt x="385909" y="817879"/>
                </a:lnTo>
                <a:lnTo>
                  <a:pt x="403228" y="817879"/>
                </a:lnTo>
                <a:lnTo>
                  <a:pt x="402980" y="819150"/>
                </a:lnTo>
                <a:lnTo>
                  <a:pt x="333747" y="819150"/>
                </a:lnTo>
                <a:lnTo>
                  <a:pt x="328581" y="821689"/>
                </a:lnTo>
                <a:close/>
              </a:path>
              <a:path w="879475" h="1162050">
                <a:moveTo>
                  <a:pt x="403577" y="817988"/>
                </a:moveTo>
                <a:lnTo>
                  <a:pt x="403246" y="817879"/>
                </a:lnTo>
                <a:lnTo>
                  <a:pt x="386781" y="817879"/>
                </a:lnTo>
                <a:lnTo>
                  <a:pt x="386991" y="816610"/>
                </a:lnTo>
                <a:lnTo>
                  <a:pt x="403352" y="816610"/>
                </a:lnTo>
                <a:lnTo>
                  <a:pt x="403577" y="817988"/>
                </a:lnTo>
                <a:close/>
              </a:path>
              <a:path w="879475" h="1162050">
                <a:moveTo>
                  <a:pt x="415638" y="821689"/>
                </a:moveTo>
                <a:lnTo>
                  <a:pt x="415143" y="821536"/>
                </a:lnTo>
                <a:lnTo>
                  <a:pt x="409705" y="819150"/>
                </a:lnTo>
                <a:lnTo>
                  <a:pt x="407457" y="819150"/>
                </a:lnTo>
                <a:lnTo>
                  <a:pt x="403352" y="816610"/>
                </a:lnTo>
                <a:lnTo>
                  <a:pt x="416709" y="816610"/>
                </a:lnTo>
                <a:lnTo>
                  <a:pt x="415638" y="821689"/>
                </a:lnTo>
                <a:close/>
              </a:path>
              <a:path w="879475" h="1162050">
                <a:moveTo>
                  <a:pt x="415493" y="821689"/>
                </a:moveTo>
                <a:lnTo>
                  <a:pt x="403945" y="821689"/>
                </a:lnTo>
                <a:lnTo>
                  <a:pt x="403975" y="820420"/>
                </a:lnTo>
                <a:lnTo>
                  <a:pt x="403831" y="819150"/>
                </a:lnTo>
                <a:lnTo>
                  <a:pt x="403577" y="817988"/>
                </a:lnTo>
                <a:lnTo>
                  <a:pt x="415143" y="821536"/>
                </a:lnTo>
                <a:lnTo>
                  <a:pt x="415493" y="821689"/>
                </a:lnTo>
                <a:close/>
              </a:path>
              <a:path w="879475" h="1162050">
                <a:moveTo>
                  <a:pt x="224180" y="829310"/>
                </a:moveTo>
                <a:lnTo>
                  <a:pt x="211368" y="829310"/>
                </a:lnTo>
                <a:lnTo>
                  <a:pt x="212898" y="826770"/>
                </a:lnTo>
                <a:lnTo>
                  <a:pt x="213146" y="826770"/>
                </a:lnTo>
                <a:lnTo>
                  <a:pt x="213109" y="825500"/>
                </a:lnTo>
                <a:lnTo>
                  <a:pt x="215070" y="824229"/>
                </a:lnTo>
                <a:lnTo>
                  <a:pt x="217271" y="821689"/>
                </a:lnTo>
                <a:lnTo>
                  <a:pt x="212946" y="819150"/>
                </a:lnTo>
                <a:lnTo>
                  <a:pt x="224141" y="819150"/>
                </a:lnTo>
                <a:lnTo>
                  <a:pt x="221471" y="824229"/>
                </a:lnTo>
                <a:lnTo>
                  <a:pt x="224180" y="829310"/>
                </a:lnTo>
                <a:close/>
              </a:path>
              <a:path w="879475" h="1162050">
                <a:moveTo>
                  <a:pt x="338943" y="826770"/>
                </a:moveTo>
                <a:lnTo>
                  <a:pt x="337700" y="820420"/>
                </a:lnTo>
                <a:lnTo>
                  <a:pt x="333747" y="819150"/>
                </a:lnTo>
                <a:lnTo>
                  <a:pt x="403046" y="819150"/>
                </a:lnTo>
                <a:lnTo>
                  <a:pt x="402826" y="820420"/>
                </a:lnTo>
                <a:lnTo>
                  <a:pt x="402902" y="821689"/>
                </a:lnTo>
                <a:lnTo>
                  <a:pt x="415493" y="821689"/>
                </a:lnTo>
                <a:lnTo>
                  <a:pt x="415301" y="822960"/>
                </a:lnTo>
                <a:lnTo>
                  <a:pt x="416489" y="822960"/>
                </a:lnTo>
                <a:lnTo>
                  <a:pt x="417205" y="824229"/>
                </a:lnTo>
                <a:lnTo>
                  <a:pt x="348347" y="824229"/>
                </a:lnTo>
                <a:lnTo>
                  <a:pt x="338943" y="826770"/>
                </a:lnTo>
                <a:close/>
              </a:path>
              <a:path w="879475" h="1162050">
                <a:moveTo>
                  <a:pt x="403945" y="821689"/>
                </a:moveTo>
                <a:lnTo>
                  <a:pt x="402902" y="821689"/>
                </a:lnTo>
                <a:lnTo>
                  <a:pt x="403648" y="820420"/>
                </a:lnTo>
                <a:lnTo>
                  <a:pt x="403945" y="821689"/>
                </a:lnTo>
                <a:close/>
              </a:path>
              <a:path w="879475" h="1162050">
                <a:moveTo>
                  <a:pt x="352978" y="828039"/>
                </a:moveTo>
                <a:lnTo>
                  <a:pt x="348347" y="824229"/>
                </a:lnTo>
                <a:lnTo>
                  <a:pt x="417205" y="824229"/>
                </a:lnTo>
                <a:lnTo>
                  <a:pt x="416354" y="825500"/>
                </a:lnTo>
                <a:lnTo>
                  <a:pt x="360021" y="825500"/>
                </a:lnTo>
                <a:lnTo>
                  <a:pt x="352978" y="828039"/>
                </a:lnTo>
                <a:close/>
              </a:path>
              <a:path w="879475" h="1162050">
                <a:moveTo>
                  <a:pt x="212831" y="826754"/>
                </a:moveTo>
                <a:lnTo>
                  <a:pt x="212095" y="825500"/>
                </a:lnTo>
                <a:lnTo>
                  <a:pt x="212831" y="825500"/>
                </a:lnTo>
                <a:lnTo>
                  <a:pt x="212831" y="826754"/>
                </a:lnTo>
                <a:close/>
              </a:path>
              <a:path w="879475" h="1162050">
                <a:moveTo>
                  <a:pt x="377223" y="836929"/>
                </a:moveTo>
                <a:lnTo>
                  <a:pt x="374955" y="828039"/>
                </a:lnTo>
                <a:lnTo>
                  <a:pt x="362535" y="828039"/>
                </a:lnTo>
                <a:lnTo>
                  <a:pt x="360021" y="825500"/>
                </a:lnTo>
                <a:lnTo>
                  <a:pt x="416354" y="825500"/>
                </a:lnTo>
                <a:lnTo>
                  <a:pt x="413801" y="829310"/>
                </a:lnTo>
                <a:lnTo>
                  <a:pt x="409657" y="833120"/>
                </a:lnTo>
                <a:lnTo>
                  <a:pt x="393420" y="833120"/>
                </a:lnTo>
                <a:lnTo>
                  <a:pt x="383365" y="834389"/>
                </a:lnTo>
                <a:lnTo>
                  <a:pt x="377223" y="836929"/>
                </a:lnTo>
                <a:close/>
              </a:path>
              <a:path w="879475" h="1162050">
                <a:moveTo>
                  <a:pt x="212841" y="826770"/>
                </a:moveTo>
                <a:close/>
              </a:path>
              <a:path w="879475" h="1162050">
                <a:moveTo>
                  <a:pt x="367588" y="829310"/>
                </a:moveTo>
                <a:lnTo>
                  <a:pt x="365952" y="828039"/>
                </a:lnTo>
                <a:lnTo>
                  <a:pt x="369521" y="828039"/>
                </a:lnTo>
                <a:lnTo>
                  <a:pt x="367588" y="829310"/>
                </a:lnTo>
                <a:close/>
              </a:path>
              <a:path w="879475" h="1162050">
                <a:moveTo>
                  <a:pt x="504580" y="831850"/>
                </a:moveTo>
                <a:lnTo>
                  <a:pt x="470037" y="831850"/>
                </a:lnTo>
                <a:lnTo>
                  <a:pt x="470661" y="830579"/>
                </a:lnTo>
                <a:lnTo>
                  <a:pt x="504407" y="830579"/>
                </a:lnTo>
                <a:lnTo>
                  <a:pt x="504580" y="831850"/>
                </a:lnTo>
                <a:close/>
              </a:path>
              <a:path w="879475" h="1162050">
                <a:moveTo>
                  <a:pt x="226067" y="854710"/>
                </a:moveTo>
                <a:lnTo>
                  <a:pt x="183430" y="854710"/>
                </a:lnTo>
                <a:lnTo>
                  <a:pt x="184263" y="853439"/>
                </a:lnTo>
                <a:lnTo>
                  <a:pt x="226308" y="853439"/>
                </a:lnTo>
                <a:lnTo>
                  <a:pt x="226067" y="854710"/>
                </a:lnTo>
                <a:close/>
              </a:path>
              <a:path w="879475" h="1162050">
                <a:moveTo>
                  <a:pt x="237682" y="869950"/>
                </a:moveTo>
                <a:lnTo>
                  <a:pt x="228217" y="869950"/>
                </a:lnTo>
                <a:lnTo>
                  <a:pt x="231689" y="868679"/>
                </a:lnTo>
                <a:lnTo>
                  <a:pt x="233450" y="864870"/>
                </a:lnTo>
                <a:lnTo>
                  <a:pt x="237611" y="866139"/>
                </a:lnTo>
                <a:lnTo>
                  <a:pt x="237682" y="869950"/>
                </a:lnTo>
                <a:close/>
              </a:path>
              <a:path w="879475" h="1162050">
                <a:moveTo>
                  <a:pt x="232339" y="876300"/>
                </a:moveTo>
                <a:lnTo>
                  <a:pt x="229153" y="875029"/>
                </a:lnTo>
                <a:lnTo>
                  <a:pt x="234090" y="875029"/>
                </a:lnTo>
                <a:lnTo>
                  <a:pt x="232339" y="876300"/>
                </a:lnTo>
                <a:close/>
              </a:path>
              <a:path w="879475" h="1162050">
                <a:moveTo>
                  <a:pt x="495124" y="882650"/>
                </a:moveTo>
                <a:lnTo>
                  <a:pt x="452252" y="882650"/>
                </a:lnTo>
                <a:lnTo>
                  <a:pt x="451984" y="881379"/>
                </a:lnTo>
                <a:lnTo>
                  <a:pt x="495354" y="881379"/>
                </a:lnTo>
                <a:lnTo>
                  <a:pt x="495124" y="882650"/>
                </a:lnTo>
                <a:close/>
              </a:path>
              <a:path w="879475" h="1162050">
                <a:moveTo>
                  <a:pt x="460382" y="991870"/>
                </a:moveTo>
                <a:lnTo>
                  <a:pt x="453353" y="991870"/>
                </a:lnTo>
                <a:lnTo>
                  <a:pt x="453535" y="990600"/>
                </a:lnTo>
                <a:lnTo>
                  <a:pt x="460884" y="990600"/>
                </a:lnTo>
                <a:lnTo>
                  <a:pt x="460382" y="991870"/>
                </a:lnTo>
                <a:close/>
              </a:path>
              <a:path w="879475" h="1162050">
                <a:moveTo>
                  <a:pt x="246882" y="1008379"/>
                </a:moveTo>
                <a:lnTo>
                  <a:pt x="239343" y="1008379"/>
                </a:lnTo>
                <a:lnTo>
                  <a:pt x="243935" y="1003300"/>
                </a:lnTo>
                <a:lnTo>
                  <a:pt x="246882" y="1008379"/>
                </a:lnTo>
                <a:close/>
              </a:path>
              <a:path w="879475" h="1162050">
                <a:moveTo>
                  <a:pt x="432975" y="1050289"/>
                </a:moveTo>
                <a:lnTo>
                  <a:pt x="328686" y="1050289"/>
                </a:lnTo>
                <a:lnTo>
                  <a:pt x="334810" y="1049020"/>
                </a:lnTo>
                <a:lnTo>
                  <a:pt x="338368" y="1047750"/>
                </a:lnTo>
                <a:lnTo>
                  <a:pt x="354394" y="1047750"/>
                </a:lnTo>
                <a:lnTo>
                  <a:pt x="360391" y="1046479"/>
                </a:lnTo>
                <a:lnTo>
                  <a:pt x="366115" y="1042670"/>
                </a:lnTo>
                <a:lnTo>
                  <a:pt x="366842" y="1042670"/>
                </a:lnTo>
                <a:lnTo>
                  <a:pt x="367731" y="1041400"/>
                </a:lnTo>
                <a:lnTo>
                  <a:pt x="376477" y="1041400"/>
                </a:lnTo>
                <a:lnTo>
                  <a:pt x="378744" y="1036320"/>
                </a:lnTo>
                <a:lnTo>
                  <a:pt x="381336" y="1028700"/>
                </a:lnTo>
                <a:lnTo>
                  <a:pt x="381012" y="1026160"/>
                </a:lnTo>
                <a:lnTo>
                  <a:pt x="384446" y="1024889"/>
                </a:lnTo>
                <a:lnTo>
                  <a:pt x="387824" y="1031239"/>
                </a:lnTo>
                <a:lnTo>
                  <a:pt x="442893" y="1031239"/>
                </a:lnTo>
                <a:lnTo>
                  <a:pt x="443315" y="1035050"/>
                </a:lnTo>
                <a:lnTo>
                  <a:pt x="432975" y="1050289"/>
                </a:lnTo>
                <a:close/>
              </a:path>
              <a:path w="879475" h="1162050">
                <a:moveTo>
                  <a:pt x="279633" y="1035050"/>
                </a:moveTo>
                <a:lnTo>
                  <a:pt x="271739" y="1035050"/>
                </a:lnTo>
                <a:lnTo>
                  <a:pt x="271721" y="1026160"/>
                </a:lnTo>
                <a:lnTo>
                  <a:pt x="276083" y="1027429"/>
                </a:lnTo>
                <a:lnTo>
                  <a:pt x="277767" y="1029970"/>
                </a:lnTo>
                <a:lnTo>
                  <a:pt x="283230" y="1032510"/>
                </a:lnTo>
                <a:lnTo>
                  <a:pt x="279633" y="1035050"/>
                </a:lnTo>
                <a:close/>
              </a:path>
              <a:path w="879475" h="1162050">
                <a:moveTo>
                  <a:pt x="292740" y="1037589"/>
                </a:moveTo>
                <a:lnTo>
                  <a:pt x="284205" y="1037589"/>
                </a:lnTo>
                <a:lnTo>
                  <a:pt x="287517" y="1036320"/>
                </a:lnTo>
                <a:lnTo>
                  <a:pt x="292740" y="1037589"/>
                </a:lnTo>
                <a:close/>
              </a:path>
              <a:path w="879475" h="1162050">
                <a:moveTo>
                  <a:pt x="317444" y="1045210"/>
                </a:moveTo>
                <a:lnTo>
                  <a:pt x="300384" y="1045210"/>
                </a:lnTo>
                <a:lnTo>
                  <a:pt x="307398" y="1040129"/>
                </a:lnTo>
                <a:lnTo>
                  <a:pt x="311331" y="1041400"/>
                </a:lnTo>
                <a:lnTo>
                  <a:pt x="317444" y="1045210"/>
                </a:lnTo>
                <a:close/>
              </a:path>
              <a:path w="879475" h="1162050">
                <a:moveTo>
                  <a:pt x="327494" y="1047750"/>
                </a:moveTo>
                <a:lnTo>
                  <a:pt x="320457" y="1047750"/>
                </a:lnTo>
                <a:lnTo>
                  <a:pt x="326831" y="1042670"/>
                </a:lnTo>
                <a:lnTo>
                  <a:pt x="327494" y="1047750"/>
                </a:lnTo>
                <a:close/>
              </a:path>
              <a:path w="879475" h="1162050">
                <a:moveTo>
                  <a:pt x="265893" y="1146810"/>
                </a:moveTo>
                <a:lnTo>
                  <a:pt x="263100" y="1146810"/>
                </a:lnTo>
                <a:lnTo>
                  <a:pt x="262659" y="1144270"/>
                </a:lnTo>
                <a:lnTo>
                  <a:pt x="262900" y="1140460"/>
                </a:lnTo>
                <a:lnTo>
                  <a:pt x="261655" y="1137920"/>
                </a:lnTo>
                <a:lnTo>
                  <a:pt x="259705" y="1132839"/>
                </a:lnTo>
                <a:lnTo>
                  <a:pt x="256843" y="1129029"/>
                </a:lnTo>
                <a:lnTo>
                  <a:pt x="253485" y="1125220"/>
                </a:lnTo>
                <a:lnTo>
                  <a:pt x="251753" y="1125220"/>
                </a:lnTo>
                <a:lnTo>
                  <a:pt x="247428" y="1123950"/>
                </a:lnTo>
                <a:lnTo>
                  <a:pt x="246529" y="1121410"/>
                </a:lnTo>
                <a:lnTo>
                  <a:pt x="247877" y="1115060"/>
                </a:lnTo>
                <a:lnTo>
                  <a:pt x="246223" y="1111250"/>
                </a:lnTo>
                <a:lnTo>
                  <a:pt x="243304" y="1101089"/>
                </a:lnTo>
                <a:lnTo>
                  <a:pt x="243801" y="1096010"/>
                </a:lnTo>
                <a:lnTo>
                  <a:pt x="243852" y="1093470"/>
                </a:lnTo>
                <a:lnTo>
                  <a:pt x="243485" y="1087120"/>
                </a:lnTo>
                <a:lnTo>
                  <a:pt x="242444" y="1085850"/>
                </a:lnTo>
                <a:lnTo>
                  <a:pt x="240569" y="1082039"/>
                </a:lnTo>
                <a:lnTo>
                  <a:pt x="231832" y="1078229"/>
                </a:lnTo>
                <a:lnTo>
                  <a:pt x="232072" y="1073150"/>
                </a:lnTo>
                <a:lnTo>
                  <a:pt x="226380" y="1064260"/>
                </a:lnTo>
                <a:lnTo>
                  <a:pt x="230196" y="1064260"/>
                </a:lnTo>
                <a:lnTo>
                  <a:pt x="230503" y="1062989"/>
                </a:lnTo>
                <a:lnTo>
                  <a:pt x="424245" y="1062989"/>
                </a:lnTo>
                <a:lnTo>
                  <a:pt x="420707" y="1068070"/>
                </a:lnTo>
                <a:lnTo>
                  <a:pt x="418200" y="1071879"/>
                </a:lnTo>
                <a:lnTo>
                  <a:pt x="413044" y="1074420"/>
                </a:lnTo>
                <a:lnTo>
                  <a:pt x="410977" y="1075689"/>
                </a:lnTo>
                <a:lnTo>
                  <a:pt x="410728" y="1075689"/>
                </a:lnTo>
                <a:lnTo>
                  <a:pt x="406489" y="1083310"/>
                </a:lnTo>
                <a:lnTo>
                  <a:pt x="274620" y="1083310"/>
                </a:lnTo>
                <a:lnTo>
                  <a:pt x="273787" y="1084579"/>
                </a:lnTo>
                <a:lnTo>
                  <a:pt x="274180" y="1085850"/>
                </a:lnTo>
                <a:lnTo>
                  <a:pt x="274237" y="1087120"/>
                </a:lnTo>
                <a:lnTo>
                  <a:pt x="400451" y="1087120"/>
                </a:lnTo>
                <a:lnTo>
                  <a:pt x="394132" y="1092200"/>
                </a:lnTo>
                <a:lnTo>
                  <a:pt x="393115" y="1093470"/>
                </a:lnTo>
                <a:lnTo>
                  <a:pt x="294175" y="1093470"/>
                </a:lnTo>
                <a:lnTo>
                  <a:pt x="293755" y="1094739"/>
                </a:lnTo>
                <a:lnTo>
                  <a:pt x="293419" y="1096010"/>
                </a:lnTo>
                <a:lnTo>
                  <a:pt x="293203" y="1097279"/>
                </a:lnTo>
                <a:lnTo>
                  <a:pt x="257809" y="1097279"/>
                </a:lnTo>
                <a:lnTo>
                  <a:pt x="258440" y="1102360"/>
                </a:lnTo>
                <a:lnTo>
                  <a:pt x="253638" y="1106170"/>
                </a:lnTo>
                <a:lnTo>
                  <a:pt x="260632" y="1111250"/>
                </a:lnTo>
                <a:lnTo>
                  <a:pt x="345603" y="1111250"/>
                </a:lnTo>
                <a:lnTo>
                  <a:pt x="344510" y="1112520"/>
                </a:lnTo>
                <a:lnTo>
                  <a:pt x="341459" y="1112520"/>
                </a:lnTo>
                <a:lnTo>
                  <a:pt x="341784" y="1113789"/>
                </a:lnTo>
                <a:lnTo>
                  <a:pt x="336923" y="1113789"/>
                </a:lnTo>
                <a:lnTo>
                  <a:pt x="335671" y="1115060"/>
                </a:lnTo>
                <a:lnTo>
                  <a:pt x="301428" y="1115060"/>
                </a:lnTo>
                <a:lnTo>
                  <a:pt x="300854" y="1116329"/>
                </a:lnTo>
                <a:lnTo>
                  <a:pt x="300710" y="1116329"/>
                </a:lnTo>
                <a:lnTo>
                  <a:pt x="300634" y="1117600"/>
                </a:lnTo>
                <a:lnTo>
                  <a:pt x="301638" y="1117600"/>
                </a:lnTo>
                <a:lnTo>
                  <a:pt x="302510" y="1118870"/>
                </a:lnTo>
                <a:lnTo>
                  <a:pt x="343084" y="1118870"/>
                </a:lnTo>
                <a:lnTo>
                  <a:pt x="343410" y="1120139"/>
                </a:lnTo>
                <a:lnTo>
                  <a:pt x="342386" y="1123950"/>
                </a:lnTo>
                <a:lnTo>
                  <a:pt x="342196" y="1129029"/>
                </a:lnTo>
                <a:lnTo>
                  <a:pt x="334990" y="1131570"/>
                </a:lnTo>
                <a:lnTo>
                  <a:pt x="326035" y="1131570"/>
                </a:lnTo>
                <a:lnTo>
                  <a:pt x="327290" y="1143000"/>
                </a:lnTo>
                <a:lnTo>
                  <a:pt x="322176" y="1144270"/>
                </a:lnTo>
                <a:lnTo>
                  <a:pt x="313951" y="1144270"/>
                </a:lnTo>
                <a:lnTo>
                  <a:pt x="314134" y="1145539"/>
                </a:lnTo>
                <a:lnTo>
                  <a:pt x="268811" y="1145539"/>
                </a:lnTo>
                <a:lnTo>
                  <a:pt x="265893" y="1146810"/>
                </a:lnTo>
                <a:close/>
              </a:path>
              <a:path w="879475" h="1162050">
                <a:moveTo>
                  <a:pt x="400451" y="1087120"/>
                </a:moveTo>
                <a:lnTo>
                  <a:pt x="276245" y="1087120"/>
                </a:lnTo>
                <a:lnTo>
                  <a:pt x="277088" y="1085850"/>
                </a:lnTo>
                <a:lnTo>
                  <a:pt x="276666" y="1084579"/>
                </a:lnTo>
                <a:lnTo>
                  <a:pt x="276618" y="1083310"/>
                </a:lnTo>
                <a:lnTo>
                  <a:pt x="406489" y="1083310"/>
                </a:lnTo>
                <a:lnTo>
                  <a:pt x="400451" y="1087120"/>
                </a:lnTo>
                <a:close/>
              </a:path>
              <a:path w="879475" h="1162050">
                <a:moveTo>
                  <a:pt x="276245" y="1087120"/>
                </a:moveTo>
                <a:lnTo>
                  <a:pt x="274237" y="1087120"/>
                </a:lnTo>
                <a:lnTo>
                  <a:pt x="275079" y="1085850"/>
                </a:lnTo>
                <a:lnTo>
                  <a:pt x="276245" y="1087120"/>
                </a:lnTo>
                <a:close/>
              </a:path>
              <a:path w="879475" h="1162050">
                <a:moveTo>
                  <a:pt x="374276" y="1101089"/>
                </a:moveTo>
                <a:lnTo>
                  <a:pt x="294214" y="1101089"/>
                </a:lnTo>
                <a:lnTo>
                  <a:pt x="295936" y="1093470"/>
                </a:lnTo>
                <a:lnTo>
                  <a:pt x="393115" y="1093470"/>
                </a:lnTo>
                <a:lnTo>
                  <a:pt x="392099" y="1094739"/>
                </a:lnTo>
                <a:lnTo>
                  <a:pt x="307588" y="1094739"/>
                </a:lnTo>
                <a:lnTo>
                  <a:pt x="306038" y="1096010"/>
                </a:lnTo>
                <a:lnTo>
                  <a:pt x="305255" y="1097279"/>
                </a:lnTo>
                <a:lnTo>
                  <a:pt x="306413" y="1098550"/>
                </a:lnTo>
                <a:lnTo>
                  <a:pt x="307207" y="1099820"/>
                </a:lnTo>
                <a:lnTo>
                  <a:pt x="375128" y="1099820"/>
                </a:lnTo>
                <a:lnTo>
                  <a:pt x="374276" y="1101089"/>
                </a:lnTo>
                <a:close/>
              </a:path>
              <a:path w="879475" h="1162050">
                <a:moveTo>
                  <a:pt x="378150" y="1098550"/>
                </a:moveTo>
                <a:lnTo>
                  <a:pt x="309714" y="1098550"/>
                </a:lnTo>
                <a:lnTo>
                  <a:pt x="310088" y="1097279"/>
                </a:lnTo>
                <a:lnTo>
                  <a:pt x="309129" y="1096010"/>
                </a:lnTo>
                <a:lnTo>
                  <a:pt x="308671" y="1094739"/>
                </a:lnTo>
                <a:lnTo>
                  <a:pt x="392099" y="1094739"/>
                </a:lnTo>
                <a:lnTo>
                  <a:pt x="391082" y="1096010"/>
                </a:lnTo>
                <a:lnTo>
                  <a:pt x="380677" y="1096010"/>
                </a:lnTo>
                <a:lnTo>
                  <a:pt x="380566" y="1097477"/>
                </a:lnTo>
                <a:lnTo>
                  <a:pt x="378150" y="1098550"/>
                </a:lnTo>
                <a:close/>
              </a:path>
              <a:path w="879475" h="1162050">
                <a:moveTo>
                  <a:pt x="382849" y="1097279"/>
                </a:moveTo>
                <a:lnTo>
                  <a:pt x="380810" y="1097279"/>
                </a:lnTo>
                <a:lnTo>
                  <a:pt x="380886" y="1096010"/>
                </a:lnTo>
                <a:lnTo>
                  <a:pt x="385067" y="1096010"/>
                </a:lnTo>
                <a:lnTo>
                  <a:pt x="382849" y="1097279"/>
                </a:lnTo>
                <a:close/>
              </a:path>
              <a:path w="879475" h="1162050">
                <a:moveTo>
                  <a:pt x="389049" y="1098550"/>
                </a:moveTo>
                <a:lnTo>
                  <a:pt x="386322" y="1098550"/>
                </a:lnTo>
                <a:lnTo>
                  <a:pt x="385067" y="1096010"/>
                </a:lnTo>
                <a:lnTo>
                  <a:pt x="391082" y="1096010"/>
                </a:lnTo>
                <a:lnTo>
                  <a:pt x="389049" y="1098550"/>
                </a:lnTo>
                <a:close/>
              </a:path>
              <a:path w="879475" h="1162050">
                <a:moveTo>
                  <a:pt x="345603" y="1111250"/>
                </a:moveTo>
                <a:lnTo>
                  <a:pt x="260632" y="1111250"/>
                </a:lnTo>
                <a:lnTo>
                  <a:pt x="259502" y="1106170"/>
                </a:lnTo>
                <a:lnTo>
                  <a:pt x="263799" y="1102360"/>
                </a:lnTo>
                <a:lnTo>
                  <a:pt x="257809" y="1097279"/>
                </a:lnTo>
                <a:lnTo>
                  <a:pt x="293203" y="1097279"/>
                </a:lnTo>
                <a:lnTo>
                  <a:pt x="292988" y="1098550"/>
                </a:lnTo>
                <a:lnTo>
                  <a:pt x="274361" y="1098550"/>
                </a:lnTo>
                <a:lnTo>
                  <a:pt x="273079" y="1099820"/>
                </a:lnTo>
                <a:lnTo>
                  <a:pt x="271978" y="1101089"/>
                </a:lnTo>
                <a:lnTo>
                  <a:pt x="271031" y="1103629"/>
                </a:lnTo>
                <a:lnTo>
                  <a:pt x="270763" y="1107439"/>
                </a:lnTo>
                <a:lnTo>
                  <a:pt x="348883" y="1107439"/>
                </a:lnTo>
                <a:lnTo>
                  <a:pt x="345603" y="1111250"/>
                </a:lnTo>
                <a:close/>
              </a:path>
              <a:path w="879475" h="1162050">
                <a:moveTo>
                  <a:pt x="380485" y="1098550"/>
                </a:moveTo>
                <a:lnTo>
                  <a:pt x="380566" y="1097477"/>
                </a:lnTo>
                <a:lnTo>
                  <a:pt x="381012" y="1097279"/>
                </a:lnTo>
                <a:lnTo>
                  <a:pt x="380485" y="1098550"/>
                </a:lnTo>
                <a:close/>
              </a:path>
              <a:path w="879475" h="1162050">
                <a:moveTo>
                  <a:pt x="285345" y="1107439"/>
                </a:moveTo>
                <a:lnTo>
                  <a:pt x="271930" y="1107439"/>
                </a:lnTo>
                <a:lnTo>
                  <a:pt x="273098" y="1106170"/>
                </a:lnTo>
                <a:lnTo>
                  <a:pt x="274515" y="1104900"/>
                </a:lnTo>
                <a:lnTo>
                  <a:pt x="275547" y="1102360"/>
                </a:lnTo>
                <a:lnTo>
                  <a:pt x="274753" y="1101089"/>
                </a:lnTo>
                <a:lnTo>
                  <a:pt x="274361" y="1098550"/>
                </a:lnTo>
                <a:lnTo>
                  <a:pt x="292988" y="1098550"/>
                </a:lnTo>
                <a:lnTo>
                  <a:pt x="293056" y="1101089"/>
                </a:lnTo>
                <a:lnTo>
                  <a:pt x="374439" y="1101089"/>
                </a:lnTo>
                <a:lnTo>
                  <a:pt x="373908" y="1102360"/>
                </a:lnTo>
                <a:lnTo>
                  <a:pt x="353007" y="1102360"/>
                </a:lnTo>
                <a:lnTo>
                  <a:pt x="353187" y="1102439"/>
                </a:lnTo>
                <a:lnTo>
                  <a:pt x="349976" y="1106170"/>
                </a:lnTo>
                <a:lnTo>
                  <a:pt x="285441" y="1106170"/>
                </a:lnTo>
                <a:lnTo>
                  <a:pt x="285345" y="1107439"/>
                </a:lnTo>
                <a:close/>
              </a:path>
              <a:path w="879475" h="1162050">
                <a:moveTo>
                  <a:pt x="375128" y="1099820"/>
                </a:moveTo>
                <a:lnTo>
                  <a:pt x="307207" y="1099820"/>
                </a:lnTo>
                <a:lnTo>
                  <a:pt x="308441" y="1098550"/>
                </a:lnTo>
                <a:lnTo>
                  <a:pt x="375980" y="1098550"/>
                </a:lnTo>
                <a:lnTo>
                  <a:pt x="375128" y="1099820"/>
                </a:lnTo>
                <a:close/>
              </a:path>
              <a:path w="879475" h="1162050">
                <a:moveTo>
                  <a:pt x="375242" y="1102360"/>
                </a:moveTo>
                <a:lnTo>
                  <a:pt x="374439" y="1101089"/>
                </a:lnTo>
                <a:lnTo>
                  <a:pt x="375329" y="1101089"/>
                </a:lnTo>
                <a:lnTo>
                  <a:pt x="375242" y="1102360"/>
                </a:lnTo>
                <a:close/>
              </a:path>
              <a:path w="879475" h="1162050">
                <a:moveTo>
                  <a:pt x="368441" y="1109979"/>
                </a:moveTo>
                <a:lnTo>
                  <a:pt x="364966" y="1107439"/>
                </a:lnTo>
                <a:lnTo>
                  <a:pt x="361627" y="1106170"/>
                </a:lnTo>
                <a:lnTo>
                  <a:pt x="353187" y="1102439"/>
                </a:lnTo>
                <a:lnTo>
                  <a:pt x="373908" y="1102360"/>
                </a:lnTo>
                <a:lnTo>
                  <a:pt x="373377" y="1103629"/>
                </a:lnTo>
                <a:lnTo>
                  <a:pt x="369061" y="1104900"/>
                </a:lnTo>
                <a:lnTo>
                  <a:pt x="372161" y="1107439"/>
                </a:lnTo>
                <a:lnTo>
                  <a:pt x="368441" y="1109979"/>
                </a:lnTo>
                <a:close/>
              </a:path>
              <a:path w="879475" h="1162050">
                <a:moveTo>
                  <a:pt x="348883" y="1107439"/>
                </a:moveTo>
                <a:lnTo>
                  <a:pt x="286884" y="1107439"/>
                </a:lnTo>
                <a:lnTo>
                  <a:pt x="286847" y="1106170"/>
                </a:lnTo>
                <a:lnTo>
                  <a:pt x="349976" y="1106170"/>
                </a:lnTo>
                <a:lnTo>
                  <a:pt x="348883" y="1107439"/>
                </a:lnTo>
                <a:close/>
              </a:path>
              <a:path w="879475" h="1162050">
                <a:moveTo>
                  <a:pt x="372457" y="1107439"/>
                </a:moveTo>
                <a:lnTo>
                  <a:pt x="372161" y="1107439"/>
                </a:lnTo>
                <a:lnTo>
                  <a:pt x="372248" y="1106170"/>
                </a:lnTo>
                <a:lnTo>
                  <a:pt x="372698" y="1106170"/>
                </a:lnTo>
                <a:lnTo>
                  <a:pt x="372457" y="1107439"/>
                </a:lnTo>
                <a:close/>
              </a:path>
              <a:path w="879475" h="1162050">
                <a:moveTo>
                  <a:pt x="342434" y="1116329"/>
                </a:moveTo>
                <a:lnTo>
                  <a:pt x="337546" y="1116329"/>
                </a:lnTo>
                <a:lnTo>
                  <a:pt x="338340" y="1115060"/>
                </a:lnTo>
                <a:lnTo>
                  <a:pt x="337421" y="1113789"/>
                </a:lnTo>
                <a:lnTo>
                  <a:pt x="341784" y="1113789"/>
                </a:lnTo>
                <a:lnTo>
                  <a:pt x="342434" y="1116329"/>
                </a:lnTo>
                <a:close/>
              </a:path>
              <a:path w="879475" h="1162050">
                <a:moveTo>
                  <a:pt x="343084" y="1118870"/>
                </a:moveTo>
                <a:lnTo>
                  <a:pt x="302510" y="1118870"/>
                </a:lnTo>
                <a:lnTo>
                  <a:pt x="304173" y="1115060"/>
                </a:lnTo>
                <a:lnTo>
                  <a:pt x="335671" y="1115060"/>
                </a:lnTo>
                <a:lnTo>
                  <a:pt x="337106" y="1116329"/>
                </a:lnTo>
                <a:lnTo>
                  <a:pt x="342434" y="1116329"/>
                </a:lnTo>
                <a:lnTo>
                  <a:pt x="343084" y="1118870"/>
                </a:lnTo>
                <a:close/>
              </a:path>
              <a:path w="879475" h="1162050">
                <a:moveTo>
                  <a:pt x="317062" y="1145539"/>
                </a:moveTo>
                <a:lnTo>
                  <a:pt x="316324" y="1145539"/>
                </a:lnTo>
                <a:lnTo>
                  <a:pt x="313951" y="1144270"/>
                </a:lnTo>
                <a:lnTo>
                  <a:pt x="322176" y="1144270"/>
                </a:lnTo>
                <a:lnTo>
                  <a:pt x="317062" y="1145539"/>
                </a:lnTo>
                <a:close/>
              </a:path>
              <a:path w="879475" h="1162050">
                <a:moveTo>
                  <a:pt x="273843" y="1154429"/>
                </a:moveTo>
                <a:lnTo>
                  <a:pt x="268820" y="1154429"/>
                </a:lnTo>
                <a:lnTo>
                  <a:pt x="267655" y="1151889"/>
                </a:lnTo>
                <a:lnTo>
                  <a:pt x="268180" y="1149350"/>
                </a:lnTo>
                <a:lnTo>
                  <a:pt x="268811" y="1145539"/>
                </a:lnTo>
                <a:lnTo>
                  <a:pt x="316324" y="1145539"/>
                </a:lnTo>
                <a:lnTo>
                  <a:pt x="316841" y="1146810"/>
                </a:lnTo>
                <a:lnTo>
                  <a:pt x="318783" y="1149350"/>
                </a:lnTo>
                <a:lnTo>
                  <a:pt x="304728" y="1149350"/>
                </a:lnTo>
                <a:lnTo>
                  <a:pt x="303685" y="1150620"/>
                </a:lnTo>
                <a:lnTo>
                  <a:pt x="302776" y="1150620"/>
                </a:lnTo>
                <a:lnTo>
                  <a:pt x="301026" y="1153160"/>
                </a:lnTo>
                <a:lnTo>
                  <a:pt x="276859" y="1153160"/>
                </a:lnTo>
                <a:lnTo>
                  <a:pt x="273843" y="1154429"/>
                </a:lnTo>
                <a:close/>
              </a:path>
              <a:path w="879475" h="1162050">
                <a:moveTo>
                  <a:pt x="310585" y="1156970"/>
                </a:moveTo>
                <a:lnTo>
                  <a:pt x="304728" y="1149350"/>
                </a:lnTo>
                <a:lnTo>
                  <a:pt x="318783" y="1149350"/>
                </a:lnTo>
                <a:lnTo>
                  <a:pt x="310585" y="1156970"/>
                </a:lnTo>
                <a:close/>
              </a:path>
              <a:path w="879475" h="1162050">
                <a:moveTo>
                  <a:pt x="291075" y="1162050"/>
                </a:moveTo>
                <a:lnTo>
                  <a:pt x="286444" y="1160779"/>
                </a:lnTo>
                <a:lnTo>
                  <a:pt x="285182" y="1160779"/>
                </a:lnTo>
                <a:lnTo>
                  <a:pt x="282657" y="1158239"/>
                </a:lnTo>
                <a:lnTo>
                  <a:pt x="281278" y="1155700"/>
                </a:lnTo>
                <a:lnTo>
                  <a:pt x="276859" y="1153160"/>
                </a:lnTo>
                <a:lnTo>
                  <a:pt x="291650" y="1153160"/>
                </a:lnTo>
                <a:lnTo>
                  <a:pt x="291075" y="1162050"/>
                </a:lnTo>
                <a:close/>
              </a:path>
              <a:path w="879475" h="1162050">
                <a:moveTo>
                  <a:pt x="296701" y="1158239"/>
                </a:moveTo>
                <a:lnTo>
                  <a:pt x="296471" y="1158239"/>
                </a:lnTo>
                <a:lnTo>
                  <a:pt x="291650" y="1153160"/>
                </a:lnTo>
                <a:lnTo>
                  <a:pt x="301026" y="1153160"/>
                </a:lnTo>
                <a:lnTo>
                  <a:pt x="299992" y="1154429"/>
                </a:lnTo>
                <a:lnTo>
                  <a:pt x="298194" y="1156970"/>
                </a:lnTo>
                <a:lnTo>
                  <a:pt x="296701" y="1158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63648" y="33903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5" y="410"/>
                </a:moveTo>
                <a:lnTo>
                  <a:pt x="334" y="180"/>
                </a:lnTo>
                <a:lnTo>
                  <a:pt x="133" y="50"/>
                </a:lnTo>
                <a:lnTo>
                  <a:pt x="0" y="0"/>
                </a:lnTo>
                <a:lnTo>
                  <a:pt x="275" y="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69322" y="33820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73" y="55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34626" y="39969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54" y="0"/>
                </a:moveTo>
                <a:lnTo>
                  <a:pt x="0" y="17"/>
                </a:lnTo>
                <a:lnTo>
                  <a:pt x="632" y="452"/>
                </a:lnTo>
                <a:lnTo>
                  <a:pt x="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58939" y="33751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6" y="570"/>
                </a:moveTo>
                <a:lnTo>
                  <a:pt x="0" y="92"/>
                </a:lnTo>
                <a:lnTo>
                  <a:pt x="268" y="0"/>
                </a:lnTo>
                <a:lnTo>
                  <a:pt x="296" y="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69159" y="33819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61" y="68"/>
                </a:moveTo>
                <a:lnTo>
                  <a:pt x="18" y="55"/>
                </a:lnTo>
                <a:lnTo>
                  <a:pt x="161" y="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48574" y="3210763"/>
            <a:ext cx="153035" cy="139700"/>
          </a:xfrm>
          <a:custGeom>
            <a:avLst/>
            <a:gdLst/>
            <a:ahLst/>
            <a:cxnLst/>
            <a:rect l="l" t="t" r="r" b="b"/>
            <a:pathLst>
              <a:path w="153034" h="139700">
                <a:moveTo>
                  <a:pt x="80921" y="124457"/>
                </a:moveTo>
                <a:lnTo>
                  <a:pt x="76491" y="122981"/>
                </a:lnTo>
                <a:lnTo>
                  <a:pt x="70733" y="114100"/>
                </a:lnTo>
                <a:lnTo>
                  <a:pt x="66694" y="112196"/>
                </a:lnTo>
                <a:lnTo>
                  <a:pt x="59183" y="104848"/>
                </a:lnTo>
                <a:lnTo>
                  <a:pt x="52525" y="101761"/>
                </a:lnTo>
                <a:lnTo>
                  <a:pt x="49770" y="95020"/>
                </a:lnTo>
                <a:lnTo>
                  <a:pt x="41914" y="94443"/>
                </a:lnTo>
                <a:lnTo>
                  <a:pt x="39236" y="86890"/>
                </a:lnTo>
                <a:lnTo>
                  <a:pt x="28692" y="79536"/>
                </a:lnTo>
                <a:lnTo>
                  <a:pt x="24702" y="74574"/>
                </a:lnTo>
                <a:lnTo>
                  <a:pt x="20742" y="61390"/>
                </a:lnTo>
                <a:lnTo>
                  <a:pt x="15756" y="57285"/>
                </a:lnTo>
                <a:lnTo>
                  <a:pt x="4552" y="52127"/>
                </a:lnTo>
                <a:lnTo>
                  <a:pt x="2094" y="48337"/>
                </a:lnTo>
                <a:lnTo>
                  <a:pt x="688" y="42019"/>
                </a:lnTo>
                <a:lnTo>
                  <a:pt x="1080" y="39836"/>
                </a:lnTo>
                <a:lnTo>
                  <a:pt x="3146" y="36945"/>
                </a:lnTo>
                <a:lnTo>
                  <a:pt x="3433" y="36189"/>
                </a:lnTo>
                <a:lnTo>
                  <a:pt x="114" y="27110"/>
                </a:lnTo>
                <a:lnTo>
                  <a:pt x="0" y="26056"/>
                </a:lnTo>
                <a:lnTo>
                  <a:pt x="1844" y="18373"/>
                </a:lnTo>
                <a:lnTo>
                  <a:pt x="10830" y="8761"/>
                </a:lnTo>
                <a:lnTo>
                  <a:pt x="15268" y="2951"/>
                </a:lnTo>
                <a:lnTo>
                  <a:pt x="29734" y="1897"/>
                </a:lnTo>
                <a:lnTo>
                  <a:pt x="35408" y="0"/>
                </a:lnTo>
                <a:lnTo>
                  <a:pt x="37264" y="8550"/>
                </a:lnTo>
                <a:lnTo>
                  <a:pt x="40204" y="8550"/>
                </a:lnTo>
                <a:lnTo>
                  <a:pt x="41332" y="10355"/>
                </a:lnTo>
                <a:lnTo>
                  <a:pt x="43073" y="13691"/>
                </a:lnTo>
                <a:lnTo>
                  <a:pt x="43952" y="14745"/>
                </a:lnTo>
                <a:lnTo>
                  <a:pt x="44727" y="15918"/>
                </a:lnTo>
                <a:lnTo>
                  <a:pt x="43954" y="16271"/>
                </a:lnTo>
                <a:lnTo>
                  <a:pt x="36901" y="16271"/>
                </a:lnTo>
                <a:lnTo>
                  <a:pt x="38546" y="21913"/>
                </a:lnTo>
                <a:lnTo>
                  <a:pt x="39263" y="22249"/>
                </a:lnTo>
                <a:lnTo>
                  <a:pt x="40279" y="23055"/>
                </a:lnTo>
                <a:lnTo>
                  <a:pt x="49178" y="23055"/>
                </a:lnTo>
                <a:lnTo>
                  <a:pt x="46210" y="23886"/>
                </a:lnTo>
                <a:lnTo>
                  <a:pt x="51427" y="26292"/>
                </a:lnTo>
                <a:lnTo>
                  <a:pt x="35341" y="26292"/>
                </a:lnTo>
                <a:lnTo>
                  <a:pt x="33772" y="28971"/>
                </a:lnTo>
                <a:lnTo>
                  <a:pt x="32825" y="31483"/>
                </a:lnTo>
                <a:lnTo>
                  <a:pt x="31954" y="34019"/>
                </a:lnTo>
                <a:lnTo>
                  <a:pt x="12360" y="34019"/>
                </a:lnTo>
                <a:lnTo>
                  <a:pt x="12252" y="34323"/>
                </a:lnTo>
                <a:lnTo>
                  <a:pt x="12254" y="35779"/>
                </a:lnTo>
                <a:lnTo>
                  <a:pt x="66063" y="35779"/>
                </a:lnTo>
                <a:lnTo>
                  <a:pt x="66637" y="38477"/>
                </a:lnTo>
                <a:lnTo>
                  <a:pt x="68685" y="39165"/>
                </a:lnTo>
                <a:lnTo>
                  <a:pt x="70387" y="40133"/>
                </a:lnTo>
                <a:lnTo>
                  <a:pt x="79889" y="40858"/>
                </a:lnTo>
                <a:lnTo>
                  <a:pt x="85256" y="44375"/>
                </a:lnTo>
                <a:lnTo>
                  <a:pt x="89171" y="52337"/>
                </a:lnTo>
                <a:lnTo>
                  <a:pt x="67220" y="52337"/>
                </a:lnTo>
                <a:lnTo>
                  <a:pt x="66522" y="52454"/>
                </a:lnTo>
                <a:lnTo>
                  <a:pt x="65814" y="52523"/>
                </a:lnTo>
                <a:lnTo>
                  <a:pt x="65930" y="53093"/>
                </a:lnTo>
                <a:lnTo>
                  <a:pt x="65987" y="53633"/>
                </a:lnTo>
                <a:lnTo>
                  <a:pt x="66818" y="53676"/>
                </a:lnTo>
                <a:lnTo>
                  <a:pt x="89830" y="53676"/>
                </a:lnTo>
                <a:lnTo>
                  <a:pt x="90049" y="54123"/>
                </a:lnTo>
                <a:lnTo>
                  <a:pt x="93063" y="55946"/>
                </a:lnTo>
                <a:lnTo>
                  <a:pt x="94200" y="57062"/>
                </a:lnTo>
                <a:lnTo>
                  <a:pt x="88288" y="57062"/>
                </a:lnTo>
                <a:lnTo>
                  <a:pt x="84499" y="59245"/>
                </a:lnTo>
                <a:lnTo>
                  <a:pt x="83839" y="62433"/>
                </a:lnTo>
                <a:lnTo>
                  <a:pt x="85791" y="67071"/>
                </a:lnTo>
                <a:lnTo>
                  <a:pt x="93466" y="67071"/>
                </a:lnTo>
                <a:lnTo>
                  <a:pt x="94421" y="71201"/>
                </a:lnTo>
                <a:lnTo>
                  <a:pt x="108744" y="71201"/>
                </a:lnTo>
                <a:lnTo>
                  <a:pt x="110447" y="74264"/>
                </a:lnTo>
                <a:lnTo>
                  <a:pt x="110295" y="74363"/>
                </a:lnTo>
                <a:lnTo>
                  <a:pt x="116485" y="74630"/>
                </a:lnTo>
                <a:lnTo>
                  <a:pt x="115969" y="83002"/>
                </a:lnTo>
                <a:lnTo>
                  <a:pt x="124757" y="83002"/>
                </a:lnTo>
                <a:lnTo>
                  <a:pt x="127410" y="87609"/>
                </a:lnTo>
                <a:lnTo>
                  <a:pt x="134510" y="90747"/>
                </a:lnTo>
                <a:lnTo>
                  <a:pt x="134390" y="94443"/>
                </a:lnTo>
                <a:lnTo>
                  <a:pt x="72148" y="94443"/>
                </a:lnTo>
                <a:lnTo>
                  <a:pt x="70866" y="94555"/>
                </a:lnTo>
                <a:lnTo>
                  <a:pt x="70784" y="95218"/>
                </a:lnTo>
                <a:lnTo>
                  <a:pt x="70733" y="95392"/>
                </a:lnTo>
                <a:lnTo>
                  <a:pt x="71182" y="95893"/>
                </a:lnTo>
                <a:lnTo>
                  <a:pt x="71689" y="95975"/>
                </a:lnTo>
                <a:lnTo>
                  <a:pt x="72091" y="96155"/>
                </a:lnTo>
                <a:lnTo>
                  <a:pt x="134673" y="96155"/>
                </a:lnTo>
                <a:lnTo>
                  <a:pt x="135132" y="98113"/>
                </a:lnTo>
                <a:lnTo>
                  <a:pt x="146891" y="98113"/>
                </a:lnTo>
                <a:lnTo>
                  <a:pt x="145502" y="103125"/>
                </a:lnTo>
                <a:lnTo>
                  <a:pt x="151369" y="103125"/>
                </a:lnTo>
                <a:lnTo>
                  <a:pt x="147213" y="108098"/>
                </a:lnTo>
                <a:lnTo>
                  <a:pt x="79850" y="108098"/>
                </a:lnTo>
                <a:lnTo>
                  <a:pt x="79275" y="108520"/>
                </a:lnTo>
                <a:lnTo>
                  <a:pt x="78692" y="108910"/>
                </a:lnTo>
                <a:lnTo>
                  <a:pt x="78109" y="109432"/>
                </a:lnTo>
                <a:lnTo>
                  <a:pt x="78529" y="109976"/>
                </a:lnTo>
                <a:lnTo>
                  <a:pt x="78740" y="110299"/>
                </a:lnTo>
                <a:lnTo>
                  <a:pt x="147094" y="110299"/>
                </a:lnTo>
                <a:lnTo>
                  <a:pt x="149059" y="113643"/>
                </a:lnTo>
                <a:lnTo>
                  <a:pt x="148401" y="118438"/>
                </a:lnTo>
                <a:lnTo>
                  <a:pt x="147402" y="122311"/>
                </a:lnTo>
                <a:lnTo>
                  <a:pt x="89715" y="122311"/>
                </a:lnTo>
                <a:lnTo>
                  <a:pt x="80921" y="124457"/>
                </a:lnTo>
                <a:close/>
              </a:path>
              <a:path w="153034" h="139700">
                <a:moveTo>
                  <a:pt x="40204" y="8550"/>
                </a:moveTo>
                <a:lnTo>
                  <a:pt x="37264" y="8550"/>
                </a:lnTo>
                <a:lnTo>
                  <a:pt x="40115" y="8408"/>
                </a:lnTo>
                <a:lnTo>
                  <a:pt x="40204" y="8550"/>
                </a:lnTo>
                <a:close/>
              </a:path>
              <a:path w="153034" h="139700">
                <a:moveTo>
                  <a:pt x="41742" y="17282"/>
                </a:moveTo>
                <a:lnTo>
                  <a:pt x="36901" y="16271"/>
                </a:lnTo>
                <a:lnTo>
                  <a:pt x="43954" y="16271"/>
                </a:lnTo>
                <a:lnTo>
                  <a:pt x="41742" y="17282"/>
                </a:lnTo>
                <a:close/>
              </a:path>
              <a:path w="153034" h="139700">
                <a:moveTo>
                  <a:pt x="47113" y="20474"/>
                </a:moveTo>
                <a:lnTo>
                  <a:pt x="46210" y="20426"/>
                </a:lnTo>
                <a:lnTo>
                  <a:pt x="51884" y="19422"/>
                </a:lnTo>
                <a:lnTo>
                  <a:pt x="47215" y="20426"/>
                </a:lnTo>
                <a:close/>
              </a:path>
              <a:path w="153034" h="139700">
                <a:moveTo>
                  <a:pt x="49178" y="23055"/>
                </a:moveTo>
                <a:lnTo>
                  <a:pt x="40279" y="23055"/>
                </a:lnTo>
                <a:lnTo>
                  <a:pt x="44038" y="21913"/>
                </a:lnTo>
                <a:lnTo>
                  <a:pt x="47113" y="20474"/>
                </a:lnTo>
                <a:lnTo>
                  <a:pt x="55779" y="20934"/>
                </a:lnTo>
                <a:lnTo>
                  <a:pt x="55461" y="20947"/>
                </a:lnTo>
                <a:lnTo>
                  <a:pt x="55185" y="21108"/>
                </a:lnTo>
                <a:lnTo>
                  <a:pt x="55154" y="21382"/>
                </a:lnTo>
                <a:lnTo>
                  <a:pt x="49178" y="23055"/>
                </a:lnTo>
                <a:close/>
              </a:path>
              <a:path w="153034" h="139700">
                <a:moveTo>
                  <a:pt x="65346" y="30397"/>
                </a:moveTo>
                <a:lnTo>
                  <a:pt x="55433" y="30397"/>
                </a:lnTo>
                <a:lnTo>
                  <a:pt x="55377" y="26056"/>
                </a:lnTo>
                <a:lnTo>
                  <a:pt x="55137" y="23935"/>
                </a:lnTo>
                <a:lnTo>
                  <a:pt x="55154" y="21382"/>
                </a:lnTo>
                <a:lnTo>
                  <a:pt x="55779" y="21207"/>
                </a:lnTo>
                <a:lnTo>
                  <a:pt x="55779" y="23303"/>
                </a:lnTo>
                <a:lnTo>
                  <a:pt x="61777" y="26056"/>
                </a:lnTo>
                <a:lnTo>
                  <a:pt x="65020" y="28828"/>
                </a:lnTo>
                <a:lnTo>
                  <a:pt x="65346" y="30397"/>
                </a:lnTo>
                <a:close/>
              </a:path>
              <a:path w="153034" h="139700">
                <a:moveTo>
                  <a:pt x="66037" y="35656"/>
                </a:moveTo>
                <a:lnTo>
                  <a:pt x="33484" y="35656"/>
                </a:lnTo>
                <a:lnTo>
                  <a:pt x="38825" y="27110"/>
                </a:lnTo>
                <a:lnTo>
                  <a:pt x="37437" y="26949"/>
                </a:lnTo>
                <a:lnTo>
                  <a:pt x="35341" y="26292"/>
                </a:lnTo>
                <a:lnTo>
                  <a:pt x="51427" y="26292"/>
                </a:lnTo>
                <a:lnTo>
                  <a:pt x="51750" y="26441"/>
                </a:lnTo>
                <a:lnTo>
                  <a:pt x="55433" y="30397"/>
                </a:lnTo>
                <a:lnTo>
                  <a:pt x="65346" y="30397"/>
                </a:lnTo>
                <a:lnTo>
                  <a:pt x="65660" y="31911"/>
                </a:lnTo>
                <a:lnTo>
                  <a:pt x="65920" y="35110"/>
                </a:lnTo>
                <a:lnTo>
                  <a:pt x="66037" y="35656"/>
                </a:lnTo>
                <a:close/>
              </a:path>
              <a:path w="153034" h="139700">
                <a:moveTo>
                  <a:pt x="66063" y="35779"/>
                </a:moveTo>
                <a:lnTo>
                  <a:pt x="12254" y="35779"/>
                </a:lnTo>
                <a:lnTo>
                  <a:pt x="13183" y="34025"/>
                </a:lnTo>
                <a:lnTo>
                  <a:pt x="12360" y="34019"/>
                </a:lnTo>
                <a:lnTo>
                  <a:pt x="31954" y="34019"/>
                </a:lnTo>
                <a:lnTo>
                  <a:pt x="13183" y="34025"/>
                </a:lnTo>
                <a:lnTo>
                  <a:pt x="12876" y="34069"/>
                </a:lnTo>
                <a:lnTo>
                  <a:pt x="31937" y="34069"/>
                </a:lnTo>
                <a:lnTo>
                  <a:pt x="31850" y="34323"/>
                </a:lnTo>
                <a:lnTo>
                  <a:pt x="32968" y="35110"/>
                </a:lnTo>
                <a:lnTo>
                  <a:pt x="33484" y="35656"/>
                </a:lnTo>
                <a:lnTo>
                  <a:pt x="66037" y="35656"/>
                </a:lnTo>
                <a:close/>
              </a:path>
              <a:path w="153034" h="139700">
                <a:moveTo>
                  <a:pt x="89830" y="53676"/>
                </a:moveTo>
                <a:lnTo>
                  <a:pt x="66818" y="53676"/>
                </a:lnTo>
                <a:lnTo>
                  <a:pt x="67555" y="53534"/>
                </a:lnTo>
                <a:lnTo>
                  <a:pt x="68283" y="53478"/>
                </a:lnTo>
                <a:lnTo>
                  <a:pt x="68158" y="53093"/>
                </a:lnTo>
                <a:lnTo>
                  <a:pt x="68062" y="52411"/>
                </a:lnTo>
                <a:lnTo>
                  <a:pt x="67220" y="52337"/>
                </a:lnTo>
                <a:lnTo>
                  <a:pt x="89171" y="52337"/>
                </a:lnTo>
                <a:lnTo>
                  <a:pt x="89830" y="53676"/>
                </a:lnTo>
                <a:close/>
              </a:path>
              <a:path w="153034" h="139700">
                <a:moveTo>
                  <a:pt x="97837" y="60634"/>
                </a:moveTo>
                <a:lnTo>
                  <a:pt x="88288" y="57062"/>
                </a:lnTo>
                <a:lnTo>
                  <a:pt x="94200" y="57062"/>
                </a:lnTo>
                <a:lnTo>
                  <a:pt x="97837" y="60634"/>
                </a:lnTo>
                <a:close/>
              </a:path>
              <a:path w="153034" h="139700">
                <a:moveTo>
                  <a:pt x="102496" y="63760"/>
                </a:moveTo>
                <a:lnTo>
                  <a:pt x="100171" y="63760"/>
                </a:lnTo>
                <a:lnTo>
                  <a:pt x="101855" y="63289"/>
                </a:lnTo>
                <a:lnTo>
                  <a:pt x="102496" y="63760"/>
                </a:lnTo>
                <a:close/>
              </a:path>
              <a:path w="153034" h="139700">
                <a:moveTo>
                  <a:pt x="108744" y="71201"/>
                </a:moveTo>
                <a:lnTo>
                  <a:pt x="94421" y="71201"/>
                </a:lnTo>
                <a:lnTo>
                  <a:pt x="99463" y="70966"/>
                </a:lnTo>
                <a:lnTo>
                  <a:pt x="96641" y="65819"/>
                </a:lnTo>
                <a:lnTo>
                  <a:pt x="99196" y="63710"/>
                </a:lnTo>
                <a:lnTo>
                  <a:pt x="100171" y="63760"/>
                </a:lnTo>
                <a:lnTo>
                  <a:pt x="102496" y="63760"/>
                </a:lnTo>
                <a:lnTo>
                  <a:pt x="104573" y="65285"/>
                </a:lnTo>
                <a:lnTo>
                  <a:pt x="106400" y="66984"/>
                </a:lnTo>
                <a:lnTo>
                  <a:pt x="108744" y="71201"/>
                </a:lnTo>
                <a:close/>
              </a:path>
              <a:path w="153034" h="139700">
                <a:moveTo>
                  <a:pt x="93466" y="67071"/>
                </a:moveTo>
                <a:lnTo>
                  <a:pt x="85791" y="67071"/>
                </a:lnTo>
                <a:lnTo>
                  <a:pt x="93073" y="65371"/>
                </a:lnTo>
                <a:lnTo>
                  <a:pt x="93466" y="67071"/>
                </a:lnTo>
                <a:close/>
              </a:path>
              <a:path w="153034" h="139700">
                <a:moveTo>
                  <a:pt x="124757" y="83002"/>
                </a:moveTo>
                <a:lnTo>
                  <a:pt x="115969" y="83002"/>
                </a:lnTo>
                <a:lnTo>
                  <a:pt x="123554" y="80912"/>
                </a:lnTo>
                <a:lnTo>
                  <a:pt x="124757" y="83002"/>
                </a:lnTo>
                <a:close/>
              </a:path>
              <a:path w="153034" h="139700">
                <a:moveTo>
                  <a:pt x="134673" y="96155"/>
                </a:moveTo>
                <a:lnTo>
                  <a:pt x="72091" y="96155"/>
                </a:lnTo>
                <a:lnTo>
                  <a:pt x="72148" y="94443"/>
                </a:lnTo>
                <a:lnTo>
                  <a:pt x="134390" y="94443"/>
                </a:lnTo>
                <a:lnTo>
                  <a:pt x="134494" y="95392"/>
                </a:lnTo>
                <a:lnTo>
                  <a:pt x="134673" y="96155"/>
                </a:lnTo>
                <a:close/>
              </a:path>
              <a:path w="153034" h="139700">
                <a:moveTo>
                  <a:pt x="146891" y="98113"/>
                </a:moveTo>
                <a:lnTo>
                  <a:pt x="135132" y="98113"/>
                </a:lnTo>
                <a:lnTo>
                  <a:pt x="143408" y="95144"/>
                </a:lnTo>
                <a:lnTo>
                  <a:pt x="147694" y="95218"/>
                </a:lnTo>
                <a:lnTo>
                  <a:pt x="146891" y="98113"/>
                </a:lnTo>
                <a:close/>
              </a:path>
              <a:path w="153034" h="139700">
                <a:moveTo>
                  <a:pt x="151369" y="103125"/>
                </a:moveTo>
                <a:lnTo>
                  <a:pt x="145502" y="103125"/>
                </a:lnTo>
                <a:lnTo>
                  <a:pt x="152458" y="101822"/>
                </a:lnTo>
                <a:lnTo>
                  <a:pt x="151369" y="103125"/>
                </a:lnTo>
                <a:close/>
              </a:path>
              <a:path w="153034" h="139700">
                <a:moveTo>
                  <a:pt x="147094" y="110299"/>
                </a:moveTo>
                <a:lnTo>
                  <a:pt x="78740" y="110299"/>
                </a:lnTo>
                <a:lnTo>
                  <a:pt x="80587" y="109090"/>
                </a:lnTo>
                <a:lnTo>
                  <a:pt x="80603" y="108910"/>
                </a:lnTo>
                <a:lnTo>
                  <a:pt x="79850" y="108098"/>
                </a:lnTo>
                <a:lnTo>
                  <a:pt x="147213" y="108098"/>
                </a:lnTo>
                <a:lnTo>
                  <a:pt x="146384" y="109090"/>
                </a:lnTo>
                <a:lnTo>
                  <a:pt x="147094" y="110299"/>
                </a:lnTo>
                <a:close/>
              </a:path>
              <a:path w="153034" h="139700">
                <a:moveTo>
                  <a:pt x="96210" y="130769"/>
                </a:moveTo>
                <a:lnTo>
                  <a:pt x="95788" y="130547"/>
                </a:lnTo>
                <a:lnTo>
                  <a:pt x="95167" y="130360"/>
                </a:lnTo>
                <a:lnTo>
                  <a:pt x="95187" y="123948"/>
                </a:lnTo>
                <a:lnTo>
                  <a:pt x="92518" y="123539"/>
                </a:lnTo>
                <a:lnTo>
                  <a:pt x="89715" y="122311"/>
                </a:lnTo>
                <a:lnTo>
                  <a:pt x="147402" y="122311"/>
                </a:lnTo>
                <a:lnTo>
                  <a:pt x="147229" y="122981"/>
                </a:lnTo>
                <a:lnTo>
                  <a:pt x="147337" y="124457"/>
                </a:lnTo>
                <a:lnTo>
                  <a:pt x="147598" y="125926"/>
                </a:lnTo>
                <a:lnTo>
                  <a:pt x="132272" y="125926"/>
                </a:lnTo>
                <a:lnTo>
                  <a:pt x="132192" y="126243"/>
                </a:lnTo>
                <a:lnTo>
                  <a:pt x="121001" y="126243"/>
                </a:lnTo>
                <a:lnTo>
                  <a:pt x="120706" y="127594"/>
                </a:lnTo>
                <a:lnTo>
                  <a:pt x="116868" y="127594"/>
                </a:lnTo>
                <a:lnTo>
                  <a:pt x="116919" y="128189"/>
                </a:lnTo>
                <a:lnTo>
                  <a:pt x="103377" y="128189"/>
                </a:lnTo>
                <a:lnTo>
                  <a:pt x="96210" y="130769"/>
                </a:lnTo>
                <a:close/>
              </a:path>
              <a:path w="153034" h="139700">
                <a:moveTo>
                  <a:pt x="141475" y="130547"/>
                </a:moveTo>
                <a:lnTo>
                  <a:pt x="132969" y="130547"/>
                </a:lnTo>
                <a:lnTo>
                  <a:pt x="133974" y="129095"/>
                </a:lnTo>
                <a:lnTo>
                  <a:pt x="134084" y="128630"/>
                </a:lnTo>
                <a:lnTo>
                  <a:pt x="133955" y="128388"/>
                </a:lnTo>
                <a:lnTo>
                  <a:pt x="133802" y="127955"/>
                </a:lnTo>
                <a:lnTo>
                  <a:pt x="133162" y="127011"/>
                </a:lnTo>
                <a:lnTo>
                  <a:pt x="132272" y="125926"/>
                </a:lnTo>
                <a:lnTo>
                  <a:pt x="147598" y="125926"/>
                </a:lnTo>
                <a:lnTo>
                  <a:pt x="147999" y="128189"/>
                </a:lnTo>
                <a:lnTo>
                  <a:pt x="145474" y="129095"/>
                </a:lnTo>
                <a:lnTo>
                  <a:pt x="146830" y="130093"/>
                </a:lnTo>
                <a:lnTo>
                  <a:pt x="141591" y="130093"/>
                </a:lnTo>
                <a:lnTo>
                  <a:pt x="141475" y="130547"/>
                </a:lnTo>
                <a:close/>
              </a:path>
              <a:path w="153034" h="139700">
                <a:moveTo>
                  <a:pt x="129439" y="139562"/>
                </a:moveTo>
                <a:lnTo>
                  <a:pt x="127419" y="137975"/>
                </a:lnTo>
                <a:lnTo>
                  <a:pt x="125392" y="136841"/>
                </a:lnTo>
                <a:lnTo>
                  <a:pt x="122378" y="132171"/>
                </a:lnTo>
                <a:lnTo>
                  <a:pt x="121921" y="129095"/>
                </a:lnTo>
                <a:lnTo>
                  <a:pt x="121860" y="128804"/>
                </a:lnTo>
                <a:lnTo>
                  <a:pt x="121001" y="126243"/>
                </a:lnTo>
                <a:lnTo>
                  <a:pt x="132192" y="126243"/>
                </a:lnTo>
                <a:lnTo>
                  <a:pt x="132077" y="126516"/>
                </a:lnTo>
                <a:lnTo>
                  <a:pt x="131822" y="127011"/>
                </a:lnTo>
                <a:lnTo>
                  <a:pt x="132568" y="127669"/>
                </a:lnTo>
                <a:lnTo>
                  <a:pt x="133314" y="128054"/>
                </a:lnTo>
                <a:lnTo>
                  <a:pt x="133808" y="128388"/>
                </a:lnTo>
                <a:lnTo>
                  <a:pt x="133690" y="129095"/>
                </a:lnTo>
                <a:lnTo>
                  <a:pt x="132969" y="130547"/>
                </a:lnTo>
                <a:lnTo>
                  <a:pt x="141475" y="130547"/>
                </a:lnTo>
                <a:lnTo>
                  <a:pt x="139352" y="138844"/>
                </a:lnTo>
                <a:lnTo>
                  <a:pt x="133295" y="138856"/>
                </a:lnTo>
                <a:lnTo>
                  <a:pt x="129439" y="139562"/>
                </a:lnTo>
                <a:close/>
              </a:path>
              <a:path w="153034" h="139700">
                <a:moveTo>
                  <a:pt x="120657" y="127817"/>
                </a:moveTo>
                <a:lnTo>
                  <a:pt x="116868" y="127594"/>
                </a:lnTo>
                <a:lnTo>
                  <a:pt x="120706" y="127594"/>
                </a:lnTo>
                <a:lnTo>
                  <a:pt x="120657" y="127817"/>
                </a:lnTo>
                <a:close/>
              </a:path>
              <a:path w="153034" h="139700">
                <a:moveTo>
                  <a:pt x="110286" y="136053"/>
                </a:moveTo>
                <a:lnTo>
                  <a:pt x="104543" y="128630"/>
                </a:lnTo>
                <a:lnTo>
                  <a:pt x="103377" y="128189"/>
                </a:lnTo>
                <a:lnTo>
                  <a:pt x="116919" y="128189"/>
                </a:lnTo>
                <a:lnTo>
                  <a:pt x="117529" y="135321"/>
                </a:lnTo>
                <a:lnTo>
                  <a:pt x="113155" y="135321"/>
                </a:lnTo>
                <a:lnTo>
                  <a:pt x="110286" y="136053"/>
                </a:lnTo>
                <a:close/>
              </a:path>
              <a:path w="153034" h="139700">
                <a:moveTo>
                  <a:pt x="147714" y="130745"/>
                </a:moveTo>
                <a:lnTo>
                  <a:pt x="141591" y="130093"/>
                </a:lnTo>
                <a:lnTo>
                  <a:pt x="146830" y="130093"/>
                </a:lnTo>
                <a:lnTo>
                  <a:pt x="147714" y="130745"/>
                </a:lnTo>
                <a:close/>
              </a:path>
              <a:path w="153034" h="139700">
                <a:moveTo>
                  <a:pt x="117632" y="136525"/>
                </a:moveTo>
                <a:lnTo>
                  <a:pt x="113155" y="135321"/>
                </a:lnTo>
                <a:lnTo>
                  <a:pt x="117529" y="135321"/>
                </a:lnTo>
                <a:lnTo>
                  <a:pt x="117632" y="13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575610" y="4025341"/>
            <a:ext cx="141605" cy="128270"/>
          </a:xfrm>
          <a:custGeom>
            <a:avLst/>
            <a:gdLst/>
            <a:ahLst/>
            <a:cxnLst/>
            <a:rect l="l" t="t" r="r" b="b"/>
            <a:pathLst>
              <a:path w="141605" h="128270">
                <a:moveTo>
                  <a:pt x="38252" y="76739"/>
                </a:moveTo>
                <a:lnTo>
                  <a:pt x="38394" y="72572"/>
                </a:lnTo>
                <a:lnTo>
                  <a:pt x="36424" y="71710"/>
                </a:lnTo>
                <a:lnTo>
                  <a:pt x="33898" y="70638"/>
                </a:lnTo>
                <a:lnTo>
                  <a:pt x="31314" y="69651"/>
                </a:lnTo>
                <a:lnTo>
                  <a:pt x="28799" y="68647"/>
                </a:lnTo>
                <a:lnTo>
                  <a:pt x="27335" y="60672"/>
                </a:lnTo>
                <a:lnTo>
                  <a:pt x="17146" y="59537"/>
                </a:lnTo>
                <a:lnTo>
                  <a:pt x="16915" y="59053"/>
                </a:lnTo>
                <a:lnTo>
                  <a:pt x="16562" y="57188"/>
                </a:lnTo>
                <a:lnTo>
                  <a:pt x="11454" y="51730"/>
                </a:lnTo>
                <a:lnTo>
                  <a:pt x="8307" y="46775"/>
                </a:lnTo>
                <a:lnTo>
                  <a:pt x="737" y="37865"/>
                </a:lnTo>
                <a:lnTo>
                  <a:pt x="0" y="37200"/>
                </a:lnTo>
                <a:lnTo>
                  <a:pt x="8220" y="28178"/>
                </a:lnTo>
                <a:lnTo>
                  <a:pt x="6142" y="20656"/>
                </a:lnTo>
                <a:lnTo>
                  <a:pt x="10821" y="15769"/>
                </a:lnTo>
                <a:lnTo>
                  <a:pt x="11203" y="15342"/>
                </a:lnTo>
                <a:lnTo>
                  <a:pt x="10574" y="14039"/>
                </a:lnTo>
                <a:lnTo>
                  <a:pt x="10142" y="5551"/>
                </a:lnTo>
                <a:lnTo>
                  <a:pt x="10140" y="3981"/>
                </a:lnTo>
                <a:lnTo>
                  <a:pt x="14084" y="0"/>
                </a:lnTo>
                <a:lnTo>
                  <a:pt x="27814" y="2443"/>
                </a:lnTo>
                <a:lnTo>
                  <a:pt x="33220" y="3981"/>
                </a:lnTo>
                <a:lnTo>
                  <a:pt x="43944" y="5551"/>
                </a:lnTo>
                <a:lnTo>
                  <a:pt x="46413" y="11912"/>
                </a:lnTo>
                <a:lnTo>
                  <a:pt x="53128" y="11912"/>
                </a:lnTo>
                <a:lnTo>
                  <a:pt x="57933" y="16507"/>
                </a:lnTo>
                <a:lnTo>
                  <a:pt x="64831" y="20416"/>
                </a:lnTo>
                <a:lnTo>
                  <a:pt x="71671" y="24438"/>
                </a:lnTo>
                <a:lnTo>
                  <a:pt x="72418" y="25220"/>
                </a:lnTo>
                <a:lnTo>
                  <a:pt x="51502" y="25220"/>
                </a:lnTo>
                <a:lnTo>
                  <a:pt x="50900" y="25375"/>
                </a:lnTo>
                <a:lnTo>
                  <a:pt x="49762" y="25375"/>
                </a:lnTo>
                <a:lnTo>
                  <a:pt x="49312" y="26367"/>
                </a:lnTo>
                <a:lnTo>
                  <a:pt x="49800" y="27266"/>
                </a:lnTo>
                <a:lnTo>
                  <a:pt x="49942" y="28036"/>
                </a:lnTo>
                <a:lnTo>
                  <a:pt x="75105" y="28036"/>
                </a:lnTo>
                <a:lnTo>
                  <a:pt x="77193" y="30224"/>
                </a:lnTo>
                <a:lnTo>
                  <a:pt x="77843" y="31310"/>
                </a:lnTo>
                <a:lnTo>
                  <a:pt x="83604" y="31310"/>
                </a:lnTo>
                <a:lnTo>
                  <a:pt x="83936" y="31422"/>
                </a:lnTo>
                <a:lnTo>
                  <a:pt x="12266" y="31422"/>
                </a:lnTo>
                <a:lnTo>
                  <a:pt x="11798" y="32960"/>
                </a:lnTo>
                <a:lnTo>
                  <a:pt x="11290" y="34491"/>
                </a:lnTo>
                <a:lnTo>
                  <a:pt x="10850" y="36301"/>
                </a:lnTo>
                <a:lnTo>
                  <a:pt x="11357" y="36705"/>
                </a:lnTo>
                <a:lnTo>
                  <a:pt x="11616" y="37034"/>
                </a:lnTo>
                <a:lnTo>
                  <a:pt x="94862" y="37034"/>
                </a:lnTo>
                <a:lnTo>
                  <a:pt x="95218" y="37561"/>
                </a:lnTo>
                <a:lnTo>
                  <a:pt x="97896" y="40797"/>
                </a:lnTo>
                <a:lnTo>
                  <a:pt x="103092" y="40797"/>
                </a:lnTo>
                <a:lnTo>
                  <a:pt x="103551" y="42261"/>
                </a:lnTo>
                <a:lnTo>
                  <a:pt x="28158" y="42261"/>
                </a:lnTo>
                <a:lnTo>
                  <a:pt x="27969" y="42384"/>
                </a:lnTo>
                <a:lnTo>
                  <a:pt x="16513" y="42384"/>
                </a:lnTo>
                <a:lnTo>
                  <a:pt x="16181" y="42565"/>
                </a:lnTo>
                <a:lnTo>
                  <a:pt x="15539" y="42757"/>
                </a:lnTo>
                <a:lnTo>
                  <a:pt x="15586" y="43917"/>
                </a:lnTo>
                <a:lnTo>
                  <a:pt x="15759" y="44871"/>
                </a:lnTo>
                <a:lnTo>
                  <a:pt x="15910" y="45871"/>
                </a:lnTo>
                <a:lnTo>
                  <a:pt x="27043" y="45871"/>
                </a:lnTo>
                <a:lnTo>
                  <a:pt x="27583" y="47898"/>
                </a:lnTo>
                <a:lnTo>
                  <a:pt x="28578" y="52363"/>
                </a:lnTo>
                <a:lnTo>
                  <a:pt x="116158" y="52363"/>
                </a:lnTo>
                <a:lnTo>
                  <a:pt x="117960" y="54781"/>
                </a:lnTo>
                <a:lnTo>
                  <a:pt x="115492" y="59326"/>
                </a:lnTo>
                <a:lnTo>
                  <a:pt x="125644" y="59326"/>
                </a:lnTo>
                <a:lnTo>
                  <a:pt x="127967" y="62322"/>
                </a:lnTo>
                <a:lnTo>
                  <a:pt x="130704" y="67487"/>
                </a:lnTo>
                <a:lnTo>
                  <a:pt x="137219" y="69044"/>
                </a:lnTo>
                <a:lnTo>
                  <a:pt x="135930" y="73074"/>
                </a:lnTo>
                <a:lnTo>
                  <a:pt x="47264" y="73074"/>
                </a:lnTo>
                <a:lnTo>
                  <a:pt x="38252" y="76739"/>
                </a:lnTo>
                <a:close/>
              </a:path>
              <a:path w="141605" h="128270">
                <a:moveTo>
                  <a:pt x="53128" y="11912"/>
                </a:moveTo>
                <a:lnTo>
                  <a:pt x="46413" y="11912"/>
                </a:lnTo>
                <a:lnTo>
                  <a:pt x="52240" y="11062"/>
                </a:lnTo>
                <a:lnTo>
                  <a:pt x="53128" y="11912"/>
                </a:lnTo>
                <a:close/>
              </a:path>
              <a:path w="141605" h="128270">
                <a:moveTo>
                  <a:pt x="75105" y="28036"/>
                </a:moveTo>
                <a:lnTo>
                  <a:pt x="49942" y="28036"/>
                </a:lnTo>
                <a:lnTo>
                  <a:pt x="52785" y="27211"/>
                </a:lnTo>
                <a:lnTo>
                  <a:pt x="51502" y="25220"/>
                </a:lnTo>
                <a:lnTo>
                  <a:pt x="72418" y="25220"/>
                </a:lnTo>
                <a:lnTo>
                  <a:pt x="75105" y="28036"/>
                </a:lnTo>
                <a:close/>
              </a:path>
              <a:path w="141605" h="128270">
                <a:moveTo>
                  <a:pt x="83604" y="31310"/>
                </a:moveTo>
                <a:lnTo>
                  <a:pt x="77843" y="31310"/>
                </a:lnTo>
                <a:lnTo>
                  <a:pt x="81192" y="30497"/>
                </a:lnTo>
                <a:lnTo>
                  <a:pt x="83604" y="31310"/>
                </a:lnTo>
                <a:close/>
              </a:path>
              <a:path w="141605" h="128270">
                <a:moveTo>
                  <a:pt x="94862" y="37034"/>
                </a:moveTo>
                <a:lnTo>
                  <a:pt x="11616" y="37034"/>
                </a:lnTo>
                <a:lnTo>
                  <a:pt x="11912" y="36916"/>
                </a:lnTo>
                <a:lnTo>
                  <a:pt x="12419" y="36841"/>
                </a:lnTo>
                <a:lnTo>
                  <a:pt x="12830" y="35074"/>
                </a:lnTo>
                <a:lnTo>
                  <a:pt x="13155" y="33468"/>
                </a:lnTo>
                <a:lnTo>
                  <a:pt x="13415" y="31769"/>
                </a:lnTo>
                <a:lnTo>
                  <a:pt x="12668" y="31577"/>
                </a:lnTo>
                <a:lnTo>
                  <a:pt x="12266" y="31422"/>
                </a:lnTo>
                <a:lnTo>
                  <a:pt x="83936" y="31422"/>
                </a:lnTo>
                <a:lnTo>
                  <a:pt x="84818" y="31719"/>
                </a:lnTo>
                <a:lnTo>
                  <a:pt x="86244" y="33902"/>
                </a:lnTo>
                <a:lnTo>
                  <a:pt x="92864" y="34075"/>
                </a:lnTo>
                <a:lnTo>
                  <a:pt x="94862" y="37034"/>
                </a:lnTo>
                <a:close/>
              </a:path>
              <a:path w="141605" h="128270">
                <a:moveTo>
                  <a:pt x="103092" y="40797"/>
                </a:moveTo>
                <a:lnTo>
                  <a:pt x="97896" y="40797"/>
                </a:lnTo>
                <a:lnTo>
                  <a:pt x="102662" y="39427"/>
                </a:lnTo>
                <a:lnTo>
                  <a:pt x="103092" y="40797"/>
                </a:lnTo>
                <a:close/>
              </a:path>
              <a:path w="141605" h="128270">
                <a:moveTo>
                  <a:pt x="116158" y="52363"/>
                </a:moveTo>
                <a:lnTo>
                  <a:pt x="28578" y="52363"/>
                </a:lnTo>
                <a:lnTo>
                  <a:pt x="29621" y="48263"/>
                </a:lnTo>
                <a:lnTo>
                  <a:pt x="30312" y="46137"/>
                </a:lnTo>
                <a:lnTo>
                  <a:pt x="30694" y="43477"/>
                </a:lnTo>
                <a:lnTo>
                  <a:pt x="29526" y="42354"/>
                </a:lnTo>
                <a:lnTo>
                  <a:pt x="28158" y="42261"/>
                </a:lnTo>
                <a:lnTo>
                  <a:pt x="103551" y="42261"/>
                </a:lnTo>
                <a:lnTo>
                  <a:pt x="103866" y="43266"/>
                </a:lnTo>
                <a:lnTo>
                  <a:pt x="107866" y="47953"/>
                </a:lnTo>
                <a:lnTo>
                  <a:pt x="110793" y="48785"/>
                </a:lnTo>
                <a:lnTo>
                  <a:pt x="116075" y="52251"/>
                </a:lnTo>
                <a:close/>
              </a:path>
              <a:path w="141605" h="128270">
                <a:moveTo>
                  <a:pt x="27043" y="45871"/>
                </a:moveTo>
                <a:lnTo>
                  <a:pt x="15910" y="45871"/>
                </a:lnTo>
                <a:lnTo>
                  <a:pt x="16566" y="44871"/>
                </a:lnTo>
                <a:lnTo>
                  <a:pt x="16513" y="42384"/>
                </a:lnTo>
                <a:lnTo>
                  <a:pt x="27969" y="42384"/>
                </a:lnTo>
                <a:lnTo>
                  <a:pt x="26723" y="43197"/>
                </a:lnTo>
                <a:lnTo>
                  <a:pt x="27011" y="45753"/>
                </a:lnTo>
                <a:close/>
              </a:path>
              <a:path w="141605" h="128270">
                <a:moveTo>
                  <a:pt x="125644" y="59326"/>
                </a:moveTo>
                <a:lnTo>
                  <a:pt x="115492" y="59326"/>
                </a:lnTo>
                <a:lnTo>
                  <a:pt x="119203" y="57373"/>
                </a:lnTo>
                <a:lnTo>
                  <a:pt x="121471" y="53944"/>
                </a:lnTo>
                <a:lnTo>
                  <a:pt x="125644" y="59326"/>
                </a:lnTo>
                <a:close/>
              </a:path>
              <a:path w="141605" h="128270">
                <a:moveTo>
                  <a:pt x="48738" y="83952"/>
                </a:moveTo>
                <a:lnTo>
                  <a:pt x="44433" y="78619"/>
                </a:lnTo>
                <a:lnTo>
                  <a:pt x="47264" y="73074"/>
                </a:lnTo>
                <a:lnTo>
                  <a:pt x="135930" y="73074"/>
                </a:lnTo>
                <a:lnTo>
                  <a:pt x="135832" y="73379"/>
                </a:lnTo>
                <a:lnTo>
                  <a:pt x="133268" y="77899"/>
                </a:lnTo>
                <a:lnTo>
                  <a:pt x="135553" y="80051"/>
                </a:lnTo>
                <a:lnTo>
                  <a:pt x="52862" y="80051"/>
                </a:lnTo>
                <a:lnTo>
                  <a:pt x="48738" y="83952"/>
                </a:lnTo>
                <a:close/>
              </a:path>
              <a:path w="141605" h="128270">
                <a:moveTo>
                  <a:pt x="68169" y="96577"/>
                </a:moveTo>
                <a:lnTo>
                  <a:pt x="63635" y="93756"/>
                </a:lnTo>
                <a:lnTo>
                  <a:pt x="60039" y="91603"/>
                </a:lnTo>
                <a:lnTo>
                  <a:pt x="55799" y="87456"/>
                </a:lnTo>
                <a:lnTo>
                  <a:pt x="55972" y="84590"/>
                </a:lnTo>
                <a:lnTo>
                  <a:pt x="55340" y="81812"/>
                </a:lnTo>
                <a:lnTo>
                  <a:pt x="52862" y="80051"/>
                </a:lnTo>
                <a:lnTo>
                  <a:pt x="135553" y="80051"/>
                </a:lnTo>
                <a:lnTo>
                  <a:pt x="136704" y="81136"/>
                </a:lnTo>
                <a:lnTo>
                  <a:pt x="140563" y="86682"/>
                </a:lnTo>
                <a:lnTo>
                  <a:pt x="141575" y="92462"/>
                </a:lnTo>
                <a:lnTo>
                  <a:pt x="141223" y="96112"/>
                </a:lnTo>
                <a:lnTo>
                  <a:pt x="69844" y="96112"/>
                </a:lnTo>
                <a:lnTo>
                  <a:pt x="68169" y="96577"/>
                </a:lnTo>
                <a:close/>
              </a:path>
              <a:path w="141605" h="128270">
                <a:moveTo>
                  <a:pt x="122247" y="127825"/>
                </a:moveTo>
                <a:lnTo>
                  <a:pt x="86013" y="113413"/>
                </a:lnTo>
                <a:lnTo>
                  <a:pt x="84282" y="106809"/>
                </a:lnTo>
                <a:lnTo>
                  <a:pt x="75020" y="105978"/>
                </a:lnTo>
                <a:lnTo>
                  <a:pt x="74453" y="98401"/>
                </a:lnTo>
                <a:lnTo>
                  <a:pt x="74378" y="97619"/>
                </a:lnTo>
                <a:lnTo>
                  <a:pt x="72350" y="96869"/>
                </a:lnTo>
                <a:lnTo>
                  <a:pt x="69844" y="96112"/>
                </a:lnTo>
                <a:lnTo>
                  <a:pt x="141223" y="96112"/>
                </a:lnTo>
                <a:lnTo>
                  <a:pt x="141002" y="98401"/>
                </a:lnTo>
                <a:lnTo>
                  <a:pt x="140110" y="104421"/>
                </a:lnTo>
                <a:lnTo>
                  <a:pt x="133384" y="106263"/>
                </a:lnTo>
                <a:lnTo>
                  <a:pt x="136089" y="110808"/>
                </a:lnTo>
                <a:lnTo>
                  <a:pt x="129430" y="110808"/>
                </a:lnTo>
                <a:lnTo>
                  <a:pt x="128408" y="111492"/>
                </a:lnTo>
                <a:lnTo>
                  <a:pt x="128082" y="113073"/>
                </a:lnTo>
                <a:lnTo>
                  <a:pt x="129795" y="114449"/>
                </a:lnTo>
                <a:lnTo>
                  <a:pt x="131334" y="115435"/>
                </a:lnTo>
                <a:lnTo>
                  <a:pt x="132886" y="116470"/>
                </a:lnTo>
                <a:lnTo>
                  <a:pt x="133115" y="117270"/>
                </a:lnTo>
                <a:lnTo>
                  <a:pt x="133614" y="117270"/>
                </a:lnTo>
                <a:lnTo>
                  <a:pt x="133527" y="119769"/>
                </a:lnTo>
                <a:lnTo>
                  <a:pt x="117463" y="119769"/>
                </a:lnTo>
                <a:lnTo>
                  <a:pt x="116362" y="120378"/>
                </a:lnTo>
                <a:lnTo>
                  <a:pt x="115349" y="120613"/>
                </a:lnTo>
                <a:lnTo>
                  <a:pt x="115167" y="121146"/>
                </a:lnTo>
                <a:lnTo>
                  <a:pt x="115000" y="121555"/>
                </a:lnTo>
                <a:lnTo>
                  <a:pt x="114917" y="123174"/>
                </a:lnTo>
                <a:lnTo>
                  <a:pt x="115396" y="123534"/>
                </a:lnTo>
                <a:lnTo>
                  <a:pt x="115873" y="123936"/>
                </a:lnTo>
                <a:lnTo>
                  <a:pt x="128477" y="123936"/>
                </a:lnTo>
                <a:lnTo>
                  <a:pt x="128323" y="124011"/>
                </a:lnTo>
                <a:lnTo>
                  <a:pt x="126072" y="125543"/>
                </a:lnTo>
                <a:lnTo>
                  <a:pt x="122247" y="127825"/>
                </a:lnTo>
                <a:close/>
              </a:path>
              <a:path w="141605" h="128270">
                <a:moveTo>
                  <a:pt x="133432" y="116831"/>
                </a:moveTo>
                <a:lnTo>
                  <a:pt x="132886" y="116470"/>
                </a:lnTo>
                <a:lnTo>
                  <a:pt x="131871" y="112892"/>
                </a:lnTo>
                <a:lnTo>
                  <a:pt x="131050" y="110890"/>
                </a:lnTo>
                <a:lnTo>
                  <a:pt x="129430" y="110808"/>
                </a:lnTo>
                <a:lnTo>
                  <a:pt x="136089" y="110808"/>
                </a:lnTo>
                <a:lnTo>
                  <a:pt x="136798" y="112000"/>
                </a:lnTo>
                <a:lnTo>
                  <a:pt x="136885" y="112210"/>
                </a:lnTo>
                <a:lnTo>
                  <a:pt x="133432" y="116831"/>
                </a:lnTo>
                <a:close/>
              </a:path>
              <a:path w="141605" h="128270">
                <a:moveTo>
                  <a:pt x="133614" y="117270"/>
                </a:moveTo>
                <a:lnTo>
                  <a:pt x="133115" y="117270"/>
                </a:lnTo>
                <a:lnTo>
                  <a:pt x="133432" y="116831"/>
                </a:lnTo>
                <a:lnTo>
                  <a:pt x="133621" y="116954"/>
                </a:lnTo>
                <a:lnTo>
                  <a:pt x="133614" y="117270"/>
                </a:lnTo>
                <a:close/>
              </a:path>
              <a:path w="141605" h="128270">
                <a:moveTo>
                  <a:pt x="128477" y="123936"/>
                </a:moveTo>
                <a:lnTo>
                  <a:pt x="115873" y="123936"/>
                </a:lnTo>
                <a:lnTo>
                  <a:pt x="117003" y="123534"/>
                </a:lnTo>
                <a:lnTo>
                  <a:pt x="117854" y="123471"/>
                </a:lnTo>
                <a:lnTo>
                  <a:pt x="117463" y="119769"/>
                </a:lnTo>
                <a:lnTo>
                  <a:pt x="133527" y="119769"/>
                </a:lnTo>
                <a:lnTo>
                  <a:pt x="133374" y="121555"/>
                </a:lnTo>
                <a:lnTo>
                  <a:pt x="128477" y="123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46811" y="3773309"/>
            <a:ext cx="180340" cy="117475"/>
          </a:xfrm>
          <a:custGeom>
            <a:avLst/>
            <a:gdLst/>
            <a:ahLst/>
            <a:cxnLst/>
            <a:rect l="l" t="t" r="r" b="b"/>
            <a:pathLst>
              <a:path w="180340" h="117475">
                <a:moveTo>
                  <a:pt x="176159" y="4802"/>
                </a:moveTo>
                <a:lnTo>
                  <a:pt x="151981" y="4802"/>
                </a:lnTo>
                <a:lnTo>
                  <a:pt x="153616" y="4456"/>
                </a:lnTo>
                <a:lnTo>
                  <a:pt x="154258" y="3940"/>
                </a:lnTo>
                <a:lnTo>
                  <a:pt x="160140" y="823"/>
                </a:lnTo>
                <a:lnTo>
                  <a:pt x="166291" y="0"/>
                </a:lnTo>
                <a:lnTo>
                  <a:pt x="179162" y="765"/>
                </a:lnTo>
                <a:lnTo>
                  <a:pt x="177096" y="3985"/>
                </a:lnTo>
                <a:lnTo>
                  <a:pt x="176159" y="4802"/>
                </a:lnTo>
                <a:close/>
              </a:path>
              <a:path w="180340" h="117475">
                <a:moveTo>
                  <a:pt x="172130" y="15326"/>
                </a:moveTo>
                <a:lnTo>
                  <a:pt x="135075" y="15326"/>
                </a:lnTo>
                <a:lnTo>
                  <a:pt x="138003" y="6235"/>
                </a:lnTo>
                <a:lnTo>
                  <a:pt x="142412" y="6166"/>
                </a:lnTo>
                <a:lnTo>
                  <a:pt x="147111" y="3129"/>
                </a:lnTo>
                <a:lnTo>
                  <a:pt x="149091" y="1522"/>
                </a:lnTo>
                <a:lnTo>
                  <a:pt x="151981" y="4802"/>
                </a:lnTo>
                <a:lnTo>
                  <a:pt x="176159" y="4802"/>
                </a:lnTo>
                <a:lnTo>
                  <a:pt x="173843" y="6824"/>
                </a:lnTo>
                <a:lnTo>
                  <a:pt x="174887" y="12666"/>
                </a:lnTo>
                <a:lnTo>
                  <a:pt x="172169" y="14687"/>
                </a:lnTo>
                <a:lnTo>
                  <a:pt x="172130" y="15326"/>
                </a:lnTo>
                <a:close/>
              </a:path>
              <a:path w="180340" h="117475">
                <a:moveTo>
                  <a:pt x="176808" y="26203"/>
                </a:moveTo>
                <a:lnTo>
                  <a:pt x="107549" y="26203"/>
                </a:lnTo>
                <a:lnTo>
                  <a:pt x="114247" y="21936"/>
                </a:lnTo>
                <a:lnTo>
                  <a:pt x="116380" y="18358"/>
                </a:lnTo>
                <a:lnTo>
                  <a:pt x="120944" y="17130"/>
                </a:lnTo>
                <a:lnTo>
                  <a:pt x="123432" y="16485"/>
                </a:lnTo>
                <a:lnTo>
                  <a:pt x="124990" y="12393"/>
                </a:lnTo>
                <a:lnTo>
                  <a:pt x="126445" y="10552"/>
                </a:lnTo>
                <a:lnTo>
                  <a:pt x="130224" y="7990"/>
                </a:lnTo>
                <a:lnTo>
                  <a:pt x="135075" y="15326"/>
                </a:lnTo>
                <a:lnTo>
                  <a:pt x="172130" y="15326"/>
                </a:lnTo>
                <a:lnTo>
                  <a:pt x="171978" y="17844"/>
                </a:lnTo>
                <a:lnTo>
                  <a:pt x="176273" y="17844"/>
                </a:lnTo>
                <a:lnTo>
                  <a:pt x="177479" y="18513"/>
                </a:lnTo>
                <a:lnTo>
                  <a:pt x="179219" y="20002"/>
                </a:lnTo>
                <a:lnTo>
                  <a:pt x="179765" y="22873"/>
                </a:lnTo>
                <a:lnTo>
                  <a:pt x="178618" y="25738"/>
                </a:lnTo>
                <a:lnTo>
                  <a:pt x="176808" y="26203"/>
                </a:lnTo>
                <a:close/>
              </a:path>
              <a:path w="180340" h="117475">
                <a:moveTo>
                  <a:pt x="176273" y="17844"/>
                </a:moveTo>
                <a:lnTo>
                  <a:pt x="171978" y="17844"/>
                </a:lnTo>
                <a:lnTo>
                  <a:pt x="173375" y="17756"/>
                </a:lnTo>
                <a:lnTo>
                  <a:pt x="175010" y="17143"/>
                </a:lnTo>
                <a:lnTo>
                  <a:pt x="176273" y="17844"/>
                </a:lnTo>
                <a:close/>
              </a:path>
              <a:path w="180340" h="117475">
                <a:moveTo>
                  <a:pt x="162249" y="45705"/>
                </a:moveTo>
                <a:lnTo>
                  <a:pt x="79899" y="45705"/>
                </a:lnTo>
                <a:lnTo>
                  <a:pt x="83754" y="42530"/>
                </a:lnTo>
                <a:lnTo>
                  <a:pt x="82605" y="37222"/>
                </a:lnTo>
                <a:lnTo>
                  <a:pt x="84949" y="32708"/>
                </a:lnTo>
                <a:lnTo>
                  <a:pt x="89256" y="30977"/>
                </a:lnTo>
                <a:lnTo>
                  <a:pt x="93935" y="28819"/>
                </a:lnTo>
                <a:lnTo>
                  <a:pt x="102765" y="25911"/>
                </a:lnTo>
                <a:lnTo>
                  <a:pt x="107549" y="26203"/>
                </a:lnTo>
                <a:lnTo>
                  <a:pt x="176808" y="26203"/>
                </a:lnTo>
                <a:lnTo>
                  <a:pt x="171814" y="27486"/>
                </a:lnTo>
                <a:lnTo>
                  <a:pt x="169997" y="31852"/>
                </a:lnTo>
                <a:lnTo>
                  <a:pt x="168385" y="34928"/>
                </a:lnTo>
                <a:lnTo>
                  <a:pt x="140673" y="34928"/>
                </a:lnTo>
                <a:lnTo>
                  <a:pt x="140079" y="35722"/>
                </a:lnTo>
                <a:lnTo>
                  <a:pt x="140806" y="35952"/>
                </a:lnTo>
                <a:lnTo>
                  <a:pt x="167848" y="35952"/>
                </a:lnTo>
                <a:lnTo>
                  <a:pt x="164095" y="43113"/>
                </a:lnTo>
                <a:lnTo>
                  <a:pt x="162249" y="45705"/>
                </a:lnTo>
                <a:close/>
              </a:path>
              <a:path w="180340" h="117475">
                <a:moveTo>
                  <a:pt x="167848" y="35952"/>
                </a:moveTo>
                <a:lnTo>
                  <a:pt x="140806" y="35952"/>
                </a:lnTo>
                <a:lnTo>
                  <a:pt x="140673" y="34928"/>
                </a:lnTo>
                <a:lnTo>
                  <a:pt x="168385" y="34928"/>
                </a:lnTo>
                <a:lnTo>
                  <a:pt x="167848" y="35952"/>
                </a:lnTo>
                <a:close/>
              </a:path>
              <a:path w="180340" h="117475">
                <a:moveTo>
                  <a:pt x="131160" y="51373"/>
                </a:moveTo>
                <a:lnTo>
                  <a:pt x="72169" y="51373"/>
                </a:lnTo>
                <a:lnTo>
                  <a:pt x="71392" y="45755"/>
                </a:lnTo>
                <a:lnTo>
                  <a:pt x="73699" y="42623"/>
                </a:lnTo>
                <a:lnTo>
                  <a:pt x="79899" y="45705"/>
                </a:lnTo>
                <a:lnTo>
                  <a:pt x="162249" y="45705"/>
                </a:lnTo>
                <a:lnTo>
                  <a:pt x="159788" y="49160"/>
                </a:lnTo>
                <a:lnTo>
                  <a:pt x="157509" y="50362"/>
                </a:lnTo>
                <a:lnTo>
                  <a:pt x="130731" y="50362"/>
                </a:lnTo>
                <a:lnTo>
                  <a:pt x="131160" y="51373"/>
                </a:lnTo>
                <a:close/>
              </a:path>
              <a:path w="180340" h="117475">
                <a:moveTo>
                  <a:pt x="125054" y="65469"/>
                </a:moveTo>
                <a:lnTo>
                  <a:pt x="45474" y="65469"/>
                </a:lnTo>
                <a:lnTo>
                  <a:pt x="50268" y="64471"/>
                </a:lnTo>
                <a:lnTo>
                  <a:pt x="53511" y="54611"/>
                </a:lnTo>
                <a:lnTo>
                  <a:pt x="59185" y="53866"/>
                </a:lnTo>
                <a:lnTo>
                  <a:pt x="63194" y="49340"/>
                </a:lnTo>
                <a:lnTo>
                  <a:pt x="65098" y="48943"/>
                </a:lnTo>
                <a:lnTo>
                  <a:pt x="66130" y="49278"/>
                </a:lnTo>
                <a:lnTo>
                  <a:pt x="72169" y="51373"/>
                </a:lnTo>
                <a:lnTo>
                  <a:pt x="131160" y="51373"/>
                </a:lnTo>
                <a:lnTo>
                  <a:pt x="132387" y="54263"/>
                </a:lnTo>
                <a:lnTo>
                  <a:pt x="129802" y="56050"/>
                </a:lnTo>
                <a:lnTo>
                  <a:pt x="132818" y="58616"/>
                </a:lnTo>
                <a:lnTo>
                  <a:pt x="142807" y="58616"/>
                </a:lnTo>
                <a:lnTo>
                  <a:pt x="141667" y="59348"/>
                </a:lnTo>
                <a:lnTo>
                  <a:pt x="139448" y="64719"/>
                </a:lnTo>
                <a:lnTo>
                  <a:pt x="126302" y="64719"/>
                </a:lnTo>
                <a:lnTo>
                  <a:pt x="126139" y="64799"/>
                </a:lnTo>
                <a:lnTo>
                  <a:pt x="125641" y="64917"/>
                </a:lnTo>
                <a:lnTo>
                  <a:pt x="125054" y="65469"/>
                </a:lnTo>
                <a:close/>
              </a:path>
              <a:path w="180340" h="117475">
                <a:moveTo>
                  <a:pt x="142807" y="58616"/>
                </a:moveTo>
                <a:lnTo>
                  <a:pt x="132818" y="58616"/>
                </a:lnTo>
                <a:lnTo>
                  <a:pt x="133373" y="56334"/>
                </a:lnTo>
                <a:lnTo>
                  <a:pt x="135401" y="54499"/>
                </a:lnTo>
                <a:lnTo>
                  <a:pt x="130731" y="50362"/>
                </a:lnTo>
                <a:lnTo>
                  <a:pt x="157509" y="50362"/>
                </a:lnTo>
                <a:lnTo>
                  <a:pt x="147178" y="55813"/>
                </a:lnTo>
                <a:lnTo>
                  <a:pt x="142807" y="58616"/>
                </a:lnTo>
                <a:close/>
              </a:path>
              <a:path w="180340" h="117475">
                <a:moveTo>
                  <a:pt x="105701" y="80320"/>
                </a:moveTo>
                <a:lnTo>
                  <a:pt x="24243" y="80320"/>
                </a:lnTo>
                <a:lnTo>
                  <a:pt x="22291" y="75106"/>
                </a:lnTo>
                <a:lnTo>
                  <a:pt x="28472" y="73871"/>
                </a:lnTo>
                <a:lnTo>
                  <a:pt x="28616" y="65648"/>
                </a:lnTo>
                <a:lnTo>
                  <a:pt x="33286" y="65047"/>
                </a:lnTo>
                <a:lnTo>
                  <a:pt x="38041" y="61283"/>
                </a:lnTo>
                <a:lnTo>
                  <a:pt x="39380" y="62746"/>
                </a:lnTo>
                <a:lnTo>
                  <a:pt x="45474" y="65469"/>
                </a:lnTo>
                <a:lnTo>
                  <a:pt x="125054" y="65469"/>
                </a:lnTo>
                <a:lnTo>
                  <a:pt x="120915" y="69363"/>
                </a:lnTo>
                <a:lnTo>
                  <a:pt x="120338" y="70206"/>
                </a:lnTo>
                <a:lnTo>
                  <a:pt x="75355" y="70206"/>
                </a:lnTo>
                <a:lnTo>
                  <a:pt x="74990" y="70368"/>
                </a:lnTo>
                <a:lnTo>
                  <a:pt x="74321" y="70578"/>
                </a:lnTo>
                <a:lnTo>
                  <a:pt x="74426" y="71342"/>
                </a:lnTo>
                <a:lnTo>
                  <a:pt x="74648" y="71862"/>
                </a:lnTo>
                <a:lnTo>
                  <a:pt x="34357" y="71862"/>
                </a:lnTo>
                <a:lnTo>
                  <a:pt x="34309" y="73078"/>
                </a:lnTo>
                <a:lnTo>
                  <a:pt x="118376" y="73078"/>
                </a:lnTo>
                <a:lnTo>
                  <a:pt x="117164" y="74851"/>
                </a:lnTo>
                <a:lnTo>
                  <a:pt x="106295" y="79998"/>
                </a:lnTo>
                <a:lnTo>
                  <a:pt x="105701" y="80320"/>
                </a:lnTo>
                <a:close/>
              </a:path>
              <a:path w="180340" h="117475">
                <a:moveTo>
                  <a:pt x="138864" y="66132"/>
                </a:moveTo>
                <a:lnTo>
                  <a:pt x="126302" y="64719"/>
                </a:lnTo>
                <a:lnTo>
                  <a:pt x="139448" y="64719"/>
                </a:lnTo>
                <a:lnTo>
                  <a:pt x="138864" y="66132"/>
                </a:lnTo>
                <a:close/>
              </a:path>
              <a:path w="180340" h="117475">
                <a:moveTo>
                  <a:pt x="118711" y="72587"/>
                </a:moveTo>
                <a:lnTo>
                  <a:pt x="74905" y="72587"/>
                </a:lnTo>
                <a:lnTo>
                  <a:pt x="75919" y="72041"/>
                </a:lnTo>
                <a:lnTo>
                  <a:pt x="75355" y="70206"/>
                </a:lnTo>
                <a:lnTo>
                  <a:pt x="120338" y="70206"/>
                </a:lnTo>
                <a:lnTo>
                  <a:pt x="118711" y="72587"/>
                </a:lnTo>
                <a:close/>
              </a:path>
              <a:path w="180340" h="117475">
                <a:moveTo>
                  <a:pt x="118376" y="73078"/>
                </a:moveTo>
                <a:lnTo>
                  <a:pt x="34309" y="73078"/>
                </a:lnTo>
                <a:lnTo>
                  <a:pt x="35142" y="72241"/>
                </a:lnTo>
                <a:lnTo>
                  <a:pt x="34357" y="71862"/>
                </a:lnTo>
                <a:lnTo>
                  <a:pt x="74648" y="71862"/>
                </a:lnTo>
                <a:lnTo>
                  <a:pt x="74905" y="72587"/>
                </a:lnTo>
                <a:lnTo>
                  <a:pt x="118711" y="72587"/>
                </a:lnTo>
                <a:lnTo>
                  <a:pt x="118376" y="73078"/>
                </a:lnTo>
                <a:close/>
              </a:path>
              <a:path w="180340" h="117475">
                <a:moveTo>
                  <a:pt x="0" y="104232"/>
                </a:moveTo>
                <a:lnTo>
                  <a:pt x="449" y="96295"/>
                </a:lnTo>
                <a:lnTo>
                  <a:pt x="1137" y="89002"/>
                </a:lnTo>
                <a:lnTo>
                  <a:pt x="5252" y="82516"/>
                </a:lnTo>
                <a:lnTo>
                  <a:pt x="8447" y="81381"/>
                </a:lnTo>
                <a:lnTo>
                  <a:pt x="11433" y="79725"/>
                </a:lnTo>
                <a:lnTo>
                  <a:pt x="17642" y="78981"/>
                </a:lnTo>
                <a:lnTo>
                  <a:pt x="20876" y="79924"/>
                </a:lnTo>
                <a:lnTo>
                  <a:pt x="24243" y="80320"/>
                </a:lnTo>
                <a:lnTo>
                  <a:pt x="105701" y="80320"/>
                </a:lnTo>
                <a:lnTo>
                  <a:pt x="100513" y="83142"/>
                </a:lnTo>
                <a:lnTo>
                  <a:pt x="78674" y="83142"/>
                </a:lnTo>
                <a:lnTo>
                  <a:pt x="78367" y="83476"/>
                </a:lnTo>
                <a:lnTo>
                  <a:pt x="77784" y="83904"/>
                </a:lnTo>
                <a:lnTo>
                  <a:pt x="78080" y="84773"/>
                </a:lnTo>
                <a:lnTo>
                  <a:pt x="78990" y="86013"/>
                </a:lnTo>
                <a:lnTo>
                  <a:pt x="98486" y="86013"/>
                </a:lnTo>
                <a:lnTo>
                  <a:pt x="95844" y="89753"/>
                </a:lnTo>
                <a:lnTo>
                  <a:pt x="29546" y="89759"/>
                </a:lnTo>
                <a:lnTo>
                  <a:pt x="28864" y="89920"/>
                </a:lnTo>
                <a:lnTo>
                  <a:pt x="28128" y="90032"/>
                </a:lnTo>
                <a:lnTo>
                  <a:pt x="28300" y="90379"/>
                </a:lnTo>
                <a:lnTo>
                  <a:pt x="28472" y="91018"/>
                </a:lnTo>
                <a:lnTo>
                  <a:pt x="29353" y="91061"/>
                </a:lnTo>
                <a:lnTo>
                  <a:pt x="94920" y="91061"/>
                </a:lnTo>
                <a:lnTo>
                  <a:pt x="92731" y="94161"/>
                </a:lnTo>
                <a:lnTo>
                  <a:pt x="86109" y="94161"/>
                </a:lnTo>
                <a:lnTo>
                  <a:pt x="84241" y="94273"/>
                </a:lnTo>
                <a:lnTo>
                  <a:pt x="40986" y="94273"/>
                </a:lnTo>
                <a:lnTo>
                  <a:pt x="40116" y="95501"/>
                </a:lnTo>
                <a:lnTo>
                  <a:pt x="77331" y="95501"/>
                </a:lnTo>
                <a:lnTo>
                  <a:pt x="76861" y="96084"/>
                </a:lnTo>
                <a:lnTo>
                  <a:pt x="19679" y="96084"/>
                </a:lnTo>
                <a:lnTo>
                  <a:pt x="17355" y="99185"/>
                </a:lnTo>
                <a:lnTo>
                  <a:pt x="18770" y="101231"/>
                </a:lnTo>
                <a:lnTo>
                  <a:pt x="19461" y="102782"/>
                </a:lnTo>
                <a:lnTo>
                  <a:pt x="6419" y="102782"/>
                </a:lnTo>
                <a:lnTo>
                  <a:pt x="0" y="104232"/>
                </a:lnTo>
                <a:close/>
              </a:path>
              <a:path w="180340" h="117475">
                <a:moveTo>
                  <a:pt x="98486" y="86013"/>
                </a:moveTo>
                <a:lnTo>
                  <a:pt x="78990" y="86013"/>
                </a:lnTo>
                <a:lnTo>
                  <a:pt x="79584" y="85641"/>
                </a:lnTo>
                <a:lnTo>
                  <a:pt x="79937" y="85468"/>
                </a:lnTo>
                <a:lnTo>
                  <a:pt x="78674" y="83142"/>
                </a:lnTo>
                <a:lnTo>
                  <a:pt x="100513" y="83142"/>
                </a:lnTo>
                <a:lnTo>
                  <a:pt x="98486" y="86013"/>
                </a:lnTo>
                <a:close/>
              </a:path>
              <a:path w="180340" h="117475">
                <a:moveTo>
                  <a:pt x="94920" y="91061"/>
                </a:moveTo>
                <a:lnTo>
                  <a:pt x="29353" y="91061"/>
                </a:lnTo>
                <a:lnTo>
                  <a:pt x="30061" y="90887"/>
                </a:lnTo>
                <a:lnTo>
                  <a:pt x="30750" y="90788"/>
                </a:lnTo>
                <a:lnTo>
                  <a:pt x="30607" y="90428"/>
                </a:lnTo>
                <a:lnTo>
                  <a:pt x="30463" y="89759"/>
                </a:lnTo>
                <a:lnTo>
                  <a:pt x="29573" y="89753"/>
                </a:lnTo>
                <a:lnTo>
                  <a:pt x="95844" y="89753"/>
                </a:lnTo>
                <a:lnTo>
                  <a:pt x="94920" y="91061"/>
                </a:lnTo>
                <a:close/>
              </a:path>
              <a:path w="180340" h="117475">
                <a:moveTo>
                  <a:pt x="92327" y="94732"/>
                </a:moveTo>
                <a:lnTo>
                  <a:pt x="86109" y="94161"/>
                </a:lnTo>
                <a:lnTo>
                  <a:pt x="92731" y="94161"/>
                </a:lnTo>
                <a:lnTo>
                  <a:pt x="92327" y="94732"/>
                </a:lnTo>
                <a:close/>
              </a:path>
              <a:path w="180340" h="117475">
                <a:moveTo>
                  <a:pt x="77331" y="95501"/>
                </a:moveTo>
                <a:lnTo>
                  <a:pt x="40116" y="95501"/>
                </a:lnTo>
                <a:lnTo>
                  <a:pt x="41025" y="95427"/>
                </a:lnTo>
                <a:lnTo>
                  <a:pt x="40986" y="94273"/>
                </a:lnTo>
                <a:lnTo>
                  <a:pt x="84241" y="94273"/>
                </a:lnTo>
                <a:lnTo>
                  <a:pt x="78023" y="94645"/>
                </a:lnTo>
                <a:lnTo>
                  <a:pt x="77331" y="95501"/>
                </a:lnTo>
                <a:close/>
              </a:path>
              <a:path w="180340" h="117475">
                <a:moveTo>
                  <a:pt x="27103" y="107587"/>
                </a:moveTo>
                <a:lnTo>
                  <a:pt x="21621" y="105039"/>
                </a:lnTo>
                <a:lnTo>
                  <a:pt x="21756" y="104957"/>
                </a:lnTo>
                <a:lnTo>
                  <a:pt x="21938" y="104765"/>
                </a:lnTo>
                <a:lnTo>
                  <a:pt x="22744" y="102509"/>
                </a:lnTo>
                <a:lnTo>
                  <a:pt x="23651" y="100567"/>
                </a:lnTo>
                <a:lnTo>
                  <a:pt x="24579" y="98391"/>
                </a:lnTo>
                <a:lnTo>
                  <a:pt x="22062" y="96245"/>
                </a:lnTo>
                <a:lnTo>
                  <a:pt x="19679" y="96084"/>
                </a:lnTo>
                <a:lnTo>
                  <a:pt x="76861" y="96084"/>
                </a:lnTo>
                <a:lnTo>
                  <a:pt x="73881" y="99773"/>
                </a:lnTo>
                <a:lnTo>
                  <a:pt x="31506" y="99773"/>
                </a:lnTo>
                <a:lnTo>
                  <a:pt x="28137" y="101436"/>
                </a:lnTo>
                <a:lnTo>
                  <a:pt x="27103" y="107587"/>
                </a:lnTo>
                <a:close/>
              </a:path>
              <a:path w="180340" h="117475">
                <a:moveTo>
                  <a:pt x="54601" y="115717"/>
                </a:moveTo>
                <a:lnTo>
                  <a:pt x="49685" y="114544"/>
                </a:lnTo>
                <a:lnTo>
                  <a:pt x="55128" y="109293"/>
                </a:lnTo>
                <a:lnTo>
                  <a:pt x="51492" y="107953"/>
                </a:lnTo>
                <a:lnTo>
                  <a:pt x="46488" y="107184"/>
                </a:lnTo>
                <a:lnTo>
                  <a:pt x="41523" y="106179"/>
                </a:lnTo>
                <a:lnTo>
                  <a:pt x="32644" y="105348"/>
                </a:lnTo>
                <a:lnTo>
                  <a:pt x="32385" y="102509"/>
                </a:lnTo>
                <a:lnTo>
                  <a:pt x="31506" y="99773"/>
                </a:lnTo>
                <a:lnTo>
                  <a:pt x="73881" y="99773"/>
                </a:lnTo>
                <a:lnTo>
                  <a:pt x="70660" y="103761"/>
                </a:lnTo>
                <a:lnTo>
                  <a:pt x="65481" y="103761"/>
                </a:lnTo>
                <a:lnTo>
                  <a:pt x="58706" y="104654"/>
                </a:lnTo>
                <a:lnTo>
                  <a:pt x="58094" y="111302"/>
                </a:lnTo>
                <a:lnTo>
                  <a:pt x="54601" y="115717"/>
                </a:lnTo>
                <a:close/>
              </a:path>
              <a:path w="180340" h="117475">
                <a:moveTo>
                  <a:pt x="12888" y="107835"/>
                </a:moveTo>
                <a:lnTo>
                  <a:pt x="8525" y="107835"/>
                </a:lnTo>
                <a:lnTo>
                  <a:pt x="6419" y="102782"/>
                </a:lnTo>
                <a:lnTo>
                  <a:pt x="19461" y="102782"/>
                </a:lnTo>
                <a:lnTo>
                  <a:pt x="20119" y="104257"/>
                </a:lnTo>
                <a:lnTo>
                  <a:pt x="21228" y="105826"/>
                </a:lnTo>
                <a:lnTo>
                  <a:pt x="14667" y="105826"/>
                </a:lnTo>
                <a:lnTo>
                  <a:pt x="12888" y="107835"/>
                </a:lnTo>
                <a:close/>
              </a:path>
              <a:path w="180340" h="117475">
                <a:moveTo>
                  <a:pt x="67375" y="107829"/>
                </a:moveTo>
                <a:lnTo>
                  <a:pt x="65481" y="103761"/>
                </a:lnTo>
                <a:lnTo>
                  <a:pt x="70660" y="103761"/>
                </a:lnTo>
                <a:lnTo>
                  <a:pt x="67375" y="107829"/>
                </a:lnTo>
                <a:close/>
              </a:path>
              <a:path w="180340" h="117475">
                <a:moveTo>
                  <a:pt x="21851" y="104815"/>
                </a:moveTo>
                <a:close/>
              </a:path>
              <a:path w="180340" h="117475">
                <a:moveTo>
                  <a:pt x="16561" y="109403"/>
                </a:moveTo>
                <a:lnTo>
                  <a:pt x="14667" y="105826"/>
                </a:lnTo>
                <a:lnTo>
                  <a:pt x="21228" y="105826"/>
                </a:lnTo>
                <a:lnTo>
                  <a:pt x="21478" y="106179"/>
                </a:lnTo>
                <a:lnTo>
                  <a:pt x="21399" y="107184"/>
                </a:lnTo>
                <a:lnTo>
                  <a:pt x="21161" y="108573"/>
                </a:lnTo>
                <a:lnTo>
                  <a:pt x="19192" y="108573"/>
                </a:lnTo>
                <a:lnTo>
                  <a:pt x="16561" y="109403"/>
                </a:lnTo>
                <a:close/>
              </a:path>
              <a:path w="180340" h="117475">
                <a:moveTo>
                  <a:pt x="3951" y="116883"/>
                </a:moveTo>
                <a:lnTo>
                  <a:pt x="2821" y="113161"/>
                </a:lnTo>
                <a:lnTo>
                  <a:pt x="1511" y="109603"/>
                </a:lnTo>
                <a:lnTo>
                  <a:pt x="3616" y="107631"/>
                </a:lnTo>
                <a:lnTo>
                  <a:pt x="8525" y="107835"/>
                </a:lnTo>
                <a:lnTo>
                  <a:pt x="12888" y="107835"/>
                </a:lnTo>
                <a:lnTo>
                  <a:pt x="11202" y="109739"/>
                </a:lnTo>
                <a:lnTo>
                  <a:pt x="14130" y="111053"/>
                </a:lnTo>
                <a:lnTo>
                  <a:pt x="17107" y="115097"/>
                </a:lnTo>
                <a:lnTo>
                  <a:pt x="13403" y="115543"/>
                </a:lnTo>
                <a:lnTo>
                  <a:pt x="11222" y="115729"/>
                </a:lnTo>
                <a:lnTo>
                  <a:pt x="3951" y="116883"/>
                </a:lnTo>
                <a:close/>
              </a:path>
              <a:path w="180340" h="117475">
                <a:moveTo>
                  <a:pt x="21144" y="108672"/>
                </a:moveTo>
                <a:lnTo>
                  <a:pt x="19192" y="108573"/>
                </a:lnTo>
                <a:lnTo>
                  <a:pt x="21161" y="10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1922" y="3548638"/>
            <a:ext cx="163830" cy="73660"/>
          </a:xfrm>
          <a:custGeom>
            <a:avLst/>
            <a:gdLst/>
            <a:ahLst/>
            <a:cxnLst/>
            <a:rect l="l" t="t" r="r" b="b"/>
            <a:pathLst>
              <a:path w="163829" h="73660">
                <a:moveTo>
                  <a:pt x="18504" y="51208"/>
                </a:moveTo>
                <a:lnTo>
                  <a:pt x="16149" y="51134"/>
                </a:lnTo>
                <a:lnTo>
                  <a:pt x="13251" y="51071"/>
                </a:lnTo>
                <a:lnTo>
                  <a:pt x="13365" y="49658"/>
                </a:lnTo>
                <a:lnTo>
                  <a:pt x="13474" y="47959"/>
                </a:lnTo>
                <a:lnTo>
                  <a:pt x="11126" y="44387"/>
                </a:lnTo>
                <a:lnTo>
                  <a:pt x="7940" y="43867"/>
                </a:lnTo>
                <a:lnTo>
                  <a:pt x="5329" y="42632"/>
                </a:lnTo>
                <a:lnTo>
                  <a:pt x="3282" y="37100"/>
                </a:lnTo>
                <a:lnTo>
                  <a:pt x="9903" y="34174"/>
                </a:lnTo>
                <a:lnTo>
                  <a:pt x="10275" y="28785"/>
                </a:lnTo>
                <a:lnTo>
                  <a:pt x="1665" y="28586"/>
                </a:lnTo>
                <a:lnTo>
                  <a:pt x="0" y="25982"/>
                </a:lnTo>
                <a:lnTo>
                  <a:pt x="1933" y="25269"/>
                </a:lnTo>
                <a:lnTo>
                  <a:pt x="5831" y="21976"/>
                </a:lnTo>
                <a:lnTo>
                  <a:pt x="7931" y="19731"/>
                </a:lnTo>
                <a:lnTo>
                  <a:pt x="11424" y="16346"/>
                </a:lnTo>
                <a:lnTo>
                  <a:pt x="4515" y="14199"/>
                </a:lnTo>
                <a:lnTo>
                  <a:pt x="4889" y="6219"/>
                </a:lnTo>
                <a:lnTo>
                  <a:pt x="13490" y="5698"/>
                </a:lnTo>
                <a:lnTo>
                  <a:pt x="17020" y="0"/>
                </a:lnTo>
                <a:lnTo>
                  <a:pt x="20598" y="905"/>
                </a:lnTo>
                <a:lnTo>
                  <a:pt x="24052" y="2616"/>
                </a:lnTo>
                <a:lnTo>
                  <a:pt x="33062" y="2616"/>
                </a:lnTo>
                <a:lnTo>
                  <a:pt x="29878" y="9431"/>
                </a:lnTo>
                <a:lnTo>
                  <a:pt x="35360" y="9977"/>
                </a:lnTo>
                <a:lnTo>
                  <a:pt x="87386" y="9977"/>
                </a:lnTo>
                <a:lnTo>
                  <a:pt x="89265" y="10714"/>
                </a:lnTo>
                <a:lnTo>
                  <a:pt x="89314" y="11173"/>
                </a:lnTo>
                <a:lnTo>
                  <a:pt x="22417" y="11173"/>
                </a:lnTo>
                <a:lnTo>
                  <a:pt x="20284" y="18082"/>
                </a:lnTo>
                <a:lnTo>
                  <a:pt x="22043" y="18628"/>
                </a:lnTo>
                <a:lnTo>
                  <a:pt x="100466" y="18628"/>
                </a:lnTo>
                <a:lnTo>
                  <a:pt x="102220" y="20394"/>
                </a:lnTo>
                <a:lnTo>
                  <a:pt x="104938" y="21976"/>
                </a:lnTo>
                <a:lnTo>
                  <a:pt x="40488" y="21976"/>
                </a:lnTo>
                <a:lnTo>
                  <a:pt x="40413" y="22894"/>
                </a:lnTo>
                <a:lnTo>
                  <a:pt x="105699" y="22906"/>
                </a:lnTo>
                <a:lnTo>
                  <a:pt x="105933" y="22999"/>
                </a:lnTo>
                <a:lnTo>
                  <a:pt x="106260" y="24456"/>
                </a:lnTo>
                <a:lnTo>
                  <a:pt x="106812" y="25654"/>
                </a:lnTo>
                <a:lnTo>
                  <a:pt x="107415" y="26099"/>
                </a:lnTo>
                <a:lnTo>
                  <a:pt x="107864" y="26615"/>
                </a:lnTo>
                <a:lnTo>
                  <a:pt x="151272" y="26615"/>
                </a:lnTo>
                <a:lnTo>
                  <a:pt x="152326" y="29119"/>
                </a:lnTo>
                <a:lnTo>
                  <a:pt x="140940" y="29119"/>
                </a:lnTo>
                <a:lnTo>
                  <a:pt x="140548" y="29343"/>
                </a:lnTo>
                <a:lnTo>
                  <a:pt x="140041" y="29480"/>
                </a:lnTo>
                <a:lnTo>
                  <a:pt x="138721" y="31092"/>
                </a:lnTo>
                <a:lnTo>
                  <a:pt x="137811" y="32307"/>
                </a:lnTo>
                <a:lnTo>
                  <a:pt x="136912" y="33634"/>
                </a:lnTo>
                <a:lnTo>
                  <a:pt x="137391" y="34254"/>
                </a:lnTo>
                <a:lnTo>
                  <a:pt x="137648" y="34577"/>
                </a:lnTo>
                <a:lnTo>
                  <a:pt x="150959" y="34577"/>
                </a:lnTo>
                <a:lnTo>
                  <a:pt x="150517" y="36592"/>
                </a:lnTo>
                <a:lnTo>
                  <a:pt x="159987" y="36592"/>
                </a:lnTo>
                <a:lnTo>
                  <a:pt x="159960" y="37727"/>
                </a:lnTo>
                <a:lnTo>
                  <a:pt x="160267" y="39066"/>
                </a:lnTo>
                <a:lnTo>
                  <a:pt x="153502" y="45739"/>
                </a:lnTo>
                <a:lnTo>
                  <a:pt x="154210" y="46880"/>
                </a:lnTo>
                <a:lnTo>
                  <a:pt x="108199" y="46880"/>
                </a:lnTo>
                <a:lnTo>
                  <a:pt x="107664" y="47240"/>
                </a:lnTo>
                <a:lnTo>
                  <a:pt x="107157" y="47612"/>
                </a:lnTo>
                <a:lnTo>
                  <a:pt x="106632" y="47959"/>
                </a:lnTo>
                <a:lnTo>
                  <a:pt x="108522" y="49658"/>
                </a:lnTo>
                <a:lnTo>
                  <a:pt x="23286" y="49658"/>
                </a:lnTo>
                <a:lnTo>
                  <a:pt x="20885" y="50204"/>
                </a:lnTo>
                <a:lnTo>
                  <a:pt x="18504" y="51208"/>
                </a:lnTo>
                <a:close/>
              </a:path>
              <a:path w="163829" h="73660">
                <a:moveTo>
                  <a:pt x="87386" y="9977"/>
                </a:moveTo>
                <a:lnTo>
                  <a:pt x="35360" y="9977"/>
                </a:lnTo>
                <a:lnTo>
                  <a:pt x="37132" y="7626"/>
                </a:lnTo>
                <a:lnTo>
                  <a:pt x="39027" y="4551"/>
                </a:lnTo>
                <a:lnTo>
                  <a:pt x="41504" y="2101"/>
                </a:lnTo>
                <a:lnTo>
                  <a:pt x="42499" y="1153"/>
                </a:lnTo>
                <a:lnTo>
                  <a:pt x="45101" y="979"/>
                </a:lnTo>
                <a:lnTo>
                  <a:pt x="48050" y="2101"/>
                </a:lnTo>
                <a:lnTo>
                  <a:pt x="49311" y="5295"/>
                </a:lnTo>
                <a:lnTo>
                  <a:pt x="57593" y="5295"/>
                </a:lnTo>
                <a:lnTo>
                  <a:pt x="63697" y="6805"/>
                </a:lnTo>
                <a:lnTo>
                  <a:pt x="70238" y="8571"/>
                </a:lnTo>
                <a:lnTo>
                  <a:pt x="76970" y="9028"/>
                </a:lnTo>
                <a:lnTo>
                  <a:pt x="84970" y="9028"/>
                </a:lnTo>
                <a:lnTo>
                  <a:pt x="87386" y="9977"/>
                </a:lnTo>
                <a:close/>
              </a:path>
              <a:path w="163829" h="73660">
                <a:moveTo>
                  <a:pt x="33062" y="2616"/>
                </a:moveTo>
                <a:lnTo>
                  <a:pt x="24052" y="2616"/>
                </a:lnTo>
                <a:lnTo>
                  <a:pt x="33247" y="2219"/>
                </a:lnTo>
                <a:lnTo>
                  <a:pt x="33062" y="2616"/>
                </a:lnTo>
                <a:close/>
              </a:path>
              <a:path w="163829" h="73660">
                <a:moveTo>
                  <a:pt x="57593" y="5295"/>
                </a:moveTo>
                <a:lnTo>
                  <a:pt x="49311" y="5295"/>
                </a:lnTo>
                <a:lnTo>
                  <a:pt x="50286" y="5139"/>
                </a:lnTo>
                <a:lnTo>
                  <a:pt x="57121" y="5179"/>
                </a:lnTo>
                <a:lnTo>
                  <a:pt x="57593" y="5295"/>
                </a:lnTo>
                <a:close/>
              </a:path>
              <a:path w="163829" h="73660">
                <a:moveTo>
                  <a:pt x="84970" y="9028"/>
                </a:moveTo>
                <a:lnTo>
                  <a:pt x="76970" y="9028"/>
                </a:lnTo>
                <a:lnTo>
                  <a:pt x="79745" y="8768"/>
                </a:lnTo>
                <a:lnTo>
                  <a:pt x="82577" y="8966"/>
                </a:lnTo>
                <a:lnTo>
                  <a:pt x="84811" y="8966"/>
                </a:lnTo>
                <a:lnTo>
                  <a:pt x="84970" y="9028"/>
                </a:lnTo>
                <a:close/>
              </a:path>
              <a:path w="163829" h="73660">
                <a:moveTo>
                  <a:pt x="84811" y="8966"/>
                </a:moveTo>
                <a:lnTo>
                  <a:pt x="82577" y="8966"/>
                </a:lnTo>
                <a:lnTo>
                  <a:pt x="84779" y="8953"/>
                </a:lnTo>
                <a:close/>
              </a:path>
              <a:path w="163829" h="73660">
                <a:moveTo>
                  <a:pt x="149095" y="21442"/>
                </a:moveTo>
                <a:lnTo>
                  <a:pt x="141800" y="21442"/>
                </a:lnTo>
                <a:lnTo>
                  <a:pt x="144251" y="17976"/>
                </a:lnTo>
                <a:lnTo>
                  <a:pt x="147504" y="11118"/>
                </a:lnTo>
                <a:lnTo>
                  <a:pt x="151026" y="10342"/>
                </a:lnTo>
                <a:lnTo>
                  <a:pt x="156440" y="13319"/>
                </a:lnTo>
                <a:lnTo>
                  <a:pt x="159215" y="14664"/>
                </a:lnTo>
                <a:lnTo>
                  <a:pt x="161430" y="17647"/>
                </a:lnTo>
                <a:lnTo>
                  <a:pt x="155788" y="17647"/>
                </a:lnTo>
                <a:lnTo>
                  <a:pt x="151962" y="18738"/>
                </a:lnTo>
                <a:lnTo>
                  <a:pt x="148814" y="20773"/>
                </a:lnTo>
                <a:lnTo>
                  <a:pt x="149095" y="21442"/>
                </a:lnTo>
                <a:close/>
              </a:path>
              <a:path w="163829" h="73660">
                <a:moveTo>
                  <a:pt x="100466" y="18628"/>
                </a:moveTo>
                <a:lnTo>
                  <a:pt x="22043" y="18628"/>
                </a:lnTo>
                <a:lnTo>
                  <a:pt x="24167" y="11706"/>
                </a:lnTo>
                <a:lnTo>
                  <a:pt x="22417" y="11173"/>
                </a:lnTo>
                <a:lnTo>
                  <a:pt x="89314" y="11173"/>
                </a:lnTo>
                <a:lnTo>
                  <a:pt x="89338" y="11396"/>
                </a:lnTo>
                <a:lnTo>
                  <a:pt x="43398" y="11396"/>
                </a:lnTo>
                <a:lnTo>
                  <a:pt x="42298" y="12104"/>
                </a:lnTo>
                <a:lnTo>
                  <a:pt x="40816" y="12588"/>
                </a:lnTo>
                <a:lnTo>
                  <a:pt x="39970" y="14137"/>
                </a:lnTo>
                <a:lnTo>
                  <a:pt x="41226" y="15576"/>
                </a:lnTo>
                <a:lnTo>
                  <a:pt x="41781" y="16587"/>
                </a:lnTo>
                <a:lnTo>
                  <a:pt x="95031" y="16587"/>
                </a:lnTo>
                <a:lnTo>
                  <a:pt x="98842" y="16991"/>
                </a:lnTo>
                <a:lnTo>
                  <a:pt x="100466" y="18628"/>
                </a:lnTo>
                <a:close/>
              </a:path>
              <a:path w="163829" h="73660">
                <a:moveTo>
                  <a:pt x="95031" y="16587"/>
                </a:moveTo>
                <a:lnTo>
                  <a:pt x="41781" y="16587"/>
                </a:lnTo>
                <a:lnTo>
                  <a:pt x="44220" y="14137"/>
                </a:lnTo>
                <a:lnTo>
                  <a:pt x="43398" y="11396"/>
                </a:lnTo>
                <a:lnTo>
                  <a:pt x="89338" y="11396"/>
                </a:lnTo>
                <a:lnTo>
                  <a:pt x="89830" y="16036"/>
                </a:lnTo>
                <a:lnTo>
                  <a:pt x="95031" y="16587"/>
                </a:lnTo>
                <a:close/>
              </a:path>
              <a:path w="163829" h="73660">
                <a:moveTo>
                  <a:pt x="151272" y="26615"/>
                </a:moveTo>
                <a:lnTo>
                  <a:pt x="107864" y="26615"/>
                </a:lnTo>
                <a:lnTo>
                  <a:pt x="108123" y="25802"/>
                </a:lnTo>
                <a:lnTo>
                  <a:pt x="108638" y="24767"/>
                </a:lnTo>
                <a:lnTo>
                  <a:pt x="108727" y="24406"/>
                </a:lnTo>
                <a:lnTo>
                  <a:pt x="107798" y="23713"/>
                </a:lnTo>
                <a:lnTo>
                  <a:pt x="106850" y="23371"/>
                </a:lnTo>
                <a:lnTo>
                  <a:pt x="105933" y="22999"/>
                </a:lnTo>
                <a:lnTo>
                  <a:pt x="105884" y="22745"/>
                </a:lnTo>
                <a:lnTo>
                  <a:pt x="105770" y="22459"/>
                </a:lnTo>
                <a:lnTo>
                  <a:pt x="108811" y="20575"/>
                </a:lnTo>
                <a:lnTo>
                  <a:pt x="114582" y="17045"/>
                </a:lnTo>
                <a:lnTo>
                  <a:pt x="118082" y="17523"/>
                </a:lnTo>
                <a:lnTo>
                  <a:pt x="116380" y="19955"/>
                </a:lnTo>
                <a:lnTo>
                  <a:pt x="117087" y="21642"/>
                </a:lnTo>
                <a:lnTo>
                  <a:pt x="120045" y="24767"/>
                </a:lnTo>
                <a:lnTo>
                  <a:pt x="150495" y="24767"/>
                </a:lnTo>
                <a:lnTo>
                  <a:pt x="151272" y="26615"/>
                </a:lnTo>
                <a:close/>
              </a:path>
              <a:path w="163829" h="73660">
                <a:moveTo>
                  <a:pt x="159224" y="24866"/>
                </a:moveTo>
                <a:lnTo>
                  <a:pt x="154756" y="23961"/>
                </a:lnTo>
                <a:lnTo>
                  <a:pt x="158005" y="19955"/>
                </a:lnTo>
                <a:lnTo>
                  <a:pt x="157978" y="19731"/>
                </a:lnTo>
                <a:lnTo>
                  <a:pt x="155788" y="17647"/>
                </a:lnTo>
                <a:lnTo>
                  <a:pt x="161430" y="17647"/>
                </a:lnTo>
                <a:lnTo>
                  <a:pt x="162766" y="19446"/>
                </a:lnTo>
                <a:lnTo>
                  <a:pt x="162877" y="19955"/>
                </a:lnTo>
                <a:lnTo>
                  <a:pt x="163205" y="22906"/>
                </a:lnTo>
                <a:lnTo>
                  <a:pt x="159224" y="24866"/>
                </a:lnTo>
                <a:close/>
              </a:path>
              <a:path w="163829" h="73660">
                <a:moveTo>
                  <a:pt x="150495" y="24767"/>
                </a:moveTo>
                <a:lnTo>
                  <a:pt x="120045" y="24767"/>
                </a:lnTo>
                <a:lnTo>
                  <a:pt x="125318" y="18032"/>
                </a:lnTo>
                <a:lnTo>
                  <a:pt x="128159" y="23873"/>
                </a:lnTo>
                <a:lnTo>
                  <a:pt x="150118" y="23873"/>
                </a:lnTo>
                <a:lnTo>
                  <a:pt x="150495" y="24767"/>
                </a:lnTo>
                <a:close/>
              </a:path>
              <a:path w="163829" h="73660">
                <a:moveTo>
                  <a:pt x="150118" y="23873"/>
                </a:moveTo>
                <a:lnTo>
                  <a:pt x="128159" y="23873"/>
                </a:lnTo>
                <a:lnTo>
                  <a:pt x="130683" y="23266"/>
                </a:lnTo>
                <a:lnTo>
                  <a:pt x="133957" y="20575"/>
                </a:lnTo>
                <a:lnTo>
                  <a:pt x="135371" y="19446"/>
                </a:lnTo>
                <a:lnTo>
                  <a:pt x="141800" y="21442"/>
                </a:lnTo>
                <a:lnTo>
                  <a:pt x="149095" y="21442"/>
                </a:lnTo>
                <a:lnTo>
                  <a:pt x="150118" y="23873"/>
                </a:lnTo>
                <a:close/>
              </a:path>
              <a:path w="163829" h="73660">
                <a:moveTo>
                  <a:pt x="105667" y="22894"/>
                </a:moveTo>
                <a:lnTo>
                  <a:pt x="40413" y="22894"/>
                </a:lnTo>
                <a:lnTo>
                  <a:pt x="41082" y="22330"/>
                </a:lnTo>
                <a:lnTo>
                  <a:pt x="40488" y="21976"/>
                </a:lnTo>
                <a:lnTo>
                  <a:pt x="104938" y="21976"/>
                </a:lnTo>
                <a:lnTo>
                  <a:pt x="105770" y="22459"/>
                </a:lnTo>
                <a:lnTo>
                  <a:pt x="105292" y="22745"/>
                </a:lnTo>
                <a:lnTo>
                  <a:pt x="105667" y="22894"/>
                </a:lnTo>
                <a:close/>
              </a:path>
              <a:path w="163829" h="73660">
                <a:moveTo>
                  <a:pt x="159987" y="36592"/>
                </a:moveTo>
                <a:lnTo>
                  <a:pt x="150517" y="36592"/>
                </a:lnTo>
                <a:lnTo>
                  <a:pt x="151197" y="35979"/>
                </a:lnTo>
                <a:lnTo>
                  <a:pt x="151733" y="35650"/>
                </a:lnTo>
                <a:lnTo>
                  <a:pt x="153772" y="32884"/>
                </a:lnTo>
                <a:lnTo>
                  <a:pt x="152928" y="27545"/>
                </a:lnTo>
                <a:lnTo>
                  <a:pt x="161396" y="30490"/>
                </a:lnTo>
                <a:lnTo>
                  <a:pt x="160047" y="34069"/>
                </a:lnTo>
                <a:lnTo>
                  <a:pt x="159987" y="36592"/>
                </a:lnTo>
                <a:close/>
              </a:path>
              <a:path w="163829" h="73660">
                <a:moveTo>
                  <a:pt x="150959" y="34577"/>
                </a:moveTo>
                <a:lnTo>
                  <a:pt x="137648" y="34577"/>
                </a:lnTo>
                <a:lnTo>
                  <a:pt x="138941" y="33548"/>
                </a:lnTo>
                <a:lnTo>
                  <a:pt x="140338" y="32636"/>
                </a:lnTo>
                <a:lnTo>
                  <a:pt x="141744" y="31092"/>
                </a:lnTo>
                <a:lnTo>
                  <a:pt x="141132" y="29913"/>
                </a:lnTo>
                <a:lnTo>
                  <a:pt x="140940" y="29119"/>
                </a:lnTo>
                <a:lnTo>
                  <a:pt x="152326" y="29119"/>
                </a:lnTo>
                <a:lnTo>
                  <a:pt x="152221" y="29808"/>
                </a:lnTo>
                <a:lnTo>
                  <a:pt x="151379" y="32655"/>
                </a:lnTo>
                <a:lnTo>
                  <a:pt x="150959" y="34577"/>
                </a:lnTo>
                <a:close/>
              </a:path>
              <a:path w="163829" h="73660">
                <a:moveTo>
                  <a:pt x="157683" y="52312"/>
                </a:moveTo>
                <a:lnTo>
                  <a:pt x="108526" y="52312"/>
                </a:lnTo>
                <a:lnTo>
                  <a:pt x="109204" y="50284"/>
                </a:lnTo>
                <a:lnTo>
                  <a:pt x="108199" y="46880"/>
                </a:lnTo>
                <a:lnTo>
                  <a:pt x="154210" y="46880"/>
                </a:lnTo>
                <a:lnTo>
                  <a:pt x="157033" y="51432"/>
                </a:lnTo>
                <a:lnTo>
                  <a:pt x="157683" y="52312"/>
                </a:lnTo>
                <a:close/>
              </a:path>
              <a:path w="163829" h="73660">
                <a:moveTo>
                  <a:pt x="37004" y="60076"/>
                </a:moveTo>
                <a:lnTo>
                  <a:pt x="31681" y="58920"/>
                </a:lnTo>
                <a:lnTo>
                  <a:pt x="23479" y="55190"/>
                </a:lnTo>
                <a:lnTo>
                  <a:pt x="23394" y="52312"/>
                </a:lnTo>
                <a:lnTo>
                  <a:pt x="23286" y="49658"/>
                </a:lnTo>
                <a:lnTo>
                  <a:pt x="108522" y="49658"/>
                </a:lnTo>
                <a:lnTo>
                  <a:pt x="109061" y="50167"/>
                </a:lnTo>
                <a:lnTo>
                  <a:pt x="108526" y="52312"/>
                </a:lnTo>
                <a:lnTo>
                  <a:pt x="157683" y="52312"/>
                </a:lnTo>
                <a:lnTo>
                  <a:pt x="159195" y="54358"/>
                </a:lnTo>
                <a:lnTo>
                  <a:pt x="48325" y="54358"/>
                </a:lnTo>
                <a:lnTo>
                  <a:pt x="41775" y="58582"/>
                </a:lnTo>
                <a:lnTo>
                  <a:pt x="37004" y="60076"/>
                </a:lnTo>
                <a:close/>
              </a:path>
              <a:path w="163829" h="73660">
                <a:moveTo>
                  <a:pt x="65796" y="71356"/>
                </a:moveTo>
                <a:lnTo>
                  <a:pt x="63701" y="68522"/>
                </a:lnTo>
                <a:lnTo>
                  <a:pt x="57089" y="66264"/>
                </a:lnTo>
                <a:lnTo>
                  <a:pt x="53195" y="64745"/>
                </a:lnTo>
                <a:lnTo>
                  <a:pt x="51387" y="63933"/>
                </a:lnTo>
                <a:lnTo>
                  <a:pt x="49655" y="63183"/>
                </a:lnTo>
                <a:lnTo>
                  <a:pt x="48144" y="60342"/>
                </a:lnTo>
                <a:lnTo>
                  <a:pt x="52823" y="56678"/>
                </a:lnTo>
                <a:lnTo>
                  <a:pt x="48325" y="54358"/>
                </a:lnTo>
                <a:lnTo>
                  <a:pt x="159195" y="54358"/>
                </a:lnTo>
                <a:lnTo>
                  <a:pt x="160803" y="56535"/>
                </a:lnTo>
                <a:lnTo>
                  <a:pt x="150565" y="56535"/>
                </a:lnTo>
                <a:lnTo>
                  <a:pt x="150297" y="57322"/>
                </a:lnTo>
                <a:lnTo>
                  <a:pt x="150220" y="57894"/>
                </a:lnTo>
                <a:lnTo>
                  <a:pt x="145371" y="57894"/>
                </a:lnTo>
                <a:lnTo>
                  <a:pt x="144222" y="58823"/>
                </a:lnTo>
                <a:lnTo>
                  <a:pt x="143524" y="59140"/>
                </a:lnTo>
                <a:lnTo>
                  <a:pt x="143696" y="59394"/>
                </a:lnTo>
                <a:lnTo>
                  <a:pt x="143796" y="59703"/>
                </a:lnTo>
                <a:lnTo>
                  <a:pt x="143878" y="60225"/>
                </a:lnTo>
                <a:lnTo>
                  <a:pt x="145389" y="60839"/>
                </a:lnTo>
                <a:lnTo>
                  <a:pt x="146830" y="61254"/>
                </a:lnTo>
                <a:lnTo>
                  <a:pt x="62514" y="61254"/>
                </a:lnTo>
                <a:lnTo>
                  <a:pt x="62206" y="61316"/>
                </a:lnTo>
                <a:lnTo>
                  <a:pt x="61683" y="61316"/>
                </a:lnTo>
                <a:lnTo>
                  <a:pt x="62045" y="62680"/>
                </a:lnTo>
                <a:lnTo>
                  <a:pt x="155234" y="62680"/>
                </a:lnTo>
                <a:lnTo>
                  <a:pt x="153613" y="64033"/>
                </a:lnTo>
                <a:lnTo>
                  <a:pt x="124944" y="64033"/>
                </a:lnTo>
                <a:lnTo>
                  <a:pt x="123902" y="65266"/>
                </a:lnTo>
                <a:lnTo>
                  <a:pt x="87467" y="65266"/>
                </a:lnTo>
                <a:lnTo>
                  <a:pt x="85984" y="65694"/>
                </a:lnTo>
                <a:lnTo>
                  <a:pt x="71853" y="65694"/>
                </a:lnTo>
                <a:lnTo>
                  <a:pt x="65796" y="71356"/>
                </a:lnTo>
                <a:close/>
              </a:path>
              <a:path w="163829" h="73660">
                <a:moveTo>
                  <a:pt x="157316" y="60994"/>
                </a:moveTo>
                <a:lnTo>
                  <a:pt x="148346" y="60994"/>
                </a:lnTo>
                <a:lnTo>
                  <a:pt x="149245" y="59703"/>
                </a:lnTo>
                <a:lnTo>
                  <a:pt x="149505" y="59394"/>
                </a:lnTo>
                <a:lnTo>
                  <a:pt x="149660" y="59146"/>
                </a:lnTo>
                <a:lnTo>
                  <a:pt x="149993" y="58823"/>
                </a:lnTo>
                <a:lnTo>
                  <a:pt x="150776" y="58135"/>
                </a:lnTo>
                <a:lnTo>
                  <a:pt x="152776" y="57931"/>
                </a:lnTo>
                <a:lnTo>
                  <a:pt x="150565" y="56535"/>
                </a:lnTo>
                <a:lnTo>
                  <a:pt x="160803" y="56535"/>
                </a:lnTo>
                <a:lnTo>
                  <a:pt x="161568" y="57571"/>
                </a:lnTo>
                <a:lnTo>
                  <a:pt x="157316" y="60994"/>
                </a:lnTo>
                <a:close/>
              </a:path>
              <a:path w="163829" h="73660">
                <a:moveTo>
                  <a:pt x="148337" y="60992"/>
                </a:moveTo>
                <a:lnTo>
                  <a:pt x="147045" y="60647"/>
                </a:lnTo>
                <a:lnTo>
                  <a:pt x="146503" y="59077"/>
                </a:lnTo>
                <a:lnTo>
                  <a:pt x="146390" y="58920"/>
                </a:lnTo>
                <a:lnTo>
                  <a:pt x="145371" y="57894"/>
                </a:lnTo>
                <a:lnTo>
                  <a:pt x="150220" y="57894"/>
                </a:lnTo>
                <a:lnTo>
                  <a:pt x="150175" y="58135"/>
                </a:lnTo>
                <a:lnTo>
                  <a:pt x="149626" y="59077"/>
                </a:lnTo>
                <a:lnTo>
                  <a:pt x="149494" y="59146"/>
                </a:lnTo>
                <a:lnTo>
                  <a:pt x="149263" y="59493"/>
                </a:lnTo>
                <a:lnTo>
                  <a:pt x="148871" y="59989"/>
                </a:lnTo>
                <a:lnTo>
                  <a:pt x="148337" y="60992"/>
                </a:lnTo>
                <a:close/>
              </a:path>
              <a:path w="163829" h="73660">
                <a:moveTo>
                  <a:pt x="156546" y="61614"/>
                </a:moveTo>
                <a:lnTo>
                  <a:pt x="147866" y="61614"/>
                </a:lnTo>
                <a:lnTo>
                  <a:pt x="148346" y="60994"/>
                </a:lnTo>
                <a:lnTo>
                  <a:pt x="157316" y="60994"/>
                </a:lnTo>
                <a:lnTo>
                  <a:pt x="156546" y="61614"/>
                </a:lnTo>
                <a:close/>
              </a:path>
              <a:path w="163829" h="73660">
                <a:moveTo>
                  <a:pt x="155234" y="62680"/>
                </a:moveTo>
                <a:lnTo>
                  <a:pt x="62045" y="62680"/>
                </a:lnTo>
                <a:lnTo>
                  <a:pt x="62390" y="62600"/>
                </a:lnTo>
                <a:lnTo>
                  <a:pt x="62735" y="62482"/>
                </a:lnTo>
                <a:lnTo>
                  <a:pt x="63079" y="62395"/>
                </a:lnTo>
                <a:lnTo>
                  <a:pt x="63011" y="61577"/>
                </a:lnTo>
                <a:lnTo>
                  <a:pt x="62514" y="61254"/>
                </a:lnTo>
                <a:lnTo>
                  <a:pt x="146830" y="61254"/>
                </a:lnTo>
                <a:lnTo>
                  <a:pt x="147800" y="61577"/>
                </a:lnTo>
                <a:lnTo>
                  <a:pt x="156546" y="61614"/>
                </a:lnTo>
                <a:lnTo>
                  <a:pt x="155234" y="62680"/>
                </a:lnTo>
                <a:close/>
              </a:path>
              <a:path w="163829" h="73660">
                <a:moveTo>
                  <a:pt x="62055" y="61347"/>
                </a:moveTo>
                <a:lnTo>
                  <a:pt x="61683" y="61316"/>
                </a:lnTo>
                <a:lnTo>
                  <a:pt x="62206" y="61316"/>
                </a:lnTo>
                <a:lnTo>
                  <a:pt x="62055" y="61347"/>
                </a:lnTo>
                <a:close/>
              </a:path>
              <a:path w="163829" h="73660">
                <a:moveTo>
                  <a:pt x="130387" y="66451"/>
                </a:moveTo>
                <a:lnTo>
                  <a:pt x="126283" y="64181"/>
                </a:lnTo>
                <a:lnTo>
                  <a:pt x="124944" y="64033"/>
                </a:lnTo>
                <a:lnTo>
                  <a:pt x="153613" y="64033"/>
                </a:lnTo>
                <a:lnTo>
                  <a:pt x="151176" y="66066"/>
                </a:lnTo>
                <a:lnTo>
                  <a:pt x="133297" y="66066"/>
                </a:lnTo>
                <a:lnTo>
                  <a:pt x="130387" y="66451"/>
                </a:lnTo>
                <a:close/>
              </a:path>
              <a:path w="163829" h="73660">
                <a:moveTo>
                  <a:pt x="89179" y="71678"/>
                </a:moveTo>
                <a:lnTo>
                  <a:pt x="87467" y="65266"/>
                </a:lnTo>
                <a:lnTo>
                  <a:pt x="123902" y="65266"/>
                </a:lnTo>
                <a:lnTo>
                  <a:pt x="123509" y="65731"/>
                </a:lnTo>
                <a:lnTo>
                  <a:pt x="108630" y="65731"/>
                </a:lnTo>
                <a:lnTo>
                  <a:pt x="105552" y="67641"/>
                </a:lnTo>
                <a:lnTo>
                  <a:pt x="97465" y="67641"/>
                </a:lnTo>
                <a:lnTo>
                  <a:pt x="89179" y="71678"/>
                </a:lnTo>
                <a:close/>
              </a:path>
              <a:path w="163829" h="73660">
                <a:moveTo>
                  <a:pt x="71527" y="71648"/>
                </a:moveTo>
                <a:lnTo>
                  <a:pt x="71853" y="65694"/>
                </a:lnTo>
                <a:lnTo>
                  <a:pt x="85984" y="65694"/>
                </a:lnTo>
                <a:lnTo>
                  <a:pt x="80309" y="67331"/>
                </a:lnTo>
                <a:lnTo>
                  <a:pt x="77162" y="69353"/>
                </a:lnTo>
                <a:lnTo>
                  <a:pt x="71527" y="71648"/>
                </a:lnTo>
                <a:close/>
              </a:path>
              <a:path w="163829" h="73660">
                <a:moveTo>
                  <a:pt x="120609" y="68994"/>
                </a:moveTo>
                <a:lnTo>
                  <a:pt x="113777" y="67753"/>
                </a:lnTo>
                <a:lnTo>
                  <a:pt x="108630" y="65731"/>
                </a:lnTo>
                <a:lnTo>
                  <a:pt x="123509" y="65731"/>
                </a:lnTo>
                <a:lnTo>
                  <a:pt x="121775" y="67753"/>
                </a:lnTo>
                <a:lnTo>
                  <a:pt x="120609" y="68994"/>
                </a:lnTo>
                <a:close/>
              </a:path>
              <a:path w="163829" h="73660">
                <a:moveTo>
                  <a:pt x="135974" y="73607"/>
                </a:moveTo>
                <a:lnTo>
                  <a:pt x="135994" y="66352"/>
                </a:lnTo>
                <a:lnTo>
                  <a:pt x="133297" y="66066"/>
                </a:lnTo>
                <a:lnTo>
                  <a:pt x="151176" y="66066"/>
                </a:lnTo>
                <a:lnTo>
                  <a:pt x="149812" y="67205"/>
                </a:lnTo>
                <a:lnTo>
                  <a:pt x="143496" y="71233"/>
                </a:lnTo>
                <a:lnTo>
                  <a:pt x="135974" y="73607"/>
                </a:lnTo>
                <a:close/>
              </a:path>
              <a:path w="163829" h="73660">
                <a:moveTo>
                  <a:pt x="101674" y="70048"/>
                </a:moveTo>
                <a:lnTo>
                  <a:pt x="97465" y="67641"/>
                </a:lnTo>
                <a:lnTo>
                  <a:pt x="105552" y="67641"/>
                </a:lnTo>
                <a:lnTo>
                  <a:pt x="101674" y="70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78317" y="3026289"/>
            <a:ext cx="60960" cy="176530"/>
          </a:xfrm>
          <a:custGeom>
            <a:avLst/>
            <a:gdLst/>
            <a:ahLst/>
            <a:cxnLst/>
            <a:rect l="l" t="t" r="r" b="b"/>
            <a:pathLst>
              <a:path w="60959" h="176530">
                <a:moveTo>
                  <a:pt x="5249" y="159562"/>
                </a:moveTo>
                <a:lnTo>
                  <a:pt x="4091" y="158923"/>
                </a:lnTo>
                <a:lnTo>
                  <a:pt x="2389" y="158570"/>
                </a:lnTo>
                <a:lnTo>
                  <a:pt x="0" y="153504"/>
                </a:lnTo>
                <a:lnTo>
                  <a:pt x="15" y="153231"/>
                </a:lnTo>
                <a:lnTo>
                  <a:pt x="3919" y="146503"/>
                </a:lnTo>
                <a:lnTo>
                  <a:pt x="618" y="129847"/>
                </a:lnTo>
                <a:lnTo>
                  <a:pt x="4561" y="126169"/>
                </a:lnTo>
                <a:lnTo>
                  <a:pt x="9230" y="122908"/>
                </a:lnTo>
                <a:lnTo>
                  <a:pt x="5469" y="116824"/>
                </a:lnTo>
                <a:lnTo>
                  <a:pt x="6709" y="110867"/>
                </a:lnTo>
                <a:lnTo>
                  <a:pt x="7433" y="104791"/>
                </a:lnTo>
                <a:lnTo>
                  <a:pt x="8634" y="98772"/>
                </a:lnTo>
                <a:lnTo>
                  <a:pt x="11304" y="92999"/>
                </a:lnTo>
                <a:lnTo>
                  <a:pt x="13648" y="89495"/>
                </a:lnTo>
                <a:lnTo>
                  <a:pt x="12109" y="83468"/>
                </a:lnTo>
                <a:lnTo>
                  <a:pt x="17371" y="75264"/>
                </a:lnTo>
                <a:lnTo>
                  <a:pt x="14836" y="71723"/>
                </a:lnTo>
                <a:lnTo>
                  <a:pt x="13517" y="64982"/>
                </a:lnTo>
                <a:lnTo>
                  <a:pt x="13417" y="62445"/>
                </a:lnTo>
                <a:lnTo>
                  <a:pt x="15795" y="57975"/>
                </a:lnTo>
                <a:lnTo>
                  <a:pt x="16730" y="55297"/>
                </a:lnTo>
                <a:lnTo>
                  <a:pt x="15495" y="46843"/>
                </a:lnTo>
                <a:lnTo>
                  <a:pt x="16529" y="41275"/>
                </a:lnTo>
                <a:lnTo>
                  <a:pt x="20902" y="34199"/>
                </a:lnTo>
                <a:lnTo>
                  <a:pt x="20522" y="31285"/>
                </a:lnTo>
                <a:lnTo>
                  <a:pt x="20488" y="28228"/>
                </a:lnTo>
                <a:lnTo>
                  <a:pt x="20605" y="23298"/>
                </a:lnTo>
                <a:lnTo>
                  <a:pt x="21322" y="22852"/>
                </a:lnTo>
                <a:lnTo>
                  <a:pt x="25676" y="18712"/>
                </a:lnTo>
                <a:lnTo>
                  <a:pt x="28663" y="13456"/>
                </a:lnTo>
                <a:lnTo>
                  <a:pt x="32031" y="7185"/>
                </a:lnTo>
                <a:lnTo>
                  <a:pt x="37531" y="0"/>
                </a:lnTo>
                <a:lnTo>
                  <a:pt x="51967" y="3708"/>
                </a:lnTo>
                <a:lnTo>
                  <a:pt x="51928" y="7999"/>
                </a:lnTo>
                <a:lnTo>
                  <a:pt x="45223" y="7999"/>
                </a:lnTo>
                <a:lnTo>
                  <a:pt x="39224" y="9959"/>
                </a:lnTo>
                <a:lnTo>
                  <a:pt x="39051" y="16104"/>
                </a:lnTo>
                <a:lnTo>
                  <a:pt x="40047" y="17096"/>
                </a:lnTo>
                <a:lnTo>
                  <a:pt x="41368" y="17518"/>
                </a:lnTo>
                <a:lnTo>
                  <a:pt x="52503" y="17518"/>
                </a:lnTo>
                <a:lnTo>
                  <a:pt x="52657" y="18976"/>
                </a:lnTo>
                <a:lnTo>
                  <a:pt x="55944" y="18976"/>
                </a:lnTo>
                <a:lnTo>
                  <a:pt x="57230" y="20222"/>
                </a:lnTo>
                <a:lnTo>
                  <a:pt x="60170" y="20222"/>
                </a:lnTo>
                <a:lnTo>
                  <a:pt x="59497" y="26739"/>
                </a:lnTo>
                <a:lnTo>
                  <a:pt x="51049" y="26739"/>
                </a:lnTo>
                <a:lnTo>
                  <a:pt x="50522" y="27335"/>
                </a:lnTo>
                <a:lnTo>
                  <a:pt x="49462" y="28228"/>
                </a:lnTo>
                <a:lnTo>
                  <a:pt x="50150" y="29499"/>
                </a:lnTo>
                <a:lnTo>
                  <a:pt x="51049" y="30330"/>
                </a:lnTo>
                <a:lnTo>
                  <a:pt x="51824" y="31222"/>
                </a:lnTo>
                <a:lnTo>
                  <a:pt x="59035" y="31222"/>
                </a:lnTo>
                <a:lnTo>
                  <a:pt x="58312" y="38925"/>
                </a:lnTo>
                <a:lnTo>
                  <a:pt x="57957" y="40909"/>
                </a:lnTo>
                <a:lnTo>
                  <a:pt x="58923" y="45299"/>
                </a:lnTo>
                <a:lnTo>
                  <a:pt x="60904" y="47818"/>
                </a:lnTo>
                <a:lnTo>
                  <a:pt x="60675" y="52865"/>
                </a:lnTo>
                <a:lnTo>
                  <a:pt x="58742" y="55333"/>
                </a:lnTo>
                <a:lnTo>
                  <a:pt x="58188" y="56536"/>
                </a:lnTo>
                <a:lnTo>
                  <a:pt x="56054" y="56536"/>
                </a:lnTo>
                <a:lnTo>
                  <a:pt x="55201" y="58577"/>
                </a:lnTo>
                <a:lnTo>
                  <a:pt x="57435" y="58577"/>
                </a:lnTo>
                <a:lnTo>
                  <a:pt x="57928" y="60319"/>
                </a:lnTo>
                <a:lnTo>
                  <a:pt x="58962" y="62445"/>
                </a:lnTo>
                <a:lnTo>
                  <a:pt x="59335" y="70606"/>
                </a:lnTo>
                <a:lnTo>
                  <a:pt x="59260" y="83195"/>
                </a:lnTo>
                <a:lnTo>
                  <a:pt x="55326" y="86674"/>
                </a:lnTo>
                <a:lnTo>
                  <a:pt x="57852" y="91833"/>
                </a:lnTo>
                <a:lnTo>
                  <a:pt x="52764" y="98775"/>
                </a:lnTo>
                <a:lnTo>
                  <a:pt x="56953" y="104434"/>
                </a:lnTo>
                <a:lnTo>
                  <a:pt x="58790" y="110399"/>
                </a:lnTo>
                <a:lnTo>
                  <a:pt x="51347" y="115379"/>
                </a:lnTo>
                <a:lnTo>
                  <a:pt x="55747" y="120272"/>
                </a:lnTo>
                <a:lnTo>
                  <a:pt x="56522" y="125375"/>
                </a:lnTo>
                <a:lnTo>
                  <a:pt x="50675" y="133678"/>
                </a:lnTo>
                <a:lnTo>
                  <a:pt x="50082" y="136525"/>
                </a:lnTo>
                <a:lnTo>
                  <a:pt x="51806" y="141448"/>
                </a:lnTo>
                <a:lnTo>
                  <a:pt x="51285" y="143774"/>
                </a:lnTo>
                <a:lnTo>
                  <a:pt x="40047" y="143774"/>
                </a:lnTo>
                <a:lnTo>
                  <a:pt x="39806" y="144369"/>
                </a:lnTo>
                <a:lnTo>
                  <a:pt x="39462" y="144934"/>
                </a:lnTo>
                <a:lnTo>
                  <a:pt x="39357" y="145778"/>
                </a:lnTo>
                <a:lnTo>
                  <a:pt x="40124" y="146372"/>
                </a:lnTo>
                <a:lnTo>
                  <a:pt x="48140" y="146372"/>
                </a:lnTo>
                <a:lnTo>
                  <a:pt x="47366" y="146918"/>
                </a:lnTo>
                <a:lnTo>
                  <a:pt x="46400" y="148847"/>
                </a:lnTo>
                <a:lnTo>
                  <a:pt x="47853" y="153504"/>
                </a:lnTo>
                <a:lnTo>
                  <a:pt x="7621" y="153504"/>
                </a:lnTo>
                <a:lnTo>
                  <a:pt x="5249" y="159562"/>
                </a:lnTo>
                <a:close/>
              </a:path>
              <a:path w="60959" h="176530">
                <a:moveTo>
                  <a:pt x="52503" y="17518"/>
                </a:moveTo>
                <a:lnTo>
                  <a:pt x="41368" y="17518"/>
                </a:lnTo>
                <a:lnTo>
                  <a:pt x="42754" y="17035"/>
                </a:lnTo>
                <a:lnTo>
                  <a:pt x="43691" y="14424"/>
                </a:lnTo>
                <a:lnTo>
                  <a:pt x="44132" y="12211"/>
                </a:lnTo>
                <a:lnTo>
                  <a:pt x="45223" y="7999"/>
                </a:lnTo>
                <a:lnTo>
                  <a:pt x="51928" y="7999"/>
                </a:lnTo>
                <a:lnTo>
                  <a:pt x="51910" y="9978"/>
                </a:lnTo>
                <a:lnTo>
                  <a:pt x="52189" y="14536"/>
                </a:lnTo>
                <a:lnTo>
                  <a:pt x="52503" y="17518"/>
                </a:lnTo>
                <a:close/>
              </a:path>
              <a:path w="60959" h="176530">
                <a:moveTo>
                  <a:pt x="55944" y="18976"/>
                </a:moveTo>
                <a:lnTo>
                  <a:pt x="52657" y="18976"/>
                </a:lnTo>
                <a:lnTo>
                  <a:pt x="55297" y="18350"/>
                </a:lnTo>
                <a:lnTo>
                  <a:pt x="55944" y="18976"/>
                </a:lnTo>
                <a:close/>
              </a:path>
              <a:path w="60959" h="176530">
                <a:moveTo>
                  <a:pt x="60170" y="20222"/>
                </a:moveTo>
                <a:lnTo>
                  <a:pt x="57230" y="20222"/>
                </a:lnTo>
                <a:lnTo>
                  <a:pt x="60244" y="19503"/>
                </a:lnTo>
                <a:lnTo>
                  <a:pt x="60170" y="20222"/>
                </a:lnTo>
                <a:close/>
              </a:path>
              <a:path w="60959" h="176530">
                <a:moveTo>
                  <a:pt x="59035" y="31222"/>
                </a:moveTo>
                <a:lnTo>
                  <a:pt x="51824" y="31222"/>
                </a:lnTo>
                <a:lnTo>
                  <a:pt x="53623" y="29413"/>
                </a:lnTo>
                <a:lnTo>
                  <a:pt x="51049" y="26739"/>
                </a:lnTo>
                <a:lnTo>
                  <a:pt x="59497" y="26739"/>
                </a:lnTo>
                <a:lnTo>
                  <a:pt x="59035" y="31222"/>
                </a:lnTo>
                <a:close/>
              </a:path>
              <a:path w="60959" h="176530">
                <a:moveTo>
                  <a:pt x="57173" y="57975"/>
                </a:moveTo>
                <a:lnTo>
                  <a:pt x="56054" y="56536"/>
                </a:lnTo>
                <a:lnTo>
                  <a:pt x="58188" y="56536"/>
                </a:lnTo>
                <a:lnTo>
                  <a:pt x="57602" y="57807"/>
                </a:lnTo>
                <a:lnTo>
                  <a:pt x="57173" y="57975"/>
                </a:lnTo>
                <a:close/>
              </a:path>
              <a:path w="60959" h="176530">
                <a:moveTo>
                  <a:pt x="57435" y="58577"/>
                </a:moveTo>
                <a:lnTo>
                  <a:pt x="55201" y="58577"/>
                </a:lnTo>
                <a:lnTo>
                  <a:pt x="56120" y="58347"/>
                </a:lnTo>
                <a:lnTo>
                  <a:pt x="57173" y="57975"/>
                </a:lnTo>
                <a:lnTo>
                  <a:pt x="57317" y="58160"/>
                </a:lnTo>
                <a:lnTo>
                  <a:pt x="57435" y="58577"/>
                </a:lnTo>
                <a:close/>
              </a:path>
              <a:path w="60959" h="176530">
                <a:moveTo>
                  <a:pt x="57173" y="57975"/>
                </a:moveTo>
                <a:close/>
              </a:path>
              <a:path w="60959" h="176530">
                <a:moveTo>
                  <a:pt x="48140" y="146372"/>
                </a:moveTo>
                <a:lnTo>
                  <a:pt x="40124" y="146372"/>
                </a:lnTo>
                <a:lnTo>
                  <a:pt x="40898" y="145969"/>
                </a:lnTo>
                <a:lnTo>
                  <a:pt x="41462" y="145461"/>
                </a:lnTo>
                <a:lnTo>
                  <a:pt x="42037" y="145008"/>
                </a:lnTo>
                <a:lnTo>
                  <a:pt x="40047" y="143774"/>
                </a:lnTo>
                <a:lnTo>
                  <a:pt x="51285" y="143774"/>
                </a:lnTo>
                <a:lnTo>
                  <a:pt x="51184" y="144227"/>
                </a:lnTo>
                <a:lnTo>
                  <a:pt x="48140" y="146372"/>
                </a:lnTo>
                <a:close/>
              </a:path>
              <a:path w="60959" h="176530">
                <a:moveTo>
                  <a:pt x="19332" y="176268"/>
                </a:moveTo>
                <a:lnTo>
                  <a:pt x="11610" y="173481"/>
                </a:lnTo>
                <a:lnTo>
                  <a:pt x="8164" y="169898"/>
                </a:lnTo>
                <a:lnTo>
                  <a:pt x="8547" y="164199"/>
                </a:lnTo>
                <a:lnTo>
                  <a:pt x="12309" y="155067"/>
                </a:lnTo>
                <a:lnTo>
                  <a:pt x="7621" y="153504"/>
                </a:lnTo>
                <a:lnTo>
                  <a:pt x="47853" y="153504"/>
                </a:lnTo>
                <a:lnTo>
                  <a:pt x="48187" y="154576"/>
                </a:lnTo>
                <a:lnTo>
                  <a:pt x="47336" y="156921"/>
                </a:lnTo>
                <a:lnTo>
                  <a:pt x="39530" y="159227"/>
                </a:lnTo>
                <a:lnTo>
                  <a:pt x="42543" y="162980"/>
                </a:lnTo>
                <a:lnTo>
                  <a:pt x="42181" y="165906"/>
                </a:lnTo>
                <a:lnTo>
                  <a:pt x="22976" y="165906"/>
                </a:lnTo>
                <a:lnTo>
                  <a:pt x="19332" y="176268"/>
                </a:lnTo>
                <a:close/>
              </a:path>
              <a:path w="60959" h="176530">
                <a:moveTo>
                  <a:pt x="23772" y="175127"/>
                </a:moveTo>
                <a:lnTo>
                  <a:pt x="24011" y="166347"/>
                </a:lnTo>
                <a:lnTo>
                  <a:pt x="22976" y="165906"/>
                </a:lnTo>
                <a:lnTo>
                  <a:pt x="42181" y="165906"/>
                </a:lnTo>
                <a:lnTo>
                  <a:pt x="42102" y="166545"/>
                </a:lnTo>
                <a:lnTo>
                  <a:pt x="40430" y="167351"/>
                </a:lnTo>
                <a:lnTo>
                  <a:pt x="38267" y="168132"/>
                </a:lnTo>
                <a:lnTo>
                  <a:pt x="34459" y="170651"/>
                </a:lnTo>
                <a:lnTo>
                  <a:pt x="32967" y="172765"/>
                </a:lnTo>
                <a:lnTo>
                  <a:pt x="29133" y="174637"/>
                </a:lnTo>
                <a:lnTo>
                  <a:pt x="26604" y="174637"/>
                </a:lnTo>
                <a:lnTo>
                  <a:pt x="23772" y="175127"/>
                </a:lnTo>
                <a:close/>
              </a:path>
              <a:path w="60959" h="176530">
                <a:moveTo>
                  <a:pt x="29006" y="174699"/>
                </a:moveTo>
                <a:lnTo>
                  <a:pt x="26604" y="174637"/>
                </a:lnTo>
                <a:lnTo>
                  <a:pt x="29133" y="174637"/>
                </a:lnTo>
                <a:lnTo>
                  <a:pt x="29006" y="174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542260" y="32390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0" y="80"/>
                </a:moveTo>
                <a:lnTo>
                  <a:pt x="419" y="0"/>
                </a:lnTo>
                <a:lnTo>
                  <a:pt x="270" y="80"/>
                </a:lnTo>
                <a:close/>
              </a:path>
              <a:path w="634" h="635">
                <a:moveTo>
                  <a:pt x="0" y="228"/>
                </a:moveTo>
                <a:lnTo>
                  <a:pt x="151" y="129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441425" y="3178484"/>
            <a:ext cx="126364" cy="139700"/>
          </a:xfrm>
          <a:custGeom>
            <a:avLst/>
            <a:gdLst/>
            <a:ahLst/>
            <a:cxnLst/>
            <a:rect l="l" t="t" r="r" b="b"/>
            <a:pathLst>
              <a:path w="126365" h="139700">
                <a:moveTo>
                  <a:pt x="114230" y="46360"/>
                </a:moveTo>
                <a:lnTo>
                  <a:pt x="59614" y="46360"/>
                </a:lnTo>
                <a:lnTo>
                  <a:pt x="60272" y="40698"/>
                </a:lnTo>
                <a:lnTo>
                  <a:pt x="60600" y="37095"/>
                </a:lnTo>
                <a:lnTo>
                  <a:pt x="68112" y="27086"/>
                </a:lnTo>
                <a:lnTo>
                  <a:pt x="73986" y="21865"/>
                </a:lnTo>
                <a:lnTo>
                  <a:pt x="83210" y="9959"/>
                </a:lnTo>
                <a:lnTo>
                  <a:pt x="90490" y="6752"/>
                </a:lnTo>
                <a:lnTo>
                  <a:pt x="100708" y="3751"/>
                </a:lnTo>
                <a:lnTo>
                  <a:pt x="103284" y="1755"/>
                </a:lnTo>
                <a:lnTo>
                  <a:pt x="106478" y="0"/>
                </a:lnTo>
                <a:lnTo>
                  <a:pt x="109587" y="1271"/>
                </a:lnTo>
                <a:lnTo>
                  <a:pt x="107377" y="5723"/>
                </a:lnTo>
                <a:lnTo>
                  <a:pt x="109809" y="8333"/>
                </a:lnTo>
                <a:lnTo>
                  <a:pt x="123687" y="8333"/>
                </a:lnTo>
                <a:lnTo>
                  <a:pt x="125832" y="10628"/>
                </a:lnTo>
                <a:lnTo>
                  <a:pt x="125938" y="15720"/>
                </a:lnTo>
                <a:lnTo>
                  <a:pt x="121414" y="16073"/>
                </a:lnTo>
                <a:lnTo>
                  <a:pt x="116658" y="19080"/>
                </a:lnTo>
                <a:lnTo>
                  <a:pt x="115356" y="20506"/>
                </a:lnTo>
                <a:lnTo>
                  <a:pt x="117213" y="23098"/>
                </a:lnTo>
                <a:lnTo>
                  <a:pt x="124907" y="23098"/>
                </a:lnTo>
                <a:lnTo>
                  <a:pt x="123605" y="28215"/>
                </a:lnTo>
                <a:lnTo>
                  <a:pt x="125270" y="35408"/>
                </a:lnTo>
                <a:lnTo>
                  <a:pt x="115987" y="40698"/>
                </a:lnTo>
                <a:lnTo>
                  <a:pt x="115788" y="44617"/>
                </a:lnTo>
                <a:lnTo>
                  <a:pt x="114230" y="46360"/>
                </a:lnTo>
                <a:close/>
              </a:path>
              <a:path w="126365" h="139700">
                <a:moveTo>
                  <a:pt x="123687" y="8333"/>
                </a:moveTo>
                <a:lnTo>
                  <a:pt x="109809" y="8333"/>
                </a:lnTo>
                <a:lnTo>
                  <a:pt x="115711" y="4291"/>
                </a:lnTo>
                <a:lnTo>
                  <a:pt x="121067" y="5530"/>
                </a:lnTo>
                <a:lnTo>
                  <a:pt x="123687" y="8333"/>
                </a:lnTo>
                <a:close/>
              </a:path>
              <a:path w="126365" h="139700">
                <a:moveTo>
                  <a:pt x="124907" y="23098"/>
                </a:moveTo>
                <a:lnTo>
                  <a:pt x="117213" y="23098"/>
                </a:lnTo>
                <a:lnTo>
                  <a:pt x="119098" y="22894"/>
                </a:lnTo>
                <a:lnTo>
                  <a:pt x="121633" y="22870"/>
                </a:lnTo>
                <a:lnTo>
                  <a:pt x="122905" y="22578"/>
                </a:lnTo>
                <a:lnTo>
                  <a:pt x="125116" y="22274"/>
                </a:lnTo>
                <a:lnTo>
                  <a:pt x="124907" y="23098"/>
                </a:lnTo>
                <a:close/>
              </a:path>
              <a:path w="126365" h="139700">
                <a:moveTo>
                  <a:pt x="56451" y="57856"/>
                </a:moveTo>
                <a:lnTo>
                  <a:pt x="45963" y="57856"/>
                </a:lnTo>
                <a:lnTo>
                  <a:pt x="49876" y="53106"/>
                </a:lnTo>
                <a:lnTo>
                  <a:pt x="51942" y="45925"/>
                </a:lnTo>
                <a:lnTo>
                  <a:pt x="59614" y="46360"/>
                </a:lnTo>
                <a:lnTo>
                  <a:pt x="114230" y="46360"/>
                </a:lnTo>
                <a:lnTo>
                  <a:pt x="111758" y="49124"/>
                </a:lnTo>
                <a:lnTo>
                  <a:pt x="109559" y="51090"/>
                </a:lnTo>
                <a:lnTo>
                  <a:pt x="109410" y="56610"/>
                </a:lnTo>
                <a:lnTo>
                  <a:pt x="56132" y="56610"/>
                </a:lnTo>
                <a:lnTo>
                  <a:pt x="55529" y="57434"/>
                </a:lnTo>
                <a:lnTo>
                  <a:pt x="56451" y="57856"/>
                </a:lnTo>
                <a:close/>
              </a:path>
              <a:path w="126365" h="139700">
                <a:moveTo>
                  <a:pt x="109371" y="58042"/>
                </a:moveTo>
                <a:lnTo>
                  <a:pt x="56860" y="58042"/>
                </a:lnTo>
                <a:lnTo>
                  <a:pt x="56955" y="57001"/>
                </a:lnTo>
                <a:lnTo>
                  <a:pt x="56880" y="56814"/>
                </a:lnTo>
                <a:lnTo>
                  <a:pt x="56430" y="56746"/>
                </a:lnTo>
                <a:lnTo>
                  <a:pt x="56132" y="56610"/>
                </a:lnTo>
                <a:lnTo>
                  <a:pt x="109410" y="56610"/>
                </a:lnTo>
                <a:lnTo>
                  <a:pt x="109371" y="58042"/>
                </a:lnTo>
                <a:close/>
              </a:path>
              <a:path w="126365" h="139700">
                <a:moveTo>
                  <a:pt x="14591" y="139334"/>
                </a:moveTo>
                <a:lnTo>
                  <a:pt x="13538" y="136320"/>
                </a:lnTo>
                <a:lnTo>
                  <a:pt x="12944" y="132580"/>
                </a:lnTo>
                <a:lnTo>
                  <a:pt x="9022" y="126862"/>
                </a:lnTo>
                <a:lnTo>
                  <a:pt x="5712" y="124866"/>
                </a:lnTo>
                <a:lnTo>
                  <a:pt x="3032" y="122521"/>
                </a:lnTo>
                <a:lnTo>
                  <a:pt x="4869" y="118144"/>
                </a:lnTo>
                <a:lnTo>
                  <a:pt x="6734" y="114138"/>
                </a:lnTo>
                <a:lnTo>
                  <a:pt x="1550" y="111471"/>
                </a:lnTo>
                <a:lnTo>
                  <a:pt x="0" y="102467"/>
                </a:lnTo>
                <a:lnTo>
                  <a:pt x="9087" y="97593"/>
                </a:lnTo>
                <a:lnTo>
                  <a:pt x="8715" y="89848"/>
                </a:lnTo>
                <a:lnTo>
                  <a:pt x="16513" y="87342"/>
                </a:lnTo>
                <a:lnTo>
                  <a:pt x="20914" y="78605"/>
                </a:lnTo>
                <a:lnTo>
                  <a:pt x="23373" y="78357"/>
                </a:lnTo>
                <a:lnTo>
                  <a:pt x="26071" y="78215"/>
                </a:lnTo>
                <a:lnTo>
                  <a:pt x="27430" y="78215"/>
                </a:lnTo>
                <a:lnTo>
                  <a:pt x="28415" y="78183"/>
                </a:lnTo>
                <a:lnTo>
                  <a:pt x="29209" y="77656"/>
                </a:lnTo>
                <a:lnTo>
                  <a:pt x="29793" y="77508"/>
                </a:lnTo>
                <a:lnTo>
                  <a:pt x="32385" y="72026"/>
                </a:lnTo>
                <a:lnTo>
                  <a:pt x="34777" y="67419"/>
                </a:lnTo>
                <a:lnTo>
                  <a:pt x="38882" y="57001"/>
                </a:lnTo>
                <a:lnTo>
                  <a:pt x="38672" y="56913"/>
                </a:lnTo>
                <a:lnTo>
                  <a:pt x="45963" y="57856"/>
                </a:lnTo>
                <a:lnTo>
                  <a:pt x="56451" y="57856"/>
                </a:lnTo>
                <a:lnTo>
                  <a:pt x="56860" y="58042"/>
                </a:lnTo>
                <a:lnTo>
                  <a:pt x="109371" y="58042"/>
                </a:lnTo>
                <a:lnTo>
                  <a:pt x="109356" y="58613"/>
                </a:lnTo>
                <a:lnTo>
                  <a:pt x="104220" y="58613"/>
                </a:lnTo>
                <a:lnTo>
                  <a:pt x="100986" y="60697"/>
                </a:lnTo>
                <a:lnTo>
                  <a:pt x="97456" y="62073"/>
                </a:lnTo>
                <a:lnTo>
                  <a:pt x="97637" y="65756"/>
                </a:lnTo>
                <a:lnTo>
                  <a:pt x="94384" y="72026"/>
                </a:lnTo>
                <a:lnTo>
                  <a:pt x="93887" y="75716"/>
                </a:lnTo>
                <a:lnTo>
                  <a:pt x="87084" y="75716"/>
                </a:lnTo>
                <a:lnTo>
                  <a:pt x="86156" y="76652"/>
                </a:lnTo>
                <a:lnTo>
                  <a:pt x="78128" y="88595"/>
                </a:lnTo>
                <a:lnTo>
                  <a:pt x="77745" y="88930"/>
                </a:lnTo>
                <a:lnTo>
                  <a:pt x="73873" y="90965"/>
                </a:lnTo>
                <a:lnTo>
                  <a:pt x="21249" y="90965"/>
                </a:lnTo>
                <a:lnTo>
                  <a:pt x="20770" y="91516"/>
                </a:lnTo>
                <a:lnTo>
                  <a:pt x="20206" y="91987"/>
                </a:lnTo>
                <a:lnTo>
                  <a:pt x="19766" y="92744"/>
                </a:lnTo>
                <a:lnTo>
                  <a:pt x="20254" y="93264"/>
                </a:lnTo>
                <a:lnTo>
                  <a:pt x="20504" y="93619"/>
                </a:lnTo>
                <a:lnTo>
                  <a:pt x="68796" y="93619"/>
                </a:lnTo>
                <a:lnTo>
                  <a:pt x="68169" y="93940"/>
                </a:lnTo>
                <a:lnTo>
                  <a:pt x="66102" y="94908"/>
                </a:lnTo>
                <a:lnTo>
                  <a:pt x="63394" y="100985"/>
                </a:lnTo>
                <a:lnTo>
                  <a:pt x="59377" y="103137"/>
                </a:lnTo>
                <a:lnTo>
                  <a:pt x="57377" y="104669"/>
                </a:lnTo>
                <a:lnTo>
                  <a:pt x="48277" y="104669"/>
                </a:lnTo>
                <a:lnTo>
                  <a:pt x="48469" y="104960"/>
                </a:lnTo>
                <a:lnTo>
                  <a:pt x="48607" y="105425"/>
                </a:lnTo>
                <a:lnTo>
                  <a:pt x="49158" y="105636"/>
                </a:lnTo>
                <a:lnTo>
                  <a:pt x="56114" y="105636"/>
                </a:lnTo>
                <a:lnTo>
                  <a:pt x="51626" y="109072"/>
                </a:lnTo>
                <a:lnTo>
                  <a:pt x="46403" y="111366"/>
                </a:lnTo>
                <a:lnTo>
                  <a:pt x="44838" y="122770"/>
                </a:lnTo>
                <a:lnTo>
                  <a:pt x="27401" y="122770"/>
                </a:lnTo>
                <a:lnTo>
                  <a:pt x="25383" y="128293"/>
                </a:lnTo>
                <a:lnTo>
                  <a:pt x="23945" y="133898"/>
                </a:lnTo>
                <a:lnTo>
                  <a:pt x="21032" y="138080"/>
                </a:lnTo>
                <a:lnTo>
                  <a:pt x="14591" y="139334"/>
                </a:lnTo>
                <a:close/>
              </a:path>
              <a:path w="126365" h="139700">
                <a:moveTo>
                  <a:pt x="109348" y="58916"/>
                </a:moveTo>
                <a:lnTo>
                  <a:pt x="104220" y="58613"/>
                </a:lnTo>
                <a:lnTo>
                  <a:pt x="109356" y="58613"/>
                </a:lnTo>
                <a:lnTo>
                  <a:pt x="109348" y="58916"/>
                </a:lnTo>
                <a:close/>
              </a:path>
              <a:path w="126365" h="139700">
                <a:moveTo>
                  <a:pt x="93695" y="77142"/>
                </a:moveTo>
                <a:lnTo>
                  <a:pt x="87084" y="75716"/>
                </a:lnTo>
                <a:lnTo>
                  <a:pt x="93887" y="75716"/>
                </a:lnTo>
                <a:lnTo>
                  <a:pt x="93695" y="77142"/>
                </a:lnTo>
                <a:close/>
              </a:path>
              <a:path w="126365" h="139700">
                <a:moveTo>
                  <a:pt x="68796" y="93619"/>
                </a:moveTo>
                <a:lnTo>
                  <a:pt x="20504" y="93619"/>
                </a:lnTo>
                <a:lnTo>
                  <a:pt x="22091" y="91926"/>
                </a:lnTo>
                <a:lnTo>
                  <a:pt x="21249" y="90965"/>
                </a:lnTo>
                <a:lnTo>
                  <a:pt x="73873" y="90965"/>
                </a:lnTo>
                <a:lnTo>
                  <a:pt x="68796" y="93619"/>
                </a:lnTo>
                <a:close/>
              </a:path>
              <a:path w="126365" h="139700">
                <a:moveTo>
                  <a:pt x="56114" y="105636"/>
                </a:moveTo>
                <a:lnTo>
                  <a:pt x="49158" y="105636"/>
                </a:lnTo>
                <a:lnTo>
                  <a:pt x="49583" y="105420"/>
                </a:lnTo>
                <a:lnTo>
                  <a:pt x="50105" y="105302"/>
                </a:lnTo>
                <a:lnTo>
                  <a:pt x="48277" y="104669"/>
                </a:lnTo>
                <a:lnTo>
                  <a:pt x="57377" y="104669"/>
                </a:lnTo>
                <a:lnTo>
                  <a:pt x="56114" y="105636"/>
                </a:lnTo>
                <a:close/>
              </a:path>
              <a:path w="126365" h="139700">
                <a:moveTo>
                  <a:pt x="35036" y="130441"/>
                </a:moveTo>
                <a:lnTo>
                  <a:pt x="27401" y="122770"/>
                </a:lnTo>
                <a:lnTo>
                  <a:pt x="44838" y="122770"/>
                </a:lnTo>
                <a:lnTo>
                  <a:pt x="44673" y="123967"/>
                </a:lnTo>
                <a:lnTo>
                  <a:pt x="35610" y="123967"/>
                </a:lnTo>
                <a:lnTo>
                  <a:pt x="35036" y="130441"/>
                </a:lnTo>
                <a:close/>
              </a:path>
              <a:path w="126365" h="139700">
                <a:moveTo>
                  <a:pt x="44623" y="124332"/>
                </a:moveTo>
                <a:lnTo>
                  <a:pt x="35610" y="123967"/>
                </a:lnTo>
                <a:lnTo>
                  <a:pt x="44673" y="123967"/>
                </a:lnTo>
                <a:lnTo>
                  <a:pt x="44623" y="124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22217" y="3575655"/>
            <a:ext cx="118745" cy="67945"/>
          </a:xfrm>
          <a:custGeom>
            <a:avLst/>
            <a:gdLst/>
            <a:ahLst/>
            <a:cxnLst/>
            <a:rect l="l" t="t" r="r" b="b"/>
            <a:pathLst>
              <a:path w="118744" h="67945">
                <a:moveTo>
                  <a:pt x="116011" y="11695"/>
                </a:moveTo>
                <a:lnTo>
                  <a:pt x="39573" y="11695"/>
                </a:lnTo>
                <a:lnTo>
                  <a:pt x="44058" y="6573"/>
                </a:lnTo>
                <a:lnTo>
                  <a:pt x="43924" y="6127"/>
                </a:lnTo>
                <a:lnTo>
                  <a:pt x="51474" y="4185"/>
                </a:lnTo>
                <a:lnTo>
                  <a:pt x="58708" y="0"/>
                </a:lnTo>
                <a:lnTo>
                  <a:pt x="68552" y="3783"/>
                </a:lnTo>
                <a:lnTo>
                  <a:pt x="102455" y="3783"/>
                </a:lnTo>
                <a:lnTo>
                  <a:pt x="104852" y="8644"/>
                </a:lnTo>
                <a:lnTo>
                  <a:pt x="116056" y="10759"/>
                </a:lnTo>
                <a:lnTo>
                  <a:pt x="116011" y="11695"/>
                </a:lnTo>
                <a:close/>
              </a:path>
              <a:path w="118744" h="67945">
                <a:moveTo>
                  <a:pt x="102455" y="3783"/>
                </a:moveTo>
                <a:lnTo>
                  <a:pt x="68552" y="3783"/>
                </a:lnTo>
                <a:lnTo>
                  <a:pt x="70792" y="3150"/>
                </a:lnTo>
                <a:lnTo>
                  <a:pt x="72504" y="2531"/>
                </a:lnTo>
                <a:lnTo>
                  <a:pt x="79766" y="604"/>
                </a:lnTo>
                <a:lnTo>
                  <a:pt x="87057" y="93"/>
                </a:lnTo>
                <a:lnTo>
                  <a:pt x="94436" y="864"/>
                </a:lnTo>
                <a:lnTo>
                  <a:pt x="101963" y="2785"/>
                </a:lnTo>
                <a:lnTo>
                  <a:pt x="102455" y="3783"/>
                </a:lnTo>
                <a:close/>
              </a:path>
              <a:path w="118744" h="67945">
                <a:moveTo>
                  <a:pt x="0" y="58756"/>
                </a:moveTo>
                <a:lnTo>
                  <a:pt x="177" y="51217"/>
                </a:lnTo>
                <a:lnTo>
                  <a:pt x="1041" y="44548"/>
                </a:lnTo>
                <a:lnTo>
                  <a:pt x="2162" y="38434"/>
                </a:lnTo>
                <a:lnTo>
                  <a:pt x="3137" y="32332"/>
                </a:lnTo>
                <a:lnTo>
                  <a:pt x="3540" y="28929"/>
                </a:lnTo>
                <a:lnTo>
                  <a:pt x="6611" y="25810"/>
                </a:lnTo>
                <a:lnTo>
                  <a:pt x="4937" y="21692"/>
                </a:lnTo>
                <a:lnTo>
                  <a:pt x="4621" y="20873"/>
                </a:lnTo>
                <a:lnTo>
                  <a:pt x="5605" y="18834"/>
                </a:lnTo>
                <a:lnTo>
                  <a:pt x="10734" y="16085"/>
                </a:lnTo>
                <a:lnTo>
                  <a:pt x="10361" y="11503"/>
                </a:lnTo>
                <a:lnTo>
                  <a:pt x="12227" y="7255"/>
                </a:lnTo>
                <a:lnTo>
                  <a:pt x="24425" y="15534"/>
                </a:lnTo>
                <a:lnTo>
                  <a:pt x="115826" y="15534"/>
                </a:lnTo>
                <a:lnTo>
                  <a:pt x="115837" y="16085"/>
                </a:lnTo>
                <a:lnTo>
                  <a:pt x="117021" y="21258"/>
                </a:lnTo>
                <a:lnTo>
                  <a:pt x="112276" y="30200"/>
                </a:lnTo>
                <a:lnTo>
                  <a:pt x="118295" y="32332"/>
                </a:lnTo>
                <a:lnTo>
                  <a:pt x="116611" y="40953"/>
                </a:lnTo>
                <a:lnTo>
                  <a:pt x="116295" y="45499"/>
                </a:lnTo>
                <a:lnTo>
                  <a:pt x="115575" y="51421"/>
                </a:lnTo>
                <a:lnTo>
                  <a:pt x="16389" y="51421"/>
                </a:lnTo>
                <a:lnTo>
                  <a:pt x="15873" y="52623"/>
                </a:lnTo>
                <a:lnTo>
                  <a:pt x="16217" y="52679"/>
                </a:lnTo>
                <a:lnTo>
                  <a:pt x="16600" y="52797"/>
                </a:lnTo>
                <a:lnTo>
                  <a:pt x="113775" y="52797"/>
                </a:lnTo>
                <a:lnTo>
                  <a:pt x="112265" y="53901"/>
                </a:lnTo>
                <a:lnTo>
                  <a:pt x="6247" y="53901"/>
                </a:lnTo>
                <a:lnTo>
                  <a:pt x="4718" y="53920"/>
                </a:lnTo>
                <a:lnTo>
                  <a:pt x="3061" y="55084"/>
                </a:lnTo>
                <a:lnTo>
                  <a:pt x="2268" y="56257"/>
                </a:lnTo>
                <a:lnTo>
                  <a:pt x="0" y="58756"/>
                </a:lnTo>
                <a:close/>
              </a:path>
              <a:path w="118744" h="67945">
                <a:moveTo>
                  <a:pt x="115826" y="15534"/>
                </a:moveTo>
                <a:lnTo>
                  <a:pt x="24425" y="15534"/>
                </a:lnTo>
                <a:lnTo>
                  <a:pt x="27994" y="7887"/>
                </a:lnTo>
                <a:lnTo>
                  <a:pt x="29917" y="8081"/>
                </a:lnTo>
                <a:lnTo>
                  <a:pt x="32505" y="8081"/>
                </a:lnTo>
                <a:lnTo>
                  <a:pt x="36001" y="9098"/>
                </a:lnTo>
                <a:lnTo>
                  <a:pt x="37476" y="10424"/>
                </a:lnTo>
                <a:lnTo>
                  <a:pt x="39573" y="11695"/>
                </a:lnTo>
                <a:lnTo>
                  <a:pt x="116011" y="11695"/>
                </a:lnTo>
                <a:lnTo>
                  <a:pt x="115826" y="15534"/>
                </a:lnTo>
                <a:close/>
              </a:path>
              <a:path w="118744" h="67945">
                <a:moveTo>
                  <a:pt x="32505" y="8081"/>
                </a:moveTo>
                <a:lnTo>
                  <a:pt x="29917" y="8081"/>
                </a:lnTo>
                <a:lnTo>
                  <a:pt x="32204" y="7993"/>
                </a:lnTo>
                <a:lnTo>
                  <a:pt x="32505" y="8081"/>
                </a:lnTo>
                <a:close/>
              </a:path>
              <a:path w="118744" h="67945">
                <a:moveTo>
                  <a:pt x="113775" y="52797"/>
                </a:moveTo>
                <a:lnTo>
                  <a:pt x="16600" y="52797"/>
                </a:lnTo>
                <a:lnTo>
                  <a:pt x="17068" y="52679"/>
                </a:lnTo>
                <a:lnTo>
                  <a:pt x="17137" y="52257"/>
                </a:lnTo>
                <a:lnTo>
                  <a:pt x="17260" y="51997"/>
                </a:lnTo>
                <a:lnTo>
                  <a:pt x="16389" y="51421"/>
                </a:lnTo>
                <a:lnTo>
                  <a:pt x="115575" y="51421"/>
                </a:lnTo>
                <a:lnTo>
                  <a:pt x="113775" y="52797"/>
                </a:lnTo>
                <a:close/>
              </a:path>
              <a:path w="118744" h="67945">
                <a:moveTo>
                  <a:pt x="4697" y="66136"/>
                </a:moveTo>
                <a:lnTo>
                  <a:pt x="4189" y="64710"/>
                </a:lnTo>
                <a:lnTo>
                  <a:pt x="3454" y="63600"/>
                </a:lnTo>
                <a:lnTo>
                  <a:pt x="5015" y="61299"/>
                </a:lnTo>
                <a:lnTo>
                  <a:pt x="6861" y="59754"/>
                </a:lnTo>
                <a:lnTo>
                  <a:pt x="8295" y="57014"/>
                </a:lnTo>
                <a:lnTo>
                  <a:pt x="7291" y="55297"/>
                </a:lnTo>
                <a:lnTo>
                  <a:pt x="6247" y="53901"/>
                </a:lnTo>
                <a:lnTo>
                  <a:pt x="112265" y="53901"/>
                </a:lnTo>
                <a:lnTo>
                  <a:pt x="110831" y="54949"/>
                </a:lnTo>
                <a:lnTo>
                  <a:pt x="104957" y="59135"/>
                </a:lnTo>
                <a:lnTo>
                  <a:pt x="104102" y="59209"/>
                </a:lnTo>
                <a:lnTo>
                  <a:pt x="52459" y="59209"/>
                </a:lnTo>
                <a:lnTo>
                  <a:pt x="51206" y="59853"/>
                </a:lnTo>
                <a:lnTo>
                  <a:pt x="49474" y="60139"/>
                </a:lnTo>
                <a:lnTo>
                  <a:pt x="49245" y="60548"/>
                </a:lnTo>
                <a:lnTo>
                  <a:pt x="28070" y="60548"/>
                </a:lnTo>
                <a:lnTo>
                  <a:pt x="26826" y="61602"/>
                </a:lnTo>
                <a:lnTo>
                  <a:pt x="15662" y="61602"/>
                </a:lnTo>
                <a:lnTo>
                  <a:pt x="13691" y="62118"/>
                </a:lnTo>
                <a:lnTo>
                  <a:pt x="11443" y="62508"/>
                </a:lnTo>
                <a:lnTo>
                  <a:pt x="7740" y="63953"/>
                </a:lnTo>
                <a:lnTo>
                  <a:pt x="6324" y="65125"/>
                </a:lnTo>
                <a:lnTo>
                  <a:pt x="4697" y="66136"/>
                </a:lnTo>
                <a:close/>
              </a:path>
              <a:path w="118744" h="67945">
                <a:moveTo>
                  <a:pt x="60976" y="66390"/>
                </a:moveTo>
                <a:lnTo>
                  <a:pt x="53924" y="65448"/>
                </a:lnTo>
                <a:lnTo>
                  <a:pt x="52459" y="59209"/>
                </a:lnTo>
                <a:lnTo>
                  <a:pt x="104102" y="59209"/>
                </a:lnTo>
                <a:lnTo>
                  <a:pt x="92635" y="60214"/>
                </a:lnTo>
                <a:lnTo>
                  <a:pt x="92658" y="60443"/>
                </a:lnTo>
                <a:lnTo>
                  <a:pt x="65538" y="60443"/>
                </a:lnTo>
                <a:lnTo>
                  <a:pt x="60976" y="66390"/>
                </a:lnTo>
                <a:close/>
              </a:path>
              <a:path w="118744" h="67945">
                <a:moveTo>
                  <a:pt x="69134" y="67698"/>
                </a:moveTo>
                <a:lnTo>
                  <a:pt x="65538" y="60443"/>
                </a:lnTo>
                <a:lnTo>
                  <a:pt x="92658" y="60443"/>
                </a:lnTo>
                <a:lnTo>
                  <a:pt x="92692" y="60778"/>
                </a:lnTo>
                <a:lnTo>
                  <a:pt x="92368" y="61125"/>
                </a:lnTo>
                <a:lnTo>
                  <a:pt x="79670" y="61125"/>
                </a:lnTo>
                <a:lnTo>
                  <a:pt x="78253" y="62682"/>
                </a:lnTo>
                <a:lnTo>
                  <a:pt x="77162" y="64566"/>
                </a:lnTo>
                <a:lnTo>
                  <a:pt x="73700" y="66681"/>
                </a:lnTo>
                <a:lnTo>
                  <a:pt x="71366" y="66986"/>
                </a:lnTo>
                <a:lnTo>
                  <a:pt x="69134" y="67698"/>
                </a:lnTo>
                <a:close/>
              </a:path>
              <a:path w="118744" h="67945">
                <a:moveTo>
                  <a:pt x="42692" y="66259"/>
                </a:moveTo>
                <a:lnTo>
                  <a:pt x="37811" y="64089"/>
                </a:lnTo>
                <a:lnTo>
                  <a:pt x="37495" y="63667"/>
                </a:lnTo>
                <a:lnTo>
                  <a:pt x="28070" y="60548"/>
                </a:lnTo>
                <a:lnTo>
                  <a:pt x="49245" y="60548"/>
                </a:lnTo>
                <a:lnTo>
                  <a:pt x="46327" y="65770"/>
                </a:lnTo>
                <a:lnTo>
                  <a:pt x="42692" y="66259"/>
                </a:lnTo>
                <a:close/>
              </a:path>
              <a:path w="118744" h="67945">
                <a:moveTo>
                  <a:pt x="86061" y="67872"/>
                </a:moveTo>
                <a:lnTo>
                  <a:pt x="79670" y="61125"/>
                </a:lnTo>
                <a:lnTo>
                  <a:pt x="92368" y="61125"/>
                </a:lnTo>
                <a:lnTo>
                  <a:pt x="86061" y="67872"/>
                </a:lnTo>
                <a:close/>
              </a:path>
              <a:path w="118744" h="67945">
                <a:moveTo>
                  <a:pt x="19852" y="67513"/>
                </a:moveTo>
                <a:lnTo>
                  <a:pt x="15662" y="61602"/>
                </a:lnTo>
                <a:lnTo>
                  <a:pt x="26826" y="61602"/>
                </a:lnTo>
                <a:lnTo>
                  <a:pt x="19852" y="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65920" y="3998076"/>
            <a:ext cx="94452" cy="11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419514" y="4217652"/>
            <a:ext cx="73025" cy="118110"/>
          </a:xfrm>
          <a:custGeom>
            <a:avLst/>
            <a:gdLst/>
            <a:ahLst/>
            <a:cxnLst/>
            <a:rect l="l" t="t" r="r" b="b"/>
            <a:pathLst>
              <a:path w="73025" h="118110">
                <a:moveTo>
                  <a:pt x="24083" y="12687"/>
                </a:moveTo>
                <a:lnTo>
                  <a:pt x="10208" y="12687"/>
                </a:lnTo>
                <a:lnTo>
                  <a:pt x="12265" y="9933"/>
                </a:lnTo>
                <a:lnTo>
                  <a:pt x="13577" y="6412"/>
                </a:lnTo>
                <a:lnTo>
                  <a:pt x="15834" y="5655"/>
                </a:lnTo>
                <a:lnTo>
                  <a:pt x="19125" y="4514"/>
                </a:lnTo>
                <a:lnTo>
                  <a:pt x="21229" y="2176"/>
                </a:lnTo>
                <a:lnTo>
                  <a:pt x="25086" y="0"/>
                </a:lnTo>
                <a:lnTo>
                  <a:pt x="27029" y="899"/>
                </a:lnTo>
                <a:lnTo>
                  <a:pt x="28971" y="1165"/>
                </a:lnTo>
                <a:lnTo>
                  <a:pt x="26973" y="5655"/>
                </a:lnTo>
                <a:lnTo>
                  <a:pt x="25430" y="8707"/>
                </a:lnTo>
                <a:lnTo>
                  <a:pt x="24083" y="12687"/>
                </a:lnTo>
                <a:close/>
              </a:path>
              <a:path w="73025" h="118110">
                <a:moveTo>
                  <a:pt x="37458" y="112873"/>
                </a:moveTo>
                <a:lnTo>
                  <a:pt x="37114" y="112005"/>
                </a:lnTo>
                <a:lnTo>
                  <a:pt x="36893" y="111211"/>
                </a:lnTo>
                <a:lnTo>
                  <a:pt x="36300" y="110808"/>
                </a:lnTo>
                <a:lnTo>
                  <a:pt x="29592" y="106027"/>
                </a:lnTo>
                <a:lnTo>
                  <a:pt x="26522" y="98833"/>
                </a:lnTo>
                <a:lnTo>
                  <a:pt x="20437" y="85217"/>
                </a:lnTo>
                <a:lnTo>
                  <a:pt x="16878" y="78903"/>
                </a:lnTo>
                <a:lnTo>
                  <a:pt x="20742" y="71964"/>
                </a:lnTo>
                <a:lnTo>
                  <a:pt x="18341" y="70581"/>
                </a:lnTo>
                <a:lnTo>
                  <a:pt x="15940" y="70073"/>
                </a:lnTo>
                <a:lnTo>
                  <a:pt x="12193" y="58289"/>
                </a:lnTo>
                <a:lnTo>
                  <a:pt x="8907" y="47653"/>
                </a:lnTo>
                <a:lnTo>
                  <a:pt x="0" y="18566"/>
                </a:lnTo>
                <a:lnTo>
                  <a:pt x="1962" y="11863"/>
                </a:lnTo>
                <a:lnTo>
                  <a:pt x="7836" y="4204"/>
                </a:lnTo>
                <a:lnTo>
                  <a:pt x="10208" y="12687"/>
                </a:lnTo>
                <a:lnTo>
                  <a:pt x="24083" y="12687"/>
                </a:lnTo>
                <a:lnTo>
                  <a:pt x="23995" y="12947"/>
                </a:lnTo>
                <a:lnTo>
                  <a:pt x="25344" y="14287"/>
                </a:lnTo>
                <a:lnTo>
                  <a:pt x="25928" y="15391"/>
                </a:lnTo>
                <a:lnTo>
                  <a:pt x="33952" y="15391"/>
                </a:lnTo>
                <a:lnTo>
                  <a:pt x="33314" y="19843"/>
                </a:lnTo>
                <a:lnTo>
                  <a:pt x="35036" y="21779"/>
                </a:lnTo>
                <a:lnTo>
                  <a:pt x="20398" y="21779"/>
                </a:lnTo>
                <a:lnTo>
                  <a:pt x="20146" y="21828"/>
                </a:lnTo>
                <a:lnTo>
                  <a:pt x="18495" y="21828"/>
                </a:lnTo>
                <a:lnTo>
                  <a:pt x="16523" y="23874"/>
                </a:lnTo>
                <a:lnTo>
                  <a:pt x="15261" y="25666"/>
                </a:lnTo>
                <a:lnTo>
                  <a:pt x="13901" y="27359"/>
                </a:lnTo>
                <a:lnTo>
                  <a:pt x="15930" y="29300"/>
                </a:lnTo>
                <a:lnTo>
                  <a:pt x="40417" y="29300"/>
                </a:lnTo>
                <a:lnTo>
                  <a:pt x="41236" y="30633"/>
                </a:lnTo>
                <a:lnTo>
                  <a:pt x="42423" y="31750"/>
                </a:lnTo>
                <a:lnTo>
                  <a:pt x="46977" y="32171"/>
                </a:lnTo>
                <a:lnTo>
                  <a:pt x="48469" y="34243"/>
                </a:lnTo>
                <a:lnTo>
                  <a:pt x="48421" y="42416"/>
                </a:lnTo>
                <a:lnTo>
                  <a:pt x="50976" y="45813"/>
                </a:lnTo>
                <a:lnTo>
                  <a:pt x="54277" y="49311"/>
                </a:lnTo>
                <a:lnTo>
                  <a:pt x="59254" y="55156"/>
                </a:lnTo>
                <a:lnTo>
                  <a:pt x="63267" y="61486"/>
                </a:lnTo>
                <a:lnTo>
                  <a:pt x="66041" y="68490"/>
                </a:lnTo>
                <a:lnTo>
                  <a:pt x="67299" y="76354"/>
                </a:lnTo>
                <a:lnTo>
                  <a:pt x="67595" y="82128"/>
                </a:lnTo>
                <a:lnTo>
                  <a:pt x="70676" y="87759"/>
                </a:lnTo>
                <a:lnTo>
                  <a:pt x="72522" y="93513"/>
                </a:lnTo>
                <a:lnTo>
                  <a:pt x="72566" y="95243"/>
                </a:lnTo>
                <a:lnTo>
                  <a:pt x="65623" y="95243"/>
                </a:lnTo>
                <a:lnTo>
                  <a:pt x="69346" y="103993"/>
                </a:lnTo>
                <a:lnTo>
                  <a:pt x="69216" y="104235"/>
                </a:lnTo>
                <a:lnTo>
                  <a:pt x="45953" y="104235"/>
                </a:lnTo>
                <a:lnTo>
                  <a:pt x="45417" y="104800"/>
                </a:lnTo>
                <a:lnTo>
                  <a:pt x="44825" y="105308"/>
                </a:lnTo>
                <a:lnTo>
                  <a:pt x="44308" y="106132"/>
                </a:lnTo>
                <a:lnTo>
                  <a:pt x="44767" y="106648"/>
                </a:lnTo>
                <a:lnTo>
                  <a:pt x="44958" y="107020"/>
                </a:lnTo>
                <a:lnTo>
                  <a:pt x="67724" y="107020"/>
                </a:lnTo>
                <a:lnTo>
                  <a:pt x="67166" y="108061"/>
                </a:lnTo>
                <a:lnTo>
                  <a:pt x="58745" y="108061"/>
                </a:lnTo>
                <a:lnTo>
                  <a:pt x="57037" y="112005"/>
                </a:lnTo>
                <a:lnTo>
                  <a:pt x="41467" y="112005"/>
                </a:lnTo>
                <a:lnTo>
                  <a:pt x="37458" y="112873"/>
                </a:lnTo>
                <a:close/>
              </a:path>
              <a:path w="73025" h="118110">
                <a:moveTo>
                  <a:pt x="33952" y="15391"/>
                </a:moveTo>
                <a:lnTo>
                  <a:pt x="25928" y="15391"/>
                </a:lnTo>
                <a:lnTo>
                  <a:pt x="27660" y="13741"/>
                </a:lnTo>
                <a:lnTo>
                  <a:pt x="29460" y="12142"/>
                </a:lnTo>
                <a:lnTo>
                  <a:pt x="30483" y="10610"/>
                </a:lnTo>
                <a:lnTo>
                  <a:pt x="32424" y="10877"/>
                </a:lnTo>
                <a:lnTo>
                  <a:pt x="34385" y="12364"/>
                </a:lnTo>
                <a:lnTo>
                  <a:pt x="33952" y="15391"/>
                </a:lnTo>
                <a:close/>
              </a:path>
              <a:path w="73025" h="118110">
                <a:moveTo>
                  <a:pt x="40417" y="29300"/>
                </a:moveTo>
                <a:lnTo>
                  <a:pt x="15930" y="29300"/>
                </a:lnTo>
                <a:lnTo>
                  <a:pt x="17499" y="27682"/>
                </a:lnTo>
                <a:lnTo>
                  <a:pt x="19203" y="26169"/>
                </a:lnTo>
                <a:lnTo>
                  <a:pt x="20972" y="23874"/>
                </a:lnTo>
                <a:lnTo>
                  <a:pt x="20494" y="22659"/>
                </a:lnTo>
                <a:lnTo>
                  <a:pt x="20398" y="21779"/>
                </a:lnTo>
                <a:lnTo>
                  <a:pt x="35036" y="21779"/>
                </a:lnTo>
                <a:lnTo>
                  <a:pt x="37495" y="24544"/>
                </a:lnTo>
                <a:lnTo>
                  <a:pt x="40417" y="29300"/>
                </a:lnTo>
                <a:close/>
              </a:path>
              <a:path w="73025" h="118110">
                <a:moveTo>
                  <a:pt x="19584" y="21939"/>
                </a:moveTo>
                <a:lnTo>
                  <a:pt x="18495" y="21828"/>
                </a:lnTo>
                <a:lnTo>
                  <a:pt x="20146" y="21828"/>
                </a:lnTo>
                <a:lnTo>
                  <a:pt x="19584" y="21939"/>
                </a:lnTo>
                <a:close/>
              </a:path>
              <a:path w="73025" h="118110">
                <a:moveTo>
                  <a:pt x="72608" y="96887"/>
                </a:moveTo>
                <a:lnTo>
                  <a:pt x="65623" y="95243"/>
                </a:lnTo>
                <a:lnTo>
                  <a:pt x="72566" y="95243"/>
                </a:lnTo>
                <a:lnTo>
                  <a:pt x="72608" y="96887"/>
                </a:lnTo>
                <a:close/>
              </a:path>
              <a:path w="73025" h="118110">
                <a:moveTo>
                  <a:pt x="67724" y="107020"/>
                </a:moveTo>
                <a:lnTo>
                  <a:pt x="44958" y="107020"/>
                </a:lnTo>
                <a:lnTo>
                  <a:pt x="46403" y="105376"/>
                </a:lnTo>
                <a:lnTo>
                  <a:pt x="46087" y="104613"/>
                </a:lnTo>
                <a:lnTo>
                  <a:pt x="45953" y="104235"/>
                </a:lnTo>
                <a:lnTo>
                  <a:pt x="69216" y="104235"/>
                </a:lnTo>
                <a:lnTo>
                  <a:pt x="67724" y="107020"/>
                </a:lnTo>
                <a:close/>
              </a:path>
              <a:path w="73025" h="118110">
                <a:moveTo>
                  <a:pt x="67126" y="108136"/>
                </a:moveTo>
                <a:lnTo>
                  <a:pt x="58745" y="108061"/>
                </a:lnTo>
                <a:lnTo>
                  <a:pt x="67166" y="108061"/>
                </a:lnTo>
                <a:close/>
              </a:path>
              <a:path w="73025" h="118110">
                <a:moveTo>
                  <a:pt x="45724" y="117511"/>
                </a:moveTo>
                <a:lnTo>
                  <a:pt x="41467" y="112005"/>
                </a:lnTo>
                <a:lnTo>
                  <a:pt x="57037" y="112005"/>
                </a:lnTo>
                <a:lnTo>
                  <a:pt x="56868" y="112396"/>
                </a:lnTo>
                <a:lnTo>
                  <a:pt x="49579" y="112396"/>
                </a:lnTo>
                <a:lnTo>
                  <a:pt x="45724" y="117511"/>
                </a:lnTo>
                <a:close/>
              </a:path>
              <a:path w="73025" h="118110">
                <a:moveTo>
                  <a:pt x="55627" y="115261"/>
                </a:moveTo>
                <a:lnTo>
                  <a:pt x="49579" y="112396"/>
                </a:lnTo>
                <a:lnTo>
                  <a:pt x="56868" y="112396"/>
                </a:lnTo>
                <a:lnTo>
                  <a:pt x="55627" y="115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73733" y="3882262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7959" y="6511"/>
                </a:moveTo>
                <a:lnTo>
                  <a:pt x="5298" y="5010"/>
                </a:lnTo>
                <a:lnTo>
                  <a:pt x="2650" y="3478"/>
                </a:lnTo>
                <a:lnTo>
                  <a:pt x="0" y="1990"/>
                </a:lnTo>
                <a:lnTo>
                  <a:pt x="468" y="1308"/>
                </a:lnTo>
                <a:lnTo>
                  <a:pt x="1426" y="0"/>
                </a:lnTo>
                <a:lnTo>
                  <a:pt x="8687" y="5358"/>
                </a:lnTo>
                <a:lnTo>
                  <a:pt x="7959" y="6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719301" y="4122905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2302" y="5116"/>
                </a:moveTo>
                <a:lnTo>
                  <a:pt x="67" y="4986"/>
                </a:lnTo>
                <a:lnTo>
                  <a:pt x="0" y="4527"/>
                </a:lnTo>
                <a:lnTo>
                  <a:pt x="312" y="1122"/>
                </a:lnTo>
                <a:lnTo>
                  <a:pt x="2053" y="0"/>
                </a:lnTo>
                <a:lnTo>
                  <a:pt x="6004" y="6"/>
                </a:lnTo>
                <a:lnTo>
                  <a:pt x="6406" y="2065"/>
                </a:lnTo>
                <a:lnTo>
                  <a:pt x="5870" y="4527"/>
                </a:lnTo>
                <a:lnTo>
                  <a:pt x="5890" y="4682"/>
                </a:lnTo>
                <a:lnTo>
                  <a:pt x="5458" y="4806"/>
                </a:lnTo>
                <a:lnTo>
                  <a:pt x="5039" y="4986"/>
                </a:lnTo>
                <a:lnTo>
                  <a:pt x="2302" y="5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89823" y="441741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4325" y="7199"/>
                </a:moveTo>
                <a:lnTo>
                  <a:pt x="353" y="5704"/>
                </a:lnTo>
                <a:lnTo>
                  <a:pt x="0" y="3218"/>
                </a:lnTo>
                <a:lnTo>
                  <a:pt x="1589" y="0"/>
                </a:lnTo>
                <a:lnTo>
                  <a:pt x="7043" y="1493"/>
                </a:lnTo>
                <a:lnTo>
                  <a:pt x="6191" y="3310"/>
                </a:lnTo>
                <a:lnTo>
                  <a:pt x="4325" y="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716408" y="3598601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521" y="7887"/>
                </a:moveTo>
                <a:lnTo>
                  <a:pt x="0" y="7070"/>
                </a:lnTo>
                <a:lnTo>
                  <a:pt x="1311" y="0"/>
                </a:lnTo>
                <a:lnTo>
                  <a:pt x="5521" y="7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844920" y="360196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865" y="4037"/>
                </a:moveTo>
                <a:lnTo>
                  <a:pt x="1187" y="2983"/>
                </a:lnTo>
                <a:lnTo>
                  <a:pt x="0" y="948"/>
                </a:lnTo>
                <a:lnTo>
                  <a:pt x="1379" y="0"/>
                </a:lnTo>
                <a:lnTo>
                  <a:pt x="2402" y="2319"/>
                </a:lnTo>
                <a:lnTo>
                  <a:pt x="2870" y="3528"/>
                </a:lnTo>
                <a:lnTo>
                  <a:pt x="1865" y="4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549940" y="358178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947" y="1240"/>
                </a:moveTo>
                <a:lnTo>
                  <a:pt x="105" y="1215"/>
                </a:lnTo>
                <a:lnTo>
                  <a:pt x="0" y="210"/>
                </a:lnTo>
                <a:lnTo>
                  <a:pt x="775" y="124"/>
                </a:lnTo>
                <a:lnTo>
                  <a:pt x="1530" y="6"/>
                </a:lnTo>
                <a:lnTo>
                  <a:pt x="2363" y="0"/>
                </a:lnTo>
                <a:lnTo>
                  <a:pt x="2489" y="1146"/>
                </a:lnTo>
                <a:lnTo>
                  <a:pt x="947" y="1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577218" y="404116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3176" y="3858"/>
                </a:moveTo>
                <a:lnTo>
                  <a:pt x="1951" y="3280"/>
                </a:lnTo>
                <a:lnTo>
                  <a:pt x="1004" y="2493"/>
                </a:lnTo>
                <a:lnTo>
                  <a:pt x="0" y="1793"/>
                </a:lnTo>
                <a:lnTo>
                  <a:pt x="575" y="1165"/>
                </a:lnTo>
                <a:lnTo>
                  <a:pt x="1186" y="0"/>
                </a:lnTo>
                <a:lnTo>
                  <a:pt x="2745" y="93"/>
                </a:lnTo>
                <a:lnTo>
                  <a:pt x="3722" y="831"/>
                </a:lnTo>
                <a:lnTo>
                  <a:pt x="4841" y="1358"/>
                </a:lnTo>
                <a:lnTo>
                  <a:pt x="3978" y="2537"/>
                </a:lnTo>
                <a:lnTo>
                  <a:pt x="3176" y="3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455441" y="34512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" y="335"/>
                </a:moveTo>
                <a:lnTo>
                  <a:pt x="0" y="0"/>
                </a:lnTo>
                <a:lnTo>
                  <a:pt x="364" y="74"/>
                </a:lnTo>
                <a:lnTo>
                  <a:pt x="277" y="260"/>
                </a:lnTo>
                <a:lnTo>
                  <a:pt x="29" y="335"/>
                </a:lnTo>
                <a:close/>
              </a:path>
              <a:path w="634" h="635">
                <a:moveTo>
                  <a:pt x="210" y="33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455805" y="3448564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4984" y="3999"/>
                </a:moveTo>
                <a:lnTo>
                  <a:pt x="0" y="2802"/>
                </a:lnTo>
                <a:lnTo>
                  <a:pt x="573" y="1761"/>
                </a:lnTo>
                <a:lnTo>
                  <a:pt x="1091" y="185"/>
                </a:lnTo>
                <a:lnTo>
                  <a:pt x="4334" y="0"/>
                </a:lnTo>
                <a:lnTo>
                  <a:pt x="4392" y="2256"/>
                </a:lnTo>
                <a:lnTo>
                  <a:pt x="4984" y="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57646" y="399739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516" y="2082"/>
                </a:moveTo>
                <a:lnTo>
                  <a:pt x="0" y="1574"/>
                </a:lnTo>
                <a:lnTo>
                  <a:pt x="334" y="1004"/>
                </a:lnTo>
                <a:lnTo>
                  <a:pt x="688" y="0"/>
                </a:lnTo>
                <a:lnTo>
                  <a:pt x="1720" y="5"/>
                </a:lnTo>
                <a:lnTo>
                  <a:pt x="2410" y="570"/>
                </a:lnTo>
                <a:lnTo>
                  <a:pt x="3089" y="910"/>
                </a:lnTo>
                <a:lnTo>
                  <a:pt x="2516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89272" y="388912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524" y="2454"/>
                </a:moveTo>
                <a:lnTo>
                  <a:pt x="381" y="2077"/>
                </a:lnTo>
                <a:lnTo>
                  <a:pt x="0" y="1531"/>
                </a:lnTo>
                <a:lnTo>
                  <a:pt x="496" y="811"/>
                </a:lnTo>
                <a:lnTo>
                  <a:pt x="1078" y="421"/>
                </a:lnTo>
                <a:lnTo>
                  <a:pt x="1587" y="0"/>
                </a:lnTo>
                <a:lnTo>
                  <a:pt x="2027" y="1122"/>
                </a:lnTo>
                <a:lnTo>
                  <a:pt x="524" y="2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542260" y="32390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75" y="520"/>
                </a:moveTo>
                <a:lnTo>
                  <a:pt x="0" y="228"/>
                </a:lnTo>
                <a:lnTo>
                  <a:pt x="410" y="0"/>
                </a:lnTo>
                <a:lnTo>
                  <a:pt x="275" y="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540917" y="3239573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6294"/>
                </a:moveTo>
                <a:lnTo>
                  <a:pt x="1615" y="0"/>
                </a:lnTo>
                <a:lnTo>
                  <a:pt x="3187" y="1668"/>
                </a:lnTo>
                <a:lnTo>
                  <a:pt x="3243" y="3398"/>
                </a:lnTo>
                <a:lnTo>
                  <a:pt x="0" y="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60555" y="4450333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236" y="142"/>
                </a:moveTo>
                <a:lnTo>
                  <a:pt x="1550" y="142"/>
                </a:lnTo>
                <a:lnTo>
                  <a:pt x="2219" y="0"/>
                </a:lnTo>
                <a:lnTo>
                  <a:pt x="2236" y="142"/>
                </a:lnTo>
                <a:close/>
              </a:path>
              <a:path w="2540" h="3175">
                <a:moveTo>
                  <a:pt x="248" y="2865"/>
                </a:moveTo>
                <a:lnTo>
                  <a:pt x="248" y="2065"/>
                </a:lnTo>
                <a:lnTo>
                  <a:pt x="0" y="1135"/>
                </a:lnTo>
                <a:lnTo>
                  <a:pt x="479" y="99"/>
                </a:lnTo>
                <a:lnTo>
                  <a:pt x="1550" y="142"/>
                </a:lnTo>
                <a:lnTo>
                  <a:pt x="2236" y="142"/>
                </a:lnTo>
                <a:lnTo>
                  <a:pt x="2506" y="2418"/>
                </a:lnTo>
                <a:lnTo>
                  <a:pt x="248" y="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83431" y="442154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738"/>
                </a:moveTo>
                <a:lnTo>
                  <a:pt x="1088" y="0"/>
                </a:lnTo>
                <a:lnTo>
                  <a:pt x="4563" y="2536"/>
                </a:lnTo>
                <a:lnTo>
                  <a:pt x="1413" y="3417"/>
                </a:lnTo>
                <a:lnTo>
                  <a:pt x="0" y="4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261983" y="339037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2202"/>
                </a:moveTo>
                <a:lnTo>
                  <a:pt x="1666" y="0"/>
                </a:lnTo>
                <a:lnTo>
                  <a:pt x="1933" y="410"/>
                </a:lnTo>
                <a:lnTo>
                  <a:pt x="1272" y="1004"/>
                </a:lnTo>
                <a:lnTo>
                  <a:pt x="0" y="2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56768" y="33757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5" y="2368"/>
                </a:moveTo>
                <a:lnTo>
                  <a:pt x="0" y="55"/>
                </a:lnTo>
                <a:lnTo>
                  <a:pt x="1990" y="0"/>
                </a:lnTo>
                <a:lnTo>
                  <a:pt x="1541" y="1258"/>
                </a:lnTo>
                <a:lnTo>
                  <a:pt x="1054" y="2127"/>
                </a:lnTo>
                <a:lnTo>
                  <a:pt x="480" y="2213"/>
                </a:lnTo>
                <a:lnTo>
                  <a:pt x="105" y="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58758" y="33752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77" y="477"/>
                </a:moveTo>
                <a:lnTo>
                  <a:pt x="181" y="0"/>
                </a:lnTo>
                <a:lnTo>
                  <a:pt x="0" y="495"/>
                </a:lnTo>
                <a:lnTo>
                  <a:pt x="162" y="477"/>
                </a:lnTo>
                <a:lnTo>
                  <a:pt x="477" y="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64827" y="345461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004" y="2114"/>
                </a:moveTo>
                <a:lnTo>
                  <a:pt x="0" y="600"/>
                </a:lnTo>
                <a:lnTo>
                  <a:pt x="2170" y="0"/>
                </a:lnTo>
                <a:lnTo>
                  <a:pt x="1004" y="2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67519" y="445857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47" y="1085"/>
                </a:moveTo>
                <a:lnTo>
                  <a:pt x="0" y="681"/>
                </a:lnTo>
                <a:lnTo>
                  <a:pt x="765" y="0"/>
                </a:lnTo>
                <a:lnTo>
                  <a:pt x="747" y="1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845753" y="358938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899"/>
                </a:moveTo>
                <a:lnTo>
                  <a:pt x="7" y="0"/>
                </a:lnTo>
                <a:lnTo>
                  <a:pt x="605" y="290"/>
                </a:lnTo>
                <a:lnTo>
                  <a:pt x="0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764467" y="358142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62" y="1774"/>
                </a:moveTo>
                <a:lnTo>
                  <a:pt x="0" y="0"/>
                </a:lnTo>
                <a:lnTo>
                  <a:pt x="1396" y="632"/>
                </a:lnTo>
                <a:lnTo>
                  <a:pt x="995" y="1029"/>
                </a:lnTo>
                <a:lnTo>
                  <a:pt x="574" y="1389"/>
                </a:lnTo>
                <a:lnTo>
                  <a:pt x="162" y="1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765863" y="35817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411" y="427"/>
                </a:moveTo>
                <a:lnTo>
                  <a:pt x="0" y="260"/>
                </a:lnTo>
                <a:lnTo>
                  <a:pt x="287" y="0"/>
                </a:lnTo>
                <a:lnTo>
                  <a:pt x="411" y="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842585" y="3610223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1934"/>
                </a:moveTo>
                <a:lnTo>
                  <a:pt x="783" y="0"/>
                </a:lnTo>
                <a:lnTo>
                  <a:pt x="888" y="439"/>
                </a:lnTo>
                <a:lnTo>
                  <a:pt x="1137" y="929"/>
                </a:lnTo>
                <a:lnTo>
                  <a:pt x="899" y="1568"/>
                </a:lnTo>
                <a:lnTo>
                  <a:pt x="353" y="1717"/>
                </a:lnTo>
                <a:lnTo>
                  <a:pt x="0" y="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46900" y="3614780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346" y="2828"/>
                </a:moveTo>
                <a:lnTo>
                  <a:pt x="220" y="2096"/>
                </a:lnTo>
                <a:lnTo>
                  <a:pt x="0" y="1346"/>
                </a:lnTo>
                <a:lnTo>
                  <a:pt x="19" y="422"/>
                </a:lnTo>
                <a:lnTo>
                  <a:pt x="660" y="199"/>
                </a:lnTo>
                <a:lnTo>
                  <a:pt x="1004" y="0"/>
                </a:lnTo>
                <a:lnTo>
                  <a:pt x="1396" y="2195"/>
                </a:lnTo>
                <a:lnTo>
                  <a:pt x="346" y="2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61700" y="3352086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803" y="3001"/>
                </a:moveTo>
                <a:lnTo>
                  <a:pt x="508" y="2355"/>
                </a:lnTo>
                <a:lnTo>
                  <a:pt x="47" y="1828"/>
                </a:lnTo>
                <a:lnTo>
                  <a:pt x="0" y="1079"/>
                </a:lnTo>
                <a:lnTo>
                  <a:pt x="96" y="632"/>
                </a:lnTo>
                <a:lnTo>
                  <a:pt x="1069" y="346"/>
                </a:lnTo>
                <a:lnTo>
                  <a:pt x="1646" y="0"/>
                </a:lnTo>
                <a:lnTo>
                  <a:pt x="1826" y="384"/>
                </a:lnTo>
                <a:lnTo>
                  <a:pt x="2247" y="880"/>
                </a:lnTo>
                <a:lnTo>
                  <a:pt x="1816" y="1828"/>
                </a:lnTo>
                <a:lnTo>
                  <a:pt x="1261" y="2400"/>
                </a:lnTo>
                <a:lnTo>
                  <a:pt x="803" y="3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524959" y="364843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015" y="1426"/>
                </a:moveTo>
                <a:lnTo>
                  <a:pt x="173" y="1376"/>
                </a:lnTo>
                <a:lnTo>
                  <a:pt x="87" y="619"/>
                </a:lnTo>
                <a:lnTo>
                  <a:pt x="0" y="210"/>
                </a:lnTo>
                <a:lnTo>
                  <a:pt x="756" y="124"/>
                </a:lnTo>
                <a:lnTo>
                  <a:pt x="1504" y="0"/>
                </a:lnTo>
                <a:lnTo>
                  <a:pt x="2355" y="25"/>
                </a:lnTo>
                <a:lnTo>
                  <a:pt x="2489" y="1215"/>
                </a:lnTo>
                <a:lnTo>
                  <a:pt x="1771" y="1290"/>
                </a:lnTo>
                <a:lnTo>
                  <a:pt x="1015" y="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558149" y="3823350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0" y="4625"/>
                </a:moveTo>
                <a:lnTo>
                  <a:pt x="1647" y="0"/>
                </a:lnTo>
                <a:lnTo>
                  <a:pt x="3312" y="1624"/>
                </a:lnTo>
                <a:lnTo>
                  <a:pt x="3454" y="3087"/>
                </a:lnTo>
                <a:lnTo>
                  <a:pt x="0" y="4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99979" y="358502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512"/>
                </a:moveTo>
                <a:lnTo>
                  <a:pt x="719" y="0"/>
                </a:lnTo>
                <a:lnTo>
                  <a:pt x="765" y="346"/>
                </a:lnTo>
                <a:lnTo>
                  <a:pt x="699" y="1240"/>
                </a:lnTo>
                <a:lnTo>
                  <a:pt x="279" y="1339"/>
                </a:lnTo>
                <a:lnTo>
                  <a:pt x="0" y="1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398600" y="399715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27" y="260"/>
                </a:moveTo>
                <a:lnTo>
                  <a:pt x="0" y="0"/>
                </a:lnTo>
                <a:lnTo>
                  <a:pt x="747" y="198"/>
                </a:lnTo>
                <a:lnTo>
                  <a:pt x="27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399347" y="3997206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15" y="527"/>
                </a:moveTo>
                <a:lnTo>
                  <a:pt x="0" y="154"/>
                </a:lnTo>
                <a:lnTo>
                  <a:pt x="1541" y="0"/>
                </a:lnTo>
                <a:lnTo>
                  <a:pt x="1415" y="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22501" y="380686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34" y="1400"/>
                </a:moveTo>
                <a:lnTo>
                  <a:pt x="0" y="247"/>
                </a:lnTo>
                <a:lnTo>
                  <a:pt x="708" y="148"/>
                </a:lnTo>
                <a:lnTo>
                  <a:pt x="1416" y="0"/>
                </a:lnTo>
                <a:lnTo>
                  <a:pt x="2105" y="55"/>
                </a:lnTo>
                <a:lnTo>
                  <a:pt x="2286" y="55"/>
                </a:lnTo>
                <a:lnTo>
                  <a:pt x="2421" y="718"/>
                </a:lnTo>
                <a:lnTo>
                  <a:pt x="2582" y="1090"/>
                </a:lnTo>
                <a:lnTo>
                  <a:pt x="334" y="1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725526" y="4127275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905" y="396"/>
                </a:moveTo>
                <a:lnTo>
                  <a:pt x="0" y="191"/>
                </a:lnTo>
                <a:lnTo>
                  <a:pt x="554" y="0"/>
                </a:lnTo>
                <a:lnTo>
                  <a:pt x="1196" y="30"/>
                </a:lnTo>
                <a:lnTo>
                  <a:pt x="1549" y="247"/>
                </a:lnTo>
                <a:lnTo>
                  <a:pt x="1905" y="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725172" y="412743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0" y="148"/>
                </a:moveTo>
                <a:lnTo>
                  <a:pt x="0" y="0"/>
                </a:lnTo>
                <a:lnTo>
                  <a:pt x="353" y="36"/>
                </a:lnTo>
                <a:lnTo>
                  <a:pt x="20" y="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55512" y="3932740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544" y="3031"/>
                </a:moveTo>
                <a:lnTo>
                  <a:pt x="1689" y="2287"/>
                </a:lnTo>
                <a:lnTo>
                  <a:pt x="841" y="1637"/>
                </a:lnTo>
                <a:lnTo>
                  <a:pt x="0" y="706"/>
                </a:lnTo>
                <a:lnTo>
                  <a:pt x="344" y="0"/>
                </a:lnTo>
                <a:lnTo>
                  <a:pt x="995" y="260"/>
                </a:lnTo>
                <a:lnTo>
                  <a:pt x="1962" y="1022"/>
                </a:lnTo>
                <a:lnTo>
                  <a:pt x="3205" y="2287"/>
                </a:lnTo>
                <a:lnTo>
                  <a:pt x="2544" y="3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36319" y="399609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800"/>
                </a:moveTo>
                <a:lnTo>
                  <a:pt x="1683" y="0"/>
                </a:lnTo>
                <a:lnTo>
                  <a:pt x="1511" y="254"/>
                </a:lnTo>
                <a:lnTo>
                  <a:pt x="1376" y="676"/>
                </a:lnTo>
                <a:lnTo>
                  <a:pt x="793" y="763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34989" y="3996904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269" y="502"/>
                </a:moveTo>
                <a:lnTo>
                  <a:pt x="0" y="68"/>
                </a:lnTo>
                <a:lnTo>
                  <a:pt x="440" y="36"/>
                </a:lnTo>
                <a:lnTo>
                  <a:pt x="889" y="31"/>
                </a:lnTo>
                <a:lnTo>
                  <a:pt x="1330" y="0"/>
                </a:lnTo>
                <a:lnTo>
                  <a:pt x="269" y="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71088" y="389495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81" y="1203"/>
                </a:moveTo>
                <a:lnTo>
                  <a:pt x="0" y="365"/>
                </a:lnTo>
                <a:lnTo>
                  <a:pt x="110" y="0"/>
                </a:lnTo>
                <a:lnTo>
                  <a:pt x="626" y="25"/>
                </a:lnTo>
                <a:lnTo>
                  <a:pt x="913" y="25"/>
                </a:lnTo>
                <a:lnTo>
                  <a:pt x="829" y="1159"/>
                </a:lnTo>
                <a:lnTo>
                  <a:pt x="358" y="1159"/>
                </a:lnTo>
                <a:lnTo>
                  <a:pt x="81" y="1203"/>
                </a:lnTo>
                <a:close/>
              </a:path>
              <a:path w="1270" h="1270">
                <a:moveTo>
                  <a:pt x="913" y="25"/>
                </a:moveTo>
                <a:lnTo>
                  <a:pt x="626" y="25"/>
                </a:lnTo>
                <a:lnTo>
                  <a:pt x="913" y="0"/>
                </a:lnTo>
                <a:close/>
              </a:path>
              <a:path w="1270" h="1270">
                <a:moveTo>
                  <a:pt x="819" y="1184"/>
                </a:moveTo>
                <a:lnTo>
                  <a:pt x="358" y="1159"/>
                </a:lnTo>
                <a:lnTo>
                  <a:pt x="829" y="1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453622" y="432934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641" y="1668"/>
                </a:moveTo>
                <a:lnTo>
                  <a:pt x="316" y="1315"/>
                </a:lnTo>
                <a:lnTo>
                  <a:pt x="0" y="1122"/>
                </a:lnTo>
                <a:lnTo>
                  <a:pt x="499" y="744"/>
                </a:lnTo>
                <a:lnTo>
                  <a:pt x="1119" y="0"/>
                </a:lnTo>
                <a:lnTo>
                  <a:pt x="1513" y="87"/>
                </a:lnTo>
                <a:lnTo>
                  <a:pt x="2105" y="261"/>
                </a:lnTo>
                <a:lnTo>
                  <a:pt x="2601" y="756"/>
                </a:lnTo>
                <a:lnTo>
                  <a:pt x="3147" y="1228"/>
                </a:lnTo>
                <a:lnTo>
                  <a:pt x="1674" y="1593"/>
                </a:lnTo>
                <a:lnTo>
                  <a:pt x="641" y="1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56771" y="43305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35" y="335"/>
                </a:moveTo>
                <a:lnTo>
                  <a:pt x="0" y="49"/>
                </a:lnTo>
                <a:lnTo>
                  <a:pt x="201" y="0"/>
                </a:lnTo>
                <a:lnTo>
                  <a:pt x="335" y="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44270" y="4164516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90" h="81279">
                <a:moveTo>
                  <a:pt x="50336" y="21336"/>
                </a:moveTo>
                <a:lnTo>
                  <a:pt x="8841" y="21336"/>
                </a:lnTo>
                <a:lnTo>
                  <a:pt x="6749" y="20891"/>
                </a:lnTo>
                <a:lnTo>
                  <a:pt x="5720" y="18161"/>
                </a:lnTo>
                <a:lnTo>
                  <a:pt x="2094" y="14223"/>
                </a:lnTo>
                <a:lnTo>
                  <a:pt x="57" y="7493"/>
                </a:lnTo>
                <a:lnTo>
                  <a:pt x="0" y="6857"/>
                </a:lnTo>
                <a:lnTo>
                  <a:pt x="2496" y="3555"/>
                </a:lnTo>
                <a:lnTo>
                  <a:pt x="5635" y="0"/>
                </a:lnTo>
                <a:lnTo>
                  <a:pt x="6802" y="2031"/>
                </a:lnTo>
                <a:lnTo>
                  <a:pt x="7577" y="3047"/>
                </a:lnTo>
                <a:lnTo>
                  <a:pt x="8275" y="3047"/>
                </a:lnTo>
                <a:lnTo>
                  <a:pt x="8122" y="5079"/>
                </a:lnTo>
                <a:lnTo>
                  <a:pt x="8018" y="5206"/>
                </a:lnTo>
                <a:lnTo>
                  <a:pt x="7444" y="5206"/>
                </a:lnTo>
                <a:lnTo>
                  <a:pt x="6802" y="6985"/>
                </a:lnTo>
                <a:lnTo>
                  <a:pt x="6218" y="6985"/>
                </a:lnTo>
                <a:lnTo>
                  <a:pt x="6985" y="8509"/>
                </a:lnTo>
                <a:lnTo>
                  <a:pt x="16711" y="8509"/>
                </a:lnTo>
                <a:lnTo>
                  <a:pt x="16082" y="13715"/>
                </a:lnTo>
                <a:lnTo>
                  <a:pt x="36460" y="13715"/>
                </a:lnTo>
                <a:lnTo>
                  <a:pt x="37811" y="16382"/>
                </a:lnTo>
                <a:lnTo>
                  <a:pt x="40365" y="17906"/>
                </a:lnTo>
                <a:lnTo>
                  <a:pt x="48756" y="19304"/>
                </a:lnTo>
                <a:lnTo>
                  <a:pt x="50336" y="21336"/>
                </a:lnTo>
                <a:close/>
              </a:path>
              <a:path w="173990" h="81279">
                <a:moveTo>
                  <a:pt x="16711" y="8509"/>
                </a:moveTo>
                <a:lnTo>
                  <a:pt x="6985" y="8509"/>
                </a:lnTo>
                <a:lnTo>
                  <a:pt x="7951" y="6985"/>
                </a:lnTo>
                <a:lnTo>
                  <a:pt x="8515" y="6857"/>
                </a:lnTo>
                <a:lnTo>
                  <a:pt x="8266" y="6477"/>
                </a:lnTo>
                <a:lnTo>
                  <a:pt x="17002" y="6095"/>
                </a:lnTo>
                <a:lnTo>
                  <a:pt x="16711" y="8509"/>
                </a:lnTo>
                <a:close/>
              </a:path>
              <a:path w="173990" h="81279">
                <a:moveTo>
                  <a:pt x="36460" y="13715"/>
                </a:moveTo>
                <a:lnTo>
                  <a:pt x="16082" y="13715"/>
                </a:lnTo>
                <a:lnTo>
                  <a:pt x="22770" y="7493"/>
                </a:lnTo>
                <a:lnTo>
                  <a:pt x="22293" y="7238"/>
                </a:lnTo>
                <a:lnTo>
                  <a:pt x="22062" y="6985"/>
                </a:lnTo>
                <a:lnTo>
                  <a:pt x="22713" y="7112"/>
                </a:lnTo>
                <a:lnTo>
                  <a:pt x="23039" y="7238"/>
                </a:lnTo>
                <a:lnTo>
                  <a:pt x="22876" y="7493"/>
                </a:lnTo>
                <a:lnTo>
                  <a:pt x="25297" y="12700"/>
                </a:lnTo>
                <a:lnTo>
                  <a:pt x="35945" y="12700"/>
                </a:lnTo>
                <a:lnTo>
                  <a:pt x="36460" y="13715"/>
                </a:lnTo>
                <a:close/>
              </a:path>
              <a:path w="173990" h="81279">
                <a:moveTo>
                  <a:pt x="35945" y="12700"/>
                </a:moveTo>
                <a:lnTo>
                  <a:pt x="25297" y="12700"/>
                </a:lnTo>
                <a:lnTo>
                  <a:pt x="29745" y="10287"/>
                </a:lnTo>
                <a:lnTo>
                  <a:pt x="33821" y="8509"/>
                </a:lnTo>
                <a:lnTo>
                  <a:pt x="35945" y="12700"/>
                </a:lnTo>
                <a:close/>
              </a:path>
              <a:path w="173990" h="81279">
                <a:moveTo>
                  <a:pt x="51028" y="22225"/>
                </a:moveTo>
                <a:lnTo>
                  <a:pt x="4593" y="22225"/>
                </a:lnTo>
                <a:lnTo>
                  <a:pt x="5328" y="21462"/>
                </a:lnTo>
                <a:lnTo>
                  <a:pt x="5309" y="21209"/>
                </a:lnTo>
                <a:lnTo>
                  <a:pt x="6449" y="20828"/>
                </a:lnTo>
                <a:lnTo>
                  <a:pt x="6749" y="20891"/>
                </a:lnTo>
                <a:lnTo>
                  <a:pt x="6821" y="21081"/>
                </a:lnTo>
                <a:lnTo>
                  <a:pt x="8841" y="21336"/>
                </a:lnTo>
                <a:lnTo>
                  <a:pt x="50336" y="21336"/>
                </a:lnTo>
                <a:lnTo>
                  <a:pt x="51028" y="22225"/>
                </a:lnTo>
                <a:close/>
              </a:path>
              <a:path w="173990" h="81279">
                <a:moveTo>
                  <a:pt x="16408" y="52070"/>
                </a:moveTo>
                <a:lnTo>
                  <a:pt x="14763" y="51054"/>
                </a:lnTo>
                <a:lnTo>
                  <a:pt x="12621" y="49403"/>
                </a:lnTo>
                <a:lnTo>
                  <a:pt x="6066" y="46354"/>
                </a:lnTo>
                <a:lnTo>
                  <a:pt x="5990" y="42290"/>
                </a:lnTo>
                <a:lnTo>
                  <a:pt x="5128" y="38988"/>
                </a:lnTo>
                <a:lnTo>
                  <a:pt x="10630" y="33146"/>
                </a:lnTo>
                <a:lnTo>
                  <a:pt x="4917" y="27939"/>
                </a:lnTo>
                <a:lnTo>
                  <a:pt x="4286" y="22097"/>
                </a:lnTo>
                <a:lnTo>
                  <a:pt x="4579" y="22219"/>
                </a:lnTo>
                <a:lnTo>
                  <a:pt x="51028" y="22225"/>
                </a:lnTo>
                <a:lnTo>
                  <a:pt x="52213" y="23748"/>
                </a:lnTo>
                <a:lnTo>
                  <a:pt x="10963" y="23748"/>
                </a:lnTo>
                <a:lnTo>
                  <a:pt x="10371" y="24637"/>
                </a:lnTo>
                <a:lnTo>
                  <a:pt x="52904" y="24637"/>
                </a:lnTo>
                <a:lnTo>
                  <a:pt x="53694" y="25654"/>
                </a:lnTo>
                <a:lnTo>
                  <a:pt x="63701" y="25654"/>
                </a:lnTo>
                <a:lnTo>
                  <a:pt x="66486" y="28067"/>
                </a:lnTo>
                <a:lnTo>
                  <a:pt x="73967" y="29210"/>
                </a:lnTo>
                <a:lnTo>
                  <a:pt x="76151" y="30606"/>
                </a:lnTo>
                <a:lnTo>
                  <a:pt x="27736" y="30606"/>
                </a:lnTo>
                <a:lnTo>
                  <a:pt x="26579" y="31369"/>
                </a:lnTo>
                <a:lnTo>
                  <a:pt x="25651" y="33909"/>
                </a:lnTo>
                <a:lnTo>
                  <a:pt x="25842" y="34036"/>
                </a:lnTo>
                <a:lnTo>
                  <a:pt x="18226" y="34036"/>
                </a:lnTo>
                <a:lnTo>
                  <a:pt x="17479" y="34162"/>
                </a:lnTo>
                <a:lnTo>
                  <a:pt x="17270" y="34797"/>
                </a:lnTo>
                <a:lnTo>
                  <a:pt x="17174" y="35179"/>
                </a:lnTo>
                <a:lnTo>
                  <a:pt x="27564" y="35179"/>
                </a:lnTo>
                <a:lnTo>
                  <a:pt x="29094" y="36195"/>
                </a:lnTo>
                <a:lnTo>
                  <a:pt x="114947" y="36195"/>
                </a:lnTo>
                <a:lnTo>
                  <a:pt x="115824" y="37845"/>
                </a:lnTo>
                <a:lnTo>
                  <a:pt x="25593" y="37845"/>
                </a:lnTo>
                <a:lnTo>
                  <a:pt x="24826" y="43434"/>
                </a:lnTo>
                <a:lnTo>
                  <a:pt x="25201" y="50545"/>
                </a:lnTo>
                <a:lnTo>
                  <a:pt x="16408" y="52070"/>
                </a:lnTo>
                <a:close/>
              </a:path>
              <a:path w="173990" h="81279">
                <a:moveTo>
                  <a:pt x="63701" y="25654"/>
                </a:moveTo>
                <a:lnTo>
                  <a:pt x="53694" y="25654"/>
                </a:lnTo>
                <a:lnTo>
                  <a:pt x="60917" y="23240"/>
                </a:lnTo>
                <a:lnTo>
                  <a:pt x="63701" y="25654"/>
                </a:lnTo>
                <a:close/>
              </a:path>
              <a:path w="173990" h="81279">
                <a:moveTo>
                  <a:pt x="52904" y="24637"/>
                </a:moveTo>
                <a:lnTo>
                  <a:pt x="10371" y="24637"/>
                </a:lnTo>
                <a:lnTo>
                  <a:pt x="11635" y="24256"/>
                </a:lnTo>
                <a:lnTo>
                  <a:pt x="10963" y="23748"/>
                </a:lnTo>
                <a:lnTo>
                  <a:pt x="52213" y="23748"/>
                </a:lnTo>
                <a:lnTo>
                  <a:pt x="52904" y="24637"/>
                </a:lnTo>
                <a:close/>
              </a:path>
              <a:path w="173990" h="81279">
                <a:moveTo>
                  <a:pt x="90233" y="33273"/>
                </a:moveTo>
                <a:lnTo>
                  <a:pt x="80320" y="33273"/>
                </a:lnTo>
                <a:lnTo>
                  <a:pt x="80648" y="32004"/>
                </a:lnTo>
                <a:lnTo>
                  <a:pt x="80761" y="29590"/>
                </a:lnTo>
                <a:lnTo>
                  <a:pt x="83210" y="26415"/>
                </a:lnTo>
                <a:lnTo>
                  <a:pt x="85171" y="27812"/>
                </a:lnTo>
                <a:lnTo>
                  <a:pt x="88433" y="30861"/>
                </a:lnTo>
                <a:lnTo>
                  <a:pt x="90118" y="33146"/>
                </a:lnTo>
                <a:lnTo>
                  <a:pt x="90233" y="33273"/>
                </a:lnTo>
                <a:close/>
              </a:path>
              <a:path w="173990" h="81279">
                <a:moveTo>
                  <a:pt x="114947" y="36195"/>
                </a:moveTo>
                <a:lnTo>
                  <a:pt x="29094" y="36195"/>
                </a:lnTo>
                <a:lnTo>
                  <a:pt x="32157" y="35560"/>
                </a:lnTo>
                <a:lnTo>
                  <a:pt x="32692" y="35305"/>
                </a:lnTo>
                <a:lnTo>
                  <a:pt x="33008" y="34289"/>
                </a:lnTo>
                <a:lnTo>
                  <a:pt x="34042" y="32765"/>
                </a:lnTo>
                <a:lnTo>
                  <a:pt x="31945" y="32004"/>
                </a:lnTo>
                <a:lnTo>
                  <a:pt x="30147" y="31114"/>
                </a:lnTo>
                <a:lnTo>
                  <a:pt x="28252" y="30734"/>
                </a:lnTo>
                <a:lnTo>
                  <a:pt x="27736" y="30606"/>
                </a:lnTo>
                <a:lnTo>
                  <a:pt x="76151" y="30606"/>
                </a:lnTo>
                <a:lnTo>
                  <a:pt x="80320" y="33273"/>
                </a:lnTo>
                <a:lnTo>
                  <a:pt x="90233" y="33273"/>
                </a:lnTo>
                <a:lnTo>
                  <a:pt x="92183" y="35432"/>
                </a:lnTo>
                <a:lnTo>
                  <a:pt x="114542" y="35432"/>
                </a:lnTo>
                <a:lnTo>
                  <a:pt x="114947" y="36195"/>
                </a:lnTo>
                <a:close/>
              </a:path>
              <a:path w="173990" h="81279">
                <a:moveTo>
                  <a:pt x="107196" y="35432"/>
                </a:moveTo>
                <a:lnTo>
                  <a:pt x="92183" y="35432"/>
                </a:lnTo>
                <a:lnTo>
                  <a:pt x="97112" y="31114"/>
                </a:lnTo>
                <a:lnTo>
                  <a:pt x="102173" y="32638"/>
                </a:lnTo>
                <a:lnTo>
                  <a:pt x="107196" y="35432"/>
                </a:lnTo>
                <a:close/>
              </a:path>
              <a:path w="173990" h="81279">
                <a:moveTo>
                  <a:pt x="114542" y="35432"/>
                </a:moveTo>
                <a:lnTo>
                  <a:pt x="107196" y="35432"/>
                </a:lnTo>
                <a:lnTo>
                  <a:pt x="113261" y="33020"/>
                </a:lnTo>
                <a:lnTo>
                  <a:pt x="114542" y="35432"/>
                </a:lnTo>
                <a:close/>
              </a:path>
              <a:path w="173990" h="81279">
                <a:moveTo>
                  <a:pt x="27564" y="35179"/>
                </a:moveTo>
                <a:lnTo>
                  <a:pt x="17174" y="35179"/>
                </a:lnTo>
                <a:lnTo>
                  <a:pt x="19307" y="35052"/>
                </a:lnTo>
                <a:lnTo>
                  <a:pt x="19718" y="34162"/>
                </a:lnTo>
                <a:lnTo>
                  <a:pt x="18972" y="34162"/>
                </a:lnTo>
                <a:lnTo>
                  <a:pt x="18226" y="34036"/>
                </a:lnTo>
                <a:lnTo>
                  <a:pt x="25842" y="34036"/>
                </a:lnTo>
                <a:lnTo>
                  <a:pt x="27564" y="35179"/>
                </a:lnTo>
                <a:close/>
              </a:path>
              <a:path w="173990" h="81279">
                <a:moveTo>
                  <a:pt x="34816" y="58420"/>
                </a:moveTo>
                <a:lnTo>
                  <a:pt x="33410" y="57657"/>
                </a:lnTo>
                <a:lnTo>
                  <a:pt x="31850" y="57277"/>
                </a:lnTo>
                <a:lnTo>
                  <a:pt x="30462" y="54863"/>
                </a:lnTo>
                <a:lnTo>
                  <a:pt x="30358" y="54229"/>
                </a:lnTo>
                <a:lnTo>
                  <a:pt x="32195" y="50164"/>
                </a:lnTo>
                <a:lnTo>
                  <a:pt x="26330" y="46609"/>
                </a:lnTo>
                <a:lnTo>
                  <a:pt x="28387" y="44830"/>
                </a:lnTo>
                <a:lnTo>
                  <a:pt x="32559" y="40004"/>
                </a:lnTo>
                <a:lnTo>
                  <a:pt x="32224" y="39623"/>
                </a:lnTo>
                <a:lnTo>
                  <a:pt x="25593" y="37845"/>
                </a:lnTo>
                <a:lnTo>
                  <a:pt x="115824" y="37845"/>
                </a:lnTo>
                <a:lnTo>
                  <a:pt x="116093" y="38354"/>
                </a:lnTo>
                <a:lnTo>
                  <a:pt x="118398" y="40004"/>
                </a:lnTo>
                <a:lnTo>
                  <a:pt x="44662" y="40004"/>
                </a:lnTo>
                <a:lnTo>
                  <a:pt x="44068" y="40131"/>
                </a:lnTo>
                <a:lnTo>
                  <a:pt x="43954" y="42290"/>
                </a:lnTo>
                <a:lnTo>
                  <a:pt x="166065" y="42290"/>
                </a:lnTo>
                <a:lnTo>
                  <a:pt x="167855" y="43434"/>
                </a:lnTo>
                <a:lnTo>
                  <a:pt x="168946" y="45593"/>
                </a:lnTo>
                <a:lnTo>
                  <a:pt x="67242" y="45593"/>
                </a:lnTo>
                <a:lnTo>
                  <a:pt x="65777" y="46354"/>
                </a:lnTo>
                <a:lnTo>
                  <a:pt x="65682" y="46609"/>
                </a:lnTo>
                <a:lnTo>
                  <a:pt x="58984" y="46609"/>
                </a:lnTo>
                <a:lnTo>
                  <a:pt x="53506" y="49276"/>
                </a:lnTo>
                <a:lnTo>
                  <a:pt x="35917" y="49276"/>
                </a:lnTo>
                <a:lnTo>
                  <a:pt x="35622" y="50545"/>
                </a:lnTo>
                <a:lnTo>
                  <a:pt x="35534" y="53339"/>
                </a:lnTo>
                <a:lnTo>
                  <a:pt x="47476" y="53339"/>
                </a:lnTo>
                <a:lnTo>
                  <a:pt x="53607" y="54863"/>
                </a:lnTo>
                <a:lnTo>
                  <a:pt x="56105" y="55118"/>
                </a:lnTo>
                <a:lnTo>
                  <a:pt x="160096" y="55118"/>
                </a:lnTo>
                <a:lnTo>
                  <a:pt x="160026" y="55245"/>
                </a:lnTo>
                <a:lnTo>
                  <a:pt x="150527" y="55245"/>
                </a:lnTo>
                <a:lnTo>
                  <a:pt x="149265" y="55498"/>
                </a:lnTo>
                <a:lnTo>
                  <a:pt x="150116" y="56387"/>
                </a:lnTo>
                <a:lnTo>
                  <a:pt x="40825" y="56387"/>
                </a:lnTo>
                <a:lnTo>
                  <a:pt x="38300" y="58165"/>
                </a:lnTo>
                <a:lnTo>
                  <a:pt x="34816" y="58420"/>
                </a:lnTo>
                <a:close/>
              </a:path>
              <a:path w="173990" h="81279">
                <a:moveTo>
                  <a:pt x="163282" y="40512"/>
                </a:moveTo>
                <a:lnTo>
                  <a:pt x="119107" y="40512"/>
                </a:lnTo>
                <a:lnTo>
                  <a:pt x="124025" y="39623"/>
                </a:lnTo>
                <a:lnTo>
                  <a:pt x="128052" y="37972"/>
                </a:lnTo>
                <a:lnTo>
                  <a:pt x="139802" y="38354"/>
                </a:lnTo>
                <a:lnTo>
                  <a:pt x="147380" y="40131"/>
                </a:lnTo>
                <a:lnTo>
                  <a:pt x="162686" y="40131"/>
                </a:lnTo>
                <a:lnTo>
                  <a:pt x="163282" y="40512"/>
                </a:lnTo>
                <a:close/>
              </a:path>
              <a:path w="173990" h="81279">
                <a:moveTo>
                  <a:pt x="162686" y="40131"/>
                </a:moveTo>
                <a:lnTo>
                  <a:pt x="147380" y="40131"/>
                </a:lnTo>
                <a:lnTo>
                  <a:pt x="161692" y="39496"/>
                </a:lnTo>
                <a:lnTo>
                  <a:pt x="162686" y="40131"/>
                </a:lnTo>
                <a:close/>
              </a:path>
              <a:path w="173990" h="81279">
                <a:moveTo>
                  <a:pt x="166065" y="42290"/>
                </a:moveTo>
                <a:lnTo>
                  <a:pt x="44853" y="42290"/>
                </a:lnTo>
                <a:lnTo>
                  <a:pt x="44977" y="40004"/>
                </a:lnTo>
                <a:lnTo>
                  <a:pt x="118398" y="40004"/>
                </a:lnTo>
                <a:lnTo>
                  <a:pt x="119107" y="40512"/>
                </a:lnTo>
                <a:lnTo>
                  <a:pt x="163282" y="40512"/>
                </a:lnTo>
                <a:lnTo>
                  <a:pt x="166065" y="42290"/>
                </a:lnTo>
                <a:close/>
              </a:path>
              <a:path w="173990" h="81279">
                <a:moveTo>
                  <a:pt x="169909" y="47497"/>
                </a:moveTo>
                <a:lnTo>
                  <a:pt x="65348" y="47497"/>
                </a:lnTo>
                <a:lnTo>
                  <a:pt x="65873" y="47244"/>
                </a:lnTo>
                <a:lnTo>
                  <a:pt x="66486" y="47117"/>
                </a:lnTo>
                <a:lnTo>
                  <a:pt x="67185" y="46609"/>
                </a:lnTo>
                <a:lnTo>
                  <a:pt x="67242" y="45593"/>
                </a:lnTo>
                <a:lnTo>
                  <a:pt x="168946" y="45593"/>
                </a:lnTo>
                <a:lnTo>
                  <a:pt x="169909" y="47497"/>
                </a:lnTo>
                <a:close/>
              </a:path>
              <a:path w="173990" h="81279">
                <a:moveTo>
                  <a:pt x="160096" y="55118"/>
                </a:moveTo>
                <a:lnTo>
                  <a:pt x="56105" y="55118"/>
                </a:lnTo>
                <a:lnTo>
                  <a:pt x="58123" y="51562"/>
                </a:lnTo>
                <a:lnTo>
                  <a:pt x="58286" y="49276"/>
                </a:lnTo>
                <a:lnTo>
                  <a:pt x="58984" y="46609"/>
                </a:lnTo>
                <a:lnTo>
                  <a:pt x="65682" y="46609"/>
                </a:lnTo>
                <a:lnTo>
                  <a:pt x="65348" y="47497"/>
                </a:lnTo>
                <a:lnTo>
                  <a:pt x="169909" y="47497"/>
                </a:lnTo>
                <a:lnTo>
                  <a:pt x="173120" y="53847"/>
                </a:lnTo>
                <a:lnTo>
                  <a:pt x="162077" y="53847"/>
                </a:lnTo>
                <a:lnTo>
                  <a:pt x="161396" y="54229"/>
                </a:lnTo>
                <a:lnTo>
                  <a:pt x="160449" y="54482"/>
                </a:lnTo>
                <a:lnTo>
                  <a:pt x="160096" y="55118"/>
                </a:lnTo>
                <a:close/>
              </a:path>
              <a:path w="173990" h="81279">
                <a:moveTo>
                  <a:pt x="37256" y="49403"/>
                </a:moveTo>
                <a:lnTo>
                  <a:pt x="35917" y="49276"/>
                </a:lnTo>
                <a:lnTo>
                  <a:pt x="38624" y="49276"/>
                </a:lnTo>
                <a:lnTo>
                  <a:pt x="37256" y="49403"/>
                </a:lnTo>
                <a:close/>
              </a:path>
              <a:path w="173990" h="81279">
                <a:moveTo>
                  <a:pt x="46965" y="53212"/>
                </a:moveTo>
                <a:lnTo>
                  <a:pt x="37610" y="53212"/>
                </a:lnTo>
                <a:lnTo>
                  <a:pt x="38452" y="51815"/>
                </a:lnTo>
                <a:lnTo>
                  <a:pt x="38470" y="50164"/>
                </a:lnTo>
                <a:lnTo>
                  <a:pt x="38624" y="49276"/>
                </a:lnTo>
                <a:lnTo>
                  <a:pt x="53506" y="49276"/>
                </a:lnTo>
                <a:lnTo>
                  <a:pt x="45943" y="52959"/>
                </a:lnTo>
                <a:lnTo>
                  <a:pt x="46965" y="53212"/>
                </a:lnTo>
                <a:close/>
              </a:path>
              <a:path w="173990" h="81279">
                <a:moveTo>
                  <a:pt x="47476" y="53339"/>
                </a:moveTo>
                <a:lnTo>
                  <a:pt x="35534" y="53339"/>
                </a:lnTo>
                <a:lnTo>
                  <a:pt x="36366" y="53086"/>
                </a:lnTo>
                <a:lnTo>
                  <a:pt x="37610" y="53212"/>
                </a:lnTo>
                <a:lnTo>
                  <a:pt x="46965" y="53212"/>
                </a:lnTo>
                <a:lnTo>
                  <a:pt x="47476" y="53339"/>
                </a:lnTo>
                <a:close/>
              </a:path>
              <a:path w="173990" h="81279">
                <a:moveTo>
                  <a:pt x="173736" y="57150"/>
                </a:moveTo>
                <a:lnTo>
                  <a:pt x="160478" y="57150"/>
                </a:lnTo>
                <a:lnTo>
                  <a:pt x="161139" y="56769"/>
                </a:lnTo>
                <a:lnTo>
                  <a:pt x="162066" y="56514"/>
                </a:lnTo>
                <a:lnTo>
                  <a:pt x="162669" y="55498"/>
                </a:lnTo>
                <a:lnTo>
                  <a:pt x="162210" y="54610"/>
                </a:lnTo>
                <a:lnTo>
                  <a:pt x="162077" y="53847"/>
                </a:lnTo>
                <a:lnTo>
                  <a:pt x="173120" y="53847"/>
                </a:lnTo>
                <a:lnTo>
                  <a:pt x="173634" y="54863"/>
                </a:lnTo>
                <a:lnTo>
                  <a:pt x="173736" y="57150"/>
                </a:lnTo>
                <a:close/>
              </a:path>
              <a:path w="173990" h="81279">
                <a:moveTo>
                  <a:pt x="46910" y="59817"/>
                </a:moveTo>
                <a:lnTo>
                  <a:pt x="44910" y="58038"/>
                </a:lnTo>
                <a:lnTo>
                  <a:pt x="40825" y="56387"/>
                </a:lnTo>
                <a:lnTo>
                  <a:pt x="151408" y="56387"/>
                </a:lnTo>
                <a:lnTo>
                  <a:pt x="151322" y="56006"/>
                </a:lnTo>
                <a:lnTo>
                  <a:pt x="151235" y="55245"/>
                </a:lnTo>
                <a:lnTo>
                  <a:pt x="160026" y="55245"/>
                </a:lnTo>
                <a:lnTo>
                  <a:pt x="159885" y="55498"/>
                </a:lnTo>
                <a:lnTo>
                  <a:pt x="160334" y="56387"/>
                </a:lnTo>
                <a:lnTo>
                  <a:pt x="160478" y="57150"/>
                </a:lnTo>
                <a:lnTo>
                  <a:pt x="173736" y="57150"/>
                </a:lnTo>
                <a:lnTo>
                  <a:pt x="173764" y="57785"/>
                </a:lnTo>
                <a:lnTo>
                  <a:pt x="72628" y="57785"/>
                </a:lnTo>
                <a:lnTo>
                  <a:pt x="72110" y="58420"/>
                </a:lnTo>
                <a:lnTo>
                  <a:pt x="71603" y="58801"/>
                </a:lnTo>
                <a:lnTo>
                  <a:pt x="64696" y="58801"/>
                </a:lnTo>
                <a:lnTo>
                  <a:pt x="64522" y="58928"/>
                </a:lnTo>
                <a:lnTo>
                  <a:pt x="49770" y="58928"/>
                </a:lnTo>
                <a:lnTo>
                  <a:pt x="46910" y="59817"/>
                </a:lnTo>
                <a:close/>
              </a:path>
              <a:path w="173990" h="81279">
                <a:moveTo>
                  <a:pt x="172213" y="62611"/>
                </a:moveTo>
                <a:lnTo>
                  <a:pt x="72724" y="62611"/>
                </a:lnTo>
                <a:lnTo>
                  <a:pt x="74646" y="60579"/>
                </a:lnTo>
                <a:lnTo>
                  <a:pt x="72628" y="57785"/>
                </a:lnTo>
                <a:lnTo>
                  <a:pt x="173764" y="57785"/>
                </a:lnTo>
                <a:lnTo>
                  <a:pt x="173784" y="60579"/>
                </a:lnTo>
                <a:lnTo>
                  <a:pt x="172213" y="62611"/>
                </a:lnTo>
                <a:close/>
              </a:path>
              <a:path w="173990" h="81279">
                <a:moveTo>
                  <a:pt x="73460" y="74929"/>
                </a:moveTo>
                <a:lnTo>
                  <a:pt x="68332" y="71373"/>
                </a:lnTo>
                <a:lnTo>
                  <a:pt x="64534" y="66929"/>
                </a:lnTo>
                <a:lnTo>
                  <a:pt x="64696" y="58801"/>
                </a:lnTo>
                <a:lnTo>
                  <a:pt x="71603" y="58801"/>
                </a:lnTo>
                <a:lnTo>
                  <a:pt x="71096" y="59181"/>
                </a:lnTo>
                <a:lnTo>
                  <a:pt x="71355" y="60832"/>
                </a:lnTo>
                <a:lnTo>
                  <a:pt x="72178" y="61721"/>
                </a:lnTo>
                <a:lnTo>
                  <a:pt x="72724" y="62611"/>
                </a:lnTo>
                <a:lnTo>
                  <a:pt x="172213" y="62611"/>
                </a:lnTo>
                <a:lnTo>
                  <a:pt x="171428" y="63627"/>
                </a:lnTo>
                <a:lnTo>
                  <a:pt x="85591" y="63627"/>
                </a:lnTo>
                <a:lnTo>
                  <a:pt x="85008" y="64515"/>
                </a:lnTo>
                <a:lnTo>
                  <a:pt x="170741" y="64515"/>
                </a:lnTo>
                <a:lnTo>
                  <a:pt x="170348" y="65023"/>
                </a:lnTo>
                <a:lnTo>
                  <a:pt x="100001" y="65023"/>
                </a:lnTo>
                <a:lnTo>
                  <a:pt x="100860" y="68453"/>
                </a:lnTo>
                <a:lnTo>
                  <a:pt x="75756" y="68453"/>
                </a:lnTo>
                <a:lnTo>
                  <a:pt x="73460" y="74929"/>
                </a:lnTo>
                <a:close/>
              </a:path>
              <a:path w="173990" h="81279">
                <a:moveTo>
                  <a:pt x="53742" y="64007"/>
                </a:moveTo>
                <a:lnTo>
                  <a:pt x="49770" y="58928"/>
                </a:lnTo>
                <a:lnTo>
                  <a:pt x="64522" y="58928"/>
                </a:lnTo>
                <a:lnTo>
                  <a:pt x="58430" y="63372"/>
                </a:lnTo>
                <a:lnTo>
                  <a:pt x="53742" y="64007"/>
                </a:lnTo>
                <a:close/>
              </a:path>
              <a:path w="173990" h="81279">
                <a:moveTo>
                  <a:pt x="170741" y="64515"/>
                </a:moveTo>
                <a:lnTo>
                  <a:pt x="85008" y="64515"/>
                </a:lnTo>
                <a:lnTo>
                  <a:pt x="86252" y="64135"/>
                </a:lnTo>
                <a:lnTo>
                  <a:pt x="85591" y="63627"/>
                </a:lnTo>
                <a:lnTo>
                  <a:pt x="171428" y="63627"/>
                </a:lnTo>
                <a:lnTo>
                  <a:pt x="170741" y="64515"/>
                </a:lnTo>
                <a:close/>
              </a:path>
              <a:path w="173990" h="81279">
                <a:moveTo>
                  <a:pt x="122905" y="78867"/>
                </a:moveTo>
                <a:lnTo>
                  <a:pt x="115577" y="78612"/>
                </a:lnTo>
                <a:lnTo>
                  <a:pt x="105513" y="78612"/>
                </a:lnTo>
                <a:lnTo>
                  <a:pt x="106153" y="65151"/>
                </a:lnTo>
                <a:lnTo>
                  <a:pt x="100001" y="65023"/>
                </a:lnTo>
                <a:lnTo>
                  <a:pt x="170348" y="65023"/>
                </a:lnTo>
                <a:lnTo>
                  <a:pt x="167501" y="68706"/>
                </a:lnTo>
                <a:lnTo>
                  <a:pt x="167267" y="69087"/>
                </a:lnTo>
                <a:lnTo>
                  <a:pt x="131316" y="69087"/>
                </a:lnTo>
                <a:lnTo>
                  <a:pt x="131196" y="69214"/>
                </a:lnTo>
                <a:lnTo>
                  <a:pt x="115261" y="69214"/>
                </a:lnTo>
                <a:lnTo>
                  <a:pt x="113903" y="69469"/>
                </a:lnTo>
                <a:lnTo>
                  <a:pt x="113165" y="70357"/>
                </a:lnTo>
                <a:lnTo>
                  <a:pt x="112687" y="71373"/>
                </a:lnTo>
                <a:lnTo>
                  <a:pt x="113855" y="72770"/>
                </a:lnTo>
                <a:lnTo>
                  <a:pt x="164971" y="72770"/>
                </a:lnTo>
                <a:lnTo>
                  <a:pt x="164631" y="73279"/>
                </a:lnTo>
                <a:lnTo>
                  <a:pt x="163359" y="73279"/>
                </a:lnTo>
                <a:lnTo>
                  <a:pt x="161387" y="73913"/>
                </a:lnTo>
                <a:lnTo>
                  <a:pt x="162469" y="74803"/>
                </a:lnTo>
                <a:lnTo>
                  <a:pt x="162994" y="75311"/>
                </a:lnTo>
                <a:lnTo>
                  <a:pt x="162918" y="75819"/>
                </a:lnTo>
                <a:lnTo>
                  <a:pt x="163134" y="75819"/>
                </a:lnTo>
                <a:lnTo>
                  <a:pt x="162171" y="76962"/>
                </a:lnTo>
                <a:lnTo>
                  <a:pt x="161546" y="78359"/>
                </a:lnTo>
                <a:lnTo>
                  <a:pt x="125871" y="78359"/>
                </a:lnTo>
                <a:lnTo>
                  <a:pt x="122905" y="78867"/>
                </a:lnTo>
                <a:close/>
              </a:path>
              <a:path w="173990" h="81279">
                <a:moveTo>
                  <a:pt x="98623" y="73152"/>
                </a:moveTo>
                <a:lnTo>
                  <a:pt x="75756" y="68453"/>
                </a:lnTo>
                <a:lnTo>
                  <a:pt x="100860" y="68453"/>
                </a:lnTo>
                <a:lnTo>
                  <a:pt x="101369" y="70485"/>
                </a:lnTo>
                <a:lnTo>
                  <a:pt x="98623" y="73152"/>
                </a:lnTo>
                <a:close/>
              </a:path>
              <a:path w="173990" h="81279">
                <a:moveTo>
                  <a:pt x="140588" y="70104"/>
                </a:moveTo>
                <a:lnTo>
                  <a:pt x="131334" y="70104"/>
                </a:lnTo>
                <a:lnTo>
                  <a:pt x="131316" y="69087"/>
                </a:lnTo>
                <a:lnTo>
                  <a:pt x="167267" y="69087"/>
                </a:lnTo>
                <a:lnTo>
                  <a:pt x="166721" y="69977"/>
                </a:lnTo>
                <a:lnTo>
                  <a:pt x="140682" y="69977"/>
                </a:lnTo>
                <a:lnTo>
                  <a:pt x="140588" y="70104"/>
                </a:lnTo>
                <a:close/>
              </a:path>
              <a:path w="173990" h="81279">
                <a:moveTo>
                  <a:pt x="164971" y="72770"/>
                </a:moveTo>
                <a:lnTo>
                  <a:pt x="113855" y="72770"/>
                </a:lnTo>
                <a:lnTo>
                  <a:pt x="115098" y="72136"/>
                </a:lnTo>
                <a:lnTo>
                  <a:pt x="116084" y="71373"/>
                </a:lnTo>
                <a:lnTo>
                  <a:pt x="117327" y="70612"/>
                </a:lnTo>
                <a:lnTo>
                  <a:pt x="116093" y="69977"/>
                </a:lnTo>
                <a:lnTo>
                  <a:pt x="115261" y="69214"/>
                </a:lnTo>
                <a:lnTo>
                  <a:pt x="131196" y="69214"/>
                </a:lnTo>
                <a:lnTo>
                  <a:pt x="130598" y="69850"/>
                </a:lnTo>
                <a:lnTo>
                  <a:pt x="131334" y="70104"/>
                </a:lnTo>
                <a:lnTo>
                  <a:pt x="140588" y="70104"/>
                </a:lnTo>
                <a:lnTo>
                  <a:pt x="139830" y="71120"/>
                </a:lnTo>
                <a:lnTo>
                  <a:pt x="140520" y="71628"/>
                </a:lnTo>
                <a:lnTo>
                  <a:pt x="165708" y="71628"/>
                </a:lnTo>
                <a:lnTo>
                  <a:pt x="165396" y="72136"/>
                </a:lnTo>
                <a:lnTo>
                  <a:pt x="164971" y="72770"/>
                </a:lnTo>
                <a:close/>
              </a:path>
              <a:path w="173990" h="81279">
                <a:moveTo>
                  <a:pt x="165708" y="71628"/>
                </a:moveTo>
                <a:lnTo>
                  <a:pt x="141027" y="71628"/>
                </a:lnTo>
                <a:lnTo>
                  <a:pt x="141189" y="71120"/>
                </a:lnTo>
                <a:lnTo>
                  <a:pt x="141362" y="70865"/>
                </a:lnTo>
                <a:lnTo>
                  <a:pt x="140682" y="69977"/>
                </a:lnTo>
                <a:lnTo>
                  <a:pt x="166721" y="69977"/>
                </a:lnTo>
                <a:lnTo>
                  <a:pt x="165708" y="71628"/>
                </a:lnTo>
                <a:close/>
              </a:path>
              <a:path w="173990" h="81279">
                <a:moveTo>
                  <a:pt x="163185" y="75437"/>
                </a:moveTo>
                <a:lnTo>
                  <a:pt x="162994" y="75311"/>
                </a:lnTo>
                <a:lnTo>
                  <a:pt x="163359" y="73279"/>
                </a:lnTo>
                <a:lnTo>
                  <a:pt x="164631" y="73279"/>
                </a:lnTo>
                <a:lnTo>
                  <a:pt x="163185" y="75437"/>
                </a:lnTo>
                <a:close/>
              </a:path>
              <a:path w="173990" h="81279">
                <a:moveTo>
                  <a:pt x="163134" y="75819"/>
                </a:moveTo>
                <a:lnTo>
                  <a:pt x="162918" y="75819"/>
                </a:lnTo>
                <a:lnTo>
                  <a:pt x="163185" y="75437"/>
                </a:lnTo>
                <a:lnTo>
                  <a:pt x="163348" y="75564"/>
                </a:lnTo>
                <a:lnTo>
                  <a:pt x="163134" y="75819"/>
                </a:lnTo>
                <a:close/>
              </a:path>
              <a:path w="173990" h="81279">
                <a:moveTo>
                  <a:pt x="144125" y="81153"/>
                </a:moveTo>
                <a:lnTo>
                  <a:pt x="136266" y="80898"/>
                </a:lnTo>
                <a:lnTo>
                  <a:pt x="128398" y="79120"/>
                </a:lnTo>
                <a:lnTo>
                  <a:pt x="125871" y="78359"/>
                </a:lnTo>
                <a:lnTo>
                  <a:pt x="161546" y="78359"/>
                </a:lnTo>
                <a:lnTo>
                  <a:pt x="161148" y="79247"/>
                </a:lnTo>
                <a:lnTo>
                  <a:pt x="151972" y="80518"/>
                </a:lnTo>
                <a:lnTo>
                  <a:pt x="144125" y="8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017644" y="42395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210"/>
                </a:moveTo>
                <a:lnTo>
                  <a:pt x="83" y="0"/>
                </a:lnTo>
                <a:lnTo>
                  <a:pt x="0" y="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069128" y="42980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9"/>
                </a:moveTo>
                <a:lnTo>
                  <a:pt x="172" y="328"/>
                </a:lnTo>
                <a:lnTo>
                  <a:pt x="38" y="0"/>
                </a:lnTo>
                <a:lnTo>
                  <a:pt x="0" y="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46707" y="4272403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19" h="48260">
                <a:moveTo>
                  <a:pt x="10500" y="1023"/>
                </a:moveTo>
                <a:lnTo>
                  <a:pt x="5372" y="1023"/>
                </a:lnTo>
                <a:lnTo>
                  <a:pt x="9716" y="0"/>
                </a:lnTo>
                <a:lnTo>
                  <a:pt x="10500" y="1023"/>
                </a:lnTo>
                <a:close/>
              </a:path>
              <a:path w="121919" h="48260">
                <a:moveTo>
                  <a:pt x="46246" y="16823"/>
                </a:moveTo>
                <a:lnTo>
                  <a:pt x="22239" y="16823"/>
                </a:lnTo>
                <a:lnTo>
                  <a:pt x="24661" y="7367"/>
                </a:lnTo>
                <a:lnTo>
                  <a:pt x="23092" y="6827"/>
                </a:lnTo>
                <a:lnTo>
                  <a:pt x="23271" y="5054"/>
                </a:lnTo>
                <a:lnTo>
                  <a:pt x="21886" y="2871"/>
                </a:lnTo>
                <a:lnTo>
                  <a:pt x="22134" y="421"/>
                </a:lnTo>
                <a:lnTo>
                  <a:pt x="23817" y="849"/>
                </a:lnTo>
                <a:lnTo>
                  <a:pt x="26040" y="849"/>
                </a:lnTo>
                <a:lnTo>
                  <a:pt x="28849" y="3770"/>
                </a:lnTo>
                <a:lnTo>
                  <a:pt x="30018" y="5760"/>
                </a:lnTo>
                <a:lnTo>
                  <a:pt x="35613" y="5760"/>
                </a:lnTo>
                <a:lnTo>
                  <a:pt x="36945" y="8216"/>
                </a:lnTo>
                <a:lnTo>
                  <a:pt x="42263" y="8657"/>
                </a:lnTo>
                <a:lnTo>
                  <a:pt x="48832" y="8657"/>
                </a:lnTo>
                <a:lnTo>
                  <a:pt x="46246" y="16823"/>
                </a:lnTo>
                <a:close/>
              </a:path>
              <a:path w="121919" h="48260">
                <a:moveTo>
                  <a:pt x="26040" y="849"/>
                </a:moveTo>
                <a:lnTo>
                  <a:pt x="23817" y="849"/>
                </a:lnTo>
                <a:lnTo>
                  <a:pt x="25950" y="756"/>
                </a:lnTo>
                <a:close/>
              </a:path>
              <a:path w="121919" h="48260">
                <a:moveTo>
                  <a:pt x="52140" y="47696"/>
                </a:moveTo>
                <a:lnTo>
                  <a:pt x="9511" y="28979"/>
                </a:lnTo>
                <a:lnTo>
                  <a:pt x="0" y="12024"/>
                </a:lnTo>
                <a:lnTo>
                  <a:pt x="5170" y="974"/>
                </a:lnTo>
                <a:lnTo>
                  <a:pt x="5372" y="1023"/>
                </a:lnTo>
                <a:lnTo>
                  <a:pt x="10500" y="1023"/>
                </a:lnTo>
                <a:lnTo>
                  <a:pt x="13037" y="4334"/>
                </a:lnTo>
                <a:lnTo>
                  <a:pt x="9191" y="8812"/>
                </a:lnTo>
                <a:lnTo>
                  <a:pt x="9132" y="9147"/>
                </a:lnTo>
                <a:lnTo>
                  <a:pt x="10556" y="14058"/>
                </a:lnTo>
                <a:lnTo>
                  <a:pt x="17623" y="14058"/>
                </a:lnTo>
                <a:lnTo>
                  <a:pt x="22239" y="16823"/>
                </a:lnTo>
                <a:lnTo>
                  <a:pt x="46246" y="16823"/>
                </a:lnTo>
                <a:lnTo>
                  <a:pt x="45757" y="18368"/>
                </a:lnTo>
                <a:lnTo>
                  <a:pt x="54672" y="18368"/>
                </a:lnTo>
                <a:lnTo>
                  <a:pt x="54175" y="18561"/>
                </a:lnTo>
                <a:lnTo>
                  <a:pt x="55805" y="21358"/>
                </a:lnTo>
                <a:lnTo>
                  <a:pt x="55968" y="21710"/>
                </a:lnTo>
                <a:lnTo>
                  <a:pt x="57083" y="24550"/>
                </a:lnTo>
                <a:lnTo>
                  <a:pt x="73612" y="24550"/>
                </a:lnTo>
                <a:lnTo>
                  <a:pt x="72183" y="25171"/>
                </a:lnTo>
                <a:lnTo>
                  <a:pt x="72110" y="25604"/>
                </a:lnTo>
                <a:lnTo>
                  <a:pt x="15771" y="25604"/>
                </a:lnTo>
                <a:lnTo>
                  <a:pt x="15120" y="26120"/>
                </a:lnTo>
                <a:lnTo>
                  <a:pt x="14469" y="26578"/>
                </a:lnTo>
                <a:lnTo>
                  <a:pt x="13830" y="27204"/>
                </a:lnTo>
                <a:lnTo>
                  <a:pt x="14280" y="27781"/>
                </a:lnTo>
                <a:lnTo>
                  <a:pt x="14488" y="28135"/>
                </a:lnTo>
                <a:lnTo>
                  <a:pt x="71685" y="28135"/>
                </a:lnTo>
                <a:lnTo>
                  <a:pt x="71298" y="30441"/>
                </a:lnTo>
                <a:lnTo>
                  <a:pt x="71359" y="34875"/>
                </a:lnTo>
                <a:lnTo>
                  <a:pt x="65591" y="34875"/>
                </a:lnTo>
                <a:lnTo>
                  <a:pt x="63610" y="40648"/>
                </a:lnTo>
                <a:lnTo>
                  <a:pt x="55533" y="40648"/>
                </a:lnTo>
                <a:lnTo>
                  <a:pt x="53611" y="41802"/>
                </a:lnTo>
                <a:lnTo>
                  <a:pt x="54147" y="42404"/>
                </a:lnTo>
                <a:lnTo>
                  <a:pt x="54662" y="43036"/>
                </a:lnTo>
                <a:lnTo>
                  <a:pt x="55335" y="43619"/>
                </a:lnTo>
                <a:lnTo>
                  <a:pt x="62597" y="43619"/>
                </a:lnTo>
                <a:lnTo>
                  <a:pt x="61799" y="45920"/>
                </a:lnTo>
                <a:lnTo>
                  <a:pt x="52140" y="47696"/>
                </a:lnTo>
                <a:close/>
              </a:path>
              <a:path w="121919" h="48260">
                <a:moveTo>
                  <a:pt x="115163" y="7298"/>
                </a:moveTo>
                <a:lnTo>
                  <a:pt x="82400" y="7298"/>
                </a:lnTo>
                <a:lnTo>
                  <a:pt x="89671" y="1643"/>
                </a:lnTo>
                <a:lnTo>
                  <a:pt x="95298" y="2400"/>
                </a:lnTo>
                <a:lnTo>
                  <a:pt x="101986" y="4601"/>
                </a:lnTo>
                <a:lnTo>
                  <a:pt x="103143" y="5439"/>
                </a:lnTo>
                <a:lnTo>
                  <a:pt x="107161" y="5749"/>
                </a:lnTo>
                <a:lnTo>
                  <a:pt x="112475" y="5760"/>
                </a:lnTo>
                <a:lnTo>
                  <a:pt x="115163" y="7298"/>
                </a:lnTo>
                <a:close/>
              </a:path>
              <a:path w="121919" h="48260">
                <a:moveTo>
                  <a:pt x="54672" y="18368"/>
                </a:moveTo>
                <a:lnTo>
                  <a:pt x="45757" y="18368"/>
                </a:lnTo>
                <a:lnTo>
                  <a:pt x="47899" y="17283"/>
                </a:lnTo>
                <a:lnTo>
                  <a:pt x="49611" y="16823"/>
                </a:lnTo>
                <a:lnTo>
                  <a:pt x="49648" y="16427"/>
                </a:lnTo>
                <a:lnTo>
                  <a:pt x="49775" y="13047"/>
                </a:lnTo>
                <a:lnTo>
                  <a:pt x="49549" y="10585"/>
                </a:lnTo>
                <a:lnTo>
                  <a:pt x="49423" y="6474"/>
                </a:lnTo>
                <a:lnTo>
                  <a:pt x="49546" y="4323"/>
                </a:lnTo>
                <a:lnTo>
                  <a:pt x="51230" y="4192"/>
                </a:lnTo>
                <a:lnTo>
                  <a:pt x="53735" y="6474"/>
                </a:lnTo>
                <a:lnTo>
                  <a:pt x="53831" y="8657"/>
                </a:lnTo>
                <a:lnTo>
                  <a:pt x="54308" y="10275"/>
                </a:lnTo>
                <a:lnTo>
                  <a:pt x="62948" y="10275"/>
                </a:lnTo>
                <a:lnTo>
                  <a:pt x="62833" y="12477"/>
                </a:lnTo>
                <a:lnTo>
                  <a:pt x="62509" y="15323"/>
                </a:lnTo>
                <a:lnTo>
                  <a:pt x="54672" y="18368"/>
                </a:lnTo>
                <a:close/>
              </a:path>
              <a:path w="121919" h="48260">
                <a:moveTo>
                  <a:pt x="35613" y="5760"/>
                </a:moveTo>
                <a:lnTo>
                  <a:pt x="30018" y="5760"/>
                </a:lnTo>
                <a:lnTo>
                  <a:pt x="34812" y="4284"/>
                </a:lnTo>
                <a:lnTo>
                  <a:pt x="35613" y="5760"/>
                </a:lnTo>
                <a:close/>
              </a:path>
              <a:path w="121919" h="48260">
                <a:moveTo>
                  <a:pt x="112455" y="5749"/>
                </a:moveTo>
                <a:lnTo>
                  <a:pt x="107161" y="5749"/>
                </a:lnTo>
                <a:lnTo>
                  <a:pt x="110395" y="4570"/>
                </a:lnTo>
                <a:lnTo>
                  <a:pt x="112455" y="5749"/>
                </a:lnTo>
                <a:close/>
              </a:path>
              <a:path w="121919" h="48260">
                <a:moveTo>
                  <a:pt x="62948" y="10275"/>
                </a:moveTo>
                <a:lnTo>
                  <a:pt x="54308" y="10275"/>
                </a:lnTo>
                <a:lnTo>
                  <a:pt x="61446" y="6616"/>
                </a:lnTo>
                <a:lnTo>
                  <a:pt x="61992" y="7237"/>
                </a:lnTo>
                <a:lnTo>
                  <a:pt x="62985" y="7844"/>
                </a:lnTo>
                <a:lnTo>
                  <a:pt x="62948" y="10275"/>
                </a:lnTo>
                <a:close/>
              </a:path>
              <a:path w="121919" h="48260">
                <a:moveTo>
                  <a:pt x="48832" y="8657"/>
                </a:moveTo>
                <a:lnTo>
                  <a:pt x="42263" y="8657"/>
                </a:lnTo>
                <a:lnTo>
                  <a:pt x="45803" y="7614"/>
                </a:lnTo>
                <a:lnTo>
                  <a:pt x="49317" y="7125"/>
                </a:lnTo>
                <a:lnTo>
                  <a:pt x="48832" y="8657"/>
                </a:lnTo>
                <a:close/>
              </a:path>
              <a:path w="121919" h="48260">
                <a:moveTo>
                  <a:pt x="73612" y="24550"/>
                </a:moveTo>
                <a:lnTo>
                  <a:pt x="57083" y="24550"/>
                </a:lnTo>
                <a:lnTo>
                  <a:pt x="63991" y="19131"/>
                </a:lnTo>
                <a:lnTo>
                  <a:pt x="64565" y="18368"/>
                </a:lnTo>
                <a:lnTo>
                  <a:pt x="69551" y="8018"/>
                </a:lnTo>
                <a:lnTo>
                  <a:pt x="71876" y="7844"/>
                </a:lnTo>
                <a:lnTo>
                  <a:pt x="74555" y="7614"/>
                </a:lnTo>
                <a:lnTo>
                  <a:pt x="77262" y="7410"/>
                </a:lnTo>
                <a:lnTo>
                  <a:pt x="79978" y="7237"/>
                </a:lnTo>
                <a:lnTo>
                  <a:pt x="82400" y="7298"/>
                </a:lnTo>
                <a:lnTo>
                  <a:pt x="115163" y="7298"/>
                </a:lnTo>
                <a:lnTo>
                  <a:pt x="115858" y="7696"/>
                </a:lnTo>
                <a:lnTo>
                  <a:pt x="116650" y="8812"/>
                </a:lnTo>
                <a:lnTo>
                  <a:pt x="101859" y="8812"/>
                </a:lnTo>
                <a:lnTo>
                  <a:pt x="100693" y="9036"/>
                </a:lnTo>
                <a:lnTo>
                  <a:pt x="99171" y="9147"/>
                </a:lnTo>
                <a:lnTo>
                  <a:pt x="99208" y="11007"/>
                </a:lnTo>
                <a:lnTo>
                  <a:pt x="99378" y="11776"/>
                </a:lnTo>
                <a:lnTo>
                  <a:pt x="99527" y="13047"/>
                </a:lnTo>
                <a:lnTo>
                  <a:pt x="120353" y="13047"/>
                </a:lnTo>
                <a:lnTo>
                  <a:pt x="121349" y="13996"/>
                </a:lnTo>
                <a:lnTo>
                  <a:pt x="119054" y="16427"/>
                </a:lnTo>
                <a:lnTo>
                  <a:pt x="78766" y="16427"/>
                </a:lnTo>
                <a:lnTo>
                  <a:pt x="78794" y="17705"/>
                </a:lnTo>
                <a:lnTo>
                  <a:pt x="117707" y="17705"/>
                </a:lnTo>
                <a:lnTo>
                  <a:pt x="116337" y="18907"/>
                </a:lnTo>
                <a:lnTo>
                  <a:pt x="105775" y="18907"/>
                </a:lnTo>
                <a:lnTo>
                  <a:pt x="104037" y="21710"/>
                </a:lnTo>
                <a:lnTo>
                  <a:pt x="85556" y="21710"/>
                </a:lnTo>
                <a:lnTo>
                  <a:pt x="84864" y="23279"/>
                </a:lnTo>
                <a:lnTo>
                  <a:pt x="84245" y="24377"/>
                </a:lnTo>
                <a:lnTo>
                  <a:pt x="74010" y="24377"/>
                </a:lnTo>
                <a:lnTo>
                  <a:pt x="73612" y="24550"/>
                </a:lnTo>
                <a:close/>
              </a:path>
              <a:path w="121919" h="48260">
                <a:moveTo>
                  <a:pt x="120353" y="13047"/>
                </a:moveTo>
                <a:lnTo>
                  <a:pt x="99527" y="13047"/>
                </a:lnTo>
                <a:lnTo>
                  <a:pt x="102771" y="12396"/>
                </a:lnTo>
                <a:lnTo>
                  <a:pt x="101859" y="8812"/>
                </a:lnTo>
                <a:lnTo>
                  <a:pt x="116650" y="8812"/>
                </a:lnTo>
                <a:lnTo>
                  <a:pt x="118209" y="11007"/>
                </a:lnTo>
                <a:lnTo>
                  <a:pt x="120353" y="13047"/>
                </a:lnTo>
                <a:close/>
              </a:path>
              <a:path w="121919" h="48260">
                <a:moveTo>
                  <a:pt x="17623" y="14058"/>
                </a:moveTo>
                <a:lnTo>
                  <a:pt x="10556" y="14058"/>
                </a:lnTo>
                <a:lnTo>
                  <a:pt x="12069" y="12837"/>
                </a:lnTo>
                <a:lnTo>
                  <a:pt x="14097" y="12024"/>
                </a:lnTo>
                <a:lnTo>
                  <a:pt x="15350" y="11007"/>
                </a:lnTo>
                <a:lnTo>
                  <a:pt x="16715" y="12396"/>
                </a:lnTo>
                <a:lnTo>
                  <a:pt x="16794" y="13562"/>
                </a:lnTo>
                <a:lnTo>
                  <a:pt x="17623" y="14058"/>
                </a:lnTo>
                <a:close/>
              </a:path>
              <a:path w="121919" h="48260">
                <a:moveTo>
                  <a:pt x="117707" y="17705"/>
                </a:moveTo>
                <a:lnTo>
                  <a:pt x="78794" y="17705"/>
                </a:lnTo>
                <a:lnTo>
                  <a:pt x="79558" y="16984"/>
                </a:lnTo>
                <a:lnTo>
                  <a:pt x="79634" y="16818"/>
                </a:lnTo>
                <a:lnTo>
                  <a:pt x="78766" y="16427"/>
                </a:lnTo>
                <a:lnTo>
                  <a:pt x="119054" y="16427"/>
                </a:lnTo>
                <a:lnTo>
                  <a:pt x="118528" y="16984"/>
                </a:lnTo>
                <a:lnTo>
                  <a:pt x="117707" y="17705"/>
                </a:lnTo>
                <a:close/>
              </a:path>
              <a:path w="121919" h="48260">
                <a:moveTo>
                  <a:pt x="108512" y="34559"/>
                </a:moveTo>
                <a:lnTo>
                  <a:pt x="103527" y="34559"/>
                </a:lnTo>
                <a:lnTo>
                  <a:pt x="104932" y="30751"/>
                </a:lnTo>
                <a:lnTo>
                  <a:pt x="104522" y="27105"/>
                </a:lnTo>
                <a:lnTo>
                  <a:pt x="110608" y="21710"/>
                </a:lnTo>
                <a:lnTo>
                  <a:pt x="110643" y="21487"/>
                </a:lnTo>
                <a:lnTo>
                  <a:pt x="108318" y="19298"/>
                </a:lnTo>
                <a:lnTo>
                  <a:pt x="105775" y="18907"/>
                </a:lnTo>
                <a:lnTo>
                  <a:pt x="116337" y="18907"/>
                </a:lnTo>
                <a:lnTo>
                  <a:pt x="115523" y="19621"/>
                </a:lnTo>
                <a:lnTo>
                  <a:pt x="112758" y="22560"/>
                </a:lnTo>
                <a:lnTo>
                  <a:pt x="116097" y="24283"/>
                </a:lnTo>
                <a:lnTo>
                  <a:pt x="120976" y="24283"/>
                </a:lnTo>
                <a:lnTo>
                  <a:pt x="119297" y="30751"/>
                </a:lnTo>
                <a:lnTo>
                  <a:pt x="118957" y="32128"/>
                </a:lnTo>
                <a:lnTo>
                  <a:pt x="112661" y="32128"/>
                </a:lnTo>
                <a:lnTo>
                  <a:pt x="112385" y="33257"/>
                </a:lnTo>
                <a:lnTo>
                  <a:pt x="108798" y="33715"/>
                </a:lnTo>
                <a:lnTo>
                  <a:pt x="108512" y="34559"/>
                </a:lnTo>
                <a:close/>
              </a:path>
              <a:path w="121919" h="48260">
                <a:moveTo>
                  <a:pt x="98625" y="30441"/>
                </a:moveTo>
                <a:lnTo>
                  <a:pt x="85556" y="21710"/>
                </a:lnTo>
                <a:lnTo>
                  <a:pt x="104037" y="21710"/>
                </a:lnTo>
                <a:lnTo>
                  <a:pt x="98625" y="30441"/>
                </a:lnTo>
                <a:close/>
              </a:path>
              <a:path w="121919" h="48260">
                <a:moveTo>
                  <a:pt x="120976" y="24283"/>
                </a:moveTo>
                <a:lnTo>
                  <a:pt x="116097" y="24283"/>
                </a:lnTo>
                <a:lnTo>
                  <a:pt x="121235" y="23279"/>
                </a:lnTo>
                <a:lnTo>
                  <a:pt x="120976" y="24283"/>
                </a:lnTo>
                <a:close/>
              </a:path>
              <a:path w="121919" h="48260">
                <a:moveTo>
                  <a:pt x="71359" y="42311"/>
                </a:moveTo>
                <a:lnTo>
                  <a:pt x="70918" y="41158"/>
                </a:lnTo>
                <a:lnTo>
                  <a:pt x="70826" y="39960"/>
                </a:lnTo>
                <a:lnTo>
                  <a:pt x="71216" y="37833"/>
                </a:lnTo>
                <a:lnTo>
                  <a:pt x="71312" y="37542"/>
                </a:lnTo>
                <a:lnTo>
                  <a:pt x="75987" y="25946"/>
                </a:lnTo>
                <a:lnTo>
                  <a:pt x="76072" y="25604"/>
                </a:lnTo>
                <a:lnTo>
                  <a:pt x="74010" y="24377"/>
                </a:lnTo>
                <a:lnTo>
                  <a:pt x="84245" y="24377"/>
                </a:lnTo>
                <a:lnTo>
                  <a:pt x="81693" y="32525"/>
                </a:lnTo>
                <a:lnTo>
                  <a:pt x="85790" y="37542"/>
                </a:lnTo>
                <a:lnTo>
                  <a:pt x="78496" y="37542"/>
                </a:lnTo>
                <a:lnTo>
                  <a:pt x="77088" y="38682"/>
                </a:lnTo>
                <a:lnTo>
                  <a:pt x="75963" y="39960"/>
                </a:lnTo>
                <a:lnTo>
                  <a:pt x="71359" y="42311"/>
                </a:lnTo>
                <a:close/>
              </a:path>
              <a:path w="121919" h="48260">
                <a:moveTo>
                  <a:pt x="71685" y="28135"/>
                </a:moveTo>
                <a:lnTo>
                  <a:pt x="14488" y="28135"/>
                </a:lnTo>
                <a:lnTo>
                  <a:pt x="15092" y="27632"/>
                </a:lnTo>
                <a:lnTo>
                  <a:pt x="15691" y="27204"/>
                </a:lnTo>
                <a:lnTo>
                  <a:pt x="16335" y="26503"/>
                </a:lnTo>
                <a:lnTo>
                  <a:pt x="15932" y="25946"/>
                </a:lnTo>
                <a:lnTo>
                  <a:pt x="15771" y="25604"/>
                </a:lnTo>
                <a:lnTo>
                  <a:pt x="72110" y="25604"/>
                </a:lnTo>
                <a:lnTo>
                  <a:pt x="71685" y="28135"/>
                </a:lnTo>
                <a:close/>
              </a:path>
              <a:path w="121919" h="48260">
                <a:moveTo>
                  <a:pt x="118922" y="32271"/>
                </a:moveTo>
                <a:lnTo>
                  <a:pt x="112661" y="32128"/>
                </a:lnTo>
                <a:lnTo>
                  <a:pt x="118957" y="32128"/>
                </a:lnTo>
                <a:lnTo>
                  <a:pt x="118922" y="32271"/>
                </a:lnTo>
                <a:close/>
              </a:path>
              <a:path w="121919" h="48260">
                <a:moveTo>
                  <a:pt x="92773" y="39088"/>
                </a:moveTo>
                <a:lnTo>
                  <a:pt x="93134" y="36922"/>
                </a:lnTo>
                <a:lnTo>
                  <a:pt x="94827" y="32960"/>
                </a:lnTo>
                <a:lnTo>
                  <a:pt x="98963" y="33554"/>
                </a:lnTo>
                <a:lnTo>
                  <a:pt x="99872" y="34038"/>
                </a:lnTo>
                <a:lnTo>
                  <a:pt x="103527" y="34559"/>
                </a:lnTo>
                <a:lnTo>
                  <a:pt x="108512" y="34559"/>
                </a:lnTo>
                <a:lnTo>
                  <a:pt x="107983" y="36116"/>
                </a:lnTo>
                <a:lnTo>
                  <a:pt x="108115" y="37716"/>
                </a:lnTo>
                <a:lnTo>
                  <a:pt x="100225" y="37716"/>
                </a:lnTo>
                <a:lnTo>
                  <a:pt x="93546" y="38764"/>
                </a:lnTo>
                <a:lnTo>
                  <a:pt x="92773" y="39088"/>
                </a:lnTo>
                <a:close/>
              </a:path>
              <a:path w="121919" h="48260">
                <a:moveTo>
                  <a:pt x="71216" y="37833"/>
                </a:moveTo>
                <a:lnTo>
                  <a:pt x="67988" y="36116"/>
                </a:lnTo>
                <a:lnTo>
                  <a:pt x="65591" y="34875"/>
                </a:lnTo>
                <a:lnTo>
                  <a:pt x="71359" y="34875"/>
                </a:lnTo>
                <a:lnTo>
                  <a:pt x="71216" y="37833"/>
                </a:lnTo>
                <a:close/>
              </a:path>
              <a:path w="121919" h="48260">
                <a:moveTo>
                  <a:pt x="85308" y="46353"/>
                </a:moveTo>
                <a:lnTo>
                  <a:pt x="80468" y="45312"/>
                </a:lnTo>
                <a:lnTo>
                  <a:pt x="80471" y="41064"/>
                </a:lnTo>
                <a:lnTo>
                  <a:pt x="78496" y="37542"/>
                </a:lnTo>
                <a:lnTo>
                  <a:pt x="85790" y="37542"/>
                </a:lnTo>
                <a:lnTo>
                  <a:pt x="86322" y="38193"/>
                </a:lnTo>
                <a:lnTo>
                  <a:pt x="87075" y="43957"/>
                </a:lnTo>
                <a:lnTo>
                  <a:pt x="87128" y="44555"/>
                </a:lnTo>
                <a:lnTo>
                  <a:pt x="86285" y="45157"/>
                </a:lnTo>
                <a:lnTo>
                  <a:pt x="85308" y="46353"/>
                </a:lnTo>
                <a:close/>
              </a:path>
              <a:path w="121919" h="48260">
                <a:moveTo>
                  <a:pt x="107124" y="41064"/>
                </a:moveTo>
                <a:lnTo>
                  <a:pt x="103735" y="40270"/>
                </a:lnTo>
                <a:lnTo>
                  <a:pt x="100225" y="37716"/>
                </a:lnTo>
                <a:lnTo>
                  <a:pt x="108115" y="37716"/>
                </a:lnTo>
                <a:lnTo>
                  <a:pt x="108117" y="38193"/>
                </a:lnTo>
                <a:lnTo>
                  <a:pt x="107124" y="41064"/>
                </a:lnTo>
                <a:close/>
              </a:path>
              <a:path w="121919" h="48260">
                <a:moveTo>
                  <a:pt x="87308" y="41741"/>
                </a:moveTo>
                <a:lnTo>
                  <a:pt x="87587" y="38727"/>
                </a:lnTo>
                <a:lnTo>
                  <a:pt x="92514" y="38727"/>
                </a:lnTo>
                <a:lnTo>
                  <a:pt x="92514" y="39197"/>
                </a:lnTo>
                <a:lnTo>
                  <a:pt x="90533" y="40029"/>
                </a:lnTo>
                <a:lnTo>
                  <a:pt x="87308" y="41741"/>
                </a:lnTo>
                <a:close/>
              </a:path>
              <a:path w="121919" h="48260">
                <a:moveTo>
                  <a:pt x="92514" y="40648"/>
                </a:moveTo>
                <a:lnTo>
                  <a:pt x="92514" y="39197"/>
                </a:lnTo>
                <a:lnTo>
                  <a:pt x="92773" y="39088"/>
                </a:lnTo>
                <a:lnTo>
                  <a:pt x="92514" y="40648"/>
                </a:lnTo>
                <a:close/>
              </a:path>
              <a:path w="121919" h="48260">
                <a:moveTo>
                  <a:pt x="62597" y="43619"/>
                </a:moveTo>
                <a:lnTo>
                  <a:pt x="55335" y="43619"/>
                </a:lnTo>
                <a:lnTo>
                  <a:pt x="56214" y="43036"/>
                </a:lnTo>
                <a:lnTo>
                  <a:pt x="56107" y="42075"/>
                </a:lnTo>
                <a:lnTo>
                  <a:pt x="55763" y="41368"/>
                </a:lnTo>
                <a:lnTo>
                  <a:pt x="55533" y="40648"/>
                </a:lnTo>
                <a:lnTo>
                  <a:pt x="63610" y="40648"/>
                </a:lnTo>
                <a:lnTo>
                  <a:pt x="62597" y="4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69807" y="4293108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794"/>
                </a:moveTo>
                <a:lnTo>
                  <a:pt x="296" y="4297"/>
                </a:lnTo>
                <a:lnTo>
                  <a:pt x="2323" y="0"/>
                </a:lnTo>
                <a:lnTo>
                  <a:pt x="6477" y="3329"/>
                </a:lnTo>
                <a:lnTo>
                  <a:pt x="3959" y="3882"/>
                </a:lnTo>
                <a:lnTo>
                  <a:pt x="0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069158" y="429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210" y="619"/>
                </a:moveTo>
                <a:lnTo>
                  <a:pt x="0" y="142"/>
                </a:lnTo>
                <a:lnTo>
                  <a:pt x="651" y="0"/>
                </a:lnTo>
                <a:lnTo>
                  <a:pt x="210" y="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71356" y="43415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48" y="148"/>
                </a:moveTo>
                <a:lnTo>
                  <a:pt x="0" y="0"/>
                </a:lnTo>
                <a:lnTo>
                  <a:pt x="227" y="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71672" y="434041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343" y="3274"/>
                </a:moveTo>
                <a:lnTo>
                  <a:pt x="4354" y="2604"/>
                </a:lnTo>
                <a:lnTo>
                  <a:pt x="1674" y="1873"/>
                </a:lnTo>
                <a:lnTo>
                  <a:pt x="0" y="1296"/>
                </a:lnTo>
                <a:lnTo>
                  <a:pt x="1655" y="1023"/>
                </a:lnTo>
                <a:lnTo>
                  <a:pt x="2469" y="831"/>
                </a:lnTo>
                <a:lnTo>
                  <a:pt x="3644" y="595"/>
                </a:lnTo>
                <a:lnTo>
                  <a:pt x="5951" y="0"/>
                </a:lnTo>
                <a:lnTo>
                  <a:pt x="6343" y="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71760" y="4278734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4982" y="7162"/>
                </a:moveTo>
                <a:lnTo>
                  <a:pt x="0" y="2047"/>
                </a:lnTo>
                <a:lnTo>
                  <a:pt x="533" y="0"/>
                </a:lnTo>
                <a:lnTo>
                  <a:pt x="6610" y="812"/>
                </a:lnTo>
                <a:lnTo>
                  <a:pt x="4982" y="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076619" y="42787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6" y="0"/>
                </a:moveTo>
                <a:lnTo>
                  <a:pt x="0" y="354"/>
                </a:lnTo>
                <a:lnTo>
                  <a:pt x="183" y="341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17644" y="4239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8"/>
                </a:moveTo>
                <a:lnTo>
                  <a:pt x="266" y="0"/>
                </a:lnTo>
                <a:lnTo>
                  <a:pt x="496" y="25"/>
                </a:lnTo>
                <a:lnTo>
                  <a:pt x="0" y="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18142" y="4237848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4937" y="2684"/>
                </a:moveTo>
                <a:lnTo>
                  <a:pt x="1646" y="1996"/>
                </a:lnTo>
                <a:lnTo>
                  <a:pt x="0" y="1705"/>
                </a:lnTo>
                <a:lnTo>
                  <a:pt x="1694" y="1141"/>
                </a:lnTo>
                <a:lnTo>
                  <a:pt x="3463" y="0"/>
                </a:lnTo>
                <a:lnTo>
                  <a:pt x="4937" y="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77270" y="4276221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181" y="2566"/>
                </a:moveTo>
                <a:lnTo>
                  <a:pt x="0" y="2517"/>
                </a:lnTo>
                <a:lnTo>
                  <a:pt x="1559" y="923"/>
                </a:lnTo>
                <a:lnTo>
                  <a:pt x="2402" y="222"/>
                </a:lnTo>
                <a:lnTo>
                  <a:pt x="2640" y="0"/>
                </a:lnTo>
                <a:lnTo>
                  <a:pt x="3233" y="222"/>
                </a:lnTo>
                <a:lnTo>
                  <a:pt x="3664" y="273"/>
                </a:lnTo>
                <a:lnTo>
                  <a:pt x="3542" y="923"/>
                </a:lnTo>
                <a:lnTo>
                  <a:pt x="3511" y="2299"/>
                </a:lnTo>
                <a:lnTo>
                  <a:pt x="2181" y="2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76706" y="42787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0" y="354"/>
                </a:moveTo>
                <a:lnTo>
                  <a:pt x="0" y="12"/>
                </a:lnTo>
                <a:lnTo>
                  <a:pt x="373" y="0"/>
                </a:lnTo>
                <a:lnTo>
                  <a:pt x="564" y="12"/>
                </a:lnTo>
                <a:lnTo>
                  <a:pt x="325" y="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66880" y="427658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199" y="2021"/>
                </a:moveTo>
                <a:lnTo>
                  <a:pt x="0" y="1165"/>
                </a:lnTo>
                <a:lnTo>
                  <a:pt x="468" y="0"/>
                </a:lnTo>
                <a:lnTo>
                  <a:pt x="1252" y="217"/>
                </a:lnTo>
                <a:lnTo>
                  <a:pt x="1951" y="509"/>
                </a:lnTo>
                <a:lnTo>
                  <a:pt x="2602" y="887"/>
                </a:lnTo>
                <a:lnTo>
                  <a:pt x="2562" y="1165"/>
                </a:lnTo>
                <a:lnTo>
                  <a:pt x="219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38502" y="402981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34" y="1004"/>
                </a:moveTo>
                <a:lnTo>
                  <a:pt x="0" y="210"/>
                </a:lnTo>
                <a:lnTo>
                  <a:pt x="410" y="0"/>
                </a:lnTo>
                <a:lnTo>
                  <a:pt x="534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39037" y="403081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27" y="1004"/>
                </a:moveTo>
                <a:lnTo>
                  <a:pt x="497" y="769"/>
                </a:lnTo>
                <a:lnTo>
                  <a:pt x="172" y="565"/>
                </a:lnTo>
                <a:lnTo>
                  <a:pt x="68" y="279"/>
                </a:lnTo>
                <a:lnTo>
                  <a:pt x="0" y="0"/>
                </a:lnTo>
                <a:lnTo>
                  <a:pt x="727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982837" y="408122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76" y="632"/>
                </a:moveTo>
                <a:lnTo>
                  <a:pt x="0" y="0"/>
                </a:lnTo>
                <a:lnTo>
                  <a:pt x="306" y="161"/>
                </a:lnTo>
                <a:lnTo>
                  <a:pt x="671" y="279"/>
                </a:lnTo>
                <a:lnTo>
                  <a:pt x="889" y="501"/>
                </a:lnTo>
                <a:lnTo>
                  <a:pt x="976" y="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61693" y="4168137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4639" y="3429"/>
                </a:moveTo>
                <a:lnTo>
                  <a:pt x="0" y="2299"/>
                </a:lnTo>
                <a:lnTo>
                  <a:pt x="2210" y="0"/>
                </a:lnTo>
                <a:lnTo>
                  <a:pt x="3300" y="2226"/>
                </a:lnTo>
                <a:lnTo>
                  <a:pt x="4639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61273" y="41703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20" y="93"/>
                </a:moveTo>
                <a:lnTo>
                  <a:pt x="37" y="0"/>
                </a:lnTo>
                <a:lnTo>
                  <a:pt x="0" y="378"/>
                </a:lnTo>
                <a:lnTo>
                  <a:pt x="162" y="367"/>
                </a:lnTo>
                <a:lnTo>
                  <a:pt x="420" y="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63693" y="4277951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4564" y="1023"/>
                </a:moveTo>
                <a:lnTo>
                  <a:pt x="0" y="229"/>
                </a:lnTo>
                <a:lnTo>
                  <a:pt x="38" y="0"/>
                </a:lnTo>
                <a:lnTo>
                  <a:pt x="4543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086140" y="37048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28"/>
                </a:moveTo>
                <a:lnTo>
                  <a:pt x="144" y="204"/>
                </a:lnTo>
                <a:lnTo>
                  <a:pt x="316" y="118"/>
                </a:lnTo>
                <a:lnTo>
                  <a:pt x="449" y="0"/>
                </a:lnTo>
                <a:lnTo>
                  <a:pt x="0" y="3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89671" y="38945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26"/>
                </a:moveTo>
                <a:lnTo>
                  <a:pt x="162" y="0"/>
                </a:lnTo>
                <a:lnTo>
                  <a:pt x="488" y="353"/>
                </a:lnTo>
                <a:lnTo>
                  <a:pt x="0" y="62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79940" y="3574604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89" y="1339"/>
                </a:moveTo>
                <a:lnTo>
                  <a:pt x="200" y="328"/>
                </a:lnTo>
                <a:lnTo>
                  <a:pt x="0" y="0"/>
                </a:lnTo>
                <a:lnTo>
                  <a:pt x="641" y="328"/>
                </a:lnTo>
                <a:lnTo>
                  <a:pt x="880" y="769"/>
                </a:lnTo>
                <a:lnTo>
                  <a:pt x="689" y="133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73863" y="3558152"/>
            <a:ext cx="394970" cy="335280"/>
          </a:xfrm>
          <a:custGeom>
            <a:avLst/>
            <a:gdLst/>
            <a:ahLst/>
            <a:cxnLst/>
            <a:rect l="l" t="t" r="r" b="b"/>
            <a:pathLst>
              <a:path w="394969" h="335279">
                <a:moveTo>
                  <a:pt x="139932" y="8889"/>
                </a:moveTo>
                <a:lnTo>
                  <a:pt x="135430" y="8889"/>
                </a:lnTo>
                <a:lnTo>
                  <a:pt x="136797" y="5079"/>
                </a:lnTo>
                <a:lnTo>
                  <a:pt x="139430" y="0"/>
                </a:lnTo>
                <a:lnTo>
                  <a:pt x="142664" y="0"/>
                </a:lnTo>
                <a:lnTo>
                  <a:pt x="141650" y="2539"/>
                </a:lnTo>
                <a:lnTo>
                  <a:pt x="138349" y="7620"/>
                </a:lnTo>
                <a:lnTo>
                  <a:pt x="139932" y="8889"/>
                </a:lnTo>
                <a:close/>
              </a:path>
              <a:path w="394969" h="335279">
                <a:moveTo>
                  <a:pt x="101944" y="10160"/>
                </a:moveTo>
                <a:lnTo>
                  <a:pt x="89802" y="10160"/>
                </a:lnTo>
                <a:lnTo>
                  <a:pt x="89620" y="8889"/>
                </a:lnTo>
                <a:lnTo>
                  <a:pt x="89420" y="8889"/>
                </a:lnTo>
                <a:lnTo>
                  <a:pt x="89343" y="7620"/>
                </a:lnTo>
                <a:lnTo>
                  <a:pt x="89141" y="7620"/>
                </a:lnTo>
                <a:lnTo>
                  <a:pt x="95715" y="1270"/>
                </a:lnTo>
                <a:lnTo>
                  <a:pt x="95964" y="6350"/>
                </a:lnTo>
                <a:lnTo>
                  <a:pt x="101944" y="6350"/>
                </a:lnTo>
                <a:lnTo>
                  <a:pt x="101944" y="10160"/>
                </a:lnTo>
                <a:close/>
              </a:path>
              <a:path w="394969" h="335279">
                <a:moveTo>
                  <a:pt x="143017" y="11429"/>
                </a:moveTo>
                <a:lnTo>
                  <a:pt x="117692" y="11429"/>
                </a:lnTo>
                <a:lnTo>
                  <a:pt x="117878" y="10160"/>
                </a:lnTo>
                <a:lnTo>
                  <a:pt x="117944" y="7620"/>
                </a:lnTo>
                <a:lnTo>
                  <a:pt x="117701" y="5079"/>
                </a:lnTo>
                <a:lnTo>
                  <a:pt x="118409" y="3810"/>
                </a:lnTo>
                <a:lnTo>
                  <a:pt x="118907" y="2539"/>
                </a:lnTo>
                <a:lnTo>
                  <a:pt x="119939" y="2539"/>
                </a:lnTo>
                <a:lnTo>
                  <a:pt x="124724" y="8889"/>
                </a:lnTo>
                <a:lnTo>
                  <a:pt x="139932" y="8889"/>
                </a:lnTo>
                <a:lnTo>
                  <a:pt x="141515" y="10160"/>
                </a:lnTo>
                <a:lnTo>
                  <a:pt x="143017" y="11429"/>
                </a:lnTo>
                <a:close/>
              </a:path>
              <a:path w="394969" h="335279">
                <a:moveTo>
                  <a:pt x="101944" y="13970"/>
                </a:moveTo>
                <a:lnTo>
                  <a:pt x="83785" y="13970"/>
                </a:lnTo>
                <a:lnTo>
                  <a:pt x="83325" y="5079"/>
                </a:lnTo>
                <a:lnTo>
                  <a:pt x="89141" y="7620"/>
                </a:lnTo>
                <a:lnTo>
                  <a:pt x="88807" y="8889"/>
                </a:lnTo>
                <a:lnTo>
                  <a:pt x="89487" y="8889"/>
                </a:lnTo>
                <a:lnTo>
                  <a:pt x="89630" y="10160"/>
                </a:lnTo>
                <a:lnTo>
                  <a:pt x="101944" y="10160"/>
                </a:lnTo>
                <a:lnTo>
                  <a:pt x="101944" y="13970"/>
                </a:lnTo>
                <a:close/>
              </a:path>
              <a:path w="394969" h="335279">
                <a:moveTo>
                  <a:pt x="135430" y="8889"/>
                </a:moveTo>
                <a:lnTo>
                  <a:pt x="124724" y="8889"/>
                </a:lnTo>
                <a:lnTo>
                  <a:pt x="128359" y="6350"/>
                </a:lnTo>
                <a:lnTo>
                  <a:pt x="131737" y="6350"/>
                </a:lnTo>
                <a:lnTo>
                  <a:pt x="133297" y="7620"/>
                </a:lnTo>
                <a:lnTo>
                  <a:pt x="135430" y="8889"/>
                </a:lnTo>
                <a:close/>
              </a:path>
              <a:path w="394969" h="335279">
                <a:moveTo>
                  <a:pt x="154808" y="13636"/>
                </a:moveTo>
                <a:lnTo>
                  <a:pt x="152586" y="12700"/>
                </a:lnTo>
                <a:lnTo>
                  <a:pt x="144519" y="12700"/>
                </a:lnTo>
                <a:lnTo>
                  <a:pt x="146556" y="10160"/>
                </a:lnTo>
                <a:lnTo>
                  <a:pt x="148556" y="8889"/>
                </a:lnTo>
                <a:lnTo>
                  <a:pt x="150317" y="7620"/>
                </a:lnTo>
                <a:lnTo>
                  <a:pt x="154356" y="7620"/>
                </a:lnTo>
                <a:lnTo>
                  <a:pt x="154967" y="6350"/>
                </a:lnTo>
                <a:lnTo>
                  <a:pt x="155431" y="11941"/>
                </a:lnTo>
                <a:lnTo>
                  <a:pt x="154808" y="13636"/>
                </a:lnTo>
                <a:close/>
              </a:path>
              <a:path w="394969" h="335279">
                <a:moveTo>
                  <a:pt x="112683" y="10160"/>
                </a:moveTo>
                <a:lnTo>
                  <a:pt x="101962" y="10160"/>
                </a:lnTo>
                <a:lnTo>
                  <a:pt x="104920" y="8889"/>
                </a:lnTo>
                <a:lnTo>
                  <a:pt x="107884" y="8889"/>
                </a:lnTo>
                <a:lnTo>
                  <a:pt x="110852" y="7620"/>
                </a:lnTo>
                <a:lnTo>
                  <a:pt x="112095" y="8889"/>
                </a:lnTo>
                <a:lnTo>
                  <a:pt x="112683" y="10160"/>
                </a:lnTo>
                <a:close/>
              </a:path>
              <a:path w="394969" h="335279">
                <a:moveTo>
                  <a:pt x="151341" y="15239"/>
                </a:moveTo>
                <a:lnTo>
                  <a:pt x="101944" y="15239"/>
                </a:lnTo>
                <a:lnTo>
                  <a:pt x="101962" y="8889"/>
                </a:lnTo>
                <a:lnTo>
                  <a:pt x="101962" y="10160"/>
                </a:lnTo>
                <a:lnTo>
                  <a:pt x="112683" y="10160"/>
                </a:lnTo>
                <a:lnTo>
                  <a:pt x="113272" y="11429"/>
                </a:lnTo>
                <a:lnTo>
                  <a:pt x="143017" y="11429"/>
                </a:lnTo>
                <a:lnTo>
                  <a:pt x="144519" y="12700"/>
                </a:lnTo>
                <a:lnTo>
                  <a:pt x="152097" y="12700"/>
                </a:lnTo>
                <a:lnTo>
                  <a:pt x="151341" y="15239"/>
                </a:lnTo>
                <a:close/>
              </a:path>
              <a:path w="394969" h="335279">
                <a:moveTo>
                  <a:pt x="292913" y="19050"/>
                </a:moveTo>
                <a:lnTo>
                  <a:pt x="204556" y="19050"/>
                </a:lnTo>
                <a:lnTo>
                  <a:pt x="211283" y="13970"/>
                </a:lnTo>
                <a:lnTo>
                  <a:pt x="224448" y="13969"/>
                </a:lnTo>
                <a:lnTo>
                  <a:pt x="229824" y="8889"/>
                </a:lnTo>
                <a:lnTo>
                  <a:pt x="233078" y="10160"/>
                </a:lnTo>
                <a:lnTo>
                  <a:pt x="241478" y="16510"/>
                </a:lnTo>
                <a:lnTo>
                  <a:pt x="278057" y="16510"/>
                </a:lnTo>
                <a:lnTo>
                  <a:pt x="279519" y="17779"/>
                </a:lnTo>
                <a:lnTo>
                  <a:pt x="289766" y="17779"/>
                </a:lnTo>
                <a:lnTo>
                  <a:pt x="292913" y="19050"/>
                </a:lnTo>
                <a:close/>
              </a:path>
              <a:path w="394969" h="335279">
                <a:moveTo>
                  <a:pt x="278057" y="16510"/>
                </a:moveTo>
                <a:lnTo>
                  <a:pt x="241478" y="16510"/>
                </a:lnTo>
                <a:lnTo>
                  <a:pt x="241622" y="15239"/>
                </a:lnTo>
                <a:lnTo>
                  <a:pt x="244042" y="8889"/>
                </a:lnTo>
                <a:lnTo>
                  <a:pt x="258595" y="11429"/>
                </a:lnTo>
                <a:lnTo>
                  <a:pt x="266132" y="11429"/>
                </a:lnTo>
                <a:lnTo>
                  <a:pt x="267216" y="15239"/>
                </a:lnTo>
                <a:lnTo>
                  <a:pt x="276596" y="15239"/>
                </a:lnTo>
                <a:lnTo>
                  <a:pt x="278057" y="16510"/>
                </a:lnTo>
                <a:close/>
              </a:path>
              <a:path w="394969" h="335279">
                <a:moveTo>
                  <a:pt x="266132" y="11429"/>
                </a:moveTo>
                <a:lnTo>
                  <a:pt x="258595" y="11429"/>
                </a:lnTo>
                <a:lnTo>
                  <a:pt x="265771" y="10160"/>
                </a:lnTo>
                <a:lnTo>
                  <a:pt x="266132" y="11429"/>
                </a:lnTo>
                <a:close/>
              </a:path>
              <a:path w="394969" h="335279">
                <a:moveTo>
                  <a:pt x="83425" y="40624"/>
                </a:moveTo>
                <a:lnTo>
                  <a:pt x="79249" y="39370"/>
                </a:lnTo>
                <a:lnTo>
                  <a:pt x="75920" y="38100"/>
                </a:lnTo>
                <a:lnTo>
                  <a:pt x="68046" y="38100"/>
                </a:lnTo>
                <a:lnTo>
                  <a:pt x="72180" y="34289"/>
                </a:lnTo>
                <a:lnTo>
                  <a:pt x="76618" y="29210"/>
                </a:lnTo>
                <a:lnTo>
                  <a:pt x="73690" y="19050"/>
                </a:lnTo>
                <a:lnTo>
                  <a:pt x="74925" y="16510"/>
                </a:lnTo>
                <a:lnTo>
                  <a:pt x="75336" y="11429"/>
                </a:lnTo>
                <a:lnTo>
                  <a:pt x="80836" y="13970"/>
                </a:lnTo>
                <a:lnTo>
                  <a:pt x="101944" y="13970"/>
                </a:lnTo>
                <a:lnTo>
                  <a:pt x="101944" y="15239"/>
                </a:lnTo>
                <a:lnTo>
                  <a:pt x="102708" y="15239"/>
                </a:lnTo>
                <a:lnTo>
                  <a:pt x="102416" y="16510"/>
                </a:lnTo>
                <a:lnTo>
                  <a:pt x="102249" y="16510"/>
                </a:lnTo>
                <a:lnTo>
                  <a:pt x="102397" y="16593"/>
                </a:lnTo>
                <a:lnTo>
                  <a:pt x="102125" y="17779"/>
                </a:lnTo>
                <a:lnTo>
                  <a:pt x="104179" y="18221"/>
                </a:lnTo>
                <a:lnTo>
                  <a:pt x="103901" y="19050"/>
                </a:lnTo>
                <a:lnTo>
                  <a:pt x="102623" y="19050"/>
                </a:lnTo>
                <a:lnTo>
                  <a:pt x="101551" y="20320"/>
                </a:lnTo>
                <a:lnTo>
                  <a:pt x="98634" y="21589"/>
                </a:lnTo>
                <a:lnTo>
                  <a:pt x="98758" y="22860"/>
                </a:lnTo>
                <a:lnTo>
                  <a:pt x="80788" y="22860"/>
                </a:lnTo>
                <a:lnTo>
                  <a:pt x="80971" y="24129"/>
                </a:lnTo>
                <a:lnTo>
                  <a:pt x="98882" y="24129"/>
                </a:lnTo>
                <a:lnTo>
                  <a:pt x="100374" y="25400"/>
                </a:lnTo>
                <a:lnTo>
                  <a:pt x="87526" y="25400"/>
                </a:lnTo>
                <a:lnTo>
                  <a:pt x="86842" y="27939"/>
                </a:lnTo>
                <a:lnTo>
                  <a:pt x="80082" y="27939"/>
                </a:lnTo>
                <a:lnTo>
                  <a:pt x="78753" y="29210"/>
                </a:lnTo>
                <a:lnTo>
                  <a:pt x="78226" y="31750"/>
                </a:lnTo>
                <a:lnTo>
                  <a:pt x="78818" y="33020"/>
                </a:lnTo>
                <a:lnTo>
                  <a:pt x="79641" y="34289"/>
                </a:lnTo>
                <a:lnTo>
                  <a:pt x="80836" y="35560"/>
                </a:lnTo>
                <a:lnTo>
                  <a:pt x="84789" y="35560"/>
                </a:lnTo>
                <a:lnTo>
                  <a:pt x="83425" y="40624"/>
                </a:lnTo>
                <a:close/>
              </a:path>
              <a:path w="394969" h="335279">
                <a:moveTo>
                  <a:pt x="164161" y="15239"/>
                </a:moveTo>
                <a:lnTo>
                  <a:pt x="155705" y="15239"/>
                </a:lnTo>
                <a:lnTo>
                  <a:pt x="155618" y="13970"/>
                </a:lnTo>
                <a:lnTo>
                  <a:pt x="155431" y="11941"/>
                </a:lnTo>
                <a:lnTo>
                  <a:pt x="155627" y="11429"/>
                </a:lnTo>
                <a:lnTo>
                  <a:pt x="163723" y="11429"/>
                </a:lnTo>
                <a:lnTo>
                  <a:pt x="165348" y="12700"/>
                </a:lnTo>
                <a:lnTo>
                  <a:pt x="164161" y="15239"/>
                </a:lnTo>
                <a:close/>
              </a:path>
              <a:path w="394969" h="335279">
                <a:moveTo>
                  <a:pt x="175939" y="25400"/>
                </a:moveTo>
                <a:lnTo>
                  <a:pt x="169051" y="25400"/>
                </a:lnTo>
                <a:lnTo>
                  <a:pt x="166123" y="16510"/>
                </a:lnTo>
                <a:lnTo>
                  <a:pt x="167005" y="13969"/>
                </a:lnTo>
                <a:lnTo>
                  <a:pt x="172294" y="11429"/>
                </a:lnTo>
                <a:lnTo>
                  <a:pt x="173778" y="12700"/>
                </a:lnTo>
                <a:lnTo>
                  <a:pt x="175662" y="13970"/>
                </a:lnTo>
                <a:lnTo>
                  <a:pt x="181987" y="19050"/>
                </a:lnTo>
                <a:lnTo>
                  <a:pt x="186856" y="20320"/>
                </a:lnTo>
                <a:lnTo>
                  <a:pt x="293679" y="20320"/>
                </a:lnTo>
                <a:lnTo>
                  <a:pt x="294445" y="21589"/>
                </a:lnTo>
                <a:lnTo>
                  <a:pt x="227271" y="21589"/>
                </a:lnTo>
                <a:lnTo>
                  <a:pt x="227060" y="22860"/>
                </a:lnTo>
                <a:lnTo>
                  <a:pt x="227232" y="22860"/>
                </a:lnTo>
                <a:lnTo>
                  <a:pt x="227289" y="24129"/>
                </a:lnTo>
                <a:lnTo>
                  <a:pt x="177567" y="24129"/>
                </a:lnTo>
                <a:lnTo>
                  <a:pt x="175939" y="25400"/>
                </a:lnTo>
                <a:close/>
              </a:path>
              <a:path w="394969" h="335279">
                <a:moveTo>
                  <a:pt x="276596" y="15239"/>
                </a:moveTo>
                <a:lnTo>
                  <a:pt x="267216" y="15239"/>
                </a:lnTo>
                <a:lnTo>
                  <a:pt x="271042" y="13969"/>
                </a:lnTo>
                <a:lnTo>
                  <a:pt x="273673" y="12700"/>
                </a:lnTo>
                <a:lnTo>
                  <a:pt x="276596" y="15239"/>
                </a:lnTo>
                <a:close/>
              </a:path>
              <a:path w="394969" h="335279">
                <a:moveTo>
                  <a:pt x="112228" y="34289"/>
                </a:moveTo>
                <a:lnTo>
                  <a:pt x="109636" y="33020"/>
                </a:lnTo>
                <a:lnTo>
                  <a:pt x="107435" y="33020"/>
                </a:lnTo>
                <a:lnTo>
                  <a:pt x="107484" y="32778"/>
                </a:lnTo>
                <a:lnTo>
                  <a:pt x="109425" y="27939"/>
                </a:lnTo>
                <a:lnTo>
                  <a:pt x="112056" y="24129"/>
                </a:lnTo>
                <a:lnTo>
                  <a:pt x="111176" y="19050"/>
                </a:lnTo>
                <a:lnTo>
                  <a:pt x="109272" y="17779"/>
                </a:lnTo>
                <a:lnTo>
                  <a:pt x="108428" y="17402"/>
                </a:lnTo>
                <a:lnTo>
                  <a:pt x="108536" y="16510"/>
                </a:lnTo>
                <a:lnTo>
                  <a:pt x="153916" y="16510"/>
                </a:lnTo>
                <a:lnTo>
                  <a:pt x="154689" y="13970"/>
                </a:lnTo>
                <a:lnTo>
                  <a:pt x="154808" y="13636"/>
                </a:lnTo>
                <a:lnTo>
                  <a:pt x="155599" y="13969"/>
                </a:lnTo>
                <a:lnTo>
                  <a:pt x="155618" y="15239"/>
                </a:lnTo>
                <a:lnTo>
                  <a:pt x="164161" y="15239"/>
                </a:lnTo>
                <a:lnTo>
                  <a:pt x="162975" y="17779"/>
                </a:lnTo>
                <a:lnTo>
                  <a:pt x="134723" y="17779"/>
                </a:lnTo>
                <a:lnTo>
                  <a:pt x="134235" y="19050"/>
                </a:lnTo>
                <a:lnTo>
                  <a:pt x="133430" y="19050"/>
                </a:lnTo>
                <a:lnTo>
                  <a:pt x="133269" y="20320"/>
                </a:lnTo>
                <a:lnTo>
                  <a:pt x="134111" y="21589"/>
                </a:lnTo>
                <a:lnTo>
                  <a:pt x="162535" y="21589"/>
                </a:lnTo>
                <a:lnTo>
                  <a:pt x="162487" y="25400"/>
                </a:lnTo>
                <a:lnTo>
                  <a:pt x="131593" y="25400"/>
                </a:lnTo>
                <a:lnTo>
                  <a:pt x="128617" y="30479"/>
                </a:lnTo>
                <a:lnTo>
                  <a:pt x="120896" y="30479"/>
                </a:lnTo>
                <a:lnTo>
                  <a:pt x="118811" y="31750"/>
                </a:lnTo>
                <a:lnTo>
                  <a:pt x="116659" y="33020"/>
                </a:lnTo>
                <a:lnTo>
                  <a:pt x="112228" y="34289"/>
                </a:lnTo>
                <a:close/>
              </a:path>
              <a:path w="394969" h="335279">
                <a:moveTo>
                  <a:pt x="293679" y="20320"/>
                </a:moveTo>
                <a:lnTo>
                  <a:pt x="195975" y="20320"/>
                </a:lnTo>
                <a:lnTo>
                  <a:pt x="197257" y="19050"/>
                </a:lnTo>
                <a:lnTo>
                  <a:pt x="198959" y="16510"/>
                </a:lnTo>
                <a:lnTo>
                  <a:pt x="200606" y="13970"/>
                </a:lnTo>
                <a:lnTo>
                  <a:pt x="201783" y="15239"/>
                </a:lnTo>
                <a:lnTo>
                  <a:pt x="204556" y="19050"/>
                </a:lnTo>
                <a:lnTo>
                  <a:pt x="292913" y="19050"/>
                </a:lnTo>
                <a:lnTo>
                  <a:pt x="293679" y="20320"/>
                </a:lnTo>
                <a:close/>
              </a:path>
              <a:path w="394969" h="335279">
                <a:moveTo>
                  <a:pt x="106582" y="16577"/>
                </a:moveTo>
                <a:lnTo>
                  <a:pt x="106430" y="16510"/>
                </a:lnTo>
                <a:lnTo>
                  <a:pt x="104403" y="15239"/>
                </a:lnTo>
                <a:lnTo>
                  <a:pt x="121787" y="15239"/>
                </a:lnTo>
                <a:lnTo>
                  <a:pt x="122389" y="16510"/>
                </a:lnTo>
                <a:lnTo>
                  <a:pt x="106584" y="16510"/>
                </a:lnTo>
                <a:close/>
              </a:path>
              <a:path w="394969" h="335279">
                <a:moveTo>
                  <a:pt x="152556" y="16510"/>
                </a:moveTo>
                <a:lnTo>
                  <a:pt x="124676" y="16510"/>
                </a:lnTo>
                <a:lnTo>
                  <a:pt x="124533" y="15239"/>
                </a:lnTo>
                <a:lnTo>
                  <a:pt x="151620" y="15239"/>
                </a:lnTo>
                <a:lnTo>
                  <a:pt x="152556" y="16510"/>
                </a:lnTo>
                <a:close/>
              </a:path>
              <a:path w="394969" h="335279">
                <a:moveTo>
                  <a:pt x="69021" y="29210"/>
                </a:moveTo>
                <a:lnTo>
                  <a:pt x="56086" y="29210"/>
                </a:lnTo>
                <a:lnTo>
                  <a:pt x="59329" y="25400"/>
                </a:lnTo>
                <a:lnTo>
                  <a:pt x="62841" y="21589"/>
                </a:lnTo>
                <a:lnTo>
                  <a:pt x="67222" y="16510"/>
                </a:lnTo>
                <a:lnTo>
                  <a:pt x="68056" y="21589"/>
                </a:lnTo>
                <a:lnTo>
                  <a:pt x="69077" y="25400"/>
                </a:lnTo>
                <a:lnTo>
                  <a:pt x="69021" y="29210"/>
                </a:lnTo>
                <a:close/>
              </a:path>
              <a:path w="394969" h="335279">
                <a:moveTo>
                  <a:pt x="102398" y="16589"/>
                </a:moveTo>
                <a:lnTo>
                  <a:pt x="102249" y="16510"/>
                </a:lnTo>
                <a:lnTo>
                  <a:pt x="102416" y="16510"/>
                </a:lnTo>
                <a:close/>
              </a:path>
              <a:path w="394969" h="335279">
                <a:moveTo>
                  <a:pt x="106545" y="17779"/>
                </a:moveTo>
                <a:lnTo>
                  <a:pt x="104909" y="17779"/>
                </a:lnTo>
                <a:lnTo>
                  <a:pt x="104995" y="16510"/>
                </a:lnTo>
                <a:lnTo>
                  <a:pt x="106545" y="17779"/>
                </a:lnTo>
                <a:close/>
              </a:path>
              <a:path w="394969" h="335279">
                <a:moveTo>
                  <a:pt x="108366" y="17375"/>
                </a:moveTo>
                <a:lnTo>
                  <a:pt x="106617" y="16593"/>
                </a:lnTo>
                <a:lnTo>
                  <a:pt x="108536" y="16510"/>
                </a:lnTo>
                <a:lnTo>
                  <a:pt x="108366" y="17375"/>
                </a:lnTo>
                <a:close/>
              </a:path>
              <a:path w="394969" h="335279">
                <a:moveTo>
                  <a:pt x="289766" y="17779"/>
                </a:moveTo>
                <a:lnTo>
                  <a:pt x="279519" y="17779"/>
                </a:lnTo>
                <a:lnTo>
                  <a:pt x="286618" y="16510"/>
                </a:lnTo>
                <a:lnTo>
                  <a:pt x="289766" y="17779"/>
                </a:lnTo>
                <a:close/>
              </a:path>
              <a:path w="394969" h="335279">
                <a:moveTo>
                  <a:pt x="107089" y="17779"/>
                </a:moveTo>
                <a:lnTo>
                  <a:pt x="106545" y="17779"/>
                </a:lnTo>
                <a:lnTo>
                  <a:pt x="106582" y="16577"/>
                </a:lnTo>
                <a:lnTo>
                  <a:pt x="107089" y="17779"/>
                </a:lnTo>
                <a:close/>
              </a:path>
              <a:path w="394969" h="335279">
                <a:moveTo>
                  <a:pt x="104632" y="17779"/>
                </a:moveTo>
                <a:lnTo>
                  <a:pt x="102398" y="16589"/>
                </a:lnTo>
                <a:lnTo>
                  <a:pt x="104632" y="17779"/>
                </a:lnTo>
                <a:close/>
              </a:path>
              <a:path w="394969" h="335279">
                <a:moveTo>
                  <a:pt x="108382" y="17779"/>
                </a:moveTo>
                <a:lnTo>
                  <a:pt x="108366" y="17375"/>
                </a:lnTo>
                <a:lnTo>
                  <a:pt x="108382" y="17779"/>
                </a:lnTo>
                <a:close/>
              </a:path>
              <a:path w="394969" h="335279">
                <a:moveTo>
                  <a:pt x="105077" y="18414"/>
                </a:moveTo>
                <a:lnTo>
                  <a:pt x="104179" y="18221"/>
                </a:lnTo>
                <a:lnTo>
                  <a:pt x="104326" y="17779"/>
                </a:lnTo>
                <a:lnTo>
                  <a:pt x="105120" y="17779"/>
                </a:lnTo>
                <a:lnTo>
                  <a:pt x="105077" y="18414"/>
                </a:lnTo>
                <a:close/>
              </a:path>
              <a:path w="394969" h="335279">
                <a:moveTo>
                  <a:pt x="108038" y="19050"/>
                </a:moveTo>
                <a:lnTo>
                  <a:pt x="107553" y="18945"/>
                </a:lnTo>
                <a:lnTo>
                  <a:pt x="107089" y="17779"/>
                </a:lnTo>
                <a:lnTo>
                  <a:pt x="108287" y="17779"/>
                </a:lnTo>
                <a:lnTo>
                  <a:pt x="108038" y="19050"/>
                </a:lnTo>
                <a:close/>
              </a:path>
              <a:path w="394969" h="335279">
                <a:moveTo>
                  <a:pt x="162535" y="21589"/>
                </a:moveTo>
                <a:lnTo>
                  <a:pt x="134540" y="21589"/>
                </a:lnTo>
                <a:lnTo>
                  <a:pt x="136159" y="20320"/>
                </a:lnTo>
                <a:lnTo>
                  <a:pt x="134723" y="17779"/>
                </a:lnTo>
                <a:lnTo>
                  <a:pt x="145544" y="17779"/>
                </a:lnTo>
                <a:lnTo>
                  <a:pt x="144540" y="19050"/>
                </a:lnTo>
                <a:lnTo>
                  <a:pt x="162382" y="19050"/>
                </a:lnTo>
                <a:lnTo>
                  <a:pt x="162535" y="21589"/>
                </a:lnTo>
                <a:close/>
              </a:path>
              <a:path w="394969" h="335279">
                <a:moveTo>
                  <a:pt x="162382" y="19050"/>
                </a:moveTo>
                <a:lnTo>
                  <a:pt x="145391" y="19050"/>
                </a:lnTo>
                <a:lnTo>
                  <a:pt x="145544" y="17779"/>
                </a:lnTo>
                <a:lnTo>
                  <a:pt x="162975" y="17779"/>
                </a:lnTo>
                <a:lnTo>
                  <a:pt x="162382" y="19050"/>
                </a:lnTo>
                <a:close/>
              </a:path>
              <a:path w="394969" h="335279">
                <a:moveTo>
                  <a:pt x="108622" y="26670"/>
                </a:moveTo>
                <a:lnTo>
                  <a:pt x="101866" y="26670"/>
                </a:lnTo>
                <a:lnTo>
                  <a:pt x="102987" y="24129"/>
                </a:lnTo>
                <a:lnTo>
                  <a:pt x="103475" y="20320"/>
                </a:lnTo>
                <a:lnTo>
                  <a:pt x="103901" y="19050"/>
                </a:lnTo>
                <a:lnTo>
                  <a:pt x="105033" y="19050"/>
                </a:lnTo>
                <a:lnTo>
                  <a:pt x="105077" y="18414"/>
                </a:lnTo>
                <a:lnTo>
                  <a:pt x="107553" y="18945"/>
                </a:lnTo>
                <a:lnTo>
                  <a:pt x="109111" y="22860"/>
                </a:lnTo>
                <a:lnTo>
                  <a:pt x="108622" y="26670"/>
                </a:lnTo>
                <a:close/>
              </a:path>
              <a:path w="394969" h="335279">
                <a:moveTo>
                  <a:pt x="20522" y="190500"/>
                </a:moveTo>
                <a:lnTo>
                  <a:pt x="18992" y="186689"/>
                </a:lnTo>
                <a:lnTo>
                  <a:pt x="16639" y="184180"/>
                </a:lnTo>
                <a:lnTo>
                  <a:pt x="12324" y="181610"/>
                </a:lnTo>
                <a:lnTo>
                  <a:pt x="12726" y="177800"/>
                </a:lnTo>
                <a:lnTo>
                  <a:pt x="14552" y="173989"/>
                </a:lnTo>
                <a:lnTo>
                  <a:pt x="5942" y="173989"/>
                </a:lnTo>
                <a:lnTo>
                  <a:pt x="5655" y="167639"/>
                </a:lnTo>
                <a:lnTo>
                  <a:pt x="11644" y="161289"/>
                </a:lnTo>
                <a:lnTo>
                  <a:pt x="7157" y="161289"/>
                </a:lnTo>
                <a:lnTo>
                  <a:pt x="4354" y="160020"/>
                </a:lnTo>
                <a:lnTo>
                  <a:pt x="3072" y="154939"/>
                </a:lnTo>
                <a:lnTo>
                  <a:pt x="1406" y="148589"/>
                </a:lnTo>
                <a:lnTo>
                  <a:pt x="0" y="140970"/>
                </a:lnTo>
                <a:lnTo>
                  <a:pt x="699" y="137160"/>
                </a:lnTo>
                <a:lnTo>
                  <a:pt x="3339" y="133350"/>
                </a:lnTo>
                <a:lnTo>
                  <a:pt x="3990" y="132079"/>
                </a:lnTo>
                <a:lnTo>
                  <a:pt x="1265" y="124460"/>
                </a:lnTo>
                <a:lnTo>
                  <a:pt x="2164" y="118110"/>
                </a:lnTo>
                <a:lnTo>
                  <a:pt x="7339" y="105410"/>
                </a:lnTo>
                <a:lnTo>
                  <a:pt x="8066" y="97789"/>
                </a:lnTo>
                <a:lnTo>
                  <a:pt x="25996" y="62229"/>
                </a:lnTo>
                <a:lnTo>
                  <a:pt x="27680" y="54610"/>
                </a:lnTo>
                <a:lnTo>
                  <a:pt x="26389" y="53339"/>
                </a:lnTo>
                <a:lnTo>
                  <a:pt x="24015" y="50800"/>
                </a:lnTo>
                <a:lnTo>
                  <a:pt x="21412" y="48260"/>
                </a:lnTo>
                <a:lnTo>
                  <a:pt x="26935" y="41910"/>
                </a:lnTo>
                <a:lnTo>
                  <a:pt x="33903" y="39370"/>
                </a:lnTo>
                <a:lnTo>
                  <a:pt x="41072" y="36829"/>
                </a:lnTo>
                <a:lnTo>
                  <a:pt x="47197" y="35560"/>
                </a:lnTo>
                <a:lnTo>
                  <a:pt x="50728" y="21589"/>
                </a:lnTo>
                <a:lnTo>
                  <a:pt x="55999" y="25400"/>
                </a:lnTo>
                <a:lnTo>
                  <a:pt x="54517" y="26670"/>
                </a:lnTo>
                <a:lnTo>
                  <a:pt x="56086" y="29210"/>
                </a:lnTo>
                <a:lnTo>
                  <a:pt x="69021" y="29210"/>
                </a:lnTo>
                <a:lnTo>
                  <a:pt x="68983" y="31750"/>
                </a:lnTo>
                <a:lnTo>
                  <a:pt x="67864" y="34289"/>
                </a:lnTo>
                <a:lnTo>
                  <a:pt x="57636" y="34289"/>
                </a:lnTo>
                <a:lnTo>
                  <a:pt x="51330" y="40639"/>
                </a:lnTo>
                <a:lnTo>
                  <a:pt x="57061" y="46989"/>
                </a:lnTo>
                <a:lnTo>
                  <a:pt x="58632" y="53339"/>
                </a:lnTo>
                <a:lnTo>
                  <a:pt x="42329" y="53339"/>
                </a:lnTo>
                <a:lnTo>
                  <a:pt x="42395" y="59689"/>
                </a:lnTo>
                <a:lnTo>
                  <a:pt x="40806" y="63500"/>
                </a:lnTo>
                <a:lnTo>
                  <a:pt x="33460" y="69850"/>
                </a:lnTo>
                <a:lnTo>
                  <a:pt x="32962" y="76200"/>
                </a:lnTo>
                <a:lnTo>
                  <a:pt x="31857" y="78739"/>
                </a:lnTo>
                <a:lnTo>
                  <a:pt x="24398" y="78739"/>
                </a:lnTo>
                <a:lnTo>
                  <a:pt x="24311" y="80010"/>
                </a:lnTo>
                <a:lnTo>
                  <a:pt x="23852" y="81279"/>
                </a:lnTo>
                <a:lnTo>
                  <a:pt x="27909" y="85089"/>
                </a:lnTo>
                <a:lnTo>
                  <a:pt x="28646" y="90170"/>
                </a:lnTo>
                <a:lnTo>
                  <a:pt x="26722" y="104139"/>
                </a:lnTo>
                <a:lnTo>
                  <a:pt x="25384" y="113029"/>
                </a:lnTo>
                <a:lnTo>
                  <a:pt x="19107" y="123189"/>
                </a:lnTo>
                <a:lnTo>
                  <a:pt x="18829" y="125729"/>
                </a:lnTo>
                <a:lnTo>
                  <a:pt x="20226" y="133350"/>
                </a:lnTo>
                <a:lnTo>
                  <a:pt x="20296" y="135889"/>
                </a:lnTo>
                <a:lnTo>
                  <a:pt x="10831" y="135889"/>
                </a:lnTo>
                <a:lnTo>
                  <a:pt x="10266" y="137160"/>
                </a:lnTo>
                <a:lnTo>
                  <a:pt x="9453" y="137160"/>
                </a:lnTo>
                <a:lnTo>
                  <a:pt x="9139" y="138429"/>
                </a:lnTo>
                <a:lnTo>
                  <a:pt x="10066" y="139700"/>
                </a:lnTo>
                <a:lnTo>
                  <a:pt x="21263" y="139700"/>
                </a:lnTo>
                <a:lnTo>
                  <a:pt x="21728" y="140970"/>
                </a:lnTo>
                <a:lnTo>
                  <a:pt x="23879" y="146050"/>
                </a:lnTo>
                <a:lnTo>
                  <a:pt x="25107" y="152400"/>
                </a:lnTo>
                <a:lnTo>
                  <a:pt x="25050" y="158750"/>
                </a:lnTo>
                <a:lnTo>
                  <a:pt x="23345" y="165100"/>
                </a:lnTo>
                <a:lnTo>
                  <a:pt x="22456" y="167639"/>
                </a:lnTo>
                <a:lnTo>
                  <a:pt x="23077" y="171450"/>
                </a:lnTo>
                <a:lnTo>
                  <a:pt x="28961" y="177800"/>
                </a:lnTo>
                <a:lnTo>
                  <a:pt x="25737" y="182879"/>
                </a:lnTo>
                <a:lnTo>
                  <a:pt x="25632" y="187960"/>
                </a:lnTo>
                <a:lnTo>
                  <a:pt x="20522" y="190500"/>
                </a:lnTo>
                <a:close/>
              </a:path>
              <a:path w="394969" h="335279">
                <a:moveTo>
                  <a:pt x="276631" y="31750"/>
                </a:moveTo>
                <a:lnTo>
                  <a:pt x="193315" y="31750"/>
                </a:lnTo>
                <a:lnTo>
                  <a:pt x="191611" y="30479"/>
                </a:lnTo>
                <a:lnTo>
                  <a:pt x="175700" y="30479"/>
                </a:lnTo>
                <a:lnTo>
                  <a:pt x="179423" y="26670"/>
                </a:lnTo>
                <a:lnTo>
                  <a:pt x="178799" y="25400"/>
                </a:lnTo>
                <a:lnTo>
                  <a:pt x="178044" y="24129"/>
                </a:lnTo>
                <a:lnTo>
                  <a:pt x="227289" y="24129"/>
                </a:lnTo>
                <a:lnTo>
                  <a:pt x="228017" y="22860"/>
                </a:lnTo>
                <a:lnTo>
                  <a:pt x="227863" y="21589"/>
                </a:lnTo>
                <a:lnTo>
                  <a:pt x="294445" y="21589"/>
                </a:lnTo>
                <a:lnTo>
                  <a:pt x="296741" y="25400"/>
                </a:lnTo>
                <a:lnTo>
                  <a:pt x="299559" y="27939"/>
                </a:lnTo>
                <a:lnTo>
                  <a:pt x="276840" y="27939"/>
                </a:lnTo>
                <a:lnTo>
                  <a:pt x="276314" y="29210"/>
                </a:lnTo>
                <a:lnTo>
                  <a:pt x="275223" y="29210"/>
                </a:lnTo>
                <a:lnTo>
                  <a:pt x="275721" y="30479"/>
                </a:lnTo>
                <a:lnTo>
                  <a:pt x="276631" y="31750"/>
                </a:lnTo>
                <a:close/>
              </a:path>
              <a:path w="394969" h="335279">
                <a:moveTo>
                  <a:pt x="98882" y="24129"/>
                </a:moveTo>
                <a:lnTo>
                  <a:pt x="83602" y="24129"/>
                </a:lnTo>
                <a:lnTo>
                  <a:pt x="83411" y="22860"/>
                </a:lnTo>
                <a:lnTo>
                  <a:pt x="98758" y="22860"/>
                </a:lnTo>
                <a:lnTo>
                  <a:pt x="98882" y="24129"/>
                </a:lnTo>
                <a:close/>
              </a:path>
              <a:path w="394969" h="335279">
                <a:moveTo>
                  <a:pt x="91944" y="38100"/>
                </a:moveTo>
                <a:lnTo>
                  <a:pt x="91084" y="38100"/>
                </a:lnTo>
                <a:lnTo>
                  <a:pt x="92442" y="27939"/>
                </a:lnTo>
                <a:lnTo>
                  <a:pt x="93161" y="27939"/>
                </a:lnTo>
                <a:lnTo>
                  <a:pt x="87526" y="25400"/>
                </a:lnTo>
                <a:lnTo>
                  <a:pt x="100374" y="25400"/>
                </a:lnTo>
                <a:lnTo>
                  <a:pt x="101866" y="26670"/>
                </a:lnTo>
                <a:lnTo>
                  <a:pt x="108622" y="26670"/>
                </a:lnTo>
                <a:lnTo>
                  <a:pt x="108460" y="27939"/>
                </a:lnTo>
                <a:lnTo>
                  <a:pt x="107435" y="33020"/>
                </a:lnTo>
                <a:lnTo>
                  <a:pt x="104776" y="34289"/>
                </a:lnTo>
                <a:lnTo>
                  <a:pt x="101733" y="34289"/>
                </a:lnTo>
                <a:lnTo>
                  <a:pt x="91944" y="38100"/>
                </a:lnTo>
                <a:close/>
              </a:path>
              <a:path w="394969" h="335279">
                <a:moveTo>
                  <a:pt x="136942" y="40639"/>
                </a:moveTo>
                <a:lnTo>
                  <a:pt x="135946" y="39370"/>
                </a:lnTo>
                <a:lnTo>
                  <a:pt x="135028" y="39370"/>
                </a:lnTo>
                <a:lnTo>
                  <a:pt x="132301" y="38100"/>
                </a:lnTo>
                <a:lnTo>
                  <a:pt x="133201" y="35560"/>
                </a:lnTo>
                <a:lnTo>
                  <a:pt x="135325" y="30479"/>
                </a:lnTo>
                <a:lnTo>
                  <a:pt x="134301" y="27939"/>
                </a:lnTo>
                <a:lnTo>
                  <a:pt x="131593" y="25400"/>
                </a:lnTo>
                <a:lnTo>
                  <a:pt x="139315" y="25400"/>
                </a:lnTo>
                <a:lnTo>
                  <a:pt x="138455" y="26670"/>
                </a:lnTo>
                <a:lnTo>
                  <a:pt x="138895" y="27939"/>
                </a:lnTo>
                <a:lnTo>
                  <a:pt x="139803" y="27939"/>
                </a:lnTo>
                <a:lnTo>
                  <a:pt x="140453" y="29210"/>
                </a:lnTo>
                <a:lnTo>
                  <a:pt x="159435" y="29210"/>
                </a:lnTo>
                <a:lnTo>
                  <a:pt x="158556" y="30479"/>
                </a:lnTo>
                <a:lnTo>
                  <a:pt x="159664" y="34289"/>
                </a:lnTo>
                <a:lnTo>
                  <a:pt x="160622" y="34289"/>
                </a:lnTo>
                <a:lnTo>
                  <a:pt x="161828" y="35560"/>
                </a:lnTo>
                <a:lnTo>
                  <a:pt x="302382" y="35560"/>
                </a:lnTo>
                <a:lnTo>
                  <a:pt x="302384" y="38100"/>
                </a:lnTo>
                <a:lnTo>
                  <a:pt x="140224" y="38100"/>
                </a:lnTo>
                <a:lnTo>
                  <a:pt x="139075" y="39370"/>
                </a:lnTo>
                <a:lnTo>
                  <a:pt x="136942" y="40639"/>
                </a:lnTo>
                <a:close/>
              </a:path>
              <a:path w="394969" h="335279">
                <a:moveTo>
                  <a:pt x="159435" y="29210"/>
                </a:moveTo>
                <a:lnTo>
                  <a:pt x="140453" y="29210"/>
                </a:lnTo>
                <a:lnTo>
                  <a:pt x="140884" y="27939"/>
                </a:lnTo>
                <a:lnTo>
                  <a:pt x="141755" y="27939"/>
                </a:lnTo>
                <a:lnTo>
                  <a:pt x="141400" y="26670"/>
                </a:lnTo>
                <a:lnTo>
                  <a:pt x="140386" y="25400"/>
                </a:lnTo>
                <a:lnTo>
                  <a:pt x="162230" y="25400"/>
                </a:lnTo>
                <a:lnTo>
                  <a:pt x="162317" y="26670"/>
                </a:lnTo>
                <a:lnTo>
                  <a:pt x="160315" y="27939"/>
                </a:lnTo>
                <a:lnTo>
                  <a:pt x="159435" y="29210"/>
                </a:lnTo>
                <a:close/>
              </a:path>
              <a:path w="394969" h="335279">
                <a:moveTo>
                  <a:pt x="302382" y="35560"/>
                </a:moveTo>
                <a:lnTo>
                  <a:pt x="161828" y="35560"/>
                </a:lnTo>
                <a:lnTo>
                  <a:pt x="163666" y="34289"/>
                </a:lnTo>
                <a:lnTo>
                  <a:pt x="163627" y="31750"/>
                </a:lnTo>
                <a:lnTo>
                  <a:pt x="164276" y="29210"/>
                </a:lnTo>
                <a:lnTo>
                  <a:pt x="164056" y="26670"/>
                </a:lnTo>
                <a:lnTo>
                  <a:pt x="166134" y="26670"/>
                </a:lnTo>
                <a:lnTo>
                  <a:pt x="166209" y="25400"/>
                </a:lnTo>
                <a:lnTo>
                  <a:pt x="174409" y="25400"/>
                </a:lnTo>
                <a:lnTo>
                  <a:pt x="172840" y="26670"/>
                </a:lnTo>
                <a:lnTo>
                  <a:pt x="175700" y="30479"/>
                </a:lnTo>
                <a:lnTo>
                  <a:pt x="191611" y="30479"/>
                </a:lnTo>
                <a:lnTo>
                  <a:pt x="192272" y="31750"/>
                </a:lnTo>
                <a:lnTo>
                  <a:pt x="276631" y="31750"/>
                </a:lnTo>
                <a:lnTo>
                  <a:pt x="277395" y="33020"/>
                </a:lnTo>
                <a:lnTo>
                  <a:pt x="302379" y="33020"/>
                </a:lnTo>
                <a:lnTo>
                  <a:pt x="302382" y="35560"/>
                </a:lnTo>
                <a:close/>
              </a:path>
              <a:path w="394969" h="335279">
                <a:moveTo>
                  <a:pt x="84789" y="35560"/>
                </a:moveTo>
                <a:lnTo>
                  <a:pt x="82359" y="35560"/>
                </a:lnTo>
                <a:lnTo>
                  <a:pt x="83277" y="34289"/>
                </a:lnTo>
                <a:lnTo>
                  <a:pt x="84283" y="33020"/>
                </a:lnTo>
                <a:lnTo>
                  <a:pt x="83909" y="31750"/>
                </a:lnTo>
                <a:lnTo>
                  <a:pt x="83822" y="30479"/>
                </a:lnTo>
                <a:lnTo>
                  <a:pt x="82953" y="27939"/>
                </a:lnTo>
                <a:lnTo>
                  <a:pt x="86842" y="27939"/>
                </a:lnTo>
                <a:lnTo>
                  <a:pt x="84789" y="35560"/>
                </a:lnTo>
                <a:close/>
              </a:path>
              <a:path w="394969" h="335279">
                <a:moveTo>
                  <a:pt x="302379" y="33020"/>
                </a:moveTo>
                <a:lnTo>
                  <a:pt x="277395" y="33020"/>
                </a:lnTo>
                <a:lnTo>
                  <a:pt x="278228" y="31750"/>
                </a:lnTo>
                <a:lnTo>
                  <a:pt x="279280" y="31750"/>
                </a:lnTo>
                <a:lnTo>
                  <a:pt x="279184" y="30479"/>
                </a:lnTo>
                <a:lnTo>
                  <a:pt x="278553" y="30479"/>
                </a:lnTo>
                <a:lnTo>
                  <a:pt x="277645" y="29210"/>
                </a:lnTo>
                <a:lnTo>
                  <a:pt x="276840" y="27939"/>
                </a:lnTo>
                <a:lnTo>
                  <a:pt x="299559" y="27939"/>
                </a:lnTo>
                <a:lnTo>
                  <a:pt x="302376" y="30479"/>
                </a:lnTo>
                <a:lnTo>
                  <a:pt x="302379" y="33020"/>
                </a:lnTo>
                <a:close/>
              </a:path>
              <a:path w="394969" h="335279">
                <a:moveTo>
                  <a:pt x="124897" y="36829"/>
                </a:moveTo>
                <a:lnTo>
                  <a:pt x="122409" y="33020"/>
                </a:lnTo>
                <a:lnTo>
                  <a:pt x="120896" y="30479"/>
                </a:lnTo>
                <a:lnTo>
                  <a:pt x="128617" y="30479"/>
                </a:lnTo>
                <a:lnTo>
                  <a:pt x="124897" y="36829"/>
                </a:lnTo>
                <a:close/>
              </a:path>
              <a:path w="394969" h="335279">
                <a:moveTo>
                  <a:pt x="68160" y="46989"/>
                </a:moveTo>
                <a:lnTo>
                  <a:pt x="61118" y="45720"/>
                </a:lnTo>
                <a:lnTo>
                  <a:pt x="57453" y="41910"/>
                </a:lnTo>
                <a:lnTo>
                  <a:pt x="58086" y="39370"/>
                </a:lnTo>
                <a:lnTo>
                  <a:pt x="61453" y="35560"/>
                </a:lnTo>
                <a:lnTo>
                  <a:pt x="61024" y="34289"/>
                </a:lnTo>
                <a:lnTo>
                  <a:pt x="67864" y="34289"/>
                </a:lnTo>
                <a:lnTo>
                  <a:pt x="68046" y="38100"/>
                </a:lnTo>
                <a:lnTo>
                  <a:pt x="75920" y="38100"/>
                </a:lnTo>
                <a:lnTo>
                  <a:pt x="74141" y="40639"/>
                </a:lnTo>
                <a:lnTo>
                  <a:pt x="73680" y="43179"/>
                </a:lnTo>
                <a:lnTo>
                  <a:pt x="71691" y="45720"/>
                </a:lnTo>
                <a:lnTo>
                  <a:pt x="68160" y="46989"/>
                </a:lnTo>
                <a:close/>
              </a:path>
              <a:path w="394969" h="335279">
                <a:moveTo>
                  <a:pt x="149218" y="59689"/>
                </a:moveTo>
                <a:lnTo>
                  <a:pt x="139726" y="59689"/>
                </a:lnTo>
                <a:lnTo>
                  <a:pt x="140090" y="58420"/>
                </a:lnTo>
                <a:lnTo>
                  <a:pt x="139955" y="57150"/>
                </a:lnTo>
                <a:lnTo>
                  <a:pt x="139717" y="57150"/>
                </a:lnTo>
                <a:lnTo>
                  <a:pt x="139530" y="55973"/>
                </a:lnTo>
                <a:lnTo>
                  <a:pt x="139803" y="55879"/>
                </a:lnTo>
                <a:lnTo>
                  <a:pt x="143343" y="54610"/>
                </a:lnTo>
                <a:lnTo>
                  <a:pt x="143496" y="50800"/>
                </a:lnTo>
                <a:lnTo>
                  <a:pt x="149992" y="48260"/>
                </a:lnTo>
                <a:lnTo>
                  <a:pt x="149877" y="45720"/>
                </a:lnTo>
                <a:lnTo>
                  <a:pt x="148987" y="43179"/>
                </a:lnTo>
                <a:lnTo>
                  <a:pt x="147552" y="39370"/>
                </a:lnTo>
                <a:lnTo>
                  <a:pt x="144739" y="38100"/>
                </a:lnTo>
                <a:lnTo>
                  <a:pt x="302384" y="38100"/>
                </a:lnTo>
                <a:lnTo>
                  <a:pt x="302386" y="39370"/>
                </a:lnTo>
                <a:lnTo>
                  <a:pt x="308863" y="39370"/>
                </a:lnTo>
                <a:lnTo>
                  <a:pt x="310499" y="44450"/>
                </a:lnTo>
                <a:lnTo>
                  <a:pt x="158450" y="44450"/>
                </a:lnTo>
                <a:lnTo>
                  <a:pt x="157024" y="45720"/>
                </a:lnTo>
                <a:lnTo>
                  <a:pt x="240656" y="45720"/>
                </a:lnTo>
                <a:lnTo>
                  <a:pt x="241258" y="46989"/>
                </a:lnTo>
                <a:lnTo>
                  <a:pt x="311317" y="46989"/>
                </a:lnTo>
                <a:lnTo>
                  <a:pt x="311726" y="48260"/>
                </a:lnTo>
                <a:lnTo>
                  <a:pt x="223425" y="48260"/>
                </a:lnTo>
                <a:lnTo>
                  <a:pt x="220619" y="50800"/>
                </a:lnTo>
                <a:lnTo>
                  <a:pt x="158221" y="50800"/>
                </a:lnTo>
                <a:lnTo>
                  <a:pt x="158804" y="52070"/>
                </a:lnTo>
                <a:lnTo>
                  <a:pt x="219217" y="52070"/>
                </a:lnTo>
                <a:lnTo>
                  <a:pt x="216411" y="54610"/>
                </a:lnTo>
                <a:lnTo>
                  <a:pt x="216339" y="58420"/>
                </a:lnTo>
                <a:lnTo>
                  <a:pt x="149341" y="58420"/>
                </a:lnTo>
                <a:lnTo>
                  <a:pt x="149218" y="59689"/>
                </a:lnTo>
                <a:close/>
              </a:path>
              <a:path w="394969" h="335279">
                <a:moveTo>
                  <a:pt x="83478" y="40639"/>
                </a:moveTo>
                <a:close/>
              </a:path>
              <a:path w="394969" h="335279">
                <a:moveTo>
                  <a:pt x="311317" y="46989"/>
                </a:moveTo>
                <a:lnTo>
                  <a:pt x="286007" y="46989"/>
                </a:lnTo>
                <a:lnTo>
                  <a:pt x="285977" y="45720"/>
                </a:lnTo>
                <a:lnTo>
                  <a:pt x="158861" y="45720"/>
                </a:lnTo>
                <a:lnTo>
                  <a:pt x="158450" y="44450"/>
                </a:lnTo>
                <a:lnTo>
                  <a:pt x="310499" y="44450"/>
                </a:lnTo>
                <a:lnTo>
                  <a:pt x="311317" y="46989"/>
                </a:lnTo>
                <a:close/>
              </a:path>
              <a:path w="394969" h="335279">
                <a:moveTo>
                  <a:pt x="285212" y="46989"/>
                </a:moveTo>
                <a:lnTo>
                  <a:pt x="241258" y="46989"/>
                </a:lnTo>
                <a:lnTo>
                  <a:pt x="241670" y="45720"/>
                </a:lnTo>
                <a:lnTo>
                  <a:pt x="285977" y="45720"/>
                </a:lnTo>
                <a:lnTo>
                  <a:pt x="285212" y="46989"/>
                </a:lnTo>
                <a:close/>
              </a:path>
              <a:path w="394969" h="335279">
                <a:moveTo>
                  <a:pt x="225778" y="55879"/>
                </a:moveTo>
                <a:lnTo>
                  <a:pt x="223425" y="48260"/>
                </a:lnTo>
                <a:lnTo>
                  <a:pt x="311726" y="48260"/>
                </a:lnTo>
                <a:lnTo>
                  <a:pt x="312135" y="49529"/>
                </a:lnTo>
                <a:lnTo>
                  <a:pt x="238503" y="49529"/>
                </a:lnTo>
                <a:lnTo>
                  <a:pt x="235804" y="50800"/>
                </a:lnTo>
                <a:lnTo>
                  <a:pt x="232867" y="52070"/>
                </a:lnTo>
                <a:lnTo>
                  <a:pt x="225778" y="55879"/>
                </a:lnTo>
                <a:close/>
              </a:path>
              <a:path w="394969" h="335279">
                <a:moveTo>
                  <a:pt x="248950" y="54610"/>
                </a:moveTo>
                <a:lnTo>
                  <a:pt x="243707" y="53339"/>
                </a:lnTo>
                <a:lnTo>
                  <a:pt x="241334" y="50800"/>
                </a:lnTo>
                <a:lnTo>
                  <a:pt x="238503" y="49529"/>
                </a:lnTo>
                <a:lnTo>
                  <a:pt x="312135" y="49529"/>
                </a:lnTo>
                <a:lnTo>
                  <a:pt x="312544" y="50800"/>
                </a:lnTo>
                <a:lnTo>
                  <a:pt x="310519" y="50800"/>
                </a:lnTo>
                <a:lnTo>
                  <a:pt x="310174" y="52070"/>
                </a:lnTo>
                <a:lnTo>
                  <a:pt x="251984" y="52070"/>
                </a:lnTo>
                <a:lnTo>
                  <a:pt x="248950" y="54610"/>
                </a:lnTo>
                <a:close/>
              </a:path>
              <a:path w="394969" h="335279">
                <a:moveTo>
                  <a:pt x="219217" y="52070"/>
                </a:moveTo>
                <a:lnTo>
                  <a:pt x="160966" y="52070"/>
                </a:lnTo>
                <a:lnTo>
                  <a:pt x="160776" y="50800"/>
                </a:lnTo>
                <a:lnTo>
                  <a:pt x="220619" y="50800"/>
                </a:lnTo>
                <a:lnTo>
                  <a:pt x="219217" y="52070"/>
                </a:lnTo>
                <a:close/>
              </a:path>
              <a:path w="394969" h="335279">
                <a:moveTo>
                  <a:pt x="313771" y="54610"/>
                </a:moveTo>
                <a:lnTo>
                  <a:pt x="310519" y="50800"/>
                </a:lnTo>
                <a:lnTo>
                  <a:pt x="312544" y="50800"/>
                </a:lnTo>
                <a:lnTo>
                  <a:pt x="313771" y="54610"/>
                </a:lnTo>
                <a:close/>
              </a:path>
              <a:path w="394969" h="335279">
                <a:moveTo>
                  <a:pt x="321606" y="54610"/>
                </a:moveTo>
                <a:lnTo>
                  <a:pt x="313771" y="54610"/>
                </a:lnTo>
                <a:lnTo>
                  <a:pt x="314641" y="50800"/>
                </a:lnTo>
                <a:lnTo>
                  <a:pt x="318058" y="53339"/>
                </a:lnTo>
                <a:lnTo>
                  <a:pt x="320622" y="53339"/>
                </a:lnTo>
                <a:lnTo>
                  <a:pt x="321606" y="54610"/>
                </a:lnTo>
                <a:close/>
              </a:path>
              <a:path w="394969" h="335279">
                <a:moveTo>
                  <a:pt x="320622" y="53339"/>
                </a:moveTo>
                <a:lnTo>
                  <a:pt x="318058" y="53339"/>
                </a:lnTo>
                <a:lnTo>
                  <a:pt x="319273" y="50800"/>
                </a:lnTo>
                <a:lnTo>
                  <a:pt x="320622" y="53339"/>
                </a:lnTo>
                <a:close/>
              </a:path>
              <a:path w="394969" h="335279">
                <a:moveTo>
                  <a:pt x="370555" y="81279"/>
                </a:moveTo>
                <a:lnTo>
                  <a:pt x="275741" y="81279"/>
                </a:lnTo>
                <a:lnTo>
                  <a:pt x="278849" y="77470"/>
                </a:lnTo>
                <a:lnTo>
                  <a:pt x="279424" y="69850"/>
                </a:lnTo>
                <a:lnTo>
                  <a:pt x="276640" y="67310"/>
                </a:lnTo>
                <a:lnTo>
                  <a:pt x="273301" y="63500"/>
                </a:lnTo>
                <a:lnTo>
                  <a:pt x="268134" y="58420"/>
                </a:lnTo>
                <a:lnTo>
                  <a:pt x="266317" y="57150"/>
                </a:lnTo>
                <a:lnTo>
                  <a:pt x="260145" y="57150"/>
                </a:lnTo>
                <a:lnTo>
                  <a:pt x="257523" y="53339"/>
                </a:lnTo>
                <a:lnTo>
                  <a:pt x="251984" y="52070"/>
                </a:lnTo>
                <a:lnTo>
                  <a:pt x="310174" y="52070"/>
                </a:lnTo>
                <a:lnTo>
                  <a:pt x="313714" y="54610"/>
                </a:lnTo>
                <a:lnTo>
                  <a:pt x="321606" y="54610"/>
                </a:lnTo>
                <a:lnTo>
                  <a:pt x="324842" y="58420"/>
                </a:lnTo>
                <a:lnTo>
                  <a:pt x="327051" y="59689"/>
                </a:lnTo>
                <a:lnTo>
                  <a:pt x="290436" y="59689"/>
                </a:lnTo>
                <a:lnTo>
                  <a:pt x="289786" y="60960"/>
                </a:lnTo>
                <a:lnTo>
                  <a:pt x="347564" y="60960"/>
                </a:lnTo>
                <a:lnTo>
                  <a:pt x="350053" y="62229"/>
                </a:lnTo>
                <a:lnTo>
                  <a:pt x="351133" y="68579"/>
                </a:lnTo>
                <a:lnTo>
                  <a:pt x="359515" y="68579"/>
                </a:lnTo>
                <a:lnTo>
                  <a:pt x="359934" y="73660"/>
                </a:lnTo>
                <a:lnTo>
                  <a:pt x="362422" y="77470"/>
                </a:lnTo>
                <a:lnTo>
                  <a:pt x="369895" y="77470"/>
                </a:lnTo>
                <a:lnTo>
                  <a:pt x="370555" y="81279"/>
                </a:lnTo>
                <a:close/>
              </a:path>
              <a:path w="394969" h="335279">
                <a:moveTo>
                  <a:pt x="54162" y="60960"/>
                </a:moveTo>
                <a:lnTo>
                  <a:pt x="47437" y="59689"/>
                </a:lnTo>
                <a:lnTo>
                  <a:pt x="44673" y="53339"/>
                </a:lnTo>
                <a:lnTo>
                  <a:pt x="58632" y="53339"/>
                </a:lnTo>
                <a:lnTo>
                  <a:pt x="56297" y="57150"/>
                </a:lnTo>
                <a:lnTo>
                  <a:pt x="54162" y="60960"/>
                </a:lnTo>
                <a:close/>
              </a:path>
              <a:path w="394969" h="335279">
                <a:moveTo>
                  <a:pt x="140108" y="76200"/>
                </a:moveTo>
                <a:lnTo>
                  <a:pt x="132781" y="76200"/>
                </a:lnTo>
                <a:lnTo>
                  <a:pt x="133162" y="68579"/>
                </a:lnTo>
                <a:lnTo>
                  <a:pt x="131517" y="66039"/>
                </a:lnTo>
                <a:lnTo>
                  <a:pt x="130675" y="63500"/>
                </a:lnTo>
                <a:lnTo>
                  <a:pt x="132168" y="59689"/>
                </a:lnTo>
                <a:lnTo>
                  <a:pt x="136081" y="57150"/>
                </a:lnTo>
                <a:lnTo>
                  <a:pt x="139474" y="55992"/>
                </a:lnTo>
                <a:lnTo>
                  <a:pt x="139047" y="57150"/>
                </a:lnTo>
                <a:lnTo>
                  <a:pt x="138531" y="57150"/>
                </a:lnTo>
                <a:lnTo>
                  <a:pt x="138349" y="58420"/>
                </a:lnTo>
                <a:lnTo>
                  <a:pt x="139152" y="59689"/>
                </a:lnTo>
                <a:lnTo>
                  <a:pt x="149093" y="59689"/>
                </a:lnTo>
                <a:lnTo>
                  <a:pt x="153479" y="66039"/>
                </a:lnTo>
                <a:lnTo>
                  <a:pt x="147705" y="66039"/>
                </a:lnTo>
                <a:lnTo>
                  <a:pt x="146443" y="71120"/>
                </a:lnTo>
                <a:lnTo>
                  <a:pt x="140865" y="71120"/>
                </a:lnTo>
                <a:lnTo>
                  <a:pt x="140108" y="76200"/>
                </a:lnTo>
                <a:close/>
              </a:path>
              <a:path w="394969" h="335279">
                <a:moveTo>
                  <a:pt x="347564" y="60960"/>
                </a:moveTo>
                <a:lnTo>
                  <a:pt x="291421" y="60960"/>
                </a:lnTo>
                <a:lnTo>
                  <a:pt x="291202" y="59689"/>
                </a:lnTo>
                <a:lnTo>
                  <a:pt x="327051" y="59689"/>
                </a:lnTo>
                <a:lnTo>
                  <a:pt x="336074" y="57150"/>
                </a:lnTo>
                <a:lnTo>
                  <a:pt x="341087" y="58420"/>
                </a:lnTo>
                <a:lnTo>
                  <a:pt x="347564" y="60960"/>
                </a:lnTo>
                <a:close/>
              </a:path>
              <a:path w="394969" h="335279">
                <a:moveTo>
                  <a:pt x="204170" y="68579"/>
                </a:moveTo>
                <a:lnTo>
                  <a:pt x="155426" y="68579"/>
                </a:lnTo>
                <a:lnTo>
                  <a:pt x="156469" y="63500"/>
                </a:lnTo>
                <a:lnTo>
                  <a:pt x="158067" y="59689"/>
                </a:lnTo>
                <a:lnTo>
                  <a:pt x="154395" y="59689"/>
                </a:lnTo>
                <a:lnTo>
                  <a:pt x="151934" y="58420"/>
                </a:lnTo>
                <a:lnTo>
                  <a:pt x="208622" y="58420"/>
                </a:lnTo>
                <a:lnTo>
                  <a:pt x="206106" y="60960"/>
                </a:lnTo>
                <a:lnTo>
                  <a:pt x="204384" y="62229"/>
                </a:lnTo>
                <a:lnTo>
                  <a:pt x="204170" y="68579"/>
                </a:lnTo>
                <a:close/>
              </a:path>
              <a:path w="394969" h="335279">
                <a:moveTo>
                  <a:pt x="216315" y="59689"/>
                </a:moveTo>
                <a:lnTo>
                  <a:pt x="208622" y="58420"/>
                </a:lnTo>
                <a:lnTo>
                  <a:pt x="216339" y="58420"/>
                </a:lnTo>
                <a:lnTo>
                  <a:pt x="216315" y="59689"/>
                </a:lnTo>
                <a:close/>
              </a:path>
              <a:path w="394969" h="335279">
                <a:moveTo>
                  <a:pt x="146881" y="71120"/>
                </a:moveTo>
                <a:lnTo>
                  <a:pt x="146527" y="71120"/>
                </a:lnTo>
                <a:lnTo>
                  <a:pt x="147705" y="66039"/>
                </a:lnTo>
                <a:lnTo>
                  <a:pt x="149246" y="66039"/>
                </a:lnTo>
                <a:lnTo>
                  <a:pt x="148708" y="67310"/>
                </a:lnTo>
                <a:lnTo>
                  <a:pt x="148049" y="67310"/>
                </a:lnTo>
                <a:lnTo>
                  <a:pt x="146881" y="71120"/>
                </a:lnTo>
                <a:close/>
              </a:path>
              <a:path w="394969" h="335279">
                <a:moveTo>
                  <a:pt x="154356" y="67310"/>
                </a:moveTo>
                <a:lnTo>
                  <a:pt x="154203" y="67310"/>
                </a:lnTo>
                <a:lnTo>
                  <a:pt x="149590" y="66039"/>
                </a:lnTo>
                <a:lnTo>
                  <a:pt x="153479" y="66039"/>
                </a:lnTo>
                <a:lnTo>
                  <a:pt x="154356" y="67310"/>
                </a:lnTo>
                <a:close/>
              </a:path>
              <a:path w="394969" h="335279">
                <a:moveTo>
                  <a:pt x="359515" y="68579"/>
                </a:moveTo>
                <a:lnTo>
                  <a:pt x="351133" y="68579"/>
                </a:lnTo>
                <a:lnTo>
                  <a:pt x="359305" y="66039"/>
                </a:lnTo>
                <a:lnTo>
                  <a:pt x="359515" y="68579"/>
                </a:lnTo>
                <a:close/>
              </a:path>
              <a:path w="394969" h="335279">
                <a:moveTo>
                  <a:pt x="146997" y="71120"/>
                </a:moveTo>
                <a:lnTo>
                  <a:pt x="148049" y="67310"/>
                </a:lnTo>
                <a:lnTo>
                  <a:pt x="148708" y="67310"/>
                </a:lnTo>
                <a:lnTo>
                  <a:pt x="147122" y="71052"/>
                </a:lnTo>
                <a:close/>
              </a:path>
              <a:path w="394969" h="335279">
                <a:moveTo>
                  <a:pt x="165265" y="78739"/>
                </a:moveTo>
                <a:lnTo>
                  <a:pt x="145611" y="78739"/>
                </a:lnTo>
                <a:lnTo>
                  <a:pt x="146233" y="72389"/>
                </a:lnTo>
                <a:lnTo>
                  <a:pt x="146491" y="72389"/>
                </a:lnTo>
                <a:lnTo>
                  <a:pt x="146881" y="71120"/>
                </a:lnTo>
                <a:lnTo>
                  <a:pt x="147093" y="71120"/>
                </a:lnTo>
                <a:lnTo>
                  <a:pt x="149341" y="69850"/>
                </a:lnTo>
                <a:lnTo>
                  <a:pt x="151896" y="68579"/>
                </a:lnTo>
                <a:lnTo>
                  <a:pt x="154251" y="67310"/>
                </a:lnTo>
                <a:lnTo>
                  <a:pt x="154404" y="68579"/>
                </a:lnTo>
                <a:lnTo>
                  <a:pt x="204170" y="68579"/>
                </a:lnTo>
                <a:lnTo>
                  <a:pt x="203998" y="73660"/>
                </a:lnTo>
                <a:lnTo>
                  <a:pt x="171787" y="73660"/>
                </a:lnTo>
                <a:lnTo>
                  <a:pt x="166526" y="77470"/>
                </a:lnTo>
                <a:lnTo>
                  <a:pt x="165265" y="78739"/>
                </a:lnTo>
                <a:close/>
              </a:path>
              <a:path w="394969" h="335279">
                <a:moveTo>
                  <a:pt x="146233" y="72389"/>
                </a:moveTo>
                <a:lnTo>
                  <a:pt x="140865" y="71120"/>
                </a:lnTo>
                <a:lnTo>
                  <a:pt x="146527" y="71120"/>
                </a:lnTo>
                <a:lnTo>
                  <a:pt x="146233" y="72389"/>
                </a:lnTo>
                <a:close/>
              </a:path>
              <a:path w="394969" h="335279">
                <a:moveTo>
                  <a:pt x="112726" y="146050"/>
                </a:moveTo>
                <a:lnTo>
                  <a:pt x="109290" y="142239"/>
                </a:lnTo>
                <a:lnTo>
                  <a:pt x="112880" y="135889"/>
                </a:lnTo>
                <a:lnTo>
                  <a:pt x="106565" y="129539"/>
                </a:lnTo>
                <a:lnTo>
                  <a:pt x="113214" y="121920"/>
                </a:lnTo>
                <a:lnTo>
                  <a:pt x="116189" y="121920"/>
                </a:lnTo>
                <a:lnTo>
                  <a:pt x="118400" y="120650"/>
                </a:lnTo>
                <a:lnTo>
                  <a:pt x="119367" y="115570"/>
                </a:lnTo>
                <a:lnTo>
                  <a:pt x="113588" y="113029"/>
                </a:lnTo>
                <a:lnTo>
                  <a:pt x="117309" y="107950"/>
                </a:lnTo>
                <a:lnTo>
                  <a:pt x="113377" y="102870"/>
                </a:lnTo>
                <a:lnTo>
                  <a:pt x="118487" y="100329"/>
                </a:lnTo>
                <a:lnTo>
                  <a:pt x="120418" y="92710"/>
                </a:lnTo>
                <a:lnTo>
                  <a:pt x="119997" y="88900"/>
                </a:lnTo>
                <a:lnTo>
                  <a:pt x="124811" y="86360"/>
                </a:lnTo>
                <a:lnTo>
                  <a:pt x="126006" y="74929"/>
                </a:lnTo>
                <a:lnTo>
                  <a:pt x="127317" y="73660"/>
                </a:lnTo>
                <a:lnTo>
                  <a:pt x="132781" y="76200"/>
                </a:lnTo>
                <a:lnTo>
                  <a:pt x="140108" y="76200"/>
                </a:lnTo>
                <a:lnTo>
                  <a:pt x="139918" y="77470"/>
                </a:lnTo>
                <a:lnTo>
                  <a:pt x="140492" y="77470"/>
                </a:lnTo>
                <a:lnTo>
                  <a:pt x="140425" y="78739"/>
                </a:lnTo>
                <a:lnTo>
                  <a:pt x="165265" y="78739"/>
                </a:lnTo>
                <a:lnTo>
                  <a:pt x="161483" y="82550"/>
                </a:lnTo>
                <a:lnTo>
                  <a:pt x="155801" y="86360"/>
                </a:lnTo>
                <a:lnTo>
                  <a:pt x="153536" y="87629"/>
                </a:lnTo>
                <a:lnTo>
                  <a:pt x="134914" y="87629"/>
                </a:lnTo>
                <a:lnTo>
                  <a:pt x="134416" y="88900"/>
                </a:lnTo>
                <a:lnTo>
                  <a:pt x="133843" y="88900"/>
                </a:lnTo>
                <a:lnTo>
                  <a:pt x="133384" y="90170"/>
                </a:lnTo>
                <a:lnTo>
                  <a:pt x="133872" y="90170"/>
                </a:lnTo>
                <a:lnTo>
                  <a:pt x="134072" y="91439"/>
                </a:lnTo>
                <a:lnTo>
                  <a:pt x="148388" y="91439"/>
                </a:lnTo>
                <a:lnTo>
                  <a:pt x="145916" y="96520"/>
                </a:lnTo>
                <a:lnTo>
                  <a:pt x="143716" y="104139"/>
                </a:lnTo>
                <a:lnTo>
                  <a:pt x="141660" y="110489"/>
                </a:lnTo>
                <a:lnTo>
                  <a:pt x="139829" y="118110"/>
                </a:lnTo>
                <a:lnTo>
                  <a:pt x="136416" y="132079"/>
                </a:lnTo>
                <a:lnTo>
                  <a:pt x="141933" y="139700"/>
                </a:lnTo>
                <a:lnTo>
                  <a:pt x="120659" y="139700"/>
                </a:lnTo>
                <a:lnTo>
                  <a:pt x="112726" y="146050"/>
                </a:lnTo>
                <a:close/>
              </a:path>
              <a:path w="394969" h="335279">
                <a:moveTo>
                  <a:pt x="194558" y="143510"/>
                </a:moveTo>
                <a:lnTo>
                  <a:pt x="154480" y="143510"/>
                </a:lnTo>
                <a:lnTo>
                  <a:pt x="156700" y="135889"/>
                </a:lnTo>
                <a:lnTo>
                  <a:pt x="167519" y="128270"/>
                </a:lnTo>
                <a:lnTo>
                  <a:pt x="173270" y="125729"/>
                </a:lnTo>
                <a:lnTo>
                  <a:pt x="176725" y="120650"/>
                </a:lnTo>
                <a:lnTo>
                  <a:pt x="176049" y="86360"/>
                </a:lnTo>
                <a:lnTo>
                  <a:pt x="175940" y="76200"/>
                </a:lnTo>
                <a:lnTo>
                  <a:pt x="176006" y="74929"/>
                </a:lnTo>
                <a:lnTo>
                  <a:pt x="171787" y="73660"/>
                </a:lnTo>
                <a:lnTo>
                  <a:pt x="203998" y="73660"/>
                </a:lnTo>
                <a:lnTo>
                  <a:pt x="203912" y="76200"/>
                </a:lnTo>
                <a:lnTo>
                  <a:pt x="188673" y="76200"/>
                </a:lnTo>
                <a:lnTo>
                  <a:pt x="189182" y="77470"/>
                </a:lnTo>
                <a:lnTo>
                  <a:pt x="203869" y="77470"/>
                </a:lnTo>
                <a:lnTo>
                  <a:pt x="203510" y="87629"/>
                </a:lnTo>
                <a:lnTo>
                  <a:pt x="202968" y="99060"/>
                </a:lnTo>
                <a:lnTo>
                  <a:pt x="202482" y="101600"/>
                </a:lnTo>
                <a:lnTo>
                  <a:pt x="199152" y="106679"/>
                </a:lnTo>
                <a:lnTo>
                  <a:pt x="198998" y="110489"/>
                </a:lnTo>
                <a:lnTo>
                  <a:pt x="200223" y="119379"/>
                </a:lnTo>
                <a:lnTo>
                  <a:pt x="199056" y="124460"/>
                </a:lnTo>
                <a:lnTo>
                  <a:pt x="198815" y="135889"/>
                </a:lnTo>
                <a:lnTo>
                  <a:pt x="194740" y="137160"/>
                </a:lnTo>
                <a:lnTo>
                  <a:pt x="191803" y="140970"/>
                </a:lnTo>
                <a:lnTo>
                  <a:pt x="194558" y="143510"/>
                </a:lnTo>
                <a:close/>
              </a:path>
              <a:path w="394969" h="335279">
                <a:moveTo>
                  <a:pt x="140492" y="77470"/>
                </a:moveTo>
                <a:lnTo>
                  <a:pt x="139918" y="77470"/>
                </a:lnTo>
                <a:lnTo>
                  <a:pt x="140558" y="76200"/>
                </a:lnTo>
                <a:lnTo>
                  <a:pt x="140492" y="77470"/>
                </a:lnTo>
                <a:close/>
              </a:path>
              <a:path w="394969" h="335279">
                <a:moveTo>
                  <a:pt x="203869" y="77470"/>
                </a:moveTo>
                <a:lnTo>
                  <a:pt x="190377" y="77470"/>
                </a:lnTo>
                <a:lnTo>
                  <a:pt x="190118" y="76200"/>
                </a:lnTo>
                <a:lnTo>
                  <a:pt x="203912" y="76200"/>
                </a:lnTo>
                <a:lnTo>
                  <a:pt x="203869" y="77470"/>
                </a:lnTo>
                <a:close/>
              </a:path>
              <a:path w="394969" h="335279">
                <a:moveTo>
                  <a:pt x="145611" y="78739"/>
                </a:moveTo>
                <a:lnTo>
                  <a:pt x="140425" y="78739"/>
                </a:lnTo>
                <a:lnTo>
                  <a:pt x="143946" y="77470"/>
                </a:lnTo>
                <a:lnTo>
                  <a:pt x="145611" y="78739"/>
                </a:lnTo>
                <a:close/>
              </a:path>
              <a:path w="394969" h="335279">
                <a:moveTo>
                  <a:pt x="31305" y="80010"/>
                </a:moveTo>
                <a:lnTo>
                  <a:pt x="24398" y="78739"/>
                </a:lnTo>
                <a:lnTo>
                  <a:pt x="31857" y="78739"/>
                </a:lnTo>
                <a:lnTo>
                  <a:pt x="31305" y="80010"/>
                </a:lnTo>
                <a:close/>
              </a:path>
              <a:path w="394969" h="335279">
                <a:moveTo>
                  <a:pt x="247764" y="199389"/>
                </a:moveTo>
                <a:lnTo>
                  <a:pt x="245440" y="196850"/>
                </a:lnTo>
                <a:lnTo>
                  <a:pt x="243285" y="194310"/>
                </a:lnTo>
                <a:lnTo>
                  <a:pt x="240741" y="191770"/>
                </a:lnTo>
                <a:lnTo>
                  <a:pt x="238340" y="189229"/>
                </a:lnTo>
                <a:lnTo>
                  <a:pt x="235546" y="187960"/>
                </a:lnTo>
                <a:lnTo>
                  <a:pt x="232734" y="185420"/>
                </a:lnTo>
                <a:lnTo>
                  <a:pt x="232342" y="180339"/>
                </a:lnTo>
                <a:lnTo>
                  <a:pt x="232140" y="173989"/>
                </a:lnTo>
                <a:lnTo>
                  <a:pt x="231471" y="167639"/>
                </a:lnTo>
                <a:lnTo>
                  <a:pt x="230533" y="160020"/>
                </a:lnTo>
                <a:lnTo>
                  <a:pt x="231854" y="151129"/>
                </a:lnTo>
                <a:lnTo>
                  <a:pt x="234368" y="143510"/>
                </a:lnTo>
                <a:lnTo>
                  <a:pt x="237329" y="133350"/>
                </a:lnTo>
                <a:lnTo>
                  <a:pt x="240247" y="124460"/>
                </a:lnTo>
                <a:lnTo>
                  <a:pt x="243221" y="114300"/>
                </a:lnTo>
                <a:lnTo>
                  <a:pt x="246349" y="105410"/>
                </a:lnTo>
                <a:lnTo>
                  <a:pt x="248099" y="100329"/>
                </a:lnTo>
                <a:lnTo>
                  <a:pt x="249439" y="93979"/>
                </a:lnTo>
                <a:lnTo>
                  <a:pt x="256663" y="90170"/>
                </a:lnTo>
                <a:lnTo>
                  <a:pt x="257723" y="88900"/>
                </a:lnTo>
                <a:lnTo>
                  <a:pt x="260317" y="82550"/>
                </a:lnTo>
                <a:lnTo>
                  <a:pt x="263838" y="80010"/>
                </a:lnTo>
                <a:lnTo>
                  <a:pt x="275741" y="81279"/>
                </a:lnTo>
                <a:lnTo>
                  <a:pt x="370555" y="81279"/>
                </a:lnTo>
                <a:lnTo>
                  <a:pt x="370422" y="85089"/>
                </a:lnTo>
                <a:lnTo>
                  <a:pt x="370209" y="85089"/>
                </a:lnTo>
                <a:lnTo>
                  <a:pt x="370287" y="86360"/>
                </a:lnTo>
                <a:lnTo>
                  <a:pt x="365083" y="88900"/>
                </a:lnTo>
                <a:lnTo>
                  <a:pt x="365910" y="90170"/>
                </a:lnTo>
                <a:lnTo>
                  <a:pt x="356289" y="90170"/>
                </a:lnTo>
                <a:lnTo>
                  <a:pt x="355936" y="91439"/>
                </a:lnTo>
                <a:lnTo>
                  <a:pt x="355840" y="92710"/>
                </a:lnTo>
                <a:lnTo>
                  <a:pt x="356289" y="92710"/>
                </a:lnTo>
                <a:lnTo>
                  <a:pt x="356530" y="93979"/>
                </a:lnTo>
                <a:lnTo>
                  <a:pt x="368393" y="93979"/>
                </a:lnTo>
                <a:lnTo>
                  <a:pt x="370707" y="99060"/>
                </a:lnTo>
                <a:lnTo>
                  <a:pt x="383041" y="99060"/>
                </a:lnTo>
                <a:lnTo>
                  <a:pt x="379741" y="100329"/>
                </a:lnTo>
                <a:lnTo>
                  <a:pt x="377110" y="101600"/>
                </a:lnTo>
                <a:lnTo>
                  <a:pt x="377195" y="104139"/>
                </a:lnTo>
                <a:lnTo>
                  <a:pt x="382606" y="104139"/>
                </a:lnTo>
                <a:lnTo>
                  <a:pt x="386007" y="105410"/>
                </a:lnTo>
                <a:lnTo>
                  <a:pt x="321904" y="105410"/>
                </a:lnTo>
                <a:lnTo>
                  <a:pt x="321651" y="106679"/>
                </a:lnTo>
                <a:lnTo>
                  <a:pt x="302328" y="106679"/>
                </a:lnTo>
                <a:lnTo>
                  <a:pt x="301046" y="107950"/>
                </a:lnTo>
                <a:lnTo>
                  <a:pt x="321398" y="107950"/>
                </a:lnTo>
                <a:lnTo>
                  <a:pt x="320892" y="110489"/>
                </a:lnTo>
                <a:lnTo>
                  <a:pt x="280879" y="110489"/>
                </a:lnTo>
                <a:lnTo>
                  <a:pt x="280083" y="111760"/>
                </a:lnTo>
                <a:lnTo>
                  <a:pt x="275546" y="118110"/>
                </a:lnTo>
                <a:lnTo>
                  <a:pt x="271560" y="123189"/>
                </a:lnTo>
                <a:lnTo>
                  <a:pt x="268789" y="130810"/>
                </a:lnTo>
                <a:lnTo>
                  <a:pt x="267895" y="137160"/>
                </a:lnTo>
                <a:lnTo>
                  <a:pt x="267951" y="139700"/>
                </a:lnTo>
                <a:lnTo>
                  <a:pt x="268689" y="142239"/>
                </a:lnTo>
                <a:lnTo>
                  <a:pt x="269244" y="144779"/>
                </a:lnTo>
                <a:lnTo>
                  <a:pt x="312688" y="144779"/>
                </a:lnTo>
                <a:lnTo>
                  <a:pt x="311829" y="149860"/>
                </a:lnTo>
                <a:lnTo>
                  <a:pt x="311340" y="154939"/>
                </a:lnTo>
                <a:lnTo>
                  <a:pt x="307753" y="158750"/>
                </a:lnTo>
                <a:lnTo>
                  <a:pt x="302702" y="166370"/>
                </a:lnTo>
                <a:lnTo>
                  <a:pt x="298856" y="170179"/>
                </a:lnTo>
                <a:lnTo>
                  <a:pt x="297067" y="173989"/>
                </a:lnTo>
                <a:lnTo>
                  <a:pt x="293354" y="182879"/>
                </a:lnTo>
                <a:lnTo>
                  <a:pt x="284484" y="185420"/>
                </a:lnTo>
                <a:lnTo>
                  <a:pt x="279081" y="190500"/>
                </a:lnTo>
                <a:lnTo>
                  <a:pt x="272831" y="190500"/>
                </a:lnTo>
                <a:lnTo>
                  <a:pt x="270927" y="193039"/>
                </a:lnTo>
                <a:lnTo>
                  <a:pt x="269900" y="195579"/>
                </a:lnTo>
                <a:lnTo>
                  <a:pt x="251409" y="195579"/>
                </a:lnTo>
                <a:lnTo>
                  <a:pt x="247764" y="199389"/>
                </a:lnTo>
                <a:close/>
              </a:path>
              <a:path w="394969" h="335279">
                <a:moveTo>
                  <a:pt x="383041" y="99060"/>
                </a:moveTo>
                <a:lnTo>
                  <a:pt x="370707" y="99060"/>
                </a:lnTo>
                <a:lnTo>
                  <a:pt x="370654" y="92710"/>
                </a:lnTo>
                <a:lnTo>
                  <a:pt x="370718" y="86360"/>
                </a:lnTo>
                <a:lnTo>
                  <a:pt x="371521" y="86360"/>
                </a:lnTo>
                <a:lnTo>
                  <a:pt x="375636" y="87629"/>
                </a:lnTo>
                <a:lnTo>
                  <a:pt x="377541" y="91439"/>
                </a:lnTo>
                <a:lnTo>
                  <a:pt x="377942" y="92710"/>
                </a:lnTo>
                <a:lnTo>
                  <a:pt x="383041" y="99060"/>
                </a:lnTo>
                <a:close/>
              </a:path>
              <a:path w="394969" h="335279">
                <a:moveTo>
                  <a:pt x="148388" y="91439"/>
                </a:moveTo>
                <a:lnTo>
                  <a:pt x="134072" y="91439"/>
                </a:lnTo>
                <a:lnTo>
                  <a:pt x="135650" y="88900"/>
                </a:lnTo>
                <a:lnTo>
                  <a:pt x="134914" y="87629"/>
                </a:lnTo>
                <a:lnTo>
                  <a:pt x="153536" y="87629"/>
                </a:lnTo>
                <a:lnTo>
                  <a:pt x="149006" y="90170"/>
                </a:lnTo>
                <a:lnTo>
                  <a:pt x="148388" y="91439"/>
                </a:lnTo>
                <a:close/>
              </a:path>
              <a:path w="394969" h="335279">
                <a:moveTo>
                  <a:pt x="368393" y="93979"/>
                </a:moveTo>
                <a:lnTo>
                  <a:pt x="356530" y="93979"/>
                </a:lnTo>
                <a:lnTo>
                  <a:pt x="356587" y="92710"/>
                </a:lnTo>
                <a:lnTo>
                  <a:pt x="356624" y="90170"/>
                </a:lnTo>
                <a:lnTo>
                  <a:pt x="365910" y="90170"/>
                </a:lnTo>
                <a:lnTo>
                  <a:pt x="368393" y="93979"/>
                </a:lnTo>
                <a:close/>
              </a:path>
              <a:path w="394969" h="335279">
                <a:moveTo>
                  <a:pt x="382606" y="104139"/>
                </a:moveTo>
                <a:lnTo>
                  <a:pt x="377195" y="104139"/>
                </a:lnTo>
                <a:lnTo>
                  <a:pt x="379204" y="102870"/>
                </a:lnTo>
                <a:lnTo>
                  <a:pt x="382606" y="104139"/>
                </a:lnTo>
                <a:close/>
              </a:path>
              <a:path w="394969" h="335279">
                <a:moveTo>
                  <a:pt x="373866" y="214629"/>
                </a:moveTo>
                <a:lnTo>
                  <a:pt x="350615" y="214629"/>
                </a:lnTo>
                <a:lnTo>
                  <a:pt x="352865" y="191770"/>
                </a:lnTo>
                <a:lnTo>
                  <a:pt x="359782" y="190500"/>
                </a:lnTo>
                <a:lnTo>
                  <a:pt x="358663" y="182879"/>
                </a:lnTo>
                <a:lnTo>
                  <a:pt x="359686" y="177800"/>
                </a:lnTo>
                <a:lnTo>
                  <a:pt x="366796" y="173989"/>
                </a:lnTo>
                <a:lnTo>
                  <a:pt x="366404" y="166370"/>
                </a:lnTo>
                <a:lnTo>
                  <a:pt x="361064" y="165100"/>
                </a:lnTo>
                <a:lnTo>
                  <a:pt x="363188" y="158750"/>
                </a:lnTo>
                <a:lnTo>
                  <a:pt x="359189" y="152400"/>
                </a:lnTo>
                <a:lnTo>
                  <a:pt x="362012" y="144779"/>
                </a:lnTo>
                <a:lnTo>
                  <a:pt x="360422" y="142239"/>
                </a:lnTo>
                <a:lnTo>
                  <a:pt x="356126" y="133350"/>
                </a:lnTo>
                <a:lnTo>
                  <a:pt x="352828" y="127000"/>
                </a:lnTo>
                <a:lnTo>
                  <a:pt x="349474" y="120650"/>
                </a:lnTo>
                <a:lnTo>
                  <a:pt x="346053" y="115570"/>
                </a:lnTo>
                <a:lnTo>
                  <a:pt x="344989" y="113029"/>
                </a:lnTo>
                <a:lnTo>
                  <a:pt x="343086" y="111760"/>
                </a:lnTo>
                <a:lnTo>
                  <a:pt x="341239" y="110489"/>
                </a:lnTo>
                <a:lnTo>
                  <a:pt x="335595" y="106679"/>
                </a:lnTo>
                <a:lnTo>
                  <a:pt x="329069" y="106679"/>
                </a:lnTo>
                <a:lnTo>
                  <a:pt x="321904" y="105410"/>
                </a:lnTo>
                <a:lnTo>
                  <a:pt x="386007" y="105410"/>
                </a:lnTo>
                <a:lnTo>
                  <a:pt x="387241" y="109220"/>
                </a:lnTo>
                <a:lnTo>
                  <a:pt x="386122" y="116839"/>
                </a:lnTo>
                <a:lnTo>
                  <a:pt x="385424" y="119379"/>
                </a:lnTo>
                <a:lnTo>
                  <a:pt x="363532" y="119379"/>
                </a:lnTo>
                <a:lnTo>
                  <a:pt x="362785" y="120650"/>
                </a:lnTo>
                <a:lnTo>
                  <a:pt x="362968" y="120650"/>
                </a:lnTo>
                <a:lnTo>
                  <a:pt x="363283" y="121920"/>
                </a:lnTo>
                <a:lnTo>
                  <a:pt x="389250" y="121920"/>
                </a:lnTo>
                <a:lnTo>
                  <a:pt x="393076" y="124460"/>
                </a:lnTo>
                <a:lnTo>
                  <a:pt x="392867" y="127000"/>
                </a:lnTo>
                <a:lnTo>
                  <a:pt x="392828" y="138429"/>
                </a:lnTo>
                <a:lnTo>
                  <a:pt x="389384" y="144779"/>
                </a:lnTo>
                <a:lnTo>
                  <a:pt x="394704" y="149860"/>
                </a:lnTo>
                <a:lnTo>
                  <a:pt x="394445" y="152400"/>
                </a:lnTo>
                <a:lnTo>
                  <a:pt x="390514" y="156210"/>
                </a:lnTo>
                <a:lnTo>
                  <a:pt x="391728" y="158750"/>
                </a:lnTo>
                <a:lnTo>
                  <a:pt x="391858" y="160020"/>
                </a:lnTo>
                <a:lnTo>
                  <a:pt x="374679" y="160020"/>
                </a:lnTo>
                <a:lnTo>
                  <a:pt x="374391" y="165100"/>
                </a:lnTo>
                <a:lnTo>
                  <a:pt x="392442" y="165100"/>
                </a:lnTo>
                <a:lnTo>
                  <a:pt x="392765" y="167639"/>
                </a:lnTo>
                <a:lnTo>
                  <a:pt x="383080" y="167639"/>
                </a:lnTo>
                <a:lnTo>
                  <a:pt x="382810" y="168910"/>
                </a:lnTo>
                <a:lnTo>
                  <a:pt x="382755" y="170179"/>
                </a:lnTo>
                <a:lnTo>
                  <a:pt x="393087" y="170179"/>
                </a:lnTo>
                <a:lnTo>
                  <a:pt x="392665" y="177800"/>
                </a:lnTo>
                <a:lnTo>
                  <a:pt x="386475" y="184150"/>
                </a:lnTo>
                <a:lnTo>
                  <a:pt x="384562" y="184150"/>
                </a:lnTo>
                <a:lnTo>
                  <a:pt x="384390" y="189229"/>
                </a:lnTo>
                <a:lnTo>
                  <a:pt x="379519" y="193039"/>
                </a:lnTo>
                <a:lnTo>
                  <a:pt x="382457" y="198120"/>
                </a:lnTo>
                <a:lnTo>
                  <a:pt x="391939" y="198120"/>
                </a:lnTo>
                <a:lnTo>
                  <a:pt x="391163" y="201929"/>
                </a:lnTo>
                <a:lnTo>
                  <a:pt x="388303" y="208279"/>
                </a:lnTo>
                <a:lnTo>
                  <a:pt x="386799" y="212089"/>
                </a:lnTo>
                <a:lnTo>
                  <a:pt x="376640" y="212089"/>
                </a:lnTo>
                <a:lnTo>
                  <a:pt x="374450" y="213360"/>
                </a:lnTo>
                <a:lnTo>
                  <a:pt x="373866" y="214629"/>
                </a:lnTo>
                <a:close/>
              </a:path>
              <a:path w="394969" h="335279">
                <a:moveTo>
                  <a:pt x="321398" y="107950"/>
                </a:moveTo>
                <a:lnTo>
                  <a:pt x="302567" y="107950"/>
                </a:lnTo>
                <a:lnTo>
                  <a:pt x="302386" y="106679"/>
                </a:lnTo>
                <a:lnTo>
                  <a:pt x="321651" y="106679"/>
                </a:lnTo>
                <a:lnTo>
                  <a:pt x="321398" y="107950"/>
                </a:lnTo>
                <a:close/>
              </a:path>
              <a:path w="394969" h="335279">
                <a:moveTo>
                  <a:pt x="283499" y="111760"/>
                </a:moveTo>
                <a:lnTo>
                  <a:pt x="280879" y="110489"/>
                </a:lnTo>
                <a:lnTo>
                  <a:pt x="286532" y="110489"/>
                </a:lnTo>
                <a:lnTo>
                  <a:pt x="283499" y="111760"/>
                </a:lnTo>
                <a:close/>
              </a:path>
              <a:path w="394969" h="335279">
                <a:moveTo>
                  <a:pt x="312688" y="144779"/>
                </a:moveTo>
                <a:lnTo>
                  <a:pt x="269244" y="144779"/>
                </a:lnTo>
                <a:lnTo>
                  <a:pt x="276748" y="137160"/>
                </a:lnTo>
                <a:lnTo>
                  <a:pt x="281440" y="130810"/>
                </a:lnTo>
                <a:lnTo>
                  <a:pt x="284356" y="123189"/>
                </a:lnTo>
                <a:lnTo>
                  <a:pt x="286532" y="110489"/>
                </a:lnTo>
                <a:lnTo>
                  <a:pt x="320892" y="110489"/>
                </a:lnTo>
                <a:lnTo>
                  <a:pt x="319628" y="116839"/>
                </a:lnTo>
                <a:lnTo>
                  <a:pt x="316637" y="128270"/>
                </a:lnTo>
                <a:lnTo>
                  <a:pt x="314121" y="137160"/>
                </a:lnTo>
                <a:lnTo>
                  <a:pt x="304741" y="137160"/>
                </a:lnTo>
                <a:lnTo>
                  <a:pt x="305925" y="138429"/>
                </a:lnTo>
                <a:lnTo>
                  <a:pt x="313761" y="138429"/>
                </a:lnTo>
                <a:lnTo>
                  <a:pt x="312688" y="144779"/>
                </a:lnTo>
                <a:close/>
              </a:path>
              <a:path w="394969" h="335279">
                <a:moveTo>
                  <a:pt x="389250" y="121920"/>
                </a:moveTo>
                <a:lnTo>
                  <a:pt x="363552" y="121920"/>
                </a:lnTo>
                <a:lnTo>
                  <a:pt x="364298" y="120650"/>
                </a:lnTo>
                <a:lnTo>
                  <a:pt x="363935" y="119379"/>
                </a:lnTo>
                <a:lnTo>
                  <a:pt x="385424" y="119379"/>
                </a:lnTo>
                <a:lnTo>
                  <a:pt x="389250" y="121920"/>
                </a:lnTo>
                <a:close/>
              </a:path>
              <a:path w="394969" h="335279">
                <a:moveTo>
                  <a:pt x="21263" y="139700"/>
                </a:moveTo>
                <a:lnTo>
                  <a:pt x="11042" y="139700"/>
                </a:lnTo>
                <a:lnTo>
                  <a:pt x="11845" y="138429"/>
                </a:lnTo>
                <a:lnTo>
                  <a:pt x="12075" y="137160"/>
                </a:lnTo>
                <a:lnTo>
                  <a:pt x="11242" y="137160"/>
                </a:lnTo>
                <a:lnTo>
                  <a:pt x="10831" y="135889"/>
                </a:lnTo>
                <a:lnTo>
                  <a:pt x="20296" y="135889"/>
                </a:lnTo>
                <a:lnTo>
                  <a:pt x="20332" y="137160"/>
                </a:lnTo>
                <a:lnTo>
                  <a:pt x="21263" y="139700"/>
                </a:lnTo>
                <a:close/>
              </a:path>
              <a:path w="394969" h="335279">
                <a:moveTo>
                  <a:pt x="313761" y="138429"/>
                </a:moveTo>
                <a:lnTo>
                  <a:pt x="306548" y="138429"/>
                </a:lnTo>
                <a:lnTo>
                  <a:pt x="306806" y="137160"/>
                </a:lnTo>
                <a:lnTo>
                  <a:pt x="314121" y="137160"/>
                </a:lnTo>
                <a:lnTo>
                  <a:pt x="313761" y="138429"/>
                </a:lnTo>
                <a:close/>
              </a:path>
              <a:path w="394969" h="335279">
                <a:moveTo>
                  <a:pt x="143772" y="187960"/>
                </a:moveTo>
                <a:lnTo>
                  <a:pt x="137134" y="187960"/>
                </a:lnTo>
                <a:lnTo>
                  <a:pt x="133843" y="186689"/>
                </a:lnTo>
                <a:lnTo>
                  <a:pt x="128962" y="186689"/>
                </a:lnTo>
                <a:lnTo>
                  <a:pt x="123432" y="181610"/>
                </a:lnTo>
                <a:lnTo>
                  <a:pt x="125834" y="175260"/>
                </a:lnTo>
                <a:lnTo>
                  <a:pt x="120533" y="167639"/>
                </a:lnTo>
                <a:lnTo>
                  <a:pt x="116687" y="165100"/>
                </a:lnTo>
                <a:lnTo>
                  <a:pt x="112974" y="160020"/>
                </a:lnTo>
                <a:lnTo>
                  <a:pt x="113531" y="157479"/>
                </a:lnTo>
                <a:lnTo>
                  <a:pt x="113405" y="156210"/>
                </a:lnTo>
                <a:lnTo>
                  <a:pt x="112937" y="156210"/>
                </a:lnTo>
                <a:lnTo>
                  <a:pt x="113176" y="154939"/>
                </a:lnTo>
                <a:lnTo>
                  <a:pt x="120659" y="139700"/>
                </a:lnTo>
                <a:lnTo>
                  <a:pt x="141933" y="139700"/>
                </a:lnTo>
                <a:lnTo>
                  <a:pt x="144691" y="143510"/>
                </a:lnTo>
                <a:lnTo>
                  <a:pt x="194558" y="143510"/>
                </a:lnTo>
                <a:lnTo>
                  <a:pt x="194692" y="148589"/>
                </a:lnTo>
                <a:lnTo>
                  <a:pt x="187765" y="158750"/>
                </a:lnTo>
                <a:lnTo>
                  <a:pt x="182886" y="163829"/>
                </a:lnTo>
                <a:lnTo>
                  <a:pt x="174773" y="170179"/>
                </a:lnTo>
                <a:lnTo>
                  <a:pt x="171375" y="170179"/>
                </a:lnTo>
                <a:lnTo>
                  <a:pt x="167826" y="172720"/>
                </a:lnTo>
                <a:lnTo>
                  <a:pt x="167966" y="175260"/>
                </a:lnTo>
                <a:lnTo>
                  <a:pt x="155379" y="175260"/>
                </a:lnTo>
                <a:lnTo>
                  <a:pt x="154806" y="176529"/>
                </a:lnTo>
                <a:lnTo>
                  <a:pt x="155294" y="176529"/>
                </a:lnTo>
                <a:lnTo>
                  <a:pt x="155542" y="177800"/>
                </a:lnTo>
                <a:lnTo>
                  <a:pt x="165832" y="177800"/>
                </a:lnTo>
                <a:lnTo>
                  <a:pt x="163629" y="179070"/>
                </a:lnTo>
                <a:lnTo>
                  <a:pt x="133210" y="179070"/>
                </a:lnTo>
                <a:lnTo>
                  <a:pt x="133010" y="180339"/>
                </a:lnTo>
                <a:lnTo>
                  <a:pt x="133430" y="181610"/>
                </a:lnTo>
                <a:lnTo>
                  <a:pt x="133632" y="182879"/>
                </a:lnTo>
                <a:lnTo>
                  <a:pt x="155962" y="182879"/>
                </a:lnTo>
                <a:lnTo>
                  <a:pt x="147256" y="186689"/>
                </a:lnTo>
                <a:lnTo>
                  <a:pt x="143772" y="187960"/>
                </a:lnTo>
                <a:close/>
              </a:path>
              <a:path w="394969" h="335279">
                <a:moveTo>
                  <a:pt x="392442" y="165100"/>
                </a:moveTo>
                <a:lnTo>
                  <a:pt x="376133" y="165100"/>
                </a:lnTo>
                <a:lnTo>
                  <a:pt x="376449" y="163829"/>
                </a:lnTo>
                <a:lnTo>
                  <a:pt x="377043" y="160020"/>
                </a:lnTo>
                <a:lnTo>
                  <a:pt x="391858" y="160020"/>
                </a:lnTo>
                <a:lnTo>
                  <a:pt x="392120" y="162560"/>
                </a:lnTo>
                <a:lnTo>
                  <a:pt x="392442" y="165100"/>
                </a:lnTo>
                <a:close/>
              </a:path>
              <a:path w="394969" h="335279">
                <a:moveTo>
                  <a:pt x="393087" y="170179"/>
                </a:moveTo>
                <a:lnTo>
                  <a:pt x="384638" y="170179"/>
                </a:lnTo>
                <a:lnTo>
                  <a:pt x="384198" y="167639"/>
                </a:lnTo>
                <a:lnTo>
                  <a:pt x="392765" y="167639"/>
                </a:lnTo>
                <a:lnTo>
                  <a:pt x="393087" y="170179"/>
                </a:lnTo>
                <a:close/>
              </a:path>
              <a:path w="394969" h="335279">
                <a:moveTo>
                  <a:pt x="165832" y="177800"/>
                </a:moveTo>
                <a:lnTo>
                  <a:pt x="155542" y="177800"/>
                </a:lnTo>
                <a:lnTo>
                  <a:pt x="157188" y="176529"/>
                </a:lnTo>
                <a:lnTo>
                  <a:pt x="156585" y="175260"/>
                </a:lnTo>
                <a:lnTo>
                  <a:pt x="167966" y="175260"/>
                </a:lnTo>
                <a:lnTo>
                  <a:pt x="168036" y="176529"/>
                </a:lnTo>
                <a:lnTo>
                  <a:pt x="165832" y="177800"/>
                </a:lnTo>
                <a:close/>
              </a:path>
              <a:path w="394969" h="335279">
                <a:moveTo>
                  <a:pt x="155962" y="182879"/>
                </a:moveTo>
                <a:lnTo>
                  <a:pt x="133632" y="182879"/>
                </a:lnTo>
                <a:lnTo>
                  <a:pt x="135191" y="181610"/>
                </a:lnTo>
                <a:lnTo>
                  <a:pt x="135153" y="179070"/>
                </a:lnTo>
                <a:lnTo>
                  <a:pt x="163629" y="179070"/>
                </a:lnTo>
                <a:lnTo>
                  <a:pt x="161425" y="180339"/>
                </a:lnTo>
                <a:lnTo>
                  <a:pt x="155962" y="182879"/>
                </a:lnTo>
                <a:close/>
              </a:path>
              <a:path w="394969" h="335279">
                <a:moveTo>
                  <a:pt x="391939" y="198120"/>
                </a:moveTo>
                <a:lnTo>
                  <a:pt x="382457" y="198120"/>
                </a:lnTo>
                <a:lnTo>
                  <a:pt x="384974" y="193039"/>
                </a:lnTo>
                <a:lnTo>
                  <a:pt x="385491" y="189229"/>
                </a:lnTo>
                <a:lnTo>
                  <a:pt x="384592" y="184150"/>
                </a:lnTo>
                <a:lnTo>
                  <a:pt x="386801" y="184150"/>
                </a:lnTo>
                <a:lnTo>
                  <a:pt x="388542" y="186689"/>
                </a:lnTo>
                <a:lnTo>
                  <a:pt x="390810" y="187960"/>
                </a:lnTo>
                <a:lnTo>
                  <a:pt x="392456" y="195579"/>
                </a:lnTo>
                <a:lnTo>
                  <a:pt x="391939" y="198120"/>
                </a:lnTo>
                <a:close/>
              </a:path>
              <a:path w="394969" h="335279">
                <a:moveTo>
                  <a:pt x="16781" y="185420"/>
                </a:moveTo>
                <a:lnTo>
                  <a:pt x="16643" y="184385"/>
                </a:lnTo>
                <a:lnTo>
                  <a:pt x="16781" y="185420"/>
                </a:lnTo>
                <a:close/>
              </a:path>
              <a:path w="394969" h="335279">
                <a:moveTo>
                  <a:pt x="277730" y="191770"/>
                </a:moveTo>
                <a:lnTo>
                  <a:pt x="275012" y="190500"/>
                </a:lnTo>
                <a:lnTo>
                  <a:pt x="279081" y="190500"/>
                </a:lnTo>
                <a:lnTo>
                  <a:pt x="277730" y="191770"/>
                </a:lnTo>
                <a:close/>
              </a:path>
              <a:path w="394969" h="335279">
                <a:moveTo>
                  <a:pt x="263704" y="200660"/>
                </a:moveTo>
                <a:lnTo>
                  <a:pt x="256212" y="200660"/>
                </a:lnTo>
                <a:lnTo>
                  <a:pt x="251409" y="195579"/>
                </a:lnTo>
                <a:lnTo>
                  <a:pt x="269900" y="195579"/>
                </a:lnTo>
                <a:lnTo>
                  <a:pt x="269386" y="196850"/>
                </a:lnTo>
                <a:lnTo>
                  <a:pt x="263704" y="200660"/>
                </a:lnTo>
                <a:close/>
              </a:path>
              <a:path w="394969" h="335279">
                <a:moveTo>
                  <a:pt x="308509" y="287020"/>
                </a:moveTo>
                <a:lnTo>
                  <a:pt x="256806" y="287020"/>
                </a:lnTo>
                <a:lnTo>
                  <a:pt x="261303" y="279400"/>
                </a:lnTo>
                <a:lnTo>
                  <a:pt x="275519" y="270510"/>
                </a:lnTo>
                <a:lnTo>
                  <a:pt x="280170" y="265429"/>
                </a:lnTo>
                <a:lnTo>
                  <a:pt x="285870" y="262889"/>
                </a:lnTo>
                <a:lnTo>
                  <a:pt x="291157" y="259079"/>
                </a:lnTo>
                <a:lnTo>
                  <a:pt x="294569" y="252729"/>
                </a:lnTo>
                <a:lnTo>
                  <a:pt x="301899" y="247650"/>
                </a:lnTo>
                <a:lnTo>
                  <a:pt x="308486" y="241300"/>
                </a:lnTo>
                <a:lnTo>
                  <a:pt x="315527" y="234950"/>
                </a:lnTo>
                <a:lnTo>
                  <a:pt x="324220" y="231139"/>
                </a:lnTo>
                <a:lnTo>
                  <a:pt x="328246" y="229870"/>
                </a:lnTo>
                <a:lnTo>
                  <a:pt x="330581" y="223520"/>
                </a:lnTo>
                <a:lnTo>
                  <a:pt x="339326" y="220979"/>
                </a:lnTo>
                <a:lnTo>
                  <a:pt x="341537" y="214629"/>
                </a:lnTo>
                <a:lnTo>
                  <a:pt x="344599" y="210820"/>
                </a:lnTo>
                <a:lnTo>
                  <a:pt x="346416" y="212089"/>
                </a:lnTo>
                <a:lnTo>
                  <a:pt x="350615" y="214629"/>
                </a:lnTo>
                <a:lnTo>
                  <a:pt x="373866" y="214629"/>
                </a:lnTo>
                <a:lnTo>
                  <a:pt x="373282" y="215900"/>
                </a:lnTo>
                <a:lnTo>
                  <a:pt x="374708" y="219710"/>
                </a:lnTo>
                <a:lnTo>
                  <a:pt x="383738" y="219710"/>
                </a:lnTo>
                <a:lnTo>
                  <a:pt x="383224" y="220979"/>
                </a:lnTo>
                <a:lnTo>
                  <a:pt x="381943" y="223520"/>
                </a:lnTo>
                <a:lnTo>
                  <a:pt x="349677" y="223520"/>
                </a:lnTo>
                <a:lnTo>
                  <a:pt x="350214" y="227329"/>
                </a:lnTo>
                <a:lnTo>
                  <a:pt x="380022" y="227329"/>
                </a:lnTo>
                <a:lnTo>
                  <a:pt x="375626" y="231139"/>
                </a:lnTo>
                <a:lnTo>
                  <a:pt x="372976" y="233679"/>
                </a:lnTo>
                <a:lnTo>
                  <a:pt x="352176" y="233679"/>
                </a:lnTo>
                <a:lnTo>
                  <a:pt x="351383" y="234950"/>
                </a:lnTo>
                <a:lnTo>
                  <a:pt x="371651" y="234950"/>
                </a:lnTo>
                <a:lnTo>
                  <a:pt x="370326" y="236220"/>
                </a:lnTo>
                <a:lnTo>
                  <a:pt x="367464" y="241300"/>
                </a:lnTo>
                <a:lnTo>
                  <a:pt x="363025" y="247650"/>
                </a:lnTo>
                <a:lnTo>
                  <a:pt x="361886" y="250189"/>
                </a:lnTo>
                <a:lnTo>
                  <a:pt x="352386" y="252729"/>
                </a:lnTo>
                <a:lnTo>
                  <a:pt x="348214" y="259079"/>
                </a:lnTo>
                <a:lnTo>
                  <a:pt x="340121" y="271779"/>
                </a:lnTo>
                <a:lnTo>
                  <a:pt x="334370" y="274320"/>
                </a:lnTo>
                <a:lnTo>
                  <a:pt x="330401" y="280670"/>
                </a:lnTo>
                <a:lnTo>
                  <a:pt x="327902" y="280670"/>
                </a:lnTo>
                <a:lnTo>
                  <a:pt x="325071" y="281939"/>
                </a:lnTo>
                <a:lnTo>
                  <a:pt x="290255" y="281939"/>
                </a:lnTo>
                <a:lnTo>
                  <a:pt x="289670" y="283210"/>
                </a:lnTo>
                <a:lnTo>
                  <a:pt x="288828" y="283210"/>
                </a:lnTo>
                <a:lnTo>
                  <a:pt x="288235" y="284479"/>
                </a:lnTo>
                <a:lnTo>
                  <a:pt x="288370" y="285750"/>
                </a:lnTo>
                <a:lnTo>
                  <a:pt x="308455" y="285750"/>
                </a:lnTo>
                <a:lnTo>
                  <a:pt x="308509" y="287020"/>
                </a:lnTo>
                <a:close/>
              </a:path>
              <a:path w="394969" h="335279">
                <a:moveTo>
                  <a:pt x="383738" y="219710"/>
                </a:moveTo>
                <a:lnTo>
                  <a:pt x="374708" y="219710"/>
                </a:lnTo>
                <a:lnTo>
                  <a:pt x="377415" y="218439"/>
                </a:lnTo>
                <a:lnTo>
                  <a:pt x="378161" y="217170"/>
                </a:lnTo>
                <a:lnTo>
                  <a:pt x="379663" y="215900"/>
                </a:lnTo>
                <a:lnTo>
                  <a:pt x="378677" y="214629"/>
                </a:lnTo>
                <a:lnTo>
                  <a:pt x="377913" y="213360"/>
                </a:lnTo>
                <a:lnTo>
                  <a:pt x="376831" y="212089"/>
                </a:lnTo>
                <a:lnTo>
                  <a:pt x="386799" y="212089"/>
                </a:lnTo>
                <a:lnTo>
                  <a:pt x="385796" y="214629"/>
                </a:lnTo>
                <a:lnTo>
                  <a:pt x="383738" y="219710"/>
                </a:lnTo>
                <a:close/>
              </a:path>
              <a:path w="394969" h="335279">
                <a:moveTo>
                  <a:pt x="380022" y="227329"/>
                </a:moveTo>
                <a:lnTo>
                  <a:pt x="350214" y="227329"/>
                </a:lnTo>
                <a:lnTo>
                  <a:pt x="352204" y="226060"/>
                </a:lnTo>
                <a:lnTo>
                  <a:pt x="352099" y="223520"/>
                </a:lnTo>
                <a:lnTo>
                  <a:pt x="381943" y="223520"/>
                </a:lnTo>
                <a:lnTo>
                  <a:pt x="380022" y="227329"/>
                </a:lnTo>
                <a:close/>
              </a:path>
              <a:path w="394969" h="335279">
                <a:moveTo>
                  <a:pt x="371651" y="234950"/>
                </a:moveTo>
                <a:lnTo>
                  <a:pt x="352099" y="234950"/>
                </a:lnTo>
                <a:lnTo>
                  <a:pt x="352176" y="233679"/>
                </a:lnTo>
                <a:lnTo>
                  <a:pt x="372976" y="233679"/>
                </a:lnTo>
                <a:lnTo>
                  <a:pt x="371651" y="234950"/>
                </a:lnTo>
                <a:close/>
              </a:path>
              <a:path w="394969" h="335279">
                <a:moveTo>
                  <a:pt x="216000" y="333936"/>
                </a:moveTo>
                <a:lnTo>
                  <a:pt x="211177" y="330200"/>
                </a:lnTo>
                <a:lnTo>
                  <a:pt x="208728" y="327660"/>
                </a:lnTo>
                <a:lnTo>
                  <a:pt x="211033" y="323850"/>
                </a:lnTo>
                <a:lnTo>
                  <a:pt x="213387" y="321310"/>
                </a:lnTo>
                <a:lnTo>
                  <a:pt x="215186" y="316229"/>
                </a:lnTo>
                <a:lnTo>
                  <a:pt x="214154" y="314960"/>
                </a:lnTo>
                <a:lnTo>
                  <a:pt x="213551" y="313689"/>
                </a:lnTo>
                <a:lnTo>
                  <a:pt x="214679" y="313689"/>
                </a:lnTo>
                <a:lnTo>
                  <a:pt x="221023" y="309879"/>
                </a:lnTo>
                <a:lnTo>
                  <a:pt x="218544" y="300989"/>
                </a:lnTo>
                <a:lnTo>
                  <a:pt x="221195" y="295910"/>
                </a:lnTo>
                <a:lnTo>
                  <a:pt x="225156" y="294639"/>
                </a:lnTo>
                <a:lnTo>
                  <a:pt x="228370" y="293370"/>
                </a:lnTo>
                <a:lnTo>
                  <a:pt x="232264" y="292100"/>
                </a:lnTo>
                <a:lnTo>
                  <a:pt x="231604" y="285750"/>
                </a:lnTo>
                <a:lnTo>
                  <a:pt x="239953" y="281939"/>
                </a:lnTo>
                <a:lnTo>
                  <a:pt x="245628" y="280670"/>
                </a:lnTo>
                <a:lnTo>
                  <a:pt x="250073" y="283210"/>
                </a:lnTo>
                <a:lnTo>
                  <a:pt x="254730" y="287020"/>
                </a:lnTo>
                <a:lnTo>
                  <a:pt x="321754" y="287020"/>
                </a:lnTo>
                <a:lnTo>
                  <a:pt x="321110" y="289560"/>
                </a:lnTo>
                <a:lnTo>
                  <a:pt x="314021" y="292100"/>
                </a:lnTo>
                <a:lnTo>
                  <a:pt x="248645" y="292100"/>
                </a:lnTo>
                <a:lnTo>
                  <a:pt x="248711" y="293370"/>
                </a:lnTo>
                <a:lnTo>
                  <a:pt x="313745" y="293370"/>
                </a:lnTo>
                <a:lnTo>
                  <a:pt x="313469" y="294639"/>
                </a:lnTo>
                <a:lnTo>
                  <a:pt x="283471" y="294639"/>
                </a:lnTo>
                <a:lnTo>
                  <a:pt x="282886" y="295910"/>
                </a:lnTo>
                <a:lnTo>
                  <a:pt x="313194" y="295910"/>
                </a:lnTo>
                <a:lnTo>
                  <a:pt x="312643" y="298450"/>
                </a:lnTo>
                <a:lnTo>
                  <a:pt x="305820" y="298450"/>
                </a:lnTo>
                <a:lnTo>
                  <a:pt x="304328" y="300989"/>
                </a:lnTo>
                <a:lnTo>
                  <a:pt x="303485" y="303529"/>
                </a:lnTo>
                <a:lnTo>
                  <a:pt x="301856" y="304800"/>
                </a:lnTo>
                <a:lnTo>
                  <a:pt x="239842" y="304800"/>
                </a:lnTo>
                <a:lnTo>
                  <a:pt x="237441" y="312420"/>
                </a:lnTo>
                <a:lnTo>
                  <a:pt x="237708" y="312420"/>
                </a:lnTo>
                <a:lnTo>
                  <a:pt x="239535" y="316229"/>
                </a:lnTo>
                <a:lnTo>
                  <a:pt x="242014" y="321310"/>
                </a:lnTo>
                <a:lnTo>
                  <a:pt x="236886" y="321310"/>
                </a:lnTo>
                <a:lnTo>
                  <a:pt x="233964" y="323850"/>
                </a:lnTo>
                <a:lnTo>
                  <a:pt x="218737" y="323850"/>
                </a:lnTo>
                <a:lnTo>
                  <a:pt x="216000" y="333936"/>
                </a:lnTo>
                <a:close/>
              </a:path>
              <a:path w="394969" h="335279">
                <a:moveTo>
                  <a:pt x="308455" y="285750"/>
                </a:moveTo>
                <a:lnTo>
                  <a:pt x="290569" y="285750"/>
                </a:lnTo>
                <a:lnTo>
                  <a:pt x="290377" y="283210"/>
                </a:lnTo>
                <a:lnTo>
                  <a:pt x="290255" y="281939"/>
                </a:lnTo>
                <a:lnTo>
                  <a:pt x="323042" y="281939"/>
                </a:lnTo>
                <a:lnTo>
                  <a:pt x="322720" y="283210"/>
                </a:lnTo>
                <a:lnTo>
                  <a:pt x="308347" y="283210"/>
                </a:lnTo>
                <a:lnTo>
                  <a:pt x="308455" y="285750"/>
                </a:lnTo>
                <a:close/>
              </a:path>
              <a:path w="394969" h="335279">
                <a:moveTo>
                  <a:pt x="321754" y="287020"/>
                </a:moveTo>
                <a:lnTo>
                  <a:pt x="310547" y="287020"/>
                </a:lnTo>
                <a:lnTo>
                  <a:pt x="310720" y="285750"/>
                </a:lnTo>
                <a:lnTo>
                  <a:pt x="311016" y="285750"/>
                </a:lnTo>
                <a:lnTo>
                  <a:pt x="310691" y="284479"/>
                </a:lnTo>
                <a:lnTo>
                  <a:pt x="310633" y="283210"/>
                </a:lnTo>
                <a:lnTo>
                  <a:pt x="322720" y="283210"/>
                </a:lnTo>
                <a:lnTo>
                  <a:pt x="321754" y="287020"/>
                </a:lnTo>
                <a:close/>
              </a:path>
              <a:path w="394969" h="335279">
                <a:moveTo>
                  <a:pt x="310547" y="287020"/>
                </a:moveTo>
                <a:lnTo>
                  <a:pt x="308509" y="287020"/>
                </a:lnTo>
                <a:lnTo>
                  <a:pt x="309285" y="285750"/>
                </a:lnTo>
                <a:lnTo>
                  <a:pt x="310547" y="287020"/>
                </a:lnTo>
                <a:close/>
              </a:path>
              <a:path w="394969" h="335279">
                <a:moveTo>
                  <a:pt x="313745" y="293370"/>
                </a:moveTo>
                <a:lnTo>
                  <a:pt x="249094" y="293370"/>
                </a:lnTo>
                <a:lnTo>
                  <a:pt x="249563" y="292100"/>
                </a:lnTo>
                <a:lnTo>
                  <a:pt x="314021" y="292100"/>
                </a:lnTo>
                <a:lnTo>
                  <a:pt x="313745" y="293370"/>
                </a:lnTo>
                <a:close/>
              </a:path>
              <a:path w="394969" h="335279">
                <a:moveTo>
                  <a:pt x="313194" y="295910"/>
                </a:moveTo>
                <a:lnTo>
                  <a:pt x="284292" y="295910"/>
                </a:lnTo>
                <a:lnTo>
                  <a:pt x="284160" y="294639"/>
                </a:lnTo>
                <a:lnTo>
                  <a:pt x="313469" y="294639"/>
                </a:lnTo>
                <a:lnTo>
                  <a:pt x="313194" y="295910"/>
                </a:lnTo>
                <a:close/>
              </a:path>
              <a:path w="394969" h="335279">
                <a:moveTo>
                  <a:pt x="274257" y="308610"/>
                </a:moveTo>
                <a:lnTo>
                  <a:pt x="248214" y="308610"/>
                </a:lnTo>
                <a:lnTo>
                  <a:pt x="244185" y="307339"/>
                </a:lnTo>
                <a:lnTo>
                  <a:pt x="239842" y="304800"/>
                </a:lnTo>
                <a:lnTo>
                  <a:pt x="274870" y="304800"/>
                </a:lnTo>
                <a:lnTo>
                  <a:pt x="273750" y="306070"/>
                </a:lnTo>
                <a:lnTo>
                  <a:pt x="273730" y="307339"/>
                </a:lnTo>
                <a:lnTo>
                  <a:pt x="274257" y="308610"/>
                </a:lnTo>
                <a:close/>
              </a:path>
              <a:path w="394969" h="335279">
                <a:moveTo>
                  <a:pt x="247620" y="325120"/>
                </a:moveTo>
                <a:lnTo>
                  <a:pt x="250319" y="321310"/>
                </a:lnTo>
                <a:lnTo>
                  <a:pt x="252012" y="317500"/>
                </a:lnTo>
                <a:lnTo>
                  <a:pt x="253840" y="314960"/>
                </a:lnTo>
                <a:lnTo>
                  <a:pt x="252787" y="312420"/>
                </a:lnTo>
                <a:lnTo>
                  <a:pt x="251897" y="308610"/>
                </a:lnTo>
                <a:lnTo>
                  <a:pt x="274563" y="308610"/>
                </a:lnTo>
                <a:lnTo>
                  <a:pt x="276122" y="307339"/>
                </a:lnTo>
                <a:lnTo>
                  <a:pt x="275480" y="304800"/>
                </a:lnTo>
                <a:lnTo>
                  <a:pt x="301856" y="304800"/>
                </a:lnTo>
                <a:lnTo>
                  <a:pt x="298597" y="307339"/>
                </a:lnTo>
                <a:lnTo>
                  <a:pt x="294321" y="307339"/>
                </a:lnTo>
                <a:lnTo>
                  <a:pt x="293147" y="309879"/>
                </a:lnTo>
                <a:lnTo>
                  <a:pt x="285356" y="309879"/>
                </a:lnTo>
                <a:lnTo>
                  <a:pt x="283694" y="312420"/>
                </a:lnTo>
                <a:lnTo>
                  <a:pt x="270058" y="312420"/>
                </a:lnTo>
                <a:lnTo>
                  <a:pt x="269999" y="318770"/>
                </a:lnTo>
                <a:lnTo>
                  <a:pt x="260967" y="318770"/>
                </a:lnTo>
                <a:lnTo>
                  <a:pt x="247620" y="325120"/>
                </a:lnTo>
                <a:close/>
              </a:path>
              <a:path w="394969" h="335279">
                <a:moveTo>
                  <a:pt x="292560" y="311150"/>
                </a:moveTo>
                <a:lnTo>
                  <a:pt x="285356" y="309879"/>
                </a:lnTo>
                <a:lnTo>
                  <a:pt x="293147" y="309879"/>
                </a:lnTo>
                <a:lnTo>
                  <a:pt x="292560" y="311150"/>
                </a:lnTo>
                <a:close/>
              </a:path>
              <a:path w="394969" h="335279">
                <a:moveTo>
                  <a:pt x="214679" y="313689"/>
                </a:moveTo>
                <a:lnTo>
                  <a:pt x="213493" y="313689"/>
                </a:lnTo>
                <a:lnTo>
                  <a:pt x="213387" y="312420"/>
                </a:lnTo>
                <a:lnTo>
                  <a:pt x="213836" y="312420"/>
                </a:lnTo>
                <a:lnTo>
                  <a:pt x="214679" y="313689"/>
                </a:lnTo>
                <a:close/>
              </a:path>
              <a:path w="394969" h="335279">
                <a:moveTo>
                  <a:pt x="275051" y="317500"/>
                </a:moveTo>
                <a:lnTo>
                  <a:pt x="270058" y="312420"/>
                </a:lnTo>
                <a:lnTo>
                  <a:pt x="283694" y="312420"/>
                </a:lnTo>
                <a:lnTo>
                  <a:pt x="281203" y="316229"/>
                </a:lnTo>
                <a:lnTo>
                  <a:pt x="275051" y="317500"/>
                </a:lnTo>
                <a:close/>
              </a:path>
              <a:path w="394969" h="335279">
                <a:moveTo>
                  <a:pt x="266345" y="323850"/>
                </a:moveTo>
                <a:lnTo>
                  <a:pt x="264594" y="323850"/>
                </a:lnTo>
                <a:lnTo>
                  <a:pt x="260967" y="318770"/>
                </a:lnTo>
                <a:lnTo>
                  <a:pt x="269999" y="318770"/>
                </a:lnTo>
                <a:lnTo>
                  <a:pt x="266345" y="323850"/>
                </a:lnTo>
                <a:close/>
              </a:path>
              <a:path w="394969" h="335279">
                <a:moveTo>
                  <a:pt x="236646" y="332739"/>
                </a:moveTo>
                <a:lnTo>
                  <a:pt x="235402" y="332739"/>
                </a:lnTo>
                <a:lnTo>
                  <a:pt x="235861" y="328929"/>
                </a:lnTo>
                <a:lnTo>
                  <a:pt x="236283" y="325120"/>
                </a:lnTo>
                <a:lnTo>
                  <a:pt x="236886" y="321310"/>
                </a:lnTo>
                <a:lnTo>
                  <a:pt x="242014" y="321310"/>
                </a:lnTo>
                <a:lnTo>
                  <a:pt x="236646" y="332739"/>
                </a:lnTo>
                <a:close/>
              </a:path>
              <a:path w="394969" h="335279">
                <a:moveTo>
                  <a:pt x="225251" y="332739"/>
                </a:moveTo>
                <a:lnTo>
                  <a:pt x="222439" y="328929"/>
                </a:lnTo>
                <a:lnTo>
                  <a:pt x="225031" y="323850"/>
                </a:lnTo>
                <a:lnTo>
                  <a:pt x="233964" y="323850"/>
                </a:lnTo>
                <a:lnTo>
                  <a:pt x="232503" y="325120"/>
                </a:lnTo>
                <a:lnTo>
                  <a:pt x="228838" y="328929"/>
                </a:lnTo>
                <a:lnTo>
                  <a:pt x="225251" y="332739"/>
                </a:lnTo>
                <a:close/>
              </a:path>
              <a:path w="394969" h="335279">
                <a:moveTo>
                  <a:pt x="215636" y="335279"/>
                </a:moveTo>
                <a:lnTo>
                  <a:pt x="216000" y="333936"/>
                </a:lnTo>
                <a:lnTo>
                  <a:pt x="215636" y="33527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81929" y="3743721"/>
            <a:ext cx="57785" cy="241300"/>
          </a:xfrm>
          <a:custGeom>
            <a:avLst/>
            <a:gdLst/>
            <a:ahLst/>
            <a:cxnLst/>
            <a:rect l="l" t="t" r="r" b="b"/>
            <a:pathLst>
              <a:path w="57784" h="241300">
                <a:moveTo>
                  <a:pt x="39571" y="241070"/>
                </a:moveTo>
                <a:lnTo>
                  <a:pt x="36777" y="237733"/>
                </a:lnTo>
                <a:lnTo>
                  <a:pt x="38681" y="231818"/>
                </a:lnTo>
                <a:lnTo>
                  <a:pt x="32775" y="231818"/>
                </a:lnTo>
                <a:lnTo>
                  <a:pt x="31697" y="228890"/>
                </a:lnTo>
                <a:lnTo>
                  <a:pt x="29602" y="225877"/>
                </a:lnTo>
                <a:lnTo>
                  <a:pt x="29917" y="217257"/>
                </a:lnTo>
                <a:lnTo>
                  <a:pt x="30004" y="211806"/>
                </a:lnTo>
                <a:lnTo>
                  <a:pt x="27699" y="202015"/>
                </a:lnTo>
                <a:lnTo>
                  <a:pt x="31994" y="197624"/>
                </a:lnTo>
                <a:lnTo>
                  <a:pt x="28912" y="193184"/>
                </a:lnTo>
                <a:lnTo>
                  <a:pt x="32548" y="189575"/>
                </a:lnTo>
                <a:lnTo>
                  <a:pt x="31325" y="185855"/>
                </a:lnTo>
                <a:lnTo>
                  <a:pt x="29057" y="178761"/>
                </a:lnTo>
                <a:lnTo>
                  <a:pt x="30004" y="175188"/>
                </a:lnTo>
                <a:lnTo>
                  <a:pt x="31956" y="167139"/>
                </a:lnTo>
                <a:lnTo>
                  <a:pt x="34414" y="162538"/>
                </a:lnTo>
                <a:lnTo>
                  <a:pt x="28405" y="156015"/>
                </a:lnTo>
                <a:lnTo>
                  <a:pt x="28519" y="153509"/>
                </a:lnTo>
                <a:lnTo>
                  <a:pt x="28643" y="151810"/>
                </a:lnTo>
                <a:lnTo>
                  <a:pt x="31304" y="143060"/>
                </a:lnTo>
                <a:lnTo>
                  <a:pt x="26903" y="136413"/>
                </a:lnTo>
                <a:lnTo>
                  <a:pt x="30951" y="129312"/>
                </a:lnTo>
                <a:lnTo>
                  <a:pt x="29880" y="127477"/>
                </a:lnTo>
                <a:lnTo>
                  <a:pt x="26805" y="121424"/>
                </a:lnTo>
                <a:lnTo>
                  <a:pt x="26922" y="116401"/>
                </a:lnTo>
                <a:lnTo>
                  <a:pt x="28178" y="110064"/>
                </a:lnTo>
                <a:lnTo>
                  <a:pt x="28357" y="107919"/>
                </a:lnTo>
                <a:lnTo>
                  <a:pt x="21259" y="104439"/>
                </a:lnTo>
                <a:lnTo>
                  <a:pt x="23775" y="98158"/>
                </a:lnTo>
                <a:lnTo>
                  <a:pt x="22493" y="93085"/>
                </a:lnTo>
                <a:lnTo>
                  <a:pt x="21173" y="87727"/>
                </a:lnTo>
                <a:lnTo>
                  <a:pt x="17901" y="83163"/>
                </a:lnTo>
                <a:lnTo>
                  <a:pt x="16752" y="70370"/>
                </a:lnTo>
                <a:lnTo>
                  <a:pt x="15116" y="63519"/>
                </a:lnTo>
                <a:lnTo>
                  <a:pt x="8811" y="52368"/>
                </a:lnTo>
                <a:lnTo>
                  <a:pt x="7252" y="46515"/>
                </a:lnTo>
                <a:lnTo>
                  <a:pt x="6180" y="32896"/>
                </a:lnTo>
                <a:lnTo>
                  <a:pt x="3300" y="25083"/>
                </a:lnTo>
                <a:lnTo>
                  <a:pt x="4495" y="12966"/>
                </a:lnTo>
                <a:lnTo>
                  <a:pt x="1589" y="8942"/>
                </a:lnTo>
                <a:lnTo>
                  <a:pt x="0" y="4594"/>
                </a:lnTo>
                <a:lnTo>
                  <a:pt x="5740" y="1593"/>
                </a:lnTo>
                <a:lnTo>
                  <a:pt x="8593" y="0"/>
                </a:lnTo>
                <a:lnTo>
                  <a:pt x="9031" y="4756"/>
                </a:lnTo>
                <a:lnTo>
                  <a:pt x="10027" y="15100"/>
                </a:lnTo>
                <a:lnTo>
                  <a:pt x="13490" y="16309"/>
                </a:lnTo>
                <a:lnTo>
                  <a:pt x="17183" y="18901"/>
                </a:lnTo>
                <a:lnTo>
                  <a:pt x="25552" y="18901"/>
                </a:lnTo>
                <a:lnTo>
                  <a:pt x="25965" y="22814"/>
                </a:lnTo>
                <a:lnTo>
                  <a:pt x="29536" y="23298"/>
                </a:lnTo>
                <a:lnTo>
                  <a:pt x="30109" y="29065"/>
                </a:lnTo>
                <a:lnTo>
                  <a:pt x="37093" y="33367"/>
                </a:lnTo>
                <a:lnTo>
                  <a:pt x="32921" y="41094"/>
                </a:lnTo>
                <a:lnTo>
                  <a:pt x="33334" y="43265"/>
                </a:lnTo>
                <a:lnTo>
                  <a:pt x="34089" y="43817"/>
                </a:lnTo>
                <a:lnTo>
                  <a:pt x="40968" y="49032"/>
                </a:lnTo>
                <a:lnTo>
                  <a:pt x="39447" y="57435"/>
                </a:lnTo>
                <a:lnTo>
                  <a:pt x="43724" y="69049"/>
                </a:lnTo>
                <a:lnTo>
                  <a:pt x="38825" y="75164"/>
                </a:lnTo>
                <a:lnTo>
                  <a:pt x="44660" y="79344"/>
                </a:lnTo>
                <a:lnTo>
                  <a:pt x="43970" y="88298"/>
                </a:lnTo>
                <a:lnTo>
                  <a:pt x="27210" y="88298"/>
                </a:lnTo>
                <a:lnTo>
                  <a:pt x="26827" y="88403"/>
                </a:lnTo>
                <a:lnTo>
                  <a:pt x="26023" y="88558"/>
                </a:lnTo>
                <a:lnTo>
                  <a:pt x="26685" y="89117"/>
                </a:lnTo>
                <a:lnTo>
                  <a:pt x="43907" y="89117"/>
                </a:lnTo>
                <a:lnTo>
                  <a:pt x="43465" y="95702"/>
                </a:lnTo>
                <a:lnTo>
                  <a:pt x="43770" y="96701"/>
                </a:lnTo>
                <a:lnTo>
                  <a:pt x="44011" y="98394"/>
                </a:lnTo>
                <a:lnTo>
                  <a:pt x="45139" y="99063"/>
                </a:lnTo>
                <a:lnTo>
                  <a:pt x="46882" y="99932"/>
                </a:lnTo>
                <a:lnTo>
                  <a:pt x="49827" y="102591"/>
                </a:lnTo>
                <a:lnTo>
                  <a:pt x="52114" y="104594"/>
                </a:lnTo>
                <a:lnTo>
                  <a:pt x="53805" y="116401"/>
                </a:lnTo>
                <a:lnTo>
                  <a:pt x="54077" y="118492"/>
                </a:lnTo>
                <a:lnTo>
                  <a:pt x="32903" y="118492"/>
                </a:lnTo>
                <a:lnTo>
                  <a:pt x="32557" y="119155"/>
                </a:lnTo>
                <a:lnTo>
                  <a:pt x="32118" y="119800"/>
                </a:lnTo>
                <a:lnTo>
                  <a:pt x="31889" y="120705"/>
                </a:lnTo>
                <a:lnTo>
                  <a:pt x="32701" y="121424"/>
                </a:lnTo>
                <a:lnTo>
                  <a:pt x="54459" y="121424"/>
                </a:lnTo>
                <a:lnTo>
                  <a:pt x="54997" y="125560"/>
                </a:lnTo>
                <a:lnTo>
                  <a:pt x="56092" y="135181"/>
                </a:lnTo>
                <a:lnTo>
                  <a:pt x="56985" y="144710"/>
                </a:lnTo>
                <a:lnTo>
                  <a:pt x="57511" y="151190"/>
                </a:lnTo>
                <a:lnTo>
                  <a:pt x="36825" y="151290"/>
                </a:lnTo>
                <a:lnTo>
                  <a:pt x="36252" y="151810"/>
                </a:lnTo>
                <a:lnTo>
                  <a:pt x="35659" y="152294"/>
                </a:lnTo>
                <a:lnTo>
                  <a:pt x="35104" y="152952"/>
                </a:lnTo>
                <a:lnTo>
                  <a:pt x="35602" y="153509"/>
                </a:lnTo>
                <a:lnTo>
                  <a:pt x="35859" y="153832"/>
                </a:lnTo>
                <a:lnTo>
                  <a:pt x="56927" y="153832"/>
                </a:lnTo>
                <a:lnTo>
                  <a:pt x="56448" y="156015"/>
                </a:lnTo>
                <a:lnTo>
                  <a:pt x="56117" y="163357"/>
                </a:lnTo>
                <a:lnTo>
                  <a:pt x="55664" y="163357"/>
                </a:lnTo>
                <a:lnTo>
                  <a:pt x="54582" y="163456"/>
                </a:lnTo>
                <a:lnTo>
                  <a:pt x="53734" y="163710"/>
                </a:lnTo>
                <a:lnTo>
                  <a:pt x="52651" y="163710"/>
                </a:lnTo>
                <a:lnTo>
                  <a:pt x="52957" y="164510"/>
                </a:lnTo>
                <a:lnTo>
                  <a:pt x="53238" y="166024"/>
                </a:lnTo>
                <a:lnTo>
                  <a:pt x="53520" y="166780"/>
                </a:lnTo>
                <a:lnTo>
                  <a:pt x="56056" y="166780"/>
                </a:lnTo>
                <a:lnTo>
                  <a:pt x="56921" y="171152"/>
                </a:lnTo>
                <a:lnTo>
                  <a:pt x="42355" y="171159"/>
                </a:lnTo>
                <a:lnTo>
                  <a:pt x="41543" y="171282"/>
                </a:lnTo>
                <a:lnTo>
                  <a:pt x="40740" y="171357"/>
                </a:lnTo>
                <a:lnTo>
                  <a:pt x="40825" y="172368"/>
                </a:lnTo>
                <a:lnTo>
                  <a:pt x="41735" y="172424"/>
                </a:lnTo>
                <a:lnTo>
                  <a:pt x="57139" y="172424"/>
                </a:lnTo>
                <a:lnTo>
                  <a:pt x="57714" y="178508"/>
                </a:lnTo>
                <a:lnTo>
                  <a:pt x="57640" y="185855"/>
                </a:lnTo>
                <a:lnTo>
                  <a:pt x="57091" y="191932"/>
                </a:lnTo>
                <a:lnTo>
                  <a:pt x="56726" y="194685"/>
                </a:lnTo>
                <a:lnTo>
                  <a:pt x="56841" y="196136"/>
                </a:lnTo>
                <a:lnTo>
                  <a:pt x="56946" y="205953"/>
                </a:lnTo>
                <a:lnTo>
                  <a:pt x="57722" y="212905"/>
                </a:lnTo>
                <a:lnTo>
                  <a:pt x="49779" y="220761"/>
                </a:lnTo>
                <a:lnTo>
                  <a:pt x="49148" y="224612"/>
                </a:lnTo>
                <a:lnTo>
                  <a:pt x="47836" y="231818"/>
                </a:lnTo>
                <a:lnTo>
                  <a:pt x="38681" y="231818"/>
                </a:lnTo>
                <a:lnTo>
                  <a:pt x="32798" y="231880"/>
                </a:lnTo>
                <a:lnTo>
                  <a:pt x="47825" y="231880"/>
                </a:lnTo>
                <a:lnTo>
                  <a:pt x="47513" y="233592"/>
                </a:lnTo>
                <a:lnTo>
                  <a:pt x="43983" y="237331"/>
                </a:lnTo>
                <a:lnTo>
                  <a:pt x="39571" y="241070"/>
                </a:lnTo>
                <a:close/>
              </a:path>
              <a:path w="57784" h="241300">
                <a:moveTo>
                  <a:pt x="25552" y="18901"/>
                </a:moveTo>
                <a:lnTo>
                  <a:pt x="17183" y="18901"/>
                </a:lnTo>
                <a:lnTo>
                  <a:pt x="25412" y="17574"/>
                </a:lnTo>
                <a:lnTo>
                  <a:pt x="25552" y="18901"/>
                </a:lnTo>
                <a:close/>
              </a:path>
              <a:path w="57784" h="241300">
                <a:moveTo>
                  <a:pt x="43907" y="89117"/>
                </a:moveTo>
                <a:lnTo>
                  <a:pt x="26685" y="89117"/>
                </a:lnTo>
                <a:lnTo>
                  <a:pt x="27210" y="88298"/>
                </a:lnTo>
                <a:lnTo>
                  <a:pt x="43970" y="88298"/>
                </a:lnTo>
                <a:lnTo>
                  <a:pt x="43907" y="89117"/>
                </a:lnTo>
                <a:close/>
              </a:path>
              <a:path w="57784" h="241300">
                <a:moveTo>
                  <a:pt x="54459" y="121424"/>
                </a:moveTo>
                <a:lnTo>
                  <a:pt x="32701" y="121424"/>
                </a:lnTo>
                <a:lnTo>
                  <a:pt x="33343" y="120959"/>
                </a:lnTo>
                <a:lnTo>
                  <a:pt x="34433" y="119924"/>
                </a:lnTo>
                <a:lnTo>
                  <a:pt x="32903" y="118492"/>
                </a:lnTo>
                <a:lnTo>
                  <a:pt x="54077" y="118492"/>
                </a:lnTo>
                <a:lnTo>
                  <a:pt x="54459" y="121424"/>
                </a:lnTo>
                <a:close/>
              </a:path>
              <a:path w="57784" h="241300">
                <a:moveTo>
                  <a:pt x="56927" y="153832"/>
                </a:moveTo>
                <a:lnTo>
                  <a:pt x="35859" y="153832"/>
                </a:lnTo>
                <a:lnTo>
                  <a:pt x="37371" y="152406"/>
                </a:lnTo>
                <a:lnTo>
                  <a:pt x="36825" y="151290"/>
                </a:lnTo>
                <a:lnTo>
                  <a:pt x="57489" y="151290"/>
                </a:lnTo>
                <a:lnTo>
                  <a:pt x="56927" y="153832"/>
                </a:lnTo>
                <a:close/>
              </a:path>
              <a:path w="57784" h="241300">
                <a:moveTo>
                  <a:pt x="55722" y="164237"/>
                </a:moveTo>
                <a:lnTo>
                  <a:pt x="55664" y="163357"/>
                </a:lnTo>
                <a:lnTo>
                  <a:pt x="56117" y="163357"/>
                </a:lnTo>
                <a:lnTo>
                  <a:pt x="56084" y="164089"/>
                </a:lnTo>
                <a:lnTo>
                  <a:pt x="55846" y="164089"/>
                </a:lnTo>
                <a:lnTo>
                  <a:pt x="55722" y="164237"/>
                </a:lnTo>
                <a:close/>
              </a:path>
              <a:path w="57784" h="241300">
                <a:moveTo>
                  <a:pt x="55529" y="163493"/>
                </a:moveTo>
                <a:lnTo>
                  <a:pt x="54582" y="163456"/>
                </a:lnTo>
                <a:lnTo>
                  <a:pt x="55566" y="163456"/>
                </a:lnTo>
                <a:close/>
              </a:path>
              <a:path w="57784" h="241300">
                <a:moveTo>
                  <a:pt x="53607" y="163748"/>
                </a:moveTo>
                <a:lnTo>
                  <a:pt x="52651" y="163710"/>
                </a:lnTo>
                <a:lnTo>
                  <a:pt x="53734" y="163710"/>
                </a:lnTo>
                <a:lnTo>
                  <a:pt x="53607" y="163748"/>
                </a:lnTo>
                <a:close/>
              </a:path>
              <a:path w="57784" h="241300">
                <a:moveTo>
                  <a:pt x="56018" y="165564"/>
                </a:moveTo>
                <a:lnTo>
                  <a:pt x="55836" y="165564"/>
                </a:lnTo>
                <a:lnTo>
                  <a:pt x="55846" y="164089"/>
                </a:lnTo>
                <a:lnTo>
                  <a:pt x="56084" y="164089"/>
                </a:lnTo>
                <a:lnTo>
                  <a:pt x="56018" y="165564"/>
                </a:lnTo>
                <a:close/>
              </a:path>
              <a:path w="57784" h="241300">
                <a:moveTo>
                  <a:pt x="56056" y="166780"/>
                </a:moveTo>
                <a:lnTo>
                  <a:pt x="53520" y="166780"/>
                </a:lnTo>
                <a:lnTo>
                  <a:pt x="54181" y="166024"/>
                </a:lnTo>
                <a:lnTo>
                  <a:pt x="54795" y="165844"/>
                </a:lnTo>
                <a:lnTo>
                  <a:pt x="55884" y="165912"/>
                </a:lnTo>
                <a:lnTo>
                  <a:pt x="56056" y="166780"/>
                </a:lnTo>
                <a:close/>
              </a:path>
              <a:path w="57784" h="241300">
                <a:moveTo>
                  <a:pt x="57139" y="172424"/>
                </a:moveTo>
                <a:lnTo>
                  <a:pt x="41735" y="172424"/>
                </a:lnTo>
                <a:lnTo>
                  <a:pt x="42538" y="172368"/>
                </a:lnTo>
                <a:lnTo>
                  <a:pt x="43350" y="172349"/>
                </a:lnTo>
                <a:lnTo>
                  <a:pt x="43278" y="171704"/>
                </a:lnTo>
                <a:lnTo>
                  <a:pt x="43160" y="171152"/>
                </a:lnTo>
                <a:lnTo>
                  <a:pt x="56921" y="171152"/>
                </a:lnTo>
                <a:lnTo>
                  <a:pt x="57030" y="171704"/>
                </a:lnTo>
                <a:lnTo>
                  <a:pt x="57139" y="17242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189671" y="389489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49" y="701"/>
                </a:moveTo>
                <a:lnTo>
                  <a:pt x="0" y="273"/>
                </a:lnTo>
                <a:lnTo>
                  <a:pt x="479" y="0"/>
                </a:lnTo>
                <a:lnTo>
                  <a:pt x="449" y="70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146868" y="3881103"/>
            <a:ext cx="48260" cy="102235"/>
          </a:xfrm>
          <a:custGeom>
            <a:avLst/>
            <a:gdLst/>
            <a:ahLst/>
            <a:cxnLst/>
            <a:rect l="l" t="t" r="r" b="b"/>
            <a:pathLst>
              <a:path w="48259" h="102235">
                <a:moveTo>
                  <a:pt x="33715" y="4601"/>
                </a:moveTo>
                <a:lnTo>
                  <a:pt x="28163" y="4601"/>
                </a:lnTo>
                <a:lnTo>
                  <a:pt x="28910" y="2448"/>
                </a:lnTo>
                <a:lnTo>
                  <a:pt x="29406" y="0"/>
                </a:lnTo>
                <a:lnTo>
                  <a:pt x="33406" y="830"/>
                </a:lnTo>
                <a:lnTo>
                  <a:pt x="33715" y="4601"/>
                </a:lnTo>
                <a:close/>
              </a:path>
              <a:path w="48259" h="102235">
                <a:moveTo>
                  <a:pt x="33992" y="10213"/>
                </a:moveTo>
                <a:lnTo>
                  <a:pt x="25933" y="10213"/>
                </a:lnTo>
                <a:lnTo>
                  <a:pt x="30011" y="7447"/>
                </a:lnTo>
                <a:lnTo>
                  <a:pt x="29741" y="7199"/>
                </a:lnTo>
                <a:lnTo>
                  <a:pt x="27273" y="4433"/>
                </a:lnTo>
                <a:lnTo>
                  <a:pt x="26676" y="4420"/>
                </a:lnTo>
                <a:lnTo>
                  <a:pt x="26076" y="4321"/>
                </a:lnTo>
                <a:lnTo>
                  <a:pt x="26181" y="3912"/>
                </a:lnTo>
                <a:lnTo>
                  <a:pt x="27034" y="4160"/>
                </a:lnTo>
                <a:lnTo>
                  <a:pt x="27733" y="4433"/>
                </a:lnTo>
                <a:lnTo>
                  <a:pt x="27273" y="4433"/>
                </a:lnTo>
                <a:lnTo>
                  <a:pt x="27130" y="4495"/>
                </a:lnTo>
                <a:lnTo>
                  <a:pt x="27893" y="4495"/>
                </a:lnTo>
                <a:lnTo>
                  <a:pt x="28163" y="4601"/>
                </a:lnTo>
                <a:lnTo>
                  <a:pt x="33715" y="4601"/>
                </a:lnTo>
                <a:lnTo>
                  <a:pt x="33787" y="5474"/>
                </a:lnTo>
                <a:lnTo>
                  <a:pt x="33992" y="10213"/>
                </a:lnTo>
                <a:close/>
              </a:path>
              <a:path w="48259" h="102235">
                <a:moveTo>
                  <a:pt x="26048" y="4420"/>
                </a:moveTo>
                <a:close/>
              </a:path>
              <a:path w="48259" h="102235">
                <a:moveTo>
                  <a:pt x="2282" y="91410"/>
                </a:moveTo>
                <a:lnTo>
                  <a:pt x="122" y="86183"/>
                </a:lnTo>
                <a:lnTo>
                  <a:pt x="0" y="81446"/>
                </a:lnTo>
                <a:lnTo>
                  <a:pt x="125" y="80001"/>
                </a:lnTo>
                <a:lnTo>
                  <a:pt x="1718" y="70116"/>
                </a:lnTo>
                <a:lnTo>
                  <a:pt x="2465" y="64584"/>
                </a:lnTo>
                <a:lnTo>
                  <a:pt x="2543" y="60895"/>
                </a:lnTo>
                <a:lnTo>
                  <a:pt x="2625" y="55369"/>
                </a:lnTo>
                <a:lnTo>
                  <a:pt x="2369" y="52734"/>
                </a:lnTo>
                <a:lnTo>
                  <a:pt x="6300" y="49169"/>
                </a:lnTo>
                <a:lnTo>
                  <a:pt x="6089" y="46706"/>
                </a:lnTo>
                <a:lnTo>
                  <a:pt x="6530" y="43129"/>
                </a:lnTo>
                <a:lnTo>
                  <a:pt x="5593" y="40765"/>
                </a:lnTo>
                <a:lnTo>
                  <a:pt x="6483" y="39543"/>
                </a:lnTo>
                <a:lnTo>
                  <a:pt x="10280" y="33055"/>
                </a:lnTo>
                <a:lnTo>
                  <a:pt x="13013" y="26155"/>
                </a:lnTo>
                <a:lnTo>
                  <a:pt x="17391" y="12179"/>
                </a:lnTo>
                <a:lnTo>
                  <a:pt x="20442" y="11341"/>
                </a:lnTo>
                <a:lnTo>
                  <a:pt x="24374" y="10981"/>
                </a:lnTo>
                <a:lnTo>
                  <a:pt x="24745" y="9545"/>
                </a:lnTo>
                <a:lnTo>
                  <a:pt x="25543" y="9759"/>
                </a:lnTo>
                <a:lnTo>
                  <a:pt x="25933" y="10213"/>
                </a:lnTo>
                <a:lnTo>
                  <a:pt x="33992" y="10213"/>
                </a:lnTo>
                <a:lnTo>
                  <a:pt x="34865" y="16786"/>
                </a:lnTo>
                <a:lnTo>
                  <a:pt x="34969" y="17449"/>
                </a:lnTo>
                <a:lnTo>
                  <a:pt x="35914" y="19812"/>
                </a:lnTo>
                <a:lnTo>
                  <a:pt x="47844" y="19812"/>
                </a:lnTo>
                <a:lnTo>
                  <a:pt x="48217" y="20345"/>
                </a:lnTo>
                <a:lnTo>
                  <a:pt x="47997" y="23756"/>
                </a:lnTo>
                <a:lnTo>
                  <a:pt x="39328" y="26155"/>
                </a:lnTo>
                <a:lnTo>
                  <a:pt x="41365" y="34038"/>
                </a:lnTo>
                <a:lnTo>
                  <a:pt x="35052" y="37622"/>
                </a:lnTo>
                <a:lnTo>
                  <a:pt x="35455" y="41120"/>
                </a:lnTo>
                <a:lnTo>
                  <a:pt x="33809" y="48257"/>
                </a:lnTo>
                <a:lnTo>
                  <a:pt x="33517" y="49913"/>
                </a:lnTo>
                <a:lnTo>
                  <a:pt x="12998" y="49913"/>
                </a:lnTo>
                <a:lnTo>
                  <a:pt x="10892" y="50707"/>
                </a:lnTo>
                <a:lnTo>
                  <a:pt x="10227" y="52393"/>
                </a:lnTo>
                <a:lnTo>
                  <a:pt x="10722" y="54248"/>
                </a:lnTo>
                <a:lnTo>
                  <a:pt x="12071" y="55369"/>
                </a:lnTo>
                <a:lnTo>
                  <a:pt x="30175" y="55369"/>
                </a:lnTo>
                <a:lnTo>
                  <a:pt x="23561" y="60895"/>
                </a:lnTo>
                <a:lnTo>
                  <a:pt x="23648" y="67610"/>
                </a:lnTo>
                <a:lnTo>
                  <a:pt x="22191" y="76701"/>
                </a:lnTo>
                <a:lnTo>
                  <a:pt x="22575" y="80001"/>
                </a:lnTo>
                <a:lnTo>
                  <a:pt x="22573" y="80844"/>
                </a:lnTo>
                <a:lnTo>
                  <a:pt x="11869" y="80844"/>
                </a:lnTo>
                <a:lnTo>
                  <a:pt x="12089" y="81085"/>
                </a:lnTo>
                <a:lnTo>
                  <a:pt x="12263" y="81446"/>
                </a:lnTo>
                <a:lnTo>
                  <a:pt x="12864" y="81700"/>
                </a:lnTo>
                <a:lnTo>
                  <a:pt x="22570" y="81700"/>
                </a:lnTo>
                <a:lnTo>
                  <a:pt x="22566" y="83126"/>
                </a:lnTo>
                <a:lnTo>
                  <a:pt x="20217" y="84378"/>
                </a:lnTo>
                <a:lnTo>
                  <a:pt x="7075" y="84378"/>
                </a:lnTo>
                <a:lnTo>
                  <a:pt x="6241" y="84441"/>
                </a:lnTo>
                <a:lnTo>
                  <a:pt x="5575" y="84677"/>
                </a:lnTo>
                <a:lnTo>
                  <a:pt x="4874" y="84843"/>
                </a:lnTo>
                <a:lnTo>
                  <a:pt x="5420" y="85314"/>
                </a:lnTo>
                <a:lnTo>
                  <a:pt x="5919" y="85817"/>
                </a:lnTo>
                <a:lnTo>
                  <a:pt x="6530" y="86183"/>
                </a:lnTo>
                <a:lnTo>
                  <a:pt x="16679" y="86264"/>
                </a:lnTo>
                <a:lnTo>
                  <a:pt x="15726" y="86772"/>
                </a:lnTo>
                <a:lnTo>
                  <a:pt x="16635" y="88670"/>
                </a:lnTo>
                <a:lnTo>
                  <a:pt x="16804" y="88856"/>
                </a:lnTo>
                <a:lnTo>
                  <a:pt x="11822" y="88856"/>
                </a:lnTo>
                <a:lnTo>
                  <a:pt x="2282" y="91410"/>
                </a:lnTo>
                <a:close/>
              </a:path>
              <a:path w="48259" h="102235">
                <a:moveTo>
                  <a:pt x="47844" y="19812"/>
                </a:moveTo>
                <a:lnTo>
                  <a:pt x="35914" y="19812"/>
                </a:lnTo>
                <a:lnTo>
                  <a:pt x="41709" y="19751"/>
                </a:lnTo>
                <a:lnTo>
                  <a:pt x="42531" y="17393"/>
                </a:lnTo>
                <a:lnTo>
                  <a:pt x="43135" y="15186"/>
                </a:lnTo>
                <a:lnTo>
                  <a:pt x="43250" y="14491"/>
                </a:lnTo>
                <a:lnTo>
                  <a:pt x="44447" y="15681"/>
                </a:lnTo>
                <a:lnTo>
                  <a:pt x="45730" y="16786"/>
                </a:lnTo>
                <a:lnTo>
                  <a:pt x="47844" y="19812"/>
                </a:lnTo>
                <a:close/>
              </a:path>
              <a:path w="48259" h="102235">
                <a:moveTo>
                  <a:pt x="30175" y="55369"/>
                </a:moveTo>
                <a:lnTo>
                  <a:pt x="12071" y="55369"/>
                </a:lnTo>
                <a:lnTo>
                  <a:pt x="13714" y="54495"/>
                </a:lnTo>
                <a:lnTo>
                  <a:pt x="15382" y="54110"/>
                </a:lnTo>
                <a:lnTo>
                  <a:pt x="14700" y="52393"/>
                </a:lnTo>
                <a:lnTo>
                  <a:pt x="14520" y="50731"/>
                </a:lnTo>
                <a:lnTo>
                  <a:pt x="12998" y="49913"/>
                </a:lnTo>
                <a:lnTo>
                  <a:pt x="33517" y="49913"/>
                </a:lnTo>
                <a:lnTo>
                  <a:pt x="32965" y="53037"/>
                </a:lnTo>
                <a:lnTo>
                  <a:pt x="30175" y="55369"/>
                </a:lnTo>
                <a:close/>
              </a:path>
              <a:path w="48259" h="102235">
                <a:moveTo>
                  <a:pt x="22570" y="81700"/>
                </a:moveTo>
                <a:lnTo>
                  <a:pt x="12864" y="81700"/>
                </a:lnTo>
                <a:lnTo>
                  <a:pt x="13264" y="81601"/>
                </a:lnTo>
                <a:lnTo>
                  <a:pt x="13630" y="81588"/>
                </a:lnTo>
                <a:lnTo>
                  <a:pt x="13026" y="81352"/>
                </a:lnTo>
                <a:lnTo>
                  <a:pt x="11869" y="80844"/>
                </a:lnTo>
                <a:lnTo>
                  <a:pt x="22573" y="80844"/>
                </a:lnTo>
                <a:lnTo>
                  <a:pt x="22570" y="81700"/>
                </a:lnTo>
                <a:close/>
              </a:path>
              <a:path w="48259" h="102235">
                <a:moveTo>
                  <a:pt x="16679" y="86264"/>
                </a:moveTo>
                <a:lnTo>
                  <a:pt x="6626" y="86264"/>
                </a:lnTo>
                <a:lnTo>
                  <a:pt x="7167" y="85669"/>
                </a:lnTo>
                <a:lnTo>
                  <a:pt x="7410" y="85445"/>
                </a:lnTo>
                <a:lnTo>
                  <a:pt x="7268" y="85073"/>
                </a:lnTo>
                <a:lnTo>
                  <a:pt x="7075" y="84378"/>
                </a:lnTo>
                <a:lnTo>
                  <a:pt x="20217" y="84378"/>
                </a:lnTo>
                <a:lnTo>
                  <a:pt x="16679" y="86264"/>
                </a:lnTo>
                <a:close/>
              </a:path>
              <a:path w="48259" h="102235">
                <a:moveTo>
                  <a:pt x="10567" y="102232"/>
                </a:moveTo>
                <a:lnTo>
                  <a:pt x="8598" y="97749"/>
                </a:lnTo>
                <a:lnTo>
                  <a:pt x="11822" y="88856"/>
                </a:lnTo>
                <a:lnTo>
                  <a:pt x="16804" y="88856"/>
                </a:lnTo>
                <a:lnTo>
                  <a:pt x="18393" y="90605"/>
                </a:lnTo>
                <a:lnTo>
                  <a:pt x="17800" y="96601"/>
                </a:lnTo>
                <a:lnTo>
                  <a:pt x="15552" y="100092"/>
                </a:lnTo>
                <a:lnTo>
                  <a:pt x="10567" y="10223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182391" y="3868891"/>
            <a:ext cx="5080" cy="6985"/>
          </a:xfrm>
          <a:custGeom>
            <a:avLst/>
            <a:gdLst/>
            <a:ahLst/>
            <a:cxnLst/>
            <a:rect l="l" t="t" r="r" b="b"/>
            <a:pathLst>
              <a:path w="5080" h="6985">
                <a:moveTo>
                  <a:pt x="2016" y="6399"/>
                </a:moveTo>
                <a:lnTo>
                  <a:pt x="1358" y="5419"/>
                </a:lnTo>
                <a:lnTo>
                  <a:pt x="0" y="4253"/>
                </a:lnTo>
                <a:lnTo>
                  <a:pt x="1195" y="0"/>
                </a:lnTo>
                <a:lnTo>
                  <a:pt x="2945" y="1667"/>
                </a:lnTo>
                <a:lnTo>
                  <a:pt x="4582" y="2790"/>
                </a:lnTo>
                <a:lnTo>
                  <a:pt x="2016" y="639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079011" y="355801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492" y="570"/>
                </a:moveTo>
                <a:lnTo>
                  <a:pt x="1272" y="538"/>
                </a:lnTo>
                <a:lnTo>
                  <a:pt x="880" y="445"/>
                </a:lnTo>
                <a:lnTo>
                  <a:pt x="68" y="0"/>
                </a:lnTo>
                <a:lnTo>
                  <a:pt x="241" y="0"/>
                </a:lnTo>
                <a:lnTo>
                  <a:pt x="641" y="86"/>
                </a:lnTo>
                <a:lnTo>
                  <a:pt x="1082" y="297"/>
                </a:lnTo>
                <a:lnTo>
                  <a:pt x="1492" y="570"/>
                </a:lnTo>
                <a:close/>
              </a:path>
              <a:path w="1905" h="635">
                <a:moveTo>
                  <a:pt x="0" y="198"/>
                </a:moveTo>
                <a:lnTo>
                  <a:pt x="51" y="49"/>
                </a:lnTo>
                <a:lnTo>
                  <a:pt x="0" y="19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080504" y="3555094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6777" y="3769"/>
                </a:moveTo>
                <a:lnTo>
                  <a:pt x="2199" y="3769"/>
                </a:lnTo>
                <a:lnTo>
                  <a:pt x="4363" y="0"/>
                </a:lnTo>
                <a:lnTo>
                  <a:pt x="6659" y="3484"/>
                </a:lnTo>
                <a:lnTo>
                  <a:pt x="6777" y="3769"/>
                </a:lnTo>
                <a:close/>
              </a:path>
              <a:path w="6984" h="7620">
                <a:moveTo>
                  <a:pt x="3703" y="7509"/>
                </a:moveTo>
                <a:lnTo>
                  <a:pt x="1999" y="4780"/>
                </a:lnTo>
                <a:lnTo>
                  <a:pt x="0" y="3484"/>
                </a:lnTo>
                <a:lnTo>
                  <a:pt x="2199" y="3769"/>
                </a:lnTo>
                <a:lnTo>
                  <a:pt x="6777" y="3769"/>
                </a:lnTo>
                <a:lnTo>
                  <a:pt x="6802" y="4396"/>
                </a:lnTo>
                <a:lnTo>
                  <a:pt x="3703" y="7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86140" y="37048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16" y="582"/>
                </a:moveTo>
                <a:lnTo>
                  <a:pt x="116" y="378"/>
                </a:lnTo>
                <a:lnTo>
                  <a:pt x="488" y="0"/>
                </a:lnTo>
                <a:lnTo>
                  <a:pt x="316" y="58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085222" y="3705428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89">
                <a:moveTo>
                  <a:pt x="1816" y="8550"/>
                </a:moveTo>
                <a:lnTo>
                  <a:pt x="0" y="5828"/>
                </a:lnTo>
                <a:lnTo>
                  <a:pt x="257" y="2938"/>
                </a:lnTo>
                <a:lnTo>
                  <a:pt x="1234" y="0"/>
                </a:lnTo>
                <a:lnTo>
                  <a:pt x="4046" y="2672"/>
                </a:lnTo>
                <a:lnTo>
                  <a:pt x="3261" y="5599"/>
                </a:lnTo>
                <a:lnTo>
                  <a:pt x="1816" y="855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69931" y="3885933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4">
                <a:moveTo>
                  <a:pt x="3367" y="5128"/>
                </a:moveTo>
                <a:lnTo>
                  <a:pt x="77" y="3620"/>
                </a:lnTo>
                <a:lnTo>
                  <a:pt x="0" y="3037"/>
                </a:lnTo>
                <a:lnTo>
                  <a:pt x="3215" y="632"/>
                </a:lnTo>
                <a:lnTo>
                  <a:pt x="4613" y="0"/>
                </a:lnTo>
                <a:lnTo>
                  <a:pt x="3367" y="51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75845" y="3558208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8260"/>
                </a:moveTo>
                <a:lnTo>
                  <a:pt x="296" y="5220"/>
                </a:lnTo>
                <a:lnTo>
                  <a:pt x="658" y="2200"/>
                </a:lnTo>
                <a:lnTo>
                  <a:pt x="3165" y="0"/>
                </a:lnTo>
                <a:lnTo>
                  <a:pt x="1071" y="5511"/>
                </a:lnTo>
                <a:lnTo>
                  <a:pt x="0" y="82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075653" y="35664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509"/>
                </a:moveTo>
                <a:lnTo>
                  <a:pt x="192" y="0"/>
                </a:lnTo>
                <a:lnTo>
                  <a:pt x="134" y="502"/>
                </a:lnTo>
                <a:lnTo>
                  <a:pt x="0" y="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321615" y="37620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066"/>
                </a:moveTo>
                <a:lnTo>
                  <a:pt x="55" y="0"/>
                </a:lnTo>
                <a:lnTo>
                  <a:pt x="728" y="327"/>
                </a:lnTo>
                <a:lnTo>
                  <a:pt x="0" y="106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219742" y="3867157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1511" y="5320"/>
                </a:moveTo>
                <a:lnTo>
                  <a:pt x="29" y="3583"/>
                </a:lnTo>
                <a:lnTo>
                  <a:pt x="2181" y="0"/>
                </a:lnTo>
                <a:lnTo>
                  <a:pt x="1942" y="1772"/>
                </a:lnTo>
                <a:lnTo>
                  <a:pt x="1736" y="3583"/>
                </a:lnTo>
                <a:lnTo>
                  <a:pt x="1511" y="532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215390" y="389048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8" y="1178"/>
                </a:moveTo>
                <a:lnTo>
                  <a:pt x="0" y="0"/>
                </a:lnTo>
                <a:lnTo>
                  <a:pt x="896" y="354"/>
                </a:lnTo>
                <a:lnTo>
                  <a:pt x="48" y="117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674" y="503555"/>
            <a:ext cx="1365631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>
              <a:lnSpc>
                <a:spcPct val="100000"/>
              </a:lnSpc>
              <a:spcBef>
                <a:spcPts val="100"/>
              </a:spcBef>
              <a:tabLst>
                <a:tab pos="2608580" algn="l"/>
                <a:tab pos="3322320" algn="l"/>
                <a:tab pos="3939540" algn="l"/>
                <a:tab pos="4361180" algn="l"/>
                <a:tab pos="5595620" algn="l"/>
                <a:tab pos="6309360" algn="l"/>
                <a:tab pos="7086600" algn="l"/>
                <a:tab pos="8872220" algn="l"/>
                <a:tab pos="9585960" algn="l"/>
              </a:tabLst>
            </a:pPr>
            <a:r>
              <a:rPr sz="4600" dirty="0"/>
              <a:t>3).Which	of	the	following	forms	of	Organizational  Knowledge	leads	to	innovation?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1912546" y="3784159"/>
            <a:ext cx="5893435" cy="228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indent="-745490">
              <a:lnSpc>
                <a:spcPct val="100000"/>
              </a:lnSpc>
              <a:spcBef>
                <a:spcPts val="100"/>
              </a:spcBef>
              <a:buAutoNum type="alphaUcParenR"/>
              <a:tabLst>
                <a:tab pos="756920" algn="l"/>
                <a:tab pos="758190" algn="l"/>
                <a:tab pos="2175510" algn="l"/>
              </a:tabLst>
            </a:pPr>
            <a:r>
              <a:rPr sz="44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Tacit	</a:t>
            </a: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Knowledge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 panose="020B0604020202020204"/>
              <a:buAutoNum type="alphaUcParenR"/>
            </a:pPr>
            <a:endParaRPr sz="63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buAutoNum type="alphaUcParenR"/>
              <a:tabLst>
                <a:tab pos="756920" algn="l"/>
                <a:tab pos="758190" algn="l"/>
                <a:tab pos="290004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Explicit	Knowledge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5361" y="3784159"/>
            <a:ext cx="5862320" cy="228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indent="-745490">
              <a:lnSpc>
                <a:spcPct val="100000"/>
              </a:lnSpc>
              <a:spcBef>
                <a:spcPts val="100"/>
              </a:spcBef>
              <a:buAutoNum type="alphaUcParenR" startAt="3"/>
              <a:tabLst>
                <a:tab pos="756920" algn="l"/>
                <a:tab pos="758190" algn="l"/>
                <a:tab pos="286829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Implicit	Knowledge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 panose="020B0604020202020204"/>
              <a:buAutoNum type="alphaUcParenR" startAt="3"/>
            </a:pPr>
            <a:endParaRPr sz="63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buAutoNum type="alphaUcParenR" startAt="3"/>
              <a:tabLst>
                <a:tab pos="756920" algn="l"/>
                <a:tab pos="758190" algn="l"/>
                <a:tab pos="255841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Social	Knowledge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50" y="45832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93811" y="7038883"/>
            <a:ext cx="977366" cy="10380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520950" y="7057652"/>
            <a:ext cx="609600" cy="563880"/>
          </a:xfrm>
          <a:custGeom>
            <a:avLst/>
            <a:gdLst/>
            <a:ahLst/>
            <a:cxnLst/>
            <a:rect l="l" t="t" r="r" b="b"/>
            <a:pathLst>
              <a:path w="609600" h="563879">
                <a:moveTo>
                  <a:pt x="560539" y="30479"/>
                </a:moveTo>
                <a:lnTo>
                  <a:pt x="496962" y="30479"/>
                </a:lnTo>
                <a:lnTo>
                  <a:pt x="498676" y="29210"/>
                </a:lnTo>
                <a:lnTo>
                  <a:pt x="504445" y="21589"/>
                </a:lnTo>
                <a:lnTo>
                  <a:pt x="508914" y="15239"/>
                </a:lnTo>
                <a:lnTo>
                  <a:pt x="513270" y="10160"/>
                </a:lnTo>
                <a:lnTo>
                  <a:pt x="518920" y="8889"/>
                </a:lnTo>
                <a:lnTo>
                  <a:pt x="519569" y="5079"/>
                </a:lnTo>
                <a:lnTo>
                  <a:pt x="519379" y="0"/>
                </a:lnTo>
                <a:lnTo>
                  <a:pt x="527000" y="0"/>
                </a:lnTo>
                <a:lnTo>
                  <a:pt x="524673" y="8889"/>
                </a:lnTo>
                <a:lnTo>
                  <a:pt x="526376" y="12700"/>
                </a:lnTo>
                <a:lnTo>
                  <a:pt x="531469" y="13970"/>
                </a:lnTo>
                <a:lnTo>
                  <a:pt x="530440" y="17779"/>
                </a:lnTo>
                <a:lnTo>
                  <a:pt x="529653" y="21589"/>
                </a:lnTo>
                <a:lnTo>
                  <a:pt x="535755" y="21589"/>
                </a:lnTo>
                <a:lnTo>
                  <a:pt x="535419" y="22860"/>
                </a:lnTo>
                <a:lnTo>
                  <a:pt x="546125" y="27939"/>
                </a:lnTo>
                <a:lnTo>
                  <a:pt x="557949" y="27939"/>
                </a:lnTo>
                <a:lnTo>
                  <a:pt x="558584" y="29210"/>
                </a:lnTo>
                <a:lnTo>
                  <a:pt x="560539" y="30479"/>
                </a:lnTo>
                <a:close/>
              </a:path>
              <a:path w="609600" h="563879">
                <a:moveTo>
                  <a:pt x="535755" y="21589"/>
                </a:moveTo>
                <a:lnTo>
                  <a:pt x="529653" y="21589"/>
                </a:lnTo>
                <a:lnTo>
                  <a:pt x="536765" y="17779"/>
                </a:lnTo>
                <a:lnTo>
                  <a:pt x="535755" y="21589"/>
                </a:lnTo>
                <a:close/>
              </a:path>
              <a:path w="609600" h="563879">
                <a:moveTo>
                  <a:pt x="557949" y="27939"/>
                </a:moveTo>
                <a:lnTo>
                  <a:pt x="546125" y="27939"/>
                </a:lnTo>
                <a:lnTo>
                  <a:pt x="548703" y="25400"/>
                </a:lnTo>
                <a:lnTo>
                  <a:pt x="551421" y="22860"/>
                </a:lnTo>
                <a:lnTo>
                  <a:pt x="556044" y="24129"/>
                </a:lnTo>
                <a:lnTo>
                  <a:pt x="557949" y="27939"/>
                </a:lnTo>
                <a:close/>
              </a:path>
              <a:path w="609600" h="563879">
                <a:moveTo>
                  <a:pt x="582402" y="31750"/>
                </a:moveTo>
                <a:lnTo>
                  <a:pt x="562495" y="31750"/>
                </a:lnTo>
                <a:lnTo>
                  <a:pt x="572007" y="27939"/>
                </a:lnTo>
                <a:lnTo>
                  <a:pt x="579297" y="27939"/>
                </a:lnTo>
                <a:lnTo>
                  <a:pt x="582402" y="31750"/>
                </a:lnTo>
                <a:close/>
              </a:path>
              <a:path w="609600" h="563879">
                <a:moveTo>
                  <a:pt x="594499" y="48260"/>
                </a:moveTo>
                <a:lnTo>
                  <a:pt x="476973" y="48260"/>
                </a:lnTo>
                <a:lnTo>
                  <a:pt x="479209" y="43179"/>
                </a:lnTo>
                <a:lnTo>
                  <a:pt x="480884" y="41910"/>
                </a:lnTo>
                <a:lnTo>
                  <a:pt x="488175" y="39370"/>
                </a:lnTo>
                <a:lnTo>
                  <a:pt x="493966" y="36829"/>
                </a:lnTo>
                <a:lnTo>
                  <a:pt x="494474" y="29210"/>
                </a:lnTo>
                <a:lnTo>
                  <a:pt x="496962" y="30479"/>
                </a:lnTo>
                <a:lnTo>
                  <a:pt x="560539" y="30479"/>
                </a:lnTo>
                <a:lnTo>
                  <a:pt x="562495" y="31750"/>
                </a:lnTo>
                <a:lnTo>
                  <a:pt x="582402" y="31750"/>
                </a:lnTo>
                <a:lnTo>
                  <a:pt x="583437" y="33020"/>
                </a:lnTo>
                <a:lnTo>
                  <a:pt x="587895" y="34289"/>
                </a:lnTo>
                <a:lnTo>
                  <a:pt x="606830" y="34289"/>
                </a:lnTo>
                <a:lnTo>
                  <a:pt x="609003" y="36829"/>
                </a:lnTo>
                <a:lnTo>
                  <a:pt x="605980" y="39370"/>
                </a:lnTo>
                <a:lnTo>
                  <a:pt x="603313" y="43179"/>
                </a:lnTo>
                <a:lnTo>
                  <a:pt x="594499" y="48260"/>
                </a:lnTo>
                <a:close/>
              </a:path>
              <a:path w="609600" h="563879">
                <a:moveTo>
                  <a:pt x="606830" y="34289"/>
                </a:moveTo>
                <a:lnTo>
                  <a:pt x="599605" y="34289"/>
                </a:lnTo>
                <a:lnTo>
                  <a:pt x="605650" y="31750"/>
                </a:lnTo>
                <a:lnTo>
                  <a:pt x="606830" y="34289"/>
                </a:lnTo>
                <a:close/>
              </a:path>
              <a:path w="609600" h="563879">
                <a:moveTo>
                  <a:pt x="599605" y="34289"/>
                </a:moveTo>
                <a:lnTo>
                  <a:pt x="587895" y="34289"/>
                </a:lnTo>
                <a:lnTo>
                  <a:pt x="596290" y="33020"/>
                </a:lnTo>
                <a:lnTo>
                  <a:pt x="599605" y="34289"/>
                </a:lnTo>
                <a:close/>
              </a:path>
              <a:path w="609600" h="563879">
                <a:moveTo>
                  <a:pt x="536891" y="109220"/>
                </a:moveTo>
                <a:lnTo>
                  <a:pt x="415188" y="109220"/>
                </a:lnTo>
                <a:lnTo>
                  <a:pt x="417283" y="107950"/>
                </a:lnTo>
                <a:lnTo>
                  <a:pt x="417398" y="105410"/>
                </a:lnTo>
                <a:lnTo>
                  <a:pt x="416496" y="99060"/>
                </a:lnTo>
                <a:lnTo>
                  <a:pt x="417702" y="97789"/>
                </a:lnTo>
                <a:lnTo>
                  <a:pt x="424764" y="97789"/>
                </a:lnTo>
                <a:lnTo>
                  <a:pt x="425538" y="93979"/>
                </a:lnTo>
                <a:lnTo>
                  <a:pt x="430999" y="93979"/>
                </a:lnTo>
                <a:lnTo>
                  <a:pt x="431444" y="86360"/>
                </a:lnTo>
                <a:lnTo>
                  <a:pt x="434149" y="83820"/>
                </a:lnTo>
                <a:lnTo>
                  <a:pt x="445884" y="80010"/>
                </a:lnTo>
                <a:lnTo>
                  <a:pt x="453161" y="76200"/>
                </a:lnTo>
                <a:lnTo>
                  <a:pt x="459879" y="62229"/>
                </a:lnTo>
                <a:lnTo>
                  <a:pt x="463588" y="58420"/>
                </a:lnTo>
                <a:lnTo>
                  <a:pt x="468464" y="50800"/>
                </a:lnTo>
                <a:lnTo>
                  <a:pt x="469974" y="48260"/>
                </a:lnTo>
                <a:lnTo>
                  <a:pt x="473595" y="45720"/>
                </a:lnTo>
                <a:lnTo>
                  <a:pt x="476973" y="48260"/>
                </a:lnTo>
                <a:lnTo>
                  <a:pt x="594499" y="48260"/>
                </a:lnTo>
                <a:lnTo>
                  <a:pt x="591121" y="52070"/>
                </a:lnTo>
                <a:lnTo>
                  <a:pt x="590410" y="58420"/>
                </a:lnTo>
                <a:lnTo>
                  <a:pt x="584874" y="58420"/>
                </a:lnTo>
                <a:lnTo>
                  <a:pt x="580948" y="60960"/>
                </a:lnTo>
                <a:lnTo>
                  <a:pt x="577267" y="63500"/>
                </a:lnTo>
                <a:lnTo>
                  <a:pt x="572541" y="68579"/>
                </a:lnTo>
                <a:lnTo>
                  <a:pt x="571855" y="71120"/>
                </a:lnTo>
                <a:lnTo>
                  <a:pt x="570839" y="72389"/>
                </a:lnTo>
                <a:lnTo>
                  <a:pt x="565962" y="76200"/>
                </a:lnTo>
                <a:lnTo>
                  <a:pt x="561403" y="80010"/>
                </a:lnTo>
                <a:lnTo>
                  <a:pt x="558088" y="88900"/>
                </a:lnTo>
                <a:lnTo>
                  <a:pt x="554278" y="90170"/>
                </a:lnTo>
                <a:lnTo>
                  <a:pt x="547839" y="93979"/>
                </a:lnTo>
                <a:lnTo>
                  <a:pt x="550456" y="99060"/>
                </a:lnTo>
                <a:lnTo>
                  <a:pt x="546912" y="101600"/>
                </a:lnTo>
                <a:lnTo>
                  <a:pt x="540586" y="105410"/>
                </a:lnTo>
                <a:lnTo>
                  <a:pt x="536891" y="109220"/>
                </a:lnTo>
                <a:close/>
              </a:path>
              <a:path w="609600" h="563879">
                <a:moveTo>
                  <a:pt x="588683" y="59689"/>
                </a:moveTo>
                <a:lnTo>
                  <a:pt x="584874" y="58420"/>
                </a:lnTo>
                <a:lnTo>
                  <a:pt x="589292" y="58420"/>
                </a:lnTo>
                <a:lnTo>
                  <a:pt x="588683" y="59689"/>
                </a:lnTo>
                <a:close/>
              </a:path>
              <a:path w="609600" h="563879">
                <a:moveTo>
                  <a:pt x="518433" y="128270"/>
                </a:moveTo>
                <a:lnTo>
                  <a:pt x="393280" y="128270"/>
                </a:lnTo>
                <a:lnTo>
                  <a:pt x="396011" y="125729"/>
                </a:lnTo>
                <a:lnTo>
                  <a:pt x="401434" y="123189"/>
                </a:lnTo>
                <a:lnTo>
                  <a:pt x="402412" y="120650"/>
                </a:lnTo>
                <a:lnTo>
                  <a:pt x="401726" y="118110"/>
                </a:lnTo>
                <a:lnTo>
                  <a:pt x="404887" y="118110"/>
                </a:lnTo>
                <a:lnTo>
                  <a:pt x="406171" y="111760"/>
                </a:lnTo>
                <a:lnTo>
                  <a:pt x="406844" y="107950"/>
                </a:lnTo>
                <a:lnTo>
                  <a:pt x="408062" y="102870"/>
                </a:lnTo>
                <a:lnTo>
                  <a:pt x="409511" y="101600"/>
                </a:lnTo>
                <a:lnTo>
                  <a:pt x="410400" y="101600"/>
                </a:lnTo>
                <a:lnTo>
                  <a:pt x="412610" y="104139"/>
                </a:lnTo>
                <a:lnTo>
                  <a:pt x="413842" y="106679"/>
                </a:lnTo>
                <a:lnTo>
                  <a:pt x="412381" y="109220"/>
                </a:lnTo>
                <a:lnTo>
                  <a:pt x="536891" y="109220"/>
                </a:lnTo>
                <a:lnTo>
                  <a:pt x="534428" y="111760"/>
                </a:lnTo>
                <a:lnTo>
                  <a:pt x="522287" y="121920"/>
                </a:lnTo>
                <a:lnTo>
                  <a:pt x="521093" y="123189"/>
                </a:lnTo>
                <a:lnTo>
                  <a:pt x="519937" y="124460"/>
                </a:lnTo>
                <a:lnTo>
                  <a:pt x="518433" y="128270"/>
                </a:lnTo>
                <a:close/>
              </a:path>
              <a:path w="609600" h="563879">
                <a:moveTo>
                  <a:pt x="444319" y="198120"/>
                </a:moveTo>
                <a:lnTo>
                  <a:pt x="324345" y="198120"/>
                </a:lnTo>
                <a:lnTo>
                  <a:pt x="327786" y="194310"/>
                </a:lnTo>
                <a:lnTo>
                  <a:pt x="333768" y="193039"/>
                </a:lnTo>
                <a:lnTo>
                  <a:pt x="331609" y="185420"/>
                </a:lnTo>
                <a:lnTo>
                  <a:pt x="332879" y="182879"/>
                </a:lnTo>
                <a:lnTo>
                  <a:pt x="333705" y="182879"/>
                </a:lnTo>
                <a:lnTo>
                  <a:pt x="340420" y="180339"/>
                </a:lnTo>
                <a:lnTo>
                  <a:pt x="346022" y="176529"/>
                </a:lnTo>
                <a:lnTo>
                  <a:pt x="350926" y="172720"/>
                </a:lnTo>
                <a:lnTo>
                  <a:pt x="359879" y="162560"/>
                </a:lnTo>
                <a:lnTo>
                  <a:pt x="364756" y="158750"/>
                </a:lnTo>
                <a:lnTo>
                  <a:pt x="369544" y="153670"/>
                </a:lnTo>
                <a:lnTo>
                  <a:pt x="374808" y="148589"/>
                </a:lnTo>
                <a:lnTo>
                  <a:pt x="379762" y="143510"/>
                </a:lnTo>
                <a:lnTo>
                  <a:pt x="384262" y="138429"/>
                </a:lnTo>
                <a:lnTo>
                  <a:pt x="388162" y="132079"/>
                </a:lnTo>
                <a:lnTo>
                  <a:pt x="389801" y="129539"/>
                </a:lnTo>
                <a:lnTo>
                  <a:pt x="387172" y="128270"/>
                </a:lnTo>
                <a:lnTo>
                  <a:pt x="387769" y="125729"/>
                </a:lnTo>
                <a:lnTo>
                  <a:pt x="389381" y="125729"/>
                </a:lnTo>
                <a:lnTo>
                  <a:pt x="393280" y="128270"/>
                </a:lnTo>
                <a:lnTo>
                  <a:pt x="518433" y="128270"/>
                </a:lnTo>
                <a:lnTo>
                  <a:pt x="516928" y="132079"/>
                </a:lnTo>
                <a:lnTo>
                  <a:pt x="512483" y="137160"/>
                </a:lnTo>
                <a:lnTo>
                  <a:pt x="503161" y="143510"/>
                </a:lnTo>
                <a:lnTo>
                  <a:pt x="502818" y="144779"/>
                </a:lnTo>
                <a:lnTo>
                  <a:pt x="497356" y="144779"/>
                </a:lnTo>
                <a:lnTo>
                  <a:pt x="496023" y="146050"/>
                </a:lnTo>
                <a:lnTo>
                  <a:pt x="495655" y="154939"/>
                </a:lnTo>
                <a:lnTo>
                  <a:pt x="488911" y="157479"/>
                </a:lnTo>
                <a:lnTo>
                  <a:pt x="479045" y="166370"/>
                </a:lnTo>
                <a:lnTo>
                  <a:pt x="474637" y="171450"/>
                </a:lnTo>
                <a:lnTo>
                  <a:pt x="464972" y="180339"/>
                </a:lnTo>
                <a:lnTo>
                  <a:pt x="458762" y="182879"/>
                </a:lnTo>
                <a:lnTo>
                  <a:pt x="456450" y="190500"/>
                </a:lnTo>
                <a:lnTo>
                  <a:pt x="456107" y="190500"/>
                </a:lnTo>
                <a:lnTo>
                  <a:pt x="454812" y="191770"/>
                </a:lnTo>
                <a:lnTo>
                  <a:pt x="447395" y="194310"/>
                </a:lnTo>
                <a:lnTo>
                  <a:pt x="444319" y="198120"/>
                </a:lnTo>
                <a:close/>
              </a:path>
              <a:path w="609600" h="563879">
                <a:moveTo>
                  <a:pt x="502132" y="147320"/>
                </a:moveTo>
                <a:lnTo>
                  <a:pt x="497356" y="144779"/>
                </a:lnTo>
                <a:lnTo>
                  <a:pt x="502818" y="144779"/>
                </a:lnTo>
                <a:lnTo>
                  <a:pt x="502132" y="147320"/>
                </a:lnTo>
                <a:close/>
              </a:path>
              <a:path w="609600" h="563879">
                <a:moveTo>
                  <a:pt x="364440" y="279400"/>
                </a:moveTo>
                <a:lnTo>
                  <a:pt x="239914" y="279400"/>
                </a:lnTo>
                <a:lnTo>
                  <a:pt x="245746" y="278129"/>
                </a:lnTo>
                <a:lnTo>
                  <a:pt x="245809" y="271779"/>
                </a:lnTo>
                <a:lnTo>
                  <a:pt x="249021" y="267970"/>
                </a:lnTo>
                <a:lnTo>
                  <a:pt x="253683" y="267970"/>
                </a:lnTo>
                <a:lnTo>
                  <a:pt x="256946" y="265429"/>
                </a:lnTo>
                <a:lnTo>
                  <a:pt x="259791" y="262889"/>
                </a:lnTo>
                <a:lnTo>
                  <a:pt x="271909" y="250189"/>
                </a:lnTo>
                <a:lnTo>
                  <a:pt x="277667" y="242570"/>
                </a:lnTo>
                <a:lnTo>
                  <a:pt x="282713" y="236220"/>
                </a:lnTo>
                <a:lnTo>
                  <a:pt x="286155" y="229870"/>
                </a:lnTo>
                <a:lnTo>
                  <a:pt x="292658" y="227329"/>
                </a:lnTo>
                <a:lnTo>
                  <a:pt x="296113" y="219710"/>
                </a:lnTo>
                <a:lnTo>
                  <a:pt x="297510" y="218439"/>
                </a:lnTo>
                <a:lnTo>
                  <a:pt x="304698" y="218439"/>
                </a:lnTo>
                <a:lnTo>
                  <a:pt x="304938" y="210820"/>
                </a:lnTo>
                <a:lnTo>
                  <a:pt x="311391" y="209550"/>
                </a:lnTo>
                <a:lnTo>
                  <a:pt x="312559" y="207010"/>
                </a:lnTo>
                <a:lnTo>
                  <a:pt x="312292" y="201929"/>
                </a:lnTo>
                <a:lnTo>
                  <a:pt x="313982" y="200660"/>
                </a:lnTo>
                <a:lnTo>
                  <a:pt x="318071" y="198120"/>
                </a:lnTo>
                <a:lnTo>
                  <a:pt x="317030" y="195579"/>
                </a:lnTo>
                <a:lnTo>
                  <a:pt x="315366" y="194310"/>
                </a:lnTo>
                <a:lnTo>
                  <a:pt x="324345" y="198120"/>
                </a:lnTo>
                <a:lnTo>
                  <a:pt x="444319" y="198120"/>
                </a:lnTo>
                <a:lnTo>
                  <a:pt x="443293" y="199389"/>
                </a:lnTo>
                <a:lnTo>
                  <a:pt x="438760" y="204470"/>
                </a:lnTo>
                <a:lnTo>
                  <a:pt x="432972" y="209550"/>
                </a:lnTo>
                <a:lnTo>
                  <a:pt x="427098" y="215900"/>
                </a:lnTo>
                <a:lnTo>
                  <a:pt x="421257" y="220979"/>
                </a:lnTo>
                <a:lnTo>
                  <a:pt x="415569" y="227329"/>
                </a:lnTo>
                <a:lnTo>
                  <a:pt x="410133" y="233679"/>
                </a:lnTo>
                <a:lnTo>
                  <a:pt x="402729" y="237489"/>
                </a:lnTo>
                <a:lnTo>
                  <a:pt x="399630" y="246379"/>
                </a:lnTo>
                <a:lnTo>
                  <a:pt x="399122" y="247650"/>
                </a:lnTo>
                <a:lnTo>
                  <a:pt x="398525" y="247650"/>
                </a:lnTo>
                <a:lnTo>
                  <a:pt x="392634" y="250189"/>
                </a:lnTo>
                <a:lnTo>
                  <a:pt x="387817" y="255270"/>
                </a:lnTo>
                <a:lnTo>
                  <a:pt x="383156" y="259079"/>
                </a:lnTo>
                <a:lnTo>
                  <a:pt x="377736" y="262889"/>
                </a:lnTo>
                <a:lnTo>
                  <a:pt x="374003" y="265429"/>
                </a:lnTo>
                <a:lnTo>
                  <a:pt x="373849" y="269239"/>
                </a:lnTo>
                <a:lnTo>
                  <a:pt x="373430" y="273050"/>
                </a:lnTo>
                <a:lnTo>
                  <a:pt x="365965" y="278129"/>
                </a:lnTo>
                <a:lnTo>
                  <a:pt x="364440" y="279400"/>
                </a:lnTo>
                <a:close/>
              </a:path>
              <a:path w="609600" h="563879">
                <a:moveTo>
                  <a:pt x="247150" y="394970"/>
                </a:moveTo>
                <a:lnTo>
                  <a:pt x="118059" y="394970"/>
                </a:lnTo>
                <a:lnTo>
                  <a:pt x="122567" y="391160"/>
                </a:lnTo>
                <a:lnTo>
                  <a:pt x="127000" y="388620"/>
                </a:lnTo>
                <a:lnTo>
                  <a:pt x="134696" y="382270"/>
                </a:lnTo>
                <a:lnTo>
                  <a:pt x="137909" y="377189"/>
                </a:lnTo>
                <a:lnTo>
                  <a:pt x="142671" y="373379"/>
                </a:lnTo>
                <a:lnTo>
                  <a:pt x="144030" y="372110"/>
                </a:lnTo>
                <a:lnTo>
                  <a:pt x="145503" y="370839"/>
                </a:lnTo>
                <a:lnTo>
                  <a:pt x="151815" y="368300"/>
                </a:lnTo>
                <a:lnTo>
                  <a:pt x="156871" y="363220"/>
                </a:lnTo>
                <a:lnTo>
                  <a:pt x="161396" y="358139"/>
                </a:lnTo>
                <a:lnTo>
                  <a:pt x="166115" y="353060"/>
                </a:lnTo>
                <a:lnTo>
                  <a:pt x="170675" y="349250"/>
                </a:lnTo>
                <a:lnTo>
                  <a:pt x="173469" y="342900"/>
                </a:lnTo>
                <a:lnTo>
                  <a:pt x="177278" y="337820"/>
                </a:lnTo>
                <a:lnTo>
                  <a:pt x="181343" y="337820"/>
                </a:lnTo>
                <a:lnTo>
                  <a:pt x="181952" y="336550"/>
                </a:lnTo>
                <a:lnTo>
                  <a:pt x="183260" y="334010"/>
                </a:lnTo>
                <a:lnTo>
                  <a:pt x="184238" y="332739"/>
                </a:lnTo>
                <a:lnTo>
                  <a:pt x="189381" y="331470"/>
                </a:lnTo>
                <a:lnTo>
                  <a:pt x="192519" y="328929"/>
                </a:lnTo>
                <a:lnTo>
                  <a:pt x="193688" y="322579"/>
                </a:lnTo>
                <a:lnTo>
                  <a:pt x="196976" y="322579"/>
                </a:lnTo>
                <a:lnTo>
                  <a:pt x="201777" y="316229"/>
                </a:lnTo>
                <a:lnTo>
                  <a:pt x="207365" y="316229"/>
                </a:lnTo>
                <a:lnTo>
                  <a:pt x="208406" y="311150"/>
                </a:lnTo>
                <a:lnTo>
                  <a:pt x="213666" y="309879"/>
                </a:lnTo>
                <a:lnTo>
                  <a:pt x="215036" y="304800"/>
                </a:lnTo>
                <a:lnTo>
                  <a:pt x="221576" y="294639"/>
                </a:lnTo>
                <a:lnTo>
                  <a:pt x="225590" y="290829"/>
                </a:lnTo>
                <a:lnTo>
                  <a:pt x="230325" y="289560"/>
                </a:lnTo>
                <a:lnTo>
                  <a:pt x="233756" y="284479"/>
                </a:lnTo>
                <a:lnTo>
                  <a:pt x="232105" y="279400"/>
                </a:lnTo>
                <a:lnTo>
                  <a:pt x="236753" y="275589"/>
                </a:lnTo>
                <a:lnTo>
                  <a:pt x="239914" y="279400"/>
                </a:lnTo>
                <a:lnTo>
                  <a:pt x="364440" y="279400"/>
                </a:lnTo>
                <a:lnTo>
                  <a:pt x="359863" y="283210"/>
                </a:lnTo>
                <a:lnTo>
                  <a:pt x="354185" y="290829"/>
                </a:lnTo>
                <a:lnTo>
                  <a:pt x="347992" y="295910"/>
                </a:lnTo>
                <a:lnTo>
                  <a:pt x="347586" y="299720"/>
                </a:lnTo>
                <a:lnTo>
                  <a:pt x="345098" y="300989"/>
                </a:lnTo>
                <a:lnTo>
                  <a:pt x="339178" y="304800"/>
                </a:lnTo>
                <a:lnTo>
                  <a:pt x="338899" y="308610"/>
                </a:lnTo>
                <a:lnTo>
                  <a:pt x="332701" y="309879"/>
                </a:lnTo>
                <a:lnTo>
                  <a:pt x="330544" y="311150"/>
                </a:lnTo>
                <a:lnTo>
                  <a:pt x="329006" y="313689"/>
                </a:lnTo>
                <a:lnTo>
                  <a:pt x="322180" y="321310"/>
                </a:lnTo>
                <a:lnTo>
                  <a:pt x="315109" y="328929"/>
                </a:lnTo>
                <a:lnTo>
                  <a:pt x="307785" y="335279"/>
                </a:lnTo>
                <a:lnTo>
                  <a:pt x="300202" y="342900"/>
                </a:lnTo>
                <a:lnTo>
                  <a:pt x="299313" y="344170"/>
                </a:lnTo>
                <a:lnTo>
                  <a:pt x="297954" y="344170"/>
                </a:lnTo>
                <a:lnTo>
                  <a:pt x="296340" y="351789"/>
                </a:lnTo>
                <a:lnTo>
                  <a:pt x="291731" y="354329"/>
                </a:lnTo>
                <a:lnTo>
                  <a:pt x="285254" y="356870"/>
                </a:lnTo>
                <a:lnTo>
                  <a:pt x="283629" y="356870"/>
                </a:lnTo>
                <a:lnTo>
                  <a:pt x="279552" y="363220"/>
                </a:lnTo>
                <a:lnTo>
                  <a:pt x="274942" y="367029"/>
                </a:lnTo>
                <a:lnTo>
                  <a:pt x="266915" y="375920"/>
                </a:lnTo>
                <a:lnTo>
                  <a:pt x="262293" y="379729"/>
                </a:lnTo>
                <a:lnTo>
                  <a:pt x="256261" y="384810"/>
                </a:lnTo>
                <a:lnTo>
                  <a:pt x="254101" y="386079"/>
                </a:lnTo>
                <a:lnTo>
                  <a:pt x="254393" y="393700"/>
                </a:lnTo>
                <a:lnTo>
                  <a:pt x="247751" y="393700"/>
                </a:lnTo>
                <a:lnTo>
                  <a:pt x="247150" y="394970"/>
                </a:lnTo>
                <a:close/>
              </a:path>
              <a:path w="609600" h="563879">
                <a:moveTo>
                  <a:pt x="221957" y="417829"/>
                </a:moveTo>
                <a:lnTo>
                  <a:pt x="96584" y="417829"/>
                </a:lnTo>
                <a:lnTo>
                  <a:pt x="98399" y="415289"/>
                </a:lnTo>
                <a:lnTo>
                  <a:pt x="99796" y="412750"/>
                </a:lnTo>
                <a:lnTo>
                  <a:pt x="106819" y="407670"/>
                </a:lnTo>
                <a:lnTo>
                  <a:pt x="110401" y="403860"/>
                </a:lnTo>
                <a:lnTo>
                  <a:pt x="110388" y="396239"/>
                </a:lnTo>
                <a:lnTo>
                  <a:pt x="112726" y="393700"/>
                </a:lnTo>
                <a:lnTo>
                  <a:pt x="117222" y="393700"/>
                </a:lnTo>
                <a:lnTo>
                  <a:pt x="118059" y="394970"/>
                </a:lnTo>
                <a:lnTo>
                  <a:pt x="247150" y="394970"/>
                </a:lnTo>
                <a:lnTo>
                  <a:pt x="245948" y="397510"/>
                </a:lnTo>
                <a:lnTo>
                  <a:pt x="239295" y="400050"/>
                </a:lnTo>
                <a:lnTo>
                  <a:pt x="234618" y="403860"/>
                </a:lnTo>
                <a:lnTo>
                  <a:pt x="231376" y="410210"/>
                </a:lnTo>
                <a:lnTo>
                  <a:pt x="229031" y="416560"/>
                </a:lnTo>
                <a:lnTo>
                  <a:pt x="221957" y="417829"/>
                </a:lnTo>
                <a:close/>
              </a:path>
              <a:path w="609600" h="563879">
                <a:moveTo>
                  <a:pt x="18122" y="528320"/>
                </a:moveTo>
                <a:lnTo>
                  <a:pt x="16649" y="520700"/>
                </a:lnTo>
                <a:lnTo>
                  <a:pt x="10135" y="520700"/>
                </a:lnTo>
                <a:lnTo>
                  <a:pt x="9029" y="519429"/>
                </a:lnTo>
                <a:lnTo>
                  <a:pt x="6755" y="516889"/>
                </a:lnTo>
                <a:lnTo>
                  <a:pt x="3467" y="514350"/>
                </a:lnTo>
                <a:lnTo>
                  <a:pt x="0" y="511810"/>
                </a:lnTo>
                <a:lnTo>
                  <a:pt x="838" y="511810"/>
                </a:lnTo>
                <a:lnTo>
                  <a:pt x="1334" y="505460"/>
                </a:lnTo>
                <a:lnTo>
                  <a:pt x="6531" y="501650"/>
                </a:lnTo>
                <a:lnTo>
                  <a:pt x="11705" y="496570"/>
                </a:lnTo>
                <a:lnTo>
                  <a:pt x="16542" y="491489"/>
                </a:lnTo>
                <a:lnTo>
                  <a:pt x="20726" y="485139"/>
                </a:lnTo>
                <a:lnTo>
                  <a:pt x="22313" y="481329"/>
                </a:lnTo>
                <a:lnTo>
                  <a:pt x="24968" y="480060"/>
                </a:lnTo>
                <a:lnTo>
                  <a:pt x="33806" y="480060"/>
                </a:lnTo>
                <a:lnTo>
                  <a:pt x="36766" y="474979"/>
                </a:lnTo>
                <a:lnTo>
                  <a:pt x="42748" y="469900"/>
                </a:lnTo>
                <a:lnTo>
                  <a:pt x="43803" y="466089"/>
                </a:lnTo>
                <a:lnTo>
                  <a:pt x="54140" y="462279"/>
                </a:lnTo>
                <a:lnTo>
                  <a:pt x="59397" y="454660"/>
                </a:lnTo>
                <a:lnTo>
                  <a:pt x="72542" y="444500"/>
                </a:lnTo>
                <a:lnTo>
                  <a:pt x="78206" y="438150"/>
                </a:lnTo>
                <a:lnTo>
                  <a:pt x="85472" y="430529"/>
                </a:lnTo>
                <a:lnTo>
                  <a:pt x="85966" y="427989"/>
                </a:lnTo>
                <a:lnTo>
                  <a:pt x="87756" y="420370"/>
                </a:lnTo>
                <a:lnTo>
                  <a:pt x="87923" y="420370"/>
                </a:lnTo>
                <a:lnTo>
                  <a:pt x="93346" y="415289"/>
                </a:lnTo>
                <a:lnTo>
                  <a:pt x="96584" y="417829"/>
                </a:lnTo>
                <a:lnTo>
                  <a:pt x="221957" y="417829"/>
                </a:lnTo>
                <a:lnTo>
                  <a:pt x="220522" y="424179"/>
                </a:lnTo>
                <a:lnTo>
                  <a:pt x="211061" y="424179"/>
                </a:lnTo>
                <a:lnTo>
                  <a:pt x="209511" y="434339"/>
                </a:lnTo>
                <a:lnTo>
                  <a:pt x="207124" y="436879"/>
                </a:lnTo>
                <a:lnTo>
                  <a:pt x="205206" y="439420"/>
                </a:lnTo>
                <a:lnTo>
                  <a:pt x="200482" y="439420"/>
                </a:lnTo>
                <a:lnTo>
                  <a:pt x="196710" y="443229"/>
                </a:lnTo>
                <a:lnTo>
                  <a:pt x="190183" y="448310"/>
                </a:lnTo>
                <a:lnTo>
                  <a:pt x="187196" y="450850"/>
                </a:lnTo>
                <a:lnTo>
                  <a:pt x="181622" y="457200"/>
                </a:lnTo>
                <a:lnTo>
                  <a:pt x="179031" y="459739"/>
                </a:lnTo>
                <a:lnTo>
                  <a:pt x="176350" y="463550"/>
                </a:lnTo>
                <a:lnTo>
                  <a:pt x="177197" y="467360"/>
                </a:lnTo>
                <a:lnTo>
                  <a:pt x="169913" y="467360"/>
                </a:lnTo>
                <a:lnTo>
                  <a:pt x="168732" y="472439"/>
                </a:lnTo>
                <a:lnTo>
                  <a:pt x="168808" y="473710"/>
                </a:lnTo>
                <a:lnTo>
                  <a:pt x="167982" y="474979"/>
                </a:lnTo>
                <a:lnTo>
                  <a:pt x="161709" y="474979"/>
                </a:lnTo>
                <a:lnTo>
                  <a:pt x="159537" y="478789"/>
                </a:lnTo>
                <a:lnTo>
                  <a:pt x="157683" y="481329"/>
                </a:lnTo>
                <a:lnTo>
                  <a:pt x="152737" y="488950"/>
                </a:lnTo>
                <a:lnTo>
                  <a:pt x="147594" y="496570"/>
                </a:lnTo>
                <a:lnTo>
                  <a:pt x="141825" y="502920"/>
                </a:lnTo>
                <a:lnTo>
                  <a:pt x="135000" y="509270"/>
                </a:lnTo>
                <a:lnTo>
                  <a:pt x="130762" y="515620"/>
                </a:lnTo>
                <a:lnTo>
                  <a:pt x="11798" y="515620"/>
                </a:lnTo>
                <a:lnTo>
                  <a:pt x="12077" y="516889"/>
                </a:lnTo>
                <a:lnTo>
                  <a:pt x="129914" y="516889"/>
                </a:lnTo>
                <a:lnTo>
                  <a:pt x="123941" y="521970"/>
                </a:lnTo>
                <a:lnTo>
                  <a:pt x="121477" y="524510"/>
                </a:lnTo>
                <a:lnTo>
                  <a:pt x="24193" y="524510"/>
                </a:lnTo>
                <a:lnTo>
                  <a:pt x="18122" y="528320"/>
                </a:lnTo>
                <a:close/>
              </a:path>
              <a:path w="609600" h="563879">
                <a:moveTo>
                  <a:pt x="177761" y="469900"/>
                </a:moveTo>
                <a:lnTo>
                  <a:pt x="169913" y="467360"/>
                </a:lnTo>
                <a:lnTo>
                  <a:pt x="177197" y="467360"/>
                </a:lnTo>
                <a:lnTo>
                  <a:pt x="177761" y="469900"/>
                </a:lnTo>
                <a:close/>
              </a:path>
              <a:path w="609600" h="563879">
                <a:moveTo>
                  <a:pt x="166814" y="476250"/>
                </a:moveTo>
                <a:lnTo>
                  <a:pt x="161709" y="474979"/>
                </a:lnTo>
                <a:lnTo>
                  <a:pt x="167982" y="474979"/>
                </a:lnTo>
                <a:lnTo>
                  <a:pt x="166814" y="476250"/>
                </a:lnTo>
                <a:close/>
              </a:path>
              <a:path w="609600" h="563879">
                <a:moveTo>
                  <a:pt x="129914" y="516889"/>
                </a:moveTo>
                <a:lnTo>
                  <a:pt x="12915" y="516889"/>
                </a:lnTo>
                <a:lnTo>
                  <a:pt x="13055" y="515620"/>
                </a:lnTo>
                <a:lnTo>
                  <a:pt x="130762" y="515620"/>
                </a:lnTo>
                <a:lnTo>
                  <a:pt x="129914" y="516889"/>
                </a:lnTo>
                <a:close/>
              </a:path>
              <a:path w="609600" h="563879">
                <a:moveTo>
                  <a:pt x="69011" y="563879"/>
                </a:moveTo>
                <a:lnTo>
                  <a:pt x="64504" y="563879"/>
                </a:lnTo>
                <a:lnTo>
                  <a:pt x="62814" y="561339"/>
                </a:lnTo>
                <a:lnTo>
                  <a:pt x="64414" y="557529"/>
                </a:lnTo>
                <a:lnTo>
                  <a:pt x="59321" y="557529"/>
                </a:lnTo>
                <a:lnTo>
                  <a:pt x="58115" y="556260"/>
                </a:lnTo>
                <a:lnTo>
                  <a:pt x="55843" y="549910"/>
                </a:lnTo>
                <a:lnTo>
                  <a:pt x="50547" y="548639"/>
                </a:lnTo>
                <a:lnTo>
                  <a:pt x="43103" y="544829"/>
                </a:lnTo>
                <a:lnTo>
                  <a:pt x="41349" y="543560"/>
                </a:lnTo>
                <a:lnTo>
                  <a:pt x="36766" y="539750"/>
                </a:lnTo>
                <a:lnTo>
                  <a:pt x="34391" y="535939"/>
                </a:lnTo>
                <a:lnTo>
                  <a:pt x="28613" y="533400"/>
                </a:lnTo>
                <a:lnTo>
                  <a:pt x="27482" y="530860"/>
                </a:lnTo>
                <a:lnTo>
                  <a:pt x="26847" y="527050"/>
                </a:lnTo>
                <a:lnTo>
                  <a:pt x="24193" y="524510"/>
                </a:lnTo>
                <a:lnTo>
                  <a:pt x="121477" y="524510"/>
                </a:lnTo>
                <a:lnTo>
                  <a:pt x="117780" y="528320"/>
                </a:lnTo>
                <a:lnTo>
                  <a:pt x="112129" y="534670"/>
                </a:lnTo>
                <a:lnTo>
                  <a:pt x="110235" y="537210"/>
                </a:lnTo>
                <a:lnTo>
                  <a:pt x="108024" y="539750"/>
                </a:lnTo>
                <a:lnTo>
                  <a:pt x="98412" y="546100"/>
                </a:lnTo>
                <a:lnTo>
                  <a:pt x="94273" y="552450"/>
                </a:lnTo>
                <a:lnTo>
                  <a:pt x="91620" y="556260"/>
                </a:lnTo>
                <a:lnTo>
                  <a:pt x="79273" y="556260"/>
                </a:lnTo>
                <a:lnTo>
                  <a:pt x="75158" y="558800"/>
                </a:lnTo>
                <a:lnTo>
                  <a:pt x="69011" y="563879"/>
                </a:lnTo>
                <a:close/>
              </a:path>
              <a:path w="609600" h="563879">
                <a:moveTo>
                  <a:pt x="84442" y="562610"/>
                </a:moveTo>
                <a:lnTo>
                  <a:pt x="79273" y="556260"/>
                </a:lnTo>
                <a:lnTo>
                  <a:pt x="91620" y="556260"/>
                </a:lnTo>
                <a:lnTo>
                  <a:pt x="89852" y="558800"/>
                </a:lnTo>
                <a:lnTo>
                  <a:pt x="89180" y="560070"/>
                </a:lnTo>
                <a:lnTo>
                  <a:pt x="88317" y="560070"/>
                </a:lnTo>
                <a:lnTo>
                  <a:pt x="84442" y="5626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376806" y="7466924"/>
            <a:ext cx="194551" cy="188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53299" y="6978686"/>
            <a:ext cx="581660" cy="575310"/>
          </a:xfrm>
          <a:custGeom>
            <a:avLst/>
            <a:gdLst/>
            <a:ahLst/>
            <a:cxnLst/>
            <a:rect l="l" t="t" r="r" b="b"/>
            <a:pathLst>
              <a:path w="581659" h="575309">
                <a:moveTo>
                  <a:pt x="549338" y="13970"/>
                </a:moveTo>
                <a:lnTo>
                  <a:pt x="528204" y="13970"/>
                </a:lnTo>
                <a:lnTo>
                  <a:pt x="534732" y="10160"/>
                </a:lnTo>
                <a:lnTo>
                  <a:pt x="541590" y="8889"/>
                </a:lnTo>
                <a:lnTo>
                  <a:pt x="545463" y="1270"/>
                </a:lnTo>
                <a:lnTo>
                  <a:pt x="547127" y="0"/>
                </a:lnTo>
                <a:lnTo>
                  <a:pt x="550265" y="1270"/>
                </a:lnTo>
                <a:lnTo>
                  <a:pt x="549338" y="13970"/>
                </a:lnTo>
                <a:close/>
              </a:path>
              <a:path w="581659" h="575309">
                <a:moveTo>
                  <a:pt x="570749" y="45720"/>
                </a:moveTo>
                <a:lnTo>
                  <a:pt x="493506" y="45720"/>
                </a:lnTo>
                <a:lnTo>
                  <a:pt x="496708" y="38100"/>
                </a:lnTo>
                <a:lnTo>
                  <a:pt x="501229" y="35560"/>
                </a:lnTo>
                <a:lnTo>
                  <a:pt x="507236" y="30479"/>
                </a:lnTo>
                <a:lnTo>
                  <a:pt x="510184" y="26670"/>
                </a:lnTo>
                <a:lnTo>
                  <a:pt x="513370" y="24129"/>
                </a:lnTo>
                <a:lnTo>
                  <a:pt x="509675" y="21589"/>
                </a:lnTo>
                <a:lnTo>
                  <a:pt x="510195" y="17779"/>
                </a:lnTo>
                <a:lnTo>
                  <a:pt x="510932" y="15239"/>
                </a:lnTo>
                <a:lnTo>
                  <a:pt x="515607" y="13970"/>
                </a:lnTo>
                <a:lnTo>
                  <a:pt x="549338" y="13970"/>
                </a:lnTo>
                <a:lnTo>
                  <a:pt x="561186" y="6350"/>
                </a:lnTo>
                <a:lnTo>
                  <a:pt x="565274" y="15239"/>
                </a:lnTo>
                <a:lnTo>
                  <a:pt x="556473" y="26670"/>
                </a:lnTo>
                <a:lnTo>
                  <a:pt x="573790" y="26670"/>
                </a:lnTo>
                <a:lnTo>
                  <a:pt x="573275" y="29210"/>
                </a:lnTo>
                <a:lnTo>
                  <a:pt x="581150" y="29210"/>
                </a:lnTo>
                <a:lnTo>
                  <a:pt x="580655" y="30479"/>
                </a:lnTo>
                <a:lnTo>
                  <a:pt x="571397" y="30479"/>
                </a:lnTo>
                <a:lnTo>
                  <a:pt x="569582" y="31750"/>
                </a:lnTo>
                <a:lnTo>
                  <a:pt x="568793" y="35560"/>
                </a:lnTo>
                <a:lnTo>
                  <a:pt x="574686" y="35560"/>
                </a:lnTo>
                <a:lnTo>
                  <a:pt x="571346" y="36829"/>
                </a:lnTo>
                <a:lnTo>
                  <a:pt x="568615" y="40639"/>
                </a:lnTo>
                <a:lnTo>
                  <a:pt x="570749" y="45720"/>
                </a:lnTo>
                <a:close/>
              </a:path>
              <a:path w="581659" h="575309">
                <a:moveTo>
                  <a:pt x="526235" y="13970"/>
                </a:moveTo>
                <a:lnTo>
                  <a:pt x="518590" y="13970"/>
                </a:lnTo>
                <a:lnTo>
                  <a:pt x="521613" y="8889"/>
                </a:lnTo>
                <a:lnTo>
                  <a:pt x="526235" y="13970"/>
                </a:lnTo>
                <a:close/>
              </a:path>
              <a:path w="581659" h="575309">
                <a:moveTo>
                  <a:pt x="573790" y="26670"/>
                </a:moveTo>
                <a:lnTo>
                  <a:pt x="556473" y="26670"/>
                </a:lnTo>
                <a:lnTo>
                  <a:pt x="564286" y="25400"/>
                </a:lnTo>
                <a:lnTo>
                  <a:pt x="569987" y="24129"/>
                </a:lnTo>
                <a:lnTo>
                  <a:pt x="574381" y="19050"/>
                </a:lnTo>
                <a:lnTo>
                  <a:pt x="575359" y="19050"/>
                </a:lnTo>
                <a:lnTo>
                  <a:pt x="578965" y="22860"/>
                </a:lnTo>
                <a:lnTo>
                  <a:pt x="574305" y="24129"/>
                </a:lnTo>
                <a:lnTo>
                  <a:pt x="573790" y="26670"/>
                </a:lnTo>
                <a:close/>
              </a:path>
              <a:path w="581659" h="575309">
                <a:moveTo>
                  <a:pt x="581150" y="29210"/>
                </a:moveTo>
                <a:lnTo>
                  <a:pt x="573275" y="29210"/>
                </a:lnTo>
                <a:lnTo>
                  <a:pt x="576032" y="27939"/>
                </a:lnTo>
                <a:lnTo>
                  <a:pt x="581646" y="27939"/>
                </a:lnTo>
                <a:lnTo>
                  <a:pt x="581150" y="29210"/>
                </a:lnTo>
                <a:close/>
              </a:path>
              <a:path w="581659" h="575309">
                <a:moveTo>
                  <a:pt x="576197" y="41910"/>
                </a:moveTo>
                <a:lnTo>
                  <a:pt x="574715" y="35683"/>
                </a:lnTo>
                <a:lnTo>
                  <a:pt x="575080" y="35560"/>
                </a:lnTo>
                <a:lnTo>
                  <a:pt x="574686" y="35560"/>
                </a:lnTo>
                <a:lnTo>
                  <a:pt x="575257" y="34289"/>
                </a:lnTo>
                <a:lnTo>
                  <a:pt x="576286" y="33020"/>
                </a:lnTo>
                <a:lnTo>
                  <a:pt x="571397" y="30479"/>
                </a:lnTo>
                <a:lnTo>
                  <a:pt x="580655" y="30479"/>
                </a:lnTo>
                <a:lnTo>
                  <a:pt x="576197" y="41910"/>
                </a:lnTo>
                <a:close/>
              </a:path>
              <a:path w="581659" h="575309">
                <a:moveTo>
                  <a:pt x="574305" y="58420"/>
                </a:moveTo>
                <a:lnTo>
                  <a:pt x="479042" y="58420"/>
                </a:lnTo>
                <a:lnTo>
                  <a:pt x="480757" y="57150"/>
                </a:lnTo>
                <a:lnTo>
                  <a:pt x="486396" y="55879"/>
                </a:lnTo>
                <a:lnTo>
                  <a:pt x="486459" y="52070"/>
                </a:lnTo>
                <a:lnTo>
                  <a:pt x="485621" y="48260"/>
                </a:lnTo>
                <a:lnTo>
                  <a:pt x="487272" y="44450"/>
                </a:lnTo>
                <a:lnTo>
                  <a:pt x="493506" y="45720"/>
                </a:lnTo>
                <a:lnTo>
                  <a:pt x="570749" y="45720"/>
                </a:lnTo>
                <a:lnTo>
                  <a:pt x="571816" y="48260"/>
                </a:lnTo>
                <a:lnTo>
                  <a:pt x="568577" y="52070"/>
                </a:lnTo>
                <a:lnTo>
                  <a:pt x="569048" y="54610"/>
                </a:lnTo>
                <a:lnTo>
                  <a:pt x="570952" y="57150"/>
                </a:lnTo>
                <a:lnTo>
                  <a:pt x="574318" y="57150"/>
                </a:lnTo>
                <a:lnTo>
                  <a:pt x="574305" y="58420"/>
                </a:lnTo>
                <a:close/>
              </a:path>
              <a:path w="581659" h="575309">
                <a:moveTo>
                  <a:pt x="574318" y="57150"/>
                </a:moveTo>
                <a:lnTo>
                  <a:pt x="570952" y="57150"/>
                </a:lnTo>
                <a:lnTo>
                  <a:pt x="574344" y="54610"/>
                </a:lnTo>
                <a:lnTo>
                  <a:pt x="574318" y="57150"/>
                </a:lnTo>
                <a:close/>
              </a:path>
              <a:path w="581659" h="575309">
                <a:moveTo>
                  <a:pt x="525321" y="102870"/>
                </a:moveTo>
                <a:lnTo>
                  <a:pt x="436205" y="102870"/>
                </a:lnTo>
                <a:lnTo>
                  <a:pt x="440155" y="100329"/>
                </a:lnTo>
                <a:lnTo>
                  <a:pt x="442695" y="96520"/>
                </a:lnTo>
                <a:lnTo>
                  <a:pt x="446956" y="91439"/>
                </a:lnTo>
                <a:lnTo>
                  <a:pt x="451990" y="86360"/>
                </a:lnTo>
                <a:lnTo>
                  <a:pt x="456716" y="81279"/>
                </a:lnTo>
                <a:lnTo>
                  <a:pt x="460056" y="74929"/>
                </a:lnTo>
                <a:lnTo>
                  <a:pt x="461351" y="74929"/>
                </a:lnTo>
                <a:lnTo>
                  <a:pt x="467815" y="68579"/>
                </a:lnTo>
                <a:lnTo>
                  <a:pt x="476147" y="67310"/>
                </a:lnTo>
                <a:lnTo>
                  <a:pt x="478764" y="58420"/>
                </a:lnTo>
                <a:lnTo>
                  <a:pt x="573568" y="58420"/>
                </a:lnTo>
                <a:lnTo>
                  <a:pt x="572820" y="59689"/>
                </a:lnTo>
                <a:lnTo>
                  <a:pt x="568512" y="63500"/>
                </a:lnTo>
                <a:lnTo>
                  <a:pt x="563129" y="63500"/>
                </a:lnTo>
                <a:lnTo>
                  <a:pt x="562151" y="68579"/>
                </a:lnTo>
                <a:lnTo>
                  <a:pt x="560741" y="69850"/>
                </a:lnTo>
                <a:lnTo>
                  <a:pt x="554976" y="69850"/>
                </a:lnTo>
                <a:lnTo>
                  <a:pt x="556169" y="73660"/>
                </a:lnTo>
                <a:lnTo>
                  <a:pt x="555776" y="76200"/>
                </a:lnTo>
                <a:lnTo>
                  <a:pt x="552499" y="78739"/>
                </a:lnTo>
                <a:lnTo>
                  <a:pt x="546809" y="78739"/>
                </a:lnTo>
                <a:lnTo>
                  <a:pt x="545360" y="83820"/>
                </a:lnTo>
                <a:lnTo>
                  <a:pt x="544333" y="87629"/>
                </a:lnTo>
                <a:lnTo>
                  <a:pt x="541742" y="90170"/>
                </a:lnTo>
                <a:lnTo>
                  <a:pt x="536027" y="91439"/>
                </a:lnTo>
                <a:lnTo>
                  <a:pt x="534541" y="92710"/>
                </a:lnTo>
                <a:lnTo>
                  <a:pt x="529931" y="97789"/>
                </a:lnTo>
                <a:lnTo>
                  <a:pt x="525956" y="101600"/>
                </a:lnTo>
                <a:lnTo>
                  <a:pt x="525321" y="102870"/>
                </a:lnTo>
                <a:close/>
              </a:path>
              <a:path w="581659" h="575309">
                <a:moveTo>
                  <a:pt x="523416" y="106679"/>
                </a:moveTo>
                <a:lnTo>
                  <a:pt x="428560" y="106679"/>
                </a:lnTo>
                <a:lnTo>
                  <a:pt x="429106" y="101600"/>
                </a:lnTo>
                <a:lnTo>
                  <a:pt x="431697" y="99060"/>
                </a:lnTo>
                <a:lnTo>
                  <a:pt x="436205" y="102870"/>
                </a:lnTo>
                <a:lnTo>
                  <a:pt x="525321" y="102870"/>
                </a:lnTo>
                <a:lnTo>
                  <a:pt x="523416" y="106679"/>
                </a:lnTo>
                <a:close/>
              </a:path>
              <a:path w="581659" h="575309">
                <a:moveTo>
                  <a:pt x="509779" y="121920"/>
                </a:moveTo>
                <a:lnTo>
                  <a:pt x="417306" y="121920"/>
                </a:lnTo>
                <a:lnTo>
                  <a:pt x="419618" y="120650"/>
                </a:lnTo>
                <a:lnTo>
                  <a:pt x="421486" y="114300"/>
                </a:lnTo>
                <a:lnTo>
                  <a:pt x="422451" y="110489"/>
                </a:lnTo>
                <a:lnTo>
                  <a:pt x="423746" y="104139"/>
                </a:lnTo>
                <a:lnTo>
                  <a:pt x="428560" y="106679"/>
                </a:lnTo>
                <a:lnTo>
                  <a:pt x="523416" y="106679"/>
                </a:lnTo>
                <a:lnTo>
                  <a:pt x="521511" y="110489"/>
                </a:lnTo>
                <a:lnTo>
                  <a:pt x="518222" y="113029"/>
                </a:lnTo>
                <a:lnTo>
                  <a:pt x="513662" y="114300"/>
                </a:lnTo>
                <a:lnTo>
                  <a:pt x="512405" y="114300"/>
                </a:lnTo>
                <a:lnTo>
                  <a:pt x="511161" y="116839"/>
                </a:lnTo>
                <a:lnTo>
                  <a:pt x="509779" y="121920"/>
                </a:lnTo>
                <a:close/>
              </a:path>
              <a:path w="581659" h="575309">
                <a:moveTo>
                  <a:pt x="407478" y="129539"/>
                </a:moveTo>
                <a:lnTo>
                  <a:pt x="406817" y="129539"/>
                </a:lnTo>
                <a:lnTo>
                  <a:pt x="405395" y="121920"/>
                </a:lnTo>
                <a:lnTo>
                  <a:pt x="413015" y="118110"/>
                </a:lnTo>
                <a:lnTo>
                  <a:pt x="414044" y="119379"/>
                </a:lnTo>
                <a:lnTo>
                  <a:pt x="414945" y="120650"/>
                </a:lnTo>
                <a:lnTo>
                  <a:pt x="417306" y="121920"/>
                </a:lnTo>
                <a:lnTo>
                  <a:pt x="509779" y="121920"/>
                </a:lnTo>
                <a:lnTo>
                  <a:pt x="509433" y="123189"/>
                </a:lnTo>
                <a:lnTo>
                  <a:pt x="505788" y="125729"/>
                </a:lnTo>
                <a:lnTo>
                  <a:pt x="502582" y="128270"/>
                </a:lnTo>
                <a:lnTo>
                  <a:pt x="408111" y="128270"/>
                </a:lnTo>
                <a:lnTo>
                  <a:pt x="407697" y="129334"/>
                </a:lnTo>
                <a:lnTo>
                  <a:pt x="407478" y="129539"/>
                </a:lnTo>
                <a:close/>
              </a:path>
              <a:path w="581659" h="575309">
                <a:moveTo>
                  <a:pt x="421362" y="213360"/>
                </a:moveTo>
                <a:lnTo>
                  <a:pt x="320724" y="213360"/>
                </a:lnTo>
                <a:lnTo>
                  <a:pt x="325741" y="210820"/>
                </a:lnTo>
                <a:lnTo>
                  <a:pt x="327239" y="205739"/>
                </a:lnTo>
                <a:lnTo>
                  <a:pt x="329855" y="201929"/>
                </a:lnTo>
                <a:lnTo>
                  <a:pt x="338212" y="199389"/>
                </a:lnTo>
                <a:lnTo>
                  <a:pt x="339849" y="191770"/>
                </a:lnTo>
                <a:lnTo>
                  <a:pt x="347002" y="190500"/>
                </a:lnTo>
                <a:lnTo>
                  <a:pt x="353427" y="182879"/>
                </a:lnTo>
                <a:lnTo>
                  <a:pt x="355243" y="180339"/>
                </a:lnTo>
                <a:lnTo>
                  <a:pt x="357581" y="179070"/>
                </a:lnTo>
                <a:lnTo>
                  <a:pt x="363019" y="175260"/>
                </a:lnTo>
                <a:lnTo>
                  <a:pt x="367724" y="170179"/>
                </a:lnTo>
                <a:lnTo>
                  <a:pt x="371996" y="165100"/>
                </a:lnTo>
                <a:lnTo>
                  <a:pt x="376134" y="160020"/>
                </a:lnTo>
                <a:lnTo>
                  <a:pt x="377633" y="158750"/>
                </a:lnTo>
                <a:lnTo>
                  <a:pt x="378979" y="156210"/>
                </a:lnTo>
                <a:lnTo>
                  <a:pt x="380973" y="154939"/>
                </a:lnTo>
                <a:lnTo>
                  <a:pt x="388395" y="149860"/>
                </a:lnTo>
                <a:lnTo>
                  <a:pt x="394857" y="143510"/>
                </a:lnTo>
                <a:lnTo>
                  <a:pt x="400915" y="137160"/>
                </a:lnTo>
                <a:lnTo>
                  <a:pt x="407123" y="130810"/>
                </a:lnTo>
                <a:lnTo>
                  <a:pt x="407697" y="129334"/>
                </a:lnTo>
                <a:lnTo>
                  <a:pt x="408835" y="128270"/>
                </a:lnTo>
                <a:lnTo>
                  <a:pt x="502582" y="128270"/>
                </a:lnTo>
                <a:lnTo>
                  <a:pt x="499375" y="130810"/>
                </a:lnTo>
                <a:lnTo>
                  <a:pt x="497457" y="132079"/>
                </a:lnTo>
                <a:lnTo>
                  <a:pt x="492212" y="137160"/>
                </a:lnTo>
                <a:lnTo>
                  <a:pt x="488783" y="138429"/>
                </a:lnTo>
                <a:lnTo>
                  <a:pt x="482993" y="144779"/>
                </a:lnTo>
                <a:lnTo>
                  <a:pt x="480935" y="149860"/>
                </a:lnTo>
                <a:lnTo>
                  <a:pt x="471841" y="157479"/>
                </a:lnTo>
                <a:lnTo>
                  <a:pt x="467715" y="165100"/>
                </a:lnTo>
                <a:lnTo>
                  <a:pt x="458671" y="170179"/>
                </a:lnTo>
                <a:lnTo>
                  <a:pt x="457008" y="172720"/>
                </a:lnTo>
                <a:lnTo>
                  <a:pt x="457109" y="179070"/>
                </a:lnTo>
                <a:lnTo>
                  <a:pt x="451128" y="179070"/>
                </a:lnTo>
                <a:lnTo>
                  <a:pt x="449717" y="180339"/>
                </a:lnTo>
                <a:lnTo>
                  <a:pt x="447889" y="186689"/>
                </a:lnTo>
                <a:lnTo>
                  <a:pt x="444155" y="190500"/>
                </a:lnTo>
                <a:lnTo>
                  <a:pt x="432131" y="198120"/>
                </a:lnTo>
                <a:lnTo>
                  <a:pt x="427149" y="203200"/>
                </a:lnTo>
                <a:lnTo>
                  <a:pt x="423983" y="207010"/>
                </a:lnTo>
                <a:lnTo>
                  <a:pt x="421362" y="213360"/>
                </a:lnTo>
                <a:close/>
              </a:path>
              <a:path w="581659" h="575309">
                <a:moveTo>
                  <a:pt x="354895" y="279400"/>
                </a:moveTo>
                <a:lnTo>
                  <a:pt x="253782" y="279400"/>
                </a:lnTo>
                <a:lnTo>
                  <a:pt x="254393" y="275589"/>
                </a:lnTo>
                <a:lnTo>
                  <a:pt x="257402" y="271779"/>
                </a:lnTo>
                <a:lnTo>
                  <a:pt x="264234" y="269239"/>
                </a:lnTo>
                <a:lnTo>
                  <a:pt x="267548" y="267970"/>
                </a:lnTo>
                <a:lnTo>
                  <a:pt x="270432" y="260350"/>
                </a:lnTo>
                <a:lnTo>
                  <a:pt x="274572" y="256539"/>
                </a:lnTo>
                <a:lnTo>
                  <a:pt x="283932" y="254000"/>
                </a:lnTo>
                <a:lnTo>
                  <a:pt x="285202" y="247650"/>
                </a:lnTo>
                <a:lnTo>
                  <a:pt x="297610" y="242570"/>
                </a:lnTo>
                <a:lnTo>
                  <a:pt x="301941" y="234950"/>
                </a:lnTo>
                <a:lnTo>
                  <a:pt x="306170" y="226060"/>
                </a:lnTo>
                <a:lnTo>
                  <a:pt x="307084" y="224789"/>
                </a:lnTo>
                <a:lnTo>
                  <a:pt x="315109" y="219710"/>
                </a:lnTo>
                <a:lnTo>
                  <a:pt x="312660" y="212089"/>
                </a:lnTo>
                <a:lnTo>
                  <a:pt x="312685" y="210820"/>
                </a:lnTo>
                <a:lnTo>
                  <a:pt x="312520" y="209550"/>
                </a:lnTo>
                <a:lnTo>
                  <a:pt x="320724" y="213360"/>
                </a:lnTo>
                <a:lnTo>
                  <a:pt x="421362" y="213360"/>
                </a:lnTo>
                <a:lnTo>
                  <a:pt x="420838" y="214629"/>
                </a:lnTo>
                <a:lnTo>
                  <a:pt x="418590" y="214629"/>
                </a:lnTo>
                <a:lnTo>
                  <a:pt x="415822" y="215900"/>
                </a:lnTo>
                <a:lnTo>
                  <a:pt x="411617" y="218439"/>
                </a:lnTo>
                <a:lnTo>
                  <a:pt x="409432" y="219710"/>
                </a:lnTo>
                <a:lnTo>
                  <a:pt x="407668" y="224789"/>
                </a:lnTo>
                <a:lnTo>
                  <a:pt x="406257" y="227329"/>
                </a:lnTo>
                <a:lnTo>
                  <a:pt x="400124" y="228600"/>
                </a:lnTo>
                <a:lnTo>
                  <a:pt x="398842" y="232410"/>
                </a:lnTo>
                <a:lnTo>
                  <a:pt x="396505" y="236220"/>
                </a:lnTo>
                <a:lnTo>
                  <a:pt x="395617" y="240029"/>
                </a:lnTo>
                <a:lnTo>
                  <a:pt x="388745" y="240029"/>
                </a:lnTo>
                <a:lnTo>
                  <a:pt x="385367" y="247650"/>
                </a:lnTo>
                <a:lnTo>
                  <a:pt x="376477" y="251460"/>
                </a:lnTo>
                <a:lnTo>
                  <a:pt x="374305" y="261620"/>
                </a:lnTo>
                <a:lnTo>
                  <a:pt x="372121" y="264160"/>
                </a:lnTo>
                <a:lnTo>
                  <a:pt x="365631" y="266700"/>
                </a:lnTo>
                <a:lnTo>
                  <a:pt x="363421" y="270510"/>
                </a:lnTo>
                <a:lnTo>
                  <a:pt x="355903" y="276860"/>
                </a:lnTo>
                <a:lnTo>
                  <a:pt x="354895" y="279400"/>
                </a:lnTo>
                <a:close/>
              </a:path>
              <a:path w="581659" h="575309">
                <a:moveTo>
                  <a:pt x="394423" y="242570"/>
                </a:moveTo>
                <a:lnTo>
                  <a:pt x="388745" y="240029"/>
                </a:lnTo>
                <a:lnTo>
                  <a:pt x="395617" y="240029"/>
                </a:lnTo>
                <a:lnTo>
                  <a:pt x="394423" y="242570"/>
                </a:lnTo>
                <a:close/>
              </a:path>
              <a:path w="581659" h="575309">
                <a:moveTo>
                  <a:pt x="328576" y="302260"/>
                </a:moveTo>
                <a:lnTo>
                  <a:pt x="231672" y="302260"/>
                </a:lnTo>
                <a:lnTo>
                  <a:pt x="235917" y="298450"/>
                </a:lnTo>
                <a:lnTo>
                  <a:pt x="240652" y="293370"/>
                </a:lnTo>
                <a:lnTo>
                  <a:pt x="244589" y="288289"/>
                </a:lnTo>
                <a:lnTo>
                  <a:pt x="246442" y="281939"/>
                </a:lnTo>
                <a:lnTo>
                  <a:pt x="246594" y="278129"/>
                </a:lnTo>
                <a:lnTo>
                  <a:pt x="250391" y="279400"/>
                </a:lnTo>
                <a:lnTo>
                  <a:pt x="354895" y="279400"/>
                </a:lnTo>
                <a:lnTo>
                  <a:pt x="354392" y="280670"/>
                </a:lnTo>
                <a:lnTo>
                  <a:pt x="346873" y="285750"/>
                </a:lnTo>
                <a:lnTo>
                  <a:pt x="344371" y="289560"/>
                </a:lnTo>
                <a:lnTo>
                  <a:pt x="338631" y="292100"/>
                </a:lnTo>
                <a:lnTo>
                  <a:pt x="336853" y="293370"/>
                </a:lnTo>
                <a:lnTo>
                  <a:pt x="338592" y="298450"/>
                </a:lnTo>
                <a:lnTo>
                  <a:pt x="332853" y="298450"/>
                </a:lnTo>
                <a:lnTo>
                  <a:pt x="331378" y="299720"/>
                </a:lnTo>
                <a:lnTo>
                  <a:pt x="328576" y="302260"/>
                </a:lnTo>
                <a:close/>
              </a:path>
              <a:path w="581659" h="575309">
                <a:moveTo>
                  <a:pt x="290408" y="340360"/>
                </a:moveTo>
                <a:lnTo>
                  <a:pt x="190233" y="340360"/>
                </a:lnTo>
                <a:lnTo>
                  <a:pt x="197331" y="335279"/>
                </a:lnTo>
                <a:lnTo>
                  <a:pt x="203833" y="330200"/>
                </a:lnTo>
                <a:lnTo>
                  <a:pt x="210894" y="322579"/>
                </a:lnTo>
                <a:lnTo>
                  <a:pt x="211999" y="321310"/>
                </a:lnTo>
                <a:lnTo>
                  <a:pt x="216775" y="317500"/>
                </a:lnTo>
                <a:lnTo>
                  <a:pt x="212672" y="316229"/>
                </a:lnTo>
                <a:lnTo>
                  <a:pt x="215517" y="308610"/>
                </a:lnTo>
                <a:lnTo>
                  <a:pt x="217232" y="303529"/>
                </a:lnTo>
                <a:lnTo>
                  <a:pt x="219835" y="297179"/>
                </a:lnTo>
                <a:lnTo>
                  <a:pt x="221461" y="295910"/>
                </a:lnTo>
                <a:lnTo>
                  <a:pt x="223518" y="294639"/>
                </a:lnTo>
                <a:lnTo>
                  <a:pt x="223301" y="299720"/>
                </a:lnTo>
                <a:lnTo>
                  <a:pt x="231672" y="302260"/>
                </a:lnTo>
                <a:lnTo>
                  <a:pt x="328576" y="302260"/>
                </a:lnTo>
                <a:lnTo>
                  <a:pt x="327176" y="303529"/>
                </a:lnTo>
                <a:lnTo>
                  <a:pt x="324382" y="304800"/>
                </a:lnTo>
                <a:lnTo>
                  <a:pt x="320051" y="309879"/>
                </a:lnTo>
                <a:lnTo>
                  <a:pt x="317943" y="311150"/>
                </a:lnTo>
                <a:lnTo>
                  <a:pt x="318678" y="314960"/>
                </a:lnTo>
                <a:lnTo>
                  <a:pt x="315669" y="316229"/>
                </a:lnTo>
                <a:lnTo>
                  <a:pt x="312621" y="316229"/>
                </a:lnTo>
                <a:lnTo>
                  <a:pt x="308684" y="318770"/>
                </a:lnTo>
                <a:lnTo>
                  <a:pt x="307999" y="320039"/>
                </a:lnTo>
                <a:lnTo>
                  <a:pt x="307148" y="320039"/>
                </a:lnTo>
                <a:lnTo>
                  <a:pt x="301094" y="327660"/>
                </a:lnTo>
                <a:lnTo>
                  <a:pt x="295351" y="335279"/>
                </a:lnTo>
                <a:lnTo>
                  <a:pt x="290408" y="340360"/>
                </a:lnTo>
                <a:close/>
              </a:path>
              <a:path w="581659" h="575309">
                <a:moveTo>
                  <a:pt x="337590" y="299720"/>
                </a:moveTo>
                <a:lnTo>
                  <a:pt x="332853" y="298450"/>
                </a:lnTo>
                <a:lnTo>
                  <a:pt x="338592" y="298450"/>
                </a:lnTo>
                <a:lnTo>
                  <a:pt x="337590" y="299720"/>
                </a:lnTo>
                <a:close/>
              </a:path>
              <a:path w="581659" h="575309">
                <a:moveTo>
                  <a:pt x="253097" y="374650"/>
                </a:moveTo>
                <a:lnTo>
                  <a:pt x="158532" y="374650"/>
                </a:lnTo>
                <a:lnTo>
                  <a:pt x="159498" y="372110"/>
                </a:lnTo>
                <a:lnTo>
                  <a:pt x="164030" y="368300"/>
                </a:lnTo>
                <a:lnTo>
                  <a:pt x="167841" y="365760"/>
                </a:lnTo>
                <a:lnTo>
                  <a:pt x="171244" y="361950"/>
                </a:lnTo>
                <a:lnTo>
                  <a:pt x="175881" y="356870"/>
                </a:lnTo>
                <a:lnTo>
                  <a:pt x="180459" y="353060"/>
                </a:lnTo>
                <a:lnTo>
                  <a:pt x="184990" y="347979"/>
                </a:lnTo>
                <a:lnTo>
                  <a:pt x="190181" y="341629"/>
                </a:lnTo>
                <a:lnTo>
                  <a:pt x="190003" y="340360"/>
                </a:lnTo>
                <a:lnTo>
                  <a:pt x="190244" y="339089"/>
                </a:lnTo>
                <a:lnTo>
                  <a:pt x="190233" y="340360"/>
                </a:lnTo>
                <a:lnTo>
                  <a:pt x="290408" y="340360"/>
                </a:lnTo>
                <a:lnTo>
                  <a:pt x="289172" y="341629"/>
                </a:lnTo>
                <a:lnTo>
                  <a:pt x="281811" y="347979"/>
                </a:lnTo>
                <a:lnTo>
                  <a:pt x="279894" y="349250"/>
                </a:lnTo>
                <a:lnTo>
                  <a:pt x="278864" y="351789"/>
                </a:lnTo>
                <a:lnTo>
                  <a:pt x="276452" y="354329"/>
                </a:lnTo>
                <a:lnTo>
                  <a:pt x="275703" y="356870"/>
                </a:lnTo>
                <a:lnTo>
                  <a:pt x="268972" y="359410"/>
                </a:lnTo>
                <a:lnTo>
                  <a:pt x="266927" y="364489"/>
                </a:lnTo>
                <a:lnTo>
                  <a:pt x="263549" y="369570"/>
                </a:lnTo>
                <a:lnTo>
                  <a:pt x="262075" y="370839"/>
                </a:lnTo>
                <a:lnTo>
                  <a:pt x="255751" y="370839"/>
                </a:lnTo>
                <a:lnTo>
                  <a:pt x="253097" y="374650"/>
                </a:lnTo>
                <a:close/>
              </a:path>
              <a:path w="581659" h="575309">
                <a:moveTo>
                  <a:pt x="179314" y="450850"/>
                </a:moveTo>
                <a:lnTo>
                  <a:pt x="79768" y="450850"/>
                </a:lnTo>
                <a:lnTo>
                  <a:pt x="81697" y="448310"/>
                </a:lnTo>
                <a:lnTo>
                  <a:pt x="86355" y="443229"/>
                </a:lnTo>
                <a:lnTo>
                  <a:pt x="91511" y="438150"/>
                </a:lnTo>
                <a:lnTo>
                  <a:pt x="96853" y="434339"/>
                </a:lnTo>
                <a:lnTo>
                  <a:pt x="102068" y="429260"/>
                </a:lnTo>
                <a:lnTo>
                  <a:pt x="105319" y="426720"/>
                </a:lnTo>
                <a:lnTo>
                  <a:pt x="108812" y="424179"/>
                </a:lnTo>
                <a:lnTo>
                  <a:pt x="110831" y="411479"/>
                </a:lnTo>
                <a:lnTo>
                  <a:pt x="115695" y="408939"/>
                </a:lnTo>
                <a:lnTo>
                  <a:pt x="123874" y="407670"/>
                </a:lnTo>
                <a:lnTo>
                  <a:pt x="125881" y="405129"/>
                </a:lnTo>
                <a:lnTo>
                  <a:pt x="127927" y="397510"/>
                </a:lnTo>
                <a:lnTo>
                  <a:pt x="132434" y="397510"/>
                </a:lnTo>
                <a:lnTo>
                  <a:pt x="133310" y="392429"/>
                </a:lnTo>
                <a:lnTo>
                  <a:pt x="139457" y="389889"/>
                </a:lnTo>
                <a:lnTo>
                  <a:pt x="143584" y="389889"/>
                </a:lnTo>
                <a:lnTo>
                  <a:pt x="146594" y="386079"/>
                </a:lnTo>
                <a:lnTo>
                  <a:pt x="147394" y="386079"/>
                </a:lnTo>
                <a:lnTo>
                  <a:pt x="148628" y="378460"/>
                </a:lnTo>
                <a:lnTo>
                  <a:pt x="149973" y="373379"/>
                </a:lnTo>
                <a:lnTo>
                  <a:pt x="158532" y="374650"/>
                </a:lnTo>
                <a:lnTo>
                  <a:pt x="253097" y="374650"/>
                </a:lnTo>
                <a:lnTo>
                  <a:pt x="249452" y="381000"/>
                </a:lnTo>
                <a:lnTo>
                  <a:pt x="247837" y="382270"/>
                </a:lnTo>
                <a:lnTo>
                  <a:pt x="239609" y="389889"/>
                </a:lnTo>
                <a:lnTo>
                  <a:pt x="232307" y="393700"/>
                </a:lnTo>
                <a:lnTo>
                  <a:pt x="228191" y="402589"/>
                </a:lnTo>
                <a:lnTo>
                  <a:pt x="227392" y="402589"/>
                </a:lnTo>
                <a:lnTo>
                  <a:pt x="224355" y="407670"/>
                </a:lnTo>
                <a:lnTo>
                  <a:pt x="220126" y="408939"/>
                </a:lnTo>
                <a:lnTo>
                  <a:pt x="215263" y="416560"/>
                </a:lnTo>
                <a:lnTo>
                  <a:pt x="210247" y="419100"/>
                </a:lnTo>
                <a:lnTo>
                  <a:pt x="205624" y="422910"/>
                </a:lnTo>
                <a:lnTo>
                  <a:pt x="205040" y="422910"/>
                </a:lnTo>
                <a:lnTo>
                  <a:pt x="204378" y="424179"/>
                </a:lnTo>
                <a:lnTo>
                  <a:pt x="207695" y="427989"/>
                </a:lnTo>
                <a:lnTo>
                  <a:pt x="196366" y="427989"/>
                </a:lnTo>
                <a:lnTo>
                  <a:pt x="192733" y="435610"/>
                </a:lnTo>
                <a:lnTo>
                  <a:pt x="191943" y="444500"/>
                </a:lnTo>
                <a:lnTo>
                  <a:pt x="185393" y="444500"/>
                </a:lnTo>
                <a:lnTo>
                  <a:pt x="180694" y="445770"/>
                </a:lnTo>
                <a:lnTo>
                  <a:pt x="179314" y="450850"/>
                </a:lnTo>
                <a:close/>
              </a:path>
              <a:path w="581659" h="575309">
                <a:moveTo>
                  <a:pt x="191717" y="447039"/>
                </a:moveTo>
                <a:lnTo>
                  <a:pt x="185393" y="444500"/>
                </a:lnTo>
                <a:lnTo>
                  <a:pt x="191943" y="444500"/>
                </a:lnTo>
                <a:lnTo>
                  <a:pt x="191717" y="447039"/>
                </a:lnTo>
                <a:close/>
              </a:path>
              <a:path w="581659" h="575309">
                <a:moveTo>
                  <a:pt x="156259" y="473710"/>
                </a:moveTo>
                <a:lnTo>
                  <a:pt x="55993" y="473710"/>
                </a:lnTo>
                <a:lnTo>
                  <a:pt x="61631" y="468629"/>
                </a:lnTo>
                <a:lnTo>
                  <a:pt x="67042" y="462279"/>
                </a:lnTo>
                <a:lnTo>
                  <a:pt x="74942" y="454660"/>
                </a:lnTo>
                <a:lnTo>
                  <a:pt x="75474" y="452120"/>
                </a:lnTo>
                <a:lnTo>
                  <a:pt x="73646" y="449579"/>
                </a:lnTo>
                <a:lnTo>
                  <a:pt x="76579" y="450850"/>
                </a:lnTo>
                <a:lnTo>
                  <a:pt x="179314" y="450850"/>
                </a:lnTo>
                <a:lnTo>
                  <a:pt x="178624" y="453389"/>
                </a:lnTo>
                <a:lnTo>
                  <a:pt x="177125" y="453389"/>
                </a:lnTo>
                <a:lnTo>
                  <a:pt x="172223" y="458470"/>
                </a:lnTo>
                <a:lnTo>
                  <a:pt x="167892" y="462279"/>
                </a:lnTo>
                <a:lnTo>
                  <a:pt x="162292" y="468629"/>
                </a:lnTo>
                <a:lnTo>
                  <a:pt x="161441" y="471170"/>
                </a:lnTo>
                <a:lnTo>
                  <a:pt x="156259" y="473710"/>
                </a:lnTo>
                <a:close/>
              </a:path>
              <a:path w="581659" h="575309">
                <a:moveTo>
                  <a:pt x="115757" y="518160"/>
                </a:moveTo>
                <a:lnTo>
                  <a:pt x="6221" y="518160"/>
                </a:lnTo>
                <a:lnTo>
                  <a:pt x="14387" y="510539"/>
                </a:lnTo>
                <a:lnTo>
                  <a:pt x="16178" y="501650"/>
                </a:lnTo>
                <a:lnTo>
                  <a:pt x="26097" y="501650"/>
                </a:lnTo>
                <a:lnTo>
                  <a:pt x="29386" y="492760"/>
                </a:lnTo>
                <a:lnTo>
                  <a:pt x="34022" y="492760"/>
                </a:lnTo>
                <a:lnTo>
                  <a:pt x="38009" y="491489"/>
                </a:lnTo>
                <a:lnTo>
                  <a:pt x="41642" y="483870"/>
                </a:lnTo>
                <a:lnTo>
                  <a:pt x="44296" y="481329"/>
                </a:lnTo>
                <a:lnTo>
                  <a:pt x="48982" y="480060"/>
                </a:lnTo>
                <a:lnTo>
                  <a:pt x="49566" y="478789"/>
                </a:lnTo>
                <a:lnTo>
                  <a:pt x="50671" y="477520"/>
                </a:lnTo>
                <a:lnTo>
                  <a:pt x="47064" y="472439"/>
                </a:lnTo>
                <a:lnTo>
                  <a:pt x="45286" y="471170"/>
                </a:lnTo>
                <a:lnTo>
                  <a:pt x="45807" y="469900"/>
                </a:lnTo>
                <a:lnTo>
                  <a:pt x="46492" y="469900"/>
                </a:lnTo>
                <a:lnTo>
                  <a:pt x="55993" y="473710"/>
                </a:lnTo>
                <a:lnTo>
                  <a:pt x="156259" y="473710"/>
                </a:lnTo>
                <a:lnTo>
                  <a:pt x="154532" y="477520"/>
                </a:lnTo>
                <a:lnTo>
                  <a:pt x="151916" y="478789"/>
                </a:lnTo>
                <a:lnTo>
                  <a:pt x="147534" y="483870"/>
                </a:lnTo>
                <a:lnTo>
                  <a:pt x="143426" y="488950"/>
                </a:lnTo>
                <a:lnTo>
                  <a:pt x="138860" y="494029"/>
                </a:lnTo>
                <a:lnTo>
                  <a:pt x="133107" y="497839"/>
                </a:lnTo>
                <a:lnTo>
                  <a:pt x="131812" y="497839"/>
                </a:lnTo>
                <a:lnTo>
                  <a:pt x="131050" y="500379"/>
                </a:lnTo>
                <a:lnTo>
                  <a:pt x="127709" y="504189"/>
                </a:lnTo>
                <a:lnTo>
                  <a:pt x="124940" y="506729"/>
                </a:lnTo>
                <a:lnTo>
                  <a:pt x="115200" y="513079"/>
                </a:lnTo>
                <a:lnTo>
                  <a:pt x="115136" y="514350"/>
                </a:lnTo>
                <a:lnTo>
                  <a:pt x="115757" y="518160"/>
                </a:lnTo>
                <a:close/>
              </a:path>
              <a:path w="581659" h="575309">
                <a:moveTo>
                  <a:pt x="26097" y="501650"/>
                </a:moveTo>
                <a:lnTo>
                  <a:pt x="17067" y="501650"/>
                </a:lnTo>
                <a:lnTo>
                  <a:pt x="17600" y="500379"/>
                </a:lnTo>
                <a:lnTo>
                  <a:pt x="26097" y="501650"/>
                </a:lnTo>
                <a:close/>
              </a:path>
              <a:path w="581659" h="575309">
                <a:moveTo>
                  <a:pt x="12114" y="530860"/>
                </a:moveTo>
                <a:lnTo>
                  <a:pt x="9130" y="530860"/>
                </a:lnTo>
                <a:lnTo>
                  <a:pt x="7644" y="529589"/>
                </a:lnTo>
                <a:lnTo>
                  <a:pt x="6196" y="529589"/>
                </a:lnTo>
                <a:lnTo>
                  <a:pt x="9841" y="527050"/>
                </a:lnTo>
                <a:lnTo>
                  <a:pt x="7707" y="523239"/>
                </a:lnTo>
                <a:lnTo>
                  <a:pt x="976" y="523239"/>
                </a:lnTo>
                <a:lnTo>
                  <a:pt x="0" y="515620"/>
                </a:lnTo>
                <a:lnTo>
                  <a:pt x="6221" y="518160"/>
                </a:lnTo>
                <a:lnTo>
                  <a:pt x="115757" y="518160"/>
                </a:lnTo>
                <a:lnTo>
                  <a:pt x="116584" y="523239"/>
                </a:lnTo>
                <a:lnTo>
                  <a:pt x="114540" y="524510"/>
                </a:lnTo>
                <a:lnTo>
                  <a:pt x="112000" y="524510"/>
                </a:lnTo>
                <a:lnTo>
                  <a:pt x="108482" y="527050"/>
                </a:lnTo>
                <a:lnTo>
                  <a:pt x="107961" y="528320"/>
                </a:lnTo>
                <a:lnTo>
                  <a:pt x="15441" y="528320"/>
                </a:lnTo>
                <a:lnTo>
                  <a:pt x="13676" y="529589"/>
                </a:lnTo>
                <a:lnTo>
                  <a:pt x="12114" y="530860"/>
                </a:lnTo>
                <a:close/>
              </a:path>
              <a:path w="581659" h="575309">
                <a:moveTo>
                  <a:pt x="19747" y="543560"/>
                </a:moveTo>
                <a:lnTo>
                  <a:pt x="15441" y="528320"/>
                </a:lnTo>
                <a:lnTo>
                  <a:pt x="103567" y="528320"/>
                </a:lnTo>
                <a:lnTo>
                  <a:pt x="94618" y="542289"/>
                </a:lnTo>
                <a:lnTo>
                  <a:pt x="27100" y="542289"/>
                </a:lnTo>
                <a:lnTo>
                  <a:pt x="19747" y="543560"/>
                </a:lnTo>
                <a:close/>
              </a:path>
              <a:path w="581659" h="575309">
                <a:moveTo>
                  <a:pt x="105953" y="532129"/>
                </a:moveTo>
                <a:lnTo>
                  <a:pt x="103567" y="528320"/>
                </a:lnTo>
                <a:lnTo>
                  <a:pt x="107961" y="528320"/>
                </a:lnTo>
                <a:lnTo>
                  <a:pt x="107440" y="529589"/>
                </a:lnTo>
                <a:lnTo>
                  <a:pt x="105953" y="532129"/>
                </a:lnTo>
                <a:close/>
              </a:path>
              <a:path w="581659" h="575309">
                <a:moveTo>
                  <a:pt x="81799" y="553720"/>
                </a:moveTo>
                <a:lnTo>
                  <a:pt x="33564" y="553720"/>
                </a:lnTo>
                <a:lnTo>
                  <a:pt x="34212" y="548639"/>
                </a:lnTo>
                <a:lnTo>
                  <a:pt x="26123" y="548639"/>
                </a:lnTo>
                <a:lnTo>
                  <a:pt x="27265" y="542289"/>
                </a:lnTo>
                <a:lnTo>
                  <a:pt x="94618" y="542289"/>
                </a:lnTo>
                <a:lnTo>
                  <a:pt x="92991" y="544829"/>
                </a:lnTo>
                <a:lnTo>
                  <a:pt x="86982" y="544829"/>
                </a:lnTo>
                <a:lnTo>
                  <a:pt x="83564" y="549910"/>
                </a:lnTo>
                <a:lnTo>
                  <a:pt x="82828" y="551179"/>
                </a:lnTo>
                <a:lnTo>
                  <a:pt x="81799" y="553720"/>
                </a:lnTo>
                <a:close/>
              </a:path>
              <a:path w="581659" h="575309">
                <a:moveTo>
                  <a:pt x="90706" y="548397"/>
                </a:moveTo>
                <a:lnTo>
                  <a:pt x="89051" y="546100"/>
                </a:lnTo>
                <a:lnTo>
                  <a:pt x="86982" y="544829"/>
                </a:lnTo>
                <a:lnTo>
                  <a:pt x="92991" y="544829"/>
                </a:lnTo>
                <a:lnTo>
                  <a:pt x="90706" y="548397"/>
                </a:lnTo>
                <a:close/>
              </a:path>
              <a:path w="581659" h="575309">
                <a:moveTo>
                  <a:pt x="90881" y="548639"/>
                </a:moveTo>
                <a:lnTo>
                  <a:pt x="90550" y="548639"/>
                </a:lnTo>
                <a:lnTo>
                  <a:pt x="90706" y="548397"/>
                </a:lnTo>
                <a:lnTo>
                  <a:pt x="90881" y="548639"/>
                </a:lnTo>
                <a:close/>
              </a:path>
              <a:path w="581659" h="575309">
                <a:moveTo>
                  <a:pt x="37489" y="562610"/>
                </a:moveTo>
                <a:lnTo>
                  <a:pt x="31813" y="560070"/>
                </a:lnTo>
                <a:lnTo>
                  <a:pt x="33425" y="556260"/>
                </a:lnTo>
                <a:lnTo>
                  <a:pt x="33552" y="552450"/>
                </a:lnTo>
                <a:lnTo>
                  <a:pt x="33564" y="553720"/>
                </a:lnTo>
                <a:lnTo>
                  <a:pt x="81774" y="553720"/>
                </a:lnTo>
                <a:lnTo>
                  <a:pt x="79996" y="554989"/>
                </a:lnTo>
                <a:lnTo>
                  <a:pt x="78014" y="557529"/>
                </a:lnTo>
                <a:lnTo>
                  <a:pt x="75719" y="561339"/>
                </a:lnTo>
                <a:lnTo>
                  <a:pt x="45490" y="561339"/>
                </a:lnTo>
                <a:lnTo>
                  <a:pt x="37489" y="562610"/>
                </a:lnTo>
                <a:close/>
              </a:path>
              <a:path w="581659" h="575309">
                <a:moveTo>
                  <a:pt x="60006" y="575310"/>
                </a:moveTo>
                <a:lnTo>
                  <a:pt x="51865" y="575310"/>
                </a:lnTo>
                <a:lnTo>
                  <a:pt x="53008" y="571500"/>
                </a:lnTo>
                <a:lnTo>
                  <a:pt x="54354" y="566420"/>
                </a:lnTo>
                <a:lnTo>
                  <a:pt x="45490" y="561339"/>
                </a:lnTo>
                <a:lnTo>
                  <a:pt x="75719" y="561339"/>
                </a:lnTo>
                <a:lnTo>
                  <a:pt x="74954" y="562610"/>
                </a:lnTo>
                <a:lnTo>
                  <a:pt x="73290" y="563879"/>
                </a:lnTo>
                <a:lnTo>
                  <a:pt x="67816" y="566420"/>
                </a:lnTo>
                <a:lnTo>
                  <a:pt x="65187" y="568960"/>
                </a:lnTo>
                <a:lnTo>
                  <a:pt x="60006" y="575310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404733" y="6937617"/>
            <a:ext cx="548005" cy="554990"/>
          </a:xfrm>
          <a:custGeom>
            <a:avLst/>
            <a:gdLst/>
            <a:ahLst/>
            <a:cxnLst/>
            <a:rect l="l" t="t" r="r" b="b"/>
            <a:pathLst>
              <a:path w="548005" h="554990">
                <a:moveTo>
                  <a:pt x="538232" y="6350"/>
                </a:moveTo>
                <a:lnTo>
                  <a:pt x="533488" y="6350"/>
                </a:lnTo>
                <a:lnTo>
                  <a:pt x="533171" y="0"/>
                </a:lnTo>
                <a:lnTo>
                  <a:pt x="538810" y="0"/>
                </a:lnTo>
                <a:lnTo>
                  <a:pt x="539369" y="1270"/>
                </a:lnTo>
                <a:lnTo>
                  <a:pt x="538721" y="2539"/>
                </a:lnTo>
                <a:lnTo>
                  <a:pt x="537043" y="3810"/>
                </a:lnTo>
                <a:lnTo>
                  <a:pt x="538232" y="6350"/>
                </a:lnTo>
                <a:close/>
              </a:path>
              <a:path w="548005" h="554990">
                <a:moveTo>
                  <a:pt x="537373" y="29210"/>
                </a:moveTo>
                <a:lnTo>
                  <a:pt x="507288" y="29210"/>
                </a:lnTo>
                <a:lnTo>
                  <a:pt x="510628" y="22860"/>
                </a:lnTo>
                <a:lnTo>
                  <a:pt x="512446" y="19050"/>
                </a:lnTo>
                <a:lnTo>
                  <a:pt x="517423" y="11429"/>
                </a:lnTo>
                <a:lnTo>
                  <a:pt x="521474" y="7620"/>
                </a:lnTo>
                <a:lnTo>
                  <a:pt x="528192" y="5079"/>
                </a:lnTo>
                <a:lnTo>
                  <a:pt x="530986" y="6350"/>
                </a:lnTo>
                <a:lnTo>
                  <a:pt x="538232" y="6350"/>
                </a:lnTo>
                <a:lnTo>
                  <a:pt x="540016" y="10160"/>
                </a:lnTo>
                <a:lnTo>
                  <a:pt x="536181" y="15239"/>
                </a:lnTo>
                <a:lnTo>
                  <a:pt x="535825" y="19050"/>
                </a:lnTo>
                <a:lnTo>
                  <a:pt x="537146" y="20320"/>
                </a:lnTo>
                <a:lnTo>
                  <a:pt x="539330" y="21589"/>
                </a:lnTo>
                <a:lnTo>
                  <a:pt x="537373" y="29210"/>
                </a:lnTo>
                <a:close/>
              </a:path>
              <a:path w="548005" h="554990">
                <a:moveTo>
                  <a:pt x="503747" y="28143"/>
                </a:moveTo>
                <a:lnTo>
                  <a:pt x="503415" y="27939"/>
                </a:lnTo>
                <a:lnTo>
                  <a:pt x="503745" y="27939"/>
                </a:lnTo>
                <a:lnTo>
                  <a:pt x="503747" y="28143"/>
                </a:lnTo>
                <a:close/>
              </a:path>
              <a:path w="548005" h="554990">
                <a:moveTo>
                  <a:pt x="523154" y="63500"/>
                </a:moveTo>
                <a:lnTo>
                  <a:pt x="471728" y="63500"/>
                </a:lnTo>
                <a:lnTo>
                  <a:pt x="476630" y="59689"/>
                </a:lnTo>
                <a:lnTo>
                  <a:pt x="481342" y="57150"/>
                </a:lnTo>
                <a:lnTo>
                  <a:pt x="484771" y="46989"/>
                </a:lnTo>
                <a:lnTo>
                  <a:pt x="489027" y="44450"/>
                </a:lnTo>
                <a:lnTo>
                  <a:pt x="491933" y="41910"/>
                </a:lnTo>
                <a:lnTo>
                  <a:pt x="498373" y="41910"/>
                </a:lnTo>
                <a:lnTo>
                  <a:pt x="500329" y="36829"/>
                </a:lnTo>
                <a:lnTo>
                  <a:pt x="504418" y="31750"/>
                </a:lnTo>
                <a:lnTo>
                  <a:pt x="503758" y="29210"/>
                </a:lnTo>
                <a:lnTo>
                  <a:pt x="503747" y="28143"/>
                </a:lnTo>
                <a:lnTo>
                  <a:pt x="505485" y="29210"/>
                </a:lnTo>
                <a:lnTo>
                  <a:pt x="537373" y="29210"/>
                </a:lnTo>
                <a:lnTo>
                  <a:pt x="541337" y="31750"/>
                </a:lnTo>
                <a:lnTo>
                  <a:pt x="547128" y="33020"/>
                </a:lnTo>
                <a:lnTo>
                  <a:pt x="547865" y="36829"/>
                </a:lnTo>
                <a:lnTo>
                  <a:pt x="546785" y="40639"/>
                </a:lnTo>
                <a:lnTo>
                  <a:pt x="541845" y="45720"/>
                </a:lnTo>
                <a:lnTo>
                  <a:pt x="539318" y="46989"/>
                </a:lnTo>
                <a:lnTo>
                  <a:pt x="531901" y="54610"/>
                </a:lnTo>
                <a:lnTo>
                  <a:pt x="526300" y="59689"/>
                </a:lnTo>
                <a:lnTo>
                  <a:pt x="523154" y="63500"/>
                </a:lnTo>
                <a:close/>
              </a:path>
              <a:path w="548005" h="554990">
                <a:moveTo>
                  <a:pt x="516191" y="72389"/>
                </a:moveTo>
                <a:lnTo>
                  <a:pt x="464451" y="72389"/>
                </a:lnTo>
                <a:lnTo>
                  <a:pt x="466242" y="69850"/>
                </a:lnTo>
                <a:lnTo>
                  <a:pt x="465074" y="63500"/>
                </a:lnTo>
                <a:lnTo>
                  <a:pt x="464324" y="62229"/>
                </a:lnTo>
                <a:lnTo>
                  <a:pt x="467729" y="58420"/>
                </a:lnTo>
                <a:lnTo>
                  <a:pt x="467499" y="63500"/>
                </a:lnTo>
                <a:lnTo>
                  <a:pt x="523154" y="63500"/>
                </a:lnTo>
                <a:lnTo>
                  <a:pt x="518960" y="68579"/>
                </a:lnTo>
                <a:lnTo>
                  <a:pt x="516191" y="72389"/>
                </a:lnTo>
                <a:close/>
              </a:path>
              <a:path w="548005" h="554990">
                <a:moveTo>
                  <a:pt x="445706" y="73660"/>
                </a:moveTo>
                <a:lnTo>
                  <a:pt x="440055" y="73660"/>
                </a:lnTo>
                <a:lnTo>
                  <a:pt x="441286" y="72389"/>
                </a:lnTo>
                <a:lnTo>
                  <a:pt x="445668" y="66039"/>
                </a:lnTo>
                <a:lnTo>
                  <a:pt x="445706" y="73660"/>
                </a:lnTo>
                <a:close/>
              </a:path>
              <a:path w="548005" h="554990">
                <a:moveTo>
                  <a:pt x="437121" y="161289"/>
                </a:moveTo>
                <a:lnTo>
                  <a:pt x="360845" y="161289"/>
                </a:lnTo>
                <a:lnTo>
                  <a:pt x="364996" y="158750"/>
                </a:lnTo>
                <a:lnTo>
                  <a:pt x="362699" y="154939"/>
                </a:lnTo>
                <a:lnTo>
                  <a:pt x="366433" y="153670"/>
                </a:lnTo>
                <a:lnTo>
                  <a:pt x="370598" y="153670"/>
                </a:lnTo>
                <a:lnTo>
                  <a:pt x="379679" y="147320"/>
                </a:lnTo>
                <a:lnTo>
                  <a:pt x="385116" y="142239"/>
                </a:lnTo>
                <a:lnTo>
                  <a:pt x="392430" y="134620"/>
                </a:lnTo>
                <a:lnTo>
                  <a:pt x="392963" y="133350"/>
                </a:lnTo>
                <a:lnTo>
                  <a:pt x="391820" y="130810"/>
                </a:lnTo>
                <a:lnTo>
                  <a:pt x="398094" y="130810"/>
                </a:lnTo>
                <a:lnTo>
                  <a:pt x="403899" y="129539"/>
                </a:lnTo>
                <a:lnTo>
                  <a:pt x="406601" y="116839"/>
                </a:lnTo>
                <a:lnTo>
                  <a:pt x="410704" y="113029"/>
                </a:lnTo>
                <a:lnTo>
                  <a:pt x="418998" y="111760"/>
                </a:lnTo>
                <a:lnTo>
                  <a:pt x="421106" y="110489"/>
                </a:lnTo>
                <a:lnTo>
                  <a:pt x="428269" y="104139"/>
                </a:lnTo>
                <a:lnTo>
                  <a:pt x="433578" y="99060"/>
                </a:lnTo>
                <a:lnTo>
                  <a:pt x="444398" y="88900"/>
                </a:lnTo>
                <a:lnTo>
                  <a:pt x="443966" y="81279"/>
                </a:lnTo>
                <a:lnTo>
                  <a:pt x="436740" y="76200"/>
                </a:lnTo>
                <a:lnTo>
                  <a:pt x="434369" y="76200"/>
                </a:lnTo>
                <a:lnTo>
                  <a:pt x="434251" y="73660"/>
                </a:lnTo>
                <a:lnTo>
                  <a:pt x="448207" y="73660"/>
                </a:lnTo>
                <a:lnTo>
                  <a:pt x="452107" y="71120"/>
                </a:lnTo>
                <a:lnTo>
                  <a:pt x="456184" y="71120"/>
                </a:lnTo>
                <a:lnTo>
                  <a:pt x="464451" y="72389"/>
                </a:lnTo>
                <a:lnTo>
                  <a:pt x="516191" y="72389"/>
                </a:lnTo>
                <a:lnTo>
                  <a:pt x="511643" y="73660"/>
                </a:lnTo>
                <a:lnTo>
                  <a:pt x="511994" y="76200"/>
                </a:lnTo>
                <a:lnTo>
                  <a:pt x="436740" y="76200"/>
                </a:lnTo>
                <a:lnTo>
                  <a:pt x="434428" y="77470"/>
                </a:lnTo>
                <a:lnTo>
                  <a:pt x="447243" y="77470"/>
                </a:lnTo>
                <a:lnTo>
                  <a:pt x="446836" y="78739"/>
                </a:lnTo>
                <a:lnTo>
                  <a:pt x="446608" y="78739"/>
                </a:lnTo>
                <a:lnTo>
                  <a:pt x="447116" y="80010"/>
                </a:lnTo>
                <a:lnTo>
                  <a:pt x="512521" y="80010"/>
                </a:lnTo>
                <a:lnTo>
                  <a:pt x="506738" y="82550"/>
                </a:lnTo>
                <a:lnTo>
                  <a:pt x="503291" y="86360"/>
                </a:lnTo>
                <a:lnTo>
                  <a:pt x="500601" y="91439"/>
                </a:lnTo>
                <a:lnTo>
                  <a:pt x="497089" y="99060"/>
                </a:lnTo>
                <a:lnTo>
                  <a:pt x="494665" y="105410"/>
                </a:lnTo>
                <a:lnTo>
                  <a:pt x="492645" y="109220"/>
                </a:lnTo>
                <a:lnTo>
                  <a:pt x="441553" y="109220"/>
                </a:lnTo>
                <a:lnTo>
                  <a:pt x="437349" y="113029"/>
                </a:lnTo>
                <a:lnTo>
                  <a:pt x="437984" y="114300"/>
                </a:lnTo>
                <a:lnTo>
                  <a:pt x="485063" y="114300"/>
                </a:lnTo>
                <a:lnTo>
                  <a:pt x="476770" y="116839"/>
                </a:lnTo>
                <a:lnTo>
                  <a:pt x="473671" y="125729"/>
                </a:lnTo>
                <a:lnTo>
                  <a:pt x="423812" y="125729"/>
                </a:lnTo>
                <a:lnTo>
                  <a:pt x="423609" y="127000"/>
                </a:lnTo>
                <a:lnTo>
                  <a:pt x="423340" y="128270"/>
                </a:lnTo>
                <a:lnTo>
                  <a:pt x="468532" y="128270"/>
                </a:lnTo>
                <a:lnTo>
                  <a:pt x="465963" y="129539"/>
                </a:lnTo>
                <a:lnTo>
                  <a:pt x="463765" y="137160"/>
                </a:lnTo>
                <a:lnTo>
                  <a:pt x="460508" y="138429"/>
                </a:lnTo>
                <a:lnTo>
                  <a:pt x="411619" y="138429"/>
                </a:lnTo>
                <a:lnTo>
                  <a:pt x="411506" y="139700"/>
                </a:lnTo>
                <a:lnTo>
                  <a:pt x="457250" y="139700"/>
                </a:lnTo>
                <a:lnTo>
                  <a:pt x="446341" y="147320"/>
                </a:lnTo>
                <a:lnTo>
                  <a:pt x="398792" y="147320"/>
                </a:lnTo>
                <a:lnTo>
                  <a:pt x="399110" y="148589"/>
                </a:lnTo>
                <a:lnTo>
                  <a:pt x="445233" y="148589"/>
                </a:lnTo>
                <a:lnTo>
                  <a:pt x="441909" y="152400"/>
                </a:lnTo>
                <a:lnTo>
                  <a:pt x="439005" y="157479"/>
                </a:lnTo>
                <a:lnTo>
                  <a:pt x="386461" y="157479"/>
                </a:lnTo>
                <a:lnTo>
                  <a:pt x="386943" y="158750"/>
                </a:lnTo>
                <a:lnTo>
                  <a:pt x="438279" y="158750"/>
                </a:lnTo>
                <a:lnTo>
                  <a:pt x="437553" y="160020"/>
                </a:lnTo>
                <a:lnTo>
                  <a:pt x="437121" y="161289"/>
                </a:lnTo>
                <a:close/>
              </a:path>
              <a:path w="548005" h="554990">
                <a:moveTo>
                  <a:pt x="512521" y="80010"/>
                </a:moveTo>
                <a:lnTo>
                  <a:pt x="447116" y="80010"/>
                </a:lnTo>
                <a:lnTo>
                  <a:pt x="447408" y="78739"/>
                </a:lnTo>
                <a:lnTo>
                  <a:pt x="447675" y="78739"/>
                </a:lnTo>
                <a:lnTo>
                  <a:pt x="447243" y="77470"/>
                </a:lnTo>
                <a:lnTo>
                  <a:pt x="512170" y="77470"/>
                </a:lnTo>
                <a:lnTo>
                  <a:pt x="512521" y="80010"/>
                </a:lnTo>
                <a:close/>
              </a:path>
              <a:path w="548005" h="554990">
                <a:moveTo>
                  <a:pt x="485063" y="114300"/>
                </a:moveTo>
                <a:lnTo>
                  <a:pt x="437984" y="114300"/>
                </a:lnTo>
                <a:lnTo>
                  <a:pt x="442506" y="110489"/>
                </a:lnTo>
                <a:lnTo>
                  <a:pt x="441553" y="109220"/>
                </a:lnTo>
                <a:lnTo>
                  <a:pt x="492645" y="109220"/>
                </a:lnTo>
                <a:lnTo>
                  <a:pt x="491299" y="111760"/>
                </a:lnTo>
                <a:lnTo>
                  <a:pt x="485063" y="114300"/>
                </a:lnTo>
                <a:close/>
              </a:path>
              <a:path w="548005" h="554990">
                <a:moveTo>
                  <a:pt x="468532" y="128270"/>
                </a:moveTo>
                <a:lnTo>
                  <a:pt x="423340" y="128270"/>
                </a:lnTo>
                <a:lnTo>
                  <a:pt x="424053" y="127000"/>
                </a:lnTo>
                <a:lnTo>
                  <a:pt x="425576" y="127000"/>
                </a:lnTo>
                <a:lnTo>
                  <a:pt x="425527" y="125729"/>
                </a:lnTo>
                <a:lnTo>
                  <a:pt x="473671" y="125729"/>
                </a:lnTo>
                <a:lnTo>
                  <a:pt x="468532" y="128270"/>
                </a:lnTo>
                <a:close/>
              </a:path>
              <a:path w="548005" h="554990">
                <a:moveTo>
                  <a:pt x="457250" y="139700"/>
                </a:moveTo>
                <a:lnTo>
                  <a:pt x="412483" y="139700"/>
                </a:lnTo>
                <a:lnTo>
                  <a:pt x="412635" y="138429"/>
                </a:lnTo>
                <a:lnTo>
                  <a:pt x="460508" y="138429"/>
                </a:lnTo>
                <a:lnTo>
                  <a:pt x="457250" y="139700"/>
                </a:lnTo>
                <a:close/>
              </a:path>
              <a:path w="548005" h="554990">
                <a:moveTo>
                  <a:pt x="445233" y="148589"/>
                </a:moveTo>
                <a:lnTo>
                  <a:pt x="399261" y="148589"/>
                </a:lnTo>
                <a:lnTo>
                  <a:pt x="400265" y="147320"/>
                </a:lnTo>
                <a:lnTo>
                  <a:pt x="446341" y="147320"/>
                </a:lnTo>
                <a:lnTo>
                  <a:pt x="445233" y="148589"/>
                </a:lnTo>
                <a:close/>
              </a:path>
              <a:path w="548005" h="554990">
                <a:moveTo>
                  <a:pt x="353070" y="245110"/>
                </a:moveTo>
                <a:lnTo>
                  <a:pt x="272821" y="245110"/>
                </a:lnTo>
                <a:lnTo>
                  <a:pt x="277063" y="241300"/>
                </a:lnTo>
                <a:lnTo>
                  <a:pt x="281381" y="238760"/>
                </a:lnTo>
                <a:lnTo>
                  <a:pt x="285153" y="234950"/>
                </a:lnTo>
                <a:lnTo>
                  <a:pt x="294200" y="227329"/>
                </a:lnTo>
                <a:lnTo>
                  <a:pt x="303436" y="219710"/>
                </a:lnTo>
                <a:lnTo>
                  <a:pt x="312265" y="210820"/>
                </a:lnTo>
                <a:lnTo>
                  <a:pt x="320092" y="201929"/>
                </a:lnTo>
                <a:lnTo>
                  <a:pt x="322592" y="198120"/>
                </a:lnTo>
                <a:lnTo>
                  <a:pt x="326313" y="194310"/>
                </a:lnTo>
                <a:lnTo>
                  <a:pt x="334848" y="191770"/>
                </a:lnTo>
                <a:lnTo>
                  <a:pt x="338606" y="189229"/>
                </a:lnTo>
                <a:lnTo>
                  <a:pt x="343941" y="179070"/>
                </a:lnTo>
                <a:lnTo>
                  <a:pt x="350191" y="175260"/>
                </a:lnTo>
                <a:lnTo>
                  <a:pt x="356082" y="171450"/>
                </a:lnTo>
                <a:lnTo>
                  <a:pt x="356222" y="167639"/>
                </a:lnTo>
                <a:lnTo>
                  <a:pt x="357581" y="163829"/>
                </a:lnTo>
                <a:lnTo>
                  <a:pt x="355333" y="160020"/>
                </a:lnTo>
                <a:lnTo>
                  <a:pt x="356857" y="158750"/>
                </a:lnTo>
                <a:lnTo>
                  <a:pt x="357492" y="157479"/>
                </a:lnTo>
                <a:lnTo>
                  <a:pt x="357238" y="156210"/>
                </a:lnTo>
                <a:lnTo>
                  <a:pt x="357555" y="157479"/>
                </a:lnTo>
                <a:lnTo>
                  <a:pt x="357962" y="157479"/>
                </a:lnTo>
                <a:lnTo>
                  <a:pt x="360845" y="161289"/>
                </a:lnTo>
                <a:lnTo>
                  <a:pt x="437121" y="161289"/>
                </a:lnTo>
                <a:lnTo>
                  <a:pt x="436689" y="162560"/>
                </a:lnTo>
                <a:lnTo>
                  <a:pt x="383336" y="162560"/>
                </a:lnTo>
                <a:lnTo>
                  <a:pt x="378026" y="165100"/>
                </a:lnTo>
                <a:lnTo>
                  <a:pt x="373048" y="168910"/>
                </a:lnTo>
                <a:lnTo>
                  <a:pt x="368314" y="175260"/>
                </a:lnTo>
                <a:lnTo>
                  <a:pt x="363739" y="182879"/>
                </a:lnTo>
                <a:lnTo>
                  <a:pt x="413194" y="182879"/>
                </a:lnTo>
                <a:lnTo>
                  <a:pt x="410159" y="186689"/>
                </a:lnTo>
                <a:lnTo>
                  <a:pt x="407802" y="189229"/>
                </a:lnTo>
                <a:lnTo>
                  <a:pt x="352247" y="189229"/>
                </a:lnTo>
                <a:lnTo>
                  <a:pt x="347814" y="195579"/>
                </a:lnTo>
                <a:lnTo>
                  <a:pt x="401912" y="195579"/>
                </a:lnTo>
                <a:lnTo>
                  <a:pt x="397717" y="199389"/>
                </a:lnTo>
                <a:lnTo>
                  <a:pt x="342874" y="199389"/>
                </a:lnTo>
                <a:lnTo>
                  <a:pt x="342708" y="200660"/>
                </a:lnTo>
                <a:lnTo>
                  <a:pt x="396318" y="200660"/>
                </a:lnTo>
                <a:lnTo>
                  <a:pt x="393522" y="203200"/>
                </a:lnTo>
                <a:lnTo>
                  <a:pt x="390898" y="205739"/>
                </a:lnTo>
                <a:lnTo>
                  <a:pt x="336676" y="205739"/>
                </a:lnTo>
                <a:lnTo>
                  <a:pt x="336765" y="207010"/>
                </a:lnTo>
                <a:lnTo>
                  <a:pt x="389586" y="207010"/>
                </a:lnTo>
                <a:lnTo>
                  <a:pt x="385650" y="210820"/>
                </a:lnTo>
                <a:lnTo>
                  <a:pt x="331737" y="210820"/>
                </a:lnTo>
                <a:lnTo>
                  <a:pt x="328739" y="214629"/>
                </a:lnTo>
                <a:lnTo>
                  <a:pt x="381714" y="214629"/>
                </a:lnTo>
                <a:lnTo>
                  <a:pt x="376466" y="219710"/>
                </a:lnTo>
                <a:lnTo>
                  <a:pt x="324294" y="219710"/>
                </a:lnTo>
                <a:lnTo>
                  <a:pt x="318642" y="222250"/>
                </a:lnTo>
                <a:lnTo>
                  <a:pt x="317030" y="226060"/>
                </a:lnTo>
                <a:lnTo>
                  <a:pt x="311670" y="229870"/>
                </a:lnTo>
                <a:lnTo>
                  <a:pt x="309283" y="233679"/>
                </a:lnTo>
                <a:lnTo>
                  <a:pt x="306781" y="234950"/>
                </a:lnTo>
                <a:lnTo>
                  <a:pt x="307695" y="236220"/>
                </a:lnTo>
                <a:lnTo>
                  <a:pt x="361253" y="236220"/>
                </a:lnTo>
                <a:lnTo>
                  <a:pt x="358398" y="240029"/>
                </a:lnTo>
                <a:lnTo>
                  <a:pt x="353070" y="245110"/>
                </a:lnTo>
                <a:close/>
              </a:path>
              <a:path w="548005" h="554990">
                <a:moveTo>
                  <a:pt x="438279" y="158750"/>
                </a:moveTo>
                <a:lnTo>
                  <a:pt x="386943" y="158750"/>
                </a:lnTo>
                <a:lnTo>
                  <a:pt x="387300" y="157479"/>
                </a:lnTo>
                <a:lnTo>
                  <a:pt x="439005" y="157479"/>
                </a:lnTo>
                <a:lnTo>
                  <a:pt x="438279" y="158750"/>
                </a:lnTo>
                <a:close/>
              </a:path>
              <a:path w="548005" h="554990">
                <a:moveTo>
                  <a:pt x="413194" y="182879"/>
                </a:moveTo>
                <a:lnTo>
                  <a:pt x="363739" y="182879"/>
                </a:lnTo>
                <a:lnTo>
                  <a:pt x="366420" y="180339"/>
                </a:lnTo>
                <a:lnTo>
                  <a:pt x="370103" y="179070"/>
                </a:lnTo>
                <a:lnTo>
                  <a:pt x="371589" y="175260"/>
                </a:lnTo>
                <a:lnTo>
                  <a:pt x="374357" y="170179"/>
                </a:lnTo>
                <a:lnTo>
                  <a:pt x="381698" y="168910"/>
                </a:lnTo>
                <a:lnTo>
                  <a:pt x="383336" y="162560"/>
                </a:lnTo>
                <a:lnTo>
                  <a:pt x="436689" y="162560"/>
                </a:lnTo>
                <a:lnTo>
                  <a:pt x="436257" y="163829"/>
                </a:lnTo>
                <a:lnTo>
                  <a:pt x="428942" y="165100"/>
                </a:lnTo>
                <a:lnTo>
                  <a:pt x="427024" y="170179"/>
                </a:lnTo>
                <a:lnTo>
                  <a:pt x="419061" y="173989"/>
                </a:lnTo>
                <a:lnTo>
                  <a:pt x="420968" y="177800"/>
                </a:lnTo>
                <a:lnTo>
                  <a:pt x="420547" y="181610"/>
                </a:lnTo>
                <a:lnTo>
                  <a:pt x="416229" y="181610"/>
                </a:lnTo>
                <a:lnTo>
                  <a:pt x="413194" y="182879"/>
                </a:lnTo>
                <a:close/>
              </a:path>
              <a:path w="548005" h="554990">
                <a:moveTo>
                  <a:pt x="401912" y="195579"/>
                </a:moveTo>
                <a:lnTo>
                  <a:pt x="347814" y="195579"/>
                </a:lnTo>
                <a:lnTo>
                  <a:pt x="353962" y="191770"/>
                </a:lnTo>
                <a:lnTo>
                  <a:pt x="356425" y="189229"/>
                </a:lnTo>
                <a:lnTo>
                  <a:pt x="407802" y="189229"/>
                </a:lnTo>
                <a:lnTo>
                  <a:pt x="401912" y="195579"/>
                </a:lnTo>
                <a:close/>
              </a:path>
              <a:path w="548005" h="554990">
                <a:moveTo>
                  <a:pt x="396318" y="200660"/>
                </a:moveTo>
                <a:lnTo>
                  <a:pt x="344501" y="200660"/>
                </a:lnTo>
                <a:lnTo>
                  <a:pt x="344855" y="199389"/>
                </a:lnTo>
                <a:lnTo>
                  <a:pt x="397717" y="199389"/>
                </a:lnTo>
                <a:lnTo>
                  <a:pt x="396318" y="200660"/>
                </a:lnTo>
                <a:close/>
              </a:path>
              <a:path w="548005" h="554990">
                <a:moveTo>
                  <a:pt x="389586" y="207010"/>
                </a:moveTo>
                <a:lnTo>
                  <a:pt x="337845" y="207010"/>
                </a:lnTo>
                <a:lnTo>
                  <a:pt x="338328" y="205739"/>
                </a:lnTo>
                <a:lnTo>
                  <a:pt x="390898" y="205739"/>
                </a:lnTo>
                <a:lnTo>
                  <a:pt x="389586" y="207010"/>
                </a:lnTo>
                <a:close/>
              </a:path>
              <a:path w="548005" h="554990">
                <a:moveTo>
                  <a:pt x="381714" y="214629"/>
                </a:moveTo>
                <a:lnTo>
                  <a:pt x="329336" y="214629"/>
                </a:lnTo>
                <a:lnTo>
                  <a:pt x="332143" y="212089"/>
                </a:lnTo>
                <a:lnTo>
                  <a:pt x="331737" y="210820"/>
                </a:lnTo>
                <a:lnTo>
                  <a:pt x="385650" y="210820"/>
                </a:lnTo>
                <a:lnTo>
                  <a:pt x="381714" y="214629"/>
                </a:lnTo>
                <a:close/>
              </a:path>
              <a:path w="548005" h="554990">
                <a:moveTo>
                  <a:pt x="361253" y="236220"/>
                </a:moveTo>
                <a:lnTo>
                  <a:pt x="307695" y="236220"/>
                </a:lnTo>
                <a:lnTo>
                  <a:pt x="324294" y="219710"/>
                </a:lnTo>
                <a:lnTo>
                  <a:pt x="376466" y="219710"/>
                </a:lnTo>
                <a:lnTo>
                  <a:pt x="375970" y="222250"/>
                </a:lnTo>
                <a:lnTo>
                  <a:pt x="379220" y="224789"/>
                </a:lnTo>
                <a:lnTo>
                  <a:pt x="373583" y="228600"/>
                </a:lnTo>
                <a:lnTo>
                  <a:pt x="372872" y="231139"/>
                </a:lnTo>
                <a:lnTo>
                  <a:pt x="366941" y="231139"/>
                </a:lnTo>
                <a:lnTo>
                  <a:pt x="364109" y="232410"/>
                </a:lnTo>
                <a:lnTo>
                  <a:pt x="361253" y="236220"/>
                </a:lnTo>
                <a:close/>
              </a:path>
              <a:path w="548005" h="554990">
                <a:moveTo>
                  <a:pt x="372516" y="232410"/>
                </a:moveTo>
                <a:lnTo>
                  <a:pt x="366941" y="231139"/>
                </a:lnTo>
                <a:lnTo>
                  <a:pt x="372872" y="231139"/>
                </a:lnTo>
                <a:lnTo>
                  <a:pt x="372516" y="232410"/>
                </a:lnTo>
                <a:close/>
              </a:path>
              <a:path w="548005" h="554990">
                <a:moveTo>
                  <a:pt x="264248" y="337820"/>
                </a:moveTo>
                <a:lnTo>
                  <a:pt x="184505" y="337820"/>
                </a:lnTo>
                <a:lnTo>
                  <a:pt x="185712" y="332739"/>
                </a:lnTo>
                <a:lnTo>
                  <a:pt x="188976" y="328929"/>
                </a:lnTo>
                <a:lnTo>
                  <a:pt x="186004" y="323850"/>
                </a:lnTo>
                <a:lnTo>
                  <a:pt x="190588" y="322579"/>
                </a:lnTo>
                <a:lnTo>
                  <a:pt x="194373" y="320039"/>
                </a:lnTo>
                <a:lnTo>
                  <a:pt x="196519" y="318770"/>
                </a:lnTo>
                <a:lnTo>
                  <a:pt x="198005" y="317500"/>
                </a:lnTo>
                <a:lnTo>
                  <a:pt x="201993" y="314960"/>
                </a:lnTo>
                <a:lnTo>
                  <a:pt x="213193" y="303529"/>
                </a:lnTo>
                <a:lnTo>
                  <a:pt x="218211" y="300989"/>
                </a:lnTo>
                <a:lnTo>
                  <a:pt x="219749" y="297179"/>
                </a:lnTo>
                <a:lnTo>
                  <a:pt x="221856" y="290829"/>
                </a:lnTo>
                <a:lnTo>
                  <a:pt x="227634" y="290829"/>
                </a:lnTo>
                <a:lnTo>
                  <a:pt x="233973" y="281939"/>
                </a:lnTo>
                <a:lnTo>
                  <a:pt x="238493" y="276860"/>
                </a:lnTo>
                <a:lnTo>
                  <a:pt x="246926" y="270510"/>
                </a:lnTo>
                <a:lnTo>
                  <a:pt x="247497" y="267970"/>
                </a:lnTo>
                <a:lnTo>
                  <a:pt x="248081" y="264160"/>
                </a:lnTo>
                <a:lnTo>
                  <a:pt x="249339" y="261620"/>
                </a:lnTo>
                <a:lnTo>
                  <a:pt x="256870" y="260350"/>
                </a:lnTo>
                <a:lnTo>
                  <a:pt x="258776" y="250189"/>
                </a:lnTo>
                <a:lnTo>
                  <a:pt x="260451" y="250189"/>
                </a:lnTo>
                <a:lnTo>
                  <a:pt x="265517" y="248920"/>
                </a:lnTo>
                <a:lnTo>
                  <a:pt x="266344" y="247650"/>
                </a:lnTo>
                <a:lnTo>
                  <a:pt x="268095" y="242570"/>
                </a:lnTo>
                <a:lnTo>
                  <a:pt x="272821" y="245110"/>
                </a:lnTo>
                <a:lnTo>
                  <a:pt x="353070" y="245110"/>
                </a:lnTo>
                <a:lnTo>
                  <a:pt x="347510" y="250189"/>
                </a:lnTo>
                <a:lnTo>
                  <a:pt x="342047" y="255270"/>
                </a:lnTo>
                <a:lnTo>
                  <a:pt x="336965" y="260350"/>
                </a:lnTo>
                <a:lnTo>
                  <a:pt x="331950" y="266700"/>
                </a:lnTo>
                <a:lnTo>
                  <a:pt x="326638" y="271779"/>
                </a:lnTo>
                <a:lnTo>
                  <a:pt x="320662" y="275589"/>
                </a:lnTo>
                <a:lnTo>
                  <a:pt x="320128" y="276860"/>
                </a:lnTo>
                <a:lnTo>
                  <a:pt x="319773" y="278129"/>
                </a:lnTo>
                <a:lnTo>
                  <a:pt x="329120" y="281939"/>
                </a:lnTo>
                <a:lnTo>
                  <a:pt x="326847" y="284479"/>
                </a:lnTo>
                <a:lnTo>
                  <a:pt x="324802" y="287020"/>
                </a:lnTo>
                <a:lnTo>
                  <a:pt x="309448" y="287020"/>
                </a:lnTo>
                <a:lnTo>
                  <a:pt x="308470" y="288289"/>
                </a:lnTo>
                <a:lnTo>
                  <a:pt x="306946" y="289560"/>
                </a:lnTo>
                <a:lnTo>
                  <a:pt x="307111" y="289560"/>
                </a:lnTo>
                <a:lnTo>
                  <a:pt x="307860" y="293370"/>
                </a:lnTo>
                <a:lnTo>
                  <a:pt x="307352" y="294639"/>
                </a:lnTo>
                <a:lnTo>
                  <a:pt x="302513" y="297179"/>
                </a:lnTo>
                <a:lnTo>
                  <a:pt x="300824" y="299720"/>
                </a:lnTo>
                <a:lnTo>
                  <a:pt x="291680" y="303529"/>
                </a:lnTo>
                <a:lnTo>
                  <a:pt x="286892" y="308610"/>
                </a:lnTo>
                <a:lnTo>
                  <a:pt x="282498" y="314960"/>
                </a:lnTo>
                <a:lnTo>
                  <a:pt x="279692" y="318770"/>
                </a:lnTo>
                <a:lnTo>
                  <a:pt x="276732" y="322579"/>
                </a:lnTo>
                <a:lnTo>
                  <a:pt x="268617" y="327660"/>
                </a:lnTo>
                <a:lnTo>
                  <a:pt x="266344" y="331470"/>
                </a:lnTo>
                <a:lnTo>
                  <a:pt x="264248" y="337820"/>
                </a:lnTo>
                <a:close/>
              </a:path>
              <a:path w="548005" h="554990">
                <a:moveTo>
                  <a:pt x="314463" y="295910"/>
                </a:moveTo>
                <a:lnTo>
                  <a:pt x="315709" y="289560"/>
                </a:lnTo>
                <a:lnTo>
                  <a:pt x="309448" y="287020"/>
                </a:lnTo>
                <a:lnTo>
                  <a:pt x="324802" y="287020"/>
                </a:lnTo>
                <a:lnTo>
                  <a:pt x="317652" y="288289"/>
                </a:lnTo>
                <a:lnTo>
                  <a:pt x="319289" y="294639"/>
                </a:lnTo>
                <a:lnTo>
                  <a:pt x="314463" y="295910"/>
                </a:lnTo>
                <a:close/>
              </a:path>
              <a:path w="548005" h="554990">
                <a:moveTo>
                  <a:pt x="250939" y="350520"/>
                </a:moveTo>
                <a:lnTo>
                  <a:pt x="163207" y="350520"/>
                </a:lnTo>
                <a:lnTo>
                  <a:pt x="166420" y="347979"/>
                </a:lnTo>
                <a:lnTo>
                  <a:pt x="168173" y="346710"/>
                </a:lnTo>
                <a:lnTo>
                  <a:pt x="172148" y="345439"/>
                </a:lnTo>
                <a:lnTo>
                  <a:pt x="177190" y="345439"/>
                </a:lnTo>
                <a:lnTo>
                  <a:pt x="171284" y="340360"/>
                </a:lnTo>
                <a:lnTo>
                  <a:pt x="169532" y="339089"/>
                </a:lnTo>
                <a:lnTo>
                  <a:pt x="170383" y="337820"/>
                </a:lnTo>
                <a:lnTo>
                  <a:pt x="171794" y="336550"/>
                </a:lnTo>
                <a:lnTo>
                  <a:pt x="178625" y="337820"/>
                </a:lnTo>
                <a:lnTo>
                  <a:pt x="264248" y="337820"/>
                </a:lnTo>
                <a:lnTo>
                  <a:pt x="263829" y="339089"/>
                </a:lnTo>
                <a:lnTo>
                  <a:pt x="262075" y="342900"/>
                </a:lnTo>
                <a:lnTo>
                  <a:pt x="254126" y="342900"/>
                </a:lnTo>
                <a:lnTo>
                  <a:pt x="253072" y="346710"/>
                </a:lnTo>
                <a:lnTo>
                  <a:pt x="250939" y="350520"/>
                </a:lnTo>
                <a:close/>
              </a:path>
              <a:path w="548005" h="554990">
                <a:moveTo>
                  <a:pt x="131240" y="382270"/>
                </a:moveTo>
                <a:lnTo>
                  <a:pt x="131051" y="382270"/>
                </a:lnTo>
                <a:lnTo>
                  <a:pt x="131673" y="379729"/>
                </a:lnTo>
                <a:lnTo>
                  <a:pt x="131787" y="377189"/>
                </a:lnTo>
                <a:lnTo>
                  <a:pt x="135572" y="374650"/>
                </a:lnTo>
                <a:lnTo>
                  <a:pt x="138734" y="372110"/>
                </a:lnTo>
                <a:lnTo>
                  <a:pt x="141668" y="370839"/>
                </a:lnTo>
                <a:lnTo>
                  <a:pt x="140080" y="365760"/>
                </a:lnTo>
                <a:lnTo>
                  <a:pt x="142570" y="365760"/>
                </a:lnTo>
                <a:lnTo>
                  <a:pt x="147015" y="360679"/>
                </a:lnTo>
                <a:lnTo>
                  <a:pt x="153341" y="360679"/>
                </a:lnTo>
                <a:lnTo>
                  <a:pt x="157961" y="351789"/>
                </a:lnTo>
                <a:lnTo>
                  <a:pt x="159016" y="349250"/>
                </a:lnTo>
                <a:lnTo>
                  <a:pt x="160121" y="344170"/>
                </a:lnTo>
                <a:lnTo>
                  <a:pt x="161302" y="341629"/>
                </a:lnTo>
                <a:lnTo>
                  <a:pt x="164261" y="342900"/>
                </a:lnTo>
                <a:lnTo>
                  <a:pt x="163207" y="350520"/>
                </a:lnTo>
                <a:lnTo>
                  <a:pt x="250939" y="350520"/>
                </a:lnTo>
                <a:lnTo>
                  <a:pt x="249428" y="351789"/>
                </a:lnTo>
                <a:lnTo>
                  <a:pt x="247548" y="354329"/>
                </a:lnTo>
                <a:lnTo>
                  <a:pt x="245821" y="356870"/>
                </a:lnTo>
                <a:lnTo>
                  <a:pt x="238290" y="356870"/>
                </a:lnTo>
                <a:lnTo>
                  <a:pt x="234391" y="359410"/>
                </a:lnTo>
                <a:lnTo>
                  <a:pt x="166446" y="359410"/>
                </a:lnTo>
                <a:lnTo>
                  <a:pt x="163830" y="363220"/>
                </a:lnTo>
                <a:lnTo>
                  <a:pt x="165201" y="364489"/>
                </a:lnTo>
                <a:lnTo>
                  <a:pt x="232656" y="364489"/>
                </a:lnTo>
                <a:lnTo>
                  <a:pt x="231788" y="367029"/>
                </a:lnTo>
                <a:lnTo>
                  <a:pt x="159892" y="367029"/>
                </a:lnTo>
                <a:lnTo>
                  <a:pt x="158038" y="368300"/>
                </a:lnTo>
                <a:lnTo>
                  <a:pt x="157187" y="368300"/>
                </a:lnTo>
                <a:lnTo>
                  <a:pt x="155525" y="370839"/>
                </a:lnTo>
                <a:lnTo>
                  <a:pt x="154813" y="373379"/>
                </a:lnTo>
                <a:lnTo>
                  <a:pt x="151423" y="377189"/>
                </a:lnTo>
                <a:lnTo>
                  <a:pt x="148475" y="377189"/>
                </a:lnTo>
                <a:lnTo>
                  <a:pt x="144983" y="381000"/>
                </a:lnTo>
                <a:lnTo>
                  <a:pt x="131991" y="381000"/>
                </a:lnTo>
                <a:lnTo>
                  <a:pt x="131925" y="381233"/>
                </a:lnTo>
                <a:lnTo>
                  <a:pt x="131240" y="382270"/>
                </a:lnTo>
                <a:close/>
              </a:path>
              <a:path w="548005" h="554990">
                <a:moveTo>
                  <a:pt x="232656" y="364489"/>
                </a:moveTo>
                <a:lnTo>
                  <a:pt x="165201" y="364489"/>
                </a:lnTo>
                <a:lnTo>
                  <a:pt x="167589" y="360679"/>
                </a:lnTo>
                <a:lnTo>
                  <a:pt x="166446" y="359410"/>
                </a:lnTo>
                <a:lnTo>
                  <a:pt x="234391" y="359410"/>
                </a:lnTo>
                <a:lnTo>
                  <a:pt x="232656" y="364489"/>
                </a:lnTo>
                <a:close/>
              </a:path>
              <a:path w="548005" h="554990">
                <a:moveTo>
                  <a:pt x="210632" y="384810"/>
                </a:moveTo>
                <a:lnTo>
                  <a:pt x="146557" y="384810"/>
                </a:lnTo>
                <a:lnTo>
                  <a:pt x="151333" y="381000"/>
                </a:lnTo>
                <a:lnTo>
                  <a:pt x="156159" y="375920"/>
                </a:lnTo>
                <a:lnTo>
                  <a:pt x="161290" y="370839"/>
                </a:lnTo>
                <a:lnTo>
                  <a:pt x="161099" y="369570"/>
                </a:lnTo>
                <a:lnTo>
                  <a:pt x="159892" y="367029"/>
                </a:lnTo>
                <a:lnTo>
                  <a:pt x="230733" y="367029"/>
                </a:lnTo>
                <a:lnTo>
                  <a:pt x="228944" y="368300"/>
                </a:lnTo>
                <a:lnTo>
                  <a:pt x="229590" y="372110"/>
                </a:lnTo>
                <a:lnTo>
                  <a:pt x="224345" y="372110"/>
                </a:lnTo>
                <a:lnTo>
                  <a:pt x="222516" y="373379"/>
                </a:lnTo>
                <a:lnTo>
                  <a:pt x="222451" y="375920"/>
                </a:lnTo>
                <a:lnTo>
                  <a:pt x="223088" y="377189"/>
                </a:lnTo>
                <a:lnTo>
                  <a:pt x="223494" y="379729"/>
                </a:lnTo>
                <a:lnTo>
                  <a:pt x="212953" y="379729"/>
                </a:lnTo>
                <a:lnTo>
                  <a:pt x="210632" y="384810"/>
                </a:lnTo>
                <a:close/>
              </a:path>
              <a:path w="548005" h="554990">
                <a:moveTo>
                  <a:pt x="229806" y="373379"/>
                </a:moveTo>
                <a:lnTo>
                  <a:pt x="228283" y="373379"/>
                </a:lnTo>
                <a:lnTo>
                  <a:pt x="224345" y="372110"/>
                </a:lnTo>
                <a:lnTo>
                  <a:pt x="229590" y="372110"/>
                </a:lnTo>
                <a:lnTo>
                  <a:pt x="229806" y="373379"/>
                </a:lnTo>
                <a:close/>
              </a:path>
              <a:path w="548005" h="554990">
                <a:moveTo>
                  <a:pt x="196308" y="398779"/>
                </a:moveTo>
                <a:lnTo>
                  <a:pt x="115785" y="398779"/>
                </a:lnTo>
                <a:lnTo>
                  <a:pt x="119621" y="397510"/>
                </a:lnTo>
                <a:lnTo>
                  <a:pt x="122339" y="394970"/>
                </a:lnTo>
                <a:lnTo>
                  <a:pt x="126428" y="388620"/>
                </a:lnTo>
                <a:lnTo>
                  <a:pt x="128931" y="384810"/>
                </a:lnTo>
                <a:lnTo>
                  <a:pt x="131240" y="382270"/>
                </a:lnTo>
                <a:lnTo>
                  <a:pt x="131634" y="382270"/>
                </a:lnTo>
                <a:lnTo>
                  <a:pt x="131925" y="381233"/>
                </a:lnTo>
                <a:lnTo>
                  <a:pt x="132080" y="381000"/>
                </a:lnTo>
                <a:lnTo>
                  <a:pt x="144983" y="381000"/>
                </a:lnTo>
                <a:lnTo>
                  <a:pt x="143610" y="382270"/>
                </a:lnTo>
                <a:lnTo>
                  <a:pt x="146557" y="384810"/>
                </a:lnTo>
                <a:lnTo>
                  <a:pt x="210632" y="384810"/>
                </a:lnTo>
                <a:lnTo>
                  <a:pt x="210051" y="386079"/>
                </a:lnTo>
                <a:lnTo>
                  <a:pt x="141871" y="386079"/>
                </a:lnTo>
                <a:lnTo>
                  <a:pt x="135648" y="389889"/>
                </a:lnTo>
                <a:lnTo>
                  <a:pt x="132448" y="392429"/>
                </a:lnTo>
                <a:lnTo>
                  <a:pt x="129882" y="396239"/>
                </a:lnTo>
                <a:lnTo>
                  <a:pt x="135064" y="397510"/>
                </a:lnTo>
                <a:lnTo>
                  <a:pt x="196954" y="397510"/>
                </a:lnTo>
                <a:lnTo>
                  <a:pt x="196308" y="398779"/>
                </a:lnTo>
                <a:close/>
              </a:path>
              <a:path w="548005" h="554990">
                <a:moveTo>
                  <a:pt x="196954" y="397510"/>
                </a:moveTo>
                <a:lnTo>
                  <a:pt x="135064" y="397510"/>
                </a:lnTo>
                <a:lnTo>
                  <a:pt x="137363" y="396239"/>
                </a:lnTo>
                <a:lnTo>
                  <a:pt x="141871" y="386079"/>
                </a:lnTo>
                <a:lnTo>
                  <a:pt x="210051" y="386079"/>
                </a:lnTo>
                <a:lnTo>
                  <a:pt x="207149" y="392429"/>
                </a:lnTo>
                <a:lnTo>
                  <a:pt x="198245" y="394970"/>
                </a:lnTo>
                <a:lnTo>
                  <a:pt x="196954" y="397510"/>
                </a:lnTo>
                <a:close/>
              </a:path>
              <a:path w="548005" h="554990">
                <a:moveTo>
                  <a:pt x="120891" y="393700"/>
                </a:moveTo>
                <a:lnTo>
                  <a:pt x="115059" y="393700"/>
                </a:lnTo>
                <a:lnTo>
                  <a:pt x="119659" y="388620"/>
                </a:lnTo>
                <a:lnTo>
                  <a:pt x="120891" y="393700"/>
                </a:lnTo>
                <a:close/>
              </a:path>
              <a:path w="548005" h="554990">
                <a:moveTo>
                  <a:pt x="114852" y="393928"/>
                </a:moveTo>
                <a:lnTo>
                  <a:pt x="114807" y="393700"/>
                </a:lnTo>
                <a:lnTo>
                  <a:pt x="115059" y="393700"/>
                </a:lnTo>
                <a:lnTo>
                  <a:pt x="114852" y="393928"/>
                </a:lnTo>
                <a:close/>
              </a:path>
              <a:path w="548005" h="554990">
                <a:moveTo>
                  <a:pt x="175722" y="421639"/>
                </a:moveTo>
                <a:lnTo>
                  <a:pt x="95034" y="421639"/>
                </a:lnTo>
                <a:lnTo>
                  <a:pt x="100698" y="416560"/>
                </a:lnTo>
                <a:lnTo>
                  <a:pt x="105854" y="411479"/>
                </a:lnTo>
                <a:lnTo>
                  <a:pt x="113919" y="403860"/>
                </a:lnTo>
                <a:lnTo>
                  <a:pt x="109321" y="401320"/>
                </a:lnTo>
                <a:lnTo>
                  <a:pt x="109308" y="400050"/>
                </a:lnTo>
                <a:lnTo>
                  <a:pt x="114852" y="393928"/>
                </a:lnTo>
                <a:lnTo>
                  <a:pt x="115785" y="398779"/>
                </a:lnTo>
                <a:lnTo>
                  <a:pt x="196308" y="398779"/>
                </a:lnTo>
                <a:lnTo>
                  <a:pt x="195017" y="401320"/>
                </a:lnTo>
                <a:lnTo>
                  <a:pt x="124574" y="401320"/>
                </a:lnTo>
                <a:lnTo>
                  <a:pt x="124040" y="402589"/>
                </a:lnTo>
                <a:lnTo>
                  <a:pt x="124637" y="403860"/>
                </a:lnTo>
                <a:lnTo>
                  <a:pt x="193725" y="403860"/>
                </a:lnTo>
                <a:lnTo>
                  <a:pt x="192354" y="405129"/>
                </a:lnTo>
                <a:lnTo>
                  <a:pt x="184618" y="410210"/>
                </a:lnTo>
                <a:lnTo>
                  <a:pt x="180047" y="415289"/>
                </a:lnTo>
                <a:lnTo>
                  <a:pt x="175722" y="421639"/>
                </a:lnTo>
                <a:close/>
              </a:path>
              <a:path w="548005" h="554990">
                <a:moveTo>
                  <a:pt x="193725" y="403860"/>
                </a:moveTo>
                <a:lnTo>
                  <a:pt x="126403" y="403860"/>
                </a:lnTo>
                <a:lnTo>
                  <a:pt x="126541" y="402589"/>
                </a:lnTo>
                <a:lnTo>
                  <a:pt x="126747" y="402589"/>
                </a:lnTo>
                <a:lnTo>
                  <a:pt x="126301" y="401320"/>
                </a:lnTo>
                <a:lnTo>
                  <a:pt x="195017" y="401320"/>
                </a:lnTo>
                <a:lnTo>
                  <a:pt x="193725" y="403860"/>
                </a:lnTo>
                <a:close/>
              </a:path>
              <a:path w="548005" h="554990">
                <a:moveTo>
                  <a:pt x="91032" y="418002"/>
                </a:moveTo>
                <a:lnTo>
                  <a:pt x="90843" y="417829"/>
                </a:lnTo>
                <a:lnTo>
                  <a:pt x="91161" y="417829"/>
                </a:lnTo>
                <a:lnTo>
                  <a:pt x="91032" y="418002"/>
                </a:lnTo>
                <a:close/>
              </a:path>
              <a:path w="548005" h="554990">
                <a:moveTo>
                  <a:pt x="14605" y="535939"/>
                </a:moveTo>
                <a:lnTo>
                  <a:pt x="9690" y="530860"/>
                </a:lnTo>
                <a:lnTo>
                  <a:pt x="16598" y="530860"/>
                </a:lnTo>
                <a:lnTo>
                  <a:pt x="16763" y="528320"/>
                </a:lnTo>
                <a:lnTo>
                  <a:pt x="0" y="511810"/>
                </a:lnTo>
                <a:lnTo>
                  <a:pt x="1244" y="509270"/>
                </a:lnTo>
                <a:lnTo>
                  <a:pt x="2159" y="508000"/>
                </a:lnTo>
                <a:lnTo>
                  <a:pt x="3149" y="506729"/>
                </a:lnTo>
                <a:lnTo>
                  <a:pt x="9087" y="500379"/>
                </a:lnTo>
                <a:lnTo>
                  <a:pt x="15552" y="495300"/>
                </a:lnTo>
                <a:lnTo>
                  <a:pt x="21668" y="488950"/>
                </a:lnTo>
                <a:lnTo>
                  <a:pt x="26555" y="481329"/>
                </a:lnTo>
                <a:lnTo>
                  <a:pt x="26847" y="480060"/>
                </a:lnTo>
                <a:lnTo>
                  <a:pt x="27992" y="480060"/>
                </a:lnTo>
                <a:lnTo>
                  <a:pt x="39229" y="472439"/>
                </a:lnTo>
                <a:lnTo>
                  <a:pt x="47980" y="462279"/>
                </a:lnTo>
                <a:lnTo>
                  <a:pt x="52819" y="458470"/>
                </a:lnTo>
                <a:lnTo>
                  <a:pt x="58013" y="453389"/>
                </a:lnTo>
                <a:lnTo>
                  <a:pt x="59512" y="452120"/>
                </a:lnTo>
                <a:lnTo>
                  <a:pt x="60526" y="450850"/>
                </a:lnTo>
                <a:lnTo>
                  <a:pt x="62853" y="447039"/>
                </a:lnTo>
                <a:lnTo>
                  <a:pt x="63753" y="445770"/>
                </a:lnTo>
                <a:lnTo>
                  <a:pt x="70979" y="443229"/>
                </a:lnTo>
                <a:lnTo>
                  <a:pt x="78447" y="433070"/>
                </a:lnTo>
                <a:lnTo>
                  <a:pt x="79146" y="431800"/>
                </a:lnTo>
                <a:lnTo>
                  <a:pt x="80173" y="430529"/>
                </a:lnTo>
                <a:lnTo>
                  <a:pt x="85991" y="429260"/>
                </a:lnTo>
                <a:lnTo>
                  <a:pt x="87579" y="426720"/>
                </a:lnTo>
                <a:lnTo>
                  <a:pt x="88684" y="420370"/>
                </a:lnTo>
                <a:lnTo>
                  <a:pt x="90208" y="419100"/>
                </a:lnTo>
                <a:lnTo>
                  <a:pt x="91032" y="418002"/>
                </a:lnTo>
                <a:lnTo>
                  <a:pt x="95034" y="421639"/>
                </a:lnTo>
                <a:lnTo>
                  <a:pt x="175722" y="421639"/>
                </a:lnTo>
                <a:lnTo>
                  <a:pt x="173992" y="424179"/>
                </a:lnTo>
                <a:lnTo>
                  <a:pt x="102857" y="424179"/>
                </a:lnTo>
                <a:lnTo>
                  <a:pt x="101866" y="425450"/>
                </a:lnTo>
                <a:lnTo>
                  <a:pt x="102234" y="426720"/>
                </a:lnTo>
                <a:lnTo>
                  <a:pt x="172262" y="426720"/>
                </a:lnTo>
                <a:lnTo>
                  <a:pt x="169887" y="427989"/>
                </a:lnTo>
                <a:lnTo>
                  <a:pt x="165226" y="430529"/>
                </a:lnTo>
                <a:lnTo>
                  <a:pt x="162356" y="433070"/>
                </a:lnTo>
                <a:lnTo>
                  <a:pt x="155740" y="440689"/>
                </a:lnTo>
                <a:lnTo>
                  <a:pt x="151028" y="444500"/>
                </a:lnTo>
                <a:lnTo>
                  <a:pt x="145436" y="450850"/>
                </a:lnTo>
                <a:lnTo>
                  <a:pt x="82372" y="450850"/>
                </a:lnTo>
                <a:lnTo>
                  <a:pt x="81673" y="452120"/>
                </a:lnTo>
                <a:lnTo>
                  <a:pt x="144317" y="452120"/>
                </a:lnTo>
                <a:lnTo>
                  <a:pt x="138682" y="458470"/>
                </a:lnTo>
                <a:lnTo>
                  <a:pt x="133963" y="463550"/>
                </a:lnTo>
                <a:lnTo>
                  <a:pt x="128868" y="468629"/>
                </a:lnTo>
                <a:lnTo>
                  <a:pt x="126871" y="469900"/>
                </a:lnTo>
                <a:lnTo>
                  <a:pt x="125907" y="473710"/>
                </a:lnTo>
                <a:lnTo>
                  <a:pt x="119467" y="476250"/>
                </a:lnTo>
                <a:lnTo>
                  <a:pt x="116649" y="480060"/>
                </a:lnTo>
                <a:lnTo>
                  <a:pt x="113588" y="482600"/>
                </a:lnTo>
                <a:lnTo>
                  <a:pt x="96758" y="501650"/>
                </a:lnTo>
                <a:lnTo>
                  <a:pt x="91084" y="506729"/>
                </a:lnTo>
                <a:lnTo>
                  <a:pt x="87693" y="510539"/>
                </a:lnTo>
                <a:lnTo>
                  <a:pt x="84429" y="514350"/>
                </a:lnTo>
                <a:lnTo>
                  <a:pt x="80276" y="523239"/>
                </a:lnTo>
                <a:lnTo>
                  <a:pt x="77952" y="527050"/>
                </a:lnTo>
                <a:lnTo>
                  <a:pt x="70040" y="529589"/>
                </a:lnTo>
                <a:lnTo>
                  <a:pt x="68906" y="532129"/>
                </a:lnTo>
                <a:lnTo>
                  <a:pt x="21361" y="532129"/>
                </a:lnTo>
                <a:lnTo>
                  <a:pt x="14605" y="535939"/>
                </a:lnTo>
                <a:close/>
              </a:path>
              <a:path w="548005" h="554990">
                <a:moveTo>
                  <a:pt x="172262" y="426720"/>
                </a:moveTo>
                <a:lnTo>
                  <a:pt x="106057" y="426720"/>
                </a:lnTo>
                <a:lnTo>
                  <a:pt x="104800" y="424179"/>
                </a:lnTo>
                <a:lnTo>
                  <a:pt x="173992" y="424179"/>
                </a:lnTo>
                <a:lnTo>
                  <a:pt x="172262" y="426720"/>
                </a:lnTo>
                <a:close/>
              </a:path>
              <a:path w="548005" h="554990">
                <a:moveTo>
                  <a:pt x="144317" y="452120"/>
                </a:moveTo>
                <a:lnTo>
                  <a:pt x="82118" y="452120"/>
                </a:lnTo>
                <a:lnTo>
                  <a:pt x="82372" y="450850"/>
                </a:lnTo>
                <a:lnTo>
                  <a:pt x="145436" y="450850"/>
                </a:lnTo>
                <a:lnTo>
                  <a:pt x="144317" y="452120"/>
                </a:lnTo>
                <a:close/>
              </a:path>
              <a:path w="548005" h="554990">
                <a:moveTo>
                  <a:pt x="25501" y="551179"/>
                </a:moveTo>
                <a:lnTo>
                  <a:pt x="33324" y="542289"/>
                </a:lnTo>
                <a:lnTo>
                  <a:pt x="27992" y="542289"/>
                </a:lnTo>
                <a:lnTo>
                  <a:pt x="28194" y="537210"/>
                </a:lnTo>
                <a:lnTo>
                  <a:pt x="26098" y="534670"/>
                </a:lnTo>
                <a:lnTo>
                  <a:pt x="21361" y="532129"/>
                </a:lnTo>
                <a:lnTo>
                  <a:pt x="68906" y="532129"/>
                </a:lnTo>
                <a:lnTo>
                  <a:pt x="68339" y="533400"/>
                </a:lnTo>
                <a:lnTo>
                  <a:pt x="65354" y="537210"/>
                </a:lnTo>
                <a:lnTo>
                  <a:pt x="64935" y="539750"/>
                </a:lnTo>
                <a:lnTo>
                  <a:pt x="56756" y="542289"/>
                </a:lnTo>
                <a:lnTo>
                  <a:pt x="54432" y="546100"/>
                </a:lnTo>
                <a:lnTo>
                  <a:pt x="37325" y="546100"/>
                </a:lnTo>
                <a:lnTo>
                  <a:pt x="25501" y="551179"/>
                </a:lnTo>
                <a:close/>
              </a:path>
              <a:path w="548005" h="554990">
                <a:moveTo>
                  <a:pt x="48513" y="554989"/>
                </a:moveTo>
                <a:lnTo>
                  <a:pt x="37325" y="546100"/>
                </a:lnTo>
                <a:lnTo>
                  <a:pt x="54432" y="546100"/>
                </a:lnTo>
                <a:lnTo>
                  <a:pt x="52882" y="548639"/>
                </a:lnTo>
                <a:lnTo>
                  <a:pt x="48513" y="554989"/>
                </a:lnTo>
                <a:close/>
              </a:path>
            </a:pathLst>
          </a:custGeom>
          <a:solidFill>
            <a:srgbClr val="FFE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968664" y="6833500"/>
            <a:ext cx="262255" cy="228600"/>
          </a:xfrm>
          <a:custGeom>
            <a:avLst/>
            <a:gdLst/>
            <a:ahLst/>
            <a:cxnLst/>
            <a:rect l="l" t="t" r="r" b="b"/>
            <a:pathLst>
              <a:path w="262255" h="228600">
                <a:moveTo>
                  <a:pt x="209183" y="10682"/>
                </a:moveTo>
                <a:lnTo>
                  <a:pt x="146075" y="10682"/>
                </a:lnTo>
                <a:lnTo>
                  <a:pt x="150621" y="9499"/>
                </a:lnTo>
                <a:lnTo>
                  <a:pt x="154381" y="8419"/>
                </a:lnTo>
                <a:lnTo>
                  <a:pt x="162483" y="6410"/>
                </a:lnTo>
                <a:lnTo>
                  <a:pt x="166763" y="5003"/>
                </a:lnTo>
                <a:lnTo>
                  <a:pt x="171119" y="4530"/>
                </a:lnTo>
                <a:lnTo>
                  <a:pt x="178548" y="3019"/>
                </a:lnTo>
                <a:lnTo>
                  <a:pt x="185827" y="1033"/>
                </a:lnTo>
                <a:lnTo>
                  <a:pt x="193024" y="0"/>
                </a:lnTo>
                <a:lnTo>
                  <a:pt x="200202" y="1344"/>
                </a:lnTo>
                <a:lnTo>
                  <a:pt x="206538" y="7886"/>
                </a:lnTo>
                <a:lnTo>
                  <a:pt x="209183" y="10682"/>
                </a:lnTo>
                <a:close/>
              </a:path>
              <a:path w="262255" h="228600">
                <a:moveTo>
                  <a:pt x="229669" y="34024"/>
                </a:moveTo>
                <a:lnTo>
                  <a:pt x="70027" y="34024"/>
                </a:lnTo>
                <a:lnTo>
                  <a:pt x="75006" y="29541"/>
                </a:lnTo>
                <a:lnTo>
                  <a:pt x="87312" y="28474"/>
                </a:lnTo>
                <a:lnTo>
                  <a:pt x="93281" y="24970"/>
                </a:lnTo>
                <a:lnTo>
                  <a:pt x="101219" y="22031"/>
                </a:lnTo>
                <a:lnTo>
                  <a:pt x="102996" y="20939"/>
                </a:lnTo>
                <a:lnTo>
                  <a:pt x="104927" y="20511"/>
                </a:lnTo>
                <a:lnTo>
                  <a:pt x="114989" y="18819"/>
                </a:lnTo>
                <a:lnTo>
                  <a:pt x="125121" y="17405"/>
                </a:lnTo>
                <a:lnTo>
                  <a:pt x="135047" y="15129"/>
                </a:lnTo>
                <a:lnTo>
                  <a:pt x="144487" y="10856"/>
                </a:lnTo>
                <a:lnTo>
                  <a:pt x="145110" y="10465"/>
                </a:lnTo>
                <a:lnTo>
                  <a:pt x="146075" y="10682"/>
                </a:lnTo>
                <a:lnTo>
                  <a:pt x="209183" y="10682"/>
                </a:lnTo>
                <a:lnTo>
                  <a:pt x="210286" y="11848"/>
                </a:lnTo>
                <a:lnTo>
                  <a:pt x="210946" y="12829"/>
                </a:lnTo>
                <a:lnTo>
                  <a:pt x="211504" y="13535"/>
                </a:lnTo>
                <a:lnTo>
                  <a:pt x="210502" y="23544"/>
                </a:lnTo>
                <a:lnTo>
                  <a:pt x="223634" y="24729"/>
                </a:lnTo>
                <a:lnTo>
                  <a:pt x="224459" y="27103"/>
                </a:lnTo>
                <a:lnTo>
                  <a:pt x="224116" y="29745"/>
                </a:lnTo>
                <a:lnTo>
                  <a:pt x="231237" y="29745"/>
                </a:lnTo>
                <a:lnTo>
                  <a:pt x="229360" y="32740"/>
                </a:lnTo>
                <a:lnTo>
                  <a:pt x="229669" y="34024"/>
                </a:lnTo>
                <a:close/>
              </a:path>
              <a:path w="262255" h="228600">
                <a:moveTo>
                  <a:pt x="231237" y="29745"/>
                </a:moveTo>
                <a:lnTo>
                  <a:pt x="224116" y="29745"/>
                </a:lnTo>
                <a:lnTo>
                  <a:pt x="231432" y="29435"/>
                </a:lnTo>
                <a:lnTo>
                  <a:pt x="231237" y="29745"/>
                </a:lnTo>
                <a:close/>
              </a:path>
              <a:path w="262255" h="228600">
                <a:moveTo>
                  <a:pt x="239787" y="41043"/>
                </a:moveTo>
                <a:lnTo>
                  <a:pt x="43383" y="41043"/>
                </a:lnTo>
                <a:lnTo>
                  <a:pt x="50469" y="37310"/>
                </a:lnTo>
                <a:lnTo>
                  <a:pt x="54355" y="36181"/>
                </a:lnTo>
                <a:lnTo>
                  <a:pt x="59956" y="34011"/>
                </a:lnTo>
                <a:lnTo>
                  <a:pt x="61963" y="32423"/>
                </a:lnTo>
                <a:lnTo>
                  <a:pt x="70027" y="34024"/>
                </a:lnTo>
                <a:lnTo>
                  <a:pt x="229669" y="34024"/>
                </a:lnTo>
                <a:lnTo>
                  <a:pt x="229819" y="34643"/>
                </a:lnTo>
                <a:lnTo>
                  <a:pt x="239787" y="41043"/>
                </a:lnTo>
                <a:close/>
              </a:path>
              <a:path w="262255" h="228600">
                <a:moveTo>
                  <a:pt x="260414" y="42669"/>
                </a:moveTo>
                <a:lnTo>
                  <a:pt x="252437" y="42669"/>
                </a:lnTo>
                <a:lnTo>
                  <a:pt x="254760" y="40883"/>
                </a:lnTo>
                <a:lnTo>
                  <a:pt x="252843" y="37274"/>
                </a:lnTo>
                <a:lnTo>
                  <a:pt x="254546" y="35828"/>
                </a:lnTo>
                <a:lnTo>
                  <a:pt x="257924" y="35226"/>
                </a:lnTo>
                <a:lnTo>
                  <a:pt x="260896" y="41670"/>
                </a:lnTo>
                <a:lnTo>
                  <a:pt x="260934" y="42228"/>
                </a:lnTo>
                <a:lnTo>
                  <a:pt x="260414" y="42669"/>
                </a:lnTo>
                <a:close/>
              </a:path>
              <a:path w="262255" h="228600">
                <a:moveTo>
                  <a:pt x="0" y="106614"/>
                </a:moveTo>
                <a:lnTo>
                  <a:pt x="2565" y="98554"/>
                </a:lnTo>
                <a:lnTo>
                  <a:pt x="5740" y="92253"/>
                </a:lnTo>
                <a:lnTo>
                  <a:pt x="2578" y="85493"/>
                </a:lnTo>
                <a:lnTo>
                  <a:pt x="8140" y="81481"/>
                </a:lnTo>
                <a:lnTo>
                  <a:pt x="1003" y="79906"/>
                </a:lnTo>
                <a:lnTo>
                  <a:pt x="952" y="76731"/>
                </a:lnTo>
                <a:lnTo>
                  <a:pt x="3492" y="73860"/>
                </a:lnTo>
                <a:lnTo>
                  <a:pt x="5638" y="69979"/>
                </a:lnTo>
                <a:lnTo>
                  <a:pt x="14757" y="64707"/>
                </a:lnTo>
                <a:lnTo>
                  <a:pt x="15281" y="59170"/>
                </a:lnTo>
                <a:lnTo>
                  <a:pt x="16192" y="54878"/>
                </a:lnTo>
                <a:lnTo>
                  <a:pt x="36182" y="44615"/>
                </a:lnTo>
                <a:lnTo>
                  <a:pt x="38023" y="39444"/>
                </a:lnTo>
                <a:lnTo>
                  <a:pt x="43383" y="41043"/>
                </a:lnTo>
                <a:lnTo>
                  <a:pt x="239787" y="41043"/>
                </a:lnTo>
                <a:lnTo>
                  <a:pt x="242657" y="42886"/>
                </a:lnTo>
                <a:lnTo>
                  <a:pt x="260158" y="42886"/>
                </a:lnTo>
                <a:lnTo>
                  <a:pt x="254228" y="47915"/>
                </a:lnTo>
                <a:lnTo>
                  <a:pt x="252285" y="49137"/>
                </a:lnTo>
                <a:lnTo>
                  <a:pt x="253975" y="52032"/>
                </a:lnTo>
                <a:lnTo>
                  <a:pt x="260996" y="52032"/>
                </a:lnTo>
                <a:lnTo>
                  <a:pt x="260339" y="53812"/>
                </a:lnTo>
                <a:lnTo>
                  <a:pt x="254330" y="53812"/>
                </a:lnTo>
                <a:lnTo>
                  <a:pt x="248665" y="54810"/>
                </a:lnTo>
                <a:lnTo>
                  <a:pt x="249034" y="56807"/>
                </a:lnTo>
                <a:lnTo>
                  <a:pt x="250012" y="59170"/>
                </a:lnTo>
                <a:lnTo>
                  <a:pt x="249491" y="63560"/>
                </a:lnTo>
                <a:lnTo>
                  <a:pt x="247980" y="65582"/>
                </a:lnTo>
                <a:lnTo>
                  <a:pt x="247203" y="67268"/>
                </a:lnTo>
                <a:lnTo>
                  <a:pt x="247028" y="67268"/>
                </a:lnTo>
                <a:lnTo>
                  <a:pt x="245846" y="69048"/>
                </a:lnTo>
                <a:lnTo>
                  <a:pt x="249213" y="71795"/>
                </a:lnTo>
                <a:lnTo>
                  <a:pt x="244245" y="73898"/>
                </a:lnTo>
                <a:lnTo>
                  <a:pt x="244652" y="77568"/>
                </a:lnTo>
                <a:lnTo>
                  <a:pt x="242799" y="82102"/>
                </a:lnTo>
                <a:lnTo>
                  <a:pt x="240957" y="84303"/>
                </a:lnTo>
                <a:lnTo>
                  <a:pt x="240004" y="86839"/>
                </a:lnTo>
                <a:lnTo>
                  <a:pt x="238061" y="92135"/>
                </a:lnTo>
                <a:lnTo>
                  <a:pt x="235089" y="97573"/>
                </a:lnTo>
                <a:lnTo>
                  <a:pt x="235110" y="102361"/>
                </a:lnTo>
                <a:lnTo>
                  <a:pt x="7505" y="102361"/>
                </a:lnTo>
                <a:lnTo>
                  <a:pt x="0" y="106614"/>
                </a:lnTo>
                <a:close/>
              </a:path>
              <a:path w="262255" h="228600">
                <a:moveTo>
                  <a:pt x="254710" y="40789"/>
                </a:moveTo>
                <a:close/>
              </a:path>
              <a:path w="262255" h="228600">
                <a:moveTo>
                  <a:pt x="260158" y="42886"/>
                </a:moveTo>
                <a:lnTo>
                  <a:pt x="242657" y="42886"/>
                </a:lnTo>
                <a:lnTo>
                  <a:pt x="254710" y="40789"/>
                </a:lnTo>
                <a:lnTo>
                  <a:pt x="252399" y="42630"/>
                </a:lnTo>
                <a:lnTo>
                  <a:pt x="260414" y="42669"/>
                </a:lnTo>
                <a:lnTo>
                  <a:pt x="260158" y="42886"/>
                </a:lnTo>
                <a:close/>
              </a:path>
              <a:path w="262255" h="228600">
                <a:moveTo>
                  <a:pt x="260996" y="52032"/>
                </a:moveTo>
                <a:lnTo>
                  <a:pt x="253975" y="52032"/>
                </a:lnTo>
                <a:lnTo>
                  <a:pt x="262051" y="49173"/>
                </a:lnTo>
                <a:lnTo>
                  <a:pt x="260996" y="52032"/>
                </a:lnTo>
                <a:close/>
              </a:path>
              <a:path w="262255" h="228600">
                <a:moveTo>
                  <a:pt x="259435" y="56261"/>
                </a:moveTo>
                <a:lnTo>
                  <a:pt x="254330" y="53812"/>
                </a:lnTo>
                <a:lnTo>
                  <a:pt x="260339" y="53812"/>
                </a:lnTo>
                <a:lnTo>
                  <a:pt x="259435" y="56261"/>
                </a:lnTo>
                <a:close/>
              </a:path>
              <a:path w="262255" h="228600">
                <a:moveTo>
                  <a:pt x="247015" y="67677"/>
                </a:moveTo>
                <a:lnTo>
                  <a:pt x="247028" y="67268"/>
                </a:lnTo>
                <a:lnTo>
                  <a:pt x="247203" y="67268"/>
                </a:lnTo>
                <a:lnTo>
                  <a:pt x="247015" y="67677"/>
                </a:lnTo>
                <a:close/>
              </a:path>
              <a:path w="262255" h="228600">
                <a:moveTo>
                  <a:pt x="12915" y="121095"/>
                </a:moveTo>
                <a:lnTo>
                  <a:pt x="11620" y="117548"/>
                </a:lnTo>
                <a:lnTo>
                  <a:pt x="14935" y="109535"/>
                </a:lnTo>
                <a:lnTo>
                  <a:pt x="10071" y="106541"/>
                </a:lnTo>
                <a:lnTo>
                  <a:pt x="7505" y="102361"/>
                </a:lnTo>
                <a:lnTo>
                  <a:pt x="235110" y="102361"/>
                </a:lnTo>
                <a:lnTo>
                  <a:pt x="235140" y="109256"/>
                </a:lnTo>
                <a:lnTo>
                  <a:pt x="232865" y="113386"/>
                </a:lnTo>
                <a:lnTo>
                  <a:pt x="228003" y="118081"/>
                </a:lnTo>
                <a:lnTo>
                  <a:pt x="228073" y="119544"/>
                </a:lnTo>
                <a:lnTo>
                  <a:pt x="20535" y="119544"/>
                </a:lnTo>
                <a:lnTo>
                  <a:pt x="12915" y="121095"/>
                </a:lnTo>
                <a:close/>
              </a:path>
              <a:path w="262255" h="228600">
                <a:moveTo>
                  <a:pt x="38036" y="131358"/>
                </a:moveTo>
                <a:lnTo>
                  <a:pt x="34747" y="125436"/>
                </a:lnTo>
                <a:lnTo>
                  <a:pt x="32067" y="124728"/>
                </a:lnTo>
                <a:lnTo>
                  <a:pt x="29794" y="124244"/>
                </a:lnTo>
                <a:lnTo>
                  <a:pt x="24193" y="122366"/>
                </a:lnTo>
                <a:lnTo>
                  <a:pt x="20535" y="119544"/>
                </a:lnTo>
                <a:lnTo>
                  <a:pt x="228073" y="119544"/>
                </a:lnTo>
                <a:lnTo>
                  <a:pt x="227093" y="125436"/>
                </a:lnTo>
                <a:lnTo>
                  <a:pt x="226836" y="127035"/>
                </a:lnTo>
                <a:lnTo>
                  <a:pt x="43878" y="127035"/>
                </a:lnTo>
                <a:lnTo>
                  <a:pt x="38036" y="131358"/>
                </a:lnTo>
                <a:close/>
              </a:path>
              <a:path w="262255" h="228600">
                <a:moveTo>
                  <a:pt x="51066" y="133174"/>
                </a:moveTo>
                <a:lnTo>
                  <a:pt x="50633" y="127929"/>
                </a:lnTo>
                <a:lnTo>
                  <a:pt x="47320" y="127035"/>
                </a:lnTo>
                <a:lnTo>
                  <a:pt x="226836" y="127035"/>
                </a:lnTo>
                <a:lnTo>
                  <a:pt x="226619" y="128355"/>
                </a:lnTo>
                <a:lnTo>
                  <a:pt x="63333" y="128355"/>
                </a:lnTo>
                <a:lnTo>
                  <a:pt x="61229" y="128648"/>
                </a:lnTo>
                <a:lnTo>
                  <a:pt x="56121" y="128648"/>
                </a:lnTo>
                <a:lnTo>
                  <a:pt x="55676" y="129106"/>
                </a:lnTo>
                <a:lnTo>
                  <a:pt x="51066" y="133174"/>
                </a:lnTo>
                <a:close/>
              </a:path>
              <a:path w="262255" h="228600">
                <a:moveTo>
                  <a:pt x="65671" y="134490"/>
                </a:moveTo>
                <a:lnTo>
                  <a:pt x="63333" y="128355"/>
                </a:lnTo>
                <a:lnTo>
                  <a:pt x="226619" y="128355"/>
                </a:lnTo>
                <a:lnTo>
                  <a:pt x="226110" y="131345"/>
                </a:lnTo>
                <a:lnTo>
                  <a:pt x="223499" y="132014"/>
                </a:lnTo>
                <a:lnTo>
                  <a:pt x="70599" y="132014"/>
                </a:lnTo>
                <a:lnTo>
                  <a:pt x="66320" y="134253"/>
                </a:lnTo>
                <a:lnTo>
                  <a:pt x="65671" y="134490"/>
                </a:lnTo>
                <a:close/>
              </a:path>
              <a:path w="262255" h="228600">
                <a:moveTo>
                  <a:pt x="59664" y="128865"/>
                </a:moveTo>
                <a:lnTo>
                  <a:pt x="56121" y="128648"/>
                </a:lnTo>
                <a:lnTo>
                  <a:pt x="61229" y="128648"/>
                </a:lnTo>
                <a:lnTo>
                  <a:pt x="59664" y="128865"/>
                </a:lnTo>
                <a:close/>
              </a:path>
              <a:path w="262255" h="228600">
                <a:moveTo>
                  <a:pt x="82842" y="146073"/>
                </a:moveTo>
                <a:lnTo>
                  <a:pt x="80135" y="144243"/>
                </a:lnTo>
                <a:lnTo>
                  <a:pt x="70599" y="132014"/>
                </a:lnTo>
                <a:lnTo>
                  <a:pt x="223499" y="132014"/>
                </a:lnTo>
                <a:lnTo>
                  <a:pt x="220471" y="132790"/>
                </a:lnTo>
                <a:lnTo>
                  <a:pt x="222326" y="136256"/>
                </a:lnTo>
                <a:lnTo>
                  <a:pt x="84874" y="136256"/>
                </a:lnTo>
                <a:lnTo>
                  <a:pt x="82842" y="146073"/>
                </a:lnTo>
                <a:close/>
              </a:path>
              <a:path w="262255" h="228600">
                <a:moveTo>
                  <a:pt x="217212" y="144665"/>
                </a:moveTo>
                <a:lnTo>
                  <a:pt x="90385" y="144665"/>
                </a:lnTo>
                <a:lnTo>
                  <a:pt x="89814" y="140801"/>
                </a:lnTo>
                <a:lnTo>
                  <a:pt x="84874" y="136256"/>
                </a:lnTo>
                <a:lnTo>
                  <a:pt x="222326" y="136256"/>
                </a:lnTo>
                <a:lnTo>
                  <a:pt x="223786" y="138985"/>
                </a:lnTo>
                <a:lnTo>
                  <a:pt x="217212" y="144665"/>
                </a:lnTo>
                <a:close/>
              </a:path>
              <a:path w="262255" h="228600">
                <a:moveTo>
                  <a:pt x="86297" y="149515"/>
                </a:moveTo>
                <a:lnTo>
                  <a:pt x="85445" y="148181"/>
                </a:lnTo>
                <a:lnTo>
                  <a:pt x="84886" y="147672"/>
                </a:lnTo>
                <a:lnTo>
                  <a:pt x="85953" y="144553"/>
                </a:lnTo>
                <a:lnTo>
                  <a:pt x="90385" y="144665"/>
                </a:lnTo>
                <a:lnTo>
                  <a:pt x="217212" y="144665"/>
                </a:lnTo>
                <a:lnTo>
                  <a:pt x="220141" y="147319"/>
                </a:lnTo>
                <a:lnTo>
                  <a:pt x="220499" y="148541"/>
                </a:lnTo>
                <a:lnTo>
                  <a:pt x="91630" y="148541"/>
                </a:lnTo>
                <a:lnTo>
                  <a:pt x="86297" y="149515"/>
                </a:lnTo>
                <a:close/>
              </a:path>
              <a:path w="262255" h="228600">
                <a:moveTo>
                  <a:pt x="101182" y="208506"/>
                </a:moveTo>
                <a:lnTo>
                  <a:pt x="96710" y="206224"/>
                </a:lnTo>
                <a:lnTo>
                  <a:pt x="95262" y="204940"/>
                </a:lnTo>
                <a:lnTo>
                  <a:pt x="97803" y="201182"/>
                </a:lnTo>
                <a:lnTo>
                  <a:pt x="98717" y="199328"/>
                </a:lnTo>
                <a:lnTo>
                  <a:pt x="97803" y="195912"/>
                </a:lnTo>
                <a:lnTo>
                  <a:pt x="95440" y="194045"/>
                </a:lnTo>
                <a:lnTo>
                  <a:pt x="95313" y="189928"/>
                </a:lnTo>
                <a:lnTo>
                  <a:pt x="97574" y="187856"/>
                </a:lnTo>
                <a:lnTo>
                  <a:pt x="98258" y="183769"/>
                </a:lnTo>
                <a:lnTo>
                  <a:pt x="97370" y="181687"/>
                </a:lnTo>
                <a:lnTo>
                  <a:pt x="96304" y="176645"/>
                </a:lnTo>
                <a:lnTo>
                  <a:pt x="96010" y="173407"/>
                </a:lnTo>
                <a:lnTo>
                  <a:pt x="93471" y="167268"/>
                </a:lnTo>
                <a:lnTo>
                  <a:pt x="96483" y="166382"/>
                </a:lnTo>
                <a:lnTo>
                  <a:pt x="97268" y="164564"/>
                </a:lnTo>
                <a:lnTo>
                  <a:pt x="96443" y="161290"/>
                </a:lnTo>
                <a:lnTo>
                  <a:pt x="95872" y="158128"/>
                </a:lnTo>
                <a:lnTo>
                  <a:pt x="93548" y="151535"/>
                </a:lnTo>
                <a:lnTo>
                  <a:pt x="91630" y="148541"/>
                </a:lnTo>
                <a:lnTo>
                  <a:pt x="220499" y="148541"/>
                </a:lnTo>
                <a:lnTo>
                  <a:pt x="221043" y="150395"/>
                </a:lnTo>
                <a:lnTo>
                  <a:pt x="216184" y="155642"/>
                </a:lnTo>
                <a:lnTo>
                  <a:pt x="212161" y="161337"/>
                </a:lnTo>
                <a:lnTo>
                  <a:pt x="209008" y="167581"/>
                </a:lnTo>
                <a:lnTo>
                  <a:pt x="206755" y="174474"/>
                </a:lnTo>
                <a:lnTo>
                  <a:pt x="205384" y="179931"/>
                </a:lnTo>
                <a:lnTo>
                  <a:pt x="205168" y="186499"/>
                </a:lnTo>
                <a:lnTo>
                  <a:pt x="197610" y="191285"/>
                </a:lnTo>
                <a:lnTo>
                  <a:pt x="197573" y="194604"/>
                </a:lnTo>
                <a:lnTo>
                  <a:pt x="195389" y="200302"/>
                </a:lnTo>
                <a:lnTo>
                  <a:pt x="194665" y="203718"/>
                </a:lnTo>
                <a:lnTo>
                  <a:pt x="194175" y="204215"/>
                </a:lnTo>
                <a:lnTo>
                  <a:pt x="103644" y="204215"/>
                </a:lnTo>
                <a:lnTo>
                  <a:pt x="103314" y="204340"/>
                </a:lnTo>
                <a:lnTo>
                  <a:pt x="102781" y="204395"/>
                </a:lnTo>
                <a:lnTo>
                  <a:pt x="102196" y="206844"/>
                </a:lnTo>
                <a:lnTo>
                  <a:pt x="101182" y="208506"/>
                </a:lnTo>
                <a:close/>
              </a:path>
              <a:path w="262255" h="228600">
                <a:moveTo>
                  <a:pt x="106793" y="211253"/>
                </a:moveTo>
                <a:lnTo>
                  <a:pt x="106935" y="211135"/>
                </a:lnTo>
                <a:lnTo>
                  <a:pt x="103224" y="210068"/>
                </a:lnTo>
                <a:lnTo>
                  <a:pt x="105968" y="205927"/>
                </a:lnTo>
                <a:lnTo>
                  <a:pt x="103644" y="204215"/>
                </a:lnTo>
                <a:lnTo>
                  <a:pt x="194175" y="204215"/>
                </a:lnTo>
                <a:lnTo>
                  <a:pt x="188877" y="209585"/>
                </a:lnTo>
                <a:lnTo>
                  <a:pt x="112318" y="209585"/>
                </a:lnTo>
                <a:lnTo>
                  <a:pt x="109613" y="210453"/>
                </a:lnTo>
                <a:lnTo>
                  <a:pt x="106793" y="211253"/>
                </a:lnTo>
                <a:close/>
              </a:path>
              <a:path w="262255" h="228600">
                <a:moveTo>
                  <a:pt x="117106" y="220512"/>
                </a:moveTo>
                <a:lnTo>
                  <a:pt x="115726" y="217752"/>
                </a:lnTo>
                <a:lnTo>
                  <a:pt x="114426" y="215762"/>
                </a:lnTo>
                <a:lnTo>
                  <a:pt x="112318" y="209585"/>
                </a:lnTo>
                <a:lnTo>
                  <a:pt x="188877" y="209585"/>
                </a:lnTo>
                <a:lnTo>
                  <a:pt x="186931" y="211557"/>
                </a:lnTo>
                <a:lnTo>
                  <a:pt x="183723" y="217765"/>
                </a:lnTo>
                <a:lnTo>
                  <a:pt x="182390" y="219699"/>
                </a:lnTo>
                <a:lnTo>
                  <a:pt x="122250" y="219699"/>
                </a:lnTo>
                <a:lnTo>
                  <a:pt x="117106" y="220512"/>
                </a:lnTo>
                <a:close/>
              </a:path>
              <a:path w="262255" h="228600">
                <a:moveTo>
                  <a:pt x="126822" y="223631"/>
                </a:moveTo>
                <a:lnTo>
                  <a:pt x="122250" y="219699"/>
                </a:lnTo>
                <a:lnTo>
                  <a:pt x="182390" y="219699"/>
                </a:lnTo>
                <a:lnTo>
                  <a:pt x="180158" y="222936"/>
                </a:lnTo>
                <a:lnTo>
                  <a:pt x="137985" y="222936"/>
                </a:lnTo>
                <a:lnTo>
                  <a:pt x="126822" y="223631"/>
                </a:lnTo>
                <a:close/>
              </a:path>
              <a:path w="262255" h="228600">
                <a:moveTo>
                  <a:pt x="154101" y="226998"/>
                </a:moveTo>
                <a:lnTo>
                  <a:pt x="143471" y="225057"/>
                </a:lnTo>
                <a:lnTo>
                  <a:pt x="137985" y="222936"/>
                </a:lnTo>
                <a:lnTo>
                  <a:pt x="180158" y="222936"/>
                </a:lnTo>
                <a:lnTo>
                  <a:pt x="180000" y="223166"/>
                </a:lnTo>
                <a:lnTo>
                  <a:pt x="158699" y="223166"/>
                </a:lnTo>
                <a:lnTo>
                  <a:pt x="154101" y="226998"/>
                </a:lnTo>
                <a:close/>
              </a:path>
              <a:path w="262255" h="228600">
                <a:moveTo>
                  <a:pt x="169544" y="228257"/>
                </a:moveTo>
                <a:lnTo>
                  <a:pt x="158699" y="223166"/>
                </a:lnTo>
                <a:lnTo>
                  <a:pt x="180000" y="223166"/>
                </a:lnTo>
                <a:lnTo>
                  <a:pt x="179679" y="223631"/>
                </a:lnTo>
                <a:lnTo>
                  <a:pt x="174739" y="223811"/>
                </a:lnTo>
                <a:lnTo>
                  <a:pt x="169544" y="228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41012" y="7570458"/>
            <a:ext cx="241935" cy="222250"/>
          </a:xfrm>
          <a:custGeom>
            <a:avLst/>
            <a:gdLst/>
            <a:ahLst/>
            <a:cxnLst/>
            <a:rect l="l" t="t" r="r" b="b"/>
            <a:pathLst>
              <a:path w="241934" h="222250">
                <a:moveTo>
                  <a:pt x="67007" y="11987"/>
                </a:moveTo>
                <a:lnTo>
                  <a:pt x="41724" y="11987"/>
                </a:lnTo>
                <a:lnTo>
                  <a:pt x="44048" y="8670"/>
                </a:lnTo>
                <a:lnTo>
                  <a:pt x="44632" y="3708"/>
                </a:lnTo>
                <a:lnTo>
                  <a:pt x="59872" y="0"/>
                </a:lnTo>
                <a:lnTo>
                  <a:pt x="57294" y="7832"/>
                </a:lnTo>
                <a:lnTo>
                  <a:pt x="65764" y="8315"/>
                </a:lnTo>
                <a:lnTo>
                  <a:pt x="67007" y="11987"/>
                </a:lnTo>
                <a:close/>
              </a:path>
              <a:path w="241934" h="222250">
                <a:moveTo>
                  <a:pt x="36463" y="11116"/>
                </a:moveTo>
                <a:lnTo>
                  <a:pt x="36034" y="11045"/>
                </a:lnTo>
                <a:lnTo>
                  <a:pt x="36479" y="11069"/>
                </a:lnTo>
                <a:close/>
              </a:path>
              <a:path w="241934" h="222250">
                <a:moveTo>
                  <a:pt x="29760" y="11142"/>
                </a:moveTo>
                <a:lnTo>
                  <a:pt x="29964" y="11056"/>
                </a:lnTo>
                <a:lnTo>
                  <a:pt x="29760" y="11142"/>
                </a:lnTo>
                <a:close/>
              </a:path>
              <a:path w="241934" h="222250">
                <a:moveTo>
                  <a:pt x="72420" y="15528"/>
                </a:moveTo>
                <a:lnTo>
                  <a:pt x="34955" y="15528"/>
                </a:lnTo>
                <a:lnTo>
                  <a:pt x="36463" y="11116"/>
                </a:lnTo>
                <a:lnTo>
                  <a:pt x="41724" y="11987"/>
                </a:lnTo>
                <a:lnTo>
                  <a:pt x="67007" y="11987"/>
                </a:lnTo>
                <a:lnTo>
                  <a:pt x="67501" y="13444"/>
                </a:lnTo>
                <a:lnTo>
                  <a:pt x="72420" y="15528"/>
                </a:lnTo>
                <a:close/>
              </a:path>
              <a:path w="241934" h="222250">
                <a:moveTo>
                  <a:pt x="81676" y="25573"/>
                </a:moveTo>
                <a:lnTo>
                  <a:pt x="20566" y="25573"/>
                </a:lnTo>
                <a:lnTo>
                  <a:pt x="27870" y="22082"/>
                </a:lnTo>
                <a:lnTo>
                  <a:pt x="26865" y="17995"/>
                </a:lnTo>
                <a:lnTo>
                  <a:pt x="23842" y="13624"/>
                </a:lnTo>
                <a:lnTo>
                  <a:pt x="29760" y="11142"/>
                </a:lnTo>
                <a:lnTo>
                  <a:pt x="34955" y="15528"/>
                </a:lnTo>
                <a:lnTo>
                  <a:pt x="72420" y="15528"/>
                </a:lnTo>
                <a:lnTo>
                  <a:pt x="73765" y="16098"/>
                </a:lnTo>
                <a:lnTo>
                  <a:pt x="75747" y="16799"/>
                </a:lnTo>
                <a:lnTo>
                  <a:pt x="75201" y="22374"/>
                </a:lnTo>
                <a:lnTo>
                  <a:pt x="80648" y="23354"/>
                </a:lnTo>
                <a:lnTo>
                  <a:pt x="81676" y="25573"/>
                </a:lnTo>
                <a:close/>
              </a:path>
              <a:path w="241934" h="222250">
                <a:moveTo>
                  <a:pt x="67535" y="13456"/>
                </a:moveTo>
                <a:close/>
              </a:path>
              <a:path w="241934" h="222250">
                <a:moveTo>
                  <a:pt x="32936" y="112595"/>
                </a:moveTo>
                <a:lnTo>
                  <a:pt x="32096" y="105469"/>
                </a:lnTo>
                <a:lnTo>
                  <a:pt x="24719" y="98407"/>
                </a:lnTo>
                <a:lnTo>
                  <a:pt x="23576" y="91846"/>
                </a:lnTo>
                <a:lnTo>
                  <a:pt x="15841" y="83548"/>
                </a:lnTo>
                <a:lnTo>
                  <a:pt x="18000" y="77948"/>
                </a:lnTo>
                <a:lnTo>
                  <a:pt x="15473" y="73986"/>
                </a:lnTo>
                <a:lnTo>
                  <a:pt x="12655" y="73136"/>
                </a:lnTo>
                <a:lnTo>
                  <a:pt x="9871" y="72994"/>
                </a:lnTo>
                <a:lnTo>
                  <a:pt x="6429" y="70228"/>
                </a:lnTo>
                <a:lnTo>
                  <a:pt x="6024" y="67395"/>
                </a:lnTo>
                <a:lnTo>
                  <a:pt x="3281" y="63549"/>
                </a:lnTo>
                <a:lnTo>
                  <a:pt x="1427" y="61950"/>
                </a:lnTo>
                <a:lnTo>
                  <a:pt x="98" y="60548"/>
                </a:lnTo>
                <a:lnTo>
                  <a:pt x="0" y="60195"/>
                </a:lnTo>
                <a:lnTo>
                  <a:pt x="676" y="58812"/>
                </a:lnTo>
                <a:lnTo>
                  <a:pt x="1706" y="57150"/>
                </a:lnTo>
                <a:lnTo>
                  <a:pt x="2938" y="53553"/>
                </a:lnTo>
                <a:lnTo>
                  <a:pt x="2519" y="50657"/>
                </a:lnTo>
                <a:lnTo>
                  <a:pt x="7586" y="47396"/>
                </a:lnTo>
                <a:lnTo>
                  <a:pt x="5415" y="40444"/>
                </a:lnTo>
                <a:lnTo>
                  <a:pt x="12997" y="39291"/>
                </a:lnTo>
                <a:lnTo>
                  <a:pt x="14394" y="35546"/>
                </a:lnTo>
                <a:lnTo>
                  <a:pt x="11334" y="30869"/>
                </a:lnTo>
                <a:lnTo>
                  <a:pt x="9758" y="28774"/>
                </a:lnTo>
                <a:lnTo>
                  <a:pt x="8234" y="26615"/>
                </a:lnTo>
                <a:lnTo>
                  <a:pt x="17315" y="21865"/>
                </a:lnTo>
                <a:lnTo>
                  <a:pt x="18432" y="23162"/>
                </a:lnTo>
                <a:lnTo>
                  <a:pt x="20566" y="25573"/>
                </a:lnTo>
                <a:lnTo>
                  <a:pt x="81676" y="25573"/>
                </a:lnTo>
                <a:lnTo>
                  <a:pt x="82199" y="26703"/>
                </a:lnTo>
                <a:lnTo>
                  <a:pt x="86323" y="33468"/>
                </a:lnTo>
                <a:lnTo>
                  <a:pt x="91602" y="38700"/>
                </a:lnTo>
                <a:lnTo>
                  <a:pt x="97935" y="42586"/>
                </a:lnTo>
                <a:lnTo>
                  <a:pt x="104917" y="45197"/>
                </a:lnTo>
                <a:lnTo>
                  <a:pt x="101897" y="49237"/>
                </a:lnTo>
                <a:lnTo>
                  <a:pt x="107485" y="52003"/>
                </a:lnTo>
                <a:lnTo>
                  <a:pt x="110558" y="56387"/>
                </a:lnTo>
                <a:lnTo>
                  <a:pt x="112412" y="62557"/>
                </a:lnTo>
                <a:lnTo>
                  <a:pt x="119017" y="62557"/>
                </a:lnTo>
                <a:lnTo>
                  <a:pt x="119854" y="64282"/>
                </a:lnTo>
                <a:lnTo>
                  <a:pt x="120553" y="67754"/>
                </a:lnTo>
                <a:lnTo>
                  <a:pt x="125341" y="68628"/>
                </a:lnTo>
                <a:lnTo>
                  <a:pt x="127767" y="70712"/>
                </a:lnTo>
                <a:lnTo>
                  <a:pt x="133305" y="76715"/>
                </a:lnTo>
                <a:lnTo>
                  <a:pt x="141293" y="76715"/>
                </a:lnTo>
                <a:lnTo>
                  <a:pt x="141457" y="77464"/>
                </a:lnTo>
                <a:lnTo>
                  <a:pt x="139552" y="80540"/>
                </a:lnTo>
                <a:lnTo>
                  <a:pt x="143997" y="88007"/>
                </a:lnTo>
                <a:lnTo>
                  <a:pt x="148108" y="88007"/>
                </a:lnTo>
                <a:lnTo>
                  <a:pt x="152709" y="93861"/>
                </a:lnTo>
                <a:lnTo>
                  <a:pt x="160049" y="93861"/>
                </a:lnTo>
                <a:lnTo>
                  <a:pt x="159250" y="101290"/>
                </a:lnTo>
                <a:lnTo>
                  <a:pt x="169484" y="111627"/>
                </a:lnTo>
                <a:lnTo>
                  <a:pt x="39904" y="111640"/>
                </a:lnTo>
                <a:lnTo>
                  <a:pt x="32936" y="112595"/>
                </a:lnTo>
                <a:close/>
              </a:path>
              <a:path w="241934" h="222250">
                <a:moveTo>
                  <a:pt x="105224" y="45312"/>
                </a:moveTo>
                <a:lnTo>
                  <a:pt x="104917" y="45197"/>
                </a:lnTo>
                <a:lnTo>
                  <a:pt x="105173" y="44853"/>
                </a:lnTo>
                <a:lnTo>
                  <a:pt x="105224" y="45312"/>
                </a:lnTo>
                <a:close/>
              </a:path>
              <a:path w="241934" h="222250">
                <a:moveTo>
                  <a:pt x="119017" y="62557"/>
                </a:moveTo>
                <a:lnTo>
                  <a:pt x="112412" y="62557"/>
                </a:lnTo>
                <a:lnTo>
                  <a:pt x="118559" y="61615"/>
                </a:lnTo>
                <a:lnTo>
                  <a:pt x="119017" y="62557"/>
                </a:lnTo>
                <a:close/>
              </a:path>
              <a:path w="241934" h="222250">
                <a:moveTo>
                  <a:pt x="141293" y="76715"/>
                </a:moveTo>
                <a:lnTo>
                  <a:pt x="133305" y="76715"/>
                </a:lnTo>
                <a:lnTo>
                  <a:pt x="136758" y="76212"/>
                </a:lnTo>
                <a:lnTo>
                  <a:pt x="140695" y="73986"/>
                </a:lnTo>
                <a:lnTo>
                  <a:pt x="141293" y="76715"/>
                </a:lnTo>
                <a:close/>
              </a:path>
              <a:path w="241934" h="222250">
                <a:moveTo>
                  <a:pt x="148108" y="88007"/>
                </a:moveTo>
                <a:lnTo>
                  <a:pt x="143997" y="88007"/>
                </a:lnTo>
                <a:lnTo>
                  <a:pt x="147909" y="87753"/>
                </a:lnTo>
                <a:lnTo>
                  <a:pt x="148108" y="88007"/>
                </a:lnTo>
                <a:close/>
              </a:path>
              <a:path w="241934" h="222250">
                <a:moveTo>
                  <a:pt x="160049" y="93861"/>
                </a:moveTo>
                <a:lnTo>
                  <a:pt x="152709" y="93861"/>
                </a:lnTo>
                <a:lnTo>
                  <a:pt x="156405" y="92608"/>
                </a:lnTo>
                <a:lnTo>
                  <a:pt x="160279" y="91728"/>
                </a:lnTo>
                <a:lnTo>
                  <a:pt x="160049" y="93861"/>
                </a:lnTo>
                <a:close/>
              </a:path>
              <a:path w="241934" h="222250">
                <a:moveTo>
                  <a:pt x="43209" y="120606"/>
                </a:moveTo>
                <a:lnTo>
                  <a:pt x="39997" y="111627"/>
                </a:lnTo>
                <a:lnTo>
                  <a:pt x="169496" y="111640"/>
                </a:lnTo>
                <a:lnTo>
                  <a:pt x="173283" y="115465"/>
                </a:lnTo>
                <a:lnTo>
                  <a:pt x="181301" y="115465"/>
                </a:lnTo>
                <a:lnTo>
                  <a:pt x="180789" y="116644"/>
                </a:lnTo>
                <a:lnTo>
                  <a:pt x="182084" y="117165"/>
                </a:lnTo>
                <a:lnTo>
                  <a:pt x="183558" y="117475"/>
                </a:lnTo>
                <a:lnTo>
                  <a:pt x="186208" y="119341"/>
                </a:lnTo>
                <a:lnTo>
                  <a:pt x="47744" y="119341"/>
                </a:lnTo>
                <a:lnTo>
                  <a:pt x="45483" y="120327"/>
                </a:lnTo>
                <a:lnTo>
                  <a:pt x="43209" y="120606"/>
                </a:lnTo>
                <a:close/>
              </a:path>
              <a:path w="241934" h="222250">
                <a:moveTo>
                  <a:pt x="181301" y="115465"/>
                </a:moveTo>
                <a:lnTo>
                  <a:pt x="173283" y="115465"/>
                </a:lnTo>
                <a:lnTo>
                  <a:pt x="182935" y="111640"/>
                </a:lnTo>
                <a:lnTo>
                  <a:pt x="181301" y="115465"/>
                </a:lnTo>
                <a:close/>
              </a:path>
              <a:path w="241934" h="222250">
                <a:moveTo>
                  <a:pt x="77132" y="156933"/>
                </a:moveTo>
                <a:lnTo>
                  <a:pt x="77349" y="152270"/>
                </a:lnTo>
                <a:lnTo>
                  <a:pt x="70732" y="148003"/>
                </a:lnTo>
                <a:lnTo>
                  <a:pt x="70363" y="141765"/>
                </a:lnTo>
                <a:lnTo>
                  <a:pt x="61662" y="137946"/>
                </a:lnTo>
                <a:lnTo>
                  <a:pt x="61231" y="133220"/>
                </a:lnTo>
                <a:lnTo>
                  <a:pt x="55758" y="130348"/>
                </a:lnTo>
                <a:lnTo>
                  <a:pt x="55578" y="126956"/>
                </a:lnTo>
                <a:lnTo>
                  <a:pt x="52900" y="123099"/>
                </a:lnTo>
                <a:lnTo>
                  <a:pt x="51198" y="121041"/>
                </a:lnTo>
                <a:lnTo>
                  <a:pt x="47744" y="119341"/>
                </a:lnTo>
                <a:lnTo>
                  <a:pt x="186208" y="119341"/>
                </a:lnTo>
                <a:lnTo>
                  <a:pt x="186656" y="119658"/>
                </a:lnTo>
                <a:lnTo>
                  <a:pt x="184396" y="123341"/>
                </a:lnTo>
                <a:lnTo>
                  <a:pt x="187671" y="124203"/>
                </a:lnTo>
                <a:lnTo>
                  <a:pt x="187469" y="124240"/>
                </a:lnTo>
                <a:lnTo>
                  <a:pt x="189946" y="124396"/>
                </a:lnTo>
                <a:lnTo>
                  <a:pt x="192803" y="124532"/>
                </a:lnTo>
                <a:lnTo>
                  <a:pt x="193413" y="127378"/>
                </a:lnTo>
                <a:lnTo>
                  <a:pt x="194480" y="132177"/>
                </a:lnTo>
                <a:lnTo>
                  <a:pt x="197947" y="134720"/>
                </a:lnTo>
                <a:lnTo>
                  <a:pt x="201147" y="137473"/>
                </a:lnTo>
                <a:lnTo>
                  <a:pt x="206903" y="137473"/>
                </a:lnTo>
                <a:lnTo>
                  <a:pt x="207027" y="144698"/>
                </a:lnTo>
                <a:lnTo>
                  <a:pt x="210571" y="144767"/>
                </a:lnTo>
                <a:lnTo>
                  <a:pt x="215346" y="144767"/>
                </a:lnTo>
                <a:lnTo>
                  <a:pt x="217924" y="147557"/>
                </a:lnTo>
                <a:lnTo>
                  <a:pt x="222803" y="147557"/>
                </a:lnTo>
                <a:lnTo>
                  <a:pt x="223055" y="148127"/>
                </a:lnTo>
                <a:lnTo>
                  <a:pt x="223257" y="149691"/>
                </a:lnTo>
                <a:lnTo>
                  <a:pt x="223639" y="156245"/>
                </a:lnTo>
                <a:lnTo>
                  <a:pt x="223841" y="156462"/>
                </a:lnTo>
                <a:lnTo>
                  <a:pt x="85031" y="156462"/>
                </a:lnTo>
                <a:lnTo>
                  <a:pt x="77132" y="156933"/>
                </a:lnTo>
                <a:close/>
              </a:path>
              <a:path w="241934" h="222250">
                <a:moveTo>
                  <a:pt x="206903" y="137473"/>
                </a:moveTo>
                <a:lnTo>
                  <a:pt x="201147" y="137473"/>
                </a:lnTo>
                <a:lnTo>
                  <a:pt x="206888" y="136550"/>
                </a:lnTo>
                <a:lnTo>
                  <a:pt x="206903" y="137473"/>
                </a:lnTo>
                <a:close/>
              </a:path>
              <a:path w="241934" h="222250">
                <a:moveTo>
                  <a:pt x="215346" y="144767"/>
                </a:moveTo>
                <a:lnTo>
                  <a:pt x="210571" y="144767"/>
                </a:lnTo>
                <a:lnTo>
                  <a:pt x="214406" y="143750"/>
                </a:lnTo>
                <a:lnTo>
                  <a:pt x="215346" y="144767"/>
                </a:lnTo>
                <a:close/>
              </a:path>
              <a:path w="241934" h="222250">
                <a:moveTo>
                  <a:pt x="222803" y="147557"/>
                </a:moveTo>
                <a:lnTo>
                  <a:pt x="217924" y="147557"/>
                </a:lnTo>
                <a:lnTo>
                  <a:pt x="221645" y="144928"/>
                </a:lnTo>
                <a:lnTo>
                  <a:pt x="222803" y="147557"/>
                </a:lnTo>
                <a:close/>
              </a:path>
              <a:path w="241934" h="222250">
                <a:moveTo>
                  <a:pt x="169537" y="222144"/>
                </a:moveTo>
                <a:lnTo>
                  <a:pt x="159288" y="218603"/>
                </a:lnTo>
                <a:lnTo>
                  <a:pt x="152493" y="215491"/>
                </a:lnTo>
                <a:lnTo>
                  <a:pt x="140136" y="206766"/>
                </a:lnTo>
                <a:lnTo>
                  <a:pt x="133963" y="201662"/>
                </a:lnTo>
                <a:lnTo>
                  <a:pt x="127488" y="196937"/>
                </a:lnTo>
                <a:lnTo>
                  <a:pt x="114484" y="188457"/>
                </a:lnTo>
                <a:lnTo>
                  <a:pt x="108715" y="183341"/>
                </a:lnTo>
                <a:lnTo>
                  <a:pt x="104500" y="176504"/>
                </a:lnTo>
                <a:lnTo>
                  <a:pt x="104221" y="175828"/>
                </a:lnTo>
                <a:lnTo>
                  <a:pt x="103421" y="175183"/>
                </a:lnTo>
                <a:lnTo>
                  <a:pt x="96207" y="172157"/>
                </a:lnTo>
                <a:lnTo>
                  <a:pt x="92421" y="166241"/>
                </a:lnTo>
                <a:lnTo>
                  <a:pt x="85336" y="160133"/>
                </a:lnTo>
                <a:lnTo>
                  <a:pt x="85031" y="156462"/>
                </a:lnTo>
                <a:lnTo>
                  <a:pt x="223841" y="156462"/>
                </a:lnTo>
                <a:lnTo>
                  <a:pt x="225010" y="157721"/>
                </a:lnTo>
                <a:lnTo>
                  <a:pt x="236947" y="157721"/>
                </a:lnTo>
                <a:lnTo>
                  <a:pt x="234955" y="161373"/>
                </a:lnTo>
                <a:lnTo>
                  <a:pt x="238801" y="161782"/>
                </a:lnTo>
                <a:lnTo>
                  <a:pt x="241419" y="163370"/>
                </a:lnTo>
                <a:lnTo>
                  <a:pt x="238244" y="170061"/>
                </a:lnTo>
                <a:lnTo>
                  <a:pt x="231513" y="174024"/>
                </a:lnTo>
                <a:lnTo>
                  <a:pt x="224071" y="186029"/>
                </a:lnTo>
                <a:lnTo>
                  <a:pt x="217949" y="187524"/>
                </a:lnTo>
                <a:lnTo>
                  <a:pt x="207878" y="192937"/>
                </a:lnTo>
                <a:lnTo>
                  <a:pt x="203091" y="195399"/>
                </a:lnTo>
                <a:lnTo>
                  <a:pt x="197388" y="201674"/>
                </a:lnTo>
                <a:lnTo>
                  <a:pt x="195623" y="204849"/>
                </a:lnTo>
                <a:lnTo>
                  <a:pt x="189071" y="206090"/>
                </a:lnTo>
                <a:lnTo>
                  <a:pt x="187711" y="208874"/>
                </a:lnTo>
                <a:lnTo>
                  <a:pt x="183520" y="215112"/>
                </a:lnTo>
                <a:lnTo>
                  <a:pt x="180256" y="217512"/>
                </a:lnTo>
                <a:lnTo>
                  <a:pt x="177271" y="220458"/>
                </a:lnTo>
                <a:lnTo>
                  <a:pt x="173920" y="220675"/>
                </a:lnTo>
                <a:lnTo>
                  <a:pt x="169537" y="222144"/>
                </a:lnTo>
                <a:close/>
              </a:path>
              <a:path w="241934" h="222250">
                <a:moveTo>
                  <a:pt x="236947" y="157721"/>
                </a:moveTo>
                <a:lnTo>
                  <a:pt x="225010" y="157721"/>
                </a:lnTo>
                <a:lnTo>
                  <a:pt x="232503" y="157516"/>
                </a:lnTo>
                <a:lnTo>
                  <a:pt x="234891" y="157212"/>
                </a:lnTo>
                <a:lnTo>
                  <a:pt x="237329" y="157020"/>
                </a:lnTo>
                <a:lnTo>
                  <a:pt x="236947" y="157721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341233" y="7497966"/>
            <a:ext cx="202565" cy="194310"/>
          </a:xfrm>
          <a:custGeom>
            <a:avLst/>
            <a:gdLst/>
            <a:ahLst/>
            <a:cxnLst/>
            <a:rect l="l" t="t" r="r" b="b"/>
            <a:pathLst>
              <a:path w="202565" h="194309">
                <a:moveTo>
                  <a:pt x="11328" y="28823"/>
                </a:moveTo>
                <a:lnTo>
                  <a:pt x="9182" y="28811"/>
                </a:lnTo>
                <a:lnTo>
                  <a:pt x="6551" y="27570"/>
                </a:lnTo>
                <a:lnTo>
                  <a:pt x="8014" y="21319"/>
                </a:lnTo>
                <a:lnTo>
                  <a:pt x="2451" y="19286"/>
                </a:lnTo>
                <a:lnTo>
                  <a:pt x="0" y="15491"/>
                </a:lnTo>
                <a:lnTo>
                  <a:pt x="4776" y="11224"/>
                </a:lnTo>
                <a:lnTo>
                  <a:pt x="3136" y="2561"/>
                </a:lnTo>
                <a:lnTo>
                  <a:pt x="10896" y="0"/>
                </a:lnTo>
                <a:lnTo>
                  <a:pt x="16243" y="2536"/>
                </a:lnTo>
                <a:lnTo>
                  <a:pt x="18884" y="9952"/>
                </a:lnTo>
                <a:lnTo>
                  <a:pt x="32542" y="9989"/>
                </a:lnTo>
                <a:lnTo>
                  <a:pt x="37566" y="13536"/>
                </a:lnTo>
                <a:lnTo>
                  <a:pt x="37350" y="13766"/>
                </a:lnTo>
                <a:lnTo>
                  <a:pt x="47393" y="24117"/>
                </a:lnTo>
                <a:lnTo>
                  <a:pt x="15582" y="24117"/>
                </a:lnTo>
                <a:lnTo>
                  <a:pt x="12001" y="27099"/>
                </a:lnTo>
                <a:lnTo>
                  <a:pt x="11328" y="28823"/>
                </a:lnTo>
                <a:close/>
              </a:path>
              <a:path w="202565" h="194309">
                <a:moveTo>
                  <a:pt x="32542" y="9989"/>
                </a:moveTo>
                <a:lnTo>
                  <a:pt x="26708" y="9989"/>
                </a:lnTo>
                <a:lnTo>
                  <a:pt x="24523" y="1978"/>
                </a:lnTo>
                <a:lnTo>
                  <a:pt x="32842" y="1228"/>
                </a:lnTo>
                <a:lnTo>
                  <a:pt x="29794" y="8049"/>
                </a:lnTo>
                <a:lnTo>
                  <a:pt x="32542" y="9989"/>
                </a:lnTo>
                <a:close/>
              </a:path>
              <a:path w="202565" h="194309">
                <a:moveTo>
                  <a:pt x="122432" y="102158"/>
                </a:moveTo>
                <a:lnTo>
                  <a:pt x="87541" y="102158"/>
                </a:lnTo>
                <a:lnTo>
                  <a:pt x="84074" y="96862"/>
                </a:lnTo>
                <a:lnTo>
                  <a:pt x="79679" y="92379"/>
                </a:lnTo>
                <a:lnTo>
                  <a:pt x="71842" y="83412"/>
                </a:lnTo>
                <a:lnTo>
                  <a:pt x="64477" y="82532"/>
                </a:lnTo>
                <a:lnTo>
                  <a:pt x="64020" y="74395"/>
                </a:lnTo>
                <a:lnTo>
                  <a:pt x="62484" y="73571"/>
                </a:lnTo>
                <a:lnTo>
                  <a:pt x="61569" y="72807"/>
                </a:lnTo>
                <a:lnTo>
                  <a:pt x="59142" y="70712"/>
                </a:lnTo>
                <a:lnTo>
                  <a:pt x="56819" y="68529"/>
                </a:lnTo>
                <a:lnTo>
                  <a:pt x="54255" y="66619"/>
                </a:lnTo>
                <a:lnTo>
                  <a:pt x="47496" y="61671"/>
                </a:lnTo>
                <a:lnTo>
                  <a:pt x="43827" y="52890"/>
                </a:lnTo>
                <a:lnTo>
                  <a:pt x="34072" y="50707"/>
                </a:lnTo>
                <a:lnTo>
                  <a:pt x="33362" y="49833"/>
                </a:lnTo>
                <a:lnTo>
                  <a:pt x="31291" y="42844"/>
                </a:lnTo>
                <a:lnTo>
                  <a:pt x="25577" y="40053"/>
                </a:lnTo>
                <a:lnTo>
                  <a:pt x="21412" y="36611"/>
                </a:lnTo>
                <a:lnTo>
                  <a:pt x="21424" y="29269"/>
                </a:lnTo>
                <a:lnTo>
                  <a:pt x="21196" y="28432"/>
                </a:lnTo>
                <a:lnTo>
                  <a:pt x="19481" y="24786"/>
                </a:lnTo>
                <a:lnTo>
                  <a:pt x="15582" y="24117"/>
                </a:lnTo>
                <a:lnTo>
                  <a:pt x="47393" y="24117"/>
                </a:lnTo>
                <a:lnTo>
                  <a:pt x="73875" y="51786"/>
                </a:lnTo>
                <a:lnTo>
                  <a:pt x="85788" y="62402"/>
                </a:lnTo>
                <a:lnTo>
                  <a:pt x="99606" y="77619"/>
                </a:lnTo>
                <a:lnTo>
                  <a:pt x="109551" y="85657"/>
                </a:lnTo>
                <a:lnTo>
                  <a:pt x="113106" y="91287"/>
                </a:lnTo>
                <a:lnTo>
                  <a:pt x="120067" y="99033"/>
                </a:lnTo>
                <a:lnTo>
                  <a:pt x="122432" y="102158"/>
                </a:lnTo>
                <a:close/>
              </a:path>
              <a:path w="202565" h="194309">
                <a:moveTo>
                  <a:pt x="91222" y="115261"/>
                </a:moveTo>
                <a:lnTo>
                  <a:pt x="92392" y="107082"/>
                </a:lnTo>
                <a:lnTo>
                  <a:pt x="87490" y="102133"/>
                </a:lnTo>
                <a:lnTo>
                  <a:pt x="122432" y="102158"/>
                </a:lnTo>
                <a:lnTo>
                  <a:pt x="122555" y="102320"/>
                </a:lnTo>
                <a:lnTo>
                  <a:pt x="127965" y="103107"/>
                </a:lnTo>
                <a:lnTo>
                  <a:pt x="129386" y="104391"/>
                </a:lnTo>
                <a:lnTo>
                  <a:pt x="129895" y="110790"/>
                </a:lnTo>
                <a:lnTo>
                  <a:pt x="134518" y="112073"/>
                </a:lnTo>
                <a:lnTo>
                  <a:pt x="135799" y="112824"/>
                </a:lnTo>
                <a:lnTo>
                  <a:pt x="98310" y="112824"/>
                </a:lnTo>
                <a:lnTo>
                  <a:pt x="91222" y="115261"/>
                </a:lnTo>
                <a:close/>
              </a:path>
              <a:path w="202565" h="194309">
                <a:moveTo>
                  <a:pt x="110782" y="145529"/>
                </a:moveTo>
                <a:lnTo>
                  <a:pt x="107137" y="144512"/>
                </a:lnTo>
                <a:lnTo>
                  <a:pt x="111353" y="136283"/>
                </a:lnTo>
                <a:lnTo>
                  <a:pt x="103505" y="129269"/>
                </a:lnTo>
                <a:lnTo>
                  <a:pt x="108610" y="122869"/>
                </a:lnTo>
                <a:lnTo>
                  <a:pt x="98678" y="119974"/>
                </a:lnTo>
                <a:lnTo>
                  <a:pt x="100063" y="114033"/>
                </a:lnTo>
                <a:lnTo>
                  <a:pt x="98920" y="113370"/>
                </a:lnTo>
                <a:lnTo>
                  <a:pt x="98310" y="112824"/>
                </a:lnTo>
                <a:lnTo>
                  <a:pt x="135799" y="112824"/>
                </a:lnTo>
                <a:lnTo>
                  <a:pt x="138137" y="114194"/>
                </a:lnTo>
                <a:lnTo>
                  <a:pt x="138038" y="115261"/>
                </a:lnTo>
                <a:lnTo>
                  <a:pt x="137950" y="116569"/>
                </a:lnTo>
                <a:lnTo>
                  <a:pt x="138887" y="120650"/>
                </a:lnTo>
                <a:lnTo>
                  <a:pt x="144844" y="120650"/>
                </a:lnTo>
                <a:lnTo>
                  <a:pt x="144539" y="126782"/>
                </a:lnTo>
                <a:lnTo>
                  <a:pt x="149927" y="126782"/>
                </a:lnTo>
                <a:lnTo>
                  <a:pt x="153987" y="131521"/>
                </a:lnTo>
                <a:lnTo>
                  <a:pt x="155765" y="133870"/>
                </a:lnTo>
                <a:lnTo>
                  <a:pt x="161455" y="137245"/>
                </a:lnTo>
                <a:lnTo>
                  <a:pt x="162590" y="140190"/>
                </a:lnTo>
                <a:lnTo>
                  <a:pt x="117030" y="140190"/>
                </a:lnTo>
                <a:lnTo>
                  <a:pt x="112598" y="143631"/>
                </a:lnTo>
                <a:lnTo>
                  <a:pt x="110782" y="145529"/>
                </a:lnTo>
                <a:close/>
              </a:path>
              <a:path w="202565" h="194309">
                <a:moveTo>
                  <a:pt x="144844" y="120650"/>
                </a:moveTo>
                <a:lnTo>
                  <a:pt x="138887" y="120650"/>
                </a:lnTo>
                <a:lnTo>
                  <a:pt x="145046" y="116569"/>
                </a:lnTo>
                <a:lnTo>
                  <a:pt x="144844" y="120650"/>
                </a:lnTo>
                <a:close/>
              </a:path>
              <a:path w="202565" h="194309">
                <a:moveTo>
                  <a:pt x="149927" y="126782"/>
                </a:moveTo>
                <a:lnTo>
                  <a:pt x="144539" y="126782"/>
                </a:lnTo>
                <a:lnTo>
                  <a:pt x="149720" y="126541"/>
                </a:lnTo>
                <a:lnTo>
                  <a:pt x="149927" y="126782"/>
                </a:lnTo>
                <a:close/>
              </a:path>
              <a:path w="202565" h="194309">
                <a:moveTo>
                  <a:pt x="171894" y="140974"/>
                </a:moveTo>
                <a:lnTo>
                  <a:pt x="172669" y="139824"/>
                </a:lnTo>
                <a:lnTo>
                  <a:pt x="176530" y="138007"/>
                </a:lnTo>
                <a:lnTo>
                  <a:pt x="176403" y="138503"/>
                </a:lnTo>
                <a:lnTo>
                  <a:pt x="171894" y="140974"/>
                </a:lnTo>
                <a:close/>
              </a:path>
              <a:path w="202565" h="194309">
                <a:moveTo>
                  <a:pt x="114047" y="153212"/>
                </a:moveTo>
                <a:lnTo>
                  <a:pt x="120967" y="143954"/>
                </a:lnTo>
                <a:lnTo>
                  <a:pt x="119200" y="140940"/>
                </a:lnTo>
                <a:lnTo>
                  <a:pt x="117030" y="140190"/>
                </a:lnTo>
                <a:lnTo>
                  <a:pt x="162590" y="140190"/>
                </a:lnTo>
                <a:lnTo>
                  <a:pt x="162915" y="141033"/>
                </a:lnTo>
                <a:lnTo>
                  <a:pt x="165417" y="144524"/>
                </a:lnTo>
                <a:lnTo>
                  <a:pt x="169710" y="144524"/>
                </a:lnTo>
                <a:lnTo>
                  <a:pt x="168262" y="147253"/>
                </a:lnTo>
                <a:lnTo>
                  <a:pt x="168922" y="147712"/>
                </a:lnTo>
                <a:lnTo>
                  <a:pt x="124942" y="147712"/>
                </a:lnTo>
                <a:lnTo>
                  <a:pt x="114047" y="153212"/>
                </a:lnTo>
                <a:close/>
              </a:path>
              <a:path w="202565" h="194309">
                <a:moveTo>
                  <a:pt x="169710" y="144524"/>
                </a:moveTo>
                <a:lnTo>
                  <a:pt x="165417" y="144524"/>
                </a:lnTo>
                <a:lnTo>
                  <a:pt x="171894" y="140974"/>
                </a:lnTo>
                <a:lnTo>
                  <a:pt x="170473" y="143085"/>
                </a:lnTo>
                <a:lnTo>
                  <a:pt x="169710" y="144524"/>
                </a:lnTo>
                <a:close/>
              </a:path>
              <a:path w="202565" h="194309">
                <a:moveTo>
                  <a:pt x="148729" y="180529"/>
                </a:moveTo>
                <a:lnTo>
                  <a:pt x="144792" y="175995"/>
                </a:lnTo>
                <a:lnTo>
                  <a:pt x="143916" y="174035"/>
                </a:lnTo>
                <a:lnTo>
                  <a:pt x="144664" y="171432"/>
                </a:lnTo>
                <a:lnTo>
                  <a:pt x="146455" y="170432"/>
                </a:lnTo>
                <a:lnTo>
                  <a:pt x="147662" y="169223"/>
                </a:lnTo>
                <a:lnTo>
                  <a:pt x="146697" y="168021"/>
                </a:lnTo>
                <a:lnTo>
                  <a:pt x="146127" y="166700"/>
                </a:lnTo>
                <a:lnTo>
                  <a:pt x="140614" y="163977"/>
                </a:lnTo>
                <a:lnTo>
                  <a:pt x="136003" y="161974"/>
                </a:lnTo>
                <a:lnTo>
                  <a:pt x="130898" y="159661"/>
                </a:lnTo>
                <a:lnTo>
                  <a:pt x="128765" y="156375"/>
                </a:lnTo>
                <a:lnTo>
                  <a:pt x="131190" y="150136"/>
                </a:lnTo>
                <a:lnTo>
                  <a:pt x="124942" y="147712"/>
                </a:lnTo>
                <a:lnTo>
                  <a:pt x="168922" y="147712"/>
                </a:lnTo>
                <a:lnTo>
                  <a:pt x="171907" y="149783"/>
                </a:lnTo>
                <a:lnTo>
                  <a:pt x="175069" y="153120"/>
                </a:lnTo>
                <a:lnTo>
                  <a:pt x="181838" y="155129"/>
                </a:lnTo>
                <a:lnTo>
                  <a:pt x="183667" y="156611"/>
                </a:lnTo>
                <a:lnTo>
                  <a:pt x="187655" y="160425"/>
                </a:lnTo>
                <a:lnTo>
                  <a:pt x="189381" y="163041"/>
                </a:lnTo>
                <a:lnTo>
                  <a:pt x="194259" y="165261"/>
                </a:lnTo>
                <a:lnTo>
                  <a:pt x="201218" y="165261"/>
                </a:lnTo>
                <a:lnTo>
                  <a:pt x="202411" y="165379"/>
                </a:lnTo>
                <a:lnTo>
                  <a:pt x="194856" y="170544"/>
                </a:lnTo>
                <a:lnTo>
                  <a:pt x="196249" y="175412"/>
                </a:lnTo>
                <a:lnTo>
                  <a:pt x="153022" y="175412"/>
                </a:lnTo>
                <a:lnTo>
                  <a:pt x="150380" y="176479"/>
                </a:lnTo>
                <a:lnTo>
                  <a:pt x="148729" y="180529"/>
                </a:lnTo>
                <a:close/>
              </a:path>
              <a:path w="202565" h="194309">
                <a:moveTo>
                  <a:pt x="201218" y="165261"/>
                </a:moveTo>
                <a:lnTo>
                  <a:pt x="194259" y="165261"/>
                </a:lnTo>
                <a:lnTo>
                  <a:pt x="197396" y="164882"/>
                </a:lnTo>
                <a:lnTo>
                  <a:pt x="201218" y="165261"/>
                </a:lnTo>
                <a:close/>
              </a:path>
              <a:path w="202565" h="194309">
                <a:moveTo>
                  <a:pt x="153542" y="183269"/>
                </a:moveTo>
                <a:lnTo>
                  <a:pt x="151636" y="181850"/>
                </a:lnTo>
                <a:lnTo>
                  <a:pt x="151580" y="181049"/>
                </a:lnTo>
                <a:lnTo>
                  <a:pt x="151688" y="179257"/>
                </a:lnTo>
                <a:lnTo>
                  <a:pt x="152438" y="177477"/>
                </a:lnTo>
                <a:lnTo>
                  <a:pt x="153022" y="175412"/>
                </a:lnTo>
                <a:lnTo>
                  <a:pt x="196249" y="175412"/>
                </a:lnTo>
                <a:lnTo>
                  <a:pt x="196684" y="176932"/>
                </a:lnTo>
                <a:lnTo>
                  <a:pt x="196847" y="181049"/>
                </a:lnTo>
                <a:lnTo>
                  <a:pt x="156159" y="181049"/>
                </a:lnTo>
                <a:lnTo>
                  <a:pt x="153542" y="183269"/>
                </a:lnTo>
                <a:close/>
              </a:path>
              <a:path w="202565" h="194309">
                <a:moveTo>
                  <a:pt x="167092" y="193979"/>
                </a:moveTo>
                <a:lnTo>
                  <a:pt x="165595" y="191653"/>
                </a:lnTo>
                <a:lnTo>
                  <a:pt x="164719" y="189966"/>
                </a:lnTo>
                <a:lnTo>
                  <a:pt x="162280" y="187058"/>
                </a:lnTo>
                <a:lnTo>
                  <a:pt x="160375" y="186053"/>
                </a:lnTo>
                <a:lnTo>
                  <a:pt x="157734" y="181850"/>
                </a:lnTo>
                <a:lnTo>
                  <a:pt x="156159" y="181049"/>
                </a:lnTo>
                <a:lnTo>
                  <a:pt x="196847" y="181049"/>
                </a:lnTo>
                <a:lnTo>
                  <a:pt x="196913" y="182711"/>
                </a:lnTo>
                <a:lnTo>
                  <a:pt x="195224" y="184274"/>
                </a:lnTo>
                <a:lnTo>
                  <a:pt x="174294" y="184274"/>
                </a:lnTo>
                <a:lnTo>
                  <a:pt x="171208" y="190190"/>
                </a:lnTo>
                <a:lnTo>
                  <a:pt x="167092" y="193979"/>
                </a:lnTo>
                <a:close/>
              </a:path>
              <a:path w="202565" h="194309">
                <a:moveTo>
                  <a:pt x="181533" y="190153"/>
                </a:moveTo>
                <a:lnTo>
                  <a:pt x="181041" y="187058"/>
                </a:lnTo>
                <a:lnTo>
                  <a:pt x="174294" y="184274"/>
                </a:lnTo>
                <a:lnTo>
                  <a:pt x="195224" y="184274"/>
                </a:lnTo>
                <a:lnTo>
                  <a:pt x="192289" y="186990"/>
                </a:lnTo>
                <a:lnTo>
                  <a:pt x="186982" y="188503"/>
                </a:lnTo>
                <a:lnTo>
                  <a:pt x="181533" y="190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307146" y="7522362"/>
            <a:ext cx="193040" cy="190500"/>
          </a:xfrm>
          <a:custGeom>
            <a:avLst/>
            <a:gdLst/>
            <a:ahLst/>
            <a:cxnLst/>
            <a:rect l="l" t="t" r="r" b="b"/>
            <a:pathLst>
              <a:path w="193040" h="190500">
                <a:moveTo>
                  <a:pt x="3924" y="33524"/>
                </a:moveTo>
                <a:lnTo>
                  <a:pt x="2171" y="31521"/>
                </a:lnTo>
                <a:lnTo>
                  <a:pt x="479" y="30247"/>
                </a:lnTo>
                <a:lnTo>
                  <a:pt x="10490" y="28383"/>
                </a:lnTo>
                <a:lnTo>
                  <a:pt x="11328" y="27148"/>
                </a:lnTo>
                <a:lnTo>
                  <a:pt x="10731" y="14225"/>
                </a:lnTo>
                <a:lnTo>
                  <a:pt x="4305" y="12142"/>
                </a:lnTo>
                <a:lnTo>
                  <a:pt x="3644" y="3466"/>
                </a:lnTo>
                <a:lnTo>
                  <a:pt x="11117" y="1035"/>
                </a:lnTo>
                <a:lnTo>
                  <a:pt x="18408" y="0"/>
                </a:lnTo>
                <a:lnTo>
                  <a:pt x="25576" y="862"/>
                </a:lnTo>
                <a:lnTo>
                  <a:pt x="32677" y="4123"/>
                </a:lnTo>
                <a:lnTo>
                  <a:pt x="32359" y="9432"/>
                </a:lnTo>
                <a:lnTo>
                  <a:pt x="38596" y="10473"/>
                </a:lnTo>
                <a:lnTo>
                  <a:pt x="39039" y="16556"/>
                </a:lnTo>
                <a:lnTo>
                  <a:pt x="50314" y="16556"/>
                </a:lnTo>
                <a:lnTo>
                  <a:pt x="51091" y="21462"/>
                </a:lnTo>
                <a:lnTo>
                  <a:pt x="44410" y="21462"/>
                </a:lnTo>
                <a:lnTo>
                  <a:pt x="43675" y="24407"/>
                </a:lnTo>
                <a:lnTo>
                  <a:pt x="44450" y="26683"/>
                </a:lnTo>
                <a:lnTo>
                  <a:pt x="47262" y="31749"/>
                </a:lnTo>
                <a:lnTo>
                  <a:pt x="10769" y="31749"/>
                </a:lnTo>
                <a:lnTo>
                  <a:pt x="3924" y="33524"/>
                </a:lnTo>
                <a:close/>
              </a:path>
              <a:path w="193040" h="190500">
                <a:moveTo>
                  <a:pt x="50314" y="16556"/>
                </a:moveTo>
                <a:lnTo>
                  <a:pt x="39039" y="16556"/>
                </a:lnTo>
                <a:lnTo>
                  <a:pt x="50114" y="15291"/>
                </a:lnTo>
                <a:lnTo>
                  <a:pt x="50314" y="16556"/>
                </a:lnTo>
                <a:close/>
              </a:path>
              <a:path w="193040" h="190500">
                <a:moveTo>
                  <a:pt x="59484" y="34621"/>
                </a:moveTo>
                <a:lnTo>
                  <a:pt x="48856" y="34621"/>
                </a:lnTo>
                <a:lnTo>
                  <a:pt x="55004" y="31967"/>
                </a:lnTo>
                <a:lnTo>
                  <a:pt x="54521" y="21462"/>
                </a:lnTo>
                <a:lnTo>
                  <a:pt x="55346" y="20277"/>
                </a:lnTo>
                <a:lnTo>
                  <a:pt x="62953" y="20662"/>
                </a:lnTo>
                <a:lnTo>
                  <a:pt x="62052" y="23403"/>
                </a:lnTo>
                <a:lnTo>
                  <a:pt x="61010" y="25933"/>
                </a:lnTo>
                <a:lnTo>
                  <a:pt x="59804" y="31099"/>
                </a:lnTo>
                <a:lnTo>
                  <a:pt x="59613" y="33728"/>
                </a:lnTo>
                <a:lnTo>
                  <a:pt x="59484" y="34621"/>
                </a:lnTo>
                <a:close/>
              </a:path>
              <a:path w="193040" h="190500">
                <a:moveTo>
                  <a:pt x="51296" y="21716"/>
                </a:moveTo>
                <a:lnTo>
                  <a:pt x="44410" y="21462"/>
                </a:lnTo>
                <a:lnTo>
                  <a:pt x="51091" y="21462"/>
                </a:lnTo>
                <a:lnTo>
                  <a:pt x="51117" y="21624"/>
                </a:lnTo>
                <a:lnTo>
                  <a:pt x="51296" y="21716"/>
                </a:lnTo>
                <a:close/>
              </a:path>
              <a:path w="193040" h="190500">
                <a:moveTo>
                  <a:pt x="0" y="30336"/>
                </a:moveTo>
                <a:lnTo>
                  <a:pt x="12" y="29895"/>
                </a:lnTo>
                <a:lnTo>
                  <a:pt x="479" y="30247"/>
                </a:lnTo>
                <a:lnTo>
                  <a:pt x="0" y="30336"/>
                </a:lnTo>
                <a:close/>
              </a:path>
              <a:path w="193040" h="190500">
                <a:moveTo>
                  <a:pt x="17068" y="43010"/>
                </a:moveTo>
                <a:lnTo>
                  <a:pt x="13906" y="40332"/>
                </a:lnTo>
                <a:lnTo>
                  <a:pt x="13587" y="39545"/>
                </a:lnTo>
                <a:lnTo>
                  <a:pt x="13080" y="38819"/>
                </a:lnTo>
                <a:lnTo>
                  <a:pt x="14617" y="34515"/>
                </a:lnTo>
                <a:lnTo>
                  <a:pt x="10896" y="32233"/>
                </a:lnTo>
                <a:lnTo>
                  <a:pt x="10769" y="31749"/>
                </a:lnTo>
                <a:lnTo>
                  <a:pt x="47262" y="31749"/>
                </a:lnTo>
                <a:lnTo>
                  <a:pt x="48856" y="34621"/>
                </a:lnTo>
                <a:lnTo>
                  <a:pt x="59484" y="34621"/>
                </a:lnTo>
                <a:lnTo>
                  <a:pt x="59410" y="35129"/>
                </a:lnTo>
                <a:lnTo>
                  <a:pt x="54368" y="37809"/>
                </a:lnTo>
                <a:lnTo>
                  <a:pt x="54457" y="39340"/>
                </a:lnTo>
                <a:lnTo>
                  <a:pt x="57086" y="40208"/>
                </a:lnTo>
                <a:lnTo>
                  <a:pt x="57228" y="42900"/>
                </a:lnTo>
                <a:lnTo>
                  <a:pt x="21120" y="42900"/>
                </a:lnTo>
                <a:lnTo>
                  <a:pt x="17068" y="43010"/>
                </a:lnTo>
                <a:close/>
              </a:path>
              <a:path w="193040" h="190500">
                <a:moveTo>
                  <a:pt x="42075" y="82687"/>
                </a:moveTo>
                <a:lnTo>
                  <a:pt x="38266" y="76795"/>
                </a:lnTo>
                <a:lnTo>
                  <a:pt x="36615" y="73087"/>
                </a:lnTo>
                <a:lnTo>
                  <a:pt x="36217" y="70079"/>
                </a:lnTo>
                <a:lnTo>
                  <a:pt x="36306" y="69515"/>
                </a:lnTo>
                <a:lnTo>
                  <a:pt x="36360" y="69341"/>
                </a:lnTo>
                <a:lnTo>
                  <a:pt x="36893" y="68541"/>
                </a:lnTo>
                <a:lnTo>
                  <a:pt x="35812" y="62737"/>
                </a:lnTo>
                <a:lnTo>
                  <a:pt x="34124" y="57975"/>
                </a:lnTo>
                <a:lnTo>
                  <a:pt x="29274" y="55103"/>
                </a:lnTo>
                <a:lnTo>
                  <a:pt x="28879" y="50737"/>
                </a:lnTo>
                <a:lnTo>
                  <a:pt x="23355" y="50509"/>
                </a:lnTo>
                <a:lnTo>
                  <a:pt x="21120" y="42900"/>
                </a:lnTo>
                <a:lnTo>
                  <a:pt x="57228" y="42900"/>
                </a:lnTo>
                <a:lnTo>
                  <a:pt x="57276" y="43823"/>
                </a:lnTo>
                <a:lnTo>
                  <a:pt x="65391" y="43823"/>
                </a:lnTo>
                <a:lnTo>
                  <a:pt x="61518" y="49162"/>
                </a:lnTo>
                <a:lnTo>
                  <a:pt x="65190" y="50812"/>
                </a:lnTo>
                <a:lnTo>
                  <a:pt x="65430" y="51203"/>
                </a:lnTo>
                <a:lnTo>
                  <a:pt x="67094" y="52765"/>
                </a:lnTo>
                <a:lnTo>
                  <a:pt x="70127" y="52765"/>
                </a:lnTo>
                <a:lnTo>
                  <a:pt x="70016" y="54992"/>
                </a:lnTo>
                <a:lnTo>
                  <a:pt x="71297" y="55611"/>
                </a:lnTo>
                <a:lnTo>
                  <a:pt x="75946" y="61378"/>
                </a:lnTo>
                <a:lnTo>
                  <a:pt x="79946" y="65074"/>
                </a:lnTo>
                <a:lnTo>
                  <a:pt x="83767" y="68957"/>
                </a:lnTo>
                <a:lnTo>
                  <a:pt x="88616" y="73949"/>
                </a:lnTo>
                <a:lnTo>
                  <a:pt x="43028" y="73949"/>
                </a:lnTo>
                <a:lnTo>
                  <a:pt x="42862" y="74228"/>
                </a:lnTo>
                <a:lnTo>
                  <a:pt x="42556" y="74482"/>
                </a:lnTo>
                <a:lnTo>
                  <a:pt x="42643" y="75053"/>
                </a:lnTo>
                <a:lnTo>
                  <a:pt x="42862" y="75220"/>
                </a:lnTo>
                <a:lnTo>
                  <a:pt x="43052" y="75449"/>
                </a:lnTo>
                <a:lnTo>
                  <a:pt x="90062" y="75449"/>
                </a:lnTo>
                <a:lnTo>
                  <a:pt x="94756" y="80361"/>
                </a:lnTo>
                <a:lnTo>
                  <a:pt x="46609" y="80361"/>
                </a:lnTo>
                <a:lnTo>
                  <a:pt x="42075" y="82687"/>
                </a:lnTo>
                <a:close/>
              </a:path>
              <a:path w="193040" h="190500">
                <a:moveTo>
                  <a:pt x="65391" y="43823"/>
                </a:moveTo>
                <a:lnTo>
                  <a:pt x="57276" y="43823"/>
                </a:lnTo>
                <a:lnTo>
                  <a:pt x="65989" y="42999"/>
                </a:lnTo>
                <a:lnTo>
                  <a:pt x="65391" y="43823"/>
                </a:lnTo>
                <a:close/>
              </a:path>
              <a:path w="193040" h="190500">
                <a:moveTo>
                  <a:pt x="70127" y="52765"/>
                </a:moveTo>
                <a:lnTo>
                  <a:pt x="67094" y="52765"/>
                </a:lnTo>
                <a:lnTo>
                  <a:pt x="70307" y="49188"/>
                </a:lnTo>
                <a:lnTo>
                  <a:pt x="70127" y="52765"/>
                </a:lnTo>
                <a:close/>
              </a:path>
              <a:path w="193040" h="190500">
                <a:moveTo>
                  <a:pt x="90062" y="75449"/>
                </a:moveTo>
                <a:lnTo>
                  <a:pt x="43052" y="75449"/>
                </a:lnTo>
                <a:lnTo>
                  <a:pt x="43853" y="75053"/>
                </a:lnTo>
                <a:lnTo>
                  <a:pt x="43028" y="73949"/>
                </a:lnTo>
                <a:lnTo>
                  <a:pt x="88616" y="73949"/>
                </a:lnTo>
                <a:lnTo>
                  <a:pt x="90062" y="75449"/>
                </a:lnTo>
                <a:close/>
              </a:path>
              <a:path w="193040" h="190500">
                <a:moveTo>
                  <a:pt x="48615" y="90611"/>
                </a:moveTo>
                <a:lnTo>
                  <a:pt x="46609" y="80361"/>
                </a:lnTo>
                <a:lnTo>
                  <a:pt x="94756" y="80361"/>
                </a:lnTo>
                <a:lnTo>
                  <a:pt x="98296" y="84087"/>
                </a:lnTo>
                <a:lnTo>
                  <a:pt x="54825" y="84087"/>
                </a:lnTo>
                <a:lnTo>
                  <a:pt x="54330" y="84311"/>
                </a:lnTo>
                <a:lnTo>
                  <a:pt x="53935" y="84367"/>
                </a:lnTo>
                <a:lnTo>
                  <a:pt x="48615" y="90611"/>
                </a:lnTo>
                <a:close/>
              </a:path>
              <a:path w="193040" h="190500">
                <a:moveTo>
                  <a:pt x="70561" y="108495"/>
                </a:moveTo>
                <a:lnTo>
                  <a:pt x="69253" y="106121"/>
                </a:lnTo>
                <a:lnTo>
                  <a:pt x="65900" y="104632"/>
                </a:lnTo>
                <a:lnTo>
                  <a:pt x="72467" y="100973"/>
                </a:lnTo>
                <a:lnTo>
                  <a:pt x="75057" y="100074"/>
                </a:lnTo>
                <a:lnTo>
                  <a:pt x="72212" y="96682"/>
                </a:lnTo>
                <a:lnTo>
                  <a:pt x="63641" y="96682"/>
                </a:lnTo>
                <a:lnTo>
                  <a:pt x="65430" y="90153"/>
                </a:lnTo>
                <a:lnTo>
                  <a:pt x="58573" y="86178"/>
                </a:lnTo>
                <a:lnTo>
                  <a:pt x="54825" y="84087"/>
                </a:lnTo>
                <a:lnTo>
                  <a:pt x="98296" y="84087"/>
                </a:lnTo>
                <a:lnTo>
                  <a:pt x="106400" y="92620"/>
                </a:lnTo>
                <a:lnTo>
                  <a:pt x="116436" y="92620"/>
                </a:lnTo>
                <a:lnTo>
                  <a:pt x="116843" y="93869"/>
                </a:lnTo>
                <a:lnTo>
                  <a:pt x="111201" y="95213"/>
                </a:lnTo>
                <a:lnTo>
                  <a:pt x="111954" y="96682"/>
                </a:lnTo>
                <a:lnTo>
                  <a:pt x="72212" y="96682"/>
                </a:lnTo>
                <a:lnTo>
                  <a:pt x="63588" y="96875"/>
                </a:lnTo>
                <a:lnTo>
                  <a:pt x="112053" y="96875"/>
                </a:lnTo>
                <a:lnTo>
                  <a:pt x="114587" y="101817"/>
                </a:lnTo>
                <a:lnTo>
                  <a:pt x="78994" y="101817"/>
                </a:lnTo>
                <a:lnTo>
                  <a:pt x="77266" y="102003"/>
                </a:lnTo>
                <a:lnTo>
                  <a:pt x="72745" y="106846"/>
                </a:lnTo>
                <a:lnTo>
                  <a:pt x="71765" y="107504"/>
                </a:lnTo>
                <a:lnTo>
                  <a:pt x="70561" y="108495"/>
                </a:lnTo>
                <a:close/>
              </a:path>
              <a:path w="193040" h="190500">
                <a:moveTo>
                  <a:pt x="116436" y="92620"/>
                </a:moveTo>
                <a:lnTo>
                  <a:pt x="106400" y="92620"/>
                </a:lnTo>
                <a:lnTo>
                  <a:pt x="115341" y="89265"/>
                </a:lnTo>
                <a:lnTo>
                  <a:pt x="116436" y="92620"/>
                </a:lnTo>
                <a:close/>
              </a:path>
              <a:path w="193040" h="190500">
                <a:moveTo>
                  <a:pt x="116954" y="94208"/>
                </a:moveTo>
                <a:lnTo>
                  <a:pt x="116843" y="93869"/>
                </a:lnTo>
                <a:lnTo>
                  <a:pt x="116980" y="93836"/>
                </a:lnTo>
                <a:lnTo>
                  <a:pt x="116954" y="94208"/>
                </a:lnTo>
                <a:close/>
              </a:path>
              <a:path w="193040" h="190500">
                <a:moveTo>
                  <a:pt x="89052" y="113066"/>
                </a:moveTo>
                <a:lnTo>
                  <a:pt x="78994" y="101817"/>
                </a:lnTo>
                <a:lnTo>
                  <a:pt x="114587" y="101817"/>
                </a:lnTo>
                <a:lnTo>
                  <a:pt x="116917" y="106362"/>
                </a:lnTo>
                <a:lnTo>
                  <a:pt x="122670" y="107504"/>
                </a:lnTo>
                <a:lnTo>
                  <a:pt x="121576" y="110616"/>
                </a:lnTo>
                <a:lnTo>
                  <a:pt x="94208" y="110616"/>
                </a:lnTo>
                <a:lnTo>
                  <a:pt x="89052" y="113066"/>
                </a:lnTo>
                <a:close/>
              </a:path>
              <a:path w="193040" h="190500">
                <a:moveTo>
                  <a:pt x="93498" y="117295"/>
                </a:moveTo>
                <a:lnTo>
                  <a:pt x="91325" y="116607"/>
                </a:lnTo>
                <a:lnTo>
                  <a:pt x="94208" y="110616"/>
                </a:lnTo>
                <a:lnTo>
                  <a:pt x="121576" y="110616"/>
                </a:lnTo>
                <a:lnTo>
                  <a:pt x="120370" y="114045"/>
                </a:lnTo>
                <a:lnTo>
                  <a:pt x="124138" y="116861"/>
                </a:lnTo>
                <a:lnTo>
                  <a:pt x="98234" y="116861"/>
                </a:lnTo>
                <a:lnTo>
                  <a:pt x="93498" y="117295"/>
                </a:lnTo>
                <a:close/>
              </a:path>
              <a:path w="193040" h="190500">
                <a:moveTo>
                  <a:pt x="131355" y="117332"/>
                </a:moveTo>
                <a:lnTo>
                  <a:pt x="125526" y="117332"/>
                </a:lnTo>
                <a:lnTo>
                  <a:pt x="127647" y="116446"/>
                </a:lnTo>
                <a:lnTo>
                  <a:pt x="128803" y="115366"/>
                </a:lnTo>
                <a:lnTo>
                  <a:pt x="127914" y="113407"/>
                </a:lnTo>
                <a:lnTo>
                  <a:pt x="132867" y="114920"/>
                </a:lnTo>
                <a:lnTo>
                  <a:pt x="131355" y="117332"/>
                </a:lnTo>
                <a:close/>
              </a:path>
              <a:path w="193040" h="190500">
                <a:moveTo>
                  <a:pt x="97650" y="123112"/>
                </a:moveTo>
                <a:lnTo>
                  <a:pt x="98234" y="116861"/>
                </a:lnTo>
                <a:lnTo>
                  <a:pt x="124138" y="116861"/>
                </a:lnTo>
                <a:lnTo>
                  <a:pt x="124446" y="117091"/>
                </a:lnTo>
                <a:lnTo>
                  <a:pt x="125526" y="117332"/>
                </a:lnTo>
                <a:lnTo>
                  <a:pt x="131355" y="117332"/>
                </a:lnTo>
                <a:lnTo>
                  <a:pt x="130111" y="119316"/>
                </a:lnTo>
                <a:lnTo>
                  <a:pt x="131089" y="122361"/>
                </a:lnTo>
                <a:lnTo>
                  <a:pt x="132296" y="122678"/>
                </a:lnTo>
                <a:lnTo>
                  <a:pt x="103517" y="122678"/>
                </a:lnTo>
                <a:lnTo>
                  <a:pt x="97650" y="123112"/>
                </a:lnTo>
                <a:close/>
              </a:path>
              <a:path w="193040" h="190500">
                <a:moveTo>
                  <a:pt x="109880" y="141020"/>
                </a:moveTo>
                <a:lnTo>
                  <a:pt x="110985" y="130138"/>
                </a:lnTo>
                <a:lnTo>
                  <a:pt x="107086" y="128469"/>
                </a:lnTo>
                <a:lnTo>
                  <a:pt x="103887" y="126987"/>
                </a:lnTo>
                <a:lnTo>
                  <a:pt x="103517" y="122678"/>
                </a:lnTo>
                <a:lnTo>
                  <a:pt x="132296" y="122678"/>
                </a:lnTo>
                <a:lnTo>
                  <a:pt x="133362" y="122957"/>
                </a:lnTo>
                <a:lnTo>
                  <a:pt x="135712" y="123329"/>
                </a:lnTo>
                <a:lnTo>
                  <a:pt x="138506" y="124575"/>
                </a:lnTo>
                <a:lnTo>
                  <a:pt x="139014" y="126336"/>
                </a:lnTo>
                <a:lnTo>
                  <a:pt x="138252" y="132500"/>
                </a:lnTo>
                <a:lnTo>
                  <a:pt x="145375" y="132500"/>
                </a:lnTo>
                <a:lnTo>
                  <a:pt x="145630" y="133554"/>
                </a:lnTo>
                <a:lnTo>
                  <a:pt x="146735" y="135991"/>
                </a:lnTo>
                <a:lnTo>
                  <a:pt x="147534" y="137300"/>
                </a:lnTo>
                <a:lnTo>
                  <a:pt x="148437" y="138949"/>
                </a:lnTo>
                <a:lnTo>
                  <a:pt x="153178" y="138949"/>
                </a:lnTo>
                <a:lnTo>
                  <a:pt x="153047" y="139215"/>
                </a:lnTo>
                <a:lnTo>
                  <a:pt x="119786" y="139215"/>
                </a:lnTo>
                <a:lnTo>
                  <a:pt x="117411" y="139340"/>
                </a:lnTo>
                <a:lnTo>
                  <a:pt x="113639" y="139619"/>
                </a:lnTo>
                <a:lnTo>
                  <a:pt x="111888" y="140437"/>
                </a:lnTo>
                <a:lnTo>
                  <a:pt x="109880" y="141020"/>
                </a:lnTo>
                <a:close/>
              </a:path>
              <a:path w="193040" h="190500">
                <a:moveTo>
                  <a:pt x="145375" y="132500"/>
                </a:moveTo>
                <a:lnTo>
                  <a:pt x="138252" y="132500"/>
                </a:lnTo>
                <a:lnTo>
                  <a:pt x="143268" y="131446"/>
                </a:lnTo>
                <a:lnTo>
                  <a:pt x="144017" y="131415"/>
                </a:lnTo>
                <a:lnTo>
                  <a:pt x="144983" y="131316"/>
                </a:lnTo>
                <a:lnTo>
                  <a:pt x="145375" y="132500"/>
                </a:lnTo>
                <a:close/>
              </a:path>
              <a:path w="193040" h="190500">
                <a:moveTo>
                  <a:pt x="153178" y="138949"/>
                </a:moveTo>
                <a:lnTo>
                  <a:pt x="148437" y="138949"/>
                </a:lnTo>
                <a:lnTo>
                  <a:pt x="154330" y="136612"/>
                </a:lnTo>
                <a:lnTo>
                  <a:pt x="153178" y="138949"/>
                </a:lnTo>
                <a:close/>
              </a:path>
              <a:path w="193040" h="190500">
                <a:moveTo>
                  <a:pt x="156324" y="177620"/>
                </a:moveTo>
                <a:lnTo>
                  <a:pt x="151295" y="177111"/>
                </a:lnTo>
                <a:lnTo>
                  <a:pt x="151569" y="175865"/>
                </a:lnTo>
                <a:lnTo>
                  <a:pt x="151663" y="173099"/>
                </a:lnTo>
                <a:lnTo>
                  <a:pt x="153733" y="170228"/>
                </a:lnTo>
                <a:lnTo>
                  <a:pt x="155854" y="169304"/>
                </a:lnTo>
                <a:lnTo>
                  <a:pt x="154139" y="166179"/>
                </a:lnTo>
                <a:lnTo>
                  <a:pt x="153085" y="165962"/>
                </a:lnTo>
                <a:lnTo>
                  <a:pt x="151599" y="165503"/>
                </a:lnTo>
                <a:lnTo>
                  <a:pt x="145492" y="164932"/>
                </a:lnTo>
                <a:lnTo>
                  <a:pt x="144628" y="158898"/>
                </a:lnTo>
                <a:lnTo>
                  <a:pt x="139542" y="158558"/>
                </a:lnTo>
                <a:lnTo>
                  <a:pt x="138950" y="157138"/>
                </a:lnTo>
                <a:lnTo>
                  <a:pt x="139866" y="152387"/>
                </a:lnTo>
                <a:lnTo>
                  <a:pt x="137274" y="150861"/>
                </a:lnTo>
                <a:lnTo>
                  <a:pt x="131902" y="147507"/>
                </a:lnTo>
                <a:lnTo>
                  <a:pt x="129805" y="146174"/>
                </a:lnTo>
                <a:lnTo>
                  <a:pt x="124739" y="145021"/>
                </a:lnTo>
                <a:lnTo>
                  <a:pt x="123455" y="141529"/>
                </a:lnTo>
                <a:lnTo>
                  <a:pt x="119786" y="139215"/>
                </a:lnTo>
                <a:lnTo>
                  <a:pt x="153047" y="139215"/>
                </a:lnTo>
                <a:lnTo>
                  <a:pt x="151650" y="142050"/>
                </a:lnTo>
                <a:lnTo>
                  <a:pt x="153149" y="146211"/>
                </a:lnTo>
                <a:lnTo>
                  <a:pt x="155600" y="149095"/>
                </a:lnTo>
                <a:lnTo>
                  <a:pt x="161417" y="149454"/>
                </a:lnTo>
                <a:lnTo>
                  <a:pt x="163321" y="149745"/>
                </a:lnTo>
                <a:lnTo>
                  <a:pt x="163683" y="151178"/>
                </a:lnTo>
                <a:lnTo>
                  <a:pt x="165633" y="158558"/>
                </a:lnTo>
                <a:lnTo>
                  <a:pt x="179577" y="158570"/>
                </a:lnTo>
                <a:lnTo>
                  <a:pt x="184530" y="163587"/>
                </a:lnTo>
                <a:lnTo>
                  <a:pt x="192633" y="165379"/>
                </a:lnTo>
                <a:lnTo>
                  <a:pt x="191604" y="169074"/>
                </a:lnTo>
                <a:lnTo>
                  <a:pt x="191634" y="171692"/>
                </a:lnTo>
                <a:lnTo>
                  <a:pt x="155638" y="171692"/>
                </a:lnTo>
                <a:lnTo>
                  <a:pt x="156324" y="177620"/>
                </a:lnTo>
                <a:close/>
              </a:path>
              <a:path w="193040" h="190500">
                <a:moveTo>
                  <a:pt x="179564" y="158558"/>
                </a:moveTo>
                <a:lnTo>
                  <a:pt x="165633" y="158558"/>
                </a:lnTo>
                <a:lnTo>
                  <a:pt x="169278" y="150986"/>
                </a:lnTo>
                <a:lnTo>
                  <a:pt x="172276" y="151178"/>
                </a:lnTo>
                <a:lnTo>
                  <a:pt x="179564" y="158558"/>
                </a:lnTo>
                <a:close/>
              </a:path>
              <a:path w="193040" h="190500">
                <a:moveTo>
                  <a:pt x="181025" y="190140"/>
                </a:moveTo>
                <a:lnTo>
                  <a:pt x="176709" y="183665"/>
                </a:lnTo>
                <a:lnTo>
                  <a:pt x="169976" y="183461"/>
                </a:lnTo>
                <a:lnTo>
                  <a:pt x="163842" y="182078"/>
                </a:lnTo>
                <a:lnTo>
                  <a:pt x="165303" y="175865"/>
                </a:lnTo>
                <a:lnTo>
                  <a:pt x="159346" y="171804"/>
                </a:lnTo>
                <a:lnTo>
                  <a:pt x="155638" y="171692"/>
                </a:lnTo>
                <a:lnTo>
                  <a:pt x="191634" y="171692"/>
                </a:lnTo>
                <a:lnTo>
                  <a:pt x="191642" y="172423"/>
                </a:lnTo>
                <a:lnTo>
                  <a:pt x="188429" y="174308"/>
                </a:lnTo>
                <a:lnTo>
                  <a:pt x="186004" y="175704"/>
                </a:lnTo>
                <a:lnTo>
                  <a:pt x="184810" y="178711"/>
                </a:lnTo>
                <a:lnTo>
                  <a:pt x="189139" y="186952"/>
                </a:lnTo>
                <a:lnTo>
                  <a:pt x="184721" y="188211"/>
                </a:lnTo>
                <a:lnTo>
                  <a:pt x="181025" y="19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583016" y="72754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30"/>
                </a:moveTo>
                <a:lnTo>
                  <a:pt x="241" y="30"/>
                </a:lnTo>
                <a:lnTo>
                  <a:pt x="88" y="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64056" y="77110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11"/>
                </a:moveTo>
                <a:lnTo>
                  <a:pt x="330" y="87"/>
                </a:lnTo>
                <a:lnTo>
                  <a:pt x="0" y="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209027" y="6776819"/>
            <a:ext cx="1075055" cy="1045210"/>
          </a:xfrm>
          <a:custGeom>
            <a:avLst/>
            <a:gdLst/>
            <a:ahLst/>
            <a:cxnLst/>
            <a:rect l="l" t="t" r="r" b="b"/>
            <a:pathLst>
              <a:path w="1075055" h="1045209">
                <a:moveTo>
                  <a:pt x="1045096" y="5079"/>
                </a:moveTo>
                <a:lnTo>
                  <a:pt x="1025647" y="5079"/>
                </a:lnTo>
                <a:lnTo>
                  <a:pt x="1030928" y="3810"/>
                </a:lnTo>
                <a:lnTo>
                  <a:pt x="1035494" y="1270"/>
                </a:lnTo>
                <a:lnTo>
                  <a:pt x="1038898" y="1270"/>
                </a:lnTo>
                <a:lnTo>
                  <a:pt x="1042543" y="0"/>
                </a:lnTo>
                <a:lnTo>
                  <a:pt x="1045591" y="2539"/>
                </a:lnTo>
                <a:lnTo>
                  <a:pt x="1045096" y="5079"/>
                </a:lnTo>
                <a:close/>
              </a:path>
              <a:path w="1075055" h="1045209">
                <a:moveTo>
                  <a:pt x="1072179" y="16510"/>
                </a:moveTo>
                <a:lnTo>
                  <a:pt x="980579" y="16510"/>
                </a:lnTo>
                <a:lnTo>
                  <a:pt x="981924" y="15239"/>
                </a:lnTo>
                <a:lnTo>
                  <a:pt x="983018" y="15239"/>
                </a:lnTo>
                <a:lnTo>
                  <a:pt x="1007026" y="7620"/>
                </a:lnTo>
                <a:lnTo>
                  <a:pt x="1015428" y="7620"/>
                </a:lnTo>
                <a:lnTo>
                  <a:pt x="1020272" y="5079"/>
                </a:lnTo>
                <a:lnTo>
                  <a:pt x="1046745" y="5079"/>
                </a:lnTo>
                <a:lnTo>
                  <a:pt x="1045565" y="2539"/>
                </a:lnTo>
                <a:lnTo>
                  <a:pt x="1051864" y="0"/>
                </a:lnTo>
                <a:lnTo>
                  <a:pt x="1053617" y="2539"/>
                </a:lnTo>
                <a:lnTo>
                  <a:pt x="1054341" y="6350"/>
                </a:lnTo>
                <a:lnTo>
                  <a:pt x="1063872" y="6350"/>
                </a:lnTo>
                <a:lnTo>
                  <a:pt x="1068666" y="12700"/>
                </a:lnTo>
                <a:lnTo>
                  <a:pt x="1072179" y="16510"/>
                </a:lnTo>
                <a:close/>
              </a:path>
              <a:path w="1075055" h="1045209">
                <a:moveTo>
                  <a:pt x="1063872" y="6350"/>
                </a:moveTo>
                <a:lnTo>
                  <a:pt x="1054341" y="6350"/>
                </a:lnTo>
                <a:lnTo>
                  <a:pt x="1060005" y="5079"/>
                </a:lnTo>
                <a:lnTo>
                  <a:pt x="1062913" y="5079"/>
                </a:lnTo>
                <a:lnTo>
                  <a:pt x="1063872" y="6350"/>
                </a:lnTo>
                <a:close/>
              </a:path>
              <a:path w="1075055" h="1045209">
                <a:moveTo>
                  <a:pt x="1074432" y="20320"/>
                </a:moveTo>
                <a:lnTo>
                  <a:pt x="964401" y="20320"/>
                </a:lnTo>
                <a:lnTo>
                  <a:pt x="973556" y="12700"/>
                </a:lnTo>
                <a:lnTo>
                  <a:pt x="980579" y="16510"/>
                </a:lnTo>
                <a:lnTo>
                  <a:pt x="1072179" y="16510"/>
                </a:lnTo>
                <a:lnTo>
                  <a:pt x="1074521" y="19050"/>
                </a:lnTo>
                <a:lnTo>
                  <a:pt x="1074432" y="20320"/>
                </a:lnTo>
                <a:close/>
              </a:path>
              <a:path w="1075055" h="1045209">
                <a:moveTo>
                  <a:pt x="1072527" y="30479"/>
                </a:moveTo>
                <a:lnTo>
                  <a:pt x="1068349" y="29210"/>
                </a:lnTo>
                <a:lnTo>
                  <a:pt x="927531" y="29210"/>
                </a:lnTo>
                <a:lnTo>
                  <a:pt x="928065" y="27939"/>
                </a:lnTo>
                <a:lnTo>
                  <a:pt x="928052" y="24129"/>
                </a:lnTo>
                <a:lnTo>
                  <a:pt x="929145" y="24129"/>
                </a:lnTo>
                <a:lnTo>
                  <a:pt x="936010" y="21589"/>
                </a:lnTo>
                <a:lnTo>
                  <a:pt x="950242" y="19050"/>
                </a:lnTo>
                <a:lnTo>
                  <a:pt x="957084" y="16510"/>
                </a:lnTo>
                <a:lnTo>
                  <a:pt x="958634" y="16510"/>
                </a:lnTo>
                <a:lnTo>
                  <a:pt x="961910" y="19050"/>
                </a:lnTo>
                <a:lnTo>
                  <a:pt x="964401" y="20320"/>
                </a:lnTo>
                <a:lnTo>
                  <a:pt x="1074432" y="20320"/>
                </a:lnTo>
                <a:lnTo>
                  <a:pt x="1073899" y="27939"/>
                </a:lnTo>
                <a:lnTo>
                  <a:pt x="1072527" y="30479"/>
                </a:lnTo>
                <a:close/>
              </a:path>
              <a:path w="1075055" h="1045209">
                <a:moveTo>
                  <a:pt x="1071882" y="39370"/>
                </a:moveTo>
                <a:lnTo>
                  <a:pt x="897115" y="39370"/>
                </a:lnTo>
                <a:lnTo>
                  <a:pt x="897787" y="34289"/>
                </a:lnTo>
                <a:lnTo>
                  <a:pt x="900887" y="33020"/>
                </a:lnTo>
                <a:lnTo>
                  <a:pt x="907783" y="33020"/>
                </a:lnTo>
                <a:lnTo>
                  <a:pt x="910475" y="29210"/>
                </a:lnTo>
                <a:lnTo>
                  <a:pt x="913485" y="26670"/>
                </a:lnTo>
                <a:lnTo>
                  <a:pt x="916533" y="27939"/>
                </a:lnTo>
                <a:lnTo>
                  <a:pt x="923328" y="27939"/>
                </a:lnTo>
                <a:lnTo>
                  <a:pt x="925310" y="29210"/>
                </a:lnTo>
                <a:lnTo>
                  <a:pt x="1068349" y="29210"/>
                </a:lnTo>
                <a:lnTo>
                  <a:pt x="1068484" y="31750"/>
                </a:lnTo>
                <a:lnTo>
                  <a:pt x="967346" y="31750"/>
                </a:lnTo>
                <a:lnTo>
                  <a:pt x="965796" y="33020"/>
                </a:lnTo>
                <a:lnTo>
                  <a:pt x="964044" y="35560"/>
                </a:lnTo>
                <a:lnTo>
                  <a:pt x="963904" y="35560"/>
                </a:lnTo>
                <a:lnTo>
                  <a:pt x="963345" y="36829"/>
                </a:lnTo>
                <a:lnTo>
                  <a:pt x="1072532" y="36829"/>
                </a:lnTo>
                <a:lnTo>
                  <a:pt x="1071882" y="39370"/>
                </a:lnTo>
                <a:close/>
              </a:path>
              <a:path w="1075055" h="1045209">
                <a:moveTo>
                  <a:pt x="923328" y="27939"/>
                </a:moveTo>
                <a:lnTo>
                  <a:pt x="916533" y="27939"/>
                </a:lnTo>
                <a:lnTo>
                  <a:pt x="918921" y="26670"/>
                </a:lnTo>
                <a:lnTo>
                  <a:pt x="923328" y="27939"/>
                </a:lnTo>
                <a:close/>
              </a:path>
              <a:path w="1075055" h="1045209">
                <a:moveTo>
                  <a:pt x="1072532" y="36829"/>
                </a:moveTo>
                <a:lnTo>
                  <a:pt x="968121" y="36829"/>
                </a:lnTo>
                <a:lnTo>
                  <a:pt x="969505" y="35560"/>
                </a:lnTo>
                <a:lnTo>
                  <a:pt x="969695" y="35560"/>
                </a:lnTo>
                <a:lnTo>
                  <a:pt x="969683" y="34289"/>
                </a:lnTo>
                <a:lnTo>
                  <a:pt x="967346" y="31750"/>
                </a:lnTo>
                <a:lnTo>
                  <a:pt x="1068484" y="31750"/>
                </a:lnTo>
                <a:lnTo>
                  <a:pt x="1068552" y="33020"/>
                </a:lnTo>
                <a:lnTo>
                  <a:pt x="1072857" y="35560"/>
                </a:lnTo>
                <a:lnTo>
                  <a:pt x="1072532" y="36829"/>
                </a:lnTo>
                <a:close/>
              </a:path>
              <a:path w="1075055" h="1045209">
                <a:moveTo>
                  <a:pt x="956524" y="52070"/>
                </a:moveTo>
                <a:lnTo>
                  <a:pt x="840282" y="52070"/>
                </a:lnTo>
                <a:lnTo>
                  <a:pt x="848525" y="45720"/>
                </a:lnTo>
                <a:lnTo>
                  <a:pt x="869226" y="38100"/>
                </a:lnTo>
                <a:lnTo>
                  <a:pt x="876122" y="33020"/>
                </a:lnTo>
                <a:lnTo>
                  <a:pt x="884085" y="36829"/>
                </a:lnTo>
                <a:lnTo>
                  <a:pt x="892778" y="36829"/>
                </a:lnTo>
                <a:lnTo>
                  <a:pt x="895159" y="38100"/>
                </a:lnTo>
                <a:lnTo>
                  <a:pt x="897115" y="39370"/>
                </a:lnTo>
                <a:lnTo>
                  <a:pt x="1071882" y="39370"/>
                </a:lnTo>
                <a:lnTo>
                  <a:pt x="1071232" y="41910"/>
                </a:lnTo>
                <a:lnTo>
                  <a:pt x="1069836" y="48260"/>
                </a:lnTo>
                <a:lnTo>
                  <a:pt x="1069190" y="50800"/>
                </a:lnTo>
                <a:lnTo>
                  <a:pt x="956373" y="50800"/>
                </a:lnTo>
                <a:lnTo>
                  <a:pt x="956524" y="52070"/>
                </a:lnTo>
                <a:close/>
              </a:path>
              <a:path w="1075055" h="1045209">
                <a:moveTo>
                  <a:pt x="892778" y="36829"/>
                </a:moveTo>
                <a:lnTo>
                  <a:pt x="884085" y="36829"/>
                </a:lnTo>
                <a:lnTo>
                  <a:pt x="887577" y="34289"/>
                </a:lnTo>
                <a:lnTo>
                  <a:pt x="890397" y="35560"/>
                </a:lnTo>
                <a:lnTo>
                  <a:pt x="892778" y="36829"/>
                </a:lnTo>
                <a:close/>
              </a:path>
              <a:path w="1075055" h="1045209">
                <a:moveTo>
                  <a:pt x="930757" y="60960"/>
                </a:moveTo>
                <a:lnTo>
                  <a:pt x="813104" y="60960"/>
                </a:lnTo>
                <a:lnTo>
                  <a:pt x="821931" y="55879"/>
                </a:lnTo>
                <a:lnTo>
                  <a:pt x="828116" y="54610"/>
                </a:lnTo>
                <a:lnTo>
                  <a:pt x="837184" y="52070"/>
                </a:lnTo>
                <a:lnTo>
                  <a:pt x="958634" y="52070"/>
                </a:lnTo>
                <a:lnTo>
                  <a:pt x="958253" y="50800"/>
                </a:lnTo>
                <a:lnTo>
                  <a:pt x="1069190" y="50800"/>
                </a:lnTo>
                <a:lnTo>
                  <a:pt x="1067897" y="55879"/>
                </a:lnTo>
                <a:lnTo>
                  <a:pt x="952662" y="55879"/>
                </a:lnTo>
                <a:lnTo>
                  <a:pt x="945465" y="57150"/>
                </a:lnTo>
                <a:lnTo>
                  <a:pt x="938186" y="59689"/>
                </a:lnTo>
                <a:lnTo>
                  <a:pt x="930757" y="60960"/>
                </a:lnTo>
                <a:close/>
              </a:path>
              <a:path w="1075055" h="1045209">
                <a:moveTo>
                  <a:pt x="1002295" y="99060"/>
                </a:moveTo>
                <a:lnTo>
                  <a:pt x="989457" y="90170"/>
                </a:lnTo>
                <a:lnTo>
                  <a:pt x="988998" y="88900"/>
                </a:lnTo>
                <a:lnTo>
                  <a:pt x="991069" y="85089"/>
                </a:lnTo>
                <a:lnTo>
                  <a:pt x="983869" y="85089"/>
                </a:lnTo>
                <a:lnTo>
                  <a:pt x="984097" y="82550"/>
                </a:lnTo>
                <a:lnTo>
                  <a:pt x="983272" y="81279"/>
                </a:lnTo>
                <a:lnTo>
                  <a:pt x="970140" y="80010"/>
                </a:lnTo>
                <a:lnTo>
                  <a:pt x="971142" y="69850"/>
                </a:lnTo>
                <a:lnTo>
                  <a:pt x="952662" y="55879"/>
                </a:lnTo>
                <a:lnTo>
                  <a:pt x="1067897" y="55879"/>
                </a:lnTo>
                <a:lnTo>
                  <a:pt x="1067574" y="57150"/>
                </a:lnTo>
                <a:lnTo>
                  <a:pt x="1067194" y="60960"/>
                </a:lnTo>
                <a:lnTo>
                  <a:pt x="1065745" y="63500"/>
                </a:lnTo>
                <a:lnTo>
                  <a:pt x="1059319" y="77470"/>
                </a:lnTo>
                <a:lnTo>
                  <a:pt x="1056248" y="85089"/>
                </a:lnTo>
                <a:lnTo>
                  <a:pt x="991069" y="85089"/>
                </a:lnTo>
                <a:lnTo>
                  <a:pt x="983754" y="86360"/>
                </a:lnTo>
                <a:lnTo>
                  <a:pt x="1055736" y="86360"/>
                </a:lnTo>
                <a:lnTo>
                  <a:pt x="1055224" y="87629"/>
                </a:lnTo>
                <a:lnTo>
                  <a:pt x="994854" y="87629"/>
                </a:lnTo>
                <a:lnTo>
                  <a:pt x="994816" y="88900"/>
                </a:lnTo>
                <a:lnTo>
                  <a:pt x="1054712" y="88900"/>
                </a:lnTo>
                <a:lnTo>
                  <a:pt x="1054200" y="90170"/>
                </a:lnTo>
                <a:lnTo>
                  <a:pt x="1001814" y="90170"/>
                </a:lnTo>
                <a:lnTo>
                  <a:pt x="1001052" y="91439"/>
                </a:lnTo>
                <a:lnTo>
                  <a:pt x="1001280" y="91439"/>
                </a:lnTo>
                <a:lnTo>
                  <a:pt x="1001268" y="92710"/>
                </a:lnTo>
                <a:lnTo>
                  <a:pt x="1012532" y="92710"/>
                </a:lnTo>
                <a:lnTo>
                  <a:pt x="1014374" y="96520"/>
                </a:lnTo>
                <a:lnTo>
                  <a:pt x="1002295" y="99060"/>
                </a:lnTo>
                <a:close/>
              </a:path>
              <a:path w="1075055" h="1045209">
                <a:moveTo>
                  <a:pt x="649149" y="185420"/>
                </a:moveTo>
                <a:lnTo>
                  <a:pt x="646557" y="185420"/>
                </a:lnTo>
                <a:lnTo>
                  <a:pt x="646214" y="184150"/>
                </a:lnTo>
                <a:lnTo>
                  <a:pt x="652208" y="179070"/>
                </a:lnTo>
                <a:lnTo>
                  <a:pt x="657720" y="172720"/>
                </a:lnTo>
                <a:lnTo>
                  <a:pt x="664006" y="167639"/>
                </a:lnTo>
                <a:lnTo>
                  <a:pt x="670166" y="162560"/>
                </a:lnTo>
                <a:lnTo>
                  <a:pt x="676960" y="158750"/>
                </a:lnTo>
                <a:lnTo>
                  <a:pt x="681393" y="149860"/>
                </a:lnTo>
                <a:lnTo>
                  <a:pt x="682561" y="148589"/>
                </a:lnTo>
                <a:lnTo>
                  <a:pt x="688873" y="147320"/>
                </a:lnTo>
                <a:lnTo>
                  <a:pt x="691667" y="143510"/>
                </a:lnTo>
                <a:lnTo>
                  <a:pt x="696137" y="135889"/>
                </a:lnTo>
                <a:lnTo>
                  <a:pt x="700836" y="134620"/>
                </a:lnTo>
                <a:lnTo>
                  <a:pt x="702868" y="128270"/>
                </a:lnTo>
                <a:lnTo>
                  <a:pt x="705523" y="127000"/>
                </a:lnTo>
                <a:lnTo>
                  <a:pt x="709053" y="124460"/>
                </a:lnTo>
                <a:lnTo>
                  <a:pt x="711061" y="123189"/>
                </a:lnTo>
                <a:lnTo>
                  <a:pt x="717727" y="116839"/>
                </a:lnTo>
                <a:lnTo>
                  <a:pt x="721220" y="109220"/>
                </a:lnTo>
                <a:lnTo>
                  <a:pt x="741057" y="109220"/>
                </a:lnTo>
                <a:lnTo>
                  <a:pt x="745197" y="105410"/>
                </a:lnTo>
                <a:lnTo>
                  <a:pt x="748919" y="102870"/>
                </a:lnTo>
                <a:lnTo>
                  <a:pt x="754202" y="92710"/>
                </a:lnTo>
                <a:lnTo>
                  <a:pt x="757834" y="87629"/>
                </a:lnTo>
                <a:lnTo>
                  <a:pt x="765657" y="85089"/>
                </a:lnTo>
                <a:lnTo>
                  <a:pt x="767384" y="83820"/>
                </a:lnTo>
                <a:lnTo>
                  <a:pt x="769772" y="78739"/>
                </a:lnTo>
                <a:lnTo>
                  <a:pt x="773544" y="77470"/>
                </a:lnTo>
                <a:lnTo>
                  <a:pt x="780415" y="76200"/>
                </a:lnTo>
                <a:lnTo>
                  <a:pt x="783132" y="73660"/>
                </a:lnTo>
                <a:lnTo>
                  <a:pt x="792962" y="68579"/>
                </a:lnTo>
                <a:lnTo>
                  <a:pt x="799350" y="66039"/>
                </a:lnTo>
                <a:lnTo>
                  <a:pt x="809231" y="60960"/>
                </a:lnTo>
                <a:lnTo>
                  <a:pt x="875955" y="60960"/>
                </a:lnTo>
                <a:lnTo>
                  <a:pt x="875689" y="62229"/>
                </a:lnTo>
                <a:lnTo>
                  <a:pt x="826249" y="62229"/>
                </a:lnTo>
                <a:lnTo>
                  <a:pt x="825538" y="63500"/>
                </a:lnTo>
                <a:lnTo>
                  <a:pt x="918070" y="63500"/>
                </a:lnTo>
                <a:lnTo>
                  <a:pt x="914019" y="64770"/>
                </a:lnTo>
                <a:lnTo>
                  <a:pt x="910259" y="66039"/>
                </a:lnTo>
                <a:lnTo>
                  <a:pt x="904748" y="66039"/>
                </a:lnTo>
                <a:lnTo>
                  <a:pt x="904125" y="67310"/>
                </a:lnTo>
                <a:lnTo>
                  <a:pt x="894684" y="71120"/>
                </a:lnTo>
                <a:lnTo>
                  <a:pt x="884759" y="73660"/>
                </a:lnTo>
                <a:lnTo>
                  <a:pt x="864565" y="76200"/>
                </a:lnTo>
                <a:lnTo>
                  <a:pt x="862634" y="77470"/>
                </a:lnTo>
                <a:lnTo>
                  <a:pt x="860856" y="77470"/>
                </a:lnTo>
                <a:lnTo>
                  <a:pt x="852919" y="81279"/>
                </a:lnTo>
                <a:lnTo>
                  <a:pt x="846950" y="85089"/>
                </a:lnTo>
                <a:lnTo>
                  <a:pt x="834644" y="85089"/>
                </a:lnTo>
                <a:lnTo>
                  <a:pt x="830910" y="88900"/>
                </a:lnTo>
                <a:lnTo>
                  <a:pt x="821601" y="88900"/>
                </a:lnTo>
                <a:lnTo>
                  <a:pt x="819594" y="90170"/>
                </a:lnTo>
                <a:lnTo>
                  <a:pt x="813993" y="92710"/>
                </a:lnTo>
                <a:lnTo>
                  <a:pt x="810107" y="93979"/>
                </a:lnTo>
                <a:lnTo>
                  <a:pt x="806564" y="95250"/>
                </a:lnTo>
                <a:lnTo>
                  <a:pt x="797661" y="95250"/>
                </a:lnTo>
                <a:lnTo>
                  <a:pt x="795820" y="100329"/>
                </a:lnTo>
                <a:lnTo>
                  <a:pt x="775830" y="110489"/>
                </a:lnTo>
                <a:lnTo>
                  <a:pt x="775598" y="111760"/>
                </a:lnTo>
                <a:lnTo>
                  <a:pt x="758837" y="111760"/>
                </a:lnTo>
                <a:lnTo>
                  <a:pt x="758953" y="113029"/>
                </a:lnTo>
                <a:lnTo>
                  <a:pt x="727519" y="113029"/>
                </a:lnTo>
                <a:lnTo>
                  <a:pt x="724700" y="115570"/>
                </a:lnTo>
                <a:lnTo>
                  <a:pt x="721995" y="119379"/>
                </a:lnTo>
                <a:lnTo>
                  <a:pt x="717435" y="128270"/>
                </a:lnTo>
                <a:lnTo>
                  <a:pt x="714070" y="132079"/>
                </a:lnTo>
                <a:lnTo>
                  <a:pt x="707350" y="132079"/>
                </a:lnTo>
                <a:lnTo>
                  <a:pt x="707923" y="135889"/>
                </a:lnTo>
                <a:lnTo>
                  <a:pt x="709168" y="138429"/>
                </a:lnTo>
                <a:lnTo>
                  <a:pt x="727405" y="138429"/>
                </a:lnTo>
                <a:lnTo>
                  <a:pt x="726694" y="142239"/>
                </a:lnTo>
                <a:lnTo>
                  <a:pt x="745291" y="142239"/>
                </a:lnTo>
                <a:lnTo>
                  <a:pt x="746340" y="144779"/>
                </a:lnTo>
                <a:lnTo>
                  <a:pt x="732409" y="144779"/>
                </a:lnTo>
                <a:lnTo>
                  <a:pt x="732993" y="146050"/>
                </a:lnTo>
                <a:lnTo>
                  <a:pt x="746677" y="146050"/>
                </a:lnTo>
                <a:lnTo>
                  <a:pt x="747014" y="147320"/>
                </a:lnTo>
                <a:lnTo>
                  <a:pt x="720407" y="147320"/>
                </a:lnTo>
                <a:lnTo>
                  <a:pt x="712812" y="149860"/>
                </a:lnTo>
                <a:lnTo>
                  <a:pt x="706539" y="153670"/>
                </a:lnTo>
                <a:lnTo>
                  <a:pt x="706038" y="158750"/>
                </a:lnTo>
                <a:lnTo>
                  <a:pt x="695947" y="158750"/>
                </a:lnTo>
                <a:lnTo>
                  <a:pt x="696277" y="160020"/>
                </a:lnTo>
                <a:lnTo>
                  <a:pt x="705913" y="160020"/>
                </a:lnTo>
                <a:lnTo>
                  <a:pt x="705662" y="162560"/>
                </a:lnTo>
                <a:lnTo>
                  <a:pt x="728984" y="162560"/>
                </a:lnTo>
                <a:lnTo>
                  <a:pt x="729142" y="166370"/>
                </a:lnTo>
                <a:lnTo>
                  <a:pt x="671982" y="166370"/>
                </a:lnTo>
                <a:lnTo>
                  <a:pt x="670090" y="167639"/>
                </a:lnTo>
                <a:lnTo>
                  <a:pt x="667092" y="171450"/>
                </a:lnTo>
                <a:lnTo>
                  <a:pt x="665924" y="173989"/>
                </a:lnTo>
                <a:lnTo>
                  <a:pt x="662647" y="173989"/>
                </a:lnTo>
                <a:lnTo>
                  <a:pt x="660261" y="175260"/>
                </a:lnTo>
                <a:lnTo>
                  <a:pt x="710997" y="175260"/>
                </a:lnTo>
                <a:lnTo>
                  <a:pt x="710286" y="176529"/>
                </a:lnTo>
                <a:lnTo>
                  <a:pt x="671640" y="176529"/>
                </a:lnTo>
                <a:lnTo>
                  <a:pt x="672007" y="179070"/>
                </a:lnTo>
                <a:lnTo>
                  <a:pt x="689089" y="179070"/>
                </a:lnTo>
                <a:lnTo>
                  <a:pt x="689737" y="180339"/>
                </a:lnTo>
                <a:lnTo>
                  <a:pt x="708153" y="180339"/>
                </a:lnTo>
                <a:lnTo>
                  <a:pt x="707547" y="181610"/>
                </a:lnTo>
                <a:lnTo>
                  <a:pt x="652754" y="181610"/>
                </a:lnTo>
                <a:lnTo>
                  <a:pt x="651333" y="182879"/>
                </a:lnTo>
                <a:lnTo>
                  <a:pt x="649149" y="185420"/>
                </a:lnTo>
                <a:close/>
              </a:path>
              <a:path w="1075055" h="1045209">
                <a:moveTo>
                  <a:pt x="918070" y="63500"/>
                </a:moveTo>
                <a:lnTo>
                  <a:pt x="877392" y="63500"/>
                </a:lnTo>
                <a:lnTo>
                  <a:pt x="877303" y="62229"/>
                </a:lnTo>
                <a:lnTo>
                  <a:pt x="876858" y="62229"/>
                </a:lnTo>
                <a:lnTo>
                  <a:pt x="875955" y="60960"/>
                </a:lnTo>
                <a:lnTo>
                  <a:pt x="926401" y="60960"/>
                </a:lnTo>
                <a:lnTo>
                  <a:pt x="922121" y="62229"/>
                </a:lnTo>
                <a:lnTo>
                  <a:pt x="918070" y="63500"/>
                </a:lnTo>
                <a:close/>
              </a:path>
              <a:path w="1075055" h="1045209">
                <a:moveTo>
                  <a:pt x="875358" y="63500"/>
                </a:moveTo>
                <a:lnTo>
                  <a:pt x="826146" y="63500"/>
                </a:lnTo>
                <a:lnTo>
                  <a:pt x="826249" y="62229"/>
                </a:lnTo>
                <a:lnTo>
                  <a:pt x="875550" y="62229"/>
                </a:lnTo>
                <a:lnTo>
                  <a:pt x="875358" y="63500"/>
                </a:lnTo>
                <a:close/>
              </a:path>
              <a:path w="1075055" h="1045209">
                <a:moveTo>
                  <a:pt x="905713" y="67310"/>
                </a:moveTo>
                <a:lnTo>
                  <a:pt x="904748" y="66039"/>
                </a:lnTo>
                <a:lnTo>
                  <a:pt x="910259" y="66039"/>
                </a:lnTo>
                <a:lnTo>
                  <a:pt x="905713" y="67310"/>
                </a:lnTo>
                <a:close/>
              </a:path>
              <a:path w="1075055" h="1045209">
                <a:moveTo>
                  <a:pt x="1054712" y="88900"/>
                </a:moveTo>
                <a:lnTo>
                  <a:pt x="994816" y="88900"/>
                </a:lnTo>
                <a:lnTo>
                  <a:pt x="995972" y="87629"/>
                </a:lnTo>
                <a:lnTo>
                  <a:pt x="1055224" y="87629"/>
                </a:lnTo>
                <a:lnTo>
                  <a:pt x="1054712" y="88900"/>
                </a:lnTo>
                <a:close/>
              </a:path>
              <a:path w="1075055" h="1045209">
                <a:moveTo>
                  <a:pt x="829665" y="90170"/>
                </a:moveTo>
                <a:lnTo>
                  <a:pt x="821601" y="88900"/>
                </a:lnTo>
                <a:lnTo>
                  <a:pt x="830910" y="88900"/>
                </a:lnTo>
                <a:lnTo>
                  <a:pt x="829665" y="90170"/>
                </a:lnTo>
                <a:close/>
              </a:path>
              <a:path w="1075055" h="1045209">
                <a:moveTo>
                  <a:pt x="1012532" y="92710"/>
                </a:moveTo>
                <a:lnTo>
                  <a:pt x="1001268" y="92710"/>
                </a:lnTo>
                <a:lnTo>
                  <a:pt x="1003109" y="91439"/>
                </a:lnTo>
                <a:lnTo>
                  <a:pt x="1003286" y="90170"/>
                </a:lnTo>
                <a:lnTo>
                  <a:pt x="1054200" y="90170"/>
                </a:lnTo>
                <a:lnTo>
                  <a:pt x="1053688" y="91439"/>
                </a:lnTo>
                <a:lnTo>
                  <a:pt x="1014222" y="91439"/>
                </a:lnTo>
                <a:lnTo>
                  <a:pt x="1012532" y="92710"/>
                </a:lnTo>
                <a:close/>
              </a:path>
              <a:path w="1075055" h="1045209">
                <a:moveTo>
                  <a:pt x="1013613" y="107950"/>
                </a:moveTo>
                <a:lnTo>
                  <a:pt x="1011923" y="105410"/>
                </a:lnTo>
                <a:lnTo>
                  <a:pt x="1013866" y="104139"/>
                </a:lnTo>
                <a:lnTo>
                  <a:pt x="1020572" y="97789"/>
                </a:lnTo>
                <a:lnTo>
                  <a:pt x="1017562" y="91439"/>
                </a:lnTo>
                <a:lnTo>
                  <a:pt x="1053688" y="91439"/>
                </a:lnTo>
                <a:lnTo>
                  <a:pt x="1053244" y="92710"/>
                </a:lnTo>
                <a:lnTo>
                  <a:pt x="1043914" y="92710"/>
                </a:lnTo>
                <a:lnTo>
                  <a:pt x="1046657" y="96520"/>
                </a:lnTo>
                <a:lnTo>
                  <a:pt x="1044497" y="96520"/>
                </a:lnTo>
                <a:lnTo>
                  <a:pt x="1043303" y="97789"/>
                </a:lnTo>
                <a:lnTo>
                  <a:pt x="1043292" y="99060"/>
                </a:lnTo>
                <a:lnTo>
                  <a:pt x="1027837" y="99060"/>
                </a:lnTo>
                <a:lnTo>
                  <a:pt x="1027912" y="100329"/>
                </a:lnTo>
                <a:lnTo>
                  <a:pt x="1043863" y="100329"/>
                </a:lnTo>
                <a:lnTo>
                  <a:pt x="1044854" y="101600"/>
                </a:lnTo>
                <a:lnTo>
                  <a:pt x="1050133" y="101600"/>
                </a:lnTo>
                <a:lnTo>
                  <a:pt x="1048800" y="105410"/>
                </a:lnTo>
                <a:lnTo>
                  <a:pt x="1021689" y="105410"/>
                </a:lnTo>
                <a:lnTo>
                  <a:pt x="1013613" y="107950"/>
                </a:lnTo>
                <a:close/>
              </a:path>
              <a:path w="1075055" h="1045209">
                <a:moveTo>
                  <a:pt x="1050133" y="101600"/>
                </a:moveTo>
                <a:lnTo>
                  <a:pt x="1044854" y="101600"/>
                </a:lnTo>
                <a:lnTo>
                  <a:pt x="1045363" y="100329"/>
                </a:lnTo>
                <a:lnTo>
                  <a:pt x="1046734" y="100329"/>
                </a:lnTo>
                <a:lnTo>
                  <a:pt x="1047000" y="97789"/>
                </a:lnTo>
                <a:lnTo>
                  <a:pt x="1046745" y="96520"/>
                </a:lnTo>
                <a:lnTo>
                  <a:pt x="1046657" y="95250"/>
                </a:lnTo>
                <a:lnTo>
                  <a:pt x="1044106" y="92710"/>
                </a:lnTo>
                <a:lnTo>
                  <a:pt x="1053244" y="92710"/>
                </a:lnTo>
                <a:lnTo>
                  <a:pt x="1050133" y="101600"/>
                </a:lnTo>
                <a:close/>
              </a:path>
              <a:path w="1075055" h="1045209">
                <a:moveTo>
                  <a:pt x="803021" y="96520"/>
                </a:moveTo>
                <a:lnTo>
                  <a:pt x="797661" y="95250"/>
                </a:lnTo>
                <a:lnTo>
                  <a:pt x="806564" y="95250"/>
                </a:lnTo>
                <a:lnTo>
                  <a:pt x="803021" y="96520"/>
                </a:lnTo>
                <a:close/>
              </a:path>
              <a:path w="1075055" h="1045209">
                <a:moveTo>
                  <a:pt x="1043863" y="100329"/>
                </a:moveTo>
                <a:lnTo>
                  <a:pt x="1030745" y="100329"/>
                </a:lnTo>
                <a:lnTo>
                  <a:pt x="1030617" y="99060"/>
                </a:lnTo>
                <a:lnTo>
                  <a:pt x="1043292" y="99060"/>
                </a:lnTo>
                <a:lnTo>
                  <a:pt x="1043863" y="100329"/>
                </a:lnTo>
                <a:close/>
              </a:path>
              <a:path w="1075055" h="1045209">
                <a:moveTo>
                  <a:pt x="743064" y="101600"/>
                </a:moveTo>
                <a:lnTo>
                  <a:pt x="737438" y="101600"/>
                </a:lnTo>
                <a:lnTo>
                  <a:pt x="742403" y="100329"/>
                </a:lnTo>
                <a:lnTo>
                  <a:pt x="743064" y="101600"/>
                </a:lnTo>
                <a:close/>
              </a:path>
              <a:path w="1075055" h="1045209">
                <a:moveTo>
                  <a:pt x="741057" y="109220"/>
                </a:moveTo>
                <a:lnTo>
                  <a:pt x="729842" y="109220"/>
                </a:lnTo>
                <a:lnTo>
                  <a:pt x="730199" y="107950"/>
                </a:lnTo>
                <a:lnTo>
                  <a:pt x="732218" y="101600"/>
                </a:lnTo>
                <a:lnTo>
                  <a:pt x="744005" y="101600"/>
                </a:lnTo>
                <a:lnTo>
                  <a:pt x="738670" y="107950"/>
                </a:lnTo>
                <a:lnTo>
                  <a:pt x="740054" y="107950"/>
                </a:lnTo>
                <a:lnTo>
                  <a:pt x="741057" y="109220"/>
                </a:lnTo>
                <a:close/>
              </a:path>
              <a:path w="1075055" h="1045209">
                <a:moveTo>
                  <a:pt x="1046343" y="111760"/>
                </a:moveTo>
                <a:lnTo>
                  <a:pt x="1019073" y="111760"/>
                </a:lnTo>
                <a:lnTo>
                  <a:pt x="1021689" y="105410"/>
                </a:lnTo>
                <a:lnTo>
                  <a:pt x="1048800" y="105410"/>
                </a:lnTo>
                <a:lnTo>
                  <a:pt x="1048356" y="106679"/>
                </a:lnTo>
                <a:lnTo>
                  <a:pt x="1046343" y="111760"/>
                </a:lnTo>
                <a:close/>
              </a:path>
              <a:path w="1075055" h="1045209">
                <a:moveTo>
                  <a:pt x="1007135" y="123189"/>
                </a:moveTo>
                <a:lnTo>
                  <a:pt x="1006856" y="123189"/>
                </a:lnTo>
                <a:lnTo>
                  <a:pt x="1007821" y="121920"/>
                </a:lnTo>
                <a:lnTo>
                  <a:pt x="1009154" y="119379"/>
                </a:lnTo>
                <a:lnTo>
                  <a:pt x="1009650" y="115570"/>
                </a:lnTo>
                <a:lnTo>
                  <a:pt x="1008672" y="113029"/>
                </a:lnTo>
                <a:lnTo>
                  <a:pt x="1008303" y="110489"/>
                </a:lnTo>
                <a:lnTo>
                  <a:pt x="1013968" y="110489"/>
                </a:lnTo>
                <a:lnTo>
                  <a:pt x="1019073" y="111760"/>
                </a:lnTo>
                <a:lnTo>
                  <a:pt x="1046343" y="111760"/>
                </a:lnTo>
                <a:lnTo>
                  <a:pt x="1044331" y="116839"/>
                </a:lnTo>
                <a:lnTo>
                  <a:pt x="1014082" y="116839"/>
                </a:lnTo>
                <a:lnTo>
                  <a:pt x="1014742" y="118110"/>
                </a:lnTo>
                <a:lnTo>
                  <a:pt x="1043828" y="118110"/>
                </a:lnTo>
                <a:lnTo>
                  <a:pt x="1042822" y="120650"/>
                </a:lnTo>
                <a:lnTo>
                  <a:pt x="1009713" y="120650"/>
                </a:lnTo>
                <a:lnTo>
                  <a:pt x="1007135" y="123189"/>
                </a:lnTo>
                <a:close/>
              </a:path>
              <a:path w="1075055" h="1045209">
                <a:moveTo>
                  <a:pt x="771372" y="113029"/>
                </a:moveTo>
                <a:lnTo>
                  <a:pt x="760095" y="113029"/>
                </a:lnTo>
                <a:lnTo>
                  <a:pt x="760488" y="111760"/>
                </a:lnTo>
                <a:lnTo>
                  <a:pt x="770648" y="111760"/>
                </a:lnTo>
                <a:lnTo>
                  <a:pt x="771372" y="113029"/>
                </a:lnTo>
                <a:close/>
              </a:path>
              <a:path w="1075055" h="1045209">
                <a:moveTo>
                  <a:pt x="774395" y="120650"/>
                </a:moveTo>
                <a:lnTo>
                  <a:pt x="767003" y="120650"/>
                </a:lnTo>
                <a:lnTo>
                  <a:pt x="773163" y="114300"/>
                </a:lnTo>
                <a:lnTo>
                  <a:pt x="770648" y="111760"/>
                </a:lnTo>
                <a:lnTo>
                  <a:pt x="775598" y="111760"/>
                </a:lnTo>
                <a:lnTo>
                  <a:pt x="774903" y="115570"/>
                </a:lnTo>
                <a:lnTo>
                  <a:pt x="774395" y="120650"/>
                </a:lnTo>
                <a:close/>
              </a:path>
              <a:path w="1075055" h="1045209">
                <a:moveTo>
                  <a:pt x="727405" y="138429"/>
                </a:moveTo>
                <a:lnTo>
                  <a:pt x="709168" y="138429"/>
                </a:lnTo>
                <a:lnTo>
                  <a:pt x="717169" y="130810"/>
                </a:lnTo>
                <a:lnTo>
                  <a:pt x="728078" y="120650"/>
                </a:lnTo>
                <a:lnTo>
                  <a:pt x="730378" y="118110"/>
                </a:lnTo>
                <a:lnTo>
                  <a:pt x="730465" y="115570"/>
                </a:lnTo>
                <a:lnTo>
                  <a:pt x="727519" y="113029"/>
                </a:lnTo>
                <a:lnTo>
                  <a:pt x="741464" y="113029"/>
                </a:lnTo>
                <a:lnTo>
                  <a:pt x="741032" y="114300"/>
                </a:lnTo>
                <a:lnTo>
                  <a:pt x="768908" y="114300"/>
                </a:lnTo>
                <a:lnTo>
                  <a:pt x="767295" y="116839"/>
                </a:lnTo>
                <a:lnTo>
                  <a:pt x="765416" y="118110"/>
                </a:lnTo>
                <a:lnTo>
                  <a:pt x="754100" y="118110"/>
                </a:lnTo>
                <a:lnTo>
                  <a:pt x="754240" y="118363"/>
                </a:lnTo>
                <a:lnTo>
                  <a:pt x="753323" y="119379"/>
                </a:lnTo>
                <a:lnTo>
                  <a:pt x="737412" y="119379"/>
                </a:lnTo>
                <a:lnTo>
                  <a:pt x="737628" y="120650"/>
                </a:lnTo>
                <a:lnTo>
                  <a:pt x="752177" y="120650"/>
                </a:lnTo>
                <a:lnTo>
                  <a:pt x="751032" y="121920"/>
                </a:lnTo>
                <a:lnTo>
                  <a:pt x="750773" y="121920"/>
                </a:lnTo>
                <a:lnTo>
                  <a:pt x="749757" y="123189"/>
                </a:lnTo>
                <a:lnTo>
                  <a:pt x="733145" y="123189"/>
                </a:lnTo>
                <a:lnTo>
                  <a:pt x="732497" y="124460"/>
                </a:lnTo>
                <a:lnTo>
                  <a:pt x="732814" y="124460"/>
                </a:lnTo>
                <a:lnTo>
                  <a:pt x="733031" y="125729"/>
                </a:lnTo>
                <a:lnTo>
                  <a:pt x="765276" y="125729"/>
                </a:lnTo>
                <a:lnTo>
                  <a:pt x="763845" y="128270"/>
                </a:lnTo>
                <a:lnTo>
                  <a:pt x="749122" y="128270"/>
                </a:lnTo>
                <a:lnTo>
                  <a:pt x="749007" y="130810"/>
                </a:lnTo>
                <a:lnTo>
                  <a:pt x="762283" y="130810"/>
                </a:lnTo>
                <a:lnTo>
                  <a:pt x="761436" y="132079"/>
                </a:lnTo>
                <a:lnTo>
                  <a:pt x="734364" y="132079"/>
                </a:lnTo>
                <a:lnTo>
                  <a:pt x="734543" y="133350"/>
                </a:lnTo>
                <a:lnTo>
                  <a:pt x="760590" y="133350"/>
                </a:lnTo>
                <a:lnTo>
                  <a:pt x="760641" y="135889"/>
                </a:lnTo>
                <a:lnTo>
                  <a:pt x="767778" y="137160"/>
                </a:lnTo>
                <a:lnTo>
                  <a:pt x="727887" y="137160"/>
                </a:lnTo>
                <a:lnTo>
                  <a:pt x="727405" y="138429"/>
                </a:lnTo>
                <a:close/>
              </a:path>
              <a:path w="1075055" h="1045209">
                <a:moveTo>
                  <a:pt x="768908" y="114300"/>
                </a:moveTo>
                <a:lnTo>
                  <a:pt x="741845" y="114300"/>
                </a:lnTo>
                <a:lnTo>
                  <a:pt x="741464" y="113029"/>
                </a:lnTo>
                <a:lnTo>
                  <a:pt x="770737" y="113029"/>
                </a:lnTo>
                <a:lnTo>
                  <a:pt x="768908" y="114300"/>
                </a:lnTo>
                <a:close/>
              </a:path>
              <a:path w="1075055" h="1045209">
                <a:moveTo>
                  <a:pt x="1043828" y="118110"/>
                </a:moveTo>
                <a:lnTo>
                  <a:pt x="1014742" y="118110"/>
                </a:lnTo>
                <a:lnTo>
                  <a:pt x="1015339" y="116839"/>
                </a:lnTo>
                <a:lnTo>
                  <a:pt x="1044331" y="116839"/>
                </a:lnTo>
                <a:lnTo>
                  <a:pt x="1043828" y="118110"/>
                </a:lnTo>
                <a:close/>
              </a:path>
              <a:path w="1075055" h="1045209">
                <a:moveTo>
                  <a:pt x="769835" y="123189"/>
                </a:moveTo>
                <a:lnTo>
                  <a:pt x="757365" y="123189"/>
                </a:lnTo>
                <a:lnTo>
                  <a:pt x="756196" y="121920"/>
                </a:lnTo>
                <a:lnTo>
                  <a:pt x="754240" y="118363"/>
                </a:lnTo>
                <a:lnTo>
                  <a:pt x="754468" y="118110"/>
                </a:lnTo>
                <a:lnTo>
                  <a:pt x="764781" y="118110"/>
                </a:lnTo>
                <a:lnTo>
                  <a:pt x="767003" y="120650"/>
                </a:lnTo>
                <a:lnTo>
                  <a:pt x="774395" y="120650"/>
                </a:lnTo>
                <a:lnTo>
                  <a:pt x="769835" y="123189"/>
                </a:lnTo>
                <a:close/>
              </a:path>
              <a:path w="1075055" h="1045209">
                <a:moveTo>
                  <a:pt x="752177" y="120650"/>
                </a:moveTo>
                <a:lnTo>
                  <a:pt x="738124" y="120650"/>
                </a:lnTo>
                <a:lnTo>
                  <a:pt x="738365" y="119379"/>
                </a:lnTo>
                <a:lnTo>
                  <a:pt x="753323" y="119379"/>
                </a:lnTo>
                <a:lnTo>
                  <a:pt x="752177" y="120650"/>
                </a:lnTo>
                <a:close/>
              </a:path>
              <a:path w="1075055" h="1045209">
                <a:moveTo>
                  <a:pt x="1041859" y="123189"/>
                </a:moveTo>
                <a:lnTo>
                  <a:pt x="1012558" y="123189"/>
                </a:lnTo>
                <a:lnTo>
                  <a:pt x="1009713" y="120650"/>
                </a:lnTo>
                <a:lnTo>
                  <a:pt x="1042822" y="120650"/>
                </a:lnTo>
                <a:lnTo>
                  <a:pt x="1041859" y="123189"/>
                </a:lnTo>
                <a:close/>
              </a:path>
              <a:path w="1075055" h="1045209">
                <a:moveTo>
                  <a:pt x="750971" y="121987"/>
                </a:moveTo>
                <a:lnTo>
                  <a:pt x="750773" y="121920"/>
                </a:lnTo>
                <a:lnTo>
                  <a:pt x="751032" y="121920"/>
                </a:lnTo>
                <a:close/>
              </a:path>
              <a:path w="1075055" h="1045209">
                <a:moveTo>
                  <a:pt x="985748" y="284479"/>
                </a:moveTo>
                <a:lnTo>
                  <a:pt x="929182" y="284479"/>
                </a:lnTo>
                <a:lnTo>
                  <a:pt x="934377" y="279400"/>
                </a:lnTo>
                <a:lnTo>
                  <a:pt x="939317" y="279400"/>
                </a:lnTo>
                <a:lnTo>
                  <a:pt x="943369" y="274320"/>
                </a:lnTo>
                <a:lnTo>
                  <a:pt x="946569" y="267970"/>
                </a:lnTo>
                <a:lnTo>
                  <a:pt x="954303" y="260350"/>
                </a:lnTo>
                <a:lnTo>
                  <a:pt x="955027" y="256539"/>
                </a:lnTo>
                <a:lnTo>
                  <a:pt x="957211" y="250189"/>
                </a:lnTo>
                <a:lnTo>
                  <a:pt x="957248" y="247650"/>
                </a:lnTo>
                <a:lnTo>
                  <a:pt x="964806" y="242570"/>
                </a:lnTo>
                <a:lnTo>
                  <a:pt x="980681" y="207010"/>
                </a:lnTo>
                <a:lnTo>
                  <a:pt x="979779" y="203200"/>
                </a:lnTo>
                <a:lnTo>
                  <a:pt x="976820" y="200660"/>
                </a:lnTo>
                <a:lnTo>
                  <a:pt x="983424" y="195579"/>
                </a:lnTo>
                <a:lnTo>
                  <a:pt x="980109" y="189229"/>
                </a:lnTo>
                <a:lnTo>
                  <a:pt x="985748" y="187960"/>
                </a:lnTo>
                <a:lnTo>
                  <a:pt x="986345" y="184150"/>
                </a:lnTo>
                <a:lnTo>
                  <a:pt x="986904" y="180339"/>
                </a:lnTo>
                <a:lnTo>
                  <a:pt x="987513" y="176529"/>
                </a:lnTo>
                <a:lnTo>
                  <a:pt x="987640" y="173989"/>
                </a:lnTo>
                <a:lnTo>
                  <a:pt x="992503" y="168910"/>
                </a:lnTo>
                <a:lnTo>
                  <a:pt x="994778" y="165100"/>
                </a:lnTo>
                <a:lnTo>
                  <a:pt x="994727" y="153670"/>
                </a:lnTo>
                <a:lnTo>
                  <a:pt x="997699" y="148589"/>
                </a:lnTo>
                <a:lnTo>
                  <a:pt x="1000594" y="140970"/>
                </a:lnTo>
                <a:lnTo>
                  <a:pt x="1002437" y="138429"/>
                </a:lnTo>
                <a:lnTo>
                  <a:pt x="1004290" y="133350"/>
                </a:lnTo>
                <a:lnTo>
                  <a:pt x="1003882" y="129539"/>
                </a:lnTo>
                <a:lnTo>
                  <a:pt x="1008851" y="127000"/>
                </a:lnTo>
                <a:lnTo>
                  <a:pt x="1005484" y="121920"/>
                </a:lnTo>
                <a:lnTo>
                  <a:pt x="1006791" y="121920"/>
                </a:lnTo>
                <a:lnTo>
                  <a:pt x="1006727" y="123189"/>
                </a:lnTo>
                <a:lnTo>
                  <a:pt x="1041859" y="123189"/>
                </a:lnTo>
                <a:lnTo>
                  <a:pt x="1036561" y="137160"/>
                </a:lnTo>
                <a:lnTo>
                  <a:pt x="1030806" y="153670"/>
                </a:lnTo>
                <a:lnTo>
                  <a:pt x="1025268" y="170179"/>
                </a:lnTo>
                <a:lnTo>
                  <a:pt x="1019657" y="187960"/>
                </a:lnTo>
                <a:lnTo>
                  <a:pt x="1017536" y="193039"/>
                </a:lnTo>
                <a:lnTo>
                  <a:pt x="1015098" y="199389"/>
                </a:lnTo>
                <a:lnTo>
                  <a:pt x="1007803" y="222250"/>
                </a:lnTo>
                <a:lnTo>
                  <a:pt x="1002566" y="237489"/>
                </a:lnTo>
                <a:lnTo>
                  <a:pt x="992985" y="267970"/>
                </a:lnTo>
                <a:lnTo>
                  <a:pt x="963561" y="267970"/>
                </a:lnTo>
                <a:lnTo>
                  <a:pt x="963180" y="269239"/>
                </a:lnTo>
                <a:lnTo>
                  <a:pt x="992586" y="269239"/>
                </a:lnTo>
                <a:lnTo>
                  <a:pt x="992187" y="270510"/>
                </a:lnTo>
                <a:lnTo>
                  <a:pt x="984554" y="270510"/>
                </a:lnTo>
                <a:lnTo>
                  <a:pt x="984199" y="274320"/>
                </a:lnTo>
                <a:lnTo>
                  <a:pt x="983589" y="276860"/>
                </a:lnTo>
                <a:lnTo>
                  <a:pt x="949907" y="276860"/>
                </a:lnTo>
                <a:lnTo>
                  <a:pt x="948944" y="278129"/>
                </a:lnTo>
                <a:lnTo>
                  <a:pt x="983682" y="278129"/>
                </a:lnTo>
                <a:lnTo>
                  <a:pt x="983869" y="280670"/>
                </a:lnTo>
                <a:lnTo>
                  <a:pt x="984885" y="281939"/>
                </a:lnTo>
                <a:lnTo>
                  <a:pt x="985748" y="284479"/>
                </a:lnTo>
                <a:close/>
              </a:path>
              <a:path w="1075055" h="1045209">
                <a:moveTo>
                  <a:pt x="767556" y="124460"/>
                </a:moveTo>
                <a:lnTo>
                  <a:pt x="748741" y="124460"/>
                </a:lnTo>
                <a:lnTo>
                  <a:pt x="750971" y="121987"/>
                </a:lnTo>
                <a:lnTo>
                  <a:pt x="754532" y="123189"/>
                </a:lnTo>
                <a:lnTo>
                  <a:pt x="769835" y="123189"/>
                </a:lnTo>
                <a:lnTo>
                  <a:pt x="767556" y="124460"/>
                </a:lnTo>
                <a:close/>
              </a:path>
              <a:path w="1075055" h="1045209">
                <a:moveTo>
                  <a:pt x="765276" y="125729"/>
                </a:moveTo>
                <a:lnTo>
                  <a:pt x="735634" y="125729"/>
                </a:lnTo>
                <a:lnTo>
                  <a:pt x="735241" y="124460"/>
                </a:lnTo>
                <a:lnTo>
                  <a:pt x="734987" y="123189"/>
                </a:lnTo>
                <a:lnTo>
                  <a:pt x="749757" y="123189"/>
                </a:lnTo>
                <a:lnTo>
                  <a:pt x="748741" y="124460"/>
                </a:lnTo>
                <a:lnTo>
                  <a:pt x="767556" y="124460"/>
                </a:lnTo>
                <a:lnTo>
                  <a:pt x="765276" y="125729"/>
                </a:lnTo>
                <a:close/>
              </a:path>
              <a:path w="1075055" h="1045209">
                <a:moveTo>
                  <a:pt x="762283" y="130810"/>
                </a:moveTo>
                <a:lnTo>
                  <a:pt x="750951" y="130810"/>
                </a:lnTo>
                <a:lnTo>
                  <a:pt x="750709" y="129539"/>
                </a:lnTo>
                <a:lnTo>
                  <a:pt x="750531" y="129539"/>
                </a:lnTo>
                <a:lnTo>
                  <a:pt x="750074" y="128270"/>
                </a:lnTo>
                <a:lnTo>
                  <a:pt x="763845" y="128270"/>
                </a:lnTo>
                <a:lnTo>
                  <a:pt x="763130" y="129539"/>
                </a:lnTo>
                <a:lnTo>
                  <a:pt x="762283" y="130810"/>
                </a:lnTo>
                <a:close/>
              </a:path>
              <a:path w="1075055" h="1045209">
                <a:moveTo>
                  <a:pt x="742061" y="133350"/>
                </a:moveTo>
                <a:lnTo>
                  <a:pt x="735801" y="133350"/>
                </a:lnTo>
                <a:lnTo>
                  <a:pt x="736371" y="132079"/>
                </a:lnTo>
                <a:lnTo>
                  <a:pt x="742289" y="132079"/>
                </a:lnTo>
                <a:lnTo>
                  <a:pt x="742061" y="133350"/>
                </a:lnTo>
                <a:close/>
              </a:path>
              <a:path w="1075055" h="1045209">
                <a:moveTo>
                  <a:pt x="760590" y="133350"/>
                </a:moveTo>
                <a:lnTo>
                  <a:pt x="744207" y="133350"/>
                </a:lnTo>
                <a:lnTo>
                  <a:pt x="742988" y="132079"/>
                </a:lnTo>
                <a:lnTo>
                  <a:pt x="761436" y="132079"/>
                </a:lnTo>
                <a:lnTo>
                  <a:pt x="760590" y="133350"/>
                </a:lnTo>
                <a:close/>
              </a:path>
              <a:path w="1075055" h="1045209">
                <a:moveTo>
                  <a:pt x="745291" y="142239"/>
                </a:moveTo>
                <a:lnTo>
                  <a:pt x="728700" y="142239"/>
                </a:lnTo>
                <a:lnTo>
                  <a:pt x="729437" y="140970"/>
                </a:lnTo>
                <a:lnTo>
                  <a:pt x="729919" y="139700"/>
                </a:lnTo>
                <a:lnTo>
                  <a:pt x="730542" y="138429"/>
                </a:lnTo>
                <a:lnTo>
                  <a:pt x="729120" y="138429"/>
                </a:lnTo>
                <a:lnTo>
                  <a:pt x="727887" y="137160"/>
                </a:lnTo>
                <a:lnTo>
                  <a:pt x="767778" y="137160"/>
                </a:lnTo>
                <a:lnTo>
                  <a:pt x="762215" y="140970"/>
                </a:lnTo>
                <a:lnTo>
                  <a:pt x="744766" y="140970"/>
                </a:lnTo>
                <a:lnTo>
                  <a:pt x="745291" y="142239"/>
                </a:lnTo>
                <a:close/>
              </a:path>
              <a:path w="1075055" h="1045209">
                <a:moveTo>
                  <a:pt x="762203" y="154939"/>
                </a:moveTo>
                <a:lnTo>
                  <a:pt x="725131" y="154939"/>
                </a:lnTo>
                <a:lnTo>
                  <a:pt x="727481" y="153670"/>
                </a:lnTo>
                <a:lnTo>
                  <a:pt x="727684" y="151129"/>
                </a:lnTo>
                <a:lnTo>
                  <a:pt x="752284" y="151129"/>
                </a:lnTo>
                <a:lnTo>
                  <a:pt x="754430" y="149860"/>
                </a:lnTo>
                <a:lnTo>
                  <a:pt x="755396" y="148589"/>
                </a:lnTo>
                <a:lnTo>
                  <a:pt x="754303" y="144779"/>
                </a:lnTo>
                <a:lnTo>
                  <a:pt x="753364" y="143510"/>
                </a:lnTo>
                <a:lnTo>
                  <a:pt x="752716" y="142239"/>
                </a:lnTo>
                <a:lnTo>
                  <a:pt x="748107" y="142239"/>
                </a:lnTo>
                <a:lnTo>
                  <a:pt x="744766" y="140970"/>
                </a:lnTo>
                <a:lnTo>
                  <a:pt x="762215" y="140970"/>
                </a:lnTo>
                <a:lnTo>
                  <a:pt x="765378" y="148589"/>
                </a:lnTo>
                <a:lnTo>
                  <a:pt x="762203" y="154939"/>
                </a:lnTo>
                <a:close/>
              </a:path>
              <a:path w="1075055" h="1045209">
                <a:moveTo>
                  <a:pt x="746677" y="146050"/>
                </a:moveTo>
                <a:lnTo>
                  <a:pt x="732993" y="146050"/>
                </a:lnTo>
                <a:lnTo>
                  <a:pt x="733272" y="144779"/>
                </a:lnTo>
                <a:lnTo>
                  <a:pt x="746340" y="144779"/>
                </a:lnTo>
                <a:lnTo>
                  <a:pt x="746677" y="146050"/>
                </a:lnTo>
                <a:close/>
              </a:path>
              <a:path w="1075055" h="1045209">
                <a:moveTo>
                  <a:pt x="728984" y="162560"/>
                </a:moveTo>
                <a:lnTo>
                  <a:pt x="705662" y="162560"/>
                </a:lnTo>
                <a:lnTo>
                  <a:pt x="712127" y="158750"/>
                </a:lnTo>
                <a:lnTo>
                  <a:pt x="715911" y="153670"/>
                </a:lnTo>
                <a:lnTo>
                  <a:pt x="720407" y="147320"/>
                </a:lnTo>
                <a:lnTo>
                  <a:pt x="747014" y="147320"/>
                </a:lnTo>
                <a:lnTo>
                  <a:pt x="749084" y="149860"/>
                </a:lnTo>
                <a:lnTo>
                  <a:pt x="751116" y="151129"/>
                </a:lnTo>
                <a:lnTo>
                  <a:pt x="725385" y="151129"/>
                </a:lnTo>
                <a:lnTo>
                  <a:pt x="724700" y="152400"/>
                </a:lnTo>
                <a:lnTo>
                  <a:pt x="725079" y="153670"/>
                </a:lnTo>
                <a:lnTo>
                  <a:pt x="725131" y="154939"/>
                </a:lnTo>
                <a:lnTo>
                  <a:pt x="762203" y="154939"/>
                </a:lnTo>
                <a:lnTo>
                  <a:pt x="761775" y="156210"/>
                </a:lnTo>
                <a:lnTo>
                  <a:pt x="753643" y="156210"/>
                </a:lnTo>
                <a:lnTo>
                  <a:pt x="753402" y="157479"/>
                </a:lnTo>
                <a:lnTo>
                  <a:pt x="753313" y="158750"/>
                </a:lnTo>
                <a:lnTo>
                  <a:pt x="760920" y="158750"/>
                </a:lnTo>
                <a:lnTo>
                  <a:pt x="760492" y="160020"/>
                </a:lnTo>
                <a:lnTo>
                  <a:pt x="728878" y="160020"/>
                </a:lnTo>
                <a:lnTo>
                  <a:pt x="728984" y="162560"/>
                </a:lnTo>
                <a:close/>
              </a:path>
              <a:path w="1075055" h="1045209">
                <a:moveTo>
                  <a:pt x="760920" y="158750"/>
                </a:moveTo>
                <a:lnTo>
                  <a:pt x="755205" y="158750"/>
                </a:lnTo>
                <a:lnTo>
                  <a:pt x="755027" y="157479"/>
                </a:lnTo>
                <a:lnTo>
                  <a:pt x="754570" y="156210"/>
                </a:lnTo>
                <a:lnTo>
                  <a:pt x="761775" y="156210"/>
                </a:lnTo>
                <a:lnTo>
                  <a:pt x="760920" y="158750"/>
                </a:lnTo>
                <a:close/>
              </a:path>
              <a:path w="1075055" h="1045209">
                <a:moveTo>
                  <a:pt x="705913" y="160020"/>
                </a:moveTo>
                <a:lnTo>
                  <a:pt x="697623" y="160020"/>
                </a:lnTo>
                <a:lnTo>
                  <a:pt x="698169" y="158750"/>
                </a:lnTo>
                <a:lnTo>
                  <a:pt x="706038" y="158750"/>
                </a:lnTo>
                <a:lnTo>
                  <a:pt x="705913" y="160020"/>
                </a:lnTo>
                <a:close/>
              </a:path>
              <a:path w="1075055" h="1045209">
                <a:moveTo>
                  <a:pt x="769708" y="162560"/>
                </a:moveTo>
                <a:lnTo>
                  <a:pt x="759637" y="162560"/>
                </a:lnTo>
                <a:lnTo>
                  <a:pt x="767143" y="158750"/>
                </a:lnTo>
                <a:lnTo>
                  <a:pt x="769708" y="162560"/>
                </a:lnTo>
                <a:close/>
              </a:path>
              <a:path w="1075055" h="1045209">
                <a:moveTo>
                  <a:pt x="838819" y="199389"/>
                </a:moveTo>
                <a:lnTo>
                  <a:pt x="825628" y="199389"/>
                </a:lnTo>
                <a:lnTo>
                  <a:pt x="828000" y="198120"/>
                </a:lnTo>
                <a:lnTo>
                  <a:pt x="831278" y="196850"/>
                </a:lnTo>
                <a:lnTo>
                  <a:pt x="832231" y="195579"/>
                </a:lnTo>
                <a:lnTo>
                  <a:pt x="833959" y="194310"/>
                </a:lnTo>
                <a:lnTo>
                  <a:pt x="831799" y="194310"/>
                </a:lnTo>
                <a:lnTo>
                  <a:pt x="830707" y="193039"/>
                </a:lnTo>
                <a:lnTo>
                  <a:pt x="737044" y="193039"/>
                </a:lnTo>
                <a:lnTo>
                  <a:pt x="733080" y="190500"/>
                </a:lnTo>
                <a:lnTo>
                  <a:pt x="735037" y="182879"/>
                </a:lnTo>
                <a:lnTo>
                  <a:pt x="732853" y="181610"/>
                </a:lnTo>
                <a:lnTo>
                  <a:pt x="731532" y="180339"/>
                </a:lnTo>
                <a:lnTo>
                  <a:pt x="731888" y="175260"/>
                </a:lnTo>
                <a:lnTo>
                  <a:pt x="735723" y="170179"/>
                </a:lnTo>
                <a:lnTo>
                  <a:pt x="732750" y="165100"/>
                </a:lnTo>
                <a:lnTo>
                  <a:pt x="734428" y="163829"/>
                </a:lnTo>
                <a:lnTo>
                  <a:pt x="735076" y="161289"/>
                </a:lnTo>
                <a:lnTo>
                  <a:pt x="734517" y="161289"/>
                </a:lnTo>
                <a:lnTo>
                  <a:pt x="734326" y="160020"/>
                </a:lnTo>
                <a:lnTo>
                  <a:pt x="760492" y="160020"/>
                </a:lnTo>
                <a:lnTo>
                  <a:pt x="759637" y="162560"/>
                </a:lnTo>
                <a:lnTo>
                  <a:pt x="769708" y="162560"/>
                </a:lnTo>
                <a:lnTo>
                  <a:pt x="772140" y="163829"/>
                </a:lnTo>
                <a:lnTo>
                  <a:pt x="764616" y="163829"/>
                </a:lnTo>
                <a:lnTo>
                  <a:pt x="764413" y="165100"/>
                </a:lnTo>
                <a:lnTo>
                  <a:pt x="774573" y="165100"/>
                </a:lnTo>
                <a:lnTo>
                  <a:pt x="774099" y="166370"/>
                </a:lnTo>
                <a:lnTo>
                  <a:pt x="752424" y="166370"/>
                </a:lnTo>
                <a:lnTo>
                  <a:pt x="748258" y="168910"/>
                </a:lnTo>
                <a:lnTo>
                  <a:pt x="749922" y="171450"/>
                </a:lnTo>
                <a:lnTo>
                  <a:pt x="772205" y="171450"/>
                </a:lnTo>
                <a:lnTo>
                  <a:pt x="771258" y="173989"/>
                </a:lnTo>
                <a:lnTo>
                  <a:pt x="764159" y="173989"/>
                </a:lnTo>
                <a:lnTo>
                  <a:pt x="763779" y="175260"/>
                </a:lnTo>
                <a:lnTo>
                  <a:pt x="755624" y="175260"/>
                </a:lnTo>
                <a:lnTo>
                  <a:pt x="748576" y="181610"/>
                </a:lnTo>
                <a:lnTo>
                  <a:pt x="794385" y="181610"/>
                </a:lnTo>
                <a:lnTo>
                  <a:pt x="795165" y="182879"/>
                </a:lnTo>
                <a:lnTo>
                  <a:pt x="779284" y="182879"/>
                </a:lnTo>
                <a:lnTo>
                  <a:pt x="779157" y="185420"/>
                </a:lnTo>
                <a:lnTo>
                  <a:pt x="780072" y="186689"/>
                </a:lnTo>
                <a:lnTo>
                  <a:pt x="780897" y="187960"/>
                </a:lnTo>
                <a:lnTo>
                  <a:pt x="795947" y="187960"/>
                </a:lnTo>
                <a:lnTo>
                  <a:pt x="796467" y="189229"/>
                </a:lnTo>
                <a:lnTo>
                  <a:pt x="815783" y="189229"/>
                </a:lnTo>
                <a:lnTo>
                  <a:pt x="815961" y="190500"/>
                </a:lnTo>
                <a:lnTo>
                  <a:pt x="832144" y="190500"/>
                </a:lnTo>
                <a:lnTo>
                  <a:pt x="838819" y="199389"/>
                </a:lnTo>
                <a:close/>
              </a:path>
              <a:path w="1075055" h="1045209">
                <a:moveTo>
                  <a:pt x="774573" y="165100"/>
                </a:moveTo>
                <a:lnTo>
                  <a:pt x="765161" y="165100"/>
                </a:lnTo>
                <a:lnTo>
                  <a:pt x="766024" y="163829"/>
                </a:lnTo>
                <a:lnTo>
                  <a:pt x="772140" y="163829"/>
                </a:lnTo>
                <a:lnTo>
                  <a:pt x="774573" y="165100"/>
                </a:lnTo>
                <a:close/>
              </a:path>
              <a:path w="1075055" h="1045209">
                <a:moveTo>
                  <a:pt x="710997" y="175260"/>
                </a:moveTo>
                <a:lnTo>
                  <a:pt x="662686" y="175260"/>
                </a:lnTo>
                <a:lnTo>
                  <a:pt x="663600" y="173989"/>
                </a:lnTo>
                <a:lnTo>
                  <a:pt x="668223" y="173989"/>
                </a:lnTo>
                <a:lnTo>
                  <a:pt x="669048" y="172720"/>
                </a:lnTo>
                <a:lnTo>
                  <a:pt x="673558" y="168910"/>
                </a:lnTo>
                <a:lnTo>
                  <a:pt x="671982" y="166370"/>
                </a:lnTo>
                <a:lnTo>
                  <a:pt x="723900" y="166370"/>
                </a:lnTo>
                <a:lnTo>
                  <a:pt x="717181" y="168910"/>
                </a:lnTo>
                <a:lnTo>
                  <a:pt x="715156" y="170179"/>
                </a:lnTo>
                <a:lnTo>
                  <a:pt x="694690" y="170179"/>
                </a:lnTo>
                <a:lnTo>
                  <a:pt x="693521" y="171450"/>
                </a:lnTo>
                <a:lnTo>
                  <a:pt x="693686" y="172720"/>
                </a:lnTo>
                <a:lnTo>
                  <a:pt x="712419" y="172720"/>
                </a:lnTo>
                <a:lnTo>
                  <a:pt x="710997" y="175260"/>
                </a:lnTo>
                <a:close/>
              </a:path>
              <a:path w="1075055" h="1045209">
                <a:moveTo>
                  <a:pt x="729195" y="167639"/>
                </a:moveTo>
                <a:lnTo>
                  <a:pt x="726694" y="167639"/>
                </a:lnTo>
                <a:lnTo>
                  <a:pt x="723900" y="166370"/>
                </a:lnTo>
                <a:lnTo>
                  <a:pt x="729142" y="166370"/>
                </a:lnTo>
                <a:lnTo>
                  <a:pt x="729195" y="167639"/>
                </a:lnTo>
                <a:close/>
              </a:path>
              <a:path w="1075055" h="1045209">
                <a:moveTo>
                  <a:pt x="772205" y="171450"/>
                </a:moveTo>
                <a:lnTo>
                  <a:pt x="749922" y="171450"/>
                </a:lnTo>
                <a:lnTo>
                  <a:pt x="753388" y="167639"/>
                </a:lnTo>
                <a:lnTo>
                  <a:pt x="752424" y="166370"/>
                </a:lnTo>
                <a:lnTo>
                  <a:pt x="774099" y="166370"/>
                </a:lnTo>
                <a:lnTo>
                  <a:pt x="772205" y="171450"/>
                </a:lnTo>
                <a:close/>
              </a:path>
              <a:path w="1075055" h="1045209">
                <a:moveTo>
                  <a:pt x="712419" y="172720"/>
                </a:moveTo>
                <a:lnTo>
                  <a:pt x="696518" y="172720"/>
                </a:lnTo>
                <a:lnTo>
                  <a:pt x="696734" y="170179"/>
                </a:lnTo>
                <a:lnTo>
                  <a:pt x="715156" y="170179"/>
                </a:lnTo>
                <a:lnTo>
                  <a:pt x="713130" y="171450"/>
                </a:lnTo>
                <a:lnTo>
                  <a:pt x="712419" y="172720"/>
                </a:lnTo>
                <a:close/>
              </a:path>
              <a:path w="1075055" h="1045209">
                <a:moveTo>
                  <a:pt x="794385" y="181610"/>
                </a:moveTo>
                <a:lnTo>
                  <a:pt x="757099" y="181610"/>
                </a:lnTo>
                <a:lnTo>
                  <a:pt x="758126" y="180339"/>
                </a:lnTo>
                <a:lnTo>
                  <a:pt x="755624" y="175260"/>
                </a:lnTo>
                <a:lnTo>
                  <a:pt x="764590" y="175260"/>
                </a:lnTo>
                <a:lnTo>
                  <a:pt x="764159" y="173989"/>
                </a:lnTo>
                <a:lnTo>
                  <a:pt x="771258" y="173989"/>
                </a:lnTo>
                <a:lnTo>
                  <a:pt x="772553" y="176529"/>
                </a:lnTo>
                <a:lnTo>
                  <a:pt x="782002" y="176529"/>
                </a:lnTo>
                <a:lnTo>
                  <a:pt x="783831" y="177800"/>
                </a:lnTo>
                <a:lnTo>
                  <a:pt x="789432" y="180339"/>
                </a:lnTo>
                <a:lnTo>
                  <a:pt x="791705" y="180339"/>
                </a:lnTo>
                <a:lnTo>
                  <a:pt x="794385" y="181610"/>
                </a:lnTo>
                <a:close/>
              </a:path>
              <a:path w="1075055" h="1045209">
                <a:moveTo>
                  <a:pt x="782002" y="176529"/>
                </a:moveTo>
                <a:lnTo>
                  <a:pt x="772553" y="176529"/>
                </a:lnTo>
                <a:lnTo>
                  <a:pt x="780173" y="175260"/>
                </a:lnTo>
                <a:lnTo>
                  <a:pt x="782002" y="176529"/>
                </a:lnTo>
                <a:close/>
              </a:path>
              <a:path w="1075055" h="1045209">
                <a:moveTo>
                  <a:pt x="708153" y="180339"/>
                </a:moveTo>
                <a:lnTo>
                  <a:pt x="690424" y="180339"/>
                </a:lnTo>
                <a:lnTo>
                  <a:pt x="689660" y="177800"/>
                </a:lnTo>
                <a:lnTo>
                  <a:pt x="676338" y="177800"/>
                </a:lnTo>
                <a:lnTo>
                  <a:pt x="676224" y="176529"/>
                </a:lnTo>
                <a:lnTo>
                  <a:pt x="710286" y="176529"/>
                </a:lnTo>
                <a:lnTo>
                  <a:pt x="708153" y="180339"/>
                </a:lnTo>
                <a:close/>
              </a:path>
              <a:path w="1075055" h="1045209">
                <a:moveTo>
                  <a:pt x="688276" y="179070"/>
                </a:moveTo>
                <a:lnTo>
                  <a:pt x="673416" y="179070"/>
                </a:lnTo>
                <a:lnTo>
                  <a:pt x="674852" y="177800"/>
                </a:lnTo>
                <a:lnTo>
                  <a:pt x="689660" y="177800"/>
                </a:lnTo>
                <a:lnTo>
                  <a:pt x="688276" y="179070"/>
                </a:lnTo>
                <a:close/>
              </a:path>
              <a:path w="1075055" h="1045209">
                <a:moveTo>
                  <a:pt x="677900" y="184150"/>
                </a:moveTo>
                <a:lnTo>
                  <a:pt x="655091" y="184150"/>
                </a:lnTo>
                <a:lnTo>
                  <a:pt x="654850" y="182879"/>
                </a:lnTo>
                <a:lnTo>
                  <a:pt x="652754" y="181610"/>
                </a:lnTo>
                <a:lnTo>
                  <a:pt x="679234" y="181610"/>
                </a:lnTo>
                <a:lnTo>
                  <a:pt x="677900" y="184150"/>
                </a:lnTo>
                <a:close/>
              </a:path>
              <a:path w="1075055" h="1045209">
                <a:moveTo>
                  <a:pt x="682083" y="189229"/>
                </a:moveTo>
                <a:lnTo>
                  <a:pt x="674865" y="189229"/>
                </a:lnTo>
                <a:lnTo>
                  <a:pt x="680275" y="184150"/>
                </a:lnTo>
                <a:lnTo>
                  <a:pt x="679234" y="181610"/>
                </a:lnTo>
                <a:lnTo>
                  <a:pt x="707547" y="181610"/>
                </a:lnTo>
                <a:lnTo>
                  <a:pt x="706335" y="184150"/>
                </a:lnTo>
                <a:lnTo>
                  <a:pt x="704189" y="187960"/>
                </a:lnTo>
                <a:lnTo>
                  <a:pt x="682967" y="187960"/>
                </a:lnTo>
                <a:lnTo>
                  <a:pt x="682083" y="189229"/>
                </a:lnTo>
                <a:close/>
              </a:path>
              <a:path w="1075055" h="1045209">
                <a:moveTo>
                  <a:pt x="781571" y="184150"/>
                </a:moveTo>
                <a:lnTo>
                  <a:pt x="779284" y="182879"/>
                </a:lnTo>
                <a:lnTo>
                  <a:pt x="783145" y="182879"/>
                </a:lnTo>
                <a:lnTo>
                  <a:pt x="781571" y="184150"/>
                </a:lnTo>
                <a:close/>
              </a:path>
              <a:path w="1075055" h="1045209">
                <a:moveTo>
                  <a:pt x="795947" y="187960"/>
                </a:moveTo>
                <a:lnTo>
                  <a:pt x="780897" y="187960"/>
                </a:lnTo>
                <a:lnTo>
                  <a:pt x="782459" y="186689"/>
                </a:lnTo>
                <a:lnTo>
                  <a:pt x="783653" y="185420"/>
                </a:lnTo>
                <a:lnTo>
                  <a:pt x="784694" y="184150"/>
                </a:lnTo>
                <a:lnTo>
                  <a:pt x="785114" y="184150"/>
                </a:lnTo>
                <a:lnTo>
                  <a:pt x="785088" y="182879"/>
                </a:lnTo>
                <a:lnTo>
                  <a:pt x="795165" y="182879"/>
                </a:lnTo>
                <a:lnTo>
                  <a:pt x="797507" y="186689"/>
                </a:lnTo>
                <a:lnTo>
                  <a:pt x="795426" y="186689"/>
                </a:lnTo>
                <a:lnTo>
                  <a:pt x="795947" y="187960"/>
                </a:lnTo>
                <a:close/>
              </a:path>
              <a:path w="1075055" h="1045209">
                <a:moveTo>
                  <a:pt x="810596" y="187960"/>
                </a:moveTo>
                <a:lnTo>
                  <a:pt x="797623" y="187960"/>
                </a:lnTo>
                <a:lnTo>
                  <a:pt x="799503" y="185420"/>
                </a:lnTo>
                <a:lnTo>
                  <a:pt x="803516" y="182879"/>
                </a:lnTo>
                <a:lnTo>
                  <a:pt x="806958" y="182879"/>
                </a:lnTo>
                <a:lnTo>
                  <a:pt x="810271" y="184150"/>
                </a:lnTo>
                <a:lnTo>
                  <a:pt x="810596" y="187960"/>
                </a:lnTo>
                <a:close/>
              </a:path>
              <a:path w="1075055" h="1045209">
                <a:moveTo>
                  <a:pt x="673608" y="187960"/>
                </a:moveTo>
                <a:lnTo>
                  <a:pt x="650849" y="187960"/>
                </a:lnTo>
                <a:lnTo>
                  <a:pt x="652448" y="186689"/>
                </a:lnTo>
                <a:lnTo>
                  <a:pt x="653757" y="185420"/>
                </a:lnTo>
                <a:lnTo>
                  <a:pt x="655256" y="184150"/>
                </a:lnTo>
                <a:lnTo>
                  <a:pt x="673709" y="184150"/>
                </a:lnTo>
                <a:lnTo>
                  <a:pt x="671093" y="185420"/>
                </a:lnTo>
                <a:lnTo>
                  <a:pt x="673608" y="187960"/>
                </a:lnTo>
                <a:close/>
              </a:path>
              <a:path w="1075055" h="1045209">
                <a:moveTo>
                  <a:pt x="825309" y="190500"/>
                </a:moveTo>
                <a:lnTo>
                  <a:pt x="820102" y="190500"/>
                </a:lnTo>
                <a:lnTo>
                  <a:pt x="820508" y="186689"/>
                </a:lnTo>
                <a:lnTo>
                  <a:pt x="818351" y="185420"/>
                </a:lnTo>
                <a:lnTo>
                  <a:pt x="815759" y="184150"/>
                </a:lnTo>
                <a:lnTo>
                  <a:pt x="819302" y="185420"/>
                </a:lnTo>
                <a:lnTo>
                  <a:pt x="823439" y="185420"/>
                </a:lnTo>
                <a:lnTo>
                  <a:pt x="825309" y="190500"/>
                </a:lnTo>
                <a:close/>
              </a:path>
              <a:path w="1075055" h="1045209">
                <a:moveTo>
                  <a:pt x="823439" y="185420"/>
                </a:moveTo>
                <a:lnTo>
                  <a:pt x="819302" y="185420"/>
                </a:lnTo>
                <a:lnTo>
                  <a:pt x="822971" y="184150"/>
                </a:lnTo>
                <a:lnTo>
                  <a:pt x="823439" y="185420"/>
                </a:lnTo>
                <a:close/>
              </a:path>
              <a:path w="1075055" h="1045209">
                <a:moveTo>
                  <a:pt x="663206" y="208279"/>
                </a:moveTo>
                <a:lnTo>
                  <a:pt x="633665" y="208279"/>
                </a:lnTo>
                <a:lnTo>
                  <a:pt x="633335" y="201929"/>
                </a:lnTo>
                <a:lnTo>
                  <a:pt x="634922" y="199389"/>
                </a:lnTo>
                <a:lnTo>
                  <a:pt x="637514" y="198120"/>
                </a:lnTo>
                <a:lnTo>
                  <a:pt x="638378" y="191770"/>
                </a:lnTo>
                <a:lnTo>
                  <a:pt x="639890" y="190500"/>
                </a:lnTo>
                <a:lnTo>
                  <a:pt x="644474" y="187960"/>
                </a:lnTo>
                <a:lnTo>
                  <a:pt x="645580" y="186689"/>
                </a:lnTo>
                <a:lnTo>
                  <a:pt x="646798" y="185420"/>
                </a:lnTo>
                <a:lnTo>
                  <a:pt x="646925" y="186689"/>
                </a:lnTo>
                <a:lnTo>
                  <a:pt x="648601" y="186689"/>
                </a:lnTo>
                <a:lnTo>
                  <a:pt x="649884" y="187960"/>
                </a:lnTo>
                <a:lnTo>
                  <a:pt x="673608" y="187960"/>
                </a:lnTo>
                <a:lnTo>
                  <a:pt x="674865" y="189229"/>
                </a:lnTo>
                <a:lnTo>
                  <a:pt x="682083" y="189229"/>
                </a:lnTo>
                <a:lnTo>
                  <a:pt x="680313" y="191770"/>
                </a:lnTo>
                <a:lnTo>
                  <a:pt x="678320" y="194310"/>
                </a:lnTo>
                <a:lnTo>
                  <a:pt x="675491" y="196850"/>
                </a:lnTo>
                <a:lnTo>
                  <a:pt x="645934" y="196850"/>
                </a:lnTo>
                <a:lnTo>
                  <a:pt x="643966" y="199389"/>
                </a:lnTo>
                <a:lnTo>
                  <a:pt x="642263" y="203200"/>
                </a:lnTo>
                <a:lnTo>
                  <a:pt x="648995" y="205739"/>
                </a:lnTo>
                <a:lnTo>
                  <a:pt x="661035" y="205739"/>
                </a:lnTo>
                <a:lnTo>
                  <a:pt x="660933" y="207010"/>
                </a:lnTo>
                <a:lnTo>
                  <a:pt x="660666" y="207010"/>
                </a:lnTo>
                <a:lnTo>
                  <a:pt x="663206" y="208279"/>
                </a:lnTo>
                <a:close/>
              </a:path>
              <a:path w="1075055" h="1045209">
                <a:moveTo>
                  <a:pt x="647395" y="186689"/>
                </a:moveTo>
                <a:lnTo>
                  <a:pt x="646887" y="185420"/>
                </a:lnTo>
                <a:lnTo>
                  <a:pt x="648258" y="185420"/>
                </a:lnTo>
                <a:lnTo>
                  <a:pt x="647395" y="186689"/>
                </a:lnTo>
                <a:close/>
              </a:path>
              <a:path w="1075055" h="1045209">
                <a:moveTo>
                  <a:pt x="815783" y="189229"/>
                </a:moveTo>
                <a:lnTo>
                  <a:pt x="810704" y="189229"/>
                </a:lnTo>
                <a:lnTo>
                  <a:pt x="815314" y="185420"/>
                </a:lnTo>
                <a:lnTo>
                  <a:pt x="815606" y="187960"/>
                </a:lnTo>
                <a:lnTo>
                  <a:pt x="815783" y="189229"/>
                </a:lnTo>
                <a:close/>
              </a:path>
              <a:path w="1075055" h="1045209">
                <a:moveTo>
                  <a:pt x="810704" y="189229"/>
                </a:moveTo>
                <a:lnTo>
                  <a:pt x="796467" y="189229"/>
                </a:lnTo>
                <a:lnTo>
                  <a:pt x="797369" y="186689"/>
                </a:lnTo>
                <a:lnTo>
                  <a:pt x="797623" y="187960"/>
                </a:lnTo>
                <a:lnTo>
                  <a:pt x="810596" y="187960"/>
                </a:lnTo>
                <a:lnTo>
                  <a:pt x="810704" y="189229"/>
                </a:lnTo>
                <a:close/>
              </a:path>
              <a:path w="1075055" h="1045209">
                <a:moveTo>
                  <a:pt x="694080" y="203200"/>
                </a:moveTo>
                <a:lnTo>
                  <a:pt x="681748" y="203200"/>
                </a:lnTo>
                <a:lnTo>
                  <a:pt x="682345" y="201929"/>
                </a:lnTo>
                <a:lnTo>
                  <a:pt x="682294" y="200660"/>
                </a:lnTo>
                <a:lnTo>
                  <a:pt x="681469" y="199389"/>
                </a:lnTo>
                <a:lnTo>
                  <a:pt x="677608" y="199389"/>
                </a:lnTo>
                <a:lnTo>
                  <a:pt x="681062" y="196850"/>
                </a:lnTo>
                <a:lnTo>
                  <a:pt x="683221" y="194310"/>
                </a:lnTo>
                <a:lnTo>
                  <a:pt x="682967" y="187960"/>
                </a:lnTo>
                <a:lnTo>
                  <a:pt x="704189" y="187960"/>
                </a:lnTo>
                <a:lnTo>
                  <a:pt x="702995" y="189229"/>
                </a:lnTo>
                <a:lnTo>
                  <a:pt x="697217" y="189229"/>
                </a:lnTo>
                <a:lnTo>
                  <a:pt x="698703" y="190500"/>
                </a:lnTo>
                <a:lnTo>
                  <a:pt x="699465" y="190500"/>
                </a:lnTo>
                <a:lnTo>
                  <a:pt x="700125" y="193039"/>
                </a:lnTo>
                <a:lnTo>
                  <a:pt x="696036" y="196850"/>
                </a:lnTo>
                <a:lnTo>
                  <a:pt x="694080" y="203200"/>
                </a:lnTo>
                <a:close/>
              </a:path>
              <a:path w="1075055" h="1045209">
                <a:moveTo>
                  <a:pt x="832144" y="190500"/>
                </a:moveTo>
                <a:lnTo>
                  <a:pt x="825958" y="190500"/>
                </a:lnTo>
                <a:lnTo>
                  <a:pt x="830237" y="187960"/>
                </a:lnTo>
                <a:lnTo>
                  <a:pt x="832144" y="190500"/>
                </a:lnTo>
                <a:close/>
              </a:path>
              <a:path w="1075055" h="1045209">
                <a:moveTo>
                  <a:pt x="699465" y="190500"/>
                </a:moveTo>
                <a:lnTo>
                  <a:pt x="698703" y="190500"/>
                </a:lnTo>
                <a:lnTo>
                  <a:pt x="699058" y="189229"/>
                </a:lnTo>
                <a:lnTo>
                  <a:pt x="699486" y="189453"/>
                </a:lnTo>
                <a:lnTo>
                  <a:pt x="699465" y="190500"/>
                </a:lnTo>
                <a:close/>
              </a:path>
              <a:path w="1075055" h="1045209">
                <a:moveTo>
                  <a:pt x="701192" y="190500"/>
                </a:moveTo>
                <a:lnTo>
                  <a:pt x="699486" y="189453"/>
                </a:lnTo>
                <a:lnTo>
                  <a:pt x="699490" y="189229"/>
                </a:lnTo>
                <a:lnTo>
                  <a:pt x="702995" y="189229"/>
                </a:lnTo>
                <a:lnTo>
                  <a:pt x="701192" y="190500"/>
                </a:lnTo>
                <a:close/>
              </a:path>
              <a:path w="1075055" h="1045209">
                <a:moveTo>
                  <a:pt x="845058" y="201929"/>
                </a:moveTo>
                <a:lnTo>
                  <a:pt x="842479" y="201929"/>
                </a:lnTo>
                <a:lnTo>
                  <a:pt x="844511" y="191770"/>
                </a:lnTo>
                <a:lnTo>
                  <a:pt x="849452" y="196850"/>
                </a:lnTo>
                <a:lnTo>
                  <a:pt x="850023" y="200660"/>
                </a:lnTo>
                <a:lnTo>
                  <a:pt x="845591" y="200660"/>
                </a:lnTo>
                <a:lnTo>
                  <a:pt x="845058" y="201929"/>
                </a:lnTo>
                <a:close/>
              </a:path>
              <a:path w="1075055" h="1045209">
                <a:moveTo>
                  <a:pt x="584122" y="393700"/>
                </a:moveTo>
                <a:lnTo>
                  <a:pt x="568236" y="393700"/>
                </a:lnTo>
                <a:lnTo>
                  <a:pt x="569290" y="389889"/>
                </a:lnTo>
                <a:lnTo>
                  <a:pt x="574927" y="386079"/>
                </a:lnTo>
                <a:lnTo>
                  <a:pt x="571677" y="383539"/>
                </a:lnTo>
                <a:lnTo>
                  <a:pt x="572185" y="381000"/>
                </a:lnTo>
                <a:lnTo>
                  <a:pt x="589235" y="364489"/>
                </a:lnTo>
                <a:lnTo>
                  <a:pt x="597621" y="355600"/>
                </a:lnTo>
                <a:lnTo>
                  <a:pt x="605866" y="346710"/>
                </a:lnTo>
                <a:lnTo>
                  <a:pt x="608901" y="344170"/>
                </a:lnTo>
                <a:lnTo>
                  <a:pt x="611936" y="342900"/>
                </a:lnTo>
                <a:lnTo>
                  <a:pt x="616254" y="341629"/>
                </a:lnTo>
                <a:lnTo>
                  <a:pt x="616675" y="339089"/>
                </a:lnTo>
                <a:lnTo>
                  <a:pt x="614768" y="335279"/>
                </a:lnTo>
                <a:lnTo>
                  <a:pt x="622731" y="331470"/>
                </a:lnTo>
                <a:lnTo>
                  <a:pt x="624649" y="326389"/>
                </a:lnTo>
                <a:lnTo>
                  <a:pt x="631964" y="323850"/>
                </a:lnTo>
                <a:lnTo>
                  <a:pt x="633260" y="321310"/>
                </a:lnTo>
                <a:lnTo>
                  <a:pt x="637616" y="312420"/>
                </a:lnTo>
                <a:lnTo>
                  <a:pt x="642048" y="308610"/>
                </a:lnTo>
                <a:lnTo>
                  <a:pt x="652957" y="300989"/>
                </a:lnTo>
                <a:lnTo>
                  <a:pt x="659472" y="298450"/>
                </a:lnTo>
                <a:lnTo>
                  <a:pt x="661670" y="290829"/>
                </a:lnTo>
                <a:lnTo>
                  <a:pt x="669378" y="287020"/>
                </a:lnTo>
                <a:lnTo>
                  <a:pt x="672477" y="278129"/>
                </a:lnTo>
                <a:lnTo>
                  <a:pt x="680770" y="274320"/>
                </a:lnTo>
                <a:lnTo>
                  <a:pt x="687006" y="271779"/>
                </a:lnTo>
                <a:lnTo>
                  <a:pt x="690372" y="265429"/>
                </a:lnTo>
                <a:lnTo>
                  <a:pt x="692796" y="260350"/>
                </a:lnTo>
                <a:lnTo>
                  <a:pt x="696308" y="251460"/>
                </a:lnTo>
                <a:lnTo>
                  <a:pt x="698998" y="247650"/>
                </a:lnTo>
                <a:lnTo>
                  <a:pt x="702445" y="243839"/>
                </a:lnTo>
                <a:lnTo>
                  <a:pt x="708228" y="240029"/>
                </a:lnTo>
                <a:lnTo>
                  <a:pt x="707350" y="234950"/>
                </a:lnTo>
                <a:lnTo>
                  <a:pt x="711898" y="233679"/>
                </a:lnTo>
                <a:lnTo>
                  <a:pt x="722007" y="219710"/>
                </a:lnTo>
                <a:lnTo>
                  <a:pt x="727608" y="215900"/>
                </a:lnTo>
                <a:lnTo>
                  <a:pt x="735025" y="208279"/>
                </a:lnTo>
                <a:lnTo>
                  <a:pt x="737552" y="205739"/>
                </a:lnTo>
                <a:lnTo>
                  <a:pt x="742492" y="200660"/>
                </a:lnTo>
                <a:lnTo>
                  <a:pt x="743572" y="198120"/>
                </a:lnTo>
                <a:lnTo>
                  <a:pt x="742835" y="193039"/>
                </a:lnTo>
                <a:lnTo>
                  <a:pt x="824839" y="193039"/>
                </a:lnTo>
                <a:lnTo>
                  <a:pt x="824299" y="194310"/>
                </a:lnTo>
                <a:lnTo>
                  <a:pt x="748068" y="194310"/>
                </a:lnTo>
                <a:lnTo>
                  <a:pt x="747877" y="195579"/>
                </a:lnTo>
                <a:lnTo>
                  <a:pt x="823645" y="195579"/>
                </a:lnTo>
                <a:lnTo>
                  <a:pt x="823607" y="196850"/>
                </a:lnTo>
                <a:lnTo>
                  <a:pt x="824617" y="198120"/>
                </a:lnTo>
                <a:lnTo>
                  <a:pt x="750557" y="198120"/>
                </a:lnTo>
                <a:lnTo>
                  <a:pt x="747763" y="205739"/>
                </a:lnTo>
                <a:lnTo>
                  <a:pt x="751751" y="209550"/>
                </a:lnTo>
                <a:lnTo>
                  <a:pt x="757035" y="209550"/>
                </a:lnTo>
                <a:lnTo>
                  <a:pt x="758076" y="212089"/>
                </a:lnTo>
                <a:lnTo>
                  <a:pt x="740219" y="212089"/>
                </a:lnTo>
                <a:lnTo>
                  <a:pt x="739267" y="213360"/>
                </a:lnTo>
                <a:lnTo>
                  <a:pt x="739394" y="215900"/>
                </a:lnTo>
                <a:lnTo>
                  <a:pt x="739990" y="217170"/>
                </a:lnTo>
                <a:lnTo>
                  <a:pt x="742302" y="218439"/>
                </a:lnTo>
                <a:lnTo>
                  <a:pt x="736295" y="219710"/>
                </a:lnTo>
                <a:lnTo>
                  <a:pt x="736612" y="220979"/>
                </a:lnTo>
                <a:lnTo>
                  <a:pt x="736612" y="222250"/>
                </a:lnTo>
                <a:lnTo>
                  <a:pt x="739076" y="223520"/>
                </a:lnTo>
                <a:lnTo>
                  <a:pt x="753948" y="223520"/>
                </a:lnTo>
                <a:lnTo>
                  <a:pt x="757643" y="226060"/>
                </a:lnTo>
                <a:lnTo>
                  <a:pt x="754457" y="228600"/>
                </a:lnTo>
                <a:lnTo>
                  <a:pt x="751509" y="232410"/>
                </a:lnTo>
                <a:lnTo>
                  <a:pt x="731038" y="232410"/>
                </a:lnTo>
                <a:lnTo>
                  <a:pt x="730885" y="233679"/>
                </a:lnTo>
                <a:lnTo>
                  <a:pt x="730313" y="234950"/>
                </a:lnTo>
                <a:lnTo>
                  <a:pt x="728130" y="234950"/>
                </a:lnTo>
                <a:lnTo>
                  <a:pt x="727773" y="236220"/>
                </a:lnTo>
                <a:lnTo>
                  <a:pt x="747004" y="236220"/>
                </a:lnTo>
                <a:lnTo>
                  <a:pt x="745502" y="237489"/>
                </a:lnTo>
                <a:lnTo>
                  <a:pt x="740981" y="240029"/>
                </a:lnTo>
                <a:lnTo>
                  <a:pt x="738313" y="246379"/>
                </a:lnTo>
                <a:lnTo>
                  <a:pt x="711936" y="246379"/>
                </a:lnTo>
                <a:lnTo>
                  <a:pt x="712379" y="247650"/>
                </a:lnTo>
                <a:lnTo>
                  <a:pt x="724573" y="247650"/>
                </a:lnTo>
                <a:lnTo>
                  <a:pt x="724358" y="248920"/>
                </a:lnTo>
                <a:lnTo>
                  <a:pt x="724890" y="248920"/>
                </a:lnTo>
                <a:lnTo>
                  <a:pt x="725639" y="250189"/>
                </a:lnTo>
                <a:lnTo>
                  <a:pt x="728254" y="250189"/>
                </a:lnTo>
                <a:lnTo>
                  <a:pt x="733996" y="255270"/>
                </a:lnTo>
                <a:lnTo>
                  <a:pt x="729639" y="257810"/>
                </a:lnTo>
                <a:lnTo>
                  <a:pt x="724179" y="259079"/>
                </a:lnTo>
                <a:lnTo>
                  <a:pt x="722871" y="260350"/>
                </a:lnTo>
                <a:lnTo>
                  <a:pt x="720399" y="267970"/>
                </a:lnTo>
                <a:lnTo>
                  <a:pt x="695032" y="267970"/>
                </a:lnTo>
                <a:lnTo>
                  <a:pt x="694994" y="269239"/>
                </a:lnTo>
                <a:lnTo>
                  <a:pt x="719987" y="269239"/>
                </a:lnTo>
                <a:lnTo>
                  <a:pt x="711873" y="270510"/>
                </a:lnTo>
                <a:lnTo>
                  <a:pt x="706043" y="275589"/>
                </a:lnTo>
                <a:lnTo>
                  <a:pt x="705408" y="275589"/>
                </a:lnTo>
                <a:lnTo>
                  <a:pt x="704418" y="276860"/>
                </a:lnTo>
                <a:lnTo>
                  <a:pt x="704215" y="276860"/>
                </a:lnTo>
                <a:lnTo>
                  <a:pt x="700890" y="283210"/>
                </a:lnTo>
                <a:lnTo>
                  <a:pt x="696185" y="288289"/>
                </a:lnTo>
                <a:lnTo>
                  <a:pt x="691171" y="293370"/>
                </a:lnTo>
                <a:lnTo>
                  <a:pt x="686918" y="298450"/>
                </a:lnTo>
                <a:lnTo>
                  <a:pt x="685216" y="300989"/>
                </a:lnTo>
                <a:lnTo>
                  <a:pt x="675944" y="300989"/>
                </a:lnTo>
                <a:lnTo>
                  <a:pt x="674648" y="302260"/>
                </a:lnTo>
                <a:lnTo>
                  <a:pt x="660476" y="302260"/>
                </a:lnTo>
                <a:lnTo>
                  <a:pt x="659676" y="304800"/>
                </a:lnTo>
                <a:lnTo>
                  <a:pt x="659244" y="306070"/>
                </a:lnTo>
                <a:lnTo>
                  <a:pt x="655370" y="306070"/>
                </a:lnTo>
                <a:lnTo>
                  <a:pt x="653745" y="307339"/>
                </a:lnTo>
                <a:lnTo>
                  <a:pt x="652576" y="311150"/>
                </a:lnTo>
                <a:lnTo>
                  <a:pt x="666711" y="311150"/>
                </a:lnTo>
                <a:lnTo>
                  <a:pt x="665745" y="316229"/>
                </a:lnTo>
                <a:lnTo>
                  <a:pt x="664632" y="320039"/>
                </a:lnTo>
                <a:lnTo>
                  <a:pt x="657288" y="320039"/>
                </a:lnTo>
                <a:lnTo>
                  <a:pt x="649668" y="323850"/>
                </a:lnTo>
                <a:lnTo>
                  <a:pt x="651103" y="331470"/>
                </a:lnTo>
                <a:lnTo>
                  <a:pt x="651446" y="331470"/>
                </a:lnTo>
                <a:lnTo>
                  <a:pt x="645234" y="339089"/>
                </a:lnTo>
                <a:lnTo>
                  <a:pt x="642808" y="341629"/>
                </a:lnTo>
                <a:lnTo>
                  <a:pt x="623976" y="341629"/>
                </a:lnTo>
                <a:lnTo>
                  <a:pt x="623138" y="342900"/>
                </a:lnTo>
                <a:lnTo>
                  <a:pt x="622428" y="342900"/>
                </a:lnTo>
                <a:lnTo>
                  <a:pt x="621955" y="344170"/>
                </a:lnTo>
                <a:lnTo>
                  <a:pt x="622858" y="345439"/>
                </a:lnTo>
                <a:lnTo>
                  <a:pt x="639167" y="345439"/>
                </a:lnTo>
                <a:lnTo>
                  <a:pt x="632692" y="351789"/>
                </a:lnTo>
                <a:lnTo>
                  <a:pt x="625259" y="356870"/>
                </a:lnTo>
                <a:lnTo>
                  <a:pt x="623276" y="358139"/>
                </a:lnTo>
                <a:lnTo>
                  <a:pt x="621919" y="360679"/>
                </a:lnTo>
                <a:lnTo>
                  <a:pt x="620407" y="361950"/>
                </a:lnTo>
                <a:lnTo>
                  <a:pt x="616271" y="367029"/>
                </a:lnTo>
                <a:lnTo>
                  <a:pt x="612003" y="372110"/>
                </a:lnTo>
                <a:lnTo>
                  <a:pt x="607302" y="377189"/>
                </a:lnTo>
                <a:lnTo>
                  <a:pt x="603677" y="379729"/>
                </a:lnTo>
                <a:lnTo>
                  <a:pt x="585863" y="379729"/>
                </a:lnTo>
                <a:lnTo>
                  <a:pt x="585724" y="381000"/>
                </a:lnTo>
                <a:lnTo>
                  <a:pt x="585585" y="381000"/>
                </a:lnTo>
                <a:lnTo>
                  <a:pt x="587425" y="382270"/>
                </a:lnTo>
                <a:lnTo>
                  <a:pt x="599528" y="382270"/>
                </a:lnTo>
                <a:lnTo>
                  <a:pt x="597700" y="384810"/>
                </a:lnTo>
                <a:lnTo>
                  <a:pt x="591223" y="392429"/>
                </a:lnTo>
                <a:lnTo>
                  <a:pt x="584122" y="393700"/>
                </a:lnTo>
                <a:close/>
              </a:path>
              <a:path w="1075055" h="1045209">
                <a:moveTo>
                  <a:pt x="823760" y="195579"/>
                </a:moveTo>
                <a:lnTo>
                  <a:pt x="748906" y="195579"/>
                </a:lnTo>
                <a:lnTo>
                  <a:pt x="749046" y="194310"/>
                </a:lnTo>
                <a:lnTo>
                  <a:pt x="824299" y="194310"/>
                </a:lnTo>
                <a:lnTo>
                  <a:pt x="823760" y="195579"/>
                </a:lnTo>
                <a:close/>
              </a:path>
              <a:path w="1075055" h="1045209">
                <a:moveTo>
                  <a:pt x="661035" y="205739"/>
                </a:moveTo>
                <a:lnTo>
                  <a:pt x="648995" y="205739"/>
                </a:lnTo>
                <a:lnTo>
                  <a:pt x="651446" y="198120"/>
                </a:lnTo>
                <a:lnTo>
                  <a:pt x="645934" y="196850"/>
                </a:lnTo>
                <a:lnTo>
                  <a:pt x="675491" y="196850"/>
                </a:lnTo>
                <a:lnTo>
                  <a:pt x="674076" y="198120"/>
                </a:lnTo>
                <a:lnTo>
                  <a:pt x="671817" y="200660"/>
                </a:lnTo>
                <a:lnTo>
                  <a:pt x="669580" y="201929"/>
                </a:lnTo>
                <a:lnTo>
                  <a:pt x="671374" y="204470"/>
                </a:lnTo>
                <a:lnTo>
                  <a:pt x="662964" y="204470"/>
                </a:lnTo>
                <a:lnTo>
                  <a:pt x="661035" y="205739"/>
                </a:lnTo>
                <a:close/>
              </a:path>
              <a:path w="1075055" h="1045209">
                <a:moveTo>
                  <a:pt x="680478" y="208279"/>
                </a:moveTo>
                <a:lnTo>
                  <a:pt x="664476" y="208279"/>
                </a:lnTo>
                <a:lnTo>
                  <a:pt x="664960" y="207010"/>
                </a:lnTo>
                <a:lnTo>
                  <a:pt x="665568" y="205739"/>
                </a:lnTo>
                <a:lnTo>
                  <a:pt x="665354" y="205739"/>
                </a:lnTo>
                <a:lnTo>
                  <a:pt x="664438" y="204470"/>
                </a:lnTo>
                <a:lnTo>
                  <a:pt x="671374" y="204470"/>
                </a:lnTo>
                <a:lnTo>
                  <a:pt x="671970" y="203200"/>
                </a:lnTo>
                <a:lnTo>
                  <a:pt x="674090" y="200660"/>
                </a:lnTo>
                <a:lnTo>
                  <a:pt x="675157" y="198120"/>
                </a:lnTo>
                <a:lnTo>
                  <a:pt x="677608" y="199389"/>
                </a:lnTo>
                <a:lnTo>
                  <a:pt x="678154" y="200660"/>
                </a:lnTo>
                <a:lnTo>
                  <a:pt x="678573" y="201929"/>
                </a:lnTo>
                <a:lnTo>
                  <a:pt x="679678" y="203200"/>
                </a:lnTo>
                <a:lnTo>
                  <a:pt x="687640" y="203200"/>
                </a:lnTo>
                <a:lnTo>
                  <a:pt x="684734" y="205739"/>
                </a:lnTo>
                <a:lnTo>
                  <a:pt x="680478" y="208279"/>
                </a:lnTo>
                <a:close/>
              </a:path>
              <a:path w="1075055" h="1045209">
                <a:moveTo>
                  <a:pt x="757186" y="209550"/>
                </a:moveTo>
                <a:lnTo>
                  <a:pt x="751751" y="209550"/>
                </a:lnTo>
                <a:lnTo>
                  <a:pt x="754190" y="208279"/>
                </a:lnTo>
                <a:lnTo>
                  <a:pt x="755370" y="204470"/>
                </a:lnTo>
                <a:lnTo>
                  <a:pt x="755841" y="198120"/>
                </a:lnTo>
                <a:lnTo>
                  <a:pt x="824617" y="198120"/>
                </a:lnTo>
                <a:lnTo>
                  <a:pt x="825628" y="199389"/>
                </a:lnTo>
                <a:lnTo>
                  <a:pt x="838819" y="199389"/>
                </a:lnTo>
                <a:lnTo>
                  <a:pt x="839773" y="200660"/>
                </a:lnTo>
                <a:lnTo>
                  <a:pt x="791400" y="200660"/>
                </a:lnTo>
                <a:lnTo>
                  <a:pt x="789736" y="203200"/>
                </a:lnTo>
                <a:lnTo>
                  <a:pt x="789091" y="204470"/>
                </a:lnTo>
                <a:lnTo>
                  <a:pt x="762965" y="204470"/>
                </a:lnTo>
                <a:lnTo>
                  <a:pt x="757186" y="209550"/>
                </a:lnTo>
                <a:close/>
              </a:path>
              <a:path w="1075055" h="1045209">
                <a:moveTo>
                  <a:pt x="793611" y="215900"/>
                </a:moveTo>
                <a:lnTo>
                  <a:pt x="794538" y="203200"/>
                </a:lnTo>
                <a:lnTo>
                  <a:pt x="791400" y="200660"/>
                </a:lnTo>
                <a:lnTo>
                  <a:pt x="839773" y="200660"/>
                </a:lnTo>
                <a:lnTo>
                  <a:pt x="842479" y="201929"/>
                </a:lnTo>
                <a:lnTo>
                  <a:pt x="845058" y="201929"/>
                </a:lnTo>
                <a:lnTo>
                  <a:pt x="844524" y="203200"/>
                </a:lnTo>
                <a:lnTo>
                  <a:pt x="815606" y="203200"/>
                </a:lnTo>
                <a:lnTo>
                  <a:pt x="815327" y="204470"/>
                </a:lnTo>
                <a:lnTo>
                  <a:pt x="845083" y="204470"/>
                </a:lnTo>
                <a:lnTo>
                  <a:pt x="845935" y="205739"/>
                </a:lnTo>
                <a:lnTo>
                  <a:pt x="852227" y="205739"/>
                </a:lnTo>
                <a:lnTo>
                  <a:pt x="853186" y="207010"/>
                </a:lnTo>
                <a:lnTo>
                  <a:pt x="853573" y="208279"/>
                </a:lnTo>
                <a:lnTo>
                  <a:pt x="805459" y="208279"/>
                </a:lnTo>
                <a:lnTo>
                  <a:pt x="801230" y="210820"/>
                </a:lnTo>
                <a:lnTo>
                  <a:pt x="793611" y="215900"/>
                </a:lnTo>
                <a:close/>
              </a:path>
              <a:path w="1075055" h="1045209">
                <a:moveTo>
                  <a:pt x="845083" y="204470"/>
                </a:moveTo>
                <a:lnTo>
                  <a:pt x="816114" y="204470"/>
                </a:lnTo>
                <a:lnTo>
                  <a:pt x="815606" y="203200"/>
                </a:lnTo>
                <a:lnTo>
                  <a:pt x="844524" y="203200"/>
                </a:lnTo>
                <a:lnTo>
                  <a:pt x="845083" y="204470"/>
                </a:lnTo>
                <a:close/>
              </a:path>
              <a:path w="1075055" h="1045209">
                <a:moveTo>
                  <a:pt x="617837" y="215206"/>
                </a:moveTo>
                <a:lnTo>
                  <a:pt x="618986" y="207010"/>
                </a:lnTo>
                <a:lnTo>
                  <a:pt x="625843" y="204470"/>
                </a:lnTo>
                <a:lnTo>
                  <a:pt x="633665" y="208279"/>
                </a:lnTo>
                <a:lnTo>
                  <a:pt x="680478" y="208279"/>
                </a:lnTo>
                <a:lnTo>
                  <a:pt x="679988" y="209550"/>
                </a:lnTo>
                <a:lnTo>
                  <a:pt x="646734" y="209550"/>
                </a:lnTo>
                <a:lnTo>
                  <a:pt x="642416" y="210820"/>
                </a:lnTo>
                <a:lnTo>
                  <a:pt x="643147" y="212089"/>
                </a:lnTo>
                <a:lnTo>
                  <a:pt x="625297" y="212089"/>
                </a:lnTo>
                <a:lnTo>
                  <a:pt x="617837" y="215206"/>
                </a:lnTo>
                <a:close/>
              </a:path>
              <a:path w="1075055" h="1045209">
                <a:moveTo>
                  <a:pt x="763168" y="215900"/>
                </a:moveTo>
                <a:lnTo>
                  <a:pt x="759637" y="215900"/>
                </a:lnTo>
                <a:lnTo>
                  <a:pt x="761592" y="212089"/>
                </a:lnTo>
                <a:lnTo>
                  <a:pt x="763435" y="209550"/>
                </a:lnTo>
                <a:lnTo>
                  <a:pt x="762965" y="204470"/>
                </a:lnTo>
                <a:lnTo>
                  <a:pt x="789091" y="204470"/>
                </a:lnTo>
                <a:lnTo>
                  <a:pt x="785863" y="210820"/>
                </a:lnTo>
                <a:lnTo>
                  <a:pt x="766088" y="210820"/>
                </a:lnTo>
                <a:lnTo>
                  <a:pt x="763168" y="215900"/>
                </a:lnTo>
                <a:close/>
              </a:path>
              <a:path w="1075055" h="1045209">
                <a:moveTo>
                  <a:pt x="852227" y="205739"/>
                </a:moveTo>
                <a:lnTo>
                  <a:pt x="845935" y="205739"/>
                </a:lnTo>
                <a:lnTo>
                  <a:pt x="851268" y="204470"/>
                </a:lnTo>
                <a:lnTo>
                  <a:pt x="852227" y="205739"/>
                </a:lnTo>
                <a:close/>
              </a:path>
              <a:path w="1075055" h="1045209">
                <a:moveTo>
                  <a:pt x="800746" y="228600"/>
                </a:moveTo>
                <a:lnTo>
                  <a:pt x="809547" y="217170"/>
                </a:lnTo>
                <a:lnTo>
                  <a:pt x="805459" y="208279"/>
                </a:lnTo>
                <a:lnTo>
                  <a:pt x="853573" y="208279"/>
                </a:lnTo>
                <a:lnTo>
                  <a:pt x="855510" y="214629"/>
                </a:lnTo>
                <a:lnTo>
                  <a:pt x="856081" y="217170"/>
                </a:lnTo>
                <a:lnTo>
                  <a:pt x="856905" y="220979"/>
                </a:lnTo>
                <a:lnTo>
                  <a:pt x="818654" y="220979"/>
                </a:lnTo>
                <a:lnTo>
                  <a:pt x="814260" y="226060"/>
                </a:lnTo>
                <a:lnTo>
                  <a:pt x="808559" y="227329"/>
                </a:lnTo>
                <a:lnTo>
                  <a:pt x="800746" y="228600"/>
                </a:lnTo>
                <a:close/>
              </a:path>
              <a:path w="1075055" h="1045209">
                <a:moveTo>
                  <a:pt x="647547" y="226060"/>
                </a:moveTo>
                <a:lnTo>
                  <a:pt x="639432" y="226060"/>
                </a:lnTo>
                <a:lnTo>
                  <a:pt x="639279" y="224789"/>
                </a:lnTo>
                <a:lnTo>
                  <a:pt x="639191" y="223520"/>
                </a:lnTo>
                <a:lnTo>
                  <a:pt x="638860" y="222250"/>
                </a:lnTo>
                <a:lnTo>
                  <a:pt x="623760" y="222250"/>
                </a:lnTo>
                <a:lnTo>
                  <a:pt x="624128" y="220979"/>
                </a:lnTo>
                <a:lnTo>
                  <a:pt x="624103" y="219710"/>
                </a:lnTo>
                <a:lnTo>
                  <a:pt x="624001" y="218439"/>
                </a:lnTo>
                <a:lnTo>
                  <a:pt x="623938" y="217170"/>
                </a:lnTo>
                <a:lnTo>
                  <a:pt x="646417" y="217170"/>
                </a:lnTo>
                <a:lnTo>
                  <a:pt x="646734" y="209550"/>
                </a:lnTo>
                <a:lnTo>
                  <a:pt x="679988" y="209550"/>
                </a:lnTo>
                <a:lnTo>
                  <a:pt x="679498" y="210820"/>
                </a:lnTo>
                <a:lnTo>
                  <a:pt x="654571" y="210820"/>
                </a:lnTo>
                <a:lnTo>
                  <a:pt x="649795" y="212089"/>
                </a:lnTo>
                <a:lnTo>
                  <a:pt x="650811" y="215900"/>
                </a:lnTo>
                <a:lnTo>
                  <a:pt x="649745" y="220979"/>
                </a:lnTo>
                <a:lnTo>
                  <a:pt x="648488" y="223520"/>
                </a:lnTo>
                <a:lnTo>
                  <a:pt x="647547" y="226060"/>
                </a:lnTo>
                <a:close/>
              </a:path>
              <a:path w="1075055" h="1045209">
                <a:moveTo>
                  <a:pt x="655053" y="220979"/>
                </a:moveTo>
                <a:lnTo>
                  <a:pt x="652233" y="218439"/>
                </a:lnTo>
                <a:lnTo>
                  <a:pt x="655535" y="214629"/>
                </a:lnTo>
                <a:lnTo>
                  <a:pt x="654571" y="210820"/>
                </a:lnTo>
                <a:lnTo>
                  <a:pt x="679498" y="210820"/>
                </a:lnTo>
                <a:lnTo>
                  <a:pt x="677049" y="217170"/>
                </a:lnTo>
                <a:lnTo>
                  <a:pt x="658914" y="217170"/>
                </a:lnTo>
                <a:lnTo>
                  <a:pt x="655053" y="220979"/>
                </a:lnTo>
                <a:close/>
              </a:path>
              <a:path w="1075055" h="1045209">
                <a:moveTo>
                  <a:pt x="772477" y="215900"/>
                </a:moveTo>
                <a:lnTo>
                  <a:pt x="770509" y="215900"/>
                </a:lnTo>
                <a:lnTo>
                  <a:pt x="766088" y="210820"/>
                </a:lnTo>
                <a:lnTo>
                  <a:pt x="785863" y="210820"/>
                </a:lnTo>
                <a:lnTo>
                  <a:pt x="779005" y="212089"/>
                </a:lnTo>
                <a:lnTo>
                  <a:pt x="772477" y="215900"/>
                </a:lnTo>
                <a:close/>
              </a:path>
              <a:path w="1075055" h="1045209">
                <a:moveTo>
                  <a:pt x="646417" y="217170"/>
                </a:moveTo>
                <a:lnTo>
                  <a:pt x="623989" y="217170"/>
                </a:lnTo>
                <a:lnTo>
                  <a:pt x="624420" y="215900"/>
                </a:lnTo>
                <a:lnTo>
                  <a:pt x="625297" y="212089"/>
                </a:lnTo>
                <a:lnTo>
                  <a:pt x="643147" y="212089"/>
                </a:lnTo>
                <a:lnTo>
                  <a:pt x="643877" y="213360"/>
                </a:lnTo>
                <a:lnTo>
                  <a:pt x="643559" y="215900"/>
                </a:lnTo>
                <a:lnTo>
                  <a:pt x="646417" y="217170"/>
                </a:lnTo>
                <a:close/>
              </a:path>
              <a:path w="1075055" h="1045209">
                <a:moveTo>
                  <a:pt x="753948" y="223520"/>
                </a:moveTo>
                <a:lnTo>
                  <a:pt x="747293" y="223520"/>
                </a:lnTo>
                <a:lnTo>
                  <a:pt x="747420" y="218439"/>
                </a:lnTo>
                <a:lnTo>
                  <a:pt x="742302" y="218439"/>
                </a:lnTo>
                <a:lnTo>
                  <a:pt x="742467" y="217170"/>
                </a:lnTo>
                <a:lnTo>
                  <a:pt x="742480" y="213360"/>
                </a:lnTo>
                <a:lnTo>
                  <a:pt x="742378" y="212089"/>
                </a:lnTo>
                <a:lnTo>
                  <a:pt x="758076" y="212089"/>
                </a:lnTo>
                <a:lnTo>
                  <a:pt x="759637" y="215900"/>
                </a:lnTo>
                <a:lnTo>
                  <a:pt x="759880" y="215900"/>
                </a:lnTo>
                <a:lnTo>
                  <a:pt x="755205" y="217170"/>
                </a:lnTo>
                <a:lnTo>
                  <a:pt x="754468" y="219710"/>
                </a:lnTo>
                <a:lnTo>
                  <a:pt x="753948" y="223520"/>
                </a:lnTo>
                <a:close/>
              </a:path>
              <a:path w="1075055" h="1045209">
                <a:moveTo>
                  <a:pt x="617282" y="216229"/>
                </a:moveTo>
                <a:lnTo>
                  <a:pt x="616178" y="215900"/>
                </a:lnTo>
                <a:lnTo>
                  <a:pt x="617837" y="215206"/>
                </a:lnTo>
                <a:lnTo>
                  <a:pt x="617740" y="215900"/>
                </a:lnTo>
                <a:lnTo>
                  <a:pt x="617282" y="216229"/>
                </a:lnTo>
                <a:close/>
              </a:path>
              <a:path w="1075055" h="1045209">
                <a:moveTo>
                  <a:pt x="640280" y="228600"/>
                </a:moveTo>
                <a:lnTo>
                  <a:pt x="608595" y="228600"/>
                </a:lnTo>
                <a:lnTo>
                  <a:pt x="611136" y="227329"/>
                </a:lnTo>
                <a:lnTo>
                  <a:pt x="616635" y="223520"/>
                </a:lnTo>
                <a:lnTo>
                  <a:pt x="612089" y="222250"/>
                </a:lnTo>
                <a:lnTo>
                  <a:pt x="612444" y="219710"/>
                </a:lnTo>
                <a:lnTo>
                  <a:pt x="617282" y="216229"/>
                </a:lnTo>
                <a:lnTo>
                  <a:pt x="620433" y="217170"/>
                </a:lnTo>
                <a:lnTo>
                  <a:pt x="623938" y="217170"/>
                </a:lnTo>
                <a:lnTo>
                  <a:pt x="622769" y="219710"/>
                </a:lnTo>
                <a:lnTo>
                  <a:pt x="622236" y="220979"/>
                </a:lnTo>
                <a:lnTo>
                  <a:pt x="622782" y="220979"/>
                </a:lnTo>
                <a:lnTo>
                  <a:pt x="623088" y="222250"/>
                </a:lnTo>
                <a:lnTo>
                  <a:pt x="637057" y="222250"/>
                </a:lnTo>
                <a:lnTo>
                  <a:pt x="636765" y="223520"/>
                </a:lnTo>
                <a:lnTo>
                  <a:pt x="636715" y="224789"/>
                </a:lnTo>
                <a:lnTo>
                  <a:pt x="636600" y="226060"/>
                </a:lnTo>
                <a:lnTo>
                  <a:pt x="647547" y="226060"/>
                </a:lnTo>
                <a:lnTo>
                  <a:pt x="653848" y="227329"/>
                </a:lnTo>
                <a:lnTo>
                  <a:pt x="641375" y="227329"/>
                </a:lnTo>
                <a:lnTo>
                  <a:pt x="640280" y="228600"/>
                </a:lnTo>
                <a:close/>
              </a:path>
              <a:path w="1075055" h="1045209">
                <a:moveTo>
                  <a:pt x="643914" y="234950"/>
                </a:moveTo>
                <a:lnTo>
                  <a:pt x="641413" y="234950"/>
                </a:lnTo>
                <a:lnTo>
                  <a:pt x="641375" y="227329"/>
                </a:lnTo>
                <a:lnTo>
                  <a:pt x="653848" y="227329"/>
                </a:lnTo>
                <a:lnTo>
                  <a:pt x="655193" y="220979"/>
                </a:lnTo>
                <a:lnTo>
                  <a:pt x="659320" y="218439"/>
                </a:lnTo>
                <a:lnTo>
                  <a:pt x="658914" y="217170"/>
                </a:lnTo>
                <a:lnTo>
                  <a:pt x="677049" y="217170"/>
                </a:lnTo>
                <a:lnTo>
                  <a:pt x="673908" y="219710"/>
                </a:lnTo>
                <a:lnTo>
                  <a:pt x="663436" y="219710"/>
                </a:lnTo>
                <a:lnTo>
                  <a:pt x="660031" y="222250"/>
                </a:lnTo>
                <a:lnTo>
                  <a:pt x="660781" y="224789"/>
                </a:lnTo>
                <a:lnTo>
                  <a:pt x="661949" y="229870"/>
                </a:lnTo>
                <a:lnTo>
                  <a:pt x="661352" y="231139"/>
                </a:lnTo>
                <a:lnTo>
                  <a:pt x="647814" y="231139"/>
                </a:lnTo>
                <a:lnTo>
                  <a:pt x="643914" y="234950"/>
                </a:lnTo>
                <a:close/>
              </a:path>
              <a:path w="1075055" h="1045209">
                <a:moveTo>
                  <a:pt x="742619" y="223520"/>
                </a:moveTo>
                <a:lnTo>
                  <a:pt x="739076" y="223520"/>
                </a:lnTo>
                <a:lnTo>
                  <a:pt x="740027" y="222250"/>
                </a:lnTo>
                <a:lnTo>
                  <a:pt x="741095" y="219710"/>
                </a:lnTo>
                <a:lnTo>
                  <a:pt x="741667" y="219710"/>
                </a:lnTo>
                <a:lnTo>
                  <a:pt x="742175" y="218439"/>
                </a:lnTo>
                <a:lnTo>
                  <a:pt x="747420" y="218439"/>
                </a:lnTo>
                <a:lnTo>
                  <a:pt x="742619" y="223520"/>
                </a:lnTo>
                <a:close/>
              </a:path>
              <a:path w="1075055" h="1045209">
                <a:moveTo>
                  <a:pt x="667435" y="224789"/>
                </a:moveTo>
                <a:lnTo>
                  <a:pt x="665797" y="224789"/>
                </a:lnTo>
                <a:lnTo>
                  <a:pt x="663206" y="223520"/>
                </a:lnTo>
                <a:lnTo>
                  <a:pt x="663436" y="219710"/>
                </a:lnTo>
                <a:lnTo>
                  <a:pt x="673908" y="219710"/>
                </a:lnTo>
                <a:lnTo>
                  <a:pt x="672338" y="220979"/>
                </a:lnTo>
                <a:lnTo>
                  <a:pt x="667435" y="224789"/>
                </a:lnTo>
                <a:close/>
              </a:path>
              <a:path w="1075055" h="1045209">
                <a:moveTo>
                  <a:pt x="817548" y="231139"/>
                </a:moveTo>
                <a:lnTo>
                  <a:pt x="818578" y="226060"/>
                </a:lnTo>
                <a:lnTo>
                  <a:pt x="823238" y="224789"/>
                </a:lnTo>
                <a:lnTo>
                  <a:pt x="819632" y="220979"/>
                </a:lnTo>
                <a:lnTo>
                  <a:pt x="856905" y="220979"/>
                </a:lnTo>
                <a:lnTo>
                  <a:pt x="856120" y="222250"/>
                </a:lnTo>
                <a:lnTo>
                  <a:pt x="830908" y="222250"/>
                </a:lnTo>
                <a:lnTo>
                  <a:pt x="831354" y="223520"/>
                </a:lnTo>
                <a:lnTo>
                  <a:pt x="853109" y="223520"/>
                </a:lnTo>
                <a:lnTo>
                  <a:pt x="853617" y="224789"/>
                </a:lnTo>
                <a:lnTo>
                  <a:pt x="844791" y="224789"/>
                </a:lnTo>
                <a:lnTo>
                  <a:pt x="845629" y="226060"/>
                </a:lnTo>
                <a:lnTo>
                  <a:pt x="854125" y="226060"/>
                </a:lnTo>
                <a:lnTo>
                  <a:pt x="855140" y="228600"/>
                </a:lnTo>
                <a:lnTo>
                  <a:pt x="825919" y="228600"/>
                </a:lnTo>
                <a:lnTo>
                  <a:pt x="820305" y="229870"/>
                </a:lnTo>
                <a:lnTo>
                  <a:pt x="817548" y="231139"/>
                </a:lnTo>
                <a:close/>
              </a:path>
              <a:path w="1075055" h="1045209">
                <a:moveTo>
                  <a:pt x="853109" y="223520"/>
                </a:moveTo>
                <a:lnTo>
                  <a:pt x="831354" y="223520"/>
                </a:lnTo>
                <a:lnTo>
                  <a:pt x="831735" y="222250"/>
                </a:lnTo>
                <a:lnTo>
                  <a:pt x="856120" y="222250"/>
                </a:lnTo>
                <a:lnTo>
                  <a:pt x="853109" y="223520"/>
                </a:lnTo>
                <a:close/>
              </a:path>
              <a:path w="1075055" h="1045209">
                <a:moveTo>
                  <a:pt x="610568" y="241300"/>
                </a:moveTo>
                <a:lnTo>
                  <a:pt x="597725" y="241300"/>
                </a:lnTo>
                <a:lnTo>
                  <a:pt x="598945" y="232410"/>
                </a:lnTo>
                <a:lnTo>
                  <a:pt x="602068" y="229870"/>
                </a:lnTo>
                <a:lnTo>
                  <a:pt x="605040" y="226060"/>
                </a:lnTo>
                <a:lnTo>
                  <a:pt x="607758" y="223520"/>
                </a:lnTo>
                <a:lnTo>
                  <a:pt x="608595" y="228600"/>
                </a:lnTo>
                <a:lnTo>
                  <a:pt x="640280" y="228600"/>
                </a:lnTo>
                <a:lnTo>
                  <a:pt x="636993" y="232410"/>
                </a:lnTo>
                <a:lnTo>
                  <a:pt x="635762" y="233679"/>
                </a:lnTo>
                <a:lnTo>
                  <a:pt x="620128" y="233679"/>
                </a:lnTo>
                <a:lnTo>
                  <a:pt x="618744" y="234950"/>
                </a:lnTo>
                <a:lnTo>
                  <a:pt x="615581" y="236220"/>
                </a:lnTo>
                <a:lnTo>
                  <a:pt x="611645" y="237489"/>
                </a:lnTo>
                <a:lnTo>
                  <a:pt x="610568" y="241300"/>
                </a:lnTo>
                <a:close/>
              </a:path>
              <a:path w="1075055" h="1045209">
                <a:moveTo>
                  <a:pt x="854125" y="226060"/>
                </a:moveTo>
                <a:lnTo>
                  <a:pt x="845629" y="226060"/>
                </a:lnTo>
                <a:lnTo>
                  <a:pt x="845350" y="224789"/>
                </a:lnTo>
                <a:lnTo>
                  <a:pt x="853617" y="224789"/>
                </a:lnTo>
                <a:lnTo>
                  <a:pt x="854125" y="226060"/>
                </a:lnTo>
                <a:close/>
              </a:path>
              <a:path w="1075055" h="1045209">
                <a:moveTo>
                  <a:pt x="848880" y="243839"/>
                </a:moveTo>
                <a:lnTo>
                  <a:pt x="820470" y="243839"/>
                </a:lnTo>
                <a:lnTo>
                  <a:pt x="825919" y="228600"/>
                </a:lnTo>
                <a:lnTo>
                  <a:pt x="833996" y="228600"/>
                </a:lnTo>
                <a:lnTo>
                  <a:pt x="833996" y="229870"/>
                </a:lnTo>
                <a:lnTo>
                  <a:pt x="855648" y="229870"/>
                </a:lnTo>
                <a:lnTo>
                  <a:pt x="855941" y="232410"/>
                </a:lnTo>
                <a:lnTo>
                  <a:pt x="857008" y="237489"/>
                </a:lnTo>
                <a:lnTo>
                  <a:pt x="857896" y="240029"/>
                </a:lnTo>
                <a:lnTo>
                  <a:pt x="857440" y="242570"/>
                </a:lnTo>
                <a:lnTo>
                  <a:pt x="849388" y="242570"/>
                </a:lnTo>
                <a:lnTo>
                  <a:pt x="848880" y="243839"/>
                </a:lnTo>
                <a:close/>
              </a:path>
              <a:path w="1075055" h="1045209">
                <a:moveTo>
                  <a:pt x="855648" y="229870"/>
                </a:moveTo>
                <a:lnTo>
                  <a:pt x="835926" y="229870"/>
                </a:lnTo>
                <a:lnTo>
                  <a:pt x="836041" y="228600"/>
                </a:lnTo>
                <a:lnTo>
                  <a:pt x="855140" y="228600"/>
                </a:lnTo>
                <a:lnTo>
                  <a:pt x="855648" y="229870"/>
                </a:lnTo>
                <a:close/>
              </a:path>
              <a:path w="1075055" h="1045209">
                <a:moveTo>
                  <a:pt x="660158" y="233679"/>
                </a:moveTo>
                <a:lnTo>
                  <a:pt x="651891" y="231139"/>
                </a:lnTo>
                <a:lnTo>
                  <a:pt x="661352" y="231139"/>
                </a:lnTo>
                <a:lnTo>
                  <a:pt x="660158" y="233679"/>
                </a:lnTo>
                <a:close/>
              </a:path>
              <a:path w="1075055" h="1045209">
                <a:moveTo>
                  <a:pt x="747004" y="236220"/>
                </a:moveTo>
                <a:lnTo>
                  <a:pt x="730211" y="236220"/>
                </a:lnTo>
                <a:lnTo>
                  <a:pt x="730313" y="234950"/>
                </a:lnTo>
                <a:lnTo>
                  <a:pt x="733971" y="232410"/>
                </a:lnTo>
                <a:lnTo>
                  <a:pt x="751509" y="232410"/>
                </a:lnTo>
                <a:lnTo>
                  <a:pt x="747004" y="236220"/>
                </a:lnTo>
                <a:close/>
              </a:path>
              <a:path w="1075055" h="1045209">
                <a:moveTo>
                  <a:pt x="630072" y="242570"/>
                </a:moveTo>
                <a:lnTo>
                  <a:pt x="610209" y="242570"/>
                </a:lnTo>
                <a:lnTo>
                  <a:pt x="616902" y="238760"/>
                </a:lnTo>
                <a:lnTo>
                  <a:pt x="620014" y="237489"/>
                </a:lnTo>
                <a:lnTo>
                  <a:pt x="619316" y="236220"/>
                </a:lnTo>
                <a:lnTo>
                  <a:pt x="618871" y="234950"/>
                </a:lnTo>
                <a:lnTo>
                  <a:pt x="619277" y="234950"/>
                </a:lnTo>
                <a:lnTo>
                  <a:pt x="620128" y="233679"/>
                </a:lnTo>
                <a:lnTo>
                  <a:pt x="632294" y="233679"/>
                </a:lnTo>
                <a:lnTo>
                  <a:pt x="629958" y="234950"/>
                </a:lnTo>
                <a:lnTo>
                  <a:pt x="630135" y="237489"/>
                </a:lnTo>
                <a:lnTo>
                  <a:pt x="632447" y="237489"/>
                </a:lnTo>
                <a:lnTo>
                  <a:pt x="637867" y="241300"/>
                </a:lnTo>
                <a:lnTo>
                  <a:pt x="630593" y="241300"/>
                </a:lnTo>
                <a:lnTo>
                  <a:pt x="630072" y="242570"/>
                </a:lnTo>
                <a:close/>
              </a:path>
              <a:path w="1075055" h="1045209">
                <a:moveTo>
                  <a:pt x="729919" y="236220"/>
                </a:moveTo>
                <a:lnTo>
                  <a:pt x="729424" y="236220"/>
                </a:lnTo>
                <a:lnTo>
                  <a:pt x="728130" y="234950"/>
                </a:lnTo>
                <a:lnTo>
                  <a:pt x="730313" y="234950"/>
                </a:lnTo>
                <a:lnTo>
                  <a:pt x="729919" y="236220"/>
                </a:lnTo>
                <a:close/>
              </a:path>
              <a:path w="1075055" h="1045209">
                <a:moveTo>
                  <a:pt x="588264" y="261620"/>
                </a:moveTo>
                <a:lnTo>
                  <a:pt x="571436" y="261620"/>
                </a:lnTo>
                <a:lnTo>
                  <a:pt x="570788" y="260350"/>
                </a:lnTo>
                <a:lnTo>
                  <a:pt x="574536" y="260350"/>
                </a:lnTo>
                <a:lnTo>
                  <a:pt x="577748" y="259079"/>
                </a:lnTo>
                <a:lnTo>
                  <a:pt x="579029" y="251460"/>
                </a:lnTo>
                <a:lnTo>
                  <a:pt x="581367" y="250189"/>
                </a:lnTo>
                <a:lnTo>
                  <a:pt x="586764" y="245110"/>
                </a:lnTo>
                <a:lnTo>
                  <a:pt x="589545" y="242570"/>
                </a:lnTo>
                <a:lnTo>
                  <a:pt x="592912" y="236220"/>
                </a:lnTo>
                <a:lnTo>
                  <a:pt x="597725" y="241300"/>
                </a:lnTo>
                <a:lnTo>
                  <a:pt x="610568" y="241300"/>
                </a:lnTo>
                <a:lnTo>
                  <a:pt x="610209" y="242570"/>
                </a:lnTo>
                <a:lnTo>
                  <a:pt x="639673" y="242570"/>
                </a:lnTo>
                <a:lnTo>
                  <a:pt x="640033" y="248920"/>
                </a:lnTo>
                <a:lnTo>
                  <a:pt x="610058" y="248920"/>
                </a:lnTo>
                <a:lnTo>
                  <a:pt x="610349" y="250189"/>
                </a:lnTo>
                <a:lnTo>
                  <a:pt x="610388" y="251460"/>
                </a:lnTo>
                <a:lnTo>
                  <a:pt x="638752" y="251460"/>
                </a:lnTo>
                <a:lnTo>
                  <a:pt x="634695" y="255270"/>
                </a:lnTo>
                <a:lnTo>
                  <a:pt x="582726" y="255270"/>
                </a:lnTo>
                <a:lnTo>
                  <a:pt x="582815" y="256539"/>
                </a:lnTo>
                <a:lnTo>
                  <a:pt x="619480" y="256539"/>
                </a:lnTo>
                <a:lnTo>
                  <a:pt x="620001" y="257810"/>
                </a:lnTo>
                <a:lnTo>
                  <a:pt x="589445" y="257810"/>
                </a:lnTo>
                <a:lnTo>
                  <a:pt x="588264" y="261620"/>
                </a:lnTo>
                <a:close/>
              </a:path>
              <a:path w="1075055" h="1045209">
                <a:moveTo>
                  <a:pt x="815225" y="259079"/>
                </a:moveTo>
                <a:lnTo>
                  <a:pt x="813321" y="256539"/>
                </a:lnTo>
                <a:lnTo>
                  <a:pt x="812850" y="254000"/>
                </a:lnTo>
                <a:lnTo>
                  <a:pt x="816089" y="250189"/>
                </a:lnTo>
                <a:lnTo>
                  <a:pt x="812952" y="242570"/>
                </a:lnTo>
                <a:lnTo>
                  <a:pt x="815442" y="238760"/>
                </a:lnTo>
                <a:lnTo>
                  <a:pt x="818984" y="237489"/>
                </a:lnTo>
                <a:lnTo>
                  <a:pt x="820470" y="243839"/>
                </a:lnTo>
                <a:lnTo>
                  <a:pt x="847940" y="243839"/>
                </a:lnTo>
                <a:lnTo>
                  <a:pt x="847737" y="245110"/>
                </a:lnTo>
                <a:lnTo>
                  <a:pt x="847940" y="246379"/>
                </a:lnTo>
                <a:lnTo>
                  <a:pt x="848029" y="248920"/>
                </a:lnTo>
                <a:lnTo>
                  <a:pt x="855035" y="248920"/>
                </a:lnTo>
                <a:lnTo>
                  <a:pt x="855078" y="250189"/>
                </a:lnTo>
                <a:lnTo>
                  <a:pt x="857441" y="251460"/>
                </a:lnTo>
                <a:lnTo>
                  <a:pt x="858354" y="255270"/>
                </a:lnTo>
                <a:lnTo>
                  <a:pt x="857898" y="256539"/>
                </a:lnTo>
                <a:lnTo>
                  <a:pt x="818617" y="256539"/>
                </a:lnTo>
                <a:lnTo>
                  <a:pt x="815225" y="259079"/>
                </a:lnTo>
                <a:close/>
              </a:path>
              <a:path w="1075055" h="1045209">
                <a:moveTo>
                  <a:pt x="639673" y="242570"/>
                </a:moveTo>
                <a:lnTo>
                  <a:pt x="632053" y="242570"/>
                </a:lnTo>
                <a:lnTo>
                  <a:pt x="631863" y="241300"/>
                </a:lnTo>
                <a:lnTo>
                  <a:pt x="637867" y="241300"/>
                </a:lnTo>
                <a:lnTo>
                  <a:pt x="639673" y="242570"/>
                </a:lnTo>
                <a:close/>
              </a:path>
              <a:path w="1075055" h="1045209">
                <a:moveTo>
                  <a:pt x="855035" y="248920"/>
                </a:moveTo>
                <a:lnTo>
                  <a:pt x="848029" y="248920"/>
                </a:lnTo>
                <a:lnTo>
                  <a:pt x="849096" y="246379"/>
                </a:lnTo>
                <a:lnTo>
                  <a:pt x="849579" y="245110"/>
                </a:lnTo>
                <a:lnTo>
                  <a:pt x="849985" y="243839"/>
                </a:lnTo>
                <a:lnTo>
                  <a:pt x="849565" y="243839"/>
                </a:lnTo>
                <a:lnTo>
                  <a:pt x="849388" y="242570"/>
                </a:lnTo>
                <a:lnTo>
                  <a:pt x="857440" y="242570"/>
                </a:lnTo>
                <a:lnTo>
                  <a:pt x="857211" y="243839"/>
                </a:lnTo>
                <a:lnTo>
                  <a:pt x="854951" y="246379"/>
                </a:lnTo>
                <a:lnTo>
                  <a:pt x="855035" y="248920"/>
                </a:lnTo>
                <a:close/>
              </a:path>
              <a:path w="1075055" h="1045209">
                <a:moveTo>
                  <a:pt x="729983" y="250189"/>
                </a:moveTo>
                <a:lnTo>
                  <a:pt x="729639" y="250189"/>
                </a:lnTo>
                <a:lnTo>
                  <a:pt x="729081" y="248920"/>
                </a:lnTo>
                <a:lnTo>
                  <a:pt x="728585" y="248920"/>
                </a:lnTo>
                <a:lnTo>
                  <a:pt x="727075" y="247650"/>
                </a:lnTo>
                <a:lnTo>
                  <a:pt x="713079" y="247650"/>
                </a:lnTo>
                <a:lnTo>
                  <a:pt x="713384" y="246379"/>
                </a:lnTo>
                <a:lnTo>
                  <a:pt x="731608" y="246379"/>
                </a:lnTo>
                <a:lnTo>
                  <a:pt x="729983" y="250189"/>
                </a:lnTo>
                <a:close/>
              </a:path>
              <a:path w="1075055" h="1045209">
                <a:moveTo>
                  <a:pt x="737779" y="247650"/>
                </a:moveTo>
                <a:lnTo>
                  <a:pt x="731608" y="246379"/>
                </a:lnTo>
                <a:lnTo>
                  <a:pt x="738313" y="246379"/>
                </a:lnTo>
                <a:lnTo>
                  <a:pt x="737779" y="247650"/>
                </a:lnTo>
                <a:close/>
              </a:path>
              <a:path w="1075055" h="1045209">
                <a:moveTo>
                  <a:pt x="638752" y="251460"/>
                </a:moveTo>
                <a:lnTo>
                  <a:pt x="612381" y="251460"/>
                </a:lnTo>
                <a:lnTo>
                  <a:pt x="612203" y="248920"/>
                </a:lnTo>
                <a:lnTo>
                  <a:pt x="640033" y="248920"/>
                </a:lnTo>
                <a:lnTo>
                  <a:pt x="640105" y="250189"/>
                </a:lnTo>
                <a:lnTo>
                  <a:pt x="638752" y="251460"/>
                </a:lnTo>
                <a:close/>
              </a:path>
              <a:path w="1075055" h="1045209">
                <a:moveTo>
                  <a:pt x="629285" y="260350"/>
                </a:moveTo>
                <a:lnTo>
                  <a:pt x="613751" y="260350"/>
                </a:lnTo>
                <a:lnTo>
                  <a:pt x="614362" y="259079"/>
                </a:lnTo>
                <a:lnTo>
                  <a:pt x="613893" y="259079"/>
                </a:lnTo>
                <a:lnTo>
                  <a:pt x="612851" y="257810"/>
                </a:lnTo>
                <a:lnTo>
                  <a:pt x="620001" y="257810"/>
                </a:lnTo>
                <a:lnTo>
                  <a:pt x="620433" y="256539"/>
                </a:lnTo>
                <a:lnTo>
                  <a:pt x="583806" y="256539"/>
                </a:lnTo>
                <a:lnTo>
                  <a:pt x="583603" y="255270"/>
                </a:lnTo>
                <a:lnTo>
                  <a:pt x="634695" y="255270"/>
                </a:lnTo>
                <a:lnTo>
                  <a:pt x="629285" y="260350"/>
                </a:lnTo>
                <a:close/>
              </a:path>
              <a:path w="1075055" h="1045209">
                <a:moveTo>
                  <a:pt x="908424" y="281939"/>
                </a:moveTo>
                <a:lnTo>
                  <a:pt x="857072" y="281939"/>
                </a:lnTo>
                <a:lnTo>
                  <a:pt x="858901" y="280670"/>
                </a:lnTo>
                <a:lnTo>
                  <a:pt x="859726" y="280670"/>
                </a:lnTo>
                <a:lnTo>
                  <a:pt x="862534" y="279400"/>
                </a:lnTo>
                <a:lnTo>
                  <a:pt x="863701" y="278129"/>
                </a:lnTo>
                <a:lnTo>
                  <a:pt x="866367" y="278129"/>
                </a:lnTo>
                <a:lnTo>
                  <a:pt x="866000" y="276860"/>
                </a:lnTo>
                <a:lnTo>
                  <a:pt x="865441" y="275844"/>
                </a:lnTo>
                <a:lnTo>
                  <a:pt x="865440" y="275589"/>
                </a:lnTo>
                <a:lnTo>
                  <a:pt x="839622" y="275589"/>
                </a:lnTo>
                <a:lnTo>
                  <a:pt x="845654" y="273050"/>
                </a:lnTo>
                <a:lnTo>
                  <a:pt x="844384" y="269239"/>
                </a:lnTo>
                <a:lnTo>
                  <a:pt x="845756" y="265429"/>
                </a:lnTo>
                <a:lnTo>
                  <a:pt x="812786" y="265429"/>
                </a:lnTo>
                <a:lnTo>
                  <a:pt x="817093" y="261620"/>
                </a:lnTo>
                <a:lnTo>
                  <a:pt x="817841" y="260350"/>
                </a:lnTo>
                <a:lnTo>
                  <a:pt x="818578" y="260350"/>
                </a:lnTo>
                <a:lnTo>
                  <a:pt x="818617" y="256539"/>
                </a:lnTo>
                <a:lnTo>
                  <a:pt x="857898" y="256539"/>
                </a:lnTo>
                <a:lnTo>
                  <a:pt x="857441" y="257810"/>
                </a:lnTo>
                <a:lnTo>
                  <a:pt x="854900" y="261620"/>
                </a:lnTo>
                <a:lnTo>
                  <a:pt x="856348" y="262889"/>
                </a:lnTo>
                <a:lnTo>
                  <a:pt x="860819" y="264160"/>
                </a:lnTo>
                <a:lnTo>
                  <a:pt x="864234" y="264160"/>
                </a:lnTo>
                <a:lnTo>
                  <a:pt x="862862" y="266700"/>
                </a:lnTo>
                <a:lnTo>
                  <a:pt x="866444" y="266700"/>
                </a:lnTo>
                <a:lnTo>
                  <a:pt x="866164" y="267970"/>
                </a:lnTo>
                <a:lnTo>
                  <a:pt x="862317" y="270510"/>
                </a:lnTo>
                <a:lnTo>
                  <a:pt x="863536" y="271779"/>
                </a:lnTo>
                <a:lnTo>
                  <a:pt x="874064" y="271779"/>
                </a:lnTo>
                <a:lnTo>
                  <a:pt x="875372" y="274320"/>
                </a:lnTo>
                <a:lnTo>
                  <a:pt x="876744" y="276860"/>
                </a:lnTo>
                <a:lnTo>
                  <a:pt x="883412" y="276860"/>
                </a:lnTo>
                <a:lnTo>
                  <a:pt x="886460" y="279400"/>
                </a:lnTo>
                <a:lnTo>
                  <a:pt x="897623" y="279400"/>
                </a:lnTo>
                <a:lnTo>
                  <a:pt x="908424" y="281939"/>
                </a:lnTo>
                <a:close/>
              </a:path>
              <a:path w="1075055" h="1045209">
                <a:moveTo>
                  <a:pt x="625745" y="262889"/>
                </a:moveTo>
                <a:lnTo>
                  <a:pt x="589278" y="262889"/>
                </a:lnTo>
                <a:lnTo>
                  <a:pt x="594144" y="260350"/>
                </a:lnTo>
                <a:lnTo>
                  <a:pt x="591132" y="257810"/>
                </a:lnTo>
                <a:lnTo>
                  <a:pt x="612851" y="257810"/>
                </a:lnTo>
                <a:lnTo>
                  <a:pt x="611770" y="259079"/>
                </a:lnTo>
                <a:lnTo>
                  <a:pt x="613751" y="260350"/>
                </a:lnTo>
                <a:lnTo>
                  <a:pt x="629285" y="260350"/>
                </a:lnTo>
                <a:lnTo>
                  <a:pt x="625745" y="262889"/>
                </a:lnTo>
                <a:close/>
              </a:path>
              <a:path w="1075055" h="1045209">
                <a:moveTo>
                  <a:pt x="864234" y="264160"/>
                </a:moveTo>
                <a:lnTo>
                  <a:pt x="860819" y="264160"/>
                </a:lnTo>
                <a:lnTo>
                  <a:pt x="861834" y="262889"/>
                </a:lnTo>
                <a:lnTo>
                  <a:pt x="862418" y="260350"/>
                </a:lnTo>
                <a:lnTo>
                  <a:pt x="863282" y="260350"/>
                </a:lnTo>
                <a:lnTo>
                  <a:pt x="865606" y="261620"/>
                </a:lnTo>
                <a:lnTo>
                  <a:pt x="864234" y="264160"/>
                </a:lnTo>
                <a:close/>
              </a:path>
              <a:path w="1075055" h="1045209">
                <a:moveTo>
                  <a:pt x="572505" y="266171"/>
                </a:moveTo>
                <a:lnTo>
                  <a:pt x="574509" y="264160"/>
                </a:lnTo>
                <a:lnTo>
                  <a:pt x="571538" y="261620"/>
                </a:lnTo>
                <a:lnTo>
                  <a:pt x="588987" y="261620"/>
                </a:lnTo>
                <a:lnTo>
                  <a:pt x="589278" y="262889"/>
                </a:lnTo>
                <a:lnTo>
                  <a:pt x="625745" y="262889"/>
                </a:lnTo>
                <a:lnTo>
                  <a:pt x="623976" y="264160"/>
                </a:lnTo>
                <a:lnTo>
                  <a:pt x="605892" y="264160"/>
                </a:lnTo>
                <a:lnTo>
                  <a:pt x="603910" y="265429"/>
                </a:lnTo>
                <a:lnTo>
                  <a:pt x="573328" y="265429"/>
                </a:lnTo>
                <a:lnTo>
                  <a:pt x="572505" y="266171"/>
                </a:lnTo>
                <a:close/>
              </a:path>
              <a:path w="1075055" h="1045209">
                <a:moveTo>
                  <a:pt x="570509" y="267970"/>
                </a:moveTo>
                <a:lnTo>
                  <a:pt x="567792" y="267970"/>
                </a:lnTo>
                <a:lnTo>
                  <a:pt x="568401" y="265429"/>
                </a:lnTo>
                <a:lnTo>
                  <a:pt x="569010" y="264160"/>
                </a:lnTo>
                <a:lnTo>
                  <a:pt x="570165" y="265429"/>
                </a:lnTo>
                <a:lnTo>
                  <a:pt x="571830" y="265429"/>
                </a:lnTo>
                <a:lnTo>
                  <a:pt x="572455" y="266116"/>
                </a:lnTo>
                <a:lnTo>
                  <a:pt x="570509" y="267970"/>
                </a:lnTo>
                <a:close/>
              </a:path>
              <a:path w="1075055" h="1045209">
                <a:moveTo>
                  <a:pt x="619201" y="269239"/>
                </a:moveTo>
                <a:lnTo>
                  <a:pt x="605917" y="269239"/>
                </a:lnTo>
                <a:lnTo>
                  <a:pt x="607377" y="266700"/>
                </a:lnTo>
                <a:lnTo>
                  <a:pt x="607720" y="266700"/>
                </a:lnTo>
                <a:lnTo>
                  <a:pt x="607745" y="265429"/>
                </a:lnTo>
                <a:lnTo>
                  <a:pt x="607110" y="264160"/>
                </a:lnTo>
                <a:lnTo>
                  <a:pt x="623976" y="264160"/>
                </a:lnTo>
                <a:lnTo>
                  <a:pt x="619201" y="269239"/>
                </a:lnTo>
                <a:close/>
              </a:path>
              <a:path w="1075055" h="1045209">
                <a:moveTo>
                  <a:pt x="602488" y="266700"/>
                </a:moveTo>
                <a:lnTo>
                  <a:pt x="572985" y="266700"/>
                </a:lnTo>
                <a:lnTo>
                  <a:pt x="573328" y="265429"/>
                </a:lnTo>
                <a:lnTo>
                  <a:pt x="603910" y="265429"/>
                </a:lnTo>
                <a:lnTo>
                  <a:pt x="602488" y="266700"/>
                </a:lnTo>
                <a:close/>
              </a:path>
              <a:path w="1075055" h="1045209">
                <a:moveTo>
                  <a:pt x="841578" y="302260"/>
                </a:moveTo>
                <a:lnTo>
                  <a:pt x="842365" y="298450"/>
                </a:lnTo>
                <a:lnTo>
                  <a:pt x="843394" y="294639"/>
                </a:lnTo>
                <a:lnTo>
                  <a:pt x="838301" y="293370"/>
                </a:lnTo>
                <a:lnTo>
                  <a:pt x="836598" y="289560"/>
                </a:lnTo>
                <a:lnTo>
                  <a:pt x="838925" y="280670"/>
                </a:lnTo>
                <a:lnTo>
                  <a:pt x="796772" y="280670"/>
                </a:lnTo>
                <a:lnTo>
                  <a:pt x="800049" y="278129"/>
                </a:lnTo>
                <a:lnTo>
                  <a:pt x="800442" y="275589"/>
                </a:lnTo>
                <a:lnTo>
                  <a:pt x="799249" y="271779"/>
                </a:lnTo>
                <a:lnTo>
                  <a:pt x="805014" y="271779"/>
                </a:lnTo>
                <a:lnTo>
                  <a:pt x="806424" y="270510"/>
                </a:lnTo>
                <a:lnTo>
                  <a:pt x="807402" y="265429"/>
                </a:lnTo>
                <a:lnTo>
                  <a:pt x="845756" y="265429"/>
                </a:lnTo>
                <a:lnTo>
                  <a:pt x="841463" y="267970"/>
                </a:lnTo>
                <a:lnTo>
                  <a:pt x="839622" y="275589"/>
                </a:lnTo>
                <a:lnTo>
                  <a:pt x="865200" y="275589"/>
                </a:lnTo>
                <a:lnTo>
                  <a:pt x="865244" y="275844"/>
                </a:lnTo>
                <a:lnTo>
                  <a:pt x="863701" y="278129"/>
                </a:lnTo>
                <a:lnTo>
                  <a:pt x="861517" y="278129"/>
                </a:lnTo>
                <a:lnTo>
                  <a:pt x="860621" y="279400"/>
                </a:lnTo>
                <a:lnTo>
                  <a:pt x="856703" y="279400"/>
                </a:lnTo>
                <a:lnTo>
                  <a:pt x="856842" y="280670"/>
                </a:lnTo>
                <a:lnTo>
                  <a:pt x="857072" y="281939"/>
                </a:lnTo>
                <a:lnTo>
                  <a:pt x="908424" y="281939"/>
                </a:lnTo>
                <a:lnTo>
                  <a:pt x="913739" y="283210"/>
                </a:lnTo>
                <a:lnTo>
                  <a:pt x="926471" y="283210"/>
                </a:lnTo>
                <a:lnTo>
                  <a:pt x="929182" y="284479"/>
                </a:lnTo>
                <a:lnTo>
                  <a:pt x="985748" y="284479"/>
                </a:lnTo>
                <a:lnTo>
                  <a:pt x="983849" y="287020"/>
                </a:lnTo>
                <a:lnTo>
                  <a:pt x="924280" y="287020"/>
                </a:lnTo>
                <a:lnTo>
                  <a:pt x="923493" y="288289"/>
                </a:lnTo>
                <a:lnTo>
                  <a:pt x="982900" y="288289"/>
                </a:lnTo>
                <a:lnTo>
                  <a:pt x="981951" y="289560"/>
                </a:lnTo>
                <a:lnTo>
                  <a:pt x="859472" y="289560"/>
                </a:lnTo>
                <a:lnTo>
                  <a:pt x="860933" y="290829"/>
                </a:lnTo>
                <a:lnTo>
                  <a:pt x="980634" y="290829"/>
                </a:lnTo>
                <a:lnTo>
                  <a:pt x="979318" y="292100"/>
                </a:lnTo>
                <a:lnTo>
                  <a:pt x="971194" y="292100"/>
                </a:lnTo>
                <a:lnTo>
                  <a:pt x="966203" y="298450"/>
                </a:lnTo>
                <a:lnTo>
                  <a:pt x="848690" y="298450"/>
                </a:lnTo>
                <a:lnTo>
                  <a:pt x="841578" y="302260"/>
                </a:lnTo>
                <a:close/>
              </a:path>
              <a:path w="1075055" h="1045209">
                <a:moveTo>
                  <a:pt x="874064" y="271779"/>
                </a:moveTo>
                <a:lnTo>
                  <a:pt x="863536" y="271779"/>
                </a:lnTo>
                <a:lnTo>
                  <a:pt x="866164" y="267970"/>
                </a:lnTo>
                <a:lnTo>
                  <a:pt x="866444" y="266700"/>
                </a:lnTo>
                <a:lnTo>
                  <a:pt x="871982" y="265429"/>
                </a:lnTo>
                <a:lnTo>
                  <a:pt x="874064" y="271779"/>
                </a:lnTo>
                <a:close/>
              </a:path>
              <a:path w="1075055" h="1045209">
                <a:moveTo>
                  <a:pt x="588670" y="294639"/>
                </a:moveTo>
                <a:lnTo>
                  <a:pt x="558673" y="294639"/>
                </a:lnTo>
                <a:lnTo>
                  <a:pt x="560539" y="293370"/>
                </a:lnTo>
                <a:lnTo>
                  <a:pt x="562013" y="292100"/>
                </a:lnTo>
                <a:lnTo>
                  <a:pt x="559739" y="288289"/>
                </a:lnTo>
                <a:lnTo>
                  <a:pt x="549160" y="288289"/>
                </a:lnTo>
                <a:lnTo>
                  <a:pt x="548919" y="280670"/>
                </a:lnTo>
                <a:lnTo>
                  <a:pt x="550367" y="275589"/>
                </a:lnTo>
                <a:lnTo>
                  <a:pt x="562876" y="274320"/>
                </a:lnTo>
                <a:lnTo>
                  <a:pt x="562673" y="267970"/>
                </a:lnTo>
                <a:lnTo>
                  <a:pt x="570509" y="267970"/>
                </a:lnTo>
                <a:lnTo>
                  <a:pt x="572505" y="266171"/>
                </a:lnTo>
                <a:lnTo>
                  <a:pt x="572985" y="266700"/>
                </a:lnTo>
                <a:lnTo>
                  <a:pt x="602488" y="266700"/>
                </a:lnTo>
                <a:lnTo>
                  <a:pt x="600786" y="267970"/>
                </a:lnTo>
                <a:lnTo>
                  <a:pt x="603923" y="269239"/>
                </a:lnTo>
                <a:lnTo>
                  <a:pt x="619201" y="269239"/>
                </a:lnTo>
                <a:lnTo>
                  <a:pt x="616813" y="271779"/>
                </a:lnTo>
                <a:lnTo>
                  <a:pt x="614705" y="273050"/>
                </a:lnTo>
                <a:lnTo>
                  <a:pt x="606411" y="274320"/>
                </a:lnTo>
                <a:lnTo>
                  <a:pt x="602308" y="276860"/>
                </a:lnTo>
                <a:lnTo>
                  <a:pt x="596492" y="276860"/>
                </a:lnTo>
                <a:lnTo>
                  <a:pt x="593623" y="278129"/>
                </a:lnTo>
                <a:lnTo>
                  <a:pt x="584061" y="278129"/>
                </a:lnTo>
                <a:lnTo>
                  <a:pt x="584758" y="279400"/>
                </a:lnTo>
                <a:lnTo>
                  <a:pt x="592251" y="279400"/>
                </a:lnTo>
                <a:lnTo>
                  <a:pt x="590411" y="283210"/>
                </a:lnTo>
                <a:lnTo>
                  <a:pt x="578485" y="283210"/>
                </a:lnTo>
                <a:lnTo>
                  <a:pt x="580275" y="284479"/>
                </a:lnTo>
                <a:lnTo>
                  <a:pt x="590093" y="284479"/>
                </a:lnTo>
                <a:lnTo>
                  <a:pt x="589140" y="288289"/>
                </a:lnTo>
                <a:lnTo>
                  <a:pt x="588691" y="289560"/>
                </a:lnTo>
                <a:lnTo>
                  <a:pt x="572262" y="289560"/>
                </a:lnTo>
                <a:lnTo>
                  <a:pt x="572274" y="290829"/>
                </a:lnTo>
                <a:lnTo>
                  <a:pt x="573570" y="290829"/>
                </a:lnTo>
                <a:lnTo>
                  <a:pt x="574192" y="292100"/>
                </a:lnTo>
                <a:lnTo>
                  <a:pt x="587691" y="292100"/>
                </a:lnTo>
                <a:lnTo>
                  <a:pt x="588670" y="294639"/>
                </a:lnTo>
                <a:close/>
              </a:path>
              <a:path w="1075055" h="1045209">
                <a:moveTo>
                  <a:pt x="719987" y="269239"/>
                </a:moveTo>
                <a:lnTo>
                  <a:pt x="696036" y="269239"/>
                </a:lnTo>
                <a:lnTo>
                  <a:pt x="696061" y="267970"/>
                </a:lnTo>
                <a:lnTo>
                  <a:pt x="720399" y="267970"/>
                </a:lnTo>
                <a:lnTo>
                  <a:pt x="719987" y="269239"/>
                </a:lnTo>
                <a:close/>
              </a:path>
              <a:path w="1075055" h="1045209">
                <a:moveTo>
                  <a:pt x="992586" y="269239"/>
                </a:moveTo>
                <a:lnTo>
                  <a:pt x="963917" y="269239"/>
                </a:lnTo>
                <a:lnTo>
                  <a:pt x="963561" y="267970"/>
                </a:lnTo>
                <a:lnTo>
                  <a:pt x="992985" y="267970"/>
                </a:lnTo>
                <a:lnTo>
                  <a:pt x="992586" y="269239"/>
                </a:lnTo>
                <a:close/>
              </a:path>
              <a:path w="1075055" h="1045209">
                <a:moveTo>
                  <a:pt x="865353" y="275683"/>
                </a:moveTo>
                <a:close/>
              </a:path>
              <a:path w="1075055" h="1045209">
                <a:moveTo>
                  <a:pt x="883412" y="276860"/>
                </a:moveTo>
                <a:lnTo>
                  <a:pt x="876744" y="276860"/>
                </a:lnTo>
                <a:lnTo>
                  <a:pt x="881888" y="275589"/>
                </a:lnTo>
                <a:lnTo>
                  <a:pt x="883412" y="276860"/>
                </a:lnTo>
                <a:close/>
              </a:path>
              <a:path w="1075055" h="1045209">
                <a:moveTo>
                  <a:pt x="865833" y="278129"/>
                </a:moveTo>
                <a:lnTo>
                  <a:pt x="863752" y="278129"/>
                </a:lnTo>
                <a:lnTo>
                  <a:pt x="865271" y="275844"/>
                </a:lnTo>
                <a:lnTo>
                  <a:pt x="865555" y="276860"/>
                </a:lnTo>
                <a:lnTo>
                  <a:pt x="865833" y="278129"/>
                </a:lnTo>
                <a:close/>
              </a:path>
              <a:path w="1075055" h="1045209">
                <a:moveTo>
                  <a:pt x="587831" y="292071"/>
                </a:moveTo>
                <a:lnTo>
                  <a:pt x="592912" y="288289"/>
                </a:lnTo>
                <a:lnTo>
                  <a:pt x="592937" y="283210"/>
                </a:lnTo>
                <a:lnTo>
                  <a:pt x="596492" y="276860"/>
                </a:lnTo>
                <a:lnTo>
                  <a:pt x="602308" y="276860"/>
                </a:lnTo>
                <a:lnTo>
                  <a:pt x="599643" y="289560"/>
                </a:lnTo>
                <a:lnTo>
                  <a:pt x="594041" y="290829"/>
                </a:lnTo>
                <a:lnTo>
                  <a:pt x="587831" y="292071"/>
                </a:lnTo>
                <a:close/>
              </a:path>
              <a:path w="1075055" h="1045209">
                <a:moveTo>
                  <a:pt x="983682" y="278129"/>
                </a:moveTo>
                <a:lnTo>
                  <a:pt x="949680" y="278129"/>
                </a:lnTo>
                <a:lnTo>
                  <a:pt x="949907" y="276860"/>
                </a:lnTo>
                <a:lnTo>
                  <a:pt x="983589" y="276860"/>
                </a:lnTo>
                <a:lnTo>
                  <a:pt x="983682" y="278129"/>
                </a:lnTo>
                <a:close/>
              </a:path>
              <a:path w="1075055" h="1045209">
                <a:moveTo>
                  <a:pt x="592251" y="279400"/>
                </a:moveTo>
                <a:lnTo>
                  <a:pt x="586040" y="279400"/>
                </a:lnTo>
                <a:lnTo>
                  <a:pt x="586206" y="278129"/>
                </a:lnTo>
                <a:lnTo>
                  <a:pt x="593623" y="278129"/>
                </a:lnTo>
                <a:lnTo>
                  <a:pt x="592251" y="279400"/>
                </a:lnTo>
                <a:close/>
              </a:path>
              <a:path w="1075055" h="1045209">
                <a:moveTo>
                  <a:pt x="859726" y="280670"/>
                </a:moveTo>
                <a:lnTo>
                  <a:pt x="858951" y="280670"/>
                </a:lnTo>
                <a:lnTo>
                  <a:pt x="856703" y="279400"/>
                </a:lnTo>
                <a:lnTo>
                  <a:pt x="860621" y="279400"/>
                </a:lnTo>
                <a:lnTo>
                  <a:pt x="859726" y="280670"/>
                </a:lnTo>
                <a:close/>
              </a:path>
              <a:path w="1075055" h="1045209">
                <a:moveTo>
                  <a:pt x="926471" y="283210"/>
                </a:moveTo>
                <a:lnTo>
                  <a:pt x="913739" y="283210"/>
                </a:lnTo>
                <a:lnTo>
                  <a:pt x="918337" y="279400"/>
                </a:lnTo>
                <a:lnTo>
                  <a:pt x="926471" y="283210"/>
                </a:lnTo>
                <a:close/>
              </a:path>
              <a:path w="1075055" h="1045209">
                <a:moveTo>
                  <a:pt x="670685" y="444500"/>
                </a:moveTo>
                <a:lnTo>
                  <a:pt x="638696" y="444500"/>
                </a:lnTo>
                <a:lnTo>
                  <a:pt x="639890" y="441960"/>
                </a:lnTo>
                <a:lnTo>
                  <a:pt x="640778" y="438150"/>
                </a:lnTo>
                <a:lnTo>
                  <a:pt x="643115" y="434339"/>
                </a:lnTo>
                <a:lnTo>
                  <a:pt x="644398" y="430529"/>
                </a:lnTo>
                <a:lnTo>
                  <a:pt x="650530" y="429260"/>
                </a:lnTo>
                <a:lnTo>
                  <a:pt x="651941" y="426720"/>
                </a:lnTo>
                <a:lnTo>
                  <a:pt x="653705" y="421639"/>
                </a:lnTo>
                <a:lnTo>
                  <a:pt x="655890" y="420370"/>
                </a:lnTo>
                <a:lnTo>
                  <a:pt x="660095" y="417829"/>
                </a:lnTo>
                <a:lnTo>
                  <a:pt x="662863" y="416560"/>
                </a:lnTo>
                <a:lnTo>
                  <a:pt x="665111" y="416560"/>
                </a:lnTo>
                <a:lnTo>
                  <a:pt x="668256" y="408939"/>
                </a:lnTo>
                <a:lnTo>
                  <a:pt x="671422" y="405129"/>
                </a:lnTo>
                <a:lnTo>
                  <a:pt x="676404" y="400050"/>
                </a:lnTo>
                <a:lnTo>
                  <a:pt x="688428" y="392429"/>
                </a:lnTo>
                <a:lnTo>
                  <a:pt x="692162" y="388620"/>
                </a:lnTo>
                <a:lnTo>
                  <a:pt x="693990" y="382270"/>
                </a:lnTo>
                <a:lnTo>
                  <a:pt x="695401" y="381000"/>
                </a:lnTo>
                <a:lnTo>
                  <a:pt x="701382" y="381000"/>
                </a:lnTo>
                <a:lnTo>
                  <a:pt x="701281" y="374650"/>
                </a:lnTo>
                <a:lnTo>
                  <a:pt x="702945" y="372110"/>
                </a:lnTo>
                <a:lnTo>
                  <a:pt x="711988" y="367029"/>
                </a:lnTo>
                <a:lnTo>
                  <a:pt x="716114" y="359410"/>
                </a:lnTo>
                <a:lnTo>
                  <a:pt x="725208" y="350520"/>
                </a:lnTo>
                <a:lnTo>
                  <a:pt x="727266" y="346710"/>
                </a:lnTo>
                <a:lnTo>
                  <a:pt x="733056" y="340360"/>
                </a:lnTo>
                <a:lnTo>
                  <a:pt x="736485" y="339089"/>
                </a:lnTo>
                <a:lnTo>
                  <a:pt x="741730" y="334010"/>
                </a:lnTo>
                <a:lnTo>
                  <a:pt x="743648" y="332739"/>
                </a:lnTo>
                <a:lnTo>
                  <a:pt x="750062" y="327660"/>
                </a:lnTo>
                <a:lnTo>
                  <a:pt x="753706" y="325120"/>
                </a:lnTo>
                <a:lnTo>
                  <a:pt x="755434" y="318770"/>
                </a:lnTo>
                <a:lnTo>
                  <a:pt x="756678" y="316229"/>
                </a:lnTo>
                <a:lnTo>
                  <a:pt x="757936" y="316229"/>
                </a:lnTo>
                <a:lnTo>
                  <a:pt x="762495" y="314960"/>
                </a:lnTo>
                <a:lnTo>
                  <a:pt x="765784" y="312420"/>
                </a:lnTo>
                <a:lnTo>
                  <a:pt x="770229" y="303529"/>
                </a:lnTo>
                <a:lnTo>
                  <a:pt x="774204" y="299720"/>
                </a:lnTo>
                <a:lnTo>
                  <a:pt x="778814" y="294639"/>
                </a:lnTo>
                <a:lnTo>
                  <a:pt x="780300" y="293370"/>
                </a:lnTo>
                <a:lnTo>
                  <a:pt x="786015" y="292100"/>
                </a:lnTo>
                <a:lnTo>
                  <a:pt x="788606" y="289560"/>
                </a:lnTo>
                <a:lnTo>
                  <a:pt x="789633" y="285750"/>
                </a:lnTo>
                <a:lnTo>
                  <a:pt x="791083" y="280670"/>
                </a:lnTo>
                <a:lnTo>
                  <a:pt x="831303" y="280670"/>
                </a:lnTo>
                <a:lnTo>
                  <a:pt x="831494" y="285750"/>
                </a:lnTo>
                <a:lnTo>
                  <a:pt x="830845" y="289560"/>
                </a:lnTo>
                <a:lnTo>
                  <a:pt x="825195" y="290829"/>
                </a:lnTo>
                <a:lnTo>
                  <a:pt x="820839" y="295910"/>
                </a:lnTo>
                <a:lnTo>
                  <a:pt x="811377" y="307339"/>
                </a:lnTo>
                <a:lnTo>
                  <a:pt x="807554" y="307339"/>
                </a:lnTo>
                <a:lnTo>
                  <a:pt x="807326" y="308610"/>
                </a:lnTo>
                <a:lnTo>
                  <a:pt x="806729" y="308610"/>
                </a:lnTo>
                <a:lnTo>
                  <a:pt x="806653" y="309879"/>
                </a:lnTo>
                <a:lnTo>
                  <a:pt x="804900" y="309879"/>
                </a:lnTo>
                <a:lnTo>
                  <a:pt x="804900" y="311150"/>
                </a:lnTo>
                <a:lnTo>
                  <a:pt x="806462" y="311150"/>
                </a:lnTo>
                <a:lnTo>
                  <a:pt x="805878" y="317500"/>
                </a:lnTo>
                <a:lnTo>
                  <a:pt x="802982" y="318770"/>
                </a:lnTo>
                <a:lnTo>
                  <a:pt x="780859" y="318770"/>
                </a:lnTo>
                <a:lnTo>
                  <a:pt x="780681" y="320039"/>
                </a:lnTo>
                <a:lnTo>
                  <a:pt x="800086" y="320039"/>
                </a:lnTo>
                <a:lnTo>
                  <a:pt x="792808" y="322579"/>
                </a:lnTo>
                <a:lnTo>
                  <a:pt x="791121" y="323850"/>
                </a:lnTo>
                <a:lnTo>
                  <a:pt x="773518" y="323850"/>
                </a:lnTo>
                <a:lnTo>
                  <a:pt x="773304" y="325120"/>
                </a:lnTo>
                <a:lnTo>
                  <a:pt x="790562" y="325120"/>
                </a:lnTo>
                <a:lnTo>
                  <a:pt x="790003" y="326389"/>
                </a:lnTo>
                <a:lnTo>
                  <a:pt x="785507" y="326389"/>
                </a:lnTo>
                <a:lnTo>
                  <a:pt x="784305" y="327660"/>
                </a:lnTo>
                <a:lnTo>
                  <a:pt x="764019" y="327660"/>
                </a:lnTo>
                <a:lnTo>
                  <a:pt x="764882" y="328929"/>
                </a:lnTo>
                <a:lnTo>
                  <a:pt x="783102" y="328929"/>
                </a:lnTo>
                <a:lnTo>
                  <a:pt x="781899" y="330200"/>
                </a:lnTo>
                <a:lnTo>
                  <a:pt x="780389" y="332739"/>
                </a:lnTo>
                <a:lnTo>
                  <a:pt x="778764" y="334010"/>
                </a:lnTo>
                <a:lnTo>
                  <a:pt x="777951" y="335279"/>
                </a:lnTo>
                <a:lnTo>
                  <a:pt x="744943" y="335279"/>
                </a:lnTo>
                <a:lnTo>
                  <a:pt x="744740" y="336550"/>
                </a:lnTo>
                <a:lnTo>
                  <a:pt x="744435" y="336550"/>
                </a:lnTo>
                <a:lnTo>
                  <a:pt x="747268" y="337820"/>
                </a:lnTo>
                <a:lnTo>
                  <a:pt x="776325" y="337820"/>
                </a:lnTo>
                <a:lnTo>
                  <a:pt x="775512" y="339089"/>
                </a:lnTo>
                <a:lnTo>
                  <a:pt x="771804" y="342900"/>
                </a:lnTo>
                <a:lnTo>
                  <a:pt x="766918" y="353060"/>
                </a:lnTo>
                <a:lnTo>
                  <a:pt x="728726" y="353060"/>
                </a:lnTo>
                <a:lnTo>
                  <a:pt x="728738" y="354329"/>
                </a:lnTo>
                <a:lnTo>
                  <a:pt x="766307" y="354329"/>
                </a:lnTo>
                <a:lnTo>
                  <a:pt x="765086" y="356870"/>
                </a:lnTo>
                <a:lnTo>
                  <a:pt x="757809" y="360679"/>
                </a:lnTo>
                <a:lnTo>
                  <a:pt x="746074" y="365760"/>
                </a:lnTo>
                <a:lnTo>
                  <a:pt x="743369" y="367029"/>
                </a:lnTo>
                <a:lnTo>
                  <a:pt x="743141" y="370839"/>
                </a:lnTo>
                <a:lnTo>
                  <a:pt x="728154" y="370839"/>
                </a:lnTo>
                <a:lnTo>
                  <a:pt x="727735" y="372110"/>
                </a:lnTo>
                <a:lnTo>
                  <a:pt x="727596" y="372110"/>
                </a:lnTo>
                <a:lnTo>
                  <a:pt x="727379" y="373379"/>
                </a:lnTo>
                <a:lnTo>
                  <a:pt x="743033" y="373379"/>
                </a:lnTo>
                <a:lnTo>
                  <a:pt x="742924" y="375920"/>
                </a:lnTo>
                <a:lnTo>
                  <a:pt x="737463" y="375920"/>
                </a:lnTo>
                <a:lnTo>
                  <a:pt x="736947" y="378460"/>
                </a:lnTo>
                <a:lnTo>
                  <a:pt x="729627" y="378460"/>
                </a:lnTo>
                <a:lnTo>
                  <a:pt x="728421" y="379729"/>
                </a:lnTo>
                <a:lnTo>
                  <a:pt x="728721" y="382270"/>
                </a:lnTo>
                <a:lnTo>
                  <a:pt x="722325" y="382270"/>
                </a:lnTo>
                <a:lnTo>
                  <a:pt x="721436" y="383539"/>
                </a:lnTo>
                <a:lnTo>
                  <a:pt x="719987" y="383539"/>
                </a:lnTo>
                <a:lnTo>
                  <a:pt x="718769" y="388620"/>
                </a:lnTo>
                <a:lnTo>
                  <a:pt x="718096" y="392429"/>
                </a:lnTo>
                <a:lnTo>
                  <a:pt x="716812" y="398779"/>
                </a:lnTo>
                <a:lnTo>
                  <a:pt x="708483" y="398779"/>
                </a:lnTo>
                <a:lnTo>
                  <a:pt x="708874" y="403860"/>
                </a:lnTo>
                <a:lnTo>
                  <a:pt x="713397" y="403860"/>
                </a:lnTo>
                <a:lnTo>
                  <a:pt x="709756" y="406400"/>
                </a:lnTo>
                <a:lnTo>
                  <a:pt x="699693" y="406400"/>
                </a:lnTo>
                <a:lnTo>
                  <a:pt x="699096" y="408939"/>
                </a:lnTo>
                <a:lnTo>
                  <a:pt x="701725" y="410210"/>
                </a:lnTo>
                <a:lnTo>
                  <a:pt x="700049" y="412811"/>
                </a:lnTo>
                <a:lnTo>
                  <a:pt x="696187" y="419100"/>
                </a:lnTo>
                <a:lnTo>
                  <a:pt x="691687" y="424179"/>
                </a:lnTo>
                <a:lnTo>
                  <a:pt x="686733" y="429260"/>
                </a:lnTo>
                <a:lnTo>
                  <a:pt x="685417" y="430529"/>
                </a:lnTo>
                <a:lnTo>
                  <a:pt x="654431" y="430529"/>
                </a:lnTo>
                <a:lnTo>
                  <a:pt x="654024" y="431800"/>
                </a:lnTo>
                <a:lnTo>
                  <a:pt x="684101" y="431800"/>
                </a:lnTo>
                <a:lnTo>
                  <a:pt x="681469" y="434339"/>
                </a:lnTo>
                <a:lnTo>
                  <a:pt x="676681" y="439420"/>
                </a:lnTo>
                <a:lnTo>
                  <a:pt x="671804" y="443229"/>
                </a:lnTo>
                <a:lnTo>
                  <a:pt x="670685" y="444500"/>
                </a:lnTo>
                <a:close/>
              </a:path>
              <a:path w="1075055" h="1045209">
                <a:moveTo>
                  <a:pt x="590093" y="284479"/>
                </a:moveTo>
                <a:lnTo>
                  <a:pt x="580301" y="284479"/>
                </a:lnTo>
                <a:lnTo>
                  <a:pt x="580440" y="283210"/>
                </a:lnTo>
                <a:lnTo>
                  <a:pt x="590411" y="283210"/>
                </a:lnTo>
                <a:lnTo>
                  <a:pt x="590093" y="284479"/>
                </a:lnTo>
                <a:close/>
              </a:path>
              <a:path w="1075055" h="1045209">
                <a:moveTo>
                  <a:pt x="982900" y="288289"/>
                </a:moveTo>
                <a:lnTo>
                  <a:pt x="924826" y="288289"/>
                </a:lnTo>
                <a:lnTo>
                  <a:pt x="924750" y="287020"/>
                </a:lnTo>
                <a:lnTo>
                  <a:pt x="983849" y="287020"/>
                </a:lnTo>
                <a:lnTo>
                  <a:pt x="982900" y="288289"/>
                </a:lnTo>
                <a:close/>
              </a:path>
              <a:path w="1075055" h="1045209">
                <a:moveTo>
                  <a:pt x="576745" y="306070"/>
                </a:moveTo>
                <a:lnTo>
                  <a:pt x="531228" y="306070"/>
                </a:lnTo>
                <a:lnTo>
                  <a:pt x="538264" y="303529"/>
                </a:lnTo>
                <a:lnTo>
                  <a:pt x="537033" y="295910"/>
                </a:lnTo>
                <a:lnTo>
                  <a:pt x="540575" y="292100"/>
                </a:lnTo>
                <a:lnTo>
                  <a:pt x="548322" y="289560"/>
                </a:lnTo>
                <a:lnTo>
                  <a:pt x="548843" y="289560"/>
                </a:lnTo>
                <a:lnTo>
                  <a:pt x="549186" y="288289"/>
                </a:lnTo>
                <a:lnTo>
                  <a:pt x="559739" y="288289"/>
                </a:lnTo>
                <a:lnTo>
                  <a:pt x="558088" y="289560"/>
                </a:lnTo>
                <a:lnTo>
                  <a:pt x="555117" y="292100"/>
                </a:lnTo>
                <a:lnTo>
                  <a:pt x="555486" y="293370"/>
                </a:lnTo>
                <a:lnTo>
                  <a:pt x="555434" y="294639"/>
                </a:lnTo>
                <a:lnTo>
                  <a:pt x="588670" y="294639"/>
                </a:lnTo>
                <a:lnTo>
                  <a:pt x="588137" y="295910"/>
                </a:lnTo>
                <a:lnTo>
                  <a:pt x="583748" y="299720"/>
                </a:lnTo>
                <a:lnTo>
                  <a:pt x="569328" y="299720"/>
                </a:lnTo>
                <a:lnTo>
                  <a:pt x="567029" y="300989"/>
                </a:lnTo>
                <a:lnTo>
                  <a:pt x="566762" y="303529"/>
                </a:lnTo>
                <a:lnTo>
                  <a:pt x="568896" y="304800"/>
                </a:lnTo>
                <a:lnTo>
                  <a:pt x="578104" y="304800"/>
                </a:lnTo>
                <a:lnTo>
                  <a:pt x="576745" y="306070"/>
                </a:lnTo>
                <a:close/>
              </a:path>
              <a:path w="1075055" h="1045209">
                <a:moveTo>
                  <a:pt x="587691" y="292100"/>
                </a:moveTo>
                <a:lnTo>
                  <a:pt x="574192" y="292100"/>
                </a:lnTo>
                <a:lnTo>
                  <a:pt x="574179" y="290829"/>
                </a:lnTo>
                <a:lnTo>
                  <a:pt x="572262" y="289560"/>
                </a:lnTo>
                <a:lnTo>
                  <a:pt x="588691" y="289560"/>
                </a:lnTo>
                <a:lnTo>
                  <a:pt x="587804" y="292071"/>
                </a:lnTo>
                <a:close/>
              </a:path>
              <a:path w="1075055" h="1045209">
                <a:moveTo>
                  <a:pt x="980634" y="290829"/>
                </a:moveTo>
                <a:lnTo>
                  <a:pt x="860933" y="290829"/>
                </a:lnTo>
                <a:lnTo>
                  <a:pt x="860666" y="289560"/>
                </a:lnTo>
                <a:lnTo>
                  <a:pt x="981951" y="289560"/>
                </a:lnTo>
                <a:lnTo>
                  <a:pt x="980634" y="290829"/>
                </a:lnTo>
                <a:close/>
              </a:path>
              <a:path w="1075055" h="1045209">
                <a:moveTo>
                  <a:pt x="973518" y="298450"/>
                </a:moveTo>
                <a:lnTo>
                  <a:pt x="971334" y="297179"/>
                </a:lnTo>
                <a:lnTo>
                  <a:pt x="970508" y="295910"/>
                </a:lnTo>
                <a:lnTo>
                  <a:pt x="971003" y="294639"/>
                </a:lnTo>
                <a:lnTo>
                  <a:pt x="971194" y="292100"/>
                </a:lnTo>
                <a:lnTo>
                  <a:pt x="979318" y="292100"/>
                </a:lnTo>
                <a:lnTo>
                  <a:pt x="978001" y="293370"/>
                </a:lnTo>
                <a:lnTo>
                  <a:pt x="973518" y="298450"/>
                </a:lnTo>
                <a:close/>
              </a:path>
              <a:path w="1075055" h="1045209">
                <a:moveTo>
                  <a:pt x="858050" y="308610"/>
                </a:moveTo>
                <a:lnTo>
                  <a:pt x="847344" y="303529"/>
                </a:lnTo>
                <a:lnTo>
                  <a:pt x="848690" y="298450"/>
                </a:lnTo>
                <a:lnTo>
                  <a:pt x="910628" y="298450"/>
                </a:lnTo>
                <a:lnTo>
                  <a:pt x="910069" y="299720"/>
                </a:lnTo>
                <a:lnTo>
                  <a:pt x="909701" y="299720"/>
                </a:lnTo>
                <a:lnTo>
                  <a:pt x="909802" y="300989"/>
                </a:lnTo>
                <a:lnTo>
                  <a:pt x="965233" y="300989"/>
                </a:lnTo>
                <a:lnTo>
                  <a:pt x="964747" y="302260"/>
                </a:lnTo>
                <a:lnTo>
                  <a:pt x="876312" y="302260"/>
                </a:lnTo>
                <a:lnTo>
                  <a:pt x="876090" y="303529"/>
                </a:lnTo>
                <a:lnTo>
                  <a:pt x="863346" y="303529"/>
                </a:lnTo>
                <a:lnTo>
                  <a:pt x="860628" y="306070"/>
                </a:lnTo>
                <a:lnTo>
                  <a:pt x="858050" y="308610"/>
                </a:lnTo>
                <a:close/>
              </a:path>
              <a:path w="1075055" h="1045209">
                <a:moveTo>
                  <a:pt x="965233" y="300989"/>
                </a:moveTo>
                <a:lnTo>
                  <a:pt x="909802" y="300989"/>
                </a:lnTo>
                <a:lnTo>
                  <a:pt x="910628" y="298450"/>
                </a:lnTo>
                <a:lnTo>
                  <a:pt x="966203" y="298450"/>
                </a:lnTo>
                <a:lnTo>
                  <a:pt x="965233" y="300989"/>
                </a:lnTo>
                <a:close/>
              </a:path>
              <a:path w="1075055" h="1045209">
                <a:moveTo>
                  <a:pt x="578104" y="304800"/>
                </a:moveTo>
                <a:lnTo>
                  <a:pt x="572046" y="304800"/>
                </a:lnTo>
                <a:lnTo>
                  <a:pt x="572058" y="300989"/>
                </a:lnTo>
                <a:lnTo>
                  <a:pt x="571601" y="300989"/>
                </a:lnTo>
                <a:lnTo>
                  <a:pt x="571486" y="299720"/>
                </a:lnTo>
                <a:lnTo>
                  <a:pt x="583748" y="299720"/>
                </a:lnTo>
                <a:lnTo>
                  <a:pt x="580823" y="302260"/>
                </a:lnTo>
                <a:lnTo>
                  <a:pt x="578104" y="304800"/>
                </a:lnTo>
                <a:close/>
              </a:path>
              <a:path w="1075055" h="1045209">
                <a:moveTo>
                  <a:pt x="513842" y="364489"/>
                </a:moveTo>
                <a:lnTo>
                  <a:pt x="469303" y="364489"/>
                </a:lnTo>
                <a:lnTo>
                  <a:pt x="470749" y="363220"/>
                </a:lnTo>
                <a:lnTo>
                  <a:pt x="470979" y="359410"/>
                </a:lnTo>
                <a:lnTo>
                  <a:pt x="472186" y="356870"/>
                </a:lnTo>
                <a:lnTo>
                  <a:pt x="477050" y="353060"/>
                </a:lnTo>
                <a:lnTo>
                  <a:pt x="478675" y="350520"/>
                </a:lnTo>
                <a:lnTo>
                  <a:pt x="480428" y="349250"/>
                </a:lnTo>
                <a:lnTo>
                  <a:pt x="484719" y="344170"/>
                </a:lnTo>
                <a:lnTo>
                  <a:pt x="489537" y="340360"/>
                </a:lnTo>
                <a:lnTo>
                  <a:pt x="494940" y="336550"/>
                </a:lnTo>
                <a:lnTo>
                  <a:pt x="500989" y="334010"/>
                </a:lnTo>
                <a:lnTo>
                  <a:pt x="502386" y="325120"/>
                </a:lnTo>
                <a:lnTo>
                  <a:pt x="506590" y="318770"/>
                </a:lnTo>
                <a:lnTo>
                  <a:pt x="519125" y="314960"/>
                </a:lnTo>
                <a:lnTo>
                  <a:pt x="521931" y="312420"/>
                </a:lnTo>
                <a:lnTo>
                  <a:pt x="524827" y="306070"/>
                </a:lnTo>
                <a:lnTo>
                  <a:pt x="526719" y="303529"/>
                </a:lnTo>
                <a:lnTo>
                  <a:pt x="528370" y="300989"/>
                </a:lnTo>
                <a:lnTo>
                  <a:pt x="531228" y="306070"/>
                </a:lnTo>
                <a:lnTo>
                  <a:pt x="576745" y="306070"/>
                </a:lnTo>
                <a:lnTo>
                  <a:pt x="575386" y="307339"/>
                </a:lnTo>
                <a:lnTo>
                  <a:pt x="552856" y="307339"/>
                </a:lnTo>
                <a:lnTo>
                  <a:pt x="553526" y="308610"/>
                </a:lnTo>
                <a:lnTo>
                  <a:pt x="547027" y="308610"/>
                </a:lnTo>
                <a:lnTo>
                  <a:pt x="539736" y="309879"/>
                </a:lnTo>
                <a:lnTo>
                  <a:pt x="539229" y="309879"/>
                </a:lnTo>
                <a:lnTo>
                  <a:pt x="535800" y="314960"/>
                </a:lnTo>
                <a:lnTo>
                  <a:pt x="537300" y="316229"/>
                </a:lnTo>
                <a:lnTo>
                  <a:pt x="544410" y="316229"/>
                </a:lnTo>
                <a:lnTo>
                  <a:pt x="542086" y="317500"/>
                </a:lnTo>
                <a:lnTo>
                  <a:pt x="546265" y="318770"/>
                </a:lnTo>
                <a:lnTo>
                  <a:pt x="524954" y="318770"/>
                </a:lnTo>
                <a:lnTo>
                  <a:pt x="523467" y="320039"/>
                </a:lnTo>
                <a:lnTo>
                  <a:pt x="522312" y="321310"/>
                </a:lnTo>
                <a:lnTo>
                  <a:pt x="520979" y="321310"/>
                </a:lnTo>
                <a:lnTo>
                  <a:pt x="521030" y="322579"/>
                </a:lnTo>
                <a:lnTo>
                  <a:pt x="521258" y="322579"/>
                </a:lnTo>
                <a:lnTo>
                  <a:pt x="521563" y="323850"/>
                </a:lnTo>
                <a:lnTo>
                  <a:pt x="552538" y="323850"/>
                </a:lnTo>
                <a:lnTo>
                  <a:pt x="553288" y="325120"/>
                </a:lnTo>
                <a:lnTo>
                  <a:pt x="544068" y="325120"/>
                </a:lnTo>
                <a:lnTo>
                  <a:pt x="540805" y="327660"/>
                </a:lnTo>
                <a:lnTo>
                  <a:pt x="539736" y="327660"/>
                </a:lnTo>
                <a:lnTo>
                  <a:pt x="538670" y="328929"/>
                </a:lnTo>
                <a:lnTo>
                  <a:pt x="520636" y="328929"/>
                </a:lnTo>
                <a:lnTo>
                  <a:pt x="520561" y="330200"/>
                </a:lnTo>
                <a:lnTo>
                  <a:pt x="521665" y="330200"/>
                </a:lnTo>
                <a:lnTo>
                  <a:pt x="522149" y="331470"/>
                </a:lnTo>
                <a:lnTo>
                  <a:pt x="513892" y="331470"/>
                </a:lnTo>
                <a:lnTo>
                  <a:pt x="513969" y="332739"/>
                </a:lnTo>
                <a:lnTo>
                  <a:pt x="513408" y="335279"/>
                </a:lnTo>
                <a:lnTo>
                  <a:pt x="515823" y="337820"/>
                </a:lnTo>
                <a:lnTo>
                  <a:pt x="507262" y="337820"/>
                </a:lnTo>
                <a:lnTo>
                  <a:pt x="506044" y="339089"/>
                </a:lnTo>
                <a:lnTo>
                  <a:pt x="505016" y="339089"/>
                </a:lnTo>
                <a:lnTo>
                  <a:pt x="505371" y="340360"/>
                </a:lnTo>
                <a:lnTo>
                  <a:pt x="505510" y="341629"/>
                </a:lnTo>
                <a:lnTo>
                  <a:pt x="538314" y="341629"/>
                </a:lnTo>
                <a:lnTo>
                  <a:pt x="536980" y="344170"/>
                </a:lnTo>
                <a:lnTo>
                  <a:pt x="495616" y="344170"/>
                </a:lnTo>
                <a:lnTo>
                  <a:pt x="495758" y="345439"/>
                </a:lnTo>
                <a:lnTo>
                  <a:pt x="495846" y="346710"/>
                </a:lnTo>
                <a:lnTo>
                  <a:pt x="496138" y="347979"/>
                </a:lnTo>
                <a:lnTo>
                  <a:pt x="518845" y="347979"/>
                </a:lnTo>
                <a:lnTo>
                  <a:pt x="518134" y="349250"/>
                </a:lnTo>
                <a:lnTo>
                  <a:pt x="518337" y="350520"/>
                </a:lnTo>
                <a:lnTo>
                  <a:pt x="533060" y="350520"/>
                </a:lnTo>
                <a:lnTo>
                  <a:pt x="530555" y="353060"/>
                </a:lnTo>
                <a:lnTo>
                  <a:pt x="522020" y="355600"/>
                </a:lnTo>
                <a:lnTo>
                  <a:pt x="515799" y="361950"/>
                </a:lnTo>
                <a:lnTo>
                  <a:pt x="513842" y="364489"/>
                </a:lnTo>
                <a:close/>
              </a:path>
              <a:path w="1075055" h="1045209">
                <a:moveTo>
                  <a:pt x="680440" y="303529"/>
                </a:moveTo>
                <a:lnTo>
                  <a:pt x="675944" y="300989"/>
                </a:lnTo>
                <a:lnTo>
                  <a:pt x="685216" y="300989"/>
                </a:lnTo>
                <a:lnTo>
                  <a:pt x="684364" y="302260"/>
                </a:lnTo>
                <a:lnTo>
                  <a:pt x="680440" y="303529"/>
                </a:lnTo>
                <a:close/>
              </a:path>
              <a:path w="1075055" h="1045209">
                <a:moveTo>
                  <a:pt x="672820" y="308610"/>
                </a:moveTo>
                <a:lnTo>
                  <a:pt x="668007" y="306070"/>
                </a:lnTo>
                <a:lnTo>
                  <a:pt x="661174" y="306070"/>
                </a:lnTo>
                <a:lnTo>
                  <a:pt x="662495" y="304800"/>
                </a:lnTo>
                <a:lnTo>
                  <a:pt x="662063" y="303529"/>
                </a:lnTo>
                <a:lnTo>
                  <a:pt x="661962" y="302260"/>
                </a:lnTo>
                <a:lnTo>
                  <a:pt x="674648" y="302260"/>
                </a:lnTo>
                <a:lnTo>
                  <a:pt x="673352" y="303529"/>
                </a:lnTo>
                <a:lnTo>
                  <a:pt x="672820" y="308610"/>
                </a:lnTo>
                <a:close/>
              </a:path>
              <a:path w="1075055" h="1045209">
                <a:moveTo>
                  <a:pt x="963777" y="304800"/>
                </a:moveTo>
                <a:lnTo>
                  <a:pt x="879360" y="304800"/>
                </a:lnTo>
                <a:lnTo>
                  <a:pt x="879436" y="303529"/>
                </a:lnTo>
                <a:lnTo>
                  <a:pt x="879614" y="302260"/>
                </a:lnTo>
                <a:lnTo>
                  <a:pt x="964747" y="302260"/>
                </a:lnTo>
                <a:lnTo>
                  <a:pt x="963777" y="304800"/>
                </a:lnTo>
                <a:close/>
              </a:path>
              <a:path w="1075055" h="1045209">
                <a:moveTo>
                  <a:pt x="874420" y="312420"/>
                </a:moveTo>
                <a:lnTo>
                  <a:pt x="870508" y="309879"/>
                </a:lnTo>
                <a:lnTo>
                  <a:pt x="867968" y="304800"/>
                </a:lnTo>
                <a:lnTo>
                  <a:pt x="863346" y="303529"/>
                </a:lnTo>
                <a:lnTo>
                  <a:pt x="876090" y="303529"/>
                </a:lnTo>
                <a:lnTo>
                  <a:pt x="875868" y="304800"/>
                </a:lnTo>
                <a:lnTo>
                  <a:pt x="963777" y="304800"/>
                </a:lnTo>
                <a:lnTo>
                  <a:pt x="963815" y="308610"/>
                </a:lnTo>
                <a:lnTo>
                  <a:pt x="883932" y="308610"/>
                </a:lnTo>
                <a:lnTo>
                  <a:pt x="874420" y="312420"/>
                </a:lnTo>
                <a:close/>
              </a:path>
              <a:path w="1075055" h="1045209">
                <a:moveTo>
                  <a:pt x="666711" y="311150"/>
                </a:moveTo>
                <a:lnTo>
                  <a:pt x="652576" y="311150"/>
                </a:lnTo>
                <a:lnTo>
                  <a:pt x="658329" y="307339"/>
                </a:lnTo>
                <a:lnTo>
                  <a:pt x="655370" y="306070"/>
                </a:lnTo>
                <a:lnTo>
                  <a:pt x="659244" y="306070"/>
                </a:lnTo>
                <a:lnTo>
                  <a:pt x="658761" y="307339"/>
                </a:lnTo>
                <a:lnTo>
                  <a:pt x="667683" y="307339"/>
                </a:lnTo>
                <a:lnTo>
                  <a:pt x="666711" y="311150"/>
                </a:lnTo>
                <a:close/>
              </a:path>
              <a:path w="1075055" h="1045209">
                <a:moveTo>
                  <a:pt x="667683" y="307339"/>
                </a:moveTo>
                <a:lnTo>
                  <a:pt x="658761" y="307339"/>
                </a:lnTo>
                <a:lnTo>
                  <a:pt x="659942" y="306070"/>
                </a:lnTo>
                <a:lnTo>
                  <a:pt x="668007" y="306070"/>
                </a:lnTo>
                <a:lnTo>
                  <a:pt x="667683" y="307339"/>
                </a:lnTo>
                <a:close/>
              </a:path>
              <a:path w="1075055" h="1045209">
                <a:moveTo>
                  <a:pt x="556552" y="321310"/>
                </a:moveTo>
                <a:lnTo>
                  <a:pt x="553707" y="317500"/>
                </a:lnTo>
                <a:lnTo>
                  <a:pt x="554826" y="317500"/>
                </a:lnTo>
                <a:lnTo>
                  <a:pt x="558152" y="316229"/>
                </a:lnTo>
                <a:lnTo>
                  <a:pt x="555447" y="312420"/>
                </a:lnTo>
                <a:lnTo>
                  <a:pt x="559625" y="307339"/>
                </a:lnTo>
                <a:lnTo>
                  <a:pt x="575386" y="307339"/>
                </a:lnTo>
                <a:lnTo>
                  <a:pt x="566343" y="313689"/>
                </a:lnTo>
                <a:lnTo>
                  <a:pt x="562267" y="314960"/>
                </a:lnTo>
                <a:lnTo>
                  <a:pt x="558647" y="316229"/>
                </a:lnTo>
                <a:lnTo>
                  <a:pt x="560703" y="320039"/>
                </a:lnTo>
                <a:lnTo>
                  <a:pt x="556552" y="321310"/>
                </a:lnTo>
                <a:close/>
              </a:path>
              <a:path w="1075055" h="1045209">
                <a:moveTo>
                  <a:pt x="811340" y="311150"/>
                </a:moveTo>
                <a:lnTo>
                  <a:pt x="806005" y="311150"/>
                </a:lnTo>
                <a:lnTo>
                  <a:pt x="806323" y="309879"/>
                </a:lnTo>
                <a:lnTo>
                  <a:pt x="807021" y="309879"/>
                </a:lnTo>
                <a:lnTo>
                  <a:pt x="807568" y="308610"/>
                </a:lnTo>
                <a:lnTo>
                  <a:pt x="807554" y="307339"/>
                </a:lnTo>
                <a:lnTo>
                  <a:pt x="811377" y="307339"/>
                </a:lnTo>
                <a:lnTo>
                  <a:pt x="809853" y="309879"/>
                </a:lnTo>
                <a:lnTo>
                  <a:pt x="811340" y="311150"/>
                </a:lnTo>
                <a:close/>
              </a:path>
              <a:path w="1075055" h="1045209">
                <a:moveTo>
                  <a:pt x="552538" y="323850"/>
                </a:moveTo>
                <a:lnTo>
                  <a:pt x="523684" y="323850"/>
                </a:lnTo>
                <a:lnTo>
                  <a:pt x="524865" y="322579"/>
                </a:lnTo>
                <a:lnTo>
                  <a:pt x="526251" y="320039"/>
                </a:lnTo>
                <a:lnTo>
                  <a:pt x="524954" y="318770"/>
                </a:lnTo>
                <a:lnTo>
                  <a:pt x="546265" y="318770"/>
                </a:lnTo>
                <a:lnTo>
                  <a:pt x="546481" y="316229"/>
                </a:lnTo>
                <a:lnTo>
                  <a:pt x="546735" y="314960"/>
                </a:lnTo>
                <a:lnTo>
                  <a:pt x="547255" y="313689"/>
                </a:lnTo>
                <a:lnTo>
                  <a:pt x="546811" y="313689"/>
                </a:lnTo>
                <a:lnTo>
                  <a:pt x="546912" y="312420"/>
                </a:lnTo>
                <a:lnTo>
                  <a:pt x="547027" y="308610"/>
                </a:lnTo>
                <a:lnTo>
                  <a:pt x="553526" y="308610"/>
                </a:lnTo>
                <a:lnTo>
                  <a:pt x="555536" y="312420"/>
                </a:lnTo>
                <a:lnTo>
                  <a:pt x="554037" y="313689"/>
                </a:lnTo>
                <a:lnTo>
                  <a:pt x="551903" y="314960"/>
                </a:lnTo>
                <a:lnTo>
                  <a:pt x="553148" y="317500"/>
                </a:lnTo>
                <a:lnTo>
                  <a:pt x="552500" y="318770"/>
                </a:lnTo>
                <a:lnTo>
                  <a:pt x="551040" y="321310"/>
                </a:lnTo>
                <a:lnTo>
                  <a:pt x="552538" y="323850"/>
                </a:lnTo>
                <a:close/>
              </a:path>
              <a:path w="1075055" h="1045209">
                <a:moveTo>
                  <a:pt x="887755" y="309879"/>
                </a:moveTo>
                <a:lnTo>
                  <a:pt x="883932" y="308610"/>
                </a:lnTo>
                <a:lnTo>
                  <a:pt x="891222" y="308610"/>
                </a:lnTo>
                <a:lnTo>
                  <a:pt x="887755" y="309879"/>
                </a:lnTo>
                <a:close/>
              </a:path>
              <a:path w="1075055" h="1045209">
                <a:moveTo>
                  <a:pt x="899820" y="314960"/>
                </a:moveTo>
                <a:lnTo>
                  <a:pt x="895362" y="313689"/>
                </a:lnTo>
                <a:lnTo>
                  <a:pt x="891222" y="308610"/>
                </a:lnTo>
                <a:lnTo>
                  <a:pt x="963815" y="308610"/>
                </a:lnTo>
                <a:lnTo>
                  <a:pt x="963841" y="311150"/>
                </a:lnTo>
                <a:lnTo>
                  <a:pt x="936434" y="311150"/>
                </a:lnTo>
                <a:lnTo>
                  <a:pt x="935786" y="312420"/>
                </a:lnTo>
                <a:lnTo>
                  <a:pt x="934299" y="312420"/>
                </a:lnTo>
                <a:lnTo>
                  <a:pt x="934847" y="313689"/>
                </a:lnTo>
                <a:lnTo>
                  <a:pt x="908215" y="313689"/>
                </a:lnTo>
                <a:lnTo>
                  <a:pt x="899820" y="314960"/>
                </a:lnTo>
                <a:close/>
              </a:path>
              <a:path w="1075055" h="1045209">
                <a:moveTo>
                  <a:pt x="935329" y="340360"/>
                </a:moveTo>
                <a:lnTo>
                  <a:pt x="901179" y="340360"/>
                </a:lnTo>
                <a:lnTo>
                  <a:pt x="902335" y="339089"/>
                </a:lnTo>
                <a:lnTo>
                  <a:pt x="903046" y="332739"/>
                </a:lnTo>
                <a:lnTo>
                  <a:pt x="906424" y="328929"/>
                </a:lnTo>
                <a:lnTo>
                  <a:pt x="915238" y="323850"/>
                </a:lnTo>
                <a:lnTo>
                  <a:pt x="917905" y="321310"/>
                </a:lnTo>
                <a:lnTo>
                  <a:pt x="920927" y="317500"/>
                </a:lnTo>
                <a:lnTo>
                  <a:pt x="918754" y="314960"/>
                </a:lnTo>
                <a:lnTo>
                  <a:pt x="917575" y="313689"/>
                </a:lnTo>
                <a:lnTo>
                  <a:pt x="936866" y="313689"/>
                </a:lnTo>
                <a:lnTo>
                  <a:pt x="936434" y="311150"/>
                </a:lnTo>
                <a:lnTo>
                  <a:pt x="963841" y="311150"/>
                </a:lnTo>
                <a:lnTo>
                  <a:pt x="963853" y="312420"/>
                </a:lnTo>
                <a:lnTo>
                  <a:pt x="956767" y="314960"/>
                </a:lnTo>
                <a:lnTo>
                  <a:pt x="957326" y="320039"/>
                </a:lnTo>
                <a:lnTo>
                  <a:pt x="957084" y="322579"/>
                </a:lnTo>
                <a:lnTo>
                  <a:pt x="954006" y="326389"/>
                </a:lnTo>
                <a:lnTo>
                  <a:pt x="946327" y="326389"/>
                </a:lnTo>
                <a:lnTo>
                  <a:pt x="943648" y="327660"/>
                </a:lnTo>
                <a:lnTo>
                  <a:pt x="944016" y="327660"/>
                </a:lnTo>
                <a:lnTo>
                  <a:pt x="944308" y="328929"/>
                </a:lnTo>
                <a:lnTo>
                  <a:pt x="951953" y="328929"/>
                </a:lnTo>
                <a:lnTo>
                  <a:pt x="947610" y="334010"/>
                </a:lnTo>
                <a:lnTo>
                  <a:pt x="944092" y="337820"/>
                </a:lnTo>
                <a:lnTo>
                  <a:pt x="935863" y="337820"/>
                </a:lnTo>
                <a:lnTo>
                  <a:pt x="935495" y="339089"/>
                </a:lnTo>
                <a:lnTo>
                  <a:pt x="935329" y="340360"/>
                </a:lnTo>
                <a:close/>
              </a:path>
              <a:path w="1075055" h="1045209">
                <a:moveTo>
                  <a:pt x="544410" y="316229"/>
                </a:moveTo>
                <a:lnTo>
                  <a:pt x="537300" y="316229"/>
                </a:lnTo>
                <a:lnTo>
                  <a:pt x="538518" y="314960"/>
                </a:lnTo>
                <a:lnTo>
                  <a:pt x="541947" y="312420"/>
                </a:lnTo>
                <a:lnTo>
                  <a:pt x="544347" y="312420"/>
                </a:lnTo>
                <a:lnTo>
                  <a:pt x="546811" y="313689"/>
                </a:lnTo>
                <a:lnTo>
                  <a:pt x="546735" y="314960"/>
                </a:lnTo>
                <a:lnTo>
                  <a:pt x="544410" y="316229"/>
                </a:lnTo>
                <a:close/>
              </a:path>
              <a:path w="1075055" h="1045209">
                <a:moveTo>
                  <a:pt x="911529" y="314960"/>
                </a:moveTo>
                <a:lnTo>
                  <a:pt x="908215" y="313689"/>
                </a:lnTo>
                <a:lnTo>
                  <a:pt x="917575" y="313689"/>
                </a:lnTo>
                <a:lnTo>
                  <a:pt x="911529" y="314960"/>
                </a:lnTo>
                <a:close/>
              </a:path>
              <a:path w="1075055" h="1045209">
                <a:moveTo>
                  <a:pt x="800086" y="320039"/>
                </a:moveTo>
                <a:lnTo>
                  <a:pt x="782623" y="320039"/>
                </a:lnTo>
                <a:lnTo>
                  <a:pt x="782890" y="318770"/>
                </a:lnTo>
                <a:lnTo>
                  <a:pt x="802982" y="318770"/>
                </a:lnTo>
                <a:lnTo>
                  <a:pt x="800086" y="320039"/>
                </a:lnTo>
                <a:close/>
              </a:path>
              <a:path w="1075055" h="1045209">
                <a:moveTo>
                  <a:pt x="663891" y="322579"/>
                </a:moveTo>
                <a:lnTo>
                  <a:pt x="659207" y="322579"/>
                </a:lnTo>
                <a:lnTo>
                  <a:pt x="658317" y="321310"/>
                </a:lnTo>
                <a:lnTo>
                  <a:pt x="657288" y="320039"/>
                </a:lnTo>
                <a:lnTo>
                  <a:pt x="664632" y="320039"/>
                </a:lnTo>
                <a:lnTo>
                  <a:pt x="663891" y="322579"/>
                </a:lnTo>
                <a:close/>
              </a:path>
              <a:path w="1075055" h="1045209">
                <a:moveTo>
                  <a:pt x="790562" y="325120"/>
                </a:moveTo>
                <a:lnTo>
                  <a:pt x="774395" y="325120"/>
                </a:lnTo>
                <a:lnTo>
                  <a:pt x="774065" y="323850"/>
                </a:lnTo>
                <a:lnTo>
                  <a:pt x="791121" y="323850"/>
                </a:lnTo>
                <a:lnTo>
                  <a:pt x="790562" y="325120"/>
                </a:lnTo>
                <a:close/>
              </a:path>
              <a:path w="1075055" h="1045209">
                <a:moveTo>
                  <a:pt x="539648" y="339089"/>
                </a:moveTo>
                <a:lnTo>
                  <a:pt x="521004" y="339089"/>
                </a:lnTo>
                <a:lnTo>
                  <a:pt x="522071" y="331470"/>
                </a:lnTo>
                <a:lnTo>
                  <a:pt x="522312" y="330200"/>
                </a:lnTo>
                <a:lnTo>
                  <a:pt x="540575" y="330200"/>
                </a:lnTo>
                <a:lnTo>
                  <a:pt x="541642" y="328929"/>
                </a:lnTo>
                <a:lnTo>
                  <a:pt x="542062" y="327660"/>
                </a:lnTo>
                <a:lnTo>
                  <a:pt x="544068" y="325120"/>
                </a:lnTo>
                <a:lnTo>
                  <a:pt x="553288" y="325120"/>
                </a:lnTo>
                <a:lnTo>
                  <a:pt x="551929" y="328929"/>
                </a:lnTo>
                <a:lnTo>
                  <a:pt x="551789" y="331470"/>
                </a:lnTo>
                <a:lnTo>
                  <a:pt x="545898" y="336550"/>
                </a:lnTo>
                <a:lnTo>
                  <a:pt x="539648" y="339089"/>
                </a:lnTo>
                <a:close/>
              </a:path>
              <a:path w="1075055" h="1045209">
                <a:moveTo>
                  <a:pt x="788885" y="328929"/>
                </a:moveTo>
                <a:lnTo>
                  <a:pt x="785507" y="326389"/>
                </a:lnTo>
                <a:lnTo>
                  <a:pt x="790003" y="326389"/>
                </a:lnTo>
                <a:lnTo>
                  <a:pt x="788885" y="328929"/>
                </a:lnTo>
                <a:close/>
              </a:path>
              <a:path w="1075055" h="1045209">
                <a:moveTo>
                  <a:pt x="951953" y="328929"/>
                </a:moveTo>
                <a:lnTo>
                  <a:pt x="946912" y="328929"/>
                </a:lnTo>
                <a:lnTo>
                  <a:pt x="946327" y="326389"/>
                </a:lnTo>
                <a:lnTo>
                  <a:pt x="954006" y="326389"/>
                </a:lnTo>
                <a:lnTo>
                  <a:pt x="951953" y="328929"/>
                </a:lnTo>
                <a:close/>
              </a:path>
              <a:path w="1075055" h="1045209">
                <a:moveTo>
                  <a:pt x="783102" y="328929"/>
                </a:moveTo>
                <a:lnTo>
                  <a:pt x="764882" y="328929"/>
                </a:lnTo>
                <a:lnTo>
                  <a:pt x="764514" y="327660"/>
                </a:lnTo>
                <a:lnTo>
                  <a:pt x="784305" y="327660"/>
                </a:lnTo>
                <a:lnTo>
                  <a:pt x="783102" y="328929"/>
                </a:lnTo>
                <a:close/>
              </a:path>
              <a:path w="1075055" h="1045209">
                <a:moveTo>
                  <a:pt x="538988" y="330200"/>
                </a:moveTo>
                <a:lnTo>
                  <a:pt x="522592" y="330200"/>
                </a:lnTo>
                <a:lnTo>
                  <a:pt x="522262" y="328929"/>
                </a:lnTo>
                <a:lnTo>
                  <a:pt x="538670" y="328929"/>
                </a:lnTo>
                <a:lnTo>
                  <a:pt x="538988" y="330200"/>
                </a:lnTo>
                <a:close/>
              </a:path>
              <a:path w="1075055" h="1045209">
                <a:moveTo>
                  <a:pt x="770674" y="337820"/>
                </a:moveTo>
                <a:lnTo>
                  <a:pt x="747368" y="337820"/>
                </a:lnTo>
                <a:lnTo>
                  <a:pt x="747674" y="336550"/>
                </a:lnTo>
                <a:lnTo>
                  <a:pt x="746861" y="335279"/>
                </a:lnTo>
                <a:lnTo>
                  <a:pt x="771550" y="335279"/>
                </a:lnTo>
                <a:lnTo>
                  <a:pt x="771131" y="336550"/>
                </a:lnTo>
                <a:lnTo>
                  <a:pt x="770928" y="336550"/>
                </a:lnTo>
                <a:lnTo>
                  <a:pt x="770674" y="337820"/>
                </a:lnTo>
                <a:close/>
              </a:path>
              <a:path w="1075055" h="1045209">
                <a:moveTo>
                  <a:pt x="776325" y="337820"/>
                </a:moveTo>
                <a:lnTo>
                  <a:pt x="771841" y="337820"/>
                </a:lnTo>
                <a:lnTo>
                  <a:pt x="772210" y="336550"/>
                </a:lnTo>
                <a:lnTo>
                  <a:pt x="772401" y="336550"/>
                </a:lnTo>
                <a:lnTo>
                  <a:pt x="772655" y="335279"/>
                </a:lnTo>
                <a:lnTo>
                  <a:pt x="777951" y="335279"/>
                </a:lnTo>
                <a:lnTo>
                  <a:pt x="776325" y="337820"/>
                </a:lnTo>
                <a:close/>
              </a:path>
              <a:path w="1075055" h="1045209">
                <a:moveTo>
                  <a:pt x="538314" y="341629"/>
                </a:moveTo>
                <a:lnTo>
                  <a:pt x="509943" y="341629"/>
                </a:lnTo>
                <a:lnTo>
                  <a:pt x="509179" y="340360"/>
                </a:lnTo>
                <a:lnTo>
                  <a:pt x="508825" y="337820"/>
                </a:lnTo>
                <a:lnTo>
                  <a:pt x="518261" y="337820"/>
                </a:lnTo>
                <a:lnTo>
                  <a:pt x="521004" y="339089"/>
                </a:lnTo>
                <a:lnTo>
                  <a:pt x="539648" y="339089"/>
                </a:lnTo>
                <a:lnTo>
                  <a:pt x="538314" y="341629"/>
                </a:lnTo>
                <a:close/>
              </a:path>
              <a:path w="1075055" h="1045209">
                <a:moveTo>
                  <a:pt x="941747" y="340360"/>
                </a:moveTo>
                <a:lnTo>
                  <a:pt x="936371" y="340360"/>
                </a:lnTo>
                <a:lnTo>
                  <a:pt x="937234" y="339089"/>
                </a:lnTo>
                <a:lnTo>
                  <a:pt x="936726" y="339089"/>
                </a:lnTo>
                <a:lnTo>
                  <a:pt x="935863" y="337820"/>
                </a:lnTo>
                <a:lnTo>
                  <a:pt x="944092" y="337820"/>
                </a:lnTo>
                <a:lnTo>
                  <a:pt x="941747" y="340360"/>
                </a:lnTo>
                <a:close/>
              </a:path>
              <a:path w="1075055" h="1045209">
                <a:moveTo>
                  <a:pt x="852907" y="427989"/>
                </a:moveTo>
                <a:lnTo>
                  <a:pt x="814057" y="427989"/>
                </a:lnTo>
                <a:lnTo>
                  <a:pt x="815086" y="424179"/>
                </a:lnTo>
                <a:lnTo>
                  <a:pt x="824407" y="419100"/>
                </a:lnTo>
                <a:lnTo>
                  <a:pt x="828852" y="414020"/>
                </a:lnTo>
                <a:lnTo>
                  <a:pt x="858837" y="382270"/>
                </a:lnTo>
                <a:lnTo>
                  <a:pt x="862380" y="379729"/>
                </a:lnTo>
                <a:lnTo>
                  <a:pt x="859764" y="374650"/>
                </a:lnTo>
                <a:lnTo>
                  <a:pt x="866203" y="370839"/>
                </a:lnTo>
                <a:lnTo>
                  <a:pt x="870078" y="369570"/>
                </a:lnTo>
                <a:lnTo>
                  <a:pt x="873391" y="360679"/>
                </a:lnTo>
                <a:lnTo>
                  <a:pt x="873747" y="355600"/>
                </a:lnTo>
                <a:lnTo>
                  <a:pt x="882853" y="354329"/>
                </a:lnTo>
                <a:lnTo>
                  <a:pt x="882853" y="353060"/>
                </a:lnTo>
                <a:lnTo>
                  <a:pt x="884085" y="353060"/>
                </a:lnTo>
                <a:lnTo>
                  <a:pt x="885087" y="351789"/>
                </a:lnTo>
                <a:lnTo>
                  <a:pt x="883424" y="351789"/>
                </a:lnTo>
                <a:lnTo>
                  <a:pt x="884262" y="349250"/>
                </a:lnTo>
                <a:lnTo>
                  <a:pt x="889012" y="344170"/>
                </a:lnTo>
                <a:lnTo>
                  <a:pt x="892784" y="341629"/>
                </a:lnTo>
                <a:lnTo>
                  <a:pt x="896708" y="339089"/>
                </a:lnTo>
                <a:lnTo>
                  <a:pt x="897674" y="339089"/>
                </a:lnTo>
                <a:lnTo>
                  <a:pt x="899134" y="340360"/>
                </a:lnTo>
                <a:lnTo>
                  <a:pt x="941747" y="340360"/>
                </a:lnTo>
                <a:lnTo>
                  <a:pt x="940574" y="341629"/>
                </a:lnTo>
                <a:lnTo>
                  <a:pt x="934339" y="344170"/>
                </a:lnTo>
                <a:lnTo>
                  <a:pt x="932178" y="345439"/>
                </a:lnTo>
                <a:lnTo>
                  <a:pt x="930846" y="345439"/>
                </a:lnTo>
                <a:lnTo>
                  <a:pt x="930846" y="347979"/>
                </a:lnTo>
                <a:lnTo>
                  <a:pt x="905333" y="347979"/>
                </a:lnTo>
                <a:lnTo>
                  <a:pt x="904264" y="349250"/>
                </a:lnTo>
                <a:lnTo>
                  <a:pt x="930846" y="349250"/>
                </a:lnTo>
                <a:lnTo>
                  <a:pt x="930605" y="351789"/>
                </a:lnTo>
                <a:lnTo>
                  <a:pt x="925640" y="354329"/>
                </a:lnTo>
                <a:lnTo>
                  <a:pt x="921981" y="356870"/>
                </a:lnTo>
                <a:lnTo>
                  <a:pt x="920775" y="361950"/>
                </a:lnTo>
                <a:lnTo>
                  <a:pt x="914463" y="367029"/>
                </a:lnTo>
                <a:lnTo>
                  <a:pt x="910482" y="370839"/>
                </a:lnTo>
                <a:lnTo>
                  <a:pt x="872934" y="370839"/>
                </a:lnTo>
                <a:lnTo>
                  <a:pt x="872656" y="372110"/>
                </a:lnTo>
                <a:lnTo>
                  <a:pt x="873887" y="373379"/>
                </a:lnTo>
                <a:lnTo>
                  <a:pt x="901649" y="373379"/>
                </a:lnTo>
                <a:lnTo>
                  <a:pt x="901014" y="375920"/>
                </a:lnTo>
                <a:lnTo>
                  <a:pt x="900988" y="378460"/>
                </a:lnTo>
                <a:lnTo>
                  <a:pt x="894956" y="384810"/>
                </a:lnTo>
                <a:lnTo>
                  <a:pt x="887425" y="388620"/>
                </a:lnTo>
                <a:lnTo>
                  <a:pt x="884377" y="397510"/>
                </a:lnTo>
                <a:lnTo>
                  <a:pt x="882357" y="398779"/>
                </a:lnTo>
                <a:lnTo>
                  <a:pt x="876503" y="398779"/>
                </a:lnTo>
                <a:lnTo>
                  <a:pt x="874965" y="402589"/>
                </a:lnTo>
                <a:lnTo>
                  <a:pt x="838809" y="402589"/>
                </a:lnTo>
                <a:lnTo>
                  <a:pt x="837653" y="403860"/>
                </a:lnTo>
                <a:lnTo>
                  <a:pt x="837552" y="405129"/>
                </a:lnTo>
                <a:lnTo>
                  <a:pt x="837195" y="406400"/>
                </a:lnTo>
                <a:lnTo>
                  <a:pt x="858132" y="406400"/>
                </a:lnTo>
                <a:lnTo>
                  <a:pt x="857821" y="407670"/>
                </a:lnTo>
                <a:lnTo>
                  <a:pt x="858132" y="408939"/>
                </a:lnTo>
                <a:lnTo>
                  <a:pt x="857288" y="408939"/>
                </a:lnTo>
                <a:lnTo>
                  <a:pt x="859852" y="412589"/>
                </a:lnTo>
                <a:lnTo>
                  <a:pt x="859650" y="412750"/>
                </a:lnTo>
                <a:lnTo>
                  <a:pt x="860008" y="412811"/>
                </a:lnTo>
                <a:lnTo>
                  <a:pt x="860856" y="414020"/>
                </a:lnTo>
                <a:lnTo>
                  <a:pt x="860286" y="414020"/>
                </a:lnTo>
                <a:lnTo>
                  <a:pt x="857453" y="415289"/>
                </a:lnTo>
                <a:lnTo>
                  <a:pt x="854316" y="416560"/>
                </a:lnTo>
                <a:lnTo>
                  <a:pt x="850404" y="420370"/>
                </a:lnTo>
                <a:lnTo>
                  <a:pt x="854049" y="421639"/>
                </a:lnTo>
                <a:lnTo>
                  <a:pt x="856234" y="421639"/>
                </a:lnTo>
                <a:lnTo>
                  <a:pt x="858735" y="422910"/>
                </a:lnTo>
                <a:lnTo>
                  <a:pt x="852907" y="427989"/>
                </a:lnTo>
                <a:close/>
              </a:path>
              <a:path w="1075055" h="1045209">
                <a:moveTo>
                  <a:pt x="639167" y="345439"/>
                </a:moveTo>
                <a:lnTo>
                  <a:pt x="624293" y="345439"/>
                </a:lnTo>
                <a:lnTo>
                  <a:pt x="624370" y="344170"/>
                </a:lnTo>
                <a:lnTo>
                  <a:pt x="624192" y="342900"/>
                </a:lnTo>
                <a:lnTo>
                  <a:pt x="623976" y="341629"/>
                </a:lnTo>
                <a:lnTo>
                  <a:pt x="642808" y="341629"/>
                </a:lnTo>
                <a:lnTo>
                  <a:pt x="639167" y="345439"/>
                </a:lnTo>
                <a:close/>
              </a:path>
              <a:path w="1075055" h="1045209">
                <a:moveTo>
                  <a:pt x="533060" y="350520"/>
                </a:moveTo>
                <a:lnTo>
                  <a:pt x="519391" y="350520"/>
                </a:lnTo>
                <a:lnTo>
                  <a:pt x="519772" y="349250"/>
                </a:lnTo>
                <a:lnTo>
                  <a:pt x="520001" y="349250"/>
                </a:lnTo>
                <a:lnTo>
                  <a:pt x="520280" y="347979"/>
                </a:lnTo>
                <a:lnTo>
                  <a:pt x="497409" y="347979"/>
                </a:lnTo>
                <a:lnTo>
                  <a:pt x="499338" y="346710"/>
                </a:lnTo>
                <a:lnTo>
                  <a:pt x="499046" y="346710"/>
                </a:lnTo>
                <a:lnTo>
                  <a:pt x="498996" y="345439"/>
                </a:lnTo>
                <a:lnTo>
                  <a:pt x="497864" y="344170"/>
                </a:lnTo>
                <a:lnTo>
                  <a:pt x="536980" y="344170"/>
                </a:lnTo>
                <a:lnTo>
                  <a:pt x="534313" y="349250"/>
                </a:lnTo>
                <a:lnTo>
                  <a:pt x="533060" y="350520"/>
                </a:lnTo>
                <a:close/>
              </a:path>
              <a:path w="1075055" h="1045209">
                <a:moveTo>
                  <a:pt x="930846" y="349250"/>
                </a:moveTo>
                <a:lnTo>
                  <a:pt x="905738" y="349250"/>
                </a:lnTo>
                <a:lnTo>
                  <a:pt x="905611" y="347979"/>
                </a:lnTo>
                <a:lnTo>
                  <a:pt x="930846" y="347979"/>
                </a:lnTo>
                <a:lnTo>
                  <a:pt x="930846" y="349250"/>
                </a:lnTo>
                <a:close/>
              </a:path>
              <a:path w="1075055" h="1045209">
                <a:moveTo>
                  <a:pt x="882396" y="353060"/>
                </a:moveTo>
                <a:lnTo>
                  <a:pt x="882103" y="353060"/>
                </a:lnTo>
                <a:lnTo>
                  <a:pt x="883361" y="351789"/>
                </a:lnTo>
                <a:lnTo>
                  <a:pt x="882396" y="353060"/>
                </a:lnTo>
                <a:close/>
              </a:path>
              <a:path w="1075055" h="1045209">
                <a:moveTo>
                  <a:pt x="766307" y="354329"/>
                </a:moveTo>
                <a:lnTo>
                  <a:pt x="730821" y="354329"/>
                </a:lnTo>
                <a:lnTo>
                  <a:pt x="730923" y="353060"/>
                </a:lnTo>
                <a:lnTo>
                  <a:pt x="766918" y="353060"/>
                </a:lnTo>
                <a:lnTo>
                  <a:pt x="766307" y="354329"/>
                </a:lnTo>
                <a:close/>
              </a:path>
              <a:path w="1075055" h="1045209">
                <a:moveTo>
                  <a:pt x="409028" y="464820"/>
                </a:moveTo>
                <a:lnTo>
                  <a:pt x="372630" y="464820"/>
                </a:lnTo>
                <a:lnTo>
                  <a:pt x="378625" y="462279"/>
                </a:lnTo>
                <a:lnTo>
                  <a:pt x="373341" y="457200"/>
                </a:lnTo>
                <a:lnTo>
                  <a:pt x="377747" y="452120"/>
                </a:lnTo>
                <a:lnTo>
                  <a:pt x="383743" y="449579"/>
                </a:lnTo>
                <a:lnTo>
                  <a:pt x="386384" y="441960"/>
                </a:lnTo>
                <a:lnTo>
                  <a:pt x="387858" y="440689"/>
                </a:lnTo>
                <a:lnTo>
                  <a:pt x="392518" y="440689"/>
                </a:lnTo>
                <a:lnTo>
                  <a:pt x="394158" y="436879"/>
                </a:lnTo>
                <a:lnTo>
                  <a:pt x="396392" y="434339"/>
                </a:lnTo>
                <a:lnTo>
                  <a:pt x="410302" y="420370"/>
                </a:lnTo>
                <a:lnTo>
                  <a:pt x="414920" y="416560"/>
                </a:lnTo>
                <a:lnTo>
                  <a:pt x="417704" y="412750"/>
                </a:lnTo>
                <a:lnTo>
                  <a:pt x="420662" y="410210"/>
                </a:lnTo>
                <a:lnTo>
                  <a:pt x="426835" y="401320"/>
                </a:lnTo>
                <a:lnTo>
                  <a:pt x="431786" y="396239"/>
                </a:lnTo>
                <a:lnTo>
                  <a:pt x="441325" y="391160"/>
                </a:lnTo>
                <a:lnTo>
                  <a:pt x="446747" y="389889"/>
                </a:lnTo>
                <a:lnTo>
                  <a:pt x="445579" y="384810"/>
                </a:lnTo>
                <a:lnTo>
                  <a:pt x="449732" y="379729"/>
                </a:lnTo>
                <a:lnTo>
                  <a:pt x="453771" y="374650"/>
                </a:lnTo>
                <a:lnTo>
                  <a:pt x="461035" y="368300"/>
                </a:lnTo>
                <a:lnTo>
                  <a:pt x="463156" y="363220"/>
                </a:lnTo>
                <a:lnTo>
                  <a:pt x="468680" y="364489"/>
                </a:lnTo>
                <a:lnTo>
                  <a:pt x="513842" y="364489"/>
                </a:lnTo>
                <a:lnTo>
                  <a:pt x="507972" y="372110"/>
                </a:lnTo>
                <a:lnTo>
                  <a:pt x="502086" y="377189"/>
                </a:lnTo>
                <a:lnTo>
                  <a:pt x="493407" y="377189"/>
                </a:lnTo>
                <a:lnTo>
                  <a:pt x="493356" y="378460"/>
                </a:lnTo>
                <a:lnTo>
                  <a:pt x="500615" y="378460"/>
                </a:lnTo>
                <a:lnTo>
                  <a:pt x="499143" y="379729"/>
                </a:lnTo>
                <a:lnTo>
                  <a:pt x="489907" y="387350"/>
                </a:lnTo>
                <a:lnTo>
                  <a:pt x="480860" y="396239"/>
                </a:lnTo>
                <a:lnTo>
                  <a:pt x="477088" y="398779"/>
                </a:lnTo>
                <a:lnTo>
                  <a:pt x="472770" y="402589"/>
                </a:lnTo>
                <a:lnTo>
                  <a:pt x="463802" y="402589"/>
                </a:lnTo>
                <a:lnTo>
                  <a:pt x="462051" y="407670"/>
                </a:lnTo>
                <a:lnTo>
                  <a:pt x="430326" y="407670"/>
                </a:lnTo>
                <a:lnTo>
                  <a:pt x="426960" y="411479"/>
                </a:lnTo>
                <a:lnTo>
                  <a:pt x="426000" y="412811"/>
                </a:lnTo>
                <a:lnTo>
                  <a:pt x="424853" y="414020"/>
                </a:lnTo>
                <a:lnTo>
                  <a:pt x="421551" y="419100"/>
                </a:lnTo>
                <a:lnTo>
                  <a:pt x="419277" y="424179"/>
                </a:lnTo>
                <a:lnTo>
                  <a:pt x="411951" y="424179"/>
                </a:lnTo>
                <a:lnTo>
                  <a:pt x="413969" y="429260"/>
                </a:lnTo>
                <a:lnTo>
                  <a:pt x="443611" y="429260"/>
                </a:lnTo>
                <a:lnTo>
                  <a:pt x="441949" y="430529"/>
                </a:lnTo>
                <a:lnTo>
                  <a:pt x="432052" y="430529"/>
                </a:lnTo>
                <a:lnTo>
                  <a:pt x="432282" y="431800"/>
                </a:lnTo>
                <a:lnTo>
                  <a:pt x="432321" y="433070"/>
                </a:lnTo>
                <a:lnTo>
                  <a:pt x="438627" y="433070"/>
                </a:lnTo>
                <a:lnTo>
                  <a:pt x="435305" y="435610"/>
                </a:lnTo>
                <a:lnTo>
                  <a:pt x="430225" y="440689"/>
                </a:lnTo>
                <a:lnTo>
                  <a:pt x="427056" y="445770"/>
                </a:lnTo>
                <a:lnTo>
                  <a:pt x="416864" y="445770"/>
                </a:lnTo>
                <a:lnTo>
                  <a:pt x="414248" y="447039"/>
                </a:lnTo>
                <a:lnTo>
                  <a:pt x="414653" y="447039"/>
                </a:lnTo>
                <a:lnTo>
                  <a:pt x="414947" y="448310"/>
                </a:lnTo>
                <a:lnTo>
                  <a:pt x="415937" y="449579"/>
                </a:lnTo>
                <a:lnTo>
                  <a:pt x="424680" y="449579"/>
                </a:lnTo>
                <a:lnTo>
                  <a:pt x="423887" y="450850"/>
                </a:lnTo>
                <a:lnTo>
                  <a:pt x="417842" y="450850"/>
                </a:lnTo>
                <a:lnTo>
                  <a:pt x="415709" y="457200"/>
                </a:lnTo>
                <a:lnTo>
                  <a:pt x="414199" y="461010"/>
                </a:lnTo>
                <a:lnTo>
                  <a:pt x="409028" y="464820"/>
                </a:lnTo>
                <a:close/>
              </a:path>
              <a:path w="1075055" h="1045209">
                <a:moveTo>
                  <a:pt x="743033" y="373379"/>
                </a:moveTo>
                <a:lnTo>
                  <a:pt x="729170" y="373379"/>
                </a:lnTo>
                <a:lnTo>
                  <a:pt x="729132" y="372110"/>
                </a:lnTo>
                <a:lnTo>
                  <a:pt x="728978" y="370839"/>
                </a:lnTo>
                <a:lnTo>
                  <a:pt x="743141" y="370839"/>
                </a:lnTo>
                <a:lnTo>
                  <a:pt x="743033" y="373379"/>
                </a:lnTo>
                <a:close/>
              </a:path>
              <a:path w="1075055" h="1045209">
                <a:moveTo>
                  <a:pt x="901649" y="373379"/>
                </a:moveTo>
                <a:lnTo>
                  <a:pt x="876161" y="373379"/>
                </a:lnTo>
                <a:lnTo>
                  <a:pt x="877189" y="370839"/>
                </a:lnTo>
                <a:lnTo>
                  <a:pt x="910482" y="370839"/>
                </a:lnTo>
                <a:lnTo>
                  <a:pt x="909154" y="372110"/>
                </a:lnTo>
                <a:lnTo>
                  <a:pt x="901649" y="373379"/>
                </a:lnTo>
                <a:close/>
              </a:path>
              <a:path w="1075055" h="1045209">
                <a:moveTo>
                  <a:pt x="500615" y="378460"/>
                </a:moveTo>
                <a:lnTo>
                  <a:pt x="493776" y="378460"/>
                </a:lnTo>
                <a:lnTo>
                  <a:pt x="494525" y="377189"/>
                </a:lnTo>
                <a:lnTo>
                  <a:pt x="502086" y="377189"/>
                </a:lnTo>
                <a:lnTo>
                  <a:pt x="500615" y="378460"/>
                </a:lnTo>
                <a:close/>
              </a:path>
              <a:path w="1075055" h="1045209">
                <a:moveTo>
                  <a:pt x="736688" y="379729"/>
                </a:moveTo>
                <a:lnTo>
                  <a:pt x="736003" y="378460"/>
                </a:lnTo>
                <a:lnTo>
                  <a:pt x="736947" y="378460"/>
                </a:lnTo>
                <a:lnTo>
                  <a:pt x="736688" y="379729"/>
                </a:lnTo>
                <a:close/>
              </a:path>
              <a:path w="1075055" h="1045209">
                <a:moveTo>
                  <a:pt x="599528" y="382270"/>
                </a:moveTo>
                <a:lnTo>
                  <a:pt x="587425" y="382270"/>
                </a:lnTo>
                <a:lnTo>
                  <a:pt x="587260" y="381000"/>
                </a:lnTo>
                <a:lnTo>
                  <a:pt x="586740" y="381000"/>
                </a:lnTo>
                <a:lnTo>
                  <a:pt x="586320" y="379729"/>
                </a:lnTo>
                <a:lnTo>
                  <a:pt x="603677" y="379729"/>
                </a:lnTo>
                <a:lnTo>
                  <a:pt x="601865" y="381000"/>
                </a:lnTo>
                <a:lnTo>
                  <a:pt x="599528" y="382270"/>
                </a:lnTo>
                <a:close/>
              </a:path>
              <a:path w="1075055" h="1045209">
                <a:moveTo>
                  <a:pt x="727113" y="389889"/>
                </a:moveTo>
                <a:lnTo>
                  <a:pt x="724306" y="389889"/>
                </a:lnTo>
                <a:lnTo>
                  <a:pt x="725766" y="387350"/>
                </a:lnTo>
                <a:lnTo>
                  <a:pt x="724535" y="384810"/>
                </a:lnTo>
                <a:lnTo>
                  <a:pt x="722325" y="382270"/>
                </a:lnTo>
                <a:lnTo>
                  <a:pt x="728721" y="382270"/>
                </a:lnTo>
                <a:lnTo>
                  <a:pt x="729322" y="387350"/>
                </a:lnTo>
                <a:lnTo>
                  <a:pt x="729208" y="388620"/>
                </a:lnTo>
                <a:lnTo>
                  <a:pt x="727113" y="389889"/>
                </a:lnTo>
                <a:close/>
              </a:path>
              <a:path w="1075055" h="1045209">
                <a:moveTo>
                  <a:pt x="542749" y="441960"/>
                </a:moveTo>
                <a:lnTo>
                  <a:pt x="528953" y="441960"/>
                </a:lnTo>
                <a:lnTo>
                  <a:pt x="529082" y="440689"/>
                </a:lnTo>
                <a:lnTo>
                  <a:pt x="525881" y="440689"/>
                </a:lnTo>
                <a:lnTo>
                  <a:pt x="526517" y="439420"/>
                </a:lnTo>
                <a:lnTo>
                  <a:pt x="515556" y="439420"/>
                </a:lnTo>
                <a:lnTo>
                  <a:pt x="515810" y="438150"/>
                </a:lnTo>
                <a:lnTo>
                  <a:pt x="515874" y="436879"/>
                </a:lnTo>
                <a:lnTo>
                  <a:pt x="516395" y="436879"/>
                </a:lnTo>
                <a:lnTo>
                  <a:pt x="522374" y="431800"/>
                </a:lnTo>
                <a:lnTo>
                  <a:pt x="527681" y="426720"/>
                </a:lnTo>
                <a:lnTo>
                  <a:pt x="532689" y="421639"/>
                </a:lnTo>
                <a:lnTo>
                  <a:pt x="537768" y="416560"/>
                </a:lnTo>
                <a:lnTo>
                  <a:pt x="543229" y="410210"/>
                </a:lnTo>
                <a:lnTo>
                  <a:pt x="548783" y="405129"/>
                </a:lnTo>
                <a:lnTo>
                  <a:pt x="554107" y="400050"/>
                </a:lnTo>
                <a:lnTo>
                  <a:pt x="559828" y="392429"/>
                </a:lnTo>
                <a:lnTo>
                  <a:pt x="562648" y="391160"/>
                </a:lnTo>
                <a:lnTo>
                  <a:pt x="568236" y="393700"/>
                </a:lnTo>
                <a:lnTo>
                  <a:pt x="584122" y="393700"/>
                </a:lnTo>
                <a:lnTo>
                  <a:pt x="582485" y="401320"/>
                </a:lnTo>
                <a:lnTo>
                  <a:pt x="574128" y="403860"/>
                </a:lnTo>
                <a:lnTo>
                  <a:pt x="571512" y="407670"/>
                </a:lnTo>
                <a:lnTo>
                  <a:pt x="570388" y="411479"/>
                </a:lnTo>
                <a:lnTo>
                  <a:pt x="556793" y="411479"/>
                </a:lnTo>
                <a:lnTo>
                  <a:pt x="556937" y="412589"/>
                </a:lnTo>
                <a:lnTo>
                  <a:pt x="556933" y="414020"/>
                </a:lnTo>
                <a:lnTo>
                  <a:pt x="559269" y="421639"/>
                </a:lnTo>
                <a:lnTo>
                  <a:pt x="551357" y="426720"/>
                </a:lnTo>
                <a:lnTo>
                  <a:pt x="550443" y="427989"/>
                </a:lnTo>
                <a:lnTo>
                  <a:pt x="541007" y="427989"/>
                </a:lnTo>
                <a:lnTo>
                  <a:pt x="541323" y="429260"/>
                </a:lnTo>
                <a:lnTo>
                  <a:pt x="541769" y="429260"/>
                </a:lnTo>
                <a:lnTo>
                  <a:pt x="542163" y="430529"/>
                </a:lnTo>
                <a:lnTo>
                  <a:pt x="549235" y="430529"/>
                </a:lnTo>
                <a:lnTo>
                  <a:pt x="547422" y="434339"/>
                </a:lnTo>
                <a:lnTo>
                  <a:pt x="534352" y="434339"/>
                </a:lnTo>
                <a:lnTo>
                  <a:pt x="534327" y="435610"/>
                </a:lnTo>
                <a:lnTo>
                  <a:pt x="546818" y="435610"/>
                </a:lnTo>
                <a:lnTo>
                  <a:pt x="546214" y="436879"/>
                </a:lnTo>
                <a:lnTo>
                  <a:pt x="544482" y="439420"/>
                </a:lnTo>
                <a:lnTo>
                  <a:pt x="519887" y="439420"/>
                </a:lnTo>
                <a:lnTo>
                  <a:pt x="518580" y="440689"/>
                </a:lnTo>
                <a:lnTo>
                  <a:pt x="543615" y="440689"/>
                </a:lnTo>
                <a:lnTo>
                  <a:pt x="542749" y="441960"/>
                </a:lnTo>
                <a:close/>
              </a:path>
              <a:path w="1075055" h="1045209">
                <a:moveTo>
                  <a:pt x="711479" y="400050"/>
                </a:moveTo>
                <a:lnTo>
                  <a:pt x="708483" y="398779"/>
                </a:lnTo>
                <a:lnTo>
                  <a:pt x="713232" y="398779"/>
                </a:lnTo>
                <a:lnTo>
                  <a:pt x="711479" y="400050"/>
                </a:lnTo>
                <a:close/>
              </a:path>
              <a:path w="1075055" h="1045209">
                <a:moveTo>
                  <a:pt x="713397" y="403860"/>
                </a:moveTo>
                <a:lnTo>
                  <a:pt x="708874" y="403860"/>
                </a:lnTo>
                <a:lnTo>
                  <a:pt x="710679" y="401320"/>
                </a:lnTo>
                <a:lnTo>
                  <a:pt x="711974" y="400050"/>
                </a:lnTo>
                <a:lnTo>
                  <a:pt x="713232" y="398779"/>
                </a:lnTo>
                <a:lnTo>
                  <a:pt x="714349" y="398779"/>
                </a:lnTo>
                <a:lnTo>
                  <a:pt x="713397" y="403860"/>
                </a:lnTo>
                <a:close/>
              </a:path>
              <a:path w="1075055" h="1045209">
                <a:moveTo>
                  <a:pt x="468528" y="405129"/>
                </a:moveTo>
                <a:lnTo>
                  <a:pt x="463802" y="402589"/>
                </a:lnTo>
                <a:lnTo>
                  <a:pt x="472770" y="402589"/>
                </a:lnTo>
                <a:lnTo>
                  <a:pt x="468528" y="405129"/>
                </a:lnTo>
                <a:close/>
              </a:path>
              <a:path w="1075055" h="1045209">
                <a:moveTo>
                  <a:pt x="858132" y="406400"/>
                </a:moveTo>
                <a:lnTo>
                  <a:pt x="840473" y="406400"/>
                </a:lnTo>
                <a:lnTo>
                  <a:pt x="840994" y="403860"/>
                </a:lnTo>
                <a:lnTo>
                  <a:pt x="840092" y="402589"/>
                </a:lnTo>
                <a:lnTo>
                  <a:pt x="874965" y="402589"/>
                </a:lnTo>
                <a:lnTo>
                  <a:pt x="873377" y="405129"/>
                </a:lnTo>
                <a:lnTo>
                  <a:pt x="858443" y="405129"/>
                </a:lnTo>
                <a:lnTo>
                  <a:pt x="858132" y="406400"/>
                </a:lnTo>
                <a:close/>
              </a:path>
              <a:path w="1075055" h="1045209">
                <a:moveTo>
                  <a:pt x="866013" y="414020"/>
                </a:moveTo>
                <a:lnTo>
                  <a:pt x="860008" y="412811"/>
                </a:lnTo>
                <a:lnTo>
                  <a:pt x="859852" y="412589"/>
                </a:lnTo>
                <a:lnTo>
                  <a:pt x="861250" y="411479"/>
                </a:lnTo>
                <a:lnTo>
                  <a:pt x="862737" y="408939"/>
                </a:lnTo>
                <a:lnTo>
                  <a:pt x="861466" y="406400"/>
                </a:lnTo>
                <a:lnTo>
                  <a:pt x="859967" y="405129"/>
                </a:lnTo>
                <a:lnTo>
                  <a:pt x="873377" y="405129"/>
                </a:lnTo>
                <a:lnTo>
                  <a:pt x="870202" y="410210"/>
                </a:lnTo>
                <a:lnTo>
                  <a:pt x="866013" y="414020"/>
                </a:lnTo>
                <a:close/>
              </a:path>
              <a:path w="1075055" h="1045209">
                <a:moveTo>
                  <a:pt x="705205" y="408939"/>
                </a:moveTo>
                <a:lnTo>
                  <a:pt x="701306" y="406400"/>
                </a:lnTo>
                <a:lnTo>
                  <a:pt x="709756" y="406400"/>
                </a:lnTo>
                <a:lnTo>
                  <a:pt x="707936" y="407670"/>
                </a:lnTo>
                <a:lnTo>
                  <a:pt x="705205" y="408939"/>
                </a:lnTo>
                <a:close/>
              </a:path>
              <a:path w="1075055" h="1045209">
                <a:moveTo>
                  <a:pt x="443611" y="429260"/>
                </a:moveTo>
                <a:lnTo>
                  <a:pt x="413969" y="429260"/>
                </a:lnTo>
                <a:lnTo>
                  <a:pt x="419327" y="425450"/>
                </a:lnTo>
                <a:lnTo>
                  <a:pt x="424251" y="420370"/>
                </a:lnTo>
                <a:lnTo>
                  <a:pt x="428872" y="416560"/>
                </a:lnTo>
                <a:lnTo>
                  <a:pt x="433324" y="411479"/>
                </a:lnTo>
                <a:lnTo>
                  <a:pt x="431965" y="408939"/>
                </a:lnTo>
                <a:lnTo>
                  <a:pt x="430326" y="407670"/>
                </a:lnTo>
                <a:lnTo>
                  <a:pt x="462051" y="407670"/>
                </a:lnTo>
                <a:lnTo>
                  <a:pt x="461224" y="410210"/>
                </a:lnTo>
                <a:lnTo>
                  <a:pt x="456158" y="410210"/>
                </a:lnTo>
                <a:lnTo>
                  <a:pt x="454483" y="411479"/>
                </a:lnTo>
                <a:lnTo>
                  <a:pt x="453768" y="415289"/>
                </a:lnTo>
                <a:lnTo>
                  <a:pt x="438938" y="415289"/>
                </a:lnTo>
                <a:lnTo>
                  <a:pt x="437756" y="416560"/>
                </a:lnTo>
                <a:lnTo>
                  <a:pt x="437159" y="416560"/>
                </a:lnTo>
                <a:lnTo>
                  <a:pt x="437489" y="417829"/>
                </a:lnTo>
                <a:lnTo>
                  <a:pt x="453292" y="417829"/>
                </a:lnTo>
                <a:lnTo>
                  <a:pt x="452815" y="420370"/>
                </a:lnTo>
                <a:lnTo>
                  <a:pt x="445541" y="420370"/>
                </a:lnTo>
                <a:lnTo>
                  <a:pt x="443865" y="424179"/>
                </a:lnTo>
                <a:lnTo>
                  <a:pt x="441540" y="424179"/>
                </a:lnTo>
                <a:lnTo>
                  <a:pt x="440994" y="425450"/>
                </a:lnTo>
                <a:lnTo>
                  <a:pt x="444377" y="425450"/>
                </a:lnTo>
                <a:lnTo>
                  <a:pt x="443611" y="427989"/>
                </a:lnTo>
                <a:lnTo>
                  <a:pt x="443611" y="429260"/>
                </a:lnTo>
                <a:close/>
              </a:path>
              <a:path w="1075055" h="1045209">
                <a:moveTo>
                  <a:pt x="858443" y="410210"/>
                </a:moveTo>
                <a:lnTo>
                  <a:pt x="857288" y="408939"/>
                </a:lnTo>
                <a:lnTo>
                  <a:pt x="858132" y="408939"/>
                </a:lnTo>
                <a:lnTo>
                  <a:pt x="858443" y="410210"/>
                </a:lnTo>
                <a:close/>
              </a:path>
              <a:path w="1075055" h="1045209">
                <a:moveTo>
                  <a:pt x="564997" y="415289"/>
                </a:moveTo>
                <a:lnTo>
                  <a:pt x="556793" y="411479"/>
                </a:lnTo>
                <a:lnTo>
                  <a:pt x="570388" y="411479"/>
                </a:lnTo>
                <a:lnTo>
                  <a:pt x="570014" y="412750"/>
                </a:lnTo>
                <a:lnTo>
                  <a:pt x="564997" y="415289"/>
                </a:lnTo>
                <a:close/>
              </a:path>
              <a:path w="1075055" h="1045209">
                <a:moveTo>
                  <a:pt x="453292" y="417829"/>
                </a:moveTo>
                <a:lnTo>
                  <a:pt x="437489" y="417829"/>
                </a:lnTo>
                <a:lnTo>
                  <a:pt x="438696" y="416560"/>
                </a:lnTo>
                <a:lnTo>
                  <a:pt x="439293" y="416560"/>
                </a:lnTo>
                <a:lnTo>
                  <a:pt x="438938" y="415289"/>
                </a:lnTo>
                <a:lnTo>
                  <a:pt x="453768" y="415289"/>
                </a:lnTo>
                <a:lnTo>
                  <a:pt x="453292" y="417829"/>
                </a:lnTo>
                <a:close/>
              </a:path>
              <a:path w="1075055" h="1045209">
                <a:moveTo>
                  <a:pt x="445096" y="422910"/>
                </a:moveTo>
                <a:lnTo>
                  <a:pt x="444842" y="422910"/>
                </a:lnTo>
                <a:lnTo>
                  <a:pt x="445885" y="420370"/>
                </a:lnTo>
                <a:lnTo>
                  <a:pt x="445214" y="422675"/>
                </a:lnTo>
                <a:lnTo>
                  <a:pt x="445096" y="422910"/>
                </a:lnTo>
                <a:close/>
              </a:path>
              <a:path w="1075055" h="1045209">
                <a:moveTo>
                  <a:pt x="445719" y="421639"/>
                </a:moveTo>
                <a:lnTo>
                  <a:pt x="445960" y="420370"/>
                </a:lnTo>
                <a:lnTo>
                  <a:pt x="446151" y="420370"/>
                </a:lnTo>
                <a:lnTo>
                  <a:pt x="445719" y="421639"/>
                </a:lnTo>
                <a:close/>
              </a:path>
              <a:path w="1075055" h="1045209">
                <a:moveTo>
                  <a:pt x="445528" y="422836"/>
                </a:moveTo>
                <a:lnTo>
                  <a:pt x="446379" y="420370"/>
                </a:lnTo>
                <a:lnTo>
                  <a:pt x="452815" y="420370"/>
                </a:lnTo>
                <a:lnTo>
                  <a:pt x="452577" y="421639"/>
                </a:lnTo>
                <a:lnTo>
                  <a:pt x="445528" y="422836"/>
                </a:lnTo>
                <a:close/>
              </a:path>
              <a:path w="1075055" h="1045209">
                <a:moveTo>
                  <a:pt x="445145" y="422901"/>
                </a:moveTo>
                <a:lnTo>
                  <a:pt x="445214" y="422675"/>
                </a:lnTo>
                <a:lnTo>
                  <a:pt x="445731" y="421639"/>
                </a:lnTo>
                <a:lnTo>
                  <a:pt x="445516" y="422838"/>
                </a:lnTo>
                <a:lnTo>
                  <a:pt x="445145" y="422901"/>
                </a:lnTo>
                <a:close/>
              </a:path>
              <a:path w="1075055" h="1045209">
                <a:moveTo>
                  <a:pt x="444377" y="425450"/>
                </a:moveTo>
                <a:lnTo>
                  <a:pt x="441172" y="425450"/>
                </a:lnTo>
                <a:lnTo>
                  <a:pt x="442861" y="424179"/>
                </a:lnTo>
                <a:lnTo>
                  <a:pt x="444155" y="424179"/>
                </a:lnTo>
                <a:lnTo>
                  <a:pt x="444779" y="422910"/>
                </a:lnTo>
                <a:lnTo>
                  <a:pt x="445145" y="422901"/>
                </a:lnTo>
                <a:lnTo>
                  <a:pt x="444377" y="425450"/>
                </a:lnTo>
                <a:close/>
              </a:path>
              <a:path w="1075055" h="1045209">
                <a:moveTo>
                  <a:pt x="651154" y="624839"/>
                </a:moveTo>
                <a:lnTo>
                  <a:pt x="611238" y="624839"/>
                </a:lnTo>
                <a:lnTo>
                  <a:pt x="612127" y="623570"/>
                </a:lnTo>
                <a:lnTo>
                  <a:pt x="619712" y="617220"/>
                </a:lnTo>
                <a:lnTo>
                  <a:pt x="627038" y="609600"/>
                </a:lnTo>
                <a:lnTo>
                  <a:pt x="634110" y="601979"/>
                </a:lnTo>
                <a:lnTo>
                  <a:pt x="640930" y="594360"/>
                </a:lnTo>
                <a:lnTo>
                  <a:pt x="642468" y="591820"/>
                </a:lnTo>
                <a:lnTo>
                  <a:pt x="644626" y="590550"/>
                </a:lnTo>
                <a:lnTo>
                  <a:pt x="650824" y="589279"/>
                </a:lnTo>
                <a:lnTo>
                  <a:pt x="651103" y="585470"/>
                </a:lnTo>
                <a:lnTo>
                  <a:pt x="657023" y="582929"/>
                </a:lnTo>
                <a:lnTo>
                  <a:pt x="659511" y="580389"/>
                </a:lnTo>
                <a:lnTo>
                  <a:pt x="659917" y="576579"/>
                </a:lnTo>
                <a:lnTo>
                  <a:pt x="666110" y="571500"/>
                </a:lnTo>
                <a:lnTo>
                  <a:pt x="671788" y="563879"/>
                </a:lnTo>
                <a:lnTo>
                  <a:pt x="677890" y="558800"/>
                </a:lnTo>
                <a:lnTo>
                  <a:pt x="685355" y="553720"/>
                </a:lnTo>
                <a:lnTo>
                  <a:pt x="685774" y="549910"/>
                </a:lnTo>
                <a:lnTo>
                  <a:pt x="685928" y="546100"/>
                </a:lnTo>
                <a:lnTo>
                  <a:pt x="689660" y="543560"/>
                </a:lnTo>
                <a:lnTo>
                  <a:pt x="695081" y="541020"/>
                </a:lnTo>
                <a:lnTo>
                  <a:pt x="699741" y="535939"/>
                </a:lnTo>
                <a:lnTo>
                  <a:pt x="704559" y="530860"/>
                </a:lnTo>
                <a:lnTo>
                  <a:pt x="710450" y="528320"/>
                </a:lnTo>
                <a:lnTo>
                  <a:pt x="711047" y="528320"/>
                </a:lnTo>
                <a:lnTo>
                  <a:pt x="711555" y="527050"/>
                </a:lnTo>
                <a:lnTo>
                  <a:pt x="714654" y="518160"/>
                </a:lnTo>
                <a:lnTo>
                  <a:pt x="722058" y="514350"/>
                </a:lnTo>
                <a:lnTo>
                  <a:pt x="727494" y="508000"/>
                </a:lnTo>
                <a:lnTo>
                  <a:pt x="733182" y="501650"/>
                </a:lnTo>
                <a:lnTo>
                  <a:pt x="739023" y="496570"/>
                </a:lnTo>
                <a:lnTo>
                  <a:pt x="744897" y="490220"/>
                </a:lnTo>
                <a:lnTo>
                  <a:pt x="750685" y="485139"/>
                </a:lnTo>
                <a:lnTo>
                  <a:pt x="755218" y="480060"/>
                </a:lnTo>
                <a:lnTo>
                  <a:pt x="759320" y="474979"/>
                </a:lnTo>
                <a:lnTo>
                  <a:pt x="766737" y="472439"/>
                </a:lnTo>
                <a:lnTo>
                  <a:pt x="768032" y="472439"/>
                </a:lnTo>
                <a:lnTo>
                  <a:pt x="768375" y="471170"/>
                </a:lnTo>
                <a:lnTo>
                  <a:pt x="770686" y="464820"/>
                </a:lnTo>
                <a:lnTo>
                  <a:pt x="776897" y="461010"/>
                </a:lnTo>
                <a:lnTo>
                  <a:pt x="786561" y="452120"/>
                </a:lnTo>
                <a:lnTo>
                  <a:pt x="790969" y="448310"/>
                </a:lnTo>
                <a:lnTo>
                  <a:pt x="800836" y="439420"/>
                </a:lnTo>
                <a:lnTo>
                  <a:pt x="807580" y="435610"/>
                </a:lnTo>
                <a:lnTo>
                  <a:pt x="807948" y="426720"/>
                </a:lnTo>
                <a:lnTo>
                  <a:pt x="809280" y="426720"/>
                </a:lnTo>
                <a:lnTo>
                  <a:pt x="814057" y="427989"/>
                </a:lnTo>
                <a:lnTo>
                  <a:pt x="852907" y="427989"/>
                </a:lnTo>
                <a:lnTo>
                  <a:pt x="851488" y="429260"/>
                </a:lnTo>
                <a:lnTo>
                  <a:pt x="829487" y="429260"/>
                </a:lnTo>
                <a:lnTo>
                  <a:pt x="821714" y="430529"/>
                </a:lnTo>
                <a:lnTo>
                  <a:pt x="823174" y="436879"/>
                </a:lnTo>
                <a:lnTo>
                  <a:pt x="842971" y="436879"/>
                </a:lnTo>
                <a:lnTo>
                  <a:pt x="837294" y="441960"/>
                </a:lnTo>
                <a:lnTo>
                  <a:pt x="832638" y="441960"/>
                </a:lnTo>
                <a:lnTo>
                  <a:pt x="832888" y="443229"/>
                </a:lnTo>
                <a:lnTo>
                  <a:pt x="803605" y="443229"/>
                </a:lnTo>
                <a:lnTo>
                  <a:pt x="803948" y="444500"/>
                </a:lnTo>
                <a:lnTo>
                  <a:pt x="833137" y="444500"/>
                </a:lnTo>
                <a:lnTo>
                  <a:pt x="833386" y="445770"/>
                </a:lnTo>
                <a:lnTo>
                  <a:pt x="831862" y="448310"/>
                </a:lnTo>
                <a:lnTo>
                  <a:pt x="823443" y="450850"/>
                </a:lnTo>
                <a:lnTo>
                  <a:pt x="819391" y="454660"/>
                </a:lnTo>
                <a:lnTo>
                  <a:pt x="814324" y="461010"/>
                </a:lnTo>
                <a:lnTo>
                  <a:pt x="813428" y="462279"/>
                </a:lnTo>
                <a:lnTo>
                  <a:pt x="800888" y="462279"/>
                </a:lnTo>
                <a:lnTo>
                  <a:pt x="801649" y="463550"/>
                </a:lnTo>
                <a:lnTo>
                  <a:pt x="812533" y="463550"/>
                </a:lnTo>
                <a:lnTo>
                  <a:pt x="805775" y="467360"/>
                </a:lnTo>
                <a:lnTo>
                  <a:pt x="807402" y="472439"/>
                </a:lnTo>
                <a:lnTo>
                  <a:pt x="803211" y="474979"/>
                </a:lnTo>
                <a:lnTo>
                  <a:pt x="802412" y="477520"/>
                </a:lnTo>
                <a:lnTo>
                  <a:pt x="801116" y="477520"/>
                </a:lnTo>
                <a:lnTo>
                  <a:pt x="794493" y="483870"/>
                </a:lnTo>
                <a:lnTo>
                  <a:pt x="788517" y="488950"/>
                </a:lnTo>
                <a:lnTo>
                  <a:pt x="782759" y="495300"/>
                </a:lnTo>
                <a:lnTo>
                  <a:pt x="776795" y="501650"/>
                </a:lnTo>
                <a:lnTo>
                  <a:pt x="762274" y="515620"/>
                </a:lnTo>
                <a:lnTo>
                  <a:pt x="755123" y="521970"/>
                </a:lnTo>
                <a:lnTo>
                  <a:pt x="748144" y="529589"/>
                </a:lnTo>
                <a:lnTo>
                  <a:pt x="744005" y="533400"/>
                </a:lnTo>
                <a:lnTo>
                  <a:pt x="739430" y="537210"/>
                </a:lnTo>
                <a:lnTo>
                  <a:pt x="731393" y="546100"/>
                </a:lnTo>
                <a:lnTo>
                  <a:pt x="726706" y="551179"/>
                </a:lnTo>
                <a:lnTo>
                  <a:pt x="722160" y="554989"/>
                </a:lnTo>
                <a:lnTo>
                  <a:pt x="712975" y="563879"/>
                </a:lnTo>
                <a:lnTo>
                  <a:pt x="690537" y="563879"/>
                </a:lnTo>
                <a:lnTo>
                  <a:pt x="689152" y="565150"/>
                </a:lnTo>
                <a:lnTo>
                  <a:pt x="688987" y="565150"/>
                </a:lnTo>
                <a:lnTo>
                  <a:pt x="688836" y="566420"/>
                </a:lnTo>
                <a:lnTo>
                  <a:pt x="688657" y="567689"/>
                </a:lnTo>
                <a:lnTo>
                  <a:pt x="688619" y="568960"/>
                </a:lnTo>
                <a:lnTo>
                  <a:pt x="688506" y="570229"/>
                </a:lnTo>
                <a:lnTo>
                  <a:pt x="706534" y="570229"/>
                </a:lnTo>
                <a:lnTo>
                  <a:pt x="700571" y="576579"/>
                </a:lnTo>
                <a:lnTo>
                  <a:pt x="693559" y="582929"/>
                </a:lnTo>
                <a:lnTo>
                  <a:pt x="692270" y="584200"/>
                </a:lnTo>
                <a:lnTo>
                  <a:pt x="688047" y="584200"/>
                </a:lnTo>
                <a:lnTo>
                  <a:pt x="685850" y="585470"/>
                </a:lnTo>
                <a:lnTo>
                  <a:pt x="682472" y="594360"/>
                </a:lnTo>
                <a:lnTo>
                  <a:pt x="681620" y="595629"/>
                </a:lnTo>
                <a:lnTo>
                  <a:pt x="670280" y="604520"/>
                </a:lnTo>
                <a:lnTo>
                  <a:pt x="666000" y="607060"/>
                </a:lnTo>
                <a:lnTo>
                  <a:pt x="662165" y="613410"/>
                </a:lnTo>
                <a:lnTo>
                  <a:pt x="660374" y="617220"/>
                </a:lnTo>
                <a:lnTo>
                  <a:pt x="655485" y="619760"/>
                </a:lnTo>
                <a:lnTo>
                  <a:pt x="649160" y="619760"/>
                </a:lnTo>
                <a:lnTo>
                  <a:pt x="651154" y="624839"/>
                </a:lnTo>
                <a:close/>
              </a:path>
              <a:path w="1075055" h="1045209">
                <a:moveTo>
                  <a:pt x="549235" y="430529"/>
                </a:moveTo>
                <a:lnTo>
                  <a:pt x="542163" y="430529"/>
                </a:lnTo>
                <a:lnTo>
                  <a:pt x="542874" y="429260"/>
                </a:lnTo>
                <a:lnTo>
                  <a:pt x="541718" y="427989"/>
                </a:lnTo>
                <a:lnTo>
                  <a:pt x="550443" y="427989"/>
                </a:lnTo>
                <a:lnTo>
                  <a:pt x="549235" y="430529"/>
                </a:lnTo>
                <a:close/>
              </a:path>
              <a:path w="1075055" h="1045209">
                <a:moveTo>
                  <a:pt x="842971" y="436879"/>
                </a:moveTo>
                <a:lnTo>
                  <a:pt x="823174" y="436879"/>
                </a:lnTo>
                <a:lnTo>
                  <a:pt x="825309" y="434339"/>
                </a:lnTo>
                <a:lnTo>
                  <a:pt x="829424" y="433070"/>
                </a:lnTo>
                <a:lnTo>
                  <a:pt x="829487" y="429260"/>
                </a:lnTo>
                <a:lnTo>
                  <a:pt x="851488" y="429260"/>
                </a:lnTo>
                <a:lnTo>
                  <a:pt x="842971" y="436879"/>
                </a:lnTo>
                <a:close/>
              </a:path>
              <a:path w="1075055" h="1045209">
                <a:moveTo>
                  <a:pt x="438627" y="433070"/>
                </a:moveTo>
                <a:lnTo>
                  <a:pt x="434682" y="433070"/>
                </a:lnTo>
                <a:lnTo>
                  <a:pt x="434657" y="430529"/>
                </a:lnTo>
                <a:lnTo>
                  <a:pt x="441949" y="430529"/>
                </a:lnTo>
                <a:lnTo>
                  <a:pt x="438627" y="433070"/>
                </a:lnTo>
                <a:close/>
              </a:path>
              <a:path w="1075055" h="1045209">
                <a:moveTo>
                  <a:pt x="684101" y="431800"/>
                </a:moveTo>
                <a:lnTo>
                  <a:pt x="655499" y="431800"/>
                </a:lnTo>
                <a:lnTo>
                  <a:pt x="654431" y="430529"/>
                </a:lnTo>
                <a:lnTo>
                  <a:pt x="685417" y="430529"/>
                </a:lnTo>
                <a:lnTo>
                  <a:pt x="684101" y="431800"/>
                </a:lnTo>
                <a:close/>
              </a:path>
              <a:path w="1075055" h="1045209">
                <a:moveTo>
                  <a:pt x="546818" y="435610"/>
                </a:moveTo>
                <a:lnTo>
                  <a:pt x="535927" y="435610"/>
                </a:lnTo>
                <a:lnTo>
                  <a:pt x="535800" y="434339"/>
                </a:lnTo>
                <a:lnTo>
                  <a:pt x="547422" y="434339"/>
                </a:lnTo>
                <a:lnTo>
                  <a:pt x="546818" y="435610"/>
                </a:lnTo>
                <a:close/>
              </a:path>
              <a:path w="1075055" h="1045209">
                <a:moveTo>
                  <a:pt x="524083" y="442724"/>
                </a:moveTo>
                <a:lnTo>
                  <a:pt x="519887" y="439420"/>
                </a:lnTo>
                <a:lnTo>
                  <a:pt x="526224" y="439420"/>
                </a:lnTo>
                <a:lnTo>
                  <a:pt x="524083" y="442724"/>
                </a:lnTo>
                <a:close/>
              </a:path>
              <a:path w="1075055" h="1045209">
                <a:moveTo>
                  <a:pt x="541883" y="443229"/>
                </a:moveTo>
                <a:lnTo>
                  <a:pt x="525297" y="443229"/>
                </a:lnTo>
                <a:lnTo>
                  <a:pt x="526517" y="440689"/>
                </a:lnTo>
                <a:lnTo>
                  <a:pt x="527050" y="440689"/>
                </a:lnTo>
                <a:lnTo>
                  <a:pt x="527696" y="441960"/>
                </a:lnTo>
                <a:lnTo>
                  <a:pt x="542749" y="441960"/>
                </a:lnTo>
                <a:lnTo>
                  <a:pt x="541883" y="443229"/>
                </a:lnTo>
                <a:close/>
              </a:path>
              <a:path w="1075055" h="1045209">
                <a:moveTo>
                  <a:pt x="607451" y="501650"/>
                </a:moveTo>
                <a:lnTo>
                  <a:pt x="581863" y="501650"/>
                </a:lnTo>
                <a:lnTo>
                  <a:pt x="582865" y="500379"/>
                </a:lnTo>
                <a:lnTo>
                  <a:pt x="581126" y="495300"/>
                </a:lnTo>
                <a:lnTo>
                  <a:pt x="582904" y="494029"/>
                </a:lnTo>
                <a:lnTo>
                  <a:pt x="588645" y="491489"/>
                </a:lnTo>
                <a:lnTo>
                  <a:pt x="591146" y="487679"/>
                </a:lnTo>
                <a:lnTo>
                  <a:pt x="598665" y="482600"/>
                </a:lnTo>
                <a:lnTo>
                  <a:pt x="600176" y="478789"/>
                </a:lnTo>
                <a:lnTo>
                  <a:pt x="607695" y="472439"/>
                </a:lnTo>
                <a:lnTo>
                  <a:pt x="609904" y="468629"/>
                </a:lnTo>
                <a:lnTo>
                  <a:pt x="616394" y="466089"/>
                </a:lnTo>
                <a:lnTo>
                  <a:pt x="618578" y="463550"/>
                </a:lnTo>
                <a:lnTo>
                  <a:pt x="620750" y="453389"/>
                </a:lnTo>
                <a:lnTo>
                  <a:pt x="629640" y="449579"/>
                </a:lnTo>
                <a:lnTo>
                  <a:pt x="633018" y="441960"/>
                </a:lnTo>
                <a:lnTo>
                  <a:pt x="638696" y="444500"/>
                </a:lnTo>
                <a:lnTo>
                  <a:pt x="670685" y="444500"/>
                </a:lnTo>
                <a:lnTo>
                  <a:pt x="663970" y="452120"/>
                </a:lnTo>
                <a:lnTo>
                  <a:pt x="630262" y="452120"/>
                </a:lnTo>
                <a:lnTo>
                  <a:pt x="630339" y="453389"/>
                </a:lnTo>
                <a:lnTo>
                  <a:pt x="631101" y="453389"/>
                </a:lnTo>
                <a:lnTo>
                  <a:pt x="631736" y="454660"/>
                </a:lnTo>
                <a:lnTo>
                  <a:pt x="661216" y="454660"/>
                </a:lnTo>
                <a:lnTo>
                  <a:pt x="657946" y="457200"/>
                </a:lnTo>
                <a:lnTo>
                  <a:pt x="652345" y="461010"/>
                </a:lnTo>
                <a:lnTo>
                  <a:pt x="645629" y="463550"/>
                </a:lnTo>
                <a:lnTo>
                  <a:pt x="624800" y="463550"/>
                </a:lnTo>
                <a:lnTo>
                  <a:pt x="624864" y="464820"/>
                </a:lnTo>
                <a:lnTo>
                  <a:pt x="644169" y="464820"/>
                </a:lnTo>
                <a:lnTo>
                  <a:pt x="643534" y="466089"/>
                </a:lnTo>
                <a:lnTo>
                  <a:pt x="644254" y="468629"/>
                </a:lnTo>
                <a:lnTo>
                  <a:pt x="635050" y="468629"/>
                </a:lnTo>
                <a:lnTo>
                  <a:pt x="632471" y="471170"/>
                </a:lnTo>
                <a:lnTo>
                  <a:pt x="631465" y="472439"/>
                </a:lnTo>
                <a:lnTo>
                  <a:pt x="629108" y="472439"/>
                </a:lnTo>
                <a:lnTo>
                  <a:pt x="630142" y="473710"/>
                </a:lnTo>
                <a:lnTo>
                  <a:pt x="630226" y="473907"/>
                </a:lnTo>
                <a:lnTo>
                  <a:pt x="629453" y="474979"/>
                </a:lnTo>
                <a:lnTo>
                  <a:pt x="627024" y="474979"/>
                </a:lnTo>
                <a:lnTo>
                  <a:pt x="628448" y="476250"/>
                </a:lnTo>
                <a:lnTo>
                  <a:pt x="628992" y="476250"/>
                </a:lnTo>
                <a:lnTo>
                  <a:pt x="629881" y="478789"/>
                </a:lnTo>
                <a:lnTo>
                  <a:pt x="627836" y="480060"/>
                </a:lnTo>
                <a:lnTo>
                  <a:pt x="608838" y="480060"/>
                </a:lnTo>
                <a:lnTo>
                  <a:pt x="608595" y="482600"/>
                </a:lnTo>
                <a:lnTo>
                  <a:pt x="624140" y="482600"/>
                </a:lnTo>
                <a:lnTo>
                  <a:pt x="624420" y="487679"/>
                </a:lnTo>
                <a:lnTo>
                  <a:pt x="623303" y="490220"/>
                </a:lnTo>
                <a:lnTo>
                  <a:pt x="616826" y="491489"/>
                </a:lnTo>
                <a:lnTo>
                  <a:pt x="616610" y="499110"/>
                </a:lnTo>
                <a:lnTo>
                  <a:pt x="609409" y="499110"/>
                </a:lnTo>
                <a:lnTo>
                  <a:pt x="608025" y="500379"/>
                </a:lnTo>
                <a:lnTo>
                  <a:pt x="607451" y="501650"/>
                </a:lnTo>
                <a:close/>
              </a:path>
              <a:path w="1075055" h="1045209">
                <a:moveTo>
                  <a:pt x="835874" y="443229"/>
                </a:moveTo>
                <a:lnTo>
                  <a:pt x="832638" y="441960"/>
                </a:lnTo>
                <a:lnTo>
                  <a:pt x="837294" y="441960"/>
                </a:lnTo>
                <a:lnTo>
                  <a:pt x="835874" y="443229"/>
                </a:lnTo>
                <a:close/>
              </a:path>
              <a:path w="1075055" h="1045209">
                <a:moveTo>
                  <a:pt x="523525" y="457200"/>
                </a:moveTo>
                <a:lnTo>
                  <a:pt x="510170" y="457200"/>
                </a:lnTo>
                <a:lnTo>
                  <a:pt x="514996" y="454660"/>
                </a:lnTo>
                <a:lnTo>
                  <a:pt x="514184" y="448310"/>
                </a:lnTo>
                <a:lnTo>
                  <a:pt x="521233" y="447039"/>
                </a:lnTo>
                <a:lnTo>
                  <a:pt x="522109" y="445770"/>
                </a:lnTo>
                <a:lnTo>
                  <a:pt x="524083" y="442724"/>
                </a:lnTo>
                <a:lnTo>
                  <a:pt x="524724" y="443229"/>
                </a:lnTo>
                <a:lnTo>
                  <a:pt x="541883" y="443229"/>
                </a:lnTo>
                <a:lnTo>
                  <a:pt x="529475" y="449579"/>
                </a:lnTo>
                <a:lnTo>
                  <a:pt x="528205" y="455929"/>
                </a:lnTo>
                <a:lnTo>
                  <a:pt x="523525" y="457200"/>
                </a:lnTo>
                <a:close/>
              </a:path>
              <a:path w="1075055" h="1045209">
                <a:moveTo>
                  <a:pt x="833137" y="444500"/>
                </a:moveTo>
                <a:lnTo>
                  <a:pt x="804583" y="444500"/>
                </a:lnTo>
                <a:lnTo>
                  <a:pt x="803605" y="443229"/>
                </a:lnTo>
                <a:lnTo>
                  <a:pt x="832888" y="443229"/>
                </a:lnTo>
                <a:lnTo>
                  <a:pt x="833137" y="444500"/>
                </a:lnTo>
                <a:close/>
              </a:path>
              <a:path w="1075055" h="1045209">
                <a:moveTo>
                  <a:pt x="424680" y="449579"/>
                </a:moveTo>
                <a:lnTo>
                  <a:pt x="415937" y="449579"/>
                </a:lnTo>
                <a:lnTo>
                  <a:pt x="416687" y="448310"/>
                </a:lnTo>
                <a:lnTo>
                  <a:pt x="417322" y="448310"/>
                </a:lnTo>
                <a:lnTo>
                  <a:pt x="416864" y="445770"/>
                </a:lnTo>
                <a:lnTo>
                  <a:pt x="427056" y="445770"/>
                </a:lnTo>
                <a:lnTo>
                  <a:pt x="424680" y="449579"/>
                </a:lnTo>
                <a:close/>
              </a:path>
              <a:path w="1075055" h="1045209">
                <a:moveTo>
                  <a:pt x="451561" y="516889"/>
                </a:moveTo>
                <a:lnTo>
                  <a:pt x="441577" y="516889"/>
                </a:lnTo>
                <a:lnTo>
                  <a:pt x="443307" y="515620"/>
                </a:lnTo>
                <a:lnTo>
                  <a:pt x="445160" y="513079"/>
                </a:lnTo>
                <a:lnTo>
                  <a:pt x="448805" y="508000"/>
                </a:lnTo>
                <a:lnTo>
                  <a:pt x="449872" y="504189"/>
                </a:lnTo>
                <a:lnTo>
                  <a:pt x="454977" y="504189"/>
                </a:lnTo>
                <a:lnTo>
                  <a:pt x="457782" y="502920"/>
                </a:lnTo>
                <a:lnTo>
                  <a:pt x="459536" y="499110"/>
                </a:lnTo>
                <a:lnTo>
                  <a:pt x="462051" y="492760"/>
                </a:lnTo>
                <a:lnTo>
                  <a:pt x="464324" y="488950"/>
                </a:lnTo>
                <a:lnTo>
                  <a:pt x="472452" y="483870"/>
                </a:lnTo>
                <a:lnTo>
                  <a:pt x="475399" y="480060"/>
                </a:lnTo>
                <a:lnTo>
                  <a:pt x="478366" y="476017"/>
                </a:lnTo>
                <a:lnTo>
                  <a:pt x="482600" y="469900"/>
                </a:lnTo>
                <a:lnTo>
                  <a:pt x="487387" y="464820"/>
                </a:lnTo>
                <a:lnTo>
                  <a:pt x="496531" y="461010"/>
                </a:lnTo>
                <a:lnTo>
                  <a:pt x="498221" y="458470"/>
                </a:lnTo>
                <a:lnTo>
                  <a:pt x="503059" y="455929"/>
                </a:lnTo>
                <a:lnTo>
                  <a:pt x="503567" y="453389"/>
                </a:lnTo>
                <a:lnTo>
                  <a:pt x="502818" y="450850"/>
                </a:lnTo>
                <a:lnTo>
                  <a:pt x="502653" y="449579"/>
                </a:lnTo>
                <a:lnTo>
                  <a:pt x="504177" y="448310"/>
                </a:lnTo>
                <a:lnTo>
                  <a:pt x="505155" y="447039"/>
                </a:lnTo>
                <a:lnTo>
                  <a:pt x="511416" y="450850"/>
                </a:lnTo>
                <a:lnTo>
                  <a:pt x="510170" y="457200"/>
                </a:lnTo>
                <a:lnTo>
                  <a:pt x="523525" y="457200"/>
                </a:lnTo>
                <a:lnTo>
                  <a:pt x="518845" y="458470"/>
                </a:lnTo>
                <a:lnTo>
                  <a:pt x="514705" y="462279"/>
                </a:lnTo>
                <a:lnTo>
                  <a:pt x="501992" y="462279"/>
                </a:lnTo>
                <a:lnTo>
                  <a:pt x="502018" y="463550"/>
                </a:lnTo>
                <a:lnTo>
                  <a:pt x="514224" y="463550"/>
                </a:lnTo>
                <a:lnTo>
                  <a:pt x="511821" y="469900"/>
                </a:lnTo>
                <a:lnTo>
                  <a:pt x="508508" y="471170"/>
                </a:lnTo>
                <a:lnTo>
                  <a:pt x="501675" y="473710"/>
                </a:lnTo>
                <a:lnTo>
                  <a:pt x="500672" y="474979"/>
                </a:lnTo>
                <a:lnTo>
                  <a:pt x="483463" y="474979"/>
                </a:lnTo>
                <a:lnTo>
                  <a:pt x="483539" y="478789"/>
                </a:lnTo>
                <a:lnTo>
                  <a:pt x="484582" y="480060"/>
                </a:lnTo>
                <a:lnTo>
                  <a:pt x="490867" y="480060"/>
                </a:lnTo>
                <a:lnTo>
                  <a:pt x="490715" y="483870"/>
                </a:lnTo>
                <a:lnTo>
                  <a:pt x="488862" y="490220"/>
                </a:lnTo>
                <a:lnTo>
                  <a:pt x="484925" y="495300"/>
                </a:lnTo>
                <a:lnTo>
                  <a:pt x="483741" y="496570"/>
                </a:lnTo>
                <a:lnTo>
                  <a:pt x="467791" y="496570"/>
                </a:lnTo>
                <a:lnTo>
                  <a:pt x="465734" y="497839"/>
                </a:lnTo>
                <a:lnTo>
                  <a:pt x="464108" y="499110"/>
                </a:lnTo>
                <a:lnTo>
                  <a:pt x="461505" y="505460"/>
                </a:lnTo>
                <a:lnTo>
                  <a:pt x="459790" y="510539"/>
                </a:lnTo>
                <a:lnTo>
                  <a:pt x="459316" y="511810"/>
                </a:lnTo>
                <a:lnTo>
                  <a:pt x="451332" y="511810"/>
                </a:lnTo>
                <a:lnTo>
                  <a:pt x="450164" y="513079"/>
                </a:lnTo>
                <a:lnTo>
                  <a:pt x="449643" y="513079"/>
                </a:lnTo>
                <a:lnTo>
                  <a:pt x="449097" y="514350"/>
                </a:lnTo>
                <a:lnTo>
                  <a:pt x="449148" y="515620"/>
                </a:lnTo>
                <a:lnTo>
                  <a:pt x="450037" y="515620"/>
                </a:lnTo>
                <a:lnTo>
                  <a:pt x="451561" y="516889"/>
                </a:lnTo>
                <a:close/>
              </a:path>
              <a:path w="1075055" h="1045209">
                <a:moveTo>
                  <a:pt x="661216" y="454660"/>
                </a:moveTo>
                <a:lnTo>
                  <a:pt x="632346" y="454660"/>
                </a:lnTo>
                <a:lnTo>
                  <a:pt x="632193" y="452120"/>
                </a:lnTo>
                <a:lnTo>
                  <a:pt x="663970" y="452120"/>
                </a:lnTo>
                <a:lnTo>
                  <a:pt x="662851" y="453389"/>
                </a:lnTo>
                <a:lnTo>
                  <a:pt x="661216" y="454660"/>
                </a:lnTo>
                <a:close/>
              </a:path>
              <a:path w="1075055" h="1045209">
                <a:moveTo>
                  <a:pt x="375640" y="471170"/>
                </a:moveTo>
                <a:lnTo>
                  <a:pt x="365137" y="471170"/>
                </a:lnTo>
                <a:lnTo>
                  <a:pt x="367639" y="468629"/>
                </a:lnTo>
                <a:lnTo>
                  <a:pt x="367525" y="462279"/>
                </a:lnTo>
                <a:lnTo>
                  <a:pt x="369316" y="462279"/>
                </a:lnTo>
                <a:lnTo>
                  <a:pt x="370282" y="461010"/>
                </a:lnTo>
                <a:lnTo>
                  <a:pt x="372630" y="464820"/>
                </a:lnTo>
                <a:lnTo>
                  <a:pt x="409028" y="464820"/>
                </a:lnTo>
                <a:lnTo>
                  <a:pt x="404609" y="468629"/>
                </a:lnTo>
                <a:lnTo>
                  <a:pt x="375945" y="468629"/>
                </a:lnTo>
                <a:lnTo>
                  <a:pt x="375640" y="471170"/>
                </a:lnTo>
                <a:close/>
              </a:path>
              <a:path w="1075055" h="1045209">
                <a:moveTo>
                  <a:pt x="514224" y="463550"/>
                </a:moveTo>
                <a:lnTo>
                  <a:pt x="503085" y="463550"/>
                </a:lnTo>
                <a:lnTo>
                  <a:pt x="502932" y="462279"/>
                </a:lnTo>
                <a:lnTo>
                  <a:pt x="514705" y="462279"/>
                </a:lnTo>
                <a:lnTo>
                  <a:pt x="514224" y="463550"/>
                </a:lnTo>
                <a:close/>
              </a:path>
              <a:path w="1075055" h="1045209">
                <a:moveTo>
                  <a:pt x="812533" y="463550"/>
                </a:moveTo>
                <a:lnTo>
                  <a:pt x="801649" y="463550"/>
                </a:lnTo>
                <a:lnTo>
                  <a:pt x="802170" y="462279"/>
                </a:lnTo>
                <a:lnTo>
                  <a:pt x="813428" y="462279"/>
                </a:lnTo>
                <a:lnTo>
                  <a:pt x="812533" y="463550"/>
                </a:lnTo>
                <a:close/>
              </a:path>
              <a:path w="1075055" h="1045209">
                <a:moveTo>
                  <a:pt x="644169" y="464820"/>
                </a:moveTo>
                <a:lnTo>
                  <a:pt x="625957" y="464820"/>
                </a:lnTo>
                <a:lnTo>
                  <a:pt x="626465" y="463550"/>
                </a:lnTo>
                <a:lnTo>
                  <a:pt x="644804" y="463550"/>
                </a:lnTo>
                <a:lnTo>
                  <a:pt x="644169" y="464820"/>
                </a:lnTo>
                <a:close/>
              </a:path>
              <a:path w="1075055" h="1045209">
                <a:moveTo>
                  <a:pt x="400363" y="472439"/>
                </a:moveTo>
                <a:lnTo>
                  <a:pt x="375488" y="472439"/>
                </a:lnTo>
                <a:lnTo>
                  <a:pt x="379780" y="469900"/>
                </a:lnTo>
                <a:lnTo>
                  <a:pt x="379398" y="469900"/>
                </a:lnTo>
                <a:lnTo>
                  <a:pt x="379095" y="468629"/>
                </a:lnTo>
                <a:lnTo>
                  <a:pt x="404609" y="468629"/>
                </a:lnTo>
                <a:lnTo>
                  <a:pt x="401662" y="471170"/>
                </a:lnTo>
                <a:lnTo>
                  <a:pt x="400363" y="472439"/>
                </a:lnTo>
                <a:close/>
              </a:path>
              <a:path w="1075055" h="1045209">
                <a:moveTo>
                  <a:pt x="637170" y="478789"/>
                </a:moveTo>
                <a:lnTo>
                  <a:pt x="633857" y="476250"/>
                </a:lnTo>
                <a:lnTo>
                  <a:pt x="631177" y="474979"/>
                </a:lnTo>
                <a:lnTo>
                  <a:pt x="633831" y="474979"/>
                </a:lnTo>
                <a:lnTo>
                  <a:pt x="634809" y="472439"/>
                </a:lnTo>
                <a:lnTo>
                  <a:pt x="635444" y="471170"/>
                </a:lnTo>
                <a:lnTo>
                  <a:pt x="636385" y="468629"/>
                </a:lnTo>
                <a:lnTo>
                  <a:pt x="644254" y="468629"/>
                </a:lnTo>
                <a:lnTo>
                  <a:pt x="645693" y="473710"/>
                </a:lnTo>
                <a:lnTo>
                  <a:pt x="640612" y="474979"/>
                </a:lnTo>
                <a:lnTo>
                  <a:pt x="637170" y="478789"/>
                </a:lnTo>
                <a:close/>
              </a:path>
              <a:path w="1075055" h="1045209">
                <a:moveTo>
                  <a:pt x="381228" y="478789"/>
                </a:moveTo>
                <a:lnTo>
                  <a:pt x="358546" y="478789"/>
                </a:lnTo>
                <a:lnTo>
                  <a:pt x="359054" y="477520"/>
                </a:lnTo>
                <a:lnTo>
                  <a:pt x="356349" y="472439"/>
                </a:lnTo>
                <a:lnTo>
                  <a:pt x="357503" y="471170"/>
                </a:lnTo>
                <a:lnTo>
                  <a:pt x="358559" y="469900"/>
                </a:lnTo>
                <a:lnTo>
                  <a:pt x="365137" y="471170"/>
                </a:lnTo>
                <a:lnTo>
                  <a:pt x="375640" y="471170"/>
                </a:lnTo>
                <a:lnTo>
                  <a:pt x="375488" y="472439"/>
                </a:lnTo>
                <a:lnTo>
                  <a:pt x="400363" y="472439"/>
                </a:lnTo>
                <a:lnTo>
                  <a:pt x="396434" y="476250"/>
                </a:lnTo>
                <a:lnTo>
                  <a:pt x="383095" y="476250"/>
                </a:lnTo>
                <a:lnTo>
                  <a:pt x="382524" y="477520"/>
                </a:lnTo>
                <a:lnTo>
                  <a:pt x="381889" y="477520"/>
                </a:lnTo>
                <a:lnTo>
                  <a:pt x="381228" y="478789"/>
                </a:lnTo>
                <a:close/>
              </a:path>
              <a:path w="1075055" h="1045209">
                <a:moveTo>
                  <a:pt x="630303" y="473907"/>
                </a:moveTo>
                <a:lnTo>
                  <a:pt x="630365" y="473710"/>
                </a:lnTo>
                <a:lnTo>
                  <a:pt x="629108" y="472439"/>
                </a:lnTo>
                <a:lnTo>
                  <a:pt x="631465" y="472439"/>
                </a:lnTo>
                <a:lnTo>
                  <a:pt x="630303" y="473907"/>
                </a:lnTo>
                <a:close/>
              </a:path>
              <a:path w="1075055" h="1045209">
                <a:moveTo>
                  <a:pt x="628718" y="476072"/>
                </a:moveTo>
                <a:lnTo>
                  <a:pt x="629594" y="474802"/>
                </a:lnTo>
                <a:lnTo>
                  <a:pt x="630303" y="473907"/>
                </a:lnTo>
                <a:lnTo>
                  <a:pt x="631177" y="474979"/>
                </a:lnTo>
                <a:lnTo>
                  <a:pt x="629615" y="474979"/>
                </a:lnTo>
                <a:lnTo>
                  <a:pt x="628718" y="476072"/>
                </a:lnTo>
                <a:close/>
              </a:path>
              <a:path w="1075055" h="1045209">
                <a:moveTo>
                  <a:pt x="498055" y="481329"/>
                </a:moveTo>
                <a:lnTo>
                  <a:pt x="494665" y="481329"/>
                </a:lnTo>
                <a:lnTo>
                  <a:pt x="490867" y="480060"/>
                </a:lnTo>
                <a:lnTo>
                  <a:pt x="484582" y="480060"/>
                </a:lnTo>
                <a:lnTo>
                  <a:pt x="486219" y="478789"/>
                </a:lnTo>
                <a:lnTo>
                  <a:pt x="487781" y="478789"/>
                </a:lnTo>
                <a:lnTo>
                  <a:pt x="489280" y="477520"/>
                </a:lnTo>
                <a:lnTo>
                  <a:pt x="489521" y="477520"/>
                </a:lnTo>
                <a:lnTo>
                  <a:pt x="489458" y="476250"/>
                </a:lnTo>
                <a:lnTo>
                  <a:pt x="488886" y="476250"/>
                </a:lnTo>
                <a:lnTo>
                  <a:pt x="488226" y="474979"/>
                </a:lnTo>
                <a:lnTo>
                  <a:pt x="500672" y="474979"/>
                </a:lnTo>
                <a:lnTo>
                  <a:pt x="498666" y="477520"/>
                </a:lnTo>
                <a:lnTo>
                  <a:pt x="498055" y="481329"/>
                </a:lnTo>
                <a:close/>
              </a:path>
              <a:path w="1075055" h="1045209">
                <a:moveTo>
                  <a:pt x="628632" y="476017"/>
                </a:moveTo>
                <a:lnTo>
                  <a:pt x="627024" y="474979"/>
                </a:lnTo>
                <a:lnTo>
                  <a:pt x="629453" y="474979"/>
                </a:lnTo>
                <a:lnTo>
                  <a:pt x="628632" y="476017"/>
                </a:lnTo>
                <a:close/>
              </a:path>
              <a:path w="1075055" h="1045209">
                <a:moveTo>
                  <a:pt x="628572" y="476250"/>
                </a:moveTo>
                <a:lnTo>
                  <a:pt x="628632" y="476017"/>
                </a:lnTo>
                <a:lnTo>
                  <a:pt x="628572" y="476250"/>
                </a:lnTo>
                <a:close/>
              </a:path>
              <a:path w="1075055" h="1045209">
                <a:moveTo>
                  <a:pt x="628992" y="476250"/>
                </a:moveTo>
                <a:lnTo>
                  <a:pt x="628572" y="476250"/>
                </a:lnTo>
                <a:lnTo>
                  <a:pt x="628718" y="476072"/>
                </a:lnTo>
                <a:lnTo>
                  <a:pt x="628992" y="476250"/>
                </a:lnTo>
                <a:close/>
              </a:path>
              <a:path w="1075055" h="1045209">
                <a:moveTo>
                  <a:pt x="283693" y="551179"/>
                </a:moveTo>
                <a:lnTo>
                  <a:pt x="283248" y="547370"/>
                </a:lnTo>
                <a:lnTo>
                  <a:pt x="284887" y="544829"/>
                </a:lnTo>
                <a:lnTo>
                  <a:pt x="292228" y="538479"/>
                </a:lnTo>
                <a:lnTo>
                  <a:pt x="295921" y="532129"/>
                </a:lnTo>
                <a:lnTo>
                  <a:pt x="302691" y="529589"/>
                </a:lnTo>
                <a:lnTo>
                  <a:pt x="306082" y="523239"/>
                </a:lnTo>
                <a:lnTo>
                  <a:pt x="312126" y="520700"/>
                </a:lnTo>
                <a:lnTo>
                  <a:pt x="319239" y="518160"/>
                </a:lnTo>
                <a:lnTo>
                  <a:pt x="319430" y="516889"/>
                </a:lnTo>
                <a:lnTo>
                  <a:pt x="319786" y="515620"/>
                </a:lnTo>
                <a:lnTo>
                  <a:pt x="317601" y="513079"/>
                </a:lnTo>
                <a:lnTo>
                  <a:pt x="317563" y="511810"/>
                </a:lnTo>
                <a:lnTo>
                  <a:pt x="320395" y="510539"/>
                </a:lnTo>
                <a:lnTo>
                  <a:pt x="326556" y="510539"/>
                </a:lnTo>
                <a:lnTo>
                  <a:pt x="330822" y="506729"/>
                </a:lnTo>
                <a:lnTo>
                  <a:pt x="332079" y="504189"/>
                </a:lnTo>
                <a:lnTo>
                  <a:pt x="330391" y="500379"/>
                </a:lnTo>
                <a:lnTo>
                  <a:pt x="332028" y="499110"/>
                </a:lnTo>
                <a:lnTo>
                  <a:pt x="336829" y="499110"/>
                </a:lnTo>
                <a:lnTo>
                  <a:pt x="339471" y="495300"/>
                </a:lnTo>
                <a:lnTo>
                  <a:pt x="342773" y="491489"/>
                </a:lnTo>
                <a:lnTo>
                  <a:pt x="343535" y="487679"/>
                </a:lnTo>
                <a:lnTo>
                  <a:pt x="344182" y="483870"/>
                </a:lnTo>
                <a:lnTo>
                  <a:pt x="345452" y="482600"/>
                </a:lnTo>
                <a:lnTo>
                  <a:pt x="351359" y="481329"/>
                </a:lnTo>
                <a:lnTo>
                  <a:pt x="354482" y="480060"/>
                </a:lnTo>
                <a:lnTo>
                  <a:pt x="358140" y="478789"/>
                </a:lnTo>
                <a:lnTo>
                  <a:pt x="383400" y="478789"/>
                </a:lnTo>
                <a:lnTo>
                  <a:pt x="383095" y="476250"/>
                </a:lnTo>
                <a:lnTo>
                  <a:pt x="396434" y="476250"/>
                </a:lnTo>
                <a:lnTo>
                  <a:pt x="393776" y="478789"/>
                </a:lnTo>
                <a:lnTo>
                  <a:pt x="392304" y="480060"/>
                </a:lnTo>
                <a:lnTo>
                  <a:pt x="390117" y="480060"/>
                </a:lnTo>
                <a:lnTo>
                  <a:pt x="386334" y="483870"/>
                </a:lnTo>
                <a:lnTo>
                  <a:pt x="381725" y="485139"/>
                </a:lnTo>
                <a:lnTo>
                  <a:pt x="383962" y="488950"/>
                </a:lnTo>
                <a:lnTo>
                  <a:pt x="352336" y="488950"/>
                </a:lnTo>
                <a:lnTo>
                  <a:pt x="349719" y="491489"/>
                </a:lnTo>
                <a:lnTo>
                  <a:pt x="347675" y="494029"/>
                </a:lnTo>
                <a:lnTo>
                  <a:pt x="344563" y="496570"/>
                </a:lnTo>
                <a:lnTo>
                  <a:pt x="367501" y="496570"/>
                </a:lnTo>
                <a:lnTo>
                  <a:pt x="366090" y="497839"/>
                </a:lnTo>
                <a:lnTo>
                  <a:pt x="365239" y="499110"/>
                </a:lnTo>
                <a:lnTo>
                  <a:pt x="366991" y="500379"/>
                </a:lnTo>
                <a:lnTo>
                  <a:pt x="369944" y="502920"/>
                </a:lnTo>
                <a:lnTo>
                  <a:pt x="350710" y="502920"/>
                </a:lnTo>
                <a:lnTo>
                  <a:pt x="349846" y="505460"/>
                </a:lnTo>
                <a:lnTo>
                  <a:pt x="348602" y="508000"/>
                </a:lnTo>
                <a:lnTo>
                  <a:pt x="355165" y="508000"/>
                </a:lnTo>
                <a:lnTo>
                  <a:pt x="354723" y="510539"/>
                </a:lnTo>
                <a:lnTo>
                  <a:pt x="353668" y="513079"/>
                </a:lnTo>
                <a:lnTo>
                  <a:pt x="353008" y="514350"/>
                </a:lnTo>
                <a:lnTo>
                  <a:pt x="341287" y="514350"/>
                </a:lnTo>
                <a:lnTo>
                  <a:pt x="341820" y="518160"/>
                </a:lnTo>
                <a:lnTo>
                  <a:pt x="351028" y="518160"/>
                </a:lnTo>
                <a:lnTo>
                  <a:pt x="349048" y="521970"/>
                </a:lnTo>
                <a:lnTo>
                  <a:pt x="342722" y="521970"/>
                </a:lnTo>
                <a:lnTo>
                  <a:pt x="338277" y="527050"/>
                </a:lnTo>
                <a:lnTo>
                  <a:pt x="323545" y="527050"/>
                </a:lnTo>
                <a:lnTo>
                  <a:pt x="322630" y="528320"/>
                </a:lnTo>
                <a:lnTo>
                  <a:pt x="322643" y="529589"/>
                </a:lnTo>
                <a:lnTo>
                  <a:pt x="323051" y="529589"/>
                </a:lnTo>
                <a:lnTo>
                  <a:pt x="324102" y="530860"/>
                </a:lnTo>
                <a:lnTo>
                  <a:pt x="337375" y="530860"/>
                </a:lnTo>
                <a:lnTo>
                  <a:pt x="334441" y="533400"/>
                </a:lnTo>
                <a:lnTo>
                  <a:pt x="314985" y="533400"/>
                </a:lnTo>
                <a:lnTo>
                  <a:pt x="314706" y="534670"/>
                </a:lnTo>
                <a:lnTo>
                  <a:pt x="331279" y="534670"/>
                </a:lnTo>
                <a:lnTo>
                  <a:pt x="327494" y="538479"/>
                </a:lnTo>
                <a:lnTo>
                  <a:pt x="327437" y="539750"/>
                </a:lnTo>
                <a:lnTo>
                  <a:pt x="316382" y="539750"/>
                </a:lnTo>
                <a:lnTo>
                  <a:pt x="315301" y="541020"/>
                </a:lnTo>
                <a:lnTo>
                  <a:pt x="314783" y="542289"/>
                </a:lnTo>
                <a:lnTo>
                  <a:pt x="314083" y="543560"/>
                </a:lnTo>
                <a:lnTo>
                  <a:pt x="327863" y="543560"/>
                </a:lnTo>
                <a:lnTo>
                  <a:pt x="325551" y="546100"/>
                </a:lnTo>
                <a:lnTo>
                  <a:pt x="324560" y="547370"/>
                </a:lnTo>
                <a:lnTo>
                  <a:pt x="287642" y="547370"/>
                </a:lnTo>
                <a:lnTo>
                  <a:pt x="286232" y="548639"/>
                </a:lnTo>
                <a:lnTo>
                  <a:pt x="283693" y="551179"/>
                </a:lnTo>
                <a:close/>
              </a:path>
              <a:path w="1075055" h="1045209">
                <a:moveTo>
                  <a:pt x="624140" y="482600"/>
                </a:moveTo>
                <a:lnTo>
                  <a:pt x="608595" y="482600"/>
                </a:lnTo>
                <a:lnTo>
                  <a:pt x="609701" y="481329"/>
                </a:lnTo>
                <a:lnTo>
                  <a:pt x="609955" y="481329"/>
                </a:lnTo>
                <a:lnTo>
                  <a:pt x="609688" y="480060"/>
                </a:lnTo>
                <a:lnTo>
                  <a:pt x="627836" y="480060"/>
                </a:lnTo>
                <a:lnTo>
                  <a:pt x="625791" y="481329"/>
                </a:lnTo>
                <a:lnTo>
                  <a:pt x="624140" y="482600"/>
                </a:lnTo>
                <a:close/>
              </a:path>
              <a:path w="1075055" h="1045209">
                <a:moveTo>
                  <a:pt x="374205" y="497839"/>
                </a:moveTo>
                <a:lnTo>
                  <a:pt x="374065" y="497839"/>
                </a:lnTo>
                <a:lnTo>
                  <a:pt x="367501" y="496570"/>
                </a:lnTo>
                <a:lnTo>
                  <a:pt x="354534" y="496570"/>
                </a:lnTo>
                <a:lnTo>
                  <a:pt x="355231" y="494029"/>
                </a:lnTo>
                <a:lnTo>
                  <a:pt x="355522" y="491489"/>
                </a:lnTo>
                <a:lnTo>
                  <a:pt x="354088" y="488950"/>
                </a:lnTo>
                <a:lnTo>
                  <a:pt x="383962" y="488950"/>
                </a:lnTo>
                <a:lnTo>
                  <a:pt x="384708" y="490220"/>
                </a:lnTo>
                <a:lnTo>
                  <a:pt x="381495" y="492760"/>
                </a:lnTo>
                <a:lnTo>
                  <a:pt x="374675" y="492760"/>
                </a:lnTo>
                <a:lnTo>
                  <a:pt x="372541" y="495300"/>
                </a:lnTo>
                <a:lnTo>
                  <a:pt x="371983" y="496570"/>
                </a:lnTo>
                <a:lnTo>
                  <a:pt x="374205" y="497839"/>
                </a:lnTo>
                <a:close/>
              </a:path>
              <a:path w="1075055" h="1045209">
                <a:moveTo>
                  <a:pt x="380225" y="499110"/>
                </a:moveTo>
                <a:lnTo>
                  <a:pt x="374319" y="497839"/>
                </a:lnTo>
                <a:lnTo>
                  <a:pt x="375705" y="497839"/>
                </a:lnTo>
                <a:lnTo>
                  <a:pt x="376529" y="495300"/>
                </a:lnTo>
                <a:lnTo>
                  <a:pt x="376759" y="494029"/>
                </a:lnTo>
                <a:lnTo>
                  <a:pt x="377113" y="492760"/>
                </a:lnTo>
                <a:lnTo>
                  <a:pt x="381495" y="492760"/>
                </a:lnTo>
                <a:lnTo>
                  <a:pt x="380225" y="499110"/>
                </a:lnTo>
                <a:close/>
              </a:path>
              <a:path w="1075055" h="1045209">
                <a:moveTo>
                  <a:pt x="475945" y="504189"/>
                </a:moveTo>
                <a:lnTo>
                  <a:pt x="467563" y="501650"/>
                </a:lnTo>
                <a:lnTo>
                  <a:pt x="467791" y="496570"/>
                </a:lnTo>
                <a:lnTo>
                  <a:pt x="483741" y="496570"/>
                </a:lnTo>
                <a:lnTo>
                  <a:pt x="480190" y="500379"/>
                </a:lnTo>
                <a:lnTo>
                  <a:pt x="475945" y="504189"/>
                </a:lnTo>
                <a:close/>
              </a:path>
              <a:path w="1075055" h="1045209">
                <a:moveTo>
                  <a:pt x="476872" y="629920"/>
                </a:moveTo>
                <a:lnTo>
                  <a:pt x="451968" y="629920"/>
                </a:lnTo>
                <a:lnTo>
                  <a:pt x="448651" y="626110"/>
                </a:lnTo>
                <a:lnTo>
                  <a:pt x="449313" y="624839"/>
                </a:lnTo>
                <a:lnTo>
                  <a:pt x="449897" y="624839"/>
                </a:lnTo>
                <a:lnTo>
                  <a:pt x="454520" y="621029"/>
                </a:lnTo>
                <a:lnTo>
                  <a:pt x="459536" y="618489"/>
                </a:lnTo>
                <a:lnTo>
                  <a:pt x="464399" y="610870"/>
                </a:lnTo>
                <a:lnTo>
                  <a:pt x="468628" y="609600"/>
                </a:lnTo>
                <a:lnTo>
                  <a:pt x="471665" y="604520"/>
                </a:lnTo>
                <a:lnTo>
                  <a:pt x="472464" y="604520"/>
                </a:lnTo>
                <a:lnTo>
                  <a:pt x="476580" y="595629"/>
                </a:lnTo>
                <a:lnTo>
                  <a:pt x="483882" y="591820"/>
                </a:lnTo>
                <a:lnTo>
                  <a:pt x="492111" y="584200"/>
                </a:lnTo>
                <a:lnTo>
                  <a:pt x="493725" y="582929"/>
                </a:lnTo>
                <a:lnTo>
                  <a:pt x="497370" y="576579"/>
                </a:lnTo>
                <a:lnTo>
                  <a:pt x="500024" y="572770"/>
                </a:lnTo>
                <a:lnTo>
                  <a:pt x="506349" y="572770"/>
                </a:lnTo>
                <a:lnTo>
                  <a:pt x="507822" y="571500"/>
                </a:lnTo>
                <a:lnTo>
                  <a:pt x="513245" y="561339"/>
                </a:lnTo>
                <a:lnTo>
                  <a:pt x="519976" y="558800"/>
                </a:lnTo>
                <a:lnTo>
                  <a:pt x="520725" y="556260"/>
                </a:lnTo>
                <a:lnTo>
                  <a:pt x="523137" y="553720"/>
                </a:lnTo>
                <a:lnTo>
                  <a:pt x="524167" y="551179"/>
                </a:lnTo>
                <a:lnTo>
                  <a:pt x="526084" y="549910"/>
                </a:lnTo>
                <a:lnTo>
                  <a:pt x="533445" y="543560"/>
                </a:lnTo>
                <a:lnTo>
                  <a:pt x="539624" y="537210"/>
                </a:lnTo>
                <a:lnTo>
                  <a:pt x="545367" y="529589"/>
                </a:lnTo>
                <a:lnTo>
                  <a:pt x="551421" y="521970"/>
                </a:lnTo>
                <a:lnTo>
                  <a:pt x="552272" y="521970"/>
                </a:lnTo>
                <a:lnTo>
                  <a:pt x="552958" y="520700"/>
                </a:lnTo>
                <a:lnTo>
                  <a:pt x="556895" y="518160"/>
                </a:lnTo>
                <a:lnTo>
                  <a:pt x="559943" y="518160"/>
                </a:lnTo>
                <a:lnTo>
                  <a:pt x="562951" y="516889"/>
                </a:lnTo>
                <a:lnTo>
                  <a:pt x="562216" y="513079"/>
                </a:lnTo>
                <a:lnTo>
                  <a:pt x="564324" y="511810"/>
                </a:lnTo>
                <a:lnTo>
                  <a:pt x="568655" y="506729"/>
                </a:lnTo>
                <a:lnTo>
                  <a:pt x="571449" y="505460"/>
                </a:lnTo>
                <a:lnTo>
                  <a:pt x="575651" y="501650"/>
                </a:lnTo>
                <a:lnTo>
                  <a:pt x="577126" y="500379"/>
                </a:lnTo>
                <a:lnTo>
                  <a:pt x="581863" y="501650"/>
                </a:lnTo>
                <a:lnTo>
                  <a:pt x="607451" y="501650"/>
                </a:lnTo>
                <a:lnTo>
                  <a:pt x="606877" y="502920"/>
                </a:lnTo>
                <a:lnTo>
                  <a:pt x="575564" y="502920"/>
                </a:lnTo>
                <a:lnTo>
                  <a:pt x="574408" y="506729"/>
                </a:lnTo>
                <a:lnTo>
                  <a:pt x="572643" y="510539"/>
                </a:lnTo>
                <a:lnTo>
                  <a:pt x="598079" y="510539"/>
                </a:lnTo>
                <a:lnTo>
                  <a:pt x="594638" y="516889"/>
                </a:lnTo>
                <a:lnTo>
                  <a:pt x="568858" y="546100"/>
                </a:lnTo>
                <a:lnTo>
                  <a:pt x="565608" y="548639"/>
                </a:lnTo>
                <a:lnTo>
                  <a:pt x="560946" y="548639"/>
                </a:lnTo>
                <a:lnTo>
                  <a:pt x="557734" y="552450"/>
                </a:lnTo>
                <a:lnTo>
                  <a:pt x="557696" y="556260"/>
                </a:lnTo>
                <a:lnTo>
                  <a:pt x="548678" y="556260"/>
                </a:lnTo>
                <a:lnTo>
                  <a:pt x="544029" y="560070"/>
                </a:lnTo>
                <a:lnTo>
                  <a:pt x="545680" y="565150"/>
                </a:lnTo>
                <a:lnTo>
                  <a:pt x="542250" y="570229"/>
                </a:lnTo>
                <a:lnTo>
                  <a:pt x="537514" y="571500"/>
                </a:lnTo>
                <a:lnTo>
                  <a:pt x="533501" y="576579"/>
                </a:lnTo>
                <a:lnTo>
                  <a:pt x="526961" y="585470"/>
                </a:lnTo>
                <a:lnTo>
                  <a:pt x="525590" y="590550"/>
                </a:lnTo>
                <a:lnTo>
                  <a:pt x="520331" y="591820"/>
                </a:lnTo>
                <a:lnTo>
                  <a:pt x="519290" y="596900"/>
                </a:lnTo>
                <a:lnTo>
                  <a:pt x="513702" y="596900"/>
                </a:lnTo>
                <a:lnTo>
                  <a:pt x="508901" y="603250"/>
                </a:lnTo>
                <a:lnTo>
                  <a:pt x="505613" y="603250"/>
                </a:lnTo>
                <a:lnTo>
                  <a:pt x="504444" y="609600"/>
                </a:lnTo>
                <a:lnTo>
                  <a:pt x="502874" y="610870"/>
                </a:lnTo>
                <a:lnTo>
                  <a:pt x="484379" y="610870"/>
                </a:lnTo>
                <a:lnTo>
                  <a:pt x="484555" y="612139"/>
                </a:lnTo>
                <a:lnTo>
                  <a:pt x="501305" y="612139"/>
                </a:lnTo>
                <a:lnTo>
                  <a:pt x="496163" y="613410"/>
                </a:lnTo>
                <a:lnTo>
                  <a:pt x="495185" y="614679"/>
                </a:lnTo>
                <a:lnTo>
                  <a:pt x="493877" y="617220"/>
                </a:lnTo>
                <a:lnTo>
                  <a:pt x="493268" y="618489"/>
                </a:lnTo>
                <a:lnTo>
                  <a:pt x="489202" y="618489"/>
                </a:lnTo>
                <a:lnTo>
                  <a:pt x="485394" y="623570"/>
                </a:lnTo>
                <a:lnTo>
                  <a:pt x="483717" y="627379"/>
                </a:lnTo>
                <a:lnTo>
                  <a:pt x="475526" y="627379"/>
                </a:lnTo>
                <a:lnTo>
                  <a:pt x="474967" y="628650"/>
                </a:lnTo>
                <a:lnTo>
                  <a:pt x="476872" y="629920"/>
                </a:lnTo>
                <a:close/>
              </a:path>
              <a:path w="1075055" h="1045209">
                <a:moveTo>
                  <a:pt x="355165" y="508000"/>
                </a:moveTo>
                <a:lnTo>
                  <a:pt x="350316" y="508000"/>
                </a:lnTo>
                <a:lnTo>
                  <a:pt x="349935" y="505460"/>
                </a:lnTo>
                <a:lnTo>
                  <a:pt x="350226" y="505460"/>
                </a:lnTo>
                <a:lnTo>
                  <a:pt x="350570" y="504189"/>
                </a:lnTo>
                <a:lnTo>
                  <a:pt x="350710" y="502920"/>
                </a:lnTo>
                <a:lnTo>
                  <a:pt x="357009" y="502920"/>
                </a:lnTo>
                <a:lnTo>
                  <a:pt x="355828" y="504189"/>
                </a:lnTo>
                <a:lnTo>
                  <a:pt x="355165" y="508000"/>
                </a:lnTo>
                <a:close/>
              </a:path>
              <a:path w="1075055" h="1045209">
                <a:moveTo>
                  <a:pt x="358914" y="511810"/>
                </a:moveTo>
                <a:lnTo>
                  <a:pt x="359968" y="504189"/>
                </a:lnTo>
                <a:lnTo>
                  <a:pt x="357009" y="502920"/>
                </a:lnTo>
                <a:lnTo>
                  <a:pt x="369944" y="502920"/>
                </a:lnTo>
                <a:lnTo>
                  <a:pt x="372897" y="505460"/>
                </a:lnTo>
                <a:lnTo>
                  <a:pt x="370103" y="506729"/>
                </a:lnTo>
                <a:lnTo>
                  <a:pt x="367855" y="506729"/>
                </a:lnTo>
                <a:lnTo>
                  <a:pt x="363880" y="508000"/>
                </a:lnTo>
                <a:lnTo>
                  <a:pt x="362127" y="509270"/>
                </a:lnTo>
                <a:lnTo>
                  <a:pt x="358914" y="511810"/>
                </a:lnTo>
                <a:close/>
              </a:path>
              <a:path w="1075055" h="1045209">
                <a:moveTo>
                  <a:pt x="598079" y="510539"/>
                </a:moveTo>
                <a:lnTo>
                  <a:pt x="572643" y="510539"/>
                </a:lnTo>
                <a:lnTo>
                  <a:pt x="581025" y="505460"/>
                </a:lnTo>
                <a:lnTo>
                  <a:pt x="575564" y="502920"/>
                </a:lnTo>
                <a:lnTo>
                  <a:pt x="592632" y="502920"/>
                </a:lnTo>
                <a:lnTo>
                  <a:pt x="592329" y="504189"/>
                </a:lnTo>
                <a:lnTo>
                  <a:pt x="592010" y="504189"/>
                </a:lnTo>
                <a:lnTo>
                  <a:pt x="592747" y="505460"/>
                </a:lnTo>
                <a:lnTo>
                  <a:pt x="605730" y="505460"/>
                </a:lnTo>
                <a:lnTo>
                  <a:pt x="604583" y="508000"/>
                </a:lnTo>
                <a:lnTo>
                  <a:pt x="598079" y="510539"/>
                </a:lnTo>
                <a:close/>
              </a:path>
              <a:path w="1075055" h="1045209">
                <a:moveTo>
                  <a:pt x="605730" y="505460"/>
                </a:moveTo>
                <a:lnTo>
                  <a:pt x="592747" y="505460"/>
                </a:lnTo>
                <a:lnTo>
                  <a:pt x="593305" y="504189"/>
                </a:lnTo>
                <a:lnTo>
                  <a:pt x="593039" y="502920"/>
                </a:lnTo>
                <a:lnTo>
                  <a:pt x="606877" y="502920"/>
                </a:lnTo>
                <a:lnTo>
                  <a:pt x="605730" y="505460"/>
                </a:lnTo>
                <a:close/>
              </a:path>
              <a:path w="1075055" h="1045209">
                <a:moveTo>
                  <a:pt x="445076" y="534670"/>
                </a:moveTo>
                <a:lnTo>
                  <a:pt x="425615" y="534670"/>
                </a:lnTo>
                <a:lnTo>
                  <a:pt x="424764" y="529589"/>
                </a:lnTo>
                <a:lnTo>
                  <a:pt x="427520" y="527050"/>
                </a:lnTo>
                <a:lnTo>
                  <a:pt x="427837" y="527050"/>
                </a:lnTo>
                <a:lnTo>
                  <a:pt x="429437" y="520700"/>
                </a:lnTo>
                <a:lnTo>
                  <a:pt x="434112" y="516889"/>
                </a:lnTo>
                <a:lnTo>
                  <a:pt x="451561" y="516889"/>
                </a:lnTo>
                <a:lnTo>
                  <a:pt x="452753" y="515620"/>
                </a:lnTo>
                <a:lnTo>
                  <a:pt x="452526" y="513079"/>
                </a:lnTo>
                <a:lnTo>
                  <a:pt x="452742" y="511810"/>
                </a:lnTo>
                <a:lnTo>
                  <a:pt x="459316" y="511810"/>
                </a:lnTo>
                <a:lnTo>
                  <a:pt x="456946" y="518160"/>
                </a:lnTo>
                <a:lnTo>
                  <a:pt x="441439" y="518160"/>
                </a:lnTo>
                <a:lnTo>
                  <a:pt x="435724" y="519429"/>
                </a:lnTo>
                <a:lnTo>
                  <a:pt x="435178" y="519429"/>
                </a:lnTo>
                <a:lnTo>
                  <a:pt x="434813" y="524510"/>
                </a:lnTo>
                <a:lnTo>
                  <a:pt x="432181" y="524510"/>
                </a:lnTo>
                <a:lnTo>
                  <a:pt x="429971" y="527050"/>
                </a:lnTo>
                <a:lnTo>
                  <a:pt x="427762" y="528320"/>
                </a:lnTo>
                <a:lnTo>
                  <a:pt x="431203" y="530860"/>
                </a:lnTo>
                <a:lnTo>
                  <a:pt x="449131" y="530860"/>
                </a:lnTo>
                <a:lnTo>
                  <a:pt x="447954" y="532129"/>
                </a:lnTo>
                <a:lnTo>
                  <a:pt x="445076" y="534670"/>
                </a:lnTo>
                <a:close/>
              </a:path>
              <a:path w="1075055" h="1045209">
                <a:moveTo>
                  <a:pt x="351028" y="518160"/>
                </a:moveTo>
                <a:lnTo>
                  <a:pt x="343789" y="518160"/>
                </a:lnTo>
                <a:lnTo>
                  <a:pt x="344410" y="516889"/>
                </a:lnTo>
                <a:lnTo>
                  <a:pt x="344716" y="515620"/>
                </a:lnTo>
                <a:lnTo>
                  <a:pt x="345224" y="514350"/>
                </a:lnTo>
                <a:lnTo>
                  <a:pt x="353008" y="514350"/>
                </a:lnTo>
                <a:lnTo>
                  <a:pt x="351028" y="518160"/>
                </a:lnTo>
                <a:close/>
              </a:path>
              <a:path w="1075055" h="1045209">
                <a:moveTo>
                  <a:pt x="452661" y="527050"/>
                </a:moveTo>
                <a:lnTo>
                  <a:pt x="437832" y="527050"/>
                </a:lnTo>
                <a:lnTo>
                  <a:pt x="438302" y="525779"/>
                </a:lnTo>
                <a:lnTo>
                  <a:pt x="439648" y="523239"/>
                </a:lnTo>
                <a:lnTo>
                  <a:pt x="440448" y="520700"/>
                </a:lnTo>
                <a:lnTo>
                  <a:pt x="441439" y="518160"/>
                </a:lnTo>
                <a:lnTo>
                  <a:pt x="456946" y="518160"/>
                </a:lnTo>
                <a:lnTo>
                  <a:pt x="461048" y="519429"/>
                </a:lnTo>
                <a:lnTo>
                  <a:pt x="456272" y="523239"/>
                </a:lnTo>
                <a:lnTo>
                  <a:pt x="455015" y="524510"/>
                </a:lnTo>
                <a:lnTo>
                  <a:pt x="452661" y="527050"/>
                </a:lnTo>
                <a:close/>
              </a:path>
              <a:path w="1075055" h="1045209">
                <a:moveTo>
                  <a:pt x="449131" y="530860"/>
                </a:moveTo>
                <a:lnTo>
                  <a:pt x="431431" y="530860"/>
                </a:lnTo>
                <a:lnTo>
                  <a:pt x="434403" y="528320"/>
                </a:lnTo>
                <a:lnTo>
                  <a:pt x="432181" y="524510"/>
                </a:lnTo>
                <a:lnTo>
                  <a:pt x="434813" y="524510"/>
                </a:lnTo>
                <a:lnTo>
                  <a:pt x="434630" y="527050"/>
                </a:lnTo>
                <a:lnTo>
                  <a:pt x="452661" y="527050"/>
                </a:lnTo>
                <a:lnTo>
                  <a:pt x="449131" y="530860"/>
                </a:lnTo>
                <a:close/>
              </a:path>
              <a:path w="1075055" h="1045209">
                <a:moveTo>
                  <a:pt x="337375" y="530860"/>
                </a:moveTo>
                <a:lnTo>
                  <a:pt x="324102" y="530860"/>
                </a:lnTo>
                <a:lnTo>
                  <a:pt x="324166" y="529589"/>
                </a:lnTo>
                <a:lnTo>
                  <a:pt x="324599" y="529589"/>
                </a:lnTo>
                <a:lnTo>
                  <a:pt x="324815" y="528320"/>
                </a:lnTo>
                <a:lnTo>
                  <a:pt x="325132" y="527050"/>
                </a:lnTo>
                <a:lnTo>
                  <a:pt x="335788" y="527050"/>
                </a:lnTo>
                <a:lnTo>
                  <a:pt x="337375" y="530860"/>
                </a:lnTo>
                <a:close/>
              </a:path>
              <a:path w="1075055" h="1045209">
                <a:moveTo>
                  <a:pt x="391643" y="588010"/>
                </a:moveTo>
                <a:lnTo>
                  <a:pt x="367969" y="588010"/>
                </a:lnTo>
                <a:lnTo>
                  <a:pt x="369697" y="584200"/>
                </a:lnTo>
                <a:lnTo>
                  <a:pt x="375754" y="576579"/>
                </a:lnTo>
                <a:lnTo>
                  <a:pt x="380325" y="571500"/>
                </a:lnTo>
                <a:lnTo>
                  <a:pt x="388061" y="566420"/>
                </a:lnTo>
                <a:lnTo>
                  <a:pt x="389432" y="565150"/>
                </a:lnTo>
                <a:lnTo>
                  <a:pt x="393952" y="556260"/>
                </a:lnTo>
                <a:lnTo>
                  <a:pt x="402856" y="552450"/>
                </a:lnTo>
                <a:lnTo>
                  <a:pt x="408660" y="541020"/>
                </a:lnTo>
                <a:lnTo>
                  <a:pt x="419201" y="541020"/>
                </a:lnTo>
                <a:lnTo>
                  <a:pt x="418795" y="538479"/>
                </a:lnTo>
                <a:lnTo>
                  <a:pt x="418158" y="537210"/>
                </a:lnTo>
                <a:lnTo>
                  <a:pt x="418223" y="534670"/>
                </a:lnTo>
                <a:lnTo>
                  <a:pt x="420052" y="532129"/>
                </a:lnTo>
                <a:lnTo>
                  <a:pt x="423990" y="534670"/>
                </a:lnTo>
                <a:lnTo>
                  <a:pt x="445076" y="534670"/>
                </a:lnTo>
                <a:lnTo>
                  <a:pt x="443637" y="535939"/>
                </a:lnTo>
                <a:lnTo>
                  <a:pt x="439862" y="538479"/>
                </a:lnTo>
                <a:lnTo>
                  <a:pt x="431533" y="538479"/>
                </a:lnTo>
                <a:lnTo>
                  <a:pt x="430288" y="539750"/>
                </a:lnTo>
                <a:lnTo>
                  <a:pt x="428828" y="541020"/>
                </a:lnTo>
                <a:lnTo>
                  <a:pt x="428713" y="542289"/>
                </a:lnTo>
                <a:lnTo>
                  <a:pt x="429983" y="543560"/>
                </a:lnTo>
                <a:lnTo>
                  <a:pt x="434440" y="543560"/>
                </a:lnTo>
                <a:lnTo>
                  <a:pt x="434237" y="544829"/>
                </a:lnTo>
                <a:lnTo>
                  <a:pt x="429116" y="549910"/>
                </a:lnTo>
                <a:lnTo>
                  <a:pt x="424612" y="554989"/>
                </a:lnTo>
                <a:lnTo>
                  <a:pt x="420063" y="558800"/>
                </a:lnTo>
                <a:lnTo>
                  <a:pt x="418908" y="560070"/>
                </a:lnTo>
                <a:lnTo>
                  <a:pt x="399618" y="560070"/>
                </a:lnTo>
                <a:lnTo>
                  <a:pt x="399554" y="561339"/>
                </a:lnTo>
                <a:lnTo>
                  <a:pt x="417752" y="561339"/>
                </a:lnTo>
                <a:lnTo>
                  <a:pt x="415442" y="563879"/>
                </a:lnTo>
                <a:lnTo>
                  <a:pt x="412038" y="567689"/>
                </a:lnTo>
                <a:lnTo>
                  <a:pt x="408279" y="570229"/>
                </a:lnTo>
                <a:lnTo>
                  <a:pt x="403746" y="574039"/>
                </a:lnTo>
                <a:lnTo>
                  <a:pt x="403270" y="575310"/>
                </a:lnTo>
                <a:lnTo>
                  <a:pt x="394221" y="575310"/>
                </a:lnTo>
                <a:lnTo>
                  <a:pt x="393548" y="577850"/>
                </a:lnTo>
                <a:lnTo>
                  <a:pt x="383209" y="577850"/>
                </a:lnTo>
                <a:lnTo>
                  <a:pt x="382854" y="579120"/>
                </a:lnTo>
                <a:lnTo>
                  <a:pt x="383376" y="579120"/>
                </a:lnTo>
                <a:lnTo>
                  <a:pt x="383794" y="580389"/>
                </a:lnTo>
                <a:lnTo>
                  <a:pt x="392874" y="580389"/>
                </a:lnTo>
                <a:lnTo>
                  <a:pt x="391795" y="586739"/>
                </a:lnTo>
                <a:lnTo>
                  <a:pt x="391643" y="588010"/>
                </a:lnTo>
                <a:close/>
              </a:path>
              <a:path w="1075055" h="1045209">
                <a:moveTo>
                  <a:pt x="331279" y="534670"/>
                </a:moveTo>
                <a:lnTo>
                  <a:pt x="315582" y="534670"/>
                </a:lnTo>
                <a:lnTo>
                  <a:pt x="315734" y="533400"/>
                </a:lnTo>
                <a:lnTo>
                  <a:pt x="334441" y="533400"/>
                </a:lnTo>
                <a:lnTo>
                  <a:pt x="331279" y="534670"/>
                </a:lnTo>
                <a:close/>
              </a:path>
              <a:path w="1075055" h="1045209">
                <a:moveTo>
                  <a:pt x="434200" y="542289"/>
                </a:moveTo>
                <a:lnTo>
                  <a:pt x="434364" y="541020"/>
                </a:lnTo>
                <a:lnTo>
                  <a:pt x="433373" y="541020"/>
                </a:lnTo>
                <a:lnTo>
                  <a:pt x="431533" y="538479"/>
                </a:lnTo>
                <a:lnTo>
                  <a:pt x="439862" y="538479"/>
                </a:lnTo>
                <a:lnTo>
                  <a:pt x="434200" y="542289"/>
                </a:lnTo>
                <a:close/>
              </a:path>
              <a:path w="1075055" h="1045209">
                <a:moveTo>
                  <a:pt x="327926" y="543560"/>
                </a:moveTo>
                <a:lnTo>
                  <a:pt x="317155" y="543560"/>
                </a:lnTo>
                <a:lnTo>
                  <a:pt x="317550" y="542289"/>
                </a:lnTo>
                <a:lnTo>
                  <a:pt x="318058" y="541020"/>
                </a:lnTo>
                <a:lnTo>
                  <a:pt x="317398" y="541020"/>
                </a:lnTo>
                <a:lnTo>
                  <a:pt x="316382" y="539750"/>
                </a:lnTo>
                <a:lnTo>
                  <a:pt x="327437" y="539750"/>
                </a:lnTo>
                <a:lnTo>
                  <a:pt x="327380" y="541020"/>
                </a:lnTo>
                <a:lnTo>
                  <a:pt x="326758" y="542289"/>
                </a:lnTo>
                <a:lnTo>
                  <a:pt x="327063" y="542289"/>
                </a:lnTo>
                <a:lnTo>
                  <a:pt x="327926" y="543560"/>
                </a:lnTo>
                <a:close/>
              </a:path>
              <a:path w="1075055" h="1045209">
                <a:moveTo>
                  <a:pt x="434440" y="543560"/>
                </a:moveTo>
                <a:lnTo>
                  <a:pt x="431241" y="543560"/>
                </a:lnTo>
                <a:lnTo>
                  <a:pt x="433197" y="542289"/>
                </a:lnTo>
                <a:lnTo>
                  <a:pt x="434644" y="542289"/>
                </a:lnTo>
                <a:lnTo>
                  <a:pt x="434440" y="543560"/>
                </a:lnTo>
                <a:close/>
              </a:path>
              <a:path w="1075055" h="1045209">
                <a:moveTo>
                  <a:pt x="310857" y="558800"/>
                </a:moveTo>
                <a:lnTo>
                  <a:pt x="309892" y="553720"/>
                </a:lnTo>
                <a:lnTo>
                  <a:pt x="316204" y="553720"/>
                </a:lnTo>
                <a:lnTo>
                  <a:pt x="313740" y="548639"/>
                </a:lnTo>
                <a:lnTo>
                  <a:pt x="288175" y="548639"/>
                </a:lnTo>
                <a:lnTo>
                  <a:pt x="287642" y="547370"/>
                </a:lnTo>
                <a:lnTo>
                  <a:pt x="324560" y="547370"/>
                </a:lnTo>
                <a:lnTo>
                  <a:pt x="322578" y="549910"/>
                </a:lnTo>
                <a:lnTo>
                  <a:pt x="318503" y="556260"/>
                </a:lnTo>
                <a:lnTo>
                  <a:pt x="310857" y="558800"/>
                </a:lnTo>
                <a:close/>
              </a:path>
              <a:path w="1075055" h="1045209">
                <a:moveTo>
                  <a:pt x="305655" y="556260"/>
                </a:moveTo>
                <a:lnTo>
                  <a:pt x="301486" y="556260"/>
                </a:lnTo>
                <a:lnTo>
                  <a:pt x="301611" y="554989"/>
                </a:lnTo>
                <a:lnTo>
                  <a:pt x="293738" y="554989"/>
                </a:lnTo>
                <a:lnTo>
                  <a:pt x="297497" y="553720"/>
                </a:lnTo>
                <a:lnTo>
                  <a:pt x="297332" y="551179"/>
                </a:lnTo>
                <a:lnTo>
                  <a:pt x="283743" y="551179"/>
                </a:lnTo>
                <a:lnTo>
                  <a:pt x="286956" y="549910"/>
                </a:lnTo>
                <a:lnTo>
                  <a:pt x="288607" y="548639"/>
                </a:lnTo>
                <a:lnTo>
                  <a:pt x="313740" y="548639"/>
                </a:lnTo>
                <a:lnTo>
                  <a:pt x="310208" y="551179"/>
                </a:lnTo>
                <a:lnTo>
                  <a:pt x="305655" y="556260"/>
                </a:lnTo>
                <a:close/>
              </a:path>
              <a:path w="1075055" h="1045209">
                <a:moveTo>
                  <a:pt x="294703" y="552450"/>
                </a:moveTo>
                <a:lnTo>
                  <a:pt x="280860" y="552450"/>
                </a:lnTo>
                <a:lnTo>
                  <a:pt x="282638" y="551179"/>
                </a:lnTo>
                <a:lnTo>
                  <a:pt x="296037" y="551179"/>
                </a:lnTo>
                <a:lnTo>
                  <a:pt x="294703" y="552450"/>
                </a:lnTo>
                <a:close/>
              </a:path>
              <a:path w="1075055" h="1045209">
                <a:moveTo>
                  <a:pt x="207438" y="659129"/>
                </a:moveTo>
                <a:lnTo>
                  <a:pt x="190246" y="659129"/>
                </a:lnTo>
                <a:lnTo>
                  <a:pt x="189558" y="657860"/>
                </a:lnTo>
                <a:lnTo>
                  <a:pt x="188290" y="655320"/>
                </a:lnTo>
                <a:lnTo>
                  <a:pt x="188201" y="652779"/>
                </a:lnTo>
                <a:lnTo>
                  <a:pt x="187680" y="648970"/>
                </a:lnTo>
                <a:lnTo>
                  <a:pt x="191528" y="645160"/>
                </a:lnTo>
                <a:lnTo>
                  <a:pt x="197510" y="642620"/>
                </a:lnTo>
                <a:lnTo>
                  <a:pt x="203898" y="641350"/>
                </a:lnTo>
                <a:lnTo>
                  <a:pt x="205346" y="638810"/>
                </a:lnTo>
                <a:lnTo>
                  <a:pt x="202209" y="632460"/>
                </a:lnTo>
                <a:lnTo>
                  <a:pt x="204838" y="628650"/>
                </a:lnTo>
                <a:lnTo>
                  <a:pt x="213017" y="619760"/>
                </a:lnTo>
                <a:lnTo>
                  <a:pt x="219113" y="615950"/>
                </a:lnTo>
                <a:lnTo>
                  <a:pt x="224599" y="608329"/>
                </a:lnTo>
                <a:lnTo>
                  <a:pt x="227482" y="605789"/>
                </a:lnTo>
                <a:lnTo>
                  <a:pt x="234226" y="604520"/>
                </a:lnTo>
                <a:lnTo>
                  <a:pt x="235596" y="601979"/>
                </a:lnTo>
                <a:lnTo>
                  <a:pt x="242138" y="593089"/>
                </a:lnTo>
                <a:lnTo>
                  <a:pt x="245008" y="586739"/>
                </a:lnTo>
                <a:lnTo>
                  <a:pt x="254025" y="581660"/>
                </a:lnTo>
                <a:lnTo>
                  <a:pt x="255656" y="579243"/>
                </a:lnTo>
                <a:lnTo>
                  <a:pt x="255765" y="578978"/>
                </a:lnTo>
                <a:lnTo>
                  <a:pt x="256654" y="574039"/>
                </a:lnTo>
                <a:lnTo>
                  <a:pt x="258940" y="571500"/>
                </a:lnTo>
                <a:lnTo>
                  <a:pt x="261442" y="570229"/>
                </a:lnTo>
                <a:lnTo>
                  <a:pt x="266585" y="566420"/>
                </a:lnTo>
                <a:lnTo>
                  <a:pt x="271938" y="562610"/>
                </a:lnTo>
                <a:lnTo>
                  <a:pt x="276815" y="557529"/>
                </a:lnTo>
                <a:lnTo>
                  <a:pt x="280530" y="552450"/>
                </a:lnTo>
                <a:lnTo>
                  <a:pt x="293279" y="552450"/>
                </a:lnTo>
                <a:lnTo>
                  <a:pt x="293649" y="553720"/>
                </a:lnTo>
                <a:lnTo>
                  <a:pt x="293738" y="554989"/>
                </a:lnTo>
                <a:lnTo>
                  <a:pt x="300304" y="554989"/>
                </a:lnTo>
                <a:lnTo>
                  <a:pt x="300432" y="556260"/>
                </a:lnTo>
                <a:lnTo>
                  <a:pt x="305655" y="556260"/>
                </a:lnTo>
                <a:lnTo>
                  <a:pt x="303352" y="558800"/>
                </a:lnTo>
                <a:lnTo>
                  <a:pt x="306185" y="563879"/>
                </a:lnTo>
                <a:lnTo>
                  <a:pt x="307626" y="563879"/>
                </a:lnTo>
                <a:lnTo>
                  <a:pt x="305329" y="566420"/>
                </a:lnTo>
                <a:lnTo>
                  <a:pt x="283375" y="566420"/>
                </a:lnTo>
                <a:lnTo>
                  <a:pt x="282827" y="567689"/>
                </a:lnTo>
                <a:lnTo>
                  <a:pt x="282943" y="568960"/>
                </a:lnTo>
                <a:lnTo>
                  <a:pt x="303032" y="568960"/>
                </a:lnTo>
                <a:lnTo>
                  <a:pt x="301884" y="570229"/>
                </a:lnTo>
                <a:lnTo>
                  <a:pt x="288925" y="570229"/>
                </a:lnTo>
                <a:lnTo>
                  <a:pt x="288798" y="571500"/>
                </a:lnTo>
                <a:lnTo>
                  <a:pt x="300736" y="571500"/>
                </a:lnTo>
                <a:lnTo>
                  <a:pt x="297173" y="575310"/>
                </a:lnTo>
                <a:lnTo>
                  <a:pt x="284264" y="575310"/>
                </a:lnTo>
                <a:lnTo>
                  <a:pt x="283921" y="576579"/>
                </a:lnTo>
                <a:lnTo>
                  <a:pt x="284822" y="577850"/>
                </a:lnTo>
                <a:lnTo>
                  <a:pt x="285661" y="577850"/>
                </a:lnTo>
                <a:lnTo>
                  <a:pt x="286372" y="578978"/>
                </a:lnTo>
                <a:lnTo>
                  <a:pt x="286423" y="579120"/>
                </a:lnTo>
                <a:lnTo>
                  <a:pt x="265163" y="579120"/>
                </a:lnTo>
                <a:lnTo>
                  <a:pt x="257657" y="586739"/>
                </a:lnTo>
                <a:lnTo>
                  <a:pt x="264820" y="588010"/>
                </a:lnTo>
                <a:lnTo>
                  <a:pt x="282757" y="588010"/>
                </a:lnTo>
                <a:lnTo>
                  <a:pt x="281698" y="590550"/>
                </a:lnTo>
                <a:lnTo>
                  <a:pt x="275880" y="591820"/>
                </a:lnTo>
                <a:lnTo>
                  <a:pt x="265811" y="591820"/>
                </a:lnTo>
                <a:lnTo>
                  <a:pt x="265176" y="593089"/>
                </a:lnTo>
                <a:lnTo>
                  <a:pt x="265455" y="593089"/>
                </a:lnTo>
                <a:lnTo>
                  <a:pt x="265582" y="594360"/>
                </a:lnTo>
                <a:lnTo>
                  <a:pt x="274154" y="594360"/>
                </a:lnTo>
                <a:lnTo>
                  <a:pt x="270433" y="598170"/>
                </a:lnTo>
                <a:lnTo>
                  <a:pt x="269496" y="599439"/>
                </a:lnTo>
                <a:lnTo>
                  <a:pt x="251040" y="599439"/>
                </a:lnTo>
                <a:lnTo>
                  <a:pt x="242658" y="603250"/>
                </a:lnTo>
                <a:lnTo>
                  <a:pt x="239763" y="608329"/>
                </a:lnTo>
                <a:lnTo>
                  <a:pt x="242989" y="610870"/>
                </a:lnTo>
                <a:lnTo>
                  <a:pt x="224726" y="610870"/>
                </a:lnTo>
                <a:lnTo>
                  <a:pt x="223024" y="612139"/>
                </a:lnTo>
                <a:lnTo>
                  <a:pt x="224040" y="618489"/>
                </a:lnTo>
                <a:lnTo>
                  <a:pt x="223050" y="618489"/>
                </a:lnTo>
                <a:lnTo>
                  <a:pt x="219735" y="621029"/>
                </a:lnTo>
                <a:lnTo>
                  <a:pt x="215963" y="624839"/>
                </a:lnTo>
                <a:lnTo>
                  <a:pt x="217297" y="628650"/>
                </a:lnTo>
                <a:lnTo>
                  <a:pt x="211302" y="628650"/>
                </a:lnTo>
                <a:lnTo>
                  <a:pt x="210248" y="629920"/>
                </a:lnTo>
                <a:lnTo>
                  <a:pt x="208545" y="631189"/>
                </a:lnTo>
                <a:lnTo>
                  <a:pt x="207100" y="632460"/>
                </a:lnTo>
                <a:lnTo>
                  <a:pt x="209486" y="635000"/>
                </a:lnTo>
                <a:lnTo>
                  <a:pt x="232136" y="635000"/>
                </a:lnTo>
                <a:lnTo>
                  <a:pt x="229336" y="636270"/>
                </a:lnTo>
                <a:lnTo>
                  <a:pt x="223699" y="641350"/>
                </a:lnTo>
                <a:lnTo>
                  <a:pt x="211123" y="641350"/>
                </a:lnTo>
                <a:lnTo>
                  <a:pt x="210350" y="642620"/>
                </a:lnTo>
                <a:lnTo>
                  <a:pt x="222262" y="642620"/>
                </a:lnTo>
                <a:lnTo>
                  <a:pt x="217387" y="648970"/>
                </a:lnTo>
                <a:lnTo>
                  <a:pt x="216170" y="650239"/>
                </a:lnTo>
                <a:lnTo>
                  <a:pt x="200507" y="650239"/>
                </a:lnTo>
                <a:lnTo>
                  <a:pt x="200088" y="651510"/>
                </a:lnTo>
                <a:lnTo>
                  <a:pt x="199478" y="651510"/>
                </a:lnTo>
                <a:lnTo>
                  <a:pt x="200202" y="652779"/>
                </a:lnTo>
                <a:lnTo>
                  <a:pt x="213734" y="652779"/>
                </a:lnTo>
                <a:lnTo>
                  <a:pt x="211299" y="655320"/>
                </a:lnTo>
                <a:lnTo>
                  <a:pt x="207438" y="659129"/>
                </a:lnTo>
                <a:close/>
              </a:path>
              <a:path w="1075055" h="1045209">
                <a:moveTo>
                  <a:pt x="551839" y="561339"/>
                </a:moveTo>
                <a:lnTo>
                  <a:pt x="548678" y="556260"/>
                </a:lnTo>
                <a:lnTo>
                  <a:pt x="557696" y="556260"/>
                </a:lnTo>
                <a:lnTo>
                  <a:pt x="557670" y="558800"/>
                </a:lnTo>
                <a:lnTo>
                  <a:pt x="551839" y="561339"/>
                </a:lnTo>
                <a:close/>
              </a:path>
              <a:path w="1075055" h="1045209">
                <a:moveTo>
                  <a:pt x="417752" y="561339"/>
                </a:moveTo>
                <a:lnTo>
                  <a:pt x="401180" y="561339"/>
                </a:lnTo>
                <a:lnTo>
                  <a:pt x="401078" y="560070"/>
                </a:lnTo>
                <a:lnTo>
                  <a:pt x="418908" y="560070"/>
                </a:lnTo>
                <a:lnTo>
                  <a:pt x="417752" y="561339"/>
                </a:lnTo>
                <a:close/>
              </a:path>
              <a:path w="1075055" h="1045209">
                <a:moveTo>
                  <a:pt x="307626" y="563879"/>
                </a:moveTo>
                <a:lnTo>
                  <a:pt x="306185" y="563879"/>
                </a:lnTo>
                <a:lnTo>
                  <a:pt x="308775" y="562610"/>
                </a:lnTo>
                <a:lnTo>
                  <a:pt x="307626" y="563879"/>
                </a:lnTo>
                <a:close/>
              </a:path>
              <a:path w="1075055" h="1045209">
                <a:moveTo>
                  <a:pt x="706534" y="570229"/>
                </a:moveTo>
                <a:lnTo>
                  <a:pt x="688506" y="570229"/>
                </a:lnTo>
                <a:lnTo>
                  <a:pt x="691896" y="568960"/>
                </a:lnTo>
                <a:lnTo>
                  <a:pt x="692544" y="567689"/>
                </a:lnTo>
                <a:lnTo>
                  <a:pt x="693329" y="566420"/>
                </a:lnTo>
                <a:lnTo>
                  <a:pt x="693762" y="565150"/>
                </a:lnTo>
                <a:lnTo>
                  <a:pt x="693166" y="563879"/>
                </a:lnTo>
                <a:lnTo>
                  <a:pt x="712975" y="563879"/>
                </a:lnTo>
                <a:lnTo>
                  <a:pt x="707727" y="568960"/>
                </a:lnTo>
                <a:lnTo>
                  <a:pt x="706534" y="570229"/>
                </a:lnTo>
                <a:close/>
              </a:path>
              <a:path w="1075055" h="1045209">
                <a:moveTo>
                  <a:pt x="303032" y="568960"/>
                </a:moveTo>
                <a:lnTo>
                  <a:pt x="284226" y="568960"/>
                </a:lnTo>
                <a:lnTo>
                  <a:pt x="283984" y="567689"/>
                </a:lnTo>
                <a:lnTo>
                  <a:pt x="283794" y="567689"/>
                </a:lnTo>
                <a:lnTo>
                  <a:pt x="283375" y="566420"/>
                </a:lnTo>
                <a:lnTo>
                  <a:pt x="305329" y="566420"/>
                </a:lnTo>
                <a:lnTo>
                  <a:pt x="303032" y="568960"/>
                </a:lnTo>
                <a:close/>
              </a:path>
              <a:path w="1075055" h="1045209">
                <a:moveTo>
                  <a:pt x="300736" y="571500"/>
                </a:moveTo>
                <a:lnTo>
                  <a:pt x="291071" y="571500"/>
                </a:lnTo>
                <a:lnTo>
                  <a:pt x="291034" y="570229"/>
                </a:lnTo>
                <a:lnTo>
                  <a:pt x="301884" y="570229"/>
                </a:lnTo>
                <a:lnTo>
                  <a:pt x="300736" y="571500"/>
                </a:lnTo>
                <a:close/>
              </a:path>
              <a:path w="1075055" h="1045209">
                <a:moveTo>
                  <a:pt x="290322" y="582929"/>
                </a:moveTo>
                <a:lnTo>
                  <a:pt x="288911" y="581660"/>
                </a:lnTo>
                <a:lnTo>
                  <a:pt x="286640" y="579243"/>
                </a:lnTo>
                <a:lnTo>
                  <a:pt x="286461" y="579120"/>
                </a:lnTo>
                <a:lnTo>
                  <a:pt x="286372" y="578978"/>
                </a:lnTo>
                <a:lnTo>
                  <a:pt x="285965" y="577850"/>
                </a:lnTo>
                <a:lnTo>
                  <a:pt x="285559" y="576579"/>
                </a:lnTo>
                <a:lnTo>
                  <a:pt x="284937" y="575310"/>
                </a:lnTo>
                <a:lnTo>
                  <a:pt x="297173" y="575310"/>
                </a:lnTo>
                <a:lnTo>
                  <a:pt x="295986" y="576579"/>
                </a:lnTo>
                <a:lnTo>
                  <a:pt x="290322" y="582929"/>
                </a:lnTo>
                <a:close/>
              </a:path>
              <a:path w="1075055" h="1045209">
                <a:moveTo>
                  <a:pt x="402793" y="576579"/>
                </a:moveTo>
                <a:lnTo>
                  <a:pt x="394221" y="575310"/>
                </a:lnTo>
                <a:lnTo>
                  <a:pt x="403270" y="575310"/>
                </a:lnTo>
                <a:lnTo>
                  <a:pt x="402793" y="576579"/>
                </a:lnTo>
                <a:close/>
              </a:path>
              <a:path w="1075055" h="1045209">
                <a:moveTo>
                  <a:pt x="392874" y="580389"/>
                </a:moveTo>
                <a:lnTo>
                  <a:pt x="384746" y="580389"/>
                </a:lnTo>
                <a:lnTo>
                  <a:pt x="384479" y="579120"/>
                </a:lnTo>
                <a:lnTo>
                  <a:pt x="384263" y="579120"/>
                </a:lnTo>
                <a:lnTo>
                  <a:pt x="383882" y="577850"/>
                </a:lnTo>
                <a:lnTo>
                  <a:pt x="393548" y="577850"/>
                </a:lnTo>
                <a:lnTo>
                  <a:pt x="392874" y="580389"/>
                </a:lnTo>
                <a:close/>
              </a:path>
              <a:path w="1075055" h="1045209">
                <a:moveTo>
                  <a:pt x="282757" y="588010"/>
                </a:moveTo>
                <a:lnTo>
                  <a:pt x="264820" y="588010"/>
                </a:lnTo>
                <a:lnTo>
                  <a:pt x="265823" y="586739"/>
                </a:lnTo>
                <a:lnTo>
                  <a:pt x="265163" y="579120"/>
                </a:lnTo>
                <a:lnTo>
                  <a:pt x="277647" y="579120"/>
                </a:lnTo>
                <a:lnTo>
                  <a:pt x="272173" y="586739"/>
                </a:lnTo>
                <a:lnTo>
                  <a:pt x="283286" y="586739"/>
                </a:lnTo>
                <a:lnTo>
                  <a:pt x="282757" y="588010"/>
                </a:lnTo>
                <a:close/>
              </a:path>
              <a:path w="1075055" h="1045209">
                <a:moveTo>
                  <a:pt x="283286" y="586739"/>
                </a:moveTo>
                <a:lnTo>
                  <a:pt x="272173" y="586739"/>
                </a:lnTo>
                <a:lnTo>
                  <a:pt x="279895" y="584200"/>
                </a:lnTo>
                <a:lnTo>
                  <a:pt x="279222" y="582929"/>
                </a:lnTo>
                <a:lnTo>
                  <a:pt x="277647" y="579120"/>
                </a:lnTo>
                <a:lnTo>
                  <a:pt x="286524" y="579120"/>
                </a:lnTo>
                <a:lnTo>
                  <a:pt x="285838" y="580389"/>
                </a:lnTo>
                <a:lnTo>
                  <a:pt x="284391" y="581660"/>
                </a:lnTo>
                <a:lnTo>
                  <a:pt x="283286" y="586739"/>
                </a:lnTo>
                <a:close/>
              </a:path>
              <a:path w="1075055" h="1045209">
                <a:moveTo>
                  <a:pt x="690981" y="585470"/>
                </a:moveTo>
                <a:lnTo>
                  <a:pt x="688047" y="584200"/>
                </a:lnTo>
                <a:lnTo>
                  <a:pt x="692270" y="584200"/>
                </a:lnTo>
                <a:lnTo>
                  <a:pt x="690981" y="585470"/>
                </a:lnTo>
                <a:close/>
              </a:path>
              <a:path w="1075055" h="1045209">
                <a:moveTo>
                  <a:pt x="254577" y="716279"/>
                </a:moveTo>
                <a:lnTo>
                  <a:pt x="244221" y="716279"/>
                </a:lnTo>
                <a:lnTo>
                  <a:pt x="248589" y="709929"/>
                </a:lnTo>
                <a:lnTo>
                  <a:pt x="252463" y="703579"/>
                </a:lnTo>
                <a:lnTo>
                  <a:pt x="260642" y="699770"/>
                </a:lnTo>
                <a:lnTo>
                  <a:pt x="261061" y="698500"/>
                </a:lnTo>
                <a:lnTo>
                  <a:pt x="264046" y="694689"/>
                </a:lnTo>
                <a:lnTo>
                  <a:pt x="265747" y="690879"/>
                </a:lnTo>
                <a:lnTo>
                  <a:pt x="273659" y="688339"/>
                </a:lnTo>
                <a:lnTo>
                  <a:pt x="275983" y="683260"/>
                </a:lnTo>
                <a:lnTo>
                  <a:pt x="280136" y="674370"/>
                </a:lnTo>
                <a:lnTo>
                  <a:pt x="283400" y="671829"/>
                </a:lnTo>
                <a:lnTo>
                  <a:pt x="292465" y="661670"/>
                </a:lnTo>
                <a:lnTo>
                  <a:pt x="298082" y="656589"/>
                </a:lnTo>
                <a:lnTo>
                  <a:pt x="309295" y="643889"/>
                </a:lnTo>
                <a:lnTo>
                  <a:pt x="312356" y="641350"/>
                </a:lnTo>
                <a:lnTo>
                  <a:pt x="315174" y="637539"/>
                </a:lnTo>
                <a:lnTo>
                  <a:pt x="321614" y="635000"/>
                </a:lnTo>
                <a:lnTo>
                  <a:pt x="322578" y="631189"/>
                </a:lnTo>
                <a:lnTo>
                  <a:pt x="324575" y="629920"/>
                </a:lnTo>
                <a:lnTo>
                  <a:pt x="329670" y="624839"/>
                </a:lnTo>
                <a:lnTo>
                  <a:pt x="334389" y="619760"/>
                </a:lnTo>
                <a:lnTo>
                  <a:pt x="338906" y="613410"/>
                </a:lnTo>
                <a:lnTo>
                  <a:pt x="346735" y="604520"/>
                </a:lnTo>
                <a:lnTo>
                  <a:pt x="351447" y="601979"/>
                </a:lnTo>
                <a:lnTo>
                  <a:pt x="358063" y="594360"/>
                </a:lnTo>
                <a:lnTo>
                  <a:pt x="360934" y="590550"/>
                </a:lnTo>
                <a:lnTo>
                  <a:pt x="365594" y="588010"/>
                </a:lnTo>
                <a:lnTo>
                  <a:pt x="390867" y="588010"/>
                </a:lnTo>
                <a:lnTo>
                  <a:pt x="387858" y="591820"/>
                </a:lnTo>
                <a:lnTo>
                  <a:pt x="383717" y="591820"/>
                </a:lnTo>
                <a:lnTo>
                  <a:pt x="377583" y="594360"/>
                </a:lnTo>
                <a:lnTo>
                  <a:pt x="366014" y="594360"/>
                </a:lnTo>
                <a:lnTo>
                  <a:pt x="364566" y="595629"/>
                </a:lnTo>
                <a:lnTo>
                  <a:pt x="362839" y="595629"/>
                </a:lnTo>
                <a:lnTo>
                  <a:pt x="363081" y="596431"/>
                </a:lnTo>
                <a:lnTo>
                  <a:pt x="363118" y="596900"/>
                </a:lnTo>
                <a:lnTo>
                  <a:pt x="362559" y="596900"/>
                </a:lnTo>
                <a:lnTo>
                  <a:pt x="360337" y="598170"/>
                </a:lnTo>
                <a:lnTo>
                  <a:pt x="358267" y="599439"/>
                </a:lnTo>
                <a:lnTo>
                  <a:pt x="355231" y="601979"/>
                </a:lnTo>
                <a:lnTo>
                  <a:pt x="371518" y="601979"/>
                </a:lnTo>
                <a:lnTo>
                  <a:pt x="370154" y="607060"/>
                </a:lnTo>
                <a:lnTo>
                  <a:pt x="369138" y="608329"/>
                </a:lnTo>
                <a:lnTo>
                  <a:pt x="368147" y="608329"/>
                </a:lnTo>
                <a:lnTo>
                  <a:pt x="359968" y="609600"/>
                </a:lnTo>
                <a:lnTo>
                  <a:pt x="355104" y="613410"/>
                </a:lnTo>
                <a:lnTo>
                  <a:pt x="353085" y="626110"/>
                </a:lnTo>
                <a:lnTo>
                  <a:pt x="351339" y="627379"/>
                </a:lnTo>
                <a:lnTo>
                  <a:pt x="343091" y="627379"/>
                </a:lnTo>
                <a:lnTo>
                  <a:pt x="339647" y="629920"/>
                </a:lnTo>
                <a:lnTo>
                  <a:pt x="347967" y="629920"/>
                </a:lnTo>
                <a:lnTo>
                  <a:pt x="346341" y="631189"/>
                </a:lnTo>
                <a:lnTo>
                  <a:pt x="342430" y="635000"/>
                </a:lnTo>
                <a:lnTo>
                  <a:pt x="327164" y="635000"/>
                </a:lnTo>
                <a:lnTo>
                  <a:pt x="326556" y="636270"/>
                </a:lnTo>
                <a:lnTo>
                  <a:pt x="326199" y="637539"/>
                </a:lnTo>
                <a:lnTo>
                  <a:pt x="325742" y="638810"/>
                </a:lnTo>
                <a:lnTo>
                  <a:pt x="337564" y="638810"/>
                </a:lnTo>
                <a:lnTo>
                  <a:pt x="335784" y="640079"/>
                </a:lnTo>
                <a:lnTo>
                  <a:pt x="330628" y="645160"/>
                </a:lnTo>
                <a:lnTo>
                  <a:pt x="325970" y="650239"/>
                </a:lnTo>
                <a:lnTo>
                  <a:pt x="318808" y="650239"/>
                </a:lnTo>
                <a:lnTo>
                  <a:pt x="318160" y="651510"/>
                </a:lnTo>
                <a:lnTo>
                  <a:pt x="317752" y="651510"/>
                </a:lnTo>
                <a:lnTo>
                  <a:pt x="319366" y="654050"/>
                </a:lnTo>
                <a:lnTo>
                  <a:pt x="319182" y="655320"/>
                </a:lnTo>
                <a:lnTo>
                  <a:pt x="307759" y="655320"/>
                </a:lnTo>
                <a:lnTo>
                  <a:pt x="308470" y="656589"/>
                </a:lnTo>
                <a:lnTo>
                  <a:pt x="318998" y="656589"/>
                </a:lnTo>
                <a:lnTo>
                  <a:pt x="311162" y="664210"/>
                </a:lnTo>
                <a:lnTo>
                  <a:pt x="305828" y="670560"/>
                </a:lnTo>
                <a:lnTo>
                  <a:pt x="304419" y="671829"/>
                </a:lnTo>
                <a:lnTo>
                  <a:pt x="290043" y="671829"/>
                </a:lnTo>
                <a:lnTo>
                  <a:pt x="289547" y="673100"/>
                </a:lnTo>
                <a:lnTo>
                  <a:pt x="291312" y="674370"/>
                </a:lnTo>
                <a:lnTo>
                  <a:pt x="294930" y="679450"/>
                </a:lnTo>
                <a:lnTo>
                  <a:pt x="293827" y="680720"/>
                </a:lnTo>
                <a:lnTo>
                  <a:pt x="293255" y="681989"/>
                </a:lnTo>
                <a:lnTo>
                  <a:pt x="288569" y="683260"/>
                </a:lnTo>
                <a:lnTo>
                  <a:pt x="285902" y="685800"/>
                </a:lnTo>
                <a:lnTo>
                  <a:pt x="282282" y="693420"/>
                </a:lnTo>
                <a:lnTo>
                  <a:pt x="278295" y="694689"/>
                </a:lnTo>
                <a:lnTo>
                  <a:pt x="273659" y="694689"/>
                </a:lnTo>
                <a:lnTo>
                  <a:pt x="270840" y="702310"/>
                </a:lnTo>
                <a:lnTo>
                  <a:pt x="261874" y="702310"/>
                </a:lnTo>
                <a:lnTo>
                  <a:pt x="261340" y="703579"/>
                </a:lnTo>
                <a:lnTo>
                  <a:pt x="260451" y="703579"/>
                </a:lnTo>
                <a:lnTo>
                  <a:pt x="258635" y="712470"/>
                </a:lnTo>
                <a:lnTo>
                  <a:pt x="254577" y="716279"/>
                </a:lnTo>
                <a:close/>
              </a:path>
              <a:path w="1075055" h="1045209">
                <a:moveTo>
                  <a:pt x="274154" y="594360"/>
                </a:moveTo>
                <a:lnTo>
                  <a:pt x="266509" y="594360"/>
                </a:lnTo>
                <a:lnTo>
                  <a:pt x="266915" y="593089"/>
                </a:lnTo>
                <a:lnTo>
                  <a:pt x="267068" y="593089"/>
                </a:lnTo>
                <a:lnTo>
                  <a:pt x="267282" y="591820"/>
                </a:lnTo>
                <a:lnTo>
                  <a:pt x="275880" y="591820"/>
                </a:lnTo>
                <a:lnTo>
                  <a:pt x="274853" y="593089"/>
                </a:lnTo>
                <a:lnTo>
                  <a:pt x="274154" y="594360"/>
                </a:lnTo>
                <a:close/>
              </a:path>
              <a:path w="1075055" h="1045209">
                <a:moveTo>
                  <a:pt x="365111" y="595629"/>
                </a:moveTo>
                <a:lnTo>
                  <a:pt x="366014" y="594360"/>
                </a:lnTo>
                <a:lnTo>
                  <a:pt x="366356" y="594360"/>
                </a:lnTo>
                <a:lnTo>
                  <a:pt x="365111" y="595629"/>
                </a:lnTo>
                <a:close/>
              </a:path>
              <a:path w="1075055" h="1045209">
                <a:moveTo>
                  <a:pt x="376926" y="598170"/>
                </a:moveTo>
                <a:lnTo>
                  <a:pt x="366014" y="598170"/>
                </a:lnTo>
                <a:lnTo>
                  <a:pt x="367106" y="596827"/>
                </a:lnTo>
                <a:lnTo>
                  <a:pt x="367955" y="595629"/>
                </a:lnTo>
                <a:lnTo>
                  <a:pt x="366522" y="595629"/>
                </a:lnTo>
                <a:lnTo>
                  <a:pt x="366356" y="594360"/>
                </a:lnTo>
                <a:lnTo>
                  <a:pt x="377583" y="594360"/>
                </a:lnTo>
                <a:lnTo>
                  <a:pt x="376926" y="598170"/>
                </a:lnTo>
                <a:close/>
              </a:path>
              <a:path w="1075055" h="1045209">
                <a:moveTo>
                  <a:pt x="363652" y="596431"/>
                </a:moveTo>
                <a:lnTo>
                  <a:pt x="363207" y="595629"/>
                </a:lnTo>
                <a:lnTo>
                  <a:pt x="364566" y="595629"/>
                </a:lnTo>
                <a:lnTo>
                  <a:pt x="363652" y="596431"/>
                </a:lnTo>
                <a:close/>
              </a:path>
              <a:path w="1075055" h="1045209">
                <a:moveTo>
                  <a:pt x="371518" y="601979"/>
                </a:moveTo>
                <a:lnTo>
                  <a:pt x="364756" y="601979"/>
                </a:lnTo>
                <a:lnTo>
                  <a:pt x="363200" y="596827"/>
                </a:lnTo>
                <a:lnTo>
                  <a:pt x="363652" y="596431"/>
                </a:lnTo>
                <a:lnTo>
                  <a:pt x="364617" y="598170"/>
                </a:lnTo>
                <a:lnTo>
                  <a:pt x="376926" y="598170"/>
                </a:lnTo>
                <a:lnTo>
                  <a:pt x="376707" y="599439"/>
                </a:lnTo>
                <a:lnTo>
                  <a:pt x="372200" y="599439"/>
                </a:lnTo>
                <a:lnTo>
                  <a:pt x="371518" y="601979"/>
                </a:lnTo>
                <a:close/>
              </a:path>
              <a:path w="1075055" h="1045209">
                <a:moveTo>
                  <a:pt x="361670" y="598170"/>
                </a:moveTo>
                <a:lnTo>
                  <a:pt x="362559" y="596900"/>
                </a:lnTo>
                <a:lnTo>
                  <a:pt x="363118" y="596900"/>
                </a:lnTo>
                <a:lnTo>
                  <a:pt x="361670" y="598170"/>
                </a:lnTo>
                <a:close/>
              </a:path>
              <a:path w="1075055" h="1045209">
                <a:moveTo>
                  <a:pt x="255219" y="613410"/>
                </a:moveTo>
                <a:lnTo>
                  <a:pt x="246708" y="613410"/>
                </a:lnTo>
                <a:lnTo>
                  <a:pt x="253428" y="609600"/>
                </a:lnTo>
                <a:lnTo>
                  <a:pt x="252514" y="604520"/>
                </a:lnTo>
                <a:lnTo>
                  <a:pt x="251040" y="599439"/>
                </a:lnTo>
                <a:lnTo>
                  <a:pt x="269496" y="599439"/>
                </a:lnTo>
                <a:lnTo>
                  <a:pt x="268559" y="600710"/>
                </a:lnTo>
                <a:lnTo>
                  <a:pt x="260832" y="600710"/>
                </a:lnTo>
                <a:lnTo>
                  <a:pt x="258127" y="601979"/>
                </a:lnTo>
                <a:lnTo>
                  <a:pt x="258445" y="603250"/>
                </a:lnTo>
                <a:lnTo>
                  <a:pt x="258610" y="603250"/>
                </a:lnTo>
                <a:lnTo>
                  <a:pt x="259130" y="604520"/>
                </a:lnTo>
                <a:lnTo>
                  <a:pt x="264277" y="604520"/>
                </a:lnTo>
                <a:lnTo>
                  <a:pt x="259461" y="607060"/>
                </a:lnTo>
                <a:lnTo>
                  <a:pt x="258560" y="608329"/>
                </a:lnTo>
                <a:lnTo>
                  <a:pt x="256233" y="610870"/>
                </a:lnTo>
                <a:lnTo>
                  <a:pt x="255219" y="613410"/>
                </a:lnTo>
                <a:close/>
              </a:path>
              <a:path w="1075055" h="1045209">
                <a:moveTo>
                  <a:pt x="264277" y="604520"/>
                </a:moveTo>
                <a:lnTo>
                  <a:pt x="259487" y="604520"/>
                </a:lnTo>
                <a:lnTo>
                  <a:pt x="260362" y="603250"/>
                </a:lnTo>
                <a:lnTo>
                  <a:pt x="261010" y="603250"/>
                </a:lnTo>
                <a:lnTo>
                  <a:pt x="260832" y="600710"/>
                </a:lnTo>
                <a:lnTo>
                  <a:pt x="268559" y="600710"/>
                </a:lnTo>
                <a:lnTo>
                  <a:pt x="266686" y="603250"/>
                </a:lnTo>
                <a:lnTo>
                  <a:pt x="264277" y="604520"/>
                </a:lnTo>
                <a:close/>
              </a:path>
              <a:path w="1075055" h="1045209">
                <a:moveTo>
                  <a:pt x="236029" y="632460"/>
                </a:moveTo>
                <a:lnTo>
                  <a:pt x="222783" y="632460"/>
                </a:lnTo>
                <a:lnTo>
                  <a:pt x="225120" y="631189"/>
                </a:lnTo>
                <a:lnTo>
                  <a:pt x="227063" y="627379"/>
                </a:lnTo>
                <a:lnTo>
                  <a:pt x="226720" y="627379"/>
                </a:lnTo>
                <a:lnTo>
                  <a:pt x="227304" y="626110"/>
                </a:lnTo>
                <a:lnTo>
                  <a:pt x="228371" y="624839"/>
                </a:lnTo>
                <a:lnTo>
                  <a:pt x="223368" y="619760"/>
                </a:lnTo>
                <a:lnTo>
                  <a:pt x="229576" y="619760"/>
                </a:lnTo>
                <a:lnTo>
                  <a:pt x="229831" y="614679"/>
                </a:lnTo>
                <a:lnTo>
                  <a:pt x="232575" y="612139"/>
                </a:lnTo>
                <a:lnTo>
                  <a:pt x="224726" y="610870"/>
                </a:lnTo>
                <a:lnTo>
                  <a:pt x="242989" y="610870"/>
                </a:lnTo>
                <a:lnTo>
                  <a:pt x="243979" y="605789"/>
                </a:lnTo>
                <a:lnTo>
                  <a:pt x="246557" y="605789"/>
                </a:lnTo>
                <a:lnTo>
                  <a:pt x="250367" y="608329"/>
                </a:lnTo>
                <a:lnTo>
                  <a:pt x="243649" y="610870"/>
                </a:lnTo>
                <a:lnTo>
                  <a:pt x="246708" y="613410"/>
                </a:lnTo>
                <a:lnTo>
                  <a:pt x="255219" y="613410"/>
                </a:lnTo>
                <a:lnTo>
                  <a:pt x="253720" y="614679"/>
                </a:lnTo>
                <a:lnTo>
                  <a:pt x="248526" y="618489"/>
                </a:lnTo>
                <a:lnTo>
                  <a:pt x="244897" y="622300"/>
                </a:lnTo>
                <a:lnTo>
                  <a:pt x="235254" y="622300"/>
                </a:lnTo>
                <a:lnTo>
                  <a:pt x="234936" y="623570"/>
                </a:lnTo>
                <a:lnTo>
                  <a:pt x="243687" y="623570"/>
                </a:lnTo>
                <a:lnTo>
                  <a:pt x="236029" y="632460"/>
                </a:lnTo>
                <a:close/>
              </a:path>
              <a:path w="1075055" h="1045209">
                <a:moveTo>
                  <a:pt x="501305" y="612139"/>
                </a:moveTo>
                <a:lnTo>
                  <a:pt x="485430" y="612139"/>
                </a:lnTo>
                <a:lnTo>
                  <a:pt x="485306" y="610870"/>
                </a:lnTo>
                <a:lnTo>
                  <a:pt x="502874" y="610870"/>
                </a:lnTo>
                <a:lnTo>
                  <a:pt x="501305" y="612139"/>
                </a:lnTo>
                <a:close/>
              </a:path>
              <a:path w="1075055" h="1045209">
                <a:moveTo>
                  <a:pt x="223368" y="619760"/>
                </a:moveTo>
                <a:lnTo>
                  <a:pt x="223050" y="618489"/>
                </a:lnTo>
                <a:lnTo>
                  <a:pt x="223368" y="619760"/>
                </a:lnTo>
                <a:close/>
              </a:path>
              <a:path w="1075055" h="1045209">
                <a:moveTo>
                  <a:pt x="229576" y="619760"/>
                </a:moveTo>
                <a:lnTo>
                  <a:pt x="223380" y="619760"/>
                </a:lnTo>
                <a:lnTo>
                  <a:pt x="224002" y="618489"/>
                </a:lnTo>
                <a:lnTo>
                  <a:pt x="224295" y="618489"/>
                </a:lnTo>
                <a:lnTo>
                  <a:pt x="229576" y="619760"/>
                </a:lnTo>
                <a:close/>
              </a:path>
              <a:path w="1075055" h="1045209">
                <a:moveTo>
                  <a:pt x="243687" y="623570"/>
                </a:moveTo>
                <a:lnTo>
                  <a:pt x="235254" y="623570"/>
                </a:lnTo>
                <a:lnTo>
                  <a:pt x="235902" y="622300"/>
                </a:lnTo>
                <a:lnTo>
                  <a:pt x="244897" y="622300"/>
                </a:lnTo>
                <a:lnTo>
                  <a:pt x="243687" y="623570"/>
                </a:lnTo>
                <a:close/>
              </a:path>
              <a:path w="1075055" h="1045209">
                <a:moveTo>
                  <a:pt x="541435" y="695524"/>
                </a:moveTo>
                <a:lnTo>
                  <a:pt x="542289" y="690879"/>
                </a:lnTo>
                <a:lnTo>
                  <a:pt x="545634" y="685800"/>
                </a:lnTo>
                <a:lnTo>
                  <a:pt x="550921" y="680720"/>
                </a:lnTo>
                <a:lnTo>
                  <a:pt x="557911" y="678179"/>
                </a:lnTo>
                <a:lnTo>
                  <a:pt x="559727" y="674370"/>
                </a:lnTo>
                <a:lnTo>
                  <a:pt x="566329" y="674370"/>
                </a:lnTo>
                <a:lnTo>
                  <a:pt x="566051" y="666750"/>
                </a:lnTo>
                <a:lnTo>
                  <a:pt x="568198" y="665479"/>
                </a:lnTo>
                <a:lnTo>
                  <a:pt x="574230" y="660400"/>
                </a:lnTo>
                <a:lnTo>
                  <a:pt x="578840" y="656589"/>
                </a:lnTo>
                <a:lnTo>
                  <a:pt x="586879" y="647700"/>
                </a:lnTo>
                <a:lnTo>
                  <a:pt x="591477" y="643889"/>
                </a:lnTo>
                <a:lnTo>
                  <a:pt x="595565" y="637539"/>
                </a:lnTo>
                <a:lnTo>
                  <a:pt x="597179" y="637539"/>
                </a:lnTo>
                <a:lnTo>
                  <a:pt x="603656" y="635000"/>
                </a:lnTo>
                <a:lnTo>
                  <a:pt x="608253" y="632460"/>
                </a:lnTo>
                <a:lnTo>
                  <a:pt x="609879" y="624839"/>
                </a:lnTo>
                <a:lnTo>
                  <a:pt x="650697" y="624839"/>
                </a:lnTo>
                <a:lnTo>
                  <a:pt x="647191" y="629920"/>
                </a:lnTo>
                <a:lnTo>
                  <a:pt x="642848" y="629920"/>
                </a:lnTo>
                <a:lnTo>
                  <a:pt x="639660" y="631189"/>
                </a:lnTo>
                <a:lnTo>
                  <a:pt x="614514" y="631189"/>
                </a:lnTo>
                <a:lnTo>
                  <a:pt x="614578" y="632460"/>
                </a:lnTo>
                <a:lnTo>
                  <a:pt x="638581" y="632460"/>
                </a:lnTo>
                <a:lnTo>
                  <a:pt x="637184" y="635000"/>
                </a:lnTo>
                <a:lnTo>
                  <a:pt x="636155" y="637539"/>
                </a:lnTo>
                <a:lnTo>
                  <a:pt x="634163" y="640079"/>
                </a:lnTo>
                <a:lnTo>
                  <a:pt x="609131" y="640079"/>
                </a:lnTo>
                <a:lnTo>
                  <a:pt x="609092" y="641350"/>
                </a:lnTo>
                <a:lnTo>
                  <a:pt x="633167" y="641350"/>
                </a:lnTo>
                <a:lnTo>
                  <a:pt x="632171" y="642620"/>
                </a:lnTo>
                <a:lnTo>
                  <a:pt x="621385" y="642620"/>
                </a:lnTo>
                <a:lnTo>
                  <a:pt x="621220" y="643889"/>
                </a:lnTo>
                <a:lnTo>
                  <a:pt x="630887" y="643889"/>
                </a:lnTo>
                <a:lnTo>
                  <a:pt x="627035" y="647700"/>
                </a:lnTo>
                <a:lnTo>
                  <a:pt x="621744" y="651510"/>
                </a:lnTo>
                <a:lnTo>
                  <a:pt x="617296" y="656589"/>
                </a:lnTo>
                <a:lnTo>
                  <a:pt x="616926" y="657860"/>
                </a:lnTo>
                <a:lnTo>
                  <a:pt x="615899" y="657860"/>
                </a:lnTo>
                <a:lnTo>
                  <a:pt x="613079" y="659129"/>
                </a:lnTo>
                <a:lnTo>
                  <a:pt x="609358" y="659129"/>
                </a:lnTo>
                <a:lnTo>
                  <a:pt x="609655" y="662939"/>
                </a:lnTo>
                <a:lnTo>
                  <a:pt x="577799" y="662939"/>
                </a:lnTo>
                <a:lnTo>
                  <a:pt x="578751" y="666750"/>
                </a:lnTo>
                <a:lnTo>
                  <a:pt x="604964" y="666750"/>
                </a:lnTo>
                <a:lnTo>
                  <a:pt x="604850" y="669289"/>
                </a:lnTo>
                <a:lnTo>
                  <a:pt x="603580" y="671829"/>
                </a:lnTo>
                <a:lnTo>
                  <a:pt x="597014" y="675639"/>
                </a:lnTo>
                <a:lnTo>
                  <a:pt x="594017" y="680720"/>
                </a:lnTo>
                <a:lnTo>
                  <a:pt x="588581" y="685800"/>
                </a:lnTo>
                <a:lnTo>
                  <a:pt x="587641" y="688339"/>
                </a:lnTo>
                <a:lnTo>
                  <a:pt x="580556" y="692150"/>
                </a:lnTo>
                <a:lnTo>
                  <a:pt x="579417" y="693420"/>
                </a:lnTo>
                <a:lnTo>
                  <a:pt x="542950" y="693420"/>
                </a:lnTo>
                <a:lnTo>
                  <a:pt x="541435" y="695524"/>
                </a:lnTo>
                <a:close/>
              </a:path>
              <a:path w="1075055" h="1045209">
                <a:moveTo>
                  <a:pt x="347967" y="629920"/>
                </a:moveTo>
                <a:lnTo>
                  <a:pt x="341401" y="629920"/>
                </a:lnTo>
                <a:lnTo>
                  <a:pt x="343688" y="627379"/>
                </a:lnTo>
                <a:lnTo>
                  <a:pt x="351339" y="627379"/>
                </a:lnTo>
                <a:lnTo>
                  <a:pt x="349592" y="628650"/>
                </a:lnTo>
                <a:lnTo>
                  <a:pt x="347967" y="629920"/>
                </a:lnTo>
                <a:close/>
              </a:path>
              <a:path w="1075055" h="1045209">
                <a:moveTo>
                  <a:pt x="442887" y="647700"/>
                </a:moveTo>
                <a:lnTo>
                  <a:pt x="435991" y="647700"/>
                </a:lnTo>
                <a:lnTo>
                  <a:pt x="437007" y="637539"/>
                </a:lnTo>
                <a:lnTo>
                  <a:pt x="440639" y="629920"/>
                </a:lnTo>
                <a:lnTo>
                  <a:pt x="476872" y="629920"/>
                </a:lnTo>
                <a:lnTo>
                  <a:pt x="477812" y="628650"/>
                </a:lnTo>
                <a:lnTo>
                  <a:pt x="475781" y="627379"/>
                </a:lnTo>
                <a:lnTo>
                  <a:pt x="483717" y="627379"/>
                </a:lnTo>
                <a:lnTo>
                  <a:pt x="482600" y="629920"/>
                </a:lnTo>
                <a:lnTo>
                  <a:pt x="478040" y="633729"/>
                </a:lnTo>
                <a:lnTo>
                  <a:pt x="475681" y="636270"/>
                </a:lnTo>
                <a:lnTo>
                  <a:pt x="463931" y="636270"/>
                </a:lnTo>
                <a:lnTo>
                  <a:pt x="463802" y="637539"/>
                </a:lnTo>
                <a:lnTo>
                  <a:pt x="474501" y="637539"/>
                </a:lnTo>
                <a:lnTo>
                  <a:pt x="473321" y="638810"/>
                </a:lnTo>
                <a:lnTo>
                  <a:pt x="468796" y="643889"/>
                </a:lnTo>
                <a:lnTo>
                  <a:pt x="466268" y="646429"/>
                </a:lnTo>
                <a:lnTo>
                  <a:pt x="445528" y="646429"/>
                </a:lnTo>
                <a:lnTo>
                  <a:pt x="442887" y="647700"/>
                </a:lnTo>
                <a:close/>
              </a:path>
              <a:path w="1075055" h="1045209">
                <a:moveTo>
                  <a:pt x="232136" y="635000"/>
                </a:moveTo>
                <a:lnTo>
                  <a:pt x="214440" y="635000"/>
                </a:lnTo>
                <a:lnTo>
                  <a:pt x="214440" y="632460"/>
                </a:lnTo>
                <a:lnTo>
                  <a:pt x="215011" y="631189"/>
                </a:lnTo>
                <a:lnTo>
                  <a:pt x="213638" y="628650"/>
                </a:lnTo>
                <a:lnTo>
                  <a:pt x="217297" y="628650"/>
                </a:lnTo>
                <a:lnTo>
                  <a:pt x="222783" y="632460"/>
                </a:lnTo>
                <a:lnTo>
                  <a:pt x="236029" y="632460"/>
                </a:lnTo>
                <a:lnTo>
                  <a:pt x="234936" y="633729"/>
                </a:lnTo>
                <a:lnTo>
                  <a:pt x="232136" y="635000"/>
                </a:lnTo>
                <a:close/>
              </a:path>
              <a:path w="1075055" h="1045209">
                <a:moveTo>
                  <a:pt x="646315" y="631189"/>
                </a:moveTo>
                <a:lnTo>
                  <a:pt x="642848" y="629920"/>
                </a:lnTo>
                <a:lnTo>
                  <a:pt x="647191" y="629920"/>
                </a:lnTo>
                <a:lnTo>
                  <a:pt x="646315" y="631189"/>
                </a:lnTo>
                <a:close/>
              </a:path>
              <a:path w="1075055" h="1045209">
                <a:moveTo>
                  <a:pt x="638581" y="632460"/>
                </a:moveTo>
                <a:lnTo>
                  <a:pt x="615632" y="632460"/>
                </a:lnTo>
                <a:lnTo>
                  <a:pt x="615492" y="631189"/>
                </a:lnTo>
                <a:lnTo>
                  <a:pt x="639660" y="631189"/>
                </a:lnTo>
                <a:lnTo>
                  <a:pt x="638581" y="632460"/>
                </a:lnTo>
                <a:close/>
              </a:path>
              <a:path w="1075055" h="1045209">
                <a:moveTo>
                  <a:pt x="337564" y="638810"/>
                </a:moveTo>
                <a:lnTo>
                  <a:pt x="327647" y="638810"/>
                </a:lnTo>
                <a:lnTo>
                  <a:pt x="328549" y="637539"/>
                </a:lnTo>
                <a:lnTo>
                  <a:pt x="329018" y="636270"/>
                </a:lnTo>
                <a:lnTo>
                  <a:pt x="329731" y="635000"/>
                </a:lnTo>
                <a:lnTo>
                  <a:pt x="342430" y="635000"/>
                </a:lnTo>
                <a:lnTo>
                  <a:pt x="341126" y="636270"/>
                </a:lnTo>
                <a:lnTo>
                  <a:pt x="337564" y="638810"/>
                </a:lnTo>
                <a:close/>
              </a:path>
              <a:path w="1075055" h="1045209">
                <a:moveTo>
                  <a:pt x="474501" y="637539"/>
                </a:moveTo>
                <a:lnTo>
                  <a:pt x="465950" y="637539"/>
                </a:lnTo>
                <a:lnTo>
                  <a:pt x="465772" y="636270"/>
                </a:lnTo>
                <a:lnTo>
                  <a:pt x="475681" y="636270"/>
                </a:lnTo>
                <a:lnTo>
                  <a:pt x="474501" y="637539"/>
                </a:lnTo>
                <a:close/>
              </a:path>
              <a:path w="1075055" h="1045209">
                <a:moveTo>
                  <a:pt x="633167" y="641350"/>
                </a:moveTo>
                <a:lnTo>
                  <a:pt x="610958" y="641350"/>
                </a:lnTo>
                <a:lnTo>
                  <a:pt x="610985" y="640079"/>
                </a:lnTo>
                <a:lnTo>
                  <a:pt x="634163" y="640079"/>
                </a:lnTo>
                <a:lnTo>
                  <a:pt x="633167" y="641350"/>
                </a:lnTo>
                <a:close/>
              </a:path>
              <a:path w="1075055" h="1045209">
                <a:moveTo>
                  <a:pt x="222262" y="642620"/>
                </a:moveTo>
                <a:lnTo>
                  <a:pt x="212877" y="642620"/>
                </a:lnTo>
                <a:lnTo>
                  <a:pt x="212305" y="641350"/>
                </a:lnTo>
                <a:lnTo>
                  <a:pt x="222554" y="641350"/>
                </a:lnTo>
                <a:lnTo>
                  <a:pt x="222262" y="642620"/>
                </a:lnTo>
                <a:close/>
              </a:path>
              <a:path w="1075055" h="1045209">
                <a:moveTo>
                  <a:pt x="630887" y="643889"/>
                </a:moveTo>
                <a:lnTo>
                  <a:pt x="622350" y="643889"/>
                </a:lnTo>
                <a:lnTo>
                  <a:pt x="622503" y="642620"/>
                </a:lnTo>
                <a:lnTo>
                  <a:pt x="632171" y="642620"/>
                </a:lnTo>
                <a:lnTo>
                  <a:pt x="630887" y="643889"/>
                </a:lnTo>
                <a:close/>
              </a:path>
              <a:path w="1075055" h="1045209">
                <a:moveTo>
                  <a:pt x="372965" y="734060"/>
                </a:moveTo>
                <a:lnTo>
                  <a:pt x="350226" y="734060"/>
                </a:lnTo>
                <a:lnTo>
                  <a:pt x="351713" y="731520"/>
                </a:lnTo>
                <a:lnTo>
                  <a:pt x="352755" y="728979"/>
                </a:lnTo>
                <a:lnTo>
                  <a:pt x="356273" y="726439"/>
                </a:lnTo>
                <a:lnTo>
                  <a:pt x="358813" y="726439"/>
                </a:lnTo>
                <a:lnTo>
                  <a:pt x="360857" y="725170"/>
                </a:lnTo>
                <a:lnTo>
                  <a:pt x="359410" y="716279"/>
                </a:lnTo>
                <a:lnTo>
                  <a:pt x="359473" y="715010"/>
                </a:lnTo>
                <a:lnTo>
                  <a:pt x="369213" y="708660"/>
                </a:lnTo>
                <a:lnTo>
                  <a:pt x="371983" y="706120"/>
                </a:lnTo>
                <a:lnTo>
                  <a:pt x="375323" y="702310"/>
                </a:lnTo>
                <a:lnTo>
                  <a:pt x="376085" y="699770"/>
                </a:lnTo>
                <a:lnTo>
                  <a:pt x="377380" y="699770"/>
                </a:lnTo>
                <a:lnTo>
                  <a:pt x="383133" y="695960"/>
                </a:lnTo>
                <a:lnTo>
                  <a:pt x="387699" y="690879"/>
                </a:lnTo>
                <a:lnTo>
                  <a:pt x="391807" y="685800"/>
                </a:lnTo>
                <a:lnTo>
                  <a:pt x="396189" y="680720"/>
                </a:lnTo>
                <a:lnTo>
                  <a:pt x="398805" y="679450"/>
                </a:lnTo>
                <a:lnTo>
                  <a:pt x="400532" y="675639"/>
                </a:lnTo>
                <a:lnTo>
                  <a:pt x="405714" y="673100"/>
                </a:lnTo>
                <a:lnTo>
                  <a:pt x="406565" y="670560"/>
                </a:lnTo>
                <a:lnTo>
                  <a:pt x="412165" y="664210"/>
                </a:lnTo>
                <a:lnTo>
                  <a:pt x="416496" y="660400"/>
                </a:lnTo>
                <a:lnTo>
                  <a:pt x="421398" y="655320"/>
                </a:lnTo>
                <a:lnTo>
                  <a:pt x="422897" y="655320"/>
                </a:lnTo>
                <a:lnTo>
                  <a:pt x="424967" y="647700"/>
                </a:lnTo>
                <a:lnTo>
                  <a:pt x="429666" y="646429"/>
                </a:lnTo>
                <a:lnTo>
                  <a:pt x="435991" y="647700"/>
                </a:lnTo>
                <a:lnTo>
                  <a:pt x="443228" y="647700"/>
                </a:lnTo>
                <a:lnTo>
                  <a:pt x="443434" y="648970"/>
                </a:lnTo>
                <a:lnTo>
                  <a:pt x="444500" y="650239"/>
                </a:lnTo>
                <a:lnTo>
                  <a:pt x="461636" y="650239"/>
                </a:lnTo>
                <a:lnTo>
                  <a:pt x="457428" y="652779"/>
                </a:lnTo>
                <a:lnTo>
                  <a:pt x="455955" y="652779"/>
                </a:lnTo>
                <a:lnTo>
                  <a:pt x="454596" y="654050"/>
                </a:lnTo>
                <a:lnTo>
                  <a:pt x="449834" y="659129"/>
                </a:lnTo>
                <a:lnTo>
                  <a:pt x="447691" y="661670"/>
                </a:lnTo>
                <a:lnTo>
                  <a:pt x="438962" y="661670"/>
                </a:lnTo>
                <a:lnTo>
                  <a:pt x="438962" y="662939"/>
                </a:lnTo>
                <a:lnTo>
                  <a:pt x="446620" y="662939"/>
                </a:lnTo>
                <a:lnTo>
                  <a:pt x="445081" y="664210"/>
                </a:lnTo>
                <a:lnTo>
                  <a:pt x="432382" y="664210"/>
                </a:lnTo>
                <a:lnTo>
                  <a:pt x="432104" y="665479"/>
                </a:lnTo>
                <a:lnTo>
                  <a:pt x="443542" y="665479"/>
                </a:lnTo>
                <a:lnTo>
                  <a:pt x="438924" y="669289"/>
                </a:lnTo>
                <a:lnTo>
                  <a:pt x="434492" y="671829"/>
                </a:lnTo>
                <a:lnTo>
                  <a:pt x="431486" y="674370"/>
                </a:lnTo>
                <a:lnTo>
                  <a:pt x="427380" y="674370"/>
                </a:lnTo>
                <a:lnTo>
                  <a:pt x="424651" y="675639"/>
                </a:lnTo>
                <a:lnTo>
                  <a:pt x="422313" y="676910"/>
                </a:lnTo>
                <a:lnTo>
                  <a:pt x="422325" y="684529"/>
                </a:lnTo>
                <a:lnTo>
                  <a:pt x="418744" y="688339"/>
                </a:lnTo>
                <a:lnTo>
                  <a:pt x="411721" y="693420"/>
                </a:lnTo>
                <a:lnTo>
                  <a:pt x="410324" y="695960"/>
                </a:lnTo>
                <a:lnTo>
                  <a:pt x="409416" y="697229"/>
                </a:lnTo>
                <a:lnTo>
                  <a:pt x="405270" y="697229"/>
                </a:lnTo>
                <a:lnTo>
                  <a:pt x="399848" y="701039"/>
                </a:lnTo>
                <a:lnTo>
                  <a:pt x="399681" y="702310"/>
                </a:lnTo>
                <a:lnTo>
                  <a:pt x="398965" y="704850"/>
                </a:lnTo>
                <a:lnTo>
                  <a:pt x="377583" y="704850"/>
                </a:lnTo>
                <a:lnTo>
                  <a:pt x="377317" y="706120"/>
                </a:lnTo>
                <a:lnTo>
                  <a:pt x="377037" y="706120"/>
                </a:lnTo>
                <a:lnTo>
                  <a:pt x="377698" y="707389"/>
                </a:lnTo>
                <a:lnTo>
                  <a:pt x="398249" y="707389"/>
                </a:lnTo>
                <a:lnTo>
                  <a:pt x="397891" y="708660"/>
                </a:lnTo>
                <a:lnTo>
                  <a:pt x="378866" y="708660"/>
                </a:lnTo>
                <a:lnTo>
                  <a:pt x="375754" y="716279"/>
                </a:lnTo>
                <a:lnTo>
                  <a:pt x="392553" y="716279"/>
                </a:lnTo>
                <a:lnTo>
                  <a:pt x="390131" y="718820"/>
                </a:lnTo>
                <a:lnTo>
                  <a:pt x="384467" y="725170"/>
                </a:lnTo>
                <a:lnTo>
                  <a:pt x="372965" y="734060"/>
                </a:lnTo>
                <a:close/>
              </a:path>
              <a:path w="1075055" h="1045209">
                <a:moveTo>
                  <a:pt x="461636" y="650239"/>
                </a:moveTo>
                <a:lnTo>
                  <a:pt x="444500" y="650239"/>
                </a:lnTo>
                <a:lnTo>
                  <a:pt x="445312" y="648970"/>
                </a:lnTo>
                <a:lnTo>
                  <a:pt x="446024" y="648970"/>
                </a:lnTo>
                <a:lnTo>
                  <a:pt x="445528" y="646429"/>
                </a:lnTo>
                <a:lnTo>
                  <a:pt x="466268" y="646429"/>
                </a:lnTo>
                <a:lnTo>
                  <a:pt x="463740" y="648970"/>
                </a:lnTo>
                <a:lnTo>
                  <a:pt x="461636" y="650239"/>
                </a:lnTo>
                <a:close/>
              </a:path>
              <a:path w="1075055" h="1045209">
                <a:moveTo>
                  <a:pt x="213734" y="652779"/>
                </a:moveTo>
                <a:lnTo>
                  <a:pt x="200202" y="652779"/>
                </a:lnTo>
                <a:lnTo>
                  <a:pt x="200825" y="651510"/>
                </a:lnTo>
                <a:lnTo>
                  <a:pt x="200507" y="650239"/>
                </a:lnTo>
                <a:lnTo>
                  <a:pt x="216170" y="650239"/>
                </a:lnTo>
                <a:lnTo>
                  <a:pt x="213734" y="652779"/>
                </a:lnTo>
                <a:close/>
              </a:path>
              <a:path w="1075055" h="1045209">
                <a:moveTo>
                  <a:pt x="324041" y="652779"/>
                </a:moveTo>
                <a:lnTo>
                  <a:pt x="320890" y="652779"/>
                </a:lnTo>
                <a:lnTo>
                  <a:pt x="318008" y="651510"/>
                </a:lnTo>
                <a:lnTo>
                  <a:pt x="319468" y="651510"/>
                </a:lnTo>
                <a:lnTo>
                  <a:pt x="318808" y="650239"/>
                </a:lnTo>
                <a:lnTo>
                  <a:pt x="325970" y="650239"/>
                </a:lnTo>
                <a:lnTo>
                  <a:pt x="324041" y="652779"/>
                </a:lnTo>
                <a:close/>
              </a:path>
              <a:path w="1075055" h="1045209">
                <a:moveTo>
                  <a:pt x="189293" y="657860"/>
                </a:moveTo>
                <a:lnTo>
                  <a:pt x="186994" y="657860"/>
                </a:lnTo>
                <a:lnTo>
                  <a:pt x="187591" y="656589"/>
                </a:lnTo>
                <a:lnTo>
                  <a:pt x="188087" y="655320"/>
                </a:lnTo>
                <a:lnTo>
                  <a:pt x="188671" y="656589"/>
                </a:lnTo>
                <a:lnTo>
                  <a:pt x="189293" y="657860"/>
                </a:lnTo>
                <a:close/>
              </a:path>
              <a:path w="1075055" h="1045209">
                <a:moveTo>
                  <a:pt x="318998" y="656589"/>
                </a:moveTo>
                <a:lnTo>
                  <a:pt x="309548" y="656589"/>
                </a:lnTo>
                <a:lnTo>
                  <a:pt x="309676" y="655320"/>
                </a:lnTo>
                <a:lnTo>
                  <a:pt x="319182" y="655320"/>
                </a:lnTo>
                <a:lnTo>
                  <a:pt x="318998" y="656589"/>
                </a:lnTo>
                <a:close/>
              </a:path>
              <a:path w="1075055" h="1045209">
                <a:moveTo>
                  <a:pt x="71818" y="762000"/>
                </a:moveTo>
                <a:lnTo>
                  <a:pt x="72364" y="759460"/>
                </a:lnTo>
                <a:lnTo>
                  <a:pt x="72083" y="756920"/>
                </a:lnTo>
                <a:lnTo>
                  <a:pt x="73126" y="755650"/>
                </a:lnTo>
                <a:lnTo>
                  <a:pt x="77736" y="750570"/>
                </a:lnTo>
                <a:lnTo>
                  <a:pt x="82562" y="744220"/>
                </a:lnTo>
                <a:lnTo>
                  <a:pt x="93624" y="734060"/>
                </a:lnTo>
                <a:lnTo>
                  <a:pt x="103454" y="734060"/>
                </a:lnTo>
                <a:lnTo>
                  <a:pt x="113652" y="726439"/>
                </a:lnTo>
                <a:lnTo>
                  <a:pt x="114882" y="721360"/>
                </a:lnTo>
                <a:lnTo>
                  <a:pt x="114973" y="716279"/>
                </a:lnTo>
                <a:lnTo>
                  <a:pt x="117067" y="712470"/>
                </a:lnTo>
                <a:lnTo>
                  <a:pt x="122768" y="703579"/>
                </a:lnTo>
                <a:lnTo>
                  <a:pt x="128438" y="697229"/>
                </a:lnTo>
                <a:lnTo>
                  <a:pt x="135017" y="689610"/>
                </a:lnTo>
                <a:lnTo>
                  <a:pt x="143446" y="683260"/>
                </a:lnTo>
                <a:lnTo>
                  <a:pt x="145251" y="681989"/>
                </a:lnTo>
                <a:lnTo>
                  <a:pt x="146913" y="679450"/>
                </a:lnTo>
                <a:lnTo>
                  <a:pt x="148399" y="678179"/>
                </a:lnTo>
                <a:lnTo>
                  <a:pt x="153113" y="673100"/>
                </a:lnTo>
                <a:lnTo>
                  <a:pt x="158376" y="668020"/>
                </a:lnTo>
                <a:lnTo>
                  <a:pt x="164414" y="665479"/>
                </a:lnTo>
                <a:lnTo>
                  <a:pt x="171450" y="664210"/>
                </a:lnTo>
                <a:lnTo>
                  <a:pt x="177661" y="664210"/>
                </a:lnTo>
                <a:lnTo>
                  <a:pt x="180340" y="656589"/>
                </a:lnTo>
                <a:lnTo>
                  <a:pt x="186994" y="657860"/>
                </a:lnTo>
                <a:lnTo>
                  <a:pt x="189293" y="657860"/>
                </a:lnTo>
                <a:lnTo>
                  <a:pt x="189992" y="659129"/>
                </a:lnTo>
                <a:lnTo>
                  <a:pt x="207438" y="659129"/>
                </a:lnTo>
                <a:lnTo>
                  <a:pt x="204864" y="661670"/>
                </a:lnTo>
                <a:lnTo>
                  <a:pt x="198945" y="668020"/>
                </a:lnTo>
                <a:lnTo>
                  <a:pt x="197942" y="669289"/>
                </a:lnTo>
                <a:lnTo>
                  <a:pt x="198395" y="669289"/>
                </a:lnTo>
                <a:lnTo>
                  <a:pt x="195872" y="671829"/>
                </a:lnTo>
                <a:lnTo>
                  <a:pt x="212623" y="688339"/>
                </a:lnTo>
                <a:lnTo>
                  <a:pt x="212069" y="689610"/>
                </a:lnTo>
                <a:lnTo>
                  <a:pt x="198221" y="689610"/>
                </a:lnTo>
                <a:lnTo>
                  <a:pt x="196701" y="692150"/>
                </a:lnTo>
                <a:lnTo>
                  <a:pt x="153188" y="692150"/>
                </a:lnTo>
                <a:lnTo>
                  <a:pt x="153125" y="694689"/>
                </a:lnTo>
                <a:lnTo>
                  <a:pt x="178346" y="694689"/>
                </a:lnTo>
                <a:lnTo>
                  <a:pt x="176834" y="701039"/>
                </a:lnTo>
                <a:lnTo>
                  <a:pt x="167779" y="706120"/>
                </a:lnTo>
                <a:lnTo>
                  <a:pt x="169000" y="713739"/>
                </a:lnTo>
                <a:lnTo>
                  <a:pt x="176479" y="718820"/>
                </a:lnTo>
                <a:lnTo>
                  <a:pt x="134899" y="718820"/>
                </a:lnTo>
                <a:lnTo>
                  <a:pt x="134162" y="720089"/>
                </a:lnTo>
                <a:lnTo>
                  <a:pt x="143103" y="720089"/>
                </a:lnTo>
                <a:lnTo>
                  <a:pt x="135343" y="722629"/>
                </a:lnTo>
                <a:lnTo>
                  <a:pt x="136983" y="731520"/>
                </a:lnTo>
                <a:lnTo>
                  <a:pt x="132207" y="736600"/>
                </a:lnTo>
                <a:lnTo>
                  <a:pt x="124841" y="736600"/>
                </a:lnTo>
                <a:lnTo>
                  <a:pt x="120357" y="740410"/>
                </a:lnTo>
                <a:lnTo>
                  <a:pt x="134658" y="740410"/>
                </a:lnTo>
                <a:lnTo>
                  <a:pt x="140221" y="741679"/>
                </a:lnTo>
                <a:lnTo>
                  <a:pt x="139344" y="745489"/>
                </a:lnTo>
                <a:lnTo>
                  <a:pt x="109237" y="745489"/>
                </a:lnTo>
                <a:lnTo>
                  <a:pt x="101765" y="748029"/>
                </a:lnTo>
                <a:lnTo>
                  <a:pt x="102425" y="756920"/>
                </a:lnTo>
                <a:lnTo>
                  <a:pt x="104686" y="758189"/>
                </a:lnTo>
                <a:lnTo>
                  <a:pt x="76721" y="758189"/>
                </a:lnTo>
                <a:lnTo>
                  <a:pt x="74143" y="760729"/>
                </a:lnTo>
                <a:lnTo>
                  <a:pt x="71818" y="762000"/>
                </a:lnTo>
                <a:close/>
              </a:path>
              <a:path w="1075055" h="1045209">
                <a:moveTo>
                  <a:pt x="446620" y="662939"/>
                </a:moveTo>
                <a:lnTo>
                  <a:pt x="439966" y="662939"/>
                </a:lnTo>
                <a:lnTo>
                  <a:pt x="440334" y="661670"/>
                </a:lnTo>
                <a:lnTo>
                  <a:pt x="447691" y="661670"/>
                </a:lnTo>
                <a:lnTo>
                  <a:pt x="446620" y="662939"/>
                </a:lnTo>
                <a:close/>
              </a:path>
              <a:path w="1075055" h="1045209">
                <a:moveTo>
                  <a:pt x="604964" y="666750"/>
                </a:moveTo>
                <a:lnTo>
                  <a:pt x="578751" y="666750"/>
                </a:lnTo>
                <a:lnTo>
                  <a:pt x="581634" y="664210"/>
                </a:lnTo>
                <a:lnTo>
                  <a:pt x="580986" y="662939"/>
                </a:lnTo>
                <a:lnTo>
                  <a:pt x="609655" y="662939"/>
                </a:lnTo>
                <a:lnTo>
                  <a:pt x="609753" y="664210"/>
                </a:lnTo>
                <a:lnTo>
                  <a:pt x="605078" y="664210"/>
                </a:lnTo>
                <a:lnTo>
                  <a:pt x="604964" y="666750"/>
                </a:lnTo>
                <a:close/>
              </a:path>
              <a:path w="1075055" h="1045209">
                <a:moveTo>
                  <a:pt x="443542" y="665479"/>
                </a:moveTo>
                <a:lnTo>
                  <a:pt x="433970" y="665479"/>
                </a:lnTo>
                <a:lnTo>
                  <a:pt x="434213" y="664210"/>
                </a:lnTo>
                <a:lnTo>
                  <a:pt x="445081" y="664210"/>
                </a:lnTo>
                <a:lnTo>
                  <a:pt x="443542" y="665479"/>
                </a:lnTo>
                <a:close/>
              </a:path>
              <a:path w="1075055" h="1045209">
                <a:moveTo>
                  <a:pt x="609852" y="665479"/>
                </a:moveTo>
                <a:lnTo>
                  <a:pt x="605078" y="664210"/>
                </a:lnTo>
                <a:lnTo>
                  <a:pt x="609753" y="664210"/>
                </a:lnTo>
                <a:lnTo>
                  <a:pt x="609852" y="665479"/>
                </a:lnTo>
                <a:close/>
              </a:path>
              <a:path w="1075055" h="1045209">
                <a:moveTo>
                  <a:pt x="198395" y="669289"/>
                </a:moveTo>
                <a:lnTo>
                  <a:pt x="197942" y="669289"/>
                </a:lnTo>
                <a:lnTo>
                  <a:pt x="199656" y="668020"/>
                </a:lnTo>
                <a:lnTo>
                  <a:pt x="198395" y="669289"/>
                </a:lnTo>
                <a:close/>
              </a:path>
              <a:path w="1075055" h="1045209">
                <a:moveTo>
                  <a:pt x="300189" y="675639"/>
                </a:moveTo>
                <a:lnTo>
                  <a:pt x="290715" y="671829"/>
                </a:lnTo>
                <a:lnTo>
                  <a:pt x="304419" y="671829"/>
                </a:lnTo>
                <a:lnTo>
                  <a:pt x="300189" y="675639"/>
                </a:lnTo>
                <a:close/>
              </a:path>
              <a:path w="1075055" h="1045209">
                <a:moveTo>
                  <a:pt x="429983" y="675639"/>
                </a:moveTo>
                <a:lnTo>
                  <a:pt x="429146" y="675639"/>
                </a:lnTo>
                <a:lnTo>
                  <a:pt x="427380" y="674370"/>
                </a:lnTo>
                <a:lnTo>
                  <a:pt x="431486" y="674370"/>
                </a:lnTo>
                <a:lnTo>
                  <a:pt x="429983" y="675639"/>
                </a:lnTo>
                <a:close/>
              </a:path>
              <a:path w="1075055" h="1045209">
                <a:moveTo>
                  <a:pt x="233565" y="716279"/>
                </a:moveTo>
                <a:lnTo>
                  <a:pt x="222910" y="716279"/>
                </a:lnTo>
                <a:lnTo>
                  <a:pt x="216294" y="715010"/>
                </a:lnTo>
                <a:lnTo>
                  <a:pt x="211480" y="706120"/>
                </a:lnTo>
                <a:lnTo>
                  <a:pt x="203594" y="703579"/>
                </a:lnTo>
                <a:lnTo>
                  <a:pt x="198386" y="697229"/>
                </a:lnTo>
                <a:lnTo>
                  <a:pt x="198221" y="689610"/>
                </a:lnTo>
                <a:lnTo>
                  <a:pt x="212069" y="689610"/>
                </a:lnTo>
                <a:lnTo>
                  <a:pt x="210962" y="692150"/>
                </a:lnTo>
                <a:lnTo>
                  <a:pt x="205460" y="692150"/>
                </a:lnTo>
                <a:lnTo>
                  <a:pt x="210375" y="695960"/>
                </a:lnTo>
                <a:lnTo>
                  <a:pt x="222537" y="695960"/>
                </a:lnTo>
                <a:lnTo>
                  <a:pt x="223926" y="698500"/>
                </a:lnTo>
                <a:lnTo>
                  <a:pt x="223824" y="701039"/>
                </a:lnTo>
                <a:lnTo>
                  <a:pt x="215861" y="701039"/>
                </a:lnTo>
                <a:lnTo>
                  <a:pt x="215976" y="702310"/>
                </a:lnTo>
                <a:lnTo>
                  <a:pt x="223773" y="702310"/>
                </a:lnTo>
                <a:lnTo>
                  <a:pt x="223723" y="703579"/>
                </a:lnTo>
                <a:lnTo>
                  <a:pt x="228066" y="703579"/>
                </a:lnTo>
                <a:lnTo>
                  <a:pt x="221221" y="712470"/>
                </a:lnTo>
                <a:lnTo>
                  <a:pt x="240195" y="712470"/>
                </a:lnTo>
                <a:lnTo>
                  <a:pt x="242879" y="715010"/>
                </a:lnTo>
                <a:lnTo>
                  <a:pt x="234022" y="715010"/>
                </a:lnTo>
                <a:lnTo>
                  <a:pt x="233565" y="716279"/>
                </a:lnTo>
                <a:close/>
              </a:path>
              <a:path w="1075055" h="1045209">
                <a:moveTo>
                  <a:pt x="178346" y="694689"/>
                </a:moveTo>
                <a:lnTo>
                  <a:pt x="155042" y="694689"/>
                </a:lnTo>
                <a:lnTo>
                  <a:pt x="155295" y="693420"/>
                </a:lnTo>
                <a:lnTo>
                  <a:pt x="154698" y="692150"/>
                </a:lnTo>
                <a:lnTo>
                  <a:pt x="183235" y="692150"/>
                </a:lnTo>
                <a:lnTo>
                  <a:pt x="178346" y="694689"/>
                </a:lnTo>
                <a:close/>
              </a:path>
              <a:path w="1075055" h="1045209">
                <a:moveTo>
                  <a:pt x="193661" y="697229"/>
                </a:moveTo>
                <a:lnTo>
                  <a:pt x="188380" y="692150"/>
                </a:lnTo>
                <a:lnTo>
                  <a:pt x="196701" y="692150"/>
                </a:lnTo>
                <a:lnTo>
                  <a:pt x="193661" y="697229"/>
                </a:lnTo>
                <a:close/>
              </a:path>
              <a:path w="1075055" h="1045209">
                <a:moveTo>
                  <a:pt x="209854" y="694689"/>
                </a:moveTo>
                <a:lnTo>
                  <a:pt x="205460" y="692150"/>
                </a:lnTo>
                <a:lnTo>
                  <a:pt x="210962" y="692150"/>
                </a:lnTo>
                <a:lnTo>
                  <a:pt x="209854" y="694689"/>
                </a:lnTo>
                <a:close/>
              </a:path>
              <a:path w="1075055" h="1045209">
                <a:moveTo>
                  <a:pt x="222537" y="695960"/>
                </a:moveTo>
                <a:lnTo>
                  <a:pt x="210375" y="695960"/>
                </a:lnTo>
                <a:lnTo>
                  <a:pt x="212711" y="694689"/>
                </a:lnTo>
                <a:lnTo>
                  <a:pt x="217106" y="692150"/>
                </a:lnTo>
                <a:lnTo>
                  <a:pt x="221842" y="694689"/>
                </a:lnTo>
                <a:lnTo>
                  <a:pt x="222537" y="695960"/>
                </a:lnTo>
                <a:close/>
              </a:path>
              <a:path w="1075055" h="1045209">
                <a:moveTo>
                  <a:pt x="562584" y="701039"/>
                </a:moveTo>
                <a:lnTo>
                  <a:pt x="542099" y="701039"/>
                </a:lnTo>
                <a:lnTo>
                  <a:pt x="545909" y="698500"/>
                </a:lnTo>
                <a:lnTo>
                  <a:pt x="546621" y="697229"/>
                </a:lnTo>
                <a:lnTo>
                  <a:pt x="542950" y="693420"/>
                </a:lnTo>
                <a:lnTo>
                  <a:pt x="579417" y="693420"/>
                </a:lnTo>
                <a:lnTo>
                  <a:pt x="577138" y="695960"/>
                </a:lnTo>
                <a:lnTo>
                  <a:pt x="576141" y="697229"/>
                </a:lnTo>
                <a:lnTo>
                  <a:pt x="563245" y="697229"/>
                </a:lnTo>
                <a:lnTo>
                  <a:pt x="561897" y="699770"/>
                </a:lnTo>
                <a:lnTo>
                  <a:pt x="562584" y="701039"/>
                </a:lnTo>
                <a:close/>
              </a:path>
              <a:path w="1075055" h="1045209">
                <a:moveTo>
                  <a:pt x="541121" y="697229"/>
                </a:moveTo>
                <a:lnTo>
                  <a:pt x="541121" y="695960"/>
                </a:lnTo>
                <a:lnTo>
                  <a:pt x="541435" y="695524"/>
                </a:lnTo>
                <a:lnTo>
                  <a:pt x="541121" y="697229"/>
                </a:lnTo>
                <a:close/>
              </a:path>
              <a:path w="1075055" h="1045209">
                <a:moveTo>
                  <a:pt x="408509" y="698500"/>
                </a:moveTo>
                <a:lnTo>
                  <a:pt x="405270" y="697229"/>
                </a:lnTo>
                <a:lnTo>
                  <a:pt x="409416" y="697229"/>
                </a:lnTo>
                <a:lnTo>
                  <a:pt x="408509" y="698500"/>
                </a:lnTo>
                <a:close/>
              </a:path>
              <a:path w="1075055" h="1045209">
                <a:moveTo>
                  <a:pt x="564426" y="704850"/>
                </a:moveTo>
                <a:lnTo>
                  <a:pt x="532447" y="704850"/>
                </a:lnTo>
                <a:lnTo>
                  <a:pt x="533882" y="699770"/>
                </a:lnTo>
                <a:lnTo>
                  <a:pt x="541020" y="697229"/>
                </a:lnTo>
                <a:lnTo>
                  <a:pt x="541070" y="699770"/>
                </a:lnTo>
                <a:lnTo>
                  <a:pt x="542099" y="701039"/>
                </a:lnTo>
                <a:lnTo>
                  <a:pt x="562584" y="701039"/>
                </a:lnTo>
                <a:lnTo>
                  <a:pt x="563587" y="703579"/>
                </a:lnTo>
                <a:lnTo>
                  <a:pt x="564426" y="704850"/>
                </a:lnTo>
                <a:close/>
              </a:path>
              <a:path w="1075055" h="1045209">
                <a:moveTo>
                  <a:pt x="568464" y="706120"/>
                </a:moveTo>
                <a:lnTo>
                  <a:pt x="564502" y="704850"/>
                </a:lnTo>
                <a:lnTo>
                  <a:pt x="566153" y="703579"/>
                </a:lnTo>
                <a:lnTo>
                  <a:pt x="567462" y="701039"/>
                </a:lnTo>
                <a:lnTo>
                  <a:pt x="566329" y="698500"/>
                </a:lnTo>
                <a:lnTo>
                  <a:pt x="564832" y="697229"/>
                </a:lnTo>
                <a:lnTo>
                  <a:pt x="576141" y="697229"/>
                </a:lnTo>
                <a:lnTo>
                  <a:pt x="571155" y="703579"/>
                </a:lnTo>
                <a:lnTo>
                  <a:pt x="568464" y="706120"/>
                </a:lnTo>
                <a:close/>
              </a:path>
              <a:path w="1075055" h="1045209">
                <a:moveTo>
                  <a:pt x="223773" y="702310"/>
                </a:moveTo>
                <a:lnTo>
                  <a:pt x="217055" y="702310"/>
                </a:lnTo>
                <a:lnTo>
                  <a:pt x="216916" y="701039"/>
                </a:lnTo>
                <a:lnTo>
                  <a:pt x="223824" y="701039"/>
                </a:lnTo>
                <a:lnTo>
                  <a:pt x="223773" y="702310"/>
                </a:lnTo>
                <a:close/>
              </a:path>
              <a:path w="1075055" h="1045209">
                <a:moveTo>
                  <a:pt x="228066" y="703579"/>
                </a:moveTo>
                <a:lnTo>
                  <a:pt x="225196" y="703579"/>
                </a:lnTo>
                <a:lnTo>
                  <a:pt x="229044" y="702310"/>
                </a:lnTo>
                <a:lnTo>
                  <a:pt x="228066" y="703579"/>
                </a:lnTo>
                <a:close/>
              </a:path>
              <a:path w="1075055" h="1045209">
                <a:moveTo>
                  <a:pt x="270370" y="703579"/>
                </a:moveTo>
                <a:lnTo>
                  <a:pt x="261874" y="702310"/>
                </a:lnTo>
                <a:lnTo>
                  <a:pt x="270840" y="702310"/>
                </a:lnTo>
                <a:lnTo>
                  <a:pt x="270370" y="703579"/>
                </a:lnTo>
                <a:close/>
              </a:path>
              <a:path w="1075055" h="1045209">
                <a:moveTo>
                  <a:pt x="398249" y="707389"/>
                </a:moveTo>
                <a:lnTo>
                  <a:pt x="377698" y="707389"/>
                </a:lnTo>
                <a:lnTo>
                  <a:pt x="378256" y="706120"/>
                </a:lnTo>
                <a:lnTo>
                  <a:pt x="378117" y="706120"/>
                </a:lnTo>
                <a:lnTo>
                  <a:pt x="377953" y="704850"/>
                </a:lnTo>
                <a:lnTo>
                  <a:pt x="398965" y="704850"/>
                </a:lnTo>
                <a:lnTo>
                  <a:pt x="398249" y="707389"/>
                </a:lnTo>
                <a:close/>
              </a:path>
              <a:path w="1075055" h="1045209">
                <a:moveTo>
                  <a:pt x="535067" y="736600"/>
                </a:moveTo>
                <a:lnTo>
                  <a:pt x="507034" y="736600"/>
                </a:lnTo>
                <a:lnTo>
                  <a:pt x="510425" y="735329"/>
                </a:lnTo>
                <a:lnTo>
                  <a:pt x="510463" y="731520"/>
                </a:lnTo>
                <a:lnTo>
                  <a:pt x="526972" y="731520"/>
                </a:lnTo>
                <a:lnTo>
                  <a:pt x="530377" y="727710"/>
                </a:lnTo>
                <a:lnTo>
                  <a:pt x="531901" y="725170"/>
                </a:lnTo>
                <a:lnTo>
                  <a:pt x="533184" y="723900"/>
                </a:lnTo>
                <a:lnTo>
                  <a:pt x="533488" y="722629"/>
                </a:lnTo>
                <a:lnTo>
                  <a:pt x="533133" y="721360"/>
                </a:lnTo>
                <a:lnTo>
                  <a:pt x="532282" y="721360"/>
                </a:lnTo>
                <a:lnTo>
                  <a:pt x="531177" y="720089"/>
                </a:lnTo>
                <a:lnTo>
                  <a:pt x="517131" y="720089"/>
                </a:lnTo>
                <a:lnTo>
                  <a:pt x="519049" y="717550"/>
                </a:lnTo>
                <a:lnTo>
                  <a:pt x="521436" y="715010"/>
                </a:lnTo>
                <a:lnTo>
                  <a:pt x="522986" y="704850"/>
                </a:lnTo>
                <a:lnTo>
                  <a:pt x="564502" y="704850"/>
                </a:lnTo>
                <a:lnTo>
                  <a:pt x="560730" y="707389"/>
                </a:lnTo>
                <a:lnTo>
                  <a:pt x="554189" y="708660"/>
                </a:lnTo>
                <a:lnTo>
                  <a:pt x="556247" y="716279"/>
                </a:lnTo>
                <a:lnTo>
                  <a:pt x="551065" y="722629"/>
                </a:lnTo>
                <a:lnTo>
                  <a:pt x="546022" y="728979"/>
                </a:lnTo>
                <a:lnTo>
                  <a:pt x="535837" y="734060"/>
                </a:lnTo>
                <a:lnTo>
                  <a:pt x="535067" y="736600"/>
                </a:lnTo>
                <a:close/>
              </a:path>
              <a:path w="1075055" h="1045209">
                <a:moveTo>
                  <a:pt x="240195" y="712470"/>
                </a:moveTo>
                <a:lnTo>
                  <a:pt x="221221" y="712470"/>
                </a:lnTo>
                <a:lnTo>
                  <a:pt x="233032" y="707389"/>
                </a:lnTo>
                <a:lnTo>
                  <a:pt x="236753" y="709929"/>
                </a:lnTo>
                <a:lnTo>
                  <a:pt x="240195" y="712470"/>
                </a:lnTo>
                <a:close/>
              </a:path>
              <a:path w="1075055" h="1045209">
                <a:moveTo>
                  <a:pt x="392553" y="716279"/>
                </a:moveTo>
                <a:lnTo>
                  <a:pt x="379514" y="716279"/>
                </a:lnTo>
                <a:lnTo>
                  <a:pt x="380111" y="715010"/>
                </a:lnTo>
                <a:lnTo>
                  <a:pt x="378866" y="708660"/>
                </a:lnTo>
                <a:lnTo>
                  <a:pt x="397891" y="708660"/>
                </a:lnTo>
                <a:lnTo>
                  <a:pt x="397396" y="711200"/>
                </a:lnTo>
                <a:lnTo>
                  <a:pt x="392553" y="716279"/>
                </a:lnTo>
                <a:close/>
              </a:path>
              <a:path w="1075055" h="1045209">
                <a:moveTo>
                  <a:pt x="250494" y="720089"/>
                </a:moveTo>
                <a:lnTo>
                  <a:pt x="244322" y="717550"/>
                </a:lnTo>
                <a:lnTo>
                  <a:pt x="233591" y="717550"/>
                </a:lnTo>
                <a:lnTo>
                  <a:pt x="235165" y="716279"/>
                </a:lnTo>
                <a:lnTo>
                  <a:pt x="234403" y="715010"/>
                </a:lnTo>
                <a:lnTo>
                  <a:pt x="242879" y="715010"/>
                </a:lnTo>
                <a:lnTo>
                  <a:pt x="244221" y="716279"/>
                </a:lnTo>
                <a:lnTo>
                  <a:pt x="254577" y="716279"/>
                </a:lnTo>
                <a:lnTo>
                  <a:pt x="250494" y="720089"/>
                </a:lnTo>
                <a:close/>
              </a:path>
              <a:path w="1075055" h="1045209">
                <a:moveTo>
                  <a:pt x="236054" y="727710"/>
                </a:moveTo>
                <a:lnTo>
                  <a:pt x="226733" y="723900"/>
                </a:lnTo>
                <a:lnTo>
                  <a:pt x="228117" y="722629"/>
                </a:lnTo>
                <a:lnTo>
                  <a:pt x="230162" y="721360"/>
                </a:lnTo>
                <a:lnTo>
                  <a:pt x="229641" y="720089"/>
                </a:lnTo>
                <a:lnTo>
                  <a:pt x="228791" y="717550"/>
                </a:lnTo>
                <a:lnTo>
                  <a:pt x="225475" y="716279"/>
                </a:lnTo>
                <a:lnTo>
                  <a:pt x="233197" y="716279"/>
                </a:lnTo>
                <a:lnTo>
                  <a:pt x="233490" y="717550"/>
                </a:lnTo>
                <a:lnTo>
                  <a:pt x="244273" y="717550"/>
                </a:lnTo>
                <a:lnTo>
                  <a:pt x="245086" y="723900"/>
                </a:lnTo>
                <a:lnTo>
                  <a:pt x="240842" y="723900"/>
                </a:lnTo>
                <a:lnTo>
                  <a:pt x="238141" y="726439"/>
                </a:lnTo>
                <a:lnTo>
                  <a:pt x="236486" y="726439"/>
                </a:lnTo>
                <a:lnTo>
                  <a:pt x="236054" y="727710"/>
                </a:lnTo>
                <a:close/>
              </a:path>
              <a:path w="1075055" h="1045209">
                <a:moveTo>
                  <a:pt x="158915" y="730250"/>
                </a:moveTo>
                <a:lnTo>
                  <a:pt x="151091" y="730250"/>
                </a:lnTo>
                <a:lnTo>
                  <a:pt x="148450" y="722629"/>
                </a:lnTo>
                <a:lnTo>
                  <a:pt x="143103" y="720089"/>
                </a:lnTo>
                <a:lnTo>
                  <a:pt x="134378" y="720089"/>
                </a:lnTo>
                <a:lnTo>
                  <a:pt x="135572" y="718820"/>
                </a:lnTo>
                <a:lnTo>
                  <a:pt x="176479" y="718820"/>
                </a:lnTo>
                <a:lnTo>
                  <a:pt x="175361" y="721360"/>
                </a:lnTo>
                <a:lnTo>
                  <a:pt x="165049" y="721360"/>
                </a:lnTo>
                <a:lnTo>
                  <a:pt x="156730" y="722629"/>
                </a:lnTo>
                <a:lnTo>
                  <a:pt x="158915" y="730250"/>
                </a:lnTo>
                <a:close/>
              </a:path>
              <a:path w="1075055" h="1045209">
                <a:moveTo>
                  <a:pt x="507555" y="750570"/>
                </a:moveTo>
                <a:lnTo>
                  <a:pt x="489686" y="750570"/>
                </a:lnTo>
                <a:lnTo>
                  <a:pt x="488275" y="744220"/>
                </a:lnTo>
                <a:lnTo>
                  <a:pt x="490956" y="741679"/>
                </a:lnTo>
                <a:lnTo>
                  <a:pt x="493547" y="737870"/>
                </a:lnTo>
                <a:lnTo>
                  <a:pt x="499121" y="732789"/>
                </a:lnTo>
                <a:lnTo>
                  <a:pt x="502108" y="728979"/>
                </a:lnTo>
                <a:lnTo>
                  <a:pt x="508635" y="723900"/>
                </a:lnTo>
                <a:lnTo>
                  <a:pt x="512406" y="720089"/>
                </a:lnTo>
                <a:lnTo>
                  <a:pt x="531177" y="720089"/>
                </a:lnTo>
                <a:lnTo>
                  <a:pt x="530656" y="721360"/>
                </a:lnTo>
                <a:lnTo>
                  <a:pt x="529259" y="721360"/>
                </a:lnTo>
                <a:lnTo>
                  <a:pt x="527354" y="722629"/>
                </a:lnTo>
                <a:lnTo>
                  <a:pt x="526884" y="723900"/>
                </a:lnTo>
                <a:lnTo>
                  <a:pt x="526251" y="725170"/>
                </a:lnTo>
                <a:lnTo>
                  <a:pt x="526834" y="726439"/>
                </a:lnTo>
                <a:lnTo>
                  <a:pt x="526937" y="730250"/>
                </a:lnTo>
                <a:lnTo>
                  <a:pt x="518807" y="730250"/>
                </a:lnTo>
                <a:lnTo>
                  <a:pt x="519098" y="731520"/>
                </a:lnTo>
                <a:lnTo>
                  <a:pt x="510463" y="731520"/>
                </a:lnTo>
                <a:lnTo>
                  <a:pt x="507034" y="736600"/>
                </a:lnTo>
                <a:lnTo>
                  <a:pt x="535067" y="736600"/>
                </a:lnTo>
                <a:lnTo>
                  <a:pt x="534682" y="737870"/>
                </a:lnTo>
                <a:lnTo>
                  <a:pt x="522109" y="737870"/>
                </a:lnTo>
                <a:lnTo>
                  <a:pt x="521416" y="739139"/>
                </a:lnTo>
                <a:lnTo>
                  <a:pt x="513397" y="739139"/>
                </a:lnTo>
                <a:lnTo>
                  <a:pt x="513220" y="740410"/>
                </a:lnTo>
                <a:lnTo>
                  <a:pt x="520723" y="740410"/>
                </a:lnTo>
                <a:lnTo>
                  <a:pt x="518643" y="744220"/>
                </a:lnTo>
                <a:lnTo>
                  <a:pt x="525932" y="745489"/>
                </a:lnTo>
                <a:lnTo>
                  <a:pt x="523227" y="748029"/>
                </a:lnTo>
                <a:lnTo>
                  <a:pt x="521512" y="749300"/>
                </a:lnTo>
                <a:lnTo>
                  <a:pt x="509041" y="749300"/>
                </a:lnTo>
                <a:lnTo>
                  <a:pt x="507555" y="750570"/>
                </a:lnTo>
                <a:close/>
              </a:path>
              <a:path w="1075055" h="1045209">
                <a:moveTo>
                  <a:pt x="170141" y="734060"/>
                </a:moveTo>
                <a:lnTo>
                  <a:pt x="169799" y="734060"/>
                </a:lnTo>
                <a:lnTo>
                  <a:pt x="167145" y="732789"/>
                </a:lnTo>
                <a:lnTo>
                  <a:pt x="162001" y="728979"/>
                </a:lnTo>
                <a:lnTo>
                  <a:pt x="165049" y="721360"/>
                </a:lnTo>
                <a:lnTo>
                  <a:pt x="175361" y="721360"/>
                </a:lnTo>
                <a:lnTo>
                  <a:pt x="175615" y="723900"/>
                </a:lnTo>
                <a:lnTo>
                  <a:pt x="176911" y="725170"/>
                </a:lnTo>
                <a:lnTo>
                  <a:pt x="178295" y="726439"/>
                </a:lnTo>
                <a:lnTo>
                  <a:pt x="185039" y="726439"/>
                </a:lnTo>
                <a:lnTo>
                  <a:pt x="185839" y="727710"/>
                </a:lnTo>
                <a:lnTo>
                  <a:pt x="186227" y="731520"/>
                </a:lnTo>
                <a:lnTo>
                  <a:pt x="171221" y="731520"/>
                </a:lnTo>
                <a:lnTo>
                  <a:pt x="170141" y="734060"/>
                </a:lnTo>
                <a:close/>
              </a:path>
              <a:path w="1075055" h="1045209">
                <a:moveTo>
                  <a:pt x="252291" y="730250"/>
                </a:moveTo>
                <a:lnTo>
                  <a:pt x="240601" y="730250"/>
                </a:lnTo>
                <a:lnTo>
                  <a:pt x="240842" y="723900"/>
                </a:lnTo>
                <a:lnTo>
                  <a:pt x="245086" y="723900"/>
                </a:lnTo>
                <a:lnTo>
                  <a:pt x="245249" y="725170"/>
                </a:lnTo>
                <a:lnTo>
                  <a:pt x="251980" y="725170"/>
                </a:lnTo>
                <a:lnTo>
                  <a:pt x="254114" y="728979"/>
                </a:lnTo>
                <a:lnTo>
                  <a:pt x="252291" y="730250"/>
                </a:lnTo>
                <a:close/>
              </a:path>
              <a:path w="1075055" h="1045209">
                <a:moveTo>
                  <a:pt x="236790" y="727710"/>
                </a:moveTo>
                <a:lnTo>
                  <a:pt x="236486" y="726439"/>
                </a:lnTo>
                <a:lnTo>
                  <a:pt x="238141" y="726439"/>
                </a:lnTo>
                <a:lnTo>
                  <a:pt x="236790" y="727710"/>
                </a:lnTo>
                <a:close/>
              </a:path>
              <a:path w="1075055" h="1045209">
                <a:moveTo>
                  <a:pt x="249986" y="746760"/>
                </a:moveTo>
                <a:lnTo>
                  <a:pt x="238290" y="736600"/>
                </a:lnTo>
                <a:lnTo>
                  <a:pt x="233615" y="730250"/>
                </a:lnTo>
                <a:lnTo>
                  <a:pt x="233348" y="727710"/>
                </a:lnTo>
                <a:lnTo>
                  <a:pt x="236790" y="727710"/>
                </a:lnTo>
                <a:lnTo>
                  <a:pt x="240601" y="730250"/>
                </a:lnTo>
                <a:lnTo>
                  <a:pt x="252291" y="730250"/>
                </a:lnTo>
                <a:lnTo>
                  <a:pt x="250469" y="731520"/>
                </a:lnTo>
                <a:lnTo>
                  <a:pt x="250050" y="732789"/>
                </a:lnTo>
                <a:lnTo>
                  <a:pt x="249669" y="732789"/>
                </a:lnTo>
                <a:lnTo>
                  <a:pt x="248983" y="734060"/>
                </a:lnTo>
                <a:lnTo>
                  <a:pt x="260791" y="734060"/>
                </a:lnTo>
                <a:lnTo>
                  <a:pt x="261867" y="737870"/>
                </a:lnTo>
                <a:lnTo>
                  <a:pt x="254582" y="737870"/>
                </a:lnTo>
                <a:lnTo>
                  <a:pt x="252540" y="739139"/>
                </a:lnTo>
                <a:lnTo>
                  <a:pt x="262226" y="739139"/>
                </a:lnTo>
                <a:lnTo>
                  <a:pt x="262943" y="741679"/>
                </a:lnTo>
                <a:lnTo>
                  <a:pt x="255358" y="741679"/>
                </a:lnTo>
                <a:lnTo>
                  <a:pt x="254038" y="745489"/>
                </a:lnTo>
                <a:lnTo>
                  <a:pt x="249986" y="746760"/>
                </a:lnTo>
                <a:close/>
              </a:path>
              <a:path w="1075055" h="1045209">
                <a:moveTo>
                  <a:pt x="260791" y="734060"/>
                </a:moveTo>
                <a:lnTo>
                  <a:pt x="249389" y="734060"/>
                </a:lnTo>
                <a:lnTo>
                  <a:pt x="250026" y="732789"/>
                </a:lnTo>
                <a:lnTo>
                  <a:pt x="256387" y="732789"/>
                </a:lnTo>
                <a:lnTo>
                  <a:pt x="257949" y="731520"/>
                </a:lnTo>
                <a:lnTo>
                  <a:pt x="259715" y="730250"/>
                </a:lnTo>
                <a:lnTo>
                  <a:pt x="260791" y="734060"/>
                </a:lnTo>
                <a:close/>
              </a:path>
              <a:path w="1075055" h="1045209">
                <a:moveTo>
                  <a:pt x="355024" y="749300"/>
                </a:moveTo>
                <a:lnTo>
                  <a:pt x="334873" y="749300"/>
                </a:lnTo>
                <a:lnTo>
                  <a:pt x="347840" y="730250"/>
                </a:lnTo>
                <a:lnTo>
                  <a:pt x="350226" y="734060"/>
                </a:lnTo>
                <a:lnTo>
                  <a:pt x="372965" y="734060"/>
                </a:lnTo>
                <a:lnTo>
                  <a:pt x="371322" y="735329"/>
                </a:lnTo>
                <a:lnTo>
                  <a:pt x="366064" y="742950"/>
                </a:lnTo>
                <a:lnTo>
                  <a:pt x="355728" y="746760"/>
                </a:lnTo>
                <a:lnTo>
                  <a:pt x="355024" y="749300"/>
                </a:lnTo>
                <a:close/>
              </a:path>
              <a:path w="1075055" h="1045209">
                <a:moveTo>
                  <a:pt x="526972" y="731520"/>
                </a:moveTo>
                <a:lnTo>
                  <a:pt x="520192" y="731520"/>
                </a:lnTo>
                <a:lnTo>
                  <a:pt x="519798" y="730250"/>
                </a:lnTo>
                <a:lnTo>
                  <a:pt x="526937" y="730250"/>
                </a:lnTo>
                <a:lnTo>
                  <a:pt x="526972" y="731520"/>
                </a:lnTo>
                <a:close/>
              </a:path>
              <a:path w="1075055" h="1045209">
                <a:moveTo>
                  <a:pt x="271094" y="840739"/>
                </a:moveTo>
                <a:lnTo>
                  <a:pt x="270078" y="836929"/>
                </a:lnTo>
                <a:lnTo>
                  <a:pt x="270256" y="835660"/>
                </a:lnTo>
                <a:lnTo>
                  <a:pt x="270319" y="834389"/>
                </a:lnTo>
                <a:lnTo>
                  <a:pt x="266598" y="833120"/>
                </a:lnTo>
                <a:lnTo>
                  <a:pt x="262102" y="831850"/>
                </a:lnTo>
                <a:lnTo>
                  <a:pt x="261593" y="825500"/>
                </a:lnTo>
                <a:lnTo>
                  <a:pt x="260172" y="824229"/>
                </a:lnTo>
                <a:lnTo>
                  <a:pt x="254762" y="822960"/>
                </a:lnTo>
                <a:lnTo>
                  <a:pt x="252274" y="819150"/>
                </a:lnTo>
                <a:lnTo>
                  <a:pt x="245313" y="811529"/>
                </a:lnTo>
                <a:lnTo>
                  <a:pt x="241758" y="806450"/>
                </a:lnTo>
                <a:lnTo>
                  <a:pt x="231813" y="797560"/>
                </a:lnTo>
                <a:lnTo>
                  <a:pt x="217995" y="782320"/>
                </a:lnTo>
                <a:lnTo>
                  <a:pt x="211683" y="778510"/>
                </a:lnTo>
                <a:lnTo>
                  <a:pt x="206082" y="772160"/>
                </a:lnTo>
                <a:lnTo>
                  <a:pt x="200385" y="767043"/>
                </a:lnTo>
                <a:lnTo>
                  <a:pt x="189253" y="754379"/>
                </a:lnTo>
                <a:lnTo>
                  <a:pt x="178993" y="744220"/>
                </a:lnTo>
                <a:lnTo>
                  <a:pt x="169557" y="734060"/>
                </a:lnTo>
                <a:lnTo>
                  <a:pt x="170141" y="734060"/>
                </a:lnTo>
                <a:lnTo>
                  <a:pt x="170764" y="732789"/>
                </a:lnTo>
                <a:lnTo>
                  <a:pt x="171348" y="731520"/>
                </a:lnTo>
                <a:lnTo>
                  <a:pt x="186227" y="731520"/>
                </a:lnTo>
                <a:lnTo>
                  <a:pt x="186486" y="734060"/>
                </a:lnTo>
                <a:lnTo>
                  <a:pt x="190906" y="739139"/>
                </a:lnTo>
                <a:lnTo>
                  <a:pt x="194487" y="744220"/>
                </a:lnTo>
                <a:lnTo>
                  <a:pt x="200787" y="744220"/>
                </a:lnTo>
                <a:lnTo>
                  <a:pt x="200380" y="749300"/>
                </a:lnTo>
                <a:lnTo>
                  <a:pt x="200266" y="753110"/>
                </a:lnTo>
                <a:lnTo>
                  <a:pt x="203136" y="754379"/>
                </a:lnTo>
                <a:lnTo>
                  <a:pt x="208106" y="754379"/>
                </a:lnTo>
                <a:lnTo>
                  <a:pt x="208635" y="755650"/>
                </a:lnTo>
                <a:lnTo>
                  <a:pt x="204127" y="759460"/>
                </a:lnTo>
                <a:lnTo>
                  <a:pt x="204762" y="760729"/>
                </a:lnTo>
                <a:lnTo>
                  <a:pt x="215722" y="760729"/>
                </a:lnTo>
                <a:lnTo>
                  <a:pt x="221094" y="770889"/>
                </a:lnTo>
                <a:lnTo>
                  <a:pt x="228295" y="772160"/>
                </a:lnTo>
                <a:lnTo>
                  <a:pt x="229806" y="778510"/>
                </a:lnTo>
                <a:lnTo>
                  <a:pt x="222008" y="778510"/>
                </a:lnTo>
                <a:lnTo>
                  <a:pt x="220764" y="779779"/>
                </a:lnTo>
                <a:lnTo>
                  <a:pt x="220854" y="781050"/>
                </a:lnTo>
                <a:lnTo>
                  <a:pt x="224282" y="782320"/>
                </a:lnTo>
                <a:lnTo>
                  <a:pt x="234033" y="782320"/>
                </a:lnTo>
                <a:lnTo>
                  <a:pt x="233820" y="783589"/>
                </a:lnTo>
                <a:lnTo>
                  <a:pt x="236512" y="786129"/>
                </a:lnTo>
                <a:lnTo>
                  <a:pt x="236207" y="786130"/>
                </a:lnTo>
                <a:lnTo>
                  <a:pt x="234936" y="787400"/>
                </a:lnTo>
                <a:lnTo>
                  <a:pt x="238027" y="787400"/>
                </a:lnTo>
                <a:lnTo>
                  <a:pt x="242954" y="791210"/>
                </a:lnTo>
                <a:lnTo>
                  <a:pt x="249015" y="796289"/>
                </a:lnTo>
                <a:lnTo>
                  <a:pt x="254408" y="801370"/>
                </a:lnTo>
                <a:lnTo>
                  <a:pt x="259727" y="810260"/>
                </a:lnTo>
                <a:lnTo>
                  <a:pt x="261035" y="811529"/>
                </a:lnTo>
                <a:lnTo>
                  <a:pt x="268922" y="814070"/>
                </a:lnTo>
                <a:lnTo>
                  <a:pt x="277138" y="825500"/>
                </a:lnTo>
                <a:lnTo>
                  <a:pt x="276950" y="829310"/>
                </a:lnTo>
                <a:lnTo>
                  <a:pt x="274726" y="831850"/>
                </a:lnTo>
                <a:lnTo>
                  <a:pt x="271868" y="834389"/>
                </a:lnTo>
                <a:lnTo>
                  <a:pt x="286073" y="834389"/>
                </a:lnTo>
                <a:lnTo>
                  <a:pt x="289013" y="836929"/>
                </a:lnTo>
                <a:lnTo>
                  <a:pt x="277253" y="836929"/>
                </a:lnTo>
                <a:lnTo>
                  <a:pt x="271094" y="840739"/>
                </a:lnTo>
                <a:close/>
              </a:path>
              <a:path w="1075055" h="1045209">
                <a:moveTo>
                  <a:pt x="253403" y="732789"/>
                </a:moveTo>
                <a:lnTo>
                  <a:pt x="250214" y="732789"/>
                </a:lnTo>
                <a:lnTo>
                  <a:pt x="250507" y="731520"/>
                </a:lnTo>
                <a:lnTo>
                  <a:pt x="251917" y="731520"/>
                </a:lnTo>
                <a:lnTo>
                  <a:pt x="253403" y="732789"/>
                </a:lnTo>
                <a:close/>
              </a:path>
              <a:path w="1075055" h="1045209">
                <a:moveTo>
                  <a:pt x="134658" y="740410"/>
                </a:moveTo>
                <a:lnTo>
                  <a:pt x="120357" y="740410"/>
                </a:lnTo>
                <a:lnTo>
                  <a:pt x="125196" y="736600"/>
                </a:lnTo>
                <a:lnTo>
                  <a:pt x="132207" y="736600"/>
                </a:lnTo>
                <a:lnTo>
                  <a:pt x="134658" y="740410"/>
                </a:lnTo>
                <a:close/>
              </a:path>
              <a:path w="1075055" h="1045209">
                <a:moveTo>
                  <a:pt x="262226" y="739139"/>
                </a:moveTo>
                <a:lnTo>
                  <a:pt x="254458" y="739139"/>
                </a:lnTo>
                <a:lnTo>
                  <a:pt x="254582" y="737870"/>
                </a:lnTo>
                <a:lnTo>
                  <a:pt x="261867" y="737870"/>
                </a:lnTo>
                <a:lnTo>
                  <a:pt x="262226" y="739139"/>
                </a:lnTo>
                <a:close/>
              </a:path>
              <a:path w="1075055" h="1045209">
                <a:moveTo>
                  <a:pt x="529069" y="742950"/>
                </a:moveTo>
                <a:lnTo>
                  <a:pt x="528040" y="741679"/>
                </a:lnTo>
                <a:lnTo>
                  <a:pt x="527278" y="741679"/>
                </a:lnTo>
                <a:lnTo>
                  <a:pt x="522109" y="737870"/>
                </a:lnTo>
                <a:lnTo>
                  <a:pt x="534682" y="737870"/>
                </a:lnTo>
                <a:lnTo>
                  <a:pt x="531634" y="740410"/>
                </a:lnTo>
                <a:lnTo>
                  <a:pt x="529069" y="742950"/>
                </a:lnTo>
                <a:close/>
              </a:path>
              <a:path w="1075055" h="1045209">
                <a:moveTo>
                  <a:pt x="520723" y="740410"/>
                </a:moveTo>
                <a:lnTo>
                  <a:pt x="514286" y="740410"/>
                </a:lnTo>
                <a:lnTo>
                  <a:pt x="514057" y="739139"/>
                </a:lnTo>
                <a:lnTo>
                  <a:pt x="521416" y="739139"/>
                </a:lnTo>
                <a:lnTo>
                  <a:pt x="520723" y="740410"/>
                </a:lnTo>
                <a:close/>
              </a:path>
              <a:path w="1075055" h="1045209">
                <a:moveTo>
                  <a:pt x="258013" y="754379"/>
                </a:moveTo>
                <a:lnTo>
                  <a:pt x="255243" y="751839"/>
                </a:lnTo>
                <a:lnTo>
                  <a:pt x="255993" y="750570"/>
                </a:lnTo>
                <a:lnTo>
                  <a:pt x="260871" y="748029"/>
                </a:lnTo>
                <a:lnTo>
                  <a:pt x="260413" y="745489"/>
                </a:lnTo>
                <a:lnTo>
                  <a:pt x="259220" y="741679"/>
                </a:lnTo>
                <a:lnTo>
                  <a:pt x="262943" y="741679"/>
                </a:lnTo>
                <a:lnTo>
                  <a:pt x="264020" y="745489"/>
                </a:lnTo>
                <a:lnTo>
                  <a:pt x="271310" y="745489"/>
                </a:lnTo>
                <a:lnTo>
                  <a:pt x="270396" y="750570"/>
                </a:lnTo>
                <a:lnTo>
                  <a:pt x="273088" y="750570"/>
                </a:lnTo>
                <a:lnTo>
                  <a:pt x="275793" y="753110"/>
                </a:lnTo>
                <a:lnTo>
                  <a:pt x="259817" y="753110"/>
                </a:lnTo>
                <a:lnTo>
                  <a:pt x="258013" y="754379"/>
                </a:lnTo>
                <a:close/>
              </a:path>
              <a:path w="1075055" h="1045209">
                <a:moveTo>
                  <a:pt x="153403" y="749300"/>
                </a:moveTo>
                <a:lnTo>
                  <a:pt x="143535" y="749300"/>
                </a:lnTo>
                <a:lnTo>
                  <a:pt x="144208" y="748029"/>
                </a:lnTo>
                <a:lnTo>
                  <a:pt x="147789" y="744220"/>
                </a:lnTo>
                <a:lnTo>
                  <a:pt x="151688" y="745489"/>
                </a:lnTo>
                <a:lnTo>
                  <a:pt x="153403" y="749300"/>
                </a:lnTo>
                <a:close/>
              </a:path>
              <a:path w="1075055" h="1045209">
                <a:moveTo>
                  <a:pt x="271310" y="745489"/>
                </a:moveTo>
                <a:lnTo>
                  <a:pt x="264020" y="745489"/>
                </a:lnTo>
                <a:lnTo>
                  <a:pt x="271373" y="744220"/>
                </a:lnTo>
                <a:lnTo>
                  <a:pt x="271538" y="744220"/>
                </a:lnTo>
                <a:lnTo>
                  <a:pt x="271310" y="745489"/>
                </a:lnTo>
                <a:close/>
              </a:path>
              <a:path w="1075055" h="1045209">
                <a:moveTo>
                  <a:pt x="149234" y="767046"/>
                </a:moveTo>
                <a:lnTo>
                  <a:pt x="148234" y="760729"/>
                </a:lnTo>
                <a:lnTo>
                  <a:pt x="137071" y="760729"/>
                </a:lnTo>
                <a:lnTo>
                  <a:pt x="136716" y="755650"/>
                </a:lnTo>
                <a:lnTo>
                  <a:pt x="130479" y="754379"/>
                </a:lnTo>
                <a:lnTo>
                  <a:pt x="130797" y="749300"/>
                </a:lnTo>
                <a:lnTo>
                  <a:pt x="123696" y="745489"/>
                </a:lnTo>
                <a:lnTo>
                  <a:pt x="139344" y="745489"/>
                </a:lnTo>
                <a:lnTo>
                  <a:pt x="138758" y="748029"/>
                </a:lnTo>
                <a:lnTo>
                  <a:pt x="141389" y="749300"/>
                </a:lnTo>
                <a:lnTo>
                  <a:pt x="153631" y="749300"/>
                </a:lnTo>
                <a:lnTo>
                  <a:pt x="153619" y="756920"/>
                </a:lnTo>
                <a:lnTo>
                  <a:pt x="157784" y="760729"/>
                </a:lnTo>
                <a:lnTo>
                  <a:pt x="148234" y="760729"/>
                </a:lnTo>
                <a:lnTo>
                  <a:pt x="137160" y="762000"/>
                </a:lnTo>
                <a:lnTo>
                  <a:pt x="160641" y="762000"/>
                </a:lnTo>
                <a:lnTo>
                  <a:pt x="163498" y="763270"/>
                </a:lnTo>
                <a:lnTo>
                  <a:pt x="163843" y="764539"/>
                </a:lnTo>
                <a:lnTo>
                  <a:pt x="150761" y="764539"/>
                </a:lnTo>
                <a:lnTo>
                  <a:pt x="149567" y="765810"/>
                </a:lnTo>
                <a:lnTo>
                  <a:pt x="149234" y="767046"/>
                </a:lnTo>
                <a:close/>
              </a:path>
              <a:path w="1075055" h="1045209">
                <a:moveTo>
                  <a:pt x="323630" y="778510"/>
                </a:moveTo>
                <a:lnTo>
                  <a:pt x="303288" y="778510"/>
                </a:lnTo>
                <a:lnTo>
                  <a:pt x="304038" y="775970"/>
                </a:lnTo>
                <a:lnTo>
                  <a:pt x="307149" y="773429"/>
                </a:lnTo>
                <a:lnTo>
                  <a:pt x="309118" y="770889"/>
                </a:lnTo>
                <a:lnTo>
                  <a:pt x="311924" y="768350"/>
                </a:lnTo>
                <a:lnTo>
                  <a:pt x="317398" y="765810"/>
                </a:lnTo>
                <a:lnTo>
                  <a:pt x="319151" y="764539"/>
                </a:lnTo>
                <a:lnTo>
                  <a:pt x="322211" y="759460"/>
                </a:lnTo>
                <a:lnTo>
                  <a:pt x="324231" y="756920"/>
                </a:lnTo>
                <a:lnTo>
                  <a:pt x="326009" y="755650"/>
                </a:lnTo>
                <a:lnTo>
                  <a:pt x="326226" y="755650"/>
                </a:lnTo>
                <a:lnTo>
                  <a:pt x="327164" y="753110"/>
                </a:lnTo>
                <a:lnTo>
                  <a:pt x="327914" y="750570"/>
                </a:lnTo>
                <a:lnTo>
                  <a:pt x="331152" y="746760"/>
                </a:lnTo>
                <a:lnTo>
                  <a:pt x="333121" y="748029"/>
                </a:lnTo>
                <a:lnTo>
                  <a:pt x="334873" y="749300"/>
                </a:lnTo>
                <a:lnTo>
                  <a:pt x="355024" y="749300"/>
                </a:lnTo>
                <a:lnTo>
                  <a:pt x="354672" y="750570"/>
                </a:lnTo>
                <a:lnTo>
                  <a:pt x="334618" y="750570"/>
                </a:lnTo>
                <a:lnTo>
                  <a:pt x="333374" y="751839"/>
                </a:lnTo>
                <a:lnTo>
                  <a:pt x="327977" y="751839"/>
                </a:lnTo>
                <a:lnTo>
                  <a:pt x="326275" y="755650"/>
                </a:lnTo>
                <a:lnTo>
                  <a:pt x="329855" y="758189"/>
                </a:lnTo>
                <a:lnTo>
                  <a:pt x="347211" y="758189"/>
                </a:lnTo>
                <a:lnTo>
                  <a:pt x="345730" y="760729"/>
                </a:lnTo>
                <a:lnTo>
                  <a:pt x="336892" y="760729"/>
                </a:lnTo>
                <a:lnTo>
                  <a:pt x="334238" y="762000"/>
                </a:lnTo>
                <a:lnTo>
                  <a:pt x="332651" y="765810"/>
                </a:lnTo>
                <a:lnTo>
                  <a:pt x="330140" y="769620"/>
                </a:lnTo>
                <a:lnTo>
                  <a:pt x="316077" y="769620"/>
                </a:lnTo>
                <a:lnTo>
                  <a:pt x="310299" y="774700"/>
                </a:lnTo>
                <a:lnTo>
                  <a:pt x="316052" y="777239"/>
                </a:lnTo>
                <a:lnTo>
                  <a:pt x="324597" y="777239"/>
                </a:lnTo>
                <a:lnTo>
                  <a:pt x="323630" y="778510"/>
                </a:lnTo>
                <a:close/>
              </a:path>
              <a:path w="1075055" h="1045209">
                <a:moveTo>
                  <a:pt x="506984" y="756920"/>
                </a:moveTo>
                <a:lnTo>
                  <a:pt x="478739" y="756920"/>
                </a:lnTo>
                <a:lnTo>
                  <a:pt x="479907" y="755650"/>
                </a:lnTo>
                <a:lnTo>
                  <a:pt x="480733" y="754379"/>
                </a:lnTo>
                <a:lnTo>
                  <a:pt x="480656" y="753110"/>
                </a:lnTo>
                <a:lnTo>
                  <a:pt x="481838" y="748029"/>
                </a:lnTo>
                <a:lnTo>
                  <a:pt x="489686" y="750570"/>
                </a:lnTo>
                <a:lnTo>
                  <a:pt x="507555" y="750570"/>
                </a:lnTo>
                <a:lnTo>
                  <a:pt x="503605" y="754379"/>
                </a:lnTo>
                <a:lnTo>
                  <a:pt x="505714" y="755650"/>
                </a:lnTo>
                <a:lnTo>
                  <a:pt x="506984" y="756920"/>
                </a:lnTo>
                <a:close/>
              </a:path>
              <a:path w="1075055" h="1045209">
                <a:moveTo>
                  <a:pt x="514559" y="756920"/>
                </a:moveTo>
                <a:lnTo>
                  <a:pt x="507898" y="756920"/>
                </a:lnTo>
                <a:lnTo>
                  <a:pt x="509435" y="754379"/>
                </a:lnTo>
                <a:lnTo>
                  <a:pt x="510654" y="751839"/>
                </a:lnTo>
                <a:lnTo>
                  <a:pt x="510070" y="750570"/>
                </a:lnTo>
                <a:lnTo>
                  <a:pt x="509041" y="749300"/>
                </a:lnTo>
                <a:lnTo>
                  <a:pt x="521512" y="749300"/>
                </a:lnTo>
                <a:lnTo>
                  <a:pt x="518299" y="753110"/>
                </a:lnTo>
                <a:lnTo>
                  <a:pt x="517169" y="755650"/>
                </a:lnTo>
                <a:lnTo>
                  <a:pt x="514559" y="756920"/>
                </a:lnTo>
                <a:close/>
              </a:path>
              <a:path w="1075055" h="1045209">
                <a:moveTo>
                  <a:pt x="347211" y="758189"/>
                </a:moveTo>
                <a:lnTo>
                  <a:pt x="331101" y="758189"/>
                </a:lnTo>
                <a:lnTo>
                  <a:pt x="332752" y="755650"/>
                </a:lnTo>
                <a:lnTo>
                  <a:pt x="333667" y="754379"/>
                </a:lnTo>
                <a:lnTo>
                  <a:pt x="334073" y="751839"/>
                </a:lnTo>
                <a:lnTo>
                  <a:pt x="334618" y="750570"/>
                </a:lnTo>
                <a:lnTo>
                  <a:pt x="354672" y="750570"/>
                </a:lnTo>
                <a:lnTo>
                  <a:pt x="348691" y="755650"/>
                </a:lnTo>
                <a:lnTo>
                  <a:pt x="347211" y="758189"/>
                </a:lnTo>
                <a:close/>
              </a:path>
              <a:path w="1075055" h="1045209">
                <a:moveTo>
                  <a:pt x="208106" y="754379"/>
                </a:moveTo>
                <a:lnTo>
                  <a:pt x="203136" y="754379"/>
                </a:lnTo>
                <a:lnTo>
                  <a:pt x="207048" y="751839"/>
                </a:lnTo>
                <a:lnTo>
                  <a:pt x="208106" y="754379"/>
                </a:lnTo>
                <a:close/>
              </a:path>
              <a:path w="1075055" h="1045209">
                <a:moveTo>
                  <a:pt x="332130" y="753110"/>
                </a:moveTo>
                <a:lnTo>
                  <a:pt x="327977" y="751839"/>
                </a:lnTo>
                <a:lnTo>
                  <a:pt x="333374" y="751839"/>
                </a:lnTo>
                <a:lnTo>
                  <a:pt x="332130" y="753110"/>
                </a:lnTo>
                <a:close/>
              </a:path>
              <a:path w="1075055" h="1045209">
                <a:moveTo>
                  <a:pt x="263817" y="762000"/>
                </a:moveTo>
                <a:lnTo>
                  <a:pt x="262280" y="756920"/>
                </a:lnTo>
                <a:lnTo>
                  <a:pt x="261263" y="753110"/>
                </a:lnTo>
                <a:lnTo>
                  <a:pt x="278015" y="753110"/>
                </a:lnTo>
                <a:lnTo>
                  <a:pt x="277837" y="759460"/>
                </a:lnTo>
                <a:lnTo>
                  <a:pt x="275196" y="759460"/>
                </a:lnTo>
                <a:lnTo>
                  <a:pt x="275247" y="760729"/>
                </a:lnTo>
                <a:lnTo>
                  <a:pt x="272375" y="760729"/>
                </a:lnTo>
                <a:lnTo>
                  <a:pt x="263817" y="762000"/>
                </a:lnTo>
                <a:close/>
              </a:path>
              <a:path w="1075055" h="1045209">
                <a:moveTo>
                  <a:pt x="278193" y="754379"/>
                </a:moveTo>
                <a:lnTo>
                  <a:pt x="278015" y="753110"/>
                </a:lnTo>
                <a:lnTo>
                  <a:pt x="278485" y="753110"/>
                </a:lnTo>
                <a:lnTo>
                  <a:pt x="278193" y="754379"/>
                </a:lnTo>
                <a:close/>
              </a:path>
              <a:path w="1075055" h="1045209">
                <a:moveTo>
                  <a:pt x="423546" y="843279"/>
                </a:moveTo>
                <a:lnTo>
                  <a:pt x="396367" y="843279"/>
                </a:lnTo>
                <a:lnTo>
                  <a:pt x="398284" y="842010"/>
                </a:lnTo>
                <a:lnTo>
                  <a:pt x="400241" y="842010"/>
                </a:lnTo>
                <a:lnTo>
                  <a:pt x="406198" y="833120"/>
                </a:lnTo>
                <a:lnTo>
                  <a:pt x="410337" y="826770"/>
                </a:lnTo>
                <a:lnTo>
                  <a:pt x="419949" y="821689"/>
                </a:lnTo>
                <a:lnTo>
                  <a:pt x="422160" y="817879"/>
                </a:lnTo>
                <a:lnTo>
                  <a:pt x="424054" y="815339"/>
                </a:lnTo>
                <a:lnTo>
                  <a:pt x="429704" y="808989"/>
                </a:lnTo>
                <a:lnTo>
                  <a:pt x="435866" y="803910"/>
                </a:lnTo>
                <a:lnTo>
                  <a:pt x="441839" y="797560"/>
                </a:lnTo>
                <a:lnTo>
                  <a:pt x="446925" y="789939"/>
                </a:lnTo>
                <a:lnTo>
                  <a:pt x="453750" y="783589"/>
                </a:lnTo>
                <a:lnTo>
                  <a:pt x="459519" y="777239"/>
                </a:lnTo>
                <a:lnTo>
                  <a:pt x="464661" y="769620"/>
                </a:lnTo>
                <a:lnTo>
                  <a:pt x="469607" y="762000"/>
                </a:lnTo>
                <a:lnTo>
                  <a:pt x="471462" y="759460"/>
                </a:lnTo>
                <a:lnTo>
                  <a:pt x="473633" y="755650"/>
                </a:lnTo>
                <a:lnTo>
                  <a:pt x="478739" y="756920"/>
                </a:lnTo>
                <a:lnTo>
                  <a:pt x="514559" y="756920"/>
                </a:lnTo>
                <a:lnTo>
                  <a:pt x="511949" y="758189"/>
                </a:lnTo>
                <a:lnTo>
                  <a:pt x="510082" y="759460"/>
                </a:lnTo>
                <a:lnTo>
                  <a:pt x="506768" y="764539"/>
                </a:lnTo>
                <a:lnTo>
                  <a:pt x="502475" y="765810"/>
                </a:lnTo>
                <a:lnTo>
                  <a:pt x="497840" y="775970"/>
                </a:lnTo>
                <a:lnTo>
                  <a:pt x="491274" y="779779"/>
                </a:lnTo>
                <a:lnTo>
                  <a:pt x="480415" y="791210"/>
                </a:lnTo>
                <a:lnTo>
                  <a:pt x="474611" y="795020"/>
                </a:lnTo>
                <a:lnTo>
                  <a:pt x="467410" y="802639"/>
                </a:lnTo>
                <a:lnTo>
                  <a:pt x="465518" y="802639"/>
                </a:lnTo>
                <a:lnTo>
                  <a:pt x="464185" y="805179"/>
                </a:lnTo>
                <a:lnTo>
                  <a:pt x="453193" y="815339"/>
                </a:lnTo>
                <a:lnTo>
                  <a:pt x="441671" y="826770"/>
                </a:lnTo>
                <a:lnTo>
                  <a:pt x="429962" y="836929"/>
                </a:lnTo>
                <a:lnTo>
                  <a:pt x="423546" y="843279"/>
                </a:lnTo>
                <a:close/>
              </a:path>
              <a:path w="1075055" h="1045209">
                <a:moveTo>
                  <a:pt x="59521" y="800100"/>
                </a:moveTo>
                <a:lnTo>
                  <a:pt x="55410" y="800100"/>
                </a:lnTo>
                <a:lnTo>
                  <a:pt x="57315" y="791210"/>
                </a:lnTo>
                <a:lnTo>
                  <a:pt x="59867" y="784860"/>
                </a:lnTo>
                <a:lnTo>
                  <a:pt x="71843" y="781050"/>
                </a:lnTo>
                <a:lnTo>
                  <a:pt x="74307" y="778510"/>
                </a:lnTo>
                <a:lnTo>
                  <a:pt x="75476" y="769620"/>
                </a:lnTo>
                <a:lnTo>
                  <a:pt x="77431" y="765810"/>
                </a:lnTo>
                <a:lnTo>
                  <a:pt x="79057" y="760729"/>
                </a:lnTo>
                <a:lnTo>
                  <a:pt x="78981" y="758189"/>
                </a:lnTo>
                <a:lnTo>
                  <a:pt x="104686" y="758189"/>
                </a:lnTo>
                <a:lnTo>
                  <a:pt x="108851" y="759460"/>
                </a:lnTo>
                <a:lnTo>
                  <a:pt x="109030" y="763270"/>
                </a:lnTo>
                <a:lnTo>
                  <a:pt x="98234" y="763270"/>
                </a:lnTo>
                <a:lnTo>
                  <a:pt x="98411" y="764539"/>
                </a:lnTo>
                <a:lnTo>
                  <a:pt x="109090" y="764539"/>
                </a:lnTo>
                <a:lnTo>
                  <a:pt x="109150" y="765810"/>
                </a:lnTo>
                <a:lnTo>
                  <a:pt x="84620" y="765810"/>
                </a:lnTo>
                <a:lnTo>
                  <a:pt x="82866" y="767079"/>
                </a:lnTo>
                <a:lnTo>
                  <a:pt x="81241" y="768350"/>
                </a:lnTo>
                <a:lnTo>
                  <a:pt x="80733" y="770889"/>
                </a:lnTo>
                <a:lnTo>
                  <a:pt x="83526" y="772160"/>
                </a:lnTo>
                <a:lnTo>
                  <a:pt x="109448" y="772160"/>
                </a:lnTo>
                <a:lnTo>
                  <a:pt x="108635" y="773429"/>
                </a:lnTo>
                <a:lnTo>
                  <a:pt x="93840" y="773429"/>
                </a:lnTo>
                <a:lnTo>
                  <a:pt x="92976" y="775970"/>
                </a:lnTo>
                <a:lnTo>
                  <a:pt x="99580" y="775970"/>
                </a:lnTo>
                <a:lnTo>
                  <a:pt x="100571" y="777239"/>
                </a:lnTo>
                <a:lnTo>
                  <a:pt x="102311" y="778510"/>
                </a:lnTo>
                <a:lnTo>
                  <a:pt x="89242" y="778510"/>
                </a:lnTo>
                <a:lnTo>
                  <a:pt x="84035" y="783589"/>
                </a:lnTo>
                <a:lnTo>
                  <a:pt x="83108" y="783589"/>
                </a:lnTo>
                <a:lnTo>
                  <a:pt x="81432" y="786130"/>
                </a:lnTo>
                <a:lnTo>
                  <a:pt x="78828" y="788670"/>
                </a:lnTo>
                <a:lnTo>
                  <a:pt x="71932" y="788670"/>
                </a:lnTo>
                <a:lnTo>
                  <a:pt x="71145" y="789939"/>
                </a:lnTo>
                <a:lnTo>
                  <a:pt x="71653" y="791210"/>
                </a:lnTo>
                <a:lnTo>
                  <a:pt x="71729" y="792479"/>
                </a:lnTo>
                <a:lnTo>
                  <a:pt x="91859" y="792479"/>
                </a:lnTo>
                <a:lnTo>
                  <a:pt x="76619" y="796289"/>
                </a:lnTo>
                <a:lnTo>
                  <a:pt x="64516" y="796289"/>
                </a:lnTo>
                <a:lnTo>
                  <a:pt x="59042" y="797560"/>
                </a:lnTo>
                <a:lnTo>
                  <a:pt x="58775" y="798829"/>
                </a:lnTo>
                <a:lnTo>
                  <a:pt x="59521" y="800100"/>
                </a:lnTo>
                <a:close/>
              </a:path>
              <a:path w="1075055" h="1045209">
                <a:moveTo>
                  <a:pt x="215722" y="760729"/>
                </a:moveTo>
                <a:lnTo>
                  <a:pt x="205447" y="760729"/>
                </a:lnTo>
                <a:lnTo>
                  <a:pt x="211188" y="759460"/>
                </a:lnTo>
                <a:lnTo>
                  <a:pt x="215722" y="760729"/>
                </a:lnTo>
                <a:close/>
              </a:path>
              <a:path w="1075055" h="1045209">
                <a:moveTo>
                  <a:pt x="288036" y="781050"/>
                </a:moveTo>
                <a:lnTo>
                  <a:pt x="282092" y="778510"/>
                </a:lnTo>
                <a:lnTo>
                  <a:pt x="280568" y="769620"/>
                </a:lnTo>
                <a:lnTo>
                  <a:pt x="273621" y="767079"/>
                </a:lnTo>
                <a:lnTo>
                  <a:pt x="273824" y="764539"/>
                </a:lnTo>
                <a:lnTo>
                  <a:pt x="273366" y="762000"/>
                </a:lnTo>
                <a:lnTo>
                  <a:pt x="272375" y="760729"/>
                </a:lnTo>
                <a:lnTo>
                  <a:pt x="275247" y="760729"/>
                </a:lnTo>
                <a:lnTo>
                  <a:pt x="275907" y="759460"/>
                </a:lnTo>
                <a:lnTo>
                  <a:pt x="277583" y="759460"/>
                </a:lnTo>
                <a:lnTo>
                  <a:pt x="276250" y="764539"/>
                </a:lnTo>
                <a:lnTo>
                  <a:pt x="281762" y="767079"/>
                </a:lnTo>
                <a:lnTo>
                  <a:pt x="295503" y="767079"/>
                </a:lnTo>
                <a:lnTo>
                  <a:pt x="298627" y="769620"/>
                </a:lnTo>
                <a:lnTo>
                  <a:pt x="284848" y="769620"/>
                </a:lnTo>
                <a:lnTo>
                  <a:pt x="284670" y="770889"/>
                </a:lnTo>
                <a:lnTo>
                  <a:pt x="284518" y="770889"/>
                </a:lnTo>
                <a:lnTo>
                  <a:pt x="283857" y="772160"/>
                </a:lnTo>
                <a:lnTo>
                  <a:pt x="282587" y="772160"/>
                </a:lnTo>
                <a:lnTo>
                  <a:pt x="283006" y="773429"/>
                </a:lnTo>
                <a:lnTo>
                  <a:pt x="283324" y="773429"/>
                </a:lnTo>
                <a:lnTo>
                  <a:pt x="283718" y="774700"/>
                </a:lnTo>
                <a:lnTo>
                  <a:pt x="284354" y="775970"/>
                </a:lnTo>
                <a:lnTo>
                  <a:pt x="296735" y="775970"/>
                </a:lnTo>
                <a:lnTo>
                  <a:pt x="296202" y="777239"/>
                </a:lnTo>
                <a:lnTo>
                  <a:pt x="295478" y="777239"/>
                </a:lnTo>
                <a:lnTo>
                  <a:pt x="295558" y="777373"/>
                </a:lnTo>
                <a:lnTo>
                  <a:pt x="293331" y="778510"/>
                </a:lnTo>
                <a:lnTo>
                  <a:pt x="288036" y="781050"/>
                </a:lnTo>
                <a:close/>
              </a:path>
              <a:path w="1075055" h="1045209">
                <a:moveTo>
                  <a:pt x="109090" y="764539"/>
                </a:moveTo>
                <a:lnTo>
                  <a:pt x="99568" y="764539"/>
                </a:lnTo>
                <a:lnTo>
                  <a:pt x="99466" y="763270"/>
                </a:lnTo>
                <a:lnTo>
                  <a:pt x="109030" y="763270"/>
                </a:lnTo>
                <a:lnTo>
                  <a:pt x="109090" y="764539"/>
                </a:lnTo>
                <a:close/>
              </a:path>
              <a:path w="1075055" h="1045209">
                <a:moveTo>
                  <a:pt x="295503" y="767079"/>
                </a:moveTo>
                <a:lnTo>
                  <a:pt x="281762" y="767079"/>
                </a:lnTo>
                <a:lnTo>
                  <a:pt x="283679" y="765810"/>
                </a:lnTo>
                <a:lnTo>
                  <a:pt x="289763" y="763270"/>
                </a:lnTo>
                <a:lnTo>
                  <a:pt x="292682" y="765810"/>
                </a:lnTo>
                <a:lnTo>
                  <a:pt x="295503" y="767079"/>
                </a:lnTo>
                <a:close/>
              </a:path>
              <a:path w="1075055" h="1045209">
                <a:moveTo>
                  <a:pt x="165214" y="797560"/>
                </a:moveTo>
                <a:lnTo>
                  <a:pt x="163550" y="796289"/>
                </a:lnTo>
                <a:lnTo>
                  <a:pt x="163310" y="796289"/>
                </a:lnTo>
                <a:lnTo>
                  <a:pt x="159639" y="793750"/>
                </a:lnTo>
                <a:lnTo>
                  <a:pt x="164109" y="787400"/>
                </a:lnTo>
                <a:lnTo>
                  <a:pt x="155333" y="787400"/>
                </a:lnTo>
                <a:lnTo>
                  <a:pt x="155206" y="784860"/>
                </a:lnTo>
                <a:lnTo>
                  <a:pt x="152577" y="784860"/>
                </a:lnTo>
                <a:lnTo>
                  <a:pt x="152488" y="782320"/>
                </a:lnTo>
                <a:lnTo>
                  <a:pt x="157530" y="779779"/>
                </a:lnTo>
                <a:lnTo>
                  <a:pt x="157734" y="778510"/>
                </a:lnTo>
                <a:lnTo>
                  <a:pt x="157924" y="775970"/>
                </a:lnTo>
                <a:lnTo>
                  <a:pt x="159131" y="770889"/>
                </a:lnTo>
                <a:lnTo>
                  <a:pt x="160172" y="768350"/>
                </a:lnTo>
                <a:lnTo>
                  <a:pt x="161074" y="765810"/>
                </a:lnTo>
                <a:lnTo>
                  <a:pt x="150622" y="765810"/>
                </a:lnTo>
                <a:lnTo>
                  <a:pt x="150761" y="764539"/>
                </a:lnTo>
                <a:lnTo>
                  <a:pt x="163843" y="764539"/>
                </a:lnTo>
                <a:lnTo>
                  <a:pt x="165569" y="770889"/>
                </a:lnTo>
                <a:lnTo>
                  <a:pt x="166279" y="770889"/>
                </a:lnTo>
                <a:lnTo>
                  <a:pt x="176034" y="773429"/>
                </a:lnTo>
                <a:lnTo>
                  <a:pt x="177607" y="777239"/>
                </a:lnTo>
                <a:lnTo>
                  <a:pt x="166916" y="777239"/>
                </a:lnTo>
                <a:lnTo>
                  <a:pt x="166879" y="778510"/>
                </a:lnTo>
                <a:lnTo>
                  <a:pt x="167170" y="779779"/>
                </a:lnTo>
                <a:lnTo>
                  <a:pt x="167347" y="781050"/>
                </a:lnTo>
                <a:lnTo>
                  <a:pt x="179179" y="781050"/>
                </a:lnTo>
                <a:lnTo>
                  <a:pt x="179703" y="782320"/>
                </a:lnTo>
                <a:lnTo>
                  <a:pt x="181393" y="783589"/>
                </a:lnTo>
                <a:lnTo>
                  <a:pt x="174688" y="783589"/>
                </a:lnTo>
                <a:lnTo>
                  <a:pt x="173672" y="784860"/>
                </a:lnTo>
                <a:lnTo>
                  <a:pt x="174092" y="786129"/>
                </a:lnTo>
                <a:lnTo>
                  <a:pt x="184772" y="786130"/>
                </a:lnTo>
                <a:lnTo>
                  <a:pt x="186462" y="787400"/>
                </a:lnTo>
                <a:lnTo>
                  <a:pt x="164109" y="787400"/>
                </a:lnTo>
                <a:lnTo>
                  <a:pt x="155397" y="788670"/>
                </a:lnTo>
                <a:lnTo>
                  <a:pt x="189026" y="788670"/>
                </a:lnTo>
                <a:lnTo>
                  <a:pt x="191349" y="791210"/>
                </a:lnTo>
                <a:lnTo>
                  <a:pt x="193776" y="793750"/>
                </a:lnTo>
                <a:lnTo>
                  <a:pt x="168427" y="793750"/>
                </a:lnTo>
                <a:lnTo>
                  <a:pt x="165214" y="797560"/>
                </a:lnTo>
                <a:close/>
              </a:path>
              <a:path w="1075055" h="1045209">
                <a:moveTo>
                  <a:pt x="109448" y="772160"/>
                </a:moveTo>
                <a:lnTo>
                  <a:pt x="87693" y="772160"/>
                </a:lnTo>
                <a:lnTo>
                  <a:pt x="87350" y="770889"/>
                </a:lnTo>
                <a:lnTo>
                  <a:pt x="87490" y="768350"/>
                </a:lnTo>
                <a:lnTo>
                  <a:pt x="85964" y="767043"/>
                </a:lnTo>
                <a:lnTo>
                  <a:pt x="84620" y="765810"/>
                </a:lnTo>
                <a:lnTo>
                  <a:pt x="109150" y="765810"/>
                </a:lnTo>
                <a:lnTo>
                  <a:pt x="109448" y="772160"/>
                </a:lnTo>
                <a:close/>
              </a:path>
              <a:path w="1075055" h="1045209">
                <a:moveTo>
                  <a:pt x="146977" y="779779"/>
                </a:moveTo>
                <a:lnTo>
                  <a:pt x="142570" y="772160"/>
                </a:lnTo>
                <a:lnTo>
                  <a:pt x="141795" y="769620"/>
                </a:lnTo>
                <a:lnTo>
                  <a:pt x="142530" y="765810"/>
                </a:lnTo>
                <a:lnTo>
                  <a:pt x="149219" y="767043"/>
                </a:lnTo>
                <a:lnTo>
                  <a:pt x="152695" y="767079"/>
                </a:lnTo>
                <a:lnTo>
                  <a:pt x="153017" y="774700"/>
                </a:lnTo>
                <a:lnTo>
                  <a:pt x="153037" y="777276"/>
                </a:lnTo>
                <a:lnTo>
                  <a:pt x="146977" y="779779"/>
                </a:lnTo>
                <a:close/>
              </a:path>
              <a:path w="1075055" h="1045209">
                <a:moveTo>
                  <a:pt x="152695" y="767079"/>
                </a:moveTo>
                <a:lnTo>
                  <a:pt x="149416" y="767079"/>
                </a:lnTo>
                <a:lnTo>
                  <a:pt x="149567" y="765810"/>
                </a:lnTo>
                <a:lnTo>
                  <a:pt x="152641" y="765810"/>
                </a:lnTo>
                <a:lnTo>
                  <a:pt x="152695" y="767079"/>
                </a:lnTo>
                <a:close/>
              </a:path>
              <a:path w="1075055" h="1045209">
                <a:moveTo>
                  <a:pt x="149416" y="767079"/>
                </a:moveTo>
                <a:lnTo>
                  <a:pt x="149225" y="767079"/>
                </a:lnTo>
                <a:lnTo>
                  <a:pt x="149416" y="767079"/>
                </a:lnTo>
                <a:close/>
              </a:path>
              <a:path w="1075055" h="1045209">
                <a:moveTo>
                  <a:pt x="298386" y="770889"/>
                </a:moveTo>
                <a:lnTo>
                  <a:pt x="284721" y="770889"/>
                </a:lnTo>
                <a:lnTo>
                  <a:pt x="284848" y="769620"/>
                </a:lnTo>
                <a:lnTo>
                  <a:pt x="298627" y="769620"/>
                </a:lnTo>
                <a:lnTo>
                  <a:pt x="298386" y="770889"/>
                </a:lnTo>
                <a:close/>
              </a:path>
              <a:path w="1075055" h="1045209">
                <a:moveTo>
                  <a:pt x="324597" y="777239"/>
                </a:moveTo>
                <a:lnTo>
                  <a:pt x="316052" y="777239"/>
                </a:lnTo>
                <a:lnTo>
                  <a:pt x="316077" y="769620"/>
                </a:lnTo>
                <a:lnTo>
                  <a:pt x="330140" y="769620"/>
                </a:lnTo>
                <a:lnTo>
                  <a:pt x="328467" y="772160"/>
                </a:lnTo>
                <a:lnTo>
                  <a:pt x="324597" y="777239"/>
                </a:lnTo>
                <a:close/>
              </a:path>
              <a:path w="1075055" h="1045209">
                <a:moveTo>
                  <a:pt x="296735" y="775970"/>
                </a:moveTo>
                <a:lnTo>
                  <a:pt x="285165" y="775970"/>
                </a:lnTo>
                <a:lnTo>
                  <a:pt x="285724" y="773429"/>
                </a:lnTo>
                <a:lnTo>
                  <a:pt x="283006" y="773429"/>
                </a:lnTo>
                <a:lnTo>
                  <a:pt x="282905" y="772160"/>
                </a:lnTo>
                <a:lnTo>
                  <a:pt x="284010" y="772160"/>
                </a:lnTo>
                <a:lnTo>
                  <a:pt x="284734" y="770889"/>
                </a:lnTo>
                <a:lnTo>
                  <a:pt x="298105" y="770889"/>
                </a:lnTo>
                <a:lnTo>
                  <a:pt x="297281" y="773429"/>
                </a:lnTo>
                <a:lnTo>
                  <a:pt x="296735" y="775970"/>
                </a:lnTo>
                <a:close/>
              </a:path>
              <a:path w="1075055" h="1045209">
                <a:moveTo>
                  <a:pt x="99580" y="775970"/>
                </a:moveTo>
                <a:lnTo>
                  <a:pt x="95034" y="775970"/>
                </a:lnTo>
                <a:lnTo>
                  <a:pt x="97459" y="774700"/>
                </a:lnTo>
                <a:lnTo>
                  <a:pt x="96316" y="774700"/>
                </a:lnTo>
                <a:lnTo>
                  <a:pt x="95199" y="773429"/>
                </a:lnTo>
                <a:lnTo>
                  <a:pt x="108635" y="773429"/>
                </a:lnTo>
                <a:lnTo>
                  <a:pt x="98590" y="774700"/>
                </a:lnTo>
                <a:lnTo>
                  <a:pt x="99580" y="775970"/>
                </a:lnTo>
                <a:close/>
              </a:path>
              <a:path w="1075055" h="1045209">
                <a:moveTo>
                  <a:pt x="111707" y="784860"/>
                </a:moveTo>
                <a:lnTo>
                  <a:pt x="94259" y="784860"/>
                </a:lnTo>
                <a:lnTo>
                  <a:pt x="89242" y="778510"/>
                </a:lnTo>
                <a:lnTo>
                  <a:pt x="102311" y="778510"/>
                </a:lnTo>
                <a:lnTo>
                  <a:pt x="108889" y="777239"/>
                </a:lnTo>
                <a:lnTo>
                  <a:pt x="112737" y="779779"/>
                </a:lnTo>
                <a:lnTo>
                  <a:pt x="111201" y="783589"/>
                </a:lnTo>
                <a:lnTo>
                  <a:pt x="111707" y="784860"/>
                </a:lnTo>
                <a:close/>
              </a:path>
              <a:path w="1075055" h="1045209">
                <a:moveTo>
                  <a:pt x="179179" y="781050"/>
                </a:moveTo>
                <a:lnTo>
                  <a:pt x="167347" y="781050"/>
                </a:lnTo>
                <a:lnTo>
                  <a:pt x="169748" y="779779"/>
                </a:lnTo>
                <a:lnTo>
                  <a:pt x="169393" y="778510"/>
                </a:lnTo>
                <a:lnTo>
                  <a:pt x="169151" y="778510"/>
                </a:lnTo>
                <a:lnTo>
                  <a:pt x="168503" y="777239"/>
                </a:lnTo>
                <a:lnTo>
                  <a:pt x="177607" y="777239"/>
                </a:lnTo>
                <a:lnTo>
                  <a:pt x="179179" y="781050"/>
                </a:lnTo>
                <a:close/>
              </a:path>
              <a:path w="1075055" h="1045209">
                <a:moveTo>
                  <a:pt x="295749" y="777276"/>
                </a:moveTo>
                <a:lnTo>
                  <a:pt x="295527" y="777239"/>
                </a:lnTo>
                <a:lnTo>
                  <a:pt x="295821" y="777239"/>
                </a:lnTo>
                <a:close/>
              </a:path>
              <a:path w="1075055" h="1045209">
                <a:moveTo>
                  <a:pt x="301498" y="793750"/>
                </a:moveTo>
                <a:lnTo>
                  <a:pt x="292709" y="786129"/>
                </a:lnTo>
                <a:lnTo>
                  <a:pt x="293408" y="782320"/>
                </a:lnTo>
                <a:lnTo>
                  <a:pt x="297764" y="781050"/>
                </a:lnTo>
                <a:lnTo>
                  <a:pt x="295558" y="777373"/>
                </a:lnTo>
                <a:lnTo>
                  <a:pt x="295749" y="777276"/>
                </a:lnTo>
                <a:lnTo>
                  <a:pt x="303288" y="778510"/>
                </a:lnTo>
                <a:lnTo>
                  <a:pt x="323630" y="778510"/>
                </a:lnTo>
                <a:lnTo>
                  <a:pt x="320173" y="781050"/>
                </a:lnTo>
                <a:lnTo>
                  <a:pt x="300342" y="781050"/>
                </a:lnTo>
                <a:lnTo>
                  <a:pt x="298971" y="782320"/>
                </a:lnTo>
                <a:lnTo>
                  <a:pt x="298932" y="783589"/>
                </a:lnTo>
                <a:lnTo>
                  <a:pt x="298399" y="784860"/>
                </a:lnTo>
                <a:lnTo>
                  <a:pt x="299960" y="784860"/>
                </a:lnTo>
                <a:lnTo>
                  <a:pt x="301371" y="786129"/>
                </a:lnTo>
                <a:lnTo>
                  <a:pt x="313259" y="786129"/>
                </a:lnTo>
                <a:lnTo>
                  <a:pt x="312762" y="792479"/>
                </a:lnTo>
                <a:lnTo>
                  <a:pt x="301498" y="793750"/>
                </a:lnTo>
                <a:close/>
              </a:path>
              <a:path w="1075055" h="1045209">
                <a:moveTo>
                  <a:pt x="234033" y="782320"/>
                </a:moveTo>
                <a:lnTo>
                  <a:pt x="224282" y="782320"/>
                </a:lnTo>
                <a:lnTo>
                  <a:pt x="224153" y="778510"/>
                </a:lnTo>
                <a:lnTo>
                  <a:pt x="234670" y="778510"/>
                </a:lnTo>
                <a:lnTo>
                  <a:pt x="234033" y="782320"/>
                </a:lnTo>
                <a:close/>
              </a:path>
              <a:path w="1075055" h="1045209">
                <a:moveTo>
                  <a:pt x="313259" y="786129"/>
                </a:moveTo>
                <a:lnTo>
                  <a:pt x="301371" y="786129"/>
                </a:lnTo>
                <a:lnTo>
                  <a:pt x="301967" y="784860"/>
                </a:lnTo>
                <a:lnTo>
                  <a:pt x="302615" y="784860"/>
                </a:lnTo>
                <a:lnTo>
                  <a:pt x="302538" y="783589"/>
                </a:lnTo>
                <a:lnTo>
                  <a:pt x="302768" y="782320"/>
                </a:lnTo>
                <a:lnTo>
                  <a:pt x="301701" y="782320"/>
                </a:lnTo>
                <a:lnTo>
                  <a:pt x="300342" y="781050"/>
                </a:lnTo>
                <a:lnTo>
                  <a:pt x="320173" y="781050"/>
                </a:lnTo>
                <a:lnTo>
                  <a:pt x="313259" y="786129"/>
                </a:lnTo>
                <a:close/>
              </a:path>
              <a:path w="1075055" h="1045209">
                <a:moveTo>
                  <a:pt x="136184" y="837962"/>
                </a:moveTo>
                <a:lnTo>
                  <a:pt x="129689" y="835660"/>
                </a:lnTo>
                <a:lnTo>
                  <a:pt x="123458" y="831850"/>
                </a:lnTo>
                <a:lnTo>
                  <a:pt x="118258" y="826770"/>
                </a:lnTo>
                <a:lnTo>
                  <a:pt x="114185" y="819150"/>
                </a:lnTo>
                <a:lnTo>
                  <a:pt x="112635" y="816610"/>
                </a:lnTo>
                <a:lnTo>
                  <a:pt x="107188" y="815339"/>
                </a:lnTo>
                <a:lnTo>
                  <a:pt x="107734" y="810260"/>
                </a:lnTo>
                <a:lnTo>
                  <a:pt x="105751" y="808989"/>
                </a:lnTo>
                <a:lnTo>
                  <a:pt x="99491" y="806450"/>
                </a:lnTo>
                <a:lnTo>
                  <a:pt x="97750" y="801370"/>
                </a:lnTo>
                <a:lnTo>
                  <a:pt x="89281" y="801370"/>
                </a:lnTo>
                <a:lnTo>
                  <a:pt x="91859" y="792479"/>
                </a:lnTo>
                <a:lnTo>
                  <a:pt x="73850" y="792479"/>
                </a:lnTo>
                <a:lnTo>
                  <a:pt x="74955" y="791210"/>
                </a:lnTo>
                <a:lnTo>
                  <a:pt x="74510" y="789939"/>
                </a:lnTo>
                <a:lnTo>
                  <a:pt x="74231" y="788670"/>
                </a:lnTo>
                <a:lnTo>
                  <a:pt x="78828" y="788670"/>
                </a:lnTo>
                <a:lnTo>
                  <a:pt x="80594" y="787400"/>
                </a:lnTo>
                <a:lnTo>
                  <a:pt x="81432" y="786129"/>
                </a:lnTo>
                <a:lnTo>
                  <a:pt x="84035" y="783589"/>
                </a:lnTo>
                <a:lnTo>
                  <a:pt x="87096" y="783589"/>
                </a:lnTo>
                <a:lnTo>
                  <a:pt x="87440" y="786129"/>
                </a:lnTo>
                <a:lnTo>
                  <a:pt x="87934" y="788670"/>
                </a:lnTo>
                <a:lnTo>
                  <a:pt x="88315" y="789939"/>
                </a:lnTo>
                <a:lnTo>
                  <a:pt x="119985" y="789939"/>
                </a:lnTo>
                <a:lnTo>
                  <a:pt x="121475" y="795020"/>
                </a:lnTo>
                <a:lnTo>
                  <a:pt x="127000" y="795020"/>
                </a:lnTo>
                <a:lnTo>
                  <a:pt x="127394" y="800100"/>
                </a:lnTo>
                <a:lnTo>
                  <a:pt x="132245" y="802639"/>
                </a:lnTo>
                <a:lnTo>
                  <a:pt x="133510" y="806450"/>
                </a:lnTo>
                <a:lnTo>
                  <a:pt x="110426" y="806450"/>
                </a:lnTo>
                <a:lnTo>
                  <a:pt x="110756" y="807720"/>
                </a:lnTo>
                <a:lnTo>
                  <a:pt x="133932" y="807720"/>
                </a:lnTo>
                <a:lnTo>
                  <a:pt x="134473" y="810260"/>
                </a:lnTo>
                <a:lnTo>
                  <a:pt x="129514" y="810260"/>
                </a:lnTo>
                <a:lnTo>
                  <a:pt x="127628" y="811529"/>
                </a:lnTo>
                <a:lnTo>
                  <a:pt x="113892" y="811529"/>
                </a:lnTo>
                <a:lnTo>
                  <a:pt x="114630" y="812800"/>
                </a:lnTo>
                <a:lnTo>
                  <a:pt x="125742" y="812800"/>
                </a:lnTo>
                <a:lnTo>
                  <a:pt x="128143" y="815339"/>
                </a:lnTo>
                <a:lnTo>
                  <a:pt x="131762" y="817879"/>
                </a:lnTo>
                <a:lnTo>
                  <a:pt x="135369" y="817879"/>
                </a:lnTo>
                <a:lnTo>
                  <a:pt x="137643" y="822960"/>
                </a:lnTo>
                <a:lnTo>
                  <a:pt x="140405" y="826770"/>
                </a:lnTo>
                <a:lnTo>
                  <a:pt x="129692" y="826770"/>
                </a:lnTo>
                <a:lnTo>
                  <a:pt x="128536" y="828039"/>
                </a:lnTo>
                <a:lnTo>
                  <a:pt x="127889" y="828039"/>
                </a:lnTo>
                <a:lnTo>
                  <a:pt x="128016" y="829310"/>
                </a:lnTo>
                <a:lnTo>
                  <a:pt x="129260" y="830579"/>
                </a:lnTo>
                <a:lnTo>
                  <a:pt x="146126" y="830579"/>
                </a:lnTo>
                <a:lnTo>
                  <a:pt x="147015" y="835660"/>
                </a:lnTo>
                <a:lnTo>
                  <a:pt x="163588" y="835660"/>
                </a:lnTo>
                <a:lnTo>
                  <a:pt x="163215" y="836929"/>
                </a:lnTo>
                <a:lnTo>
                  <a:pt x="136855" y="836929"/>
                </a:lnTo>
                <a:lnTo>
                  <a:pt x="136184" y="837962"/>
                </a:lnTo>
                <a:close/>
              </a:path>
              <a:path w="1075055" h="1045209">
                <a:moveTo>
                  <a:pt x="184772" y="786129"/>
                </a:moveTo>
                <a:lnTo>
                  <a:pt x="176198" y="786129"/>
                </a:lnTo>
                <a:lnTo>
                  <a:pt x="175260" y="783589"/>
                </a:lnTo>
                <a:lnTo>
                  <a:pt x="181393" y="783589"/>
                </a:lnTo>
                <a:lnTo>
                  <a:pt x="184772" y="786129"/>
                </a:lnTo>
                <a:close/>
              </a:path>
              <a:path w="1075055" h="1045209">
                <a:moveTo>
                  <a:pt x="94284" y="784892"/>
                </a:moveTo>
                <a:close/>
              </a:path>
              <a:path w="1075055" h="1045209">
                <a:moveTo>
                  <a:pt x="115189" y="787400"/>
                </a:moveTo>
                <a:lnTo>
                  <a:pt x="96266" y="787400"/>
                </a:lnTo>
                <a:lnTo>
                  <a:pt x="94322" y="784860"/>
                </a:lnTo>
                <a:lnTo>
                  <a:pt x="112026" y="784860"/>
                </a:lnTo>
                <a:lnTo>
                  <a:pt x="115189" y="787400"/>
                </a:lnTo>
                <a:close/>
              </a:path>
              <a:path w="1075055" h="1045209">
                <a:moveTo>
                  <a:pt x="119985" y="789939"/>
                </a:moveTo>
                <a:lnTo>
                  <a:pt x="88315" y="789939"/>
                </a:lnTo>
                <a:lnTo>
                  <a:pt x="94284" y="784892"/>
                </a:lnTo>
                <a:lnTo>
                  <a:pt x="96266" y="787400"/>
                </a:lnTo>
                <a:lnTo>
                  <a:pt x="119240" y="787400"/>
                </a:lnTo>
                <a:lnTo>
                  <a:pt x="119985" y="789939"/>
                </a:lnTo>
                <a:close/>
              </a:path>
              <a:path w="1075055" h="1045209">
                <a:moveTo>
                  <a:pt x="238027" y="787400"/>
                </a:moveTo>
                <a:lnTo>
                  <a:pt x="236562" y="787400"/>
                </a:lnTo>
                <a:lnTo>
                  <a:pt x="236207" y="786130"/>
                </a:lnTo>
                <a:lnTo>
                  <a:pt x="236385" y="786130"/>
                </a:lnTo>
                <a:lnTo>
                  <a:pt x="238027" y="787400"/>
                </a:lnTo>
                <a:close/>
              </a:path>
              <a:path w="1075055" h="1045209">
                <a:moveTo>
                  <a:pt x="204520" y="836929"/>
                </a:moveTo>
                <a:lnTo>
                  <a:pt x="193133" y="825500"/>
                </a:lnTo>
                <a:lnTo>
                  <a:pt x="187520" y="819150"/>
                </a:lnTo>
                <a:lnTo>
                  <a:pt x="181888" y="814070"/>
                </a:lnTo>
                <a:lnTo>
                  <a:pt x="178066" y="810260"/>
                </a:lnTo>
                <a:lnTo>
                  <a:pt x="174066" y="806450"/>
                </a:lnTo>
                <a:lnTo>
                  <a:pt x="169418" y="800100"/>
                </a:lnTo>
                <a:lnTo>
                  <a:pt x="168136" y="800100"/>
                </a:lnTo>
                <a:lnTo>
                  <a:pt x="168427" y="793750"/>
                </a:lnTo>
                <a:lnTo>
                  <a:pt x="194691" y="793750"/>
                </a:lnTo>
                <a:lnTo>
                  <a:pt x="196227" y="795020"/>
                </a:lnTo>
                <a:lnTo>
                  <a:pt x="196684" y="802639"/>
                </a:lnTo>
                <a:lnTo>
                  <a:pt x="204520" y="803910"/>
                </a:lnTo>
                <a:lnTo>
                  <a:pt x="190373" y="803910"/>
                </a:lnTo>
                <a:lnTo>
                  <a:pt x="190665" y="805179"/>
                </a:lnTo>
                <a:lnTo>
                  <a:pt x="205642" y="805179"/>
                </a:lnTo>
                <a:lnTo>
                  <a:pt x="211248" y="811529"/>
                </a:lnTo>
                <a:lnTo>
                  <a:pt x="197041" y="811529"/>
                </a:lnTo>
                <a:lnTo>
                  <a:pt x="196862" y="812800"/>
                </a:lnTo>
                <a:lnTo>
                  <a:pt x="212369" y="812800"/>
                </a:lnTo>
                <a:lnTo>
                  <a:pt x="217868" y="817879"/>
                </a:lnTo>
                <a:lnTo>
                  <a:pt x="220941" y="822960"/>
                </a:lnTo>
                <a:lnTo>
                  <a:pt x="219113" y="822960"/>
                </a:lnTo>
                <a:lnTo>
                  <a:pt x="218503" y="824229"/>
                </a:lnTo>
                <a:lnTo>
                  <a:pt x="197878" y="824229"/>
                </a:lnTo>
                <a:lnTo>
                  <a:pt x="197231" y="825500"/>
                </a:lnTo>
                <a:lnTo>
                  <a:pt x="218046" y="825500"/>
                </a:lnTo>
                <a:lnTo>
                  <a:pt x="217271" y="828039"/>
                </a:lnTo>
                <a:lnTo>
                  <a:pt x="216128" y="830579"/>
                </a:lnTo>
                <a:lnTo>
                  <a:pt x="218106" y="831367"/>
                </a:lnTo>
                <a:lnTo>
                  <a:pt x="218084" y="831850"/>
                </a:lnTo>
                <a:lnTo>
                  <a:pt x="222738" y="831850"/>
                </a:lnTo>
                <a:lnTo>
                  <a:pt x="222554" y="833120"/>
                </a:lnTo>
                <a:lnTo>
                  <a:pt x="223062" y="834389"/>
                </a:lnTo>
                <a:lnTo>
                  <a:pt x="213461" y="834389"/>
                </a:lnTo>
                <a:lnTo>
                  <a:pt x="204520" y="836929"/>
                </a:lnTo>
                <a:close/>
              </a:path>
              <a:path w="1075055" h="1045209">
                <a:moveTo>
                  <a:pt x="68390" y="803910"/>
                </a:moveTo>
                <a:lnTo>
                  <a:pt x="61760" y="803910"/>
                </a:lnTo>
                <a:lnTo>
                  <a:pt x="64516" y="796289"/>
                </a:lnTo>
                <a:lnTo>
                  <a:pt x="76619" y="796289"/>
                </a:lnTo>
                <a:lnTo>
                  <a:pt x="76061" y="801370"/>
                </a:lnTo>
                <a:lnTo>
                  <a:pt x="75316" y="802639"/>
                </a:lnTo>
                <a:lnTo>
                  <a:pt x="68046" y="802639"/>
                </a:lnTo>
                <a:lnTo>
                  <a:pt x="68390" y="803910"/>
                </a:lnTo>
                <a:close/>
              </a:path>
              <a:path w="1075055" h="1045209">
                <a:moveTo>
                  <a:pt x="390613" y="875029"/>
                </a:moveTo>
                <a:lnTo>
                  <a:pt x="346570" y="875029"/>
                </a:lnTo>
                <a:lnTo>
                  <a:pt x="352958" y="873760"/>
                </a:lnTo>
                <a:lnTo>
                  <a:pt x="357379" y="871220"/>
                </a:lnTo>
                <a:lnTo>
                  <a:pt x="362331" y="869950"/>
                </a:lnTo>
                <a:lnTo>
                  <a:pt x="357022" y="867410"/>
                </a:lnTo>
                <a:lnTo>
                  <a:pt x="357987" y="864870"/>
                </a:lnTo>
                <a:lnTo>
                  <a:pt x="360324" y="862329"/>
                </a:lnTo>
                <a:lnTo>
                  <a:pt x="361339" y="859789"/>
                </a:lnTo>
                <a:lnTo>
                  <a:pt x="357720" y="857250"/>
                </a:lnTo>
                <a:lnTo>
                  <a:pt x="354534" y="853439"/>
                </a:lnTo>
                <a:lnTo>
                  <a:pt x="354534" y="849629"/>
                </a:lnTo>
                <a:lnTo>
                  <a:pt x="352347" y="849629"/>
                </a:lnTo>
                <a:lnTo>
                  <a:pt x="352145" y="848360"/>
                </a:lnTo>
                <a:lnTo>
                  <a:pt x="351878" y="847089"/>
                </a:lnTo>
                <a:lnTo>
                  <a:pt x="346570" y="842010"/>
                </a:lnTo>
                <a:lnTo>
                  <a:pt x="341971" y="836929"/>
                </a:lnTo>
                <a:lnTo>
                  <a:pt x="337302" y="831850"/>
                </a:lnTo>
                <a:lnTo>
                  <a:pt x="332576" y="826770"/>
                </a:lnTo>
                <a:lnTo>
                  <a:pt x="329412" y="824229"/>
                </a:lnTo>
                <a:lnTo>
                  <a:pt x="329107" y="821689"/>
                </a:lnTo>
                <a:lnTo>
                  <a:pt x="330962" y="816610"/>
                </a:lnTo>
                <a:lnTo>
                  <a:pt x="320789" y="815339"/>
                </a:lnTo>
                <a:lnTo>
                  <a:pt x="317906" y="806450"/>
                </a:lnTo>
                <a:lnTo>
                  <a:pt x="315912" y="805179"/>
                </a:lnTo>
                <a:lnTo>
                  <a:pt x="310819" y="803910"/>
                </a:lnTo>
                <a:lnTo>
                  <a:pt x="315252" y="797560"/>
                </a:lnTo>
                <a:lnTo>
                  <a:pt x="318731" y="798829"/>
                </a:lnTo>
                <a:lnTo>
                  <a:pt x="321400" y="801370"/>
                </a:lnTo>
                <a:lnTo>
                  <a:pt x="328574" y="801370"/>
                </a:lnTo>
                <a:lnTo>
                  <a:pt x="330047" y="808989"/>
                </a:lnTo>
                <a:lnTo>
                  <a:pt x="338984" y="808989"/>
                </a:lnTo>
                <a:lnTo>
                  <a:pt x="339407" y="811529"/>
                </a:lnTo>
                <a:lnTo>
                  <a:pt x="340537" y="814070"/>
                </a:lnTo>
                <a:lnTo>
                  <a:pt x="346316" y="816610"/>
                </a:lnTo>
                <a:lnTo>
                  <a:pt x="348691" y="820420"/>
                </a:lnTo>
                <a:lnTo>
                  <a:pt x="353363" y="824294"/>
                </a:lnTo>
                <a:lnTo>
                  <a:pt x="355028" y="825500"/>
                </a:lnTo>
                <a:lnTo>
                  <a:pt x="362471" y="829310"/>
                </a:lnTo>
                <a:lnTo>
                  <a:pt x="367767" y="830579"/>
                </a:lnTo>
                <a:lnTo>
                  <a:pt x="370039" y="838200"/>
                </a:lnTo>
                <a:lnTo>
                  <a:pt x="376339" y="838200"/>
                </a:lnTo>
                <a:lnTo>
                  <a:pt x="375272" y="840739"/>
                </a:lnTo>
                <a:lnTo>
                  <a:pt x="367449" y="840739"/>
                </a:lnTo>
                <a:lnTo>
                  <a:pt x="367474" y="843279"/>
                </a:lnTo>
                <a:lnTo>
                  <a:pt x="375584" y="843279"/>
                </a:lnTo>
                <a:lnTo>
                  <a:pt x="376429" y="844550"/>
                </a:lnTo>
                <a:lnTo>
                  <a:pt x="422263" y="844550"/>
                </a:lnTo>
                <a:lnTo>
                  <a:pt x="419697" y="847089"/>
                </a:lnTo>
                <a:lnTo>
                  <a:pt x="389978" y="847089"/>
                </a:lnTo>
                <a:lnTo>
                  <a:pt x="390777" y="848360"/>
                </a:lnTo>
                <a:lnTo>
                  <a:pt x="418414" y="848360"/>
                </a:lnTo>
                <a:lnTo>
                  <a:pt x="416966" y="849629"/>
                </a:lnTo>
                <a:lnTo>
                  <a:pt x="415213" y="850900"/>
                </a:lnTo>
                <a:lnTo>
                  <a:pt x="405676" y="850900"/>
                </a:lnTo>
                <a:lnTo>
                  <a:pt x="404761" y="852170"/>
                </a:lnTo>
                <a:lnTo>
                  <a:pt x="403683" y="852170"/>
                </a:lnTo>
                <a:lnTo>
                  <a:pt x="404101" y="859789"/>
                </a:lnTo>
                <a:lnTo>
                  <a:pt x="393204" y="859789"/>
                </a:lnTo>
                <a:lnTo>
                  <a:pt x="392695" y="861060"/>
                </a:lnTo>
                <a:lnTo>
                  <a:pt x="391198" y="862329"/>
                </a:lnTo>
                <a:lnTo>
                  <a:pt x="392176" y="864870"/>
                </a:lnTo>
                <a:lnTo>
                  <a:pt x="394563" y="866139"/>
                </a:lnTo>
                <a:lnTo>
                  <a:pt x="397946" y="866139"/>
                </a:lnTo>
                <a:lnTo>
                  <a:pt x="397979" y="868679"/>
                </a:lnTo>
                <a:lnTo>
                  <a:pt x="395490" y="869950"/>
                </a:lnTo>
                <a:lnTo>
                  <a:pt x="390613" y="875029"/>
                </a:lnTo>
                <a:close/>
              </a:path>
              <a:path w="1075055" h="1045209">
                <a:moveTo>
                  <a:pt x="47625" y="876300"/>
                </a:moveTo>
                <a:lnTo>
                  <a:pt x="4000" y="876300"/>
                </a:lnTo>
                <a:lnTo>
                  <a:pt x="3251" y="875029"/>
                </a:lnTo>
                <a:lnTo>
                  <a:pt x="2781" y="875029"/>
                </a:lnTo>
                <a:lnTo>
                  <a:pt x="2286" y="873760"/>
                </a:lnTo>
                <a:lnTo>
                  <a:pt x="406" y="871220"/>
                </a:lnTo>
                <a:lnTo>
                  <a:pt x="2819" y="869950"/>
                </a:lnTo>
                <a:lnTo>
                  <a:pt x="4216" y="866139"/>
                </a:lnTo>
                <a:lnTo>
                  <a:pt x="4940" y="862329"/>
                </a:lnTo>
                <a:lnTo>
                  <a:pt x="0" y="857250"/>
                </a:lnTo>
                <a:lnTo>
                  <a:pt x="2603" y="853439"/>
                </a:lnTo>
                <a:lnTo>
                  <a:pt x="9410" y="845820"/>
                </a:lnTo>
                <a:lnTo>
                  <a:pt x="6515" y="836929"/>
                </a:lnTo>
                <a:lnTo>
                  <a:pt x="11391" y="833120"/>
                </a:lnTo>
                <a:lnTo>
                  <a:pt x="22225" y="826770"/>
                </a:lnTo>
                <a:lnTo>
                  <a:pt x="28879" y="822960"/>
                </a:lnTo>
                <a:lnTo>
                  <a:pt x="37045" y="811529"/>
                </a:lnTo>
                <a:lnTo>
                  <a:pt x="41605" y="808989"/>
                </a:lnTo>
                <a:lnTo>
                  <a:pt x="45516" y="798829"/>
                </a:lnTo>
                <a:lnTo>
                  <a:pt x="50406" y="798829"/>
                </a:lnTo>
                <a:lnTo>
                  <a:pt x="55410" y="800100"/>
                </a:lnTo>
                <a:lnTo>
                  <a:pt x="59521" y="800100"/>
                </a:lnTo>
                <a:lnTo>
                  <a:pt x="61760" y="803910"/>
                </a:lnTo>
                <a:lnTo>
                  <a:pt x="55943" y="806450"/>
                </a:lnTo>
                <a:lnTo>
                  <a:pt x="45669" y="806450"/>
                </a:lnTo>
                <a:lnTo>
                  <a:pt x="45629" y="807720"/>
                </a:lnTo>
                <a:lnTo>
                  <a:pt x="45923" y="808989"/>
                </a:lnTo>
                <a:lnTo>
                  <a:pt x="46113" y="810260"/>
                </a:lnTo>
                <a:lnTo>
                  <a:pt x="58143" y="810260"/>
                </a:lnTo>
                <a:lnTo>
                  <a:pt x="58877" y="811529"/>
                </a:lnTo>
                <a:lnTo>
                  <a:pt x="59856" y="815339"/>
                </a:lnTo>
                <a:lnTo>
                  <a:pt x="49301" y="815339"/>
                </a:lnTo>
                <a:lnTo>
                  <a:pt x="40220" y="819150"/>
                </a:lnTo>
                <a:lnTo>
                  <a:pt x="41744" y="821689"/>
                </a:lnTo>
                <a:lnTo>
                  <a:pt x="43372" y="824294"/>
                </a:lnTo>
                <a:lnTo>
                  <a:pt x="44340" y="825500"/>
                </a:lnTo>
                <a:lnTo>
                  <a:pt x="40003" y="825500"/>
                </a:lnTo>
                <a:lnTo>
                  <a:pt x="39751" y="826770"/>
                </a:lnTo>
                <a:lnTo>
                  <a:pt x="39497" y="828039"/>
                </a:lnTo>
                <a:lnTo>
                  <a:pt x="46380" y="828039"/>
                </a:lnTo>
                <a:lnTo>
                  <a:pt x="44983" y="831850"/>
                </a:lnTo>
                <a:lnTo>
                  <a:pt x="37401" y="833120"/>
                </a:lnTo>
                <a:lnTo>
                  <a:pt x="37763" y="834389"/>
                </a:lnTo>
                <a:lnTo>
                  <a:pt x="18757" y="834389"/>
                </a:lnTo>
                <a:lnTo>
                  <a:pt x="18859" y="835660"/>
                </a:lnTo>
                <a:lnTo>
                  <a:pt x="38125" y="835660"/>
                </a:lnTo>
                <a:lnTo>
                  <a:pt x="39573" y="840739"/>
                </a:lnTo>
                <a:lnTo>
                  <a:pt x="28663" y="840739"/>
                </a:lnTo>
                <a:lnTo>
                  <a:pt x="28613" y="842010"/>
                </a:lnTo>
                <a:lnTo>
                  <a:pt x="37039" y="842010"/>
                </a:lnTo>
                <a:lnTo>
                  <a:pt x="34505" y="843279"/>
                </a:lnTo>
                <a:lnTo>
                  <a:pt x="22999" y="843279"/>
                </a:lnTo>
                <a:lnTo>
                  <a:pt x="23088" y="844550"/>
                </a:lnTo>
                <a:lnTo>
                  <a:pt x="34759" y="844550"/>
                </a:lnTo>
                <a:lnTo>
                  <a:pt x="35013" y="845820"/>
                </a:lnTo>
                <a:lnTo>
                  <a:pt x="34218" y="848360"/>
                </a:lnTo>
                <a:lnTo>
                  <a:pt x="13970" y="848360"/>
                </a:lnTo>
                <a:lnTo>
                  <a:pt x="12738" y="849629"/>
                </a:lnTo>
                <a:lnTo>
                  <a:pt x="11214" y="850900"/>
                </a:lnTo>
                <a:lnTo>
                  <a:pt x="10668" y="850900"/>
                </a:lnTo>
                <a:lnTo>
                  <a:pt x="10501" y="852170"/>
                </a:lnTo>
                <a:lnTo>
                  <a:pt x="10160" y="853439"/>
                </a:lnTo>
                <a:lnTo>
                  <a:pt x="30162" y="853439"/>
                </a:lnTo>
                <a:lnTo>
                  <a:pt x="30025" y="854012"/>
                </a:lnTo>
                <a:lnTo>
                  <a:pt x="27863" y="854710"/>
                </a:lnTo>
                <a:lnTo>
                  <a:pt x="28473" y="858520"/>
                </a:lnTo>
                <a:lnTo>
                  <a:pt x="35547" y="858520"/>
                </a:lnTo>
                <a:lnTo>
                  <a:pt x="36449" y="859789"/>
                </a:lnTo>
                <a:lnTo>
                  <a:pt x="37642" y="862329"/>
                </a:lnTo>
                <a:lnTo>
                  <a:pt x="38786" y="863600"/>
                </a:lnTo>
                <a:lnTo>
                  <a:pt x="12966" y="863600"/>
                </a:lnTo>
                <a:lnTo>
                  <a:pt x="12661" y="864870"/>
                </a:lnTo>
                <a:lnTo>
                  <a:pt x="39929" y="864870"/>
                </a:lnTo>
                <a:lnTo>
                  <a:pt x="41073" y="866139"/>
                </a:lnTo>
                <a:lnTo>
                  <a:pt x="44248" y="866139"/>
                </a:lnTo>
                <a:lnTo>
                  <a:pt x="47066" y="867410"/>
                </a:lnTo>
                <a:lnTo>
                  <a:pt x="49593" y="871220"/>
                </a:lnTo>
                <a:lnTo>
                  <a:pt x="47625" y="876300"/>
                </a:lnTo>
                <a:close/>
              </a:path>
              <a:path w="1075055" h="1045209">
                <a:moveTo>
                  <a:pt x="73825" y="805179"/>
                </a:moveTo>
                <a:lnTo>
                  <a:pt x="68478" y="803910"/>
                </a:lnTo>
                <a:lnTo>
                  <a:pt x="69329" y="802639"/>
                </a:lnTo>
                <a:lnTo>
                  <a:pt x="75316" y="802639"/>
                </a:lnTo>
                <a:lnTo>
                  <a:pt x="73825" y="805179"/>
                </a:lnTo>
                <a:close/>
              </a:path>
              <a:path w="1075055" h="1045209">
                <a:moveTo>
                  <a:pt x="66941" y="808989"/>
                </a:moveTo>
                <a:lnTo>
                  <a:pt x="61747" y="803910"/>
                </a:lnTo>
                <a:lnTo>
                  <a:pt x="68478" y="803910"/>
                </a:lnTo>
                <a:lnTo>
                  <a:pt x="67475" y="806450"/>
                </a:lnTo>
                <a:lnTo>
                  <a:pt x="66941" y="808989"/>
                </a:lnTo>
                <a:close/>
              </a:path>
              <a:path w="1075055" h="1045209">
                <a:moveTo>
                  <a:pt x="205642" y="805179"/>
                </a:moveTo>
                <a:lnTo>
                  <a:pt x="190665" y="805179"/>
                </a:lnTo>
                <a:lnTo>
                  <a:pt x="190741" y="803910"/>
                </a:lnTo>
                <a:lnTo>
                  <a:pt x="204520" y="803910"/>
                </a:lnTo>
                <a:lnTo>
                  <a:pt x="205642" y="805179"/>
                </a:lnTo>
                <a:close/>
              </a:path>
              <a:path w="1075055" h="1045209">
                <a:moveTo>
                  <a:pt x="338984" y="808989"/>
                </a:moveTo>
                <a:lnTo>
                  <a:pt x="330047" y="808989"/>
                </a:lnTo>
                <a:lnTo>
                  <a:pt x="336118" y="805179"/>
                </a:lnTo>
                <a:lnTo>
                  <a:pt x="338772" y="807720"/>
                </a:lnTo>
                <a:lnTo>
                  <a:pt x="338984" y="808989"/>
                </a:lnTo>
                <a:close/>
              </a:path>
              <a:path w="1075055" h="1045209">
                <a:moveTo>
                  <a:pt x="58143" y="810260"/>
                </a:moveTo>
                <a:lnTo>
                  <a:pt x="48983" y="810260"/>
                </a:lnTo>
                <a:lnTo>
                  <a:pt x="48538" y="808989"/>
                </a:lnTo>
                <a:lnTo>
                  <a:pt x="48146" y="807720"/>
                </a:lnTo>
                <a:lnTo>
                  <a:pt x="47547" y="806450"/>
                </a:lnTo>
                <a:lnTo>
                  <a:pt x="55943" y="806450"/>
                </a:lnTo>
                <a:lnTo>
                  <a:pt x="58143" y="810260"/>
                </a:lnTo>
                <a:close/>
              </a:path>
              <a:path w="1075055" h="1045209">
                <a:moveTo>
                  <a:pt x="133932" y="807720"/>
                </a:moveTo>
                <a:lnTo>
                  <a:pt x="112001" y="807720"/>
                </a:lnTo>
                <a:lnTo>
                  <a:pt x="111707" y="806450"/>
                </a:lnTo>
                <a:lnTo>
                  <a:pt x="133510" y="806450"/>
                </a:lnTo>
                <a:lnTo>
                  <a:pt x="133932" y="807720"/>
                </a:lnTo>
                <a:close/>
              </a:path>
              <a:path w="1075055" h="1045209">
                <a:moveTo>
                  <a:pt x="134326" y="815339"/>
                </a:moveTo>
                <a:lnTo>
                  <a:pt x="134263" y="814070"/>
                </a:lnTo>
                <a:lnTo>
                  <a:pt x="133883" y="814070"/>
                </a:lnTo>
                <a:lnTo>
                  <a:pt x="131572" y="812800"/>
                </a:lnTo>
                <a:lnTo>
                  <a:pt x="129514" y="810260"/>
                </a:lnTo>
                <a:lnTo>
                  <a:pt x="134473" y="810260"/>
                </a:lnTo>
                <a:lnTo>
                  <a:pt x="135013" y="812800"/>
                </a:lnTo>
                <a:lnTo>
                  <a:pt x="134581" y="814070"/>
                </a:lnTo>
                <a:lnTo>
                  <a:pt x="134326" y="815339"/>
                </a:lnTo>
                <a:close/>
              </a:path>
              <a:path w="1075055" h="1045209">
                <a:moveTo>
                  <a:pt x="125742" y="812800"/>
                </a:moveTo>
                <a:lnTo>
                  <a:pt x="114630" y="812800"/>
                </a:lnTo>
                <a:lnTo>
                  <a:pt x="115252" y="811529"/>
                </a:lnTo>
                <a:lnTo>
                  <a:pt x="127628" y="811529"/>
                </a:lnTo>
                <a:lnTo>
                  <a:pt x="125742" y="812800"/>
                </a:lnTo>
                <a:close/>
              </a:path>
              <a:path w="1075055" h="1045209">
                <a:moveTo>
                  <a:pt x="212369" y="812800"/>
                </a:moveTo>
                <a:lnTo>
                  <a:pt x="197763" y="812800"/>
                </a:lnTo>
                <a:lnTo>
                  <a:pt x="198056" y="811529"/>
                </a:lnTo>
                <a:lnTo>
                  <a:pt x="211248" y="811529"/>
                </a:lnTo>
                <a:lnTo>
                  <a:pt x="212369" y="812800"/>
                </a:lnTo>
                <a:close/>
              </a:path>
              <a:path w="1075055" h="1045209">
                <a:moveTo>
                  <a:pt x="52552" y="819150"/>
                </a:moveTo>
                <a:lnTo>
                  <a:pt x="49301" y="815339"/>
                </a:lnTo>
                <a:lnTo>
                  <a:pt x="59856" y="815339"/>
                </a:lnTo>
                <a:lnTo>
                  <a:pt x="52552" y="819150"/>
                </a:lnTo>
                <a:close/>
              </a:path>
              <a:path w="1075055" h="1045209">
                <a:moveTo>
                  <a:pt x="135369" y="817879"/>
                </a:moveTo>
                <a:lnTo>
                  <a:pt x="131762" y="817879"/>
                </a:lnTo>
                <a:lnTo>
                  <a:pt x="135013" y="815339"/>
                </a:lnTo>
                <a:lnTo>
                  <a:pt x="136563" y="815339"/>
                </a:lnTo>
                <a:lnTo>
                  <a:pt x="135369" y="817879"/>
                </a:lnTo>
                <a:close/>
              </a:path>
              <a:path w="1075055" h="1045209">
                <a:moveTo>
                  <a:pt x="219481" y="825500"/>
                </a:moveTo>
                <a:lnTo>
                  <a:pt x="218552" y="824294"/>
                </a:lnTo>
                <a:lnTo>
                  <a:pt x="219113" y="822960"/>
                </a:lnTo>
                <a:lnTo>
                  <a:pt x="220941" y="822960"/>
                </a:lnTo>
                <a:lnTo>
                  <a:pt x="219481" y="825500"/>
                </a:lnTo>
                <a:close/>
              </a:path>
              <a:path w="1075055" h="1045209">
                <a:moveTo>
                  <a:pt x="218046" y="825500"/>
                </a:moveTo>
                <a:lnTo>
                  <a:pt x="198742" y="825500"/>
                </a:lnTo>
                <a:lnTo>
                  <a:pt x="199377" y="824229"/>
                </a:lnTo>
                <a:lnTo>
                  <a:pt x="218503" y="824229"/>
                </a:lnTo>
                <a:lnTo>
                  <a:pt x="218046" y="825500"/>
                </a:lnTo>
                <a:close/>
              </a:path>
              <a:path w="1075055" h="1045209">
                <a:moveTo>
                  <a:pt x="46380" y="828039"/>
                </a:moveTo>
                <a:lnTo>
                  <a:pt x="40614" y="828039"/>
                </a:lnTo>
                <a:lnTo>
                  <a:pt x="41059" y="825500"/>
                </a:lnTo>
                <a:lnTo>
                  <a:pt x="44340" y="825500"/>
                </a:lnTo>
                <a:lnTo>
                  <a:pt x="46380" y="828039"/>
                </a:lnTo>
                <a:close/>
              </a:path>
              <a:path w="1075055" h="1045209">
                <a:moveTo>
                  <a:pt x="146126" y="830579"/>
                </a:moveTo>
                <a:lnTo>
                  <a:pt x="132232" y="830579"/>
                </a:lnTo>
                <a:lnTo>
                  <a:pt x="131293" y="829310"/>
                </a:lnTo>
                <a:lnTo>
                  <a:pt x="131076" y="828039"/>
                </a:lnTo>
                <a:lnTo>
                  <a:pt x="141325" y="828039"/>
                </a:lnTo>
                <a:lnTo>
                  <a:pt x="143003" y="826770"/>
                </a:lnTo>
                <a:lnTo>
                  <a:pt x="144132" y="825500"/>
                </a:lnTo>
                <a:lnTo>
                  <a:pt x="145288" y="825500"/>
                </a:lnTo>
                <a:lnTo>
                  <a:pt x="145848" y="828039"/>
                </a:lnTo>
                <a:lnTo>
                  <a:pt x="146126" y="830579"/>
                </a:lnTo>
                <a:close/>
              </a:path>
              <a:path w="1075055" h="1045209">
                <a:moveTo>
                  <a:pt x="141325" y="828039"/>
                </a:moveTo>
                <a:lnTo>
                  <a:pt x="130378" y="828039"/>
                </a:lnTo>
                <a:lnTo>
                  <a:pt x="129692" y="826770"/>
                </a:lnTo>
                <a:lnTo>
                  <a:pt x="140405" y="826770"/>
                </a:lnTo>
                <a:lnTo>
                  <a:pt x="141325" y="828039"/>
                </a:lnTo>
                <a:close/>
              </a:path>
              <a:path w="1075055" h="1045209">
                <a:moveTo>
                  <a:pt x="163588" y="835660"/>
                </a:moveTo>
                <a:lnTo>
                  <a:pt x="147015" y="835660"/>
                </a:lnTo>
                <a:lnTo>
                  <a:pt x="149555" y="833120"/>
                </a:lnTo>
                <a:lnTo>
                  <a:pt x="150798" y="830579"/>
                </a:lnTo>
                <a:lnTo>
                  <a:pt x="152209" y="829310"/>
                </a:lnTo>
                <a:lnTo>
                  <a:pt x="153022" y="829310"/>
                </a:lnTo>
                <a:lnTo>
                  <a:pt x="156743" y="830579"/>
                </a:lnTo>
                <a:lnTo>
                  <a:pt x="160135" y="833120"/>
                </a:lnTo>
                <a:lnTo>
                  <a:pt x="163588" y="835660"/>
                </a:lnTo>
                <a:close/>
              </a:path>
              <a:path w="1075055" h="1045209">
                <a:moveTo>
                  <a:pt x="222738" y="831850"/>
                </a:moveTo>
                <a:lnTo>
                  <a:pt x="219316" y="831850"/>
                </a:lnTo>
                <a:lnTo>
                  <a:pt x="218106" y="831367"/>
                </a:lnTo>
                <a:lnTo>
                  <a:pt x="218198" y="829310"/>
                </a:lnTo>
                <a:lnTo>
                  <a:pt x="221361" y="829310"/>
                </a:lnTo>
                <a:lnTo>
                  <a:pt x="222923" y="830579"/>
                </a:lnTo>
                <a:lnTo>
                  <a:pt x="222738" y="831850"/>
                </a:lnTo>
                <a:close/>
              </a:path>
              <a:path w="1075055" h="1045209">
                <a:moveTo>
                  <a:pt x="286073" y="834389"/>
                </a:moveTo>
                <a:lnTo>
                  <a:pt x="271868" y="834389"/>
                </a:lnTo>
                <a:lnTo>
                  <a:pt x="275437" y="831850"/>
                </a:lnTo>
                <a:lnTo>
                  <a:pt x="278612" y="829310"/>
                </a:lnTo>
                <a:lnTo>
                  <a:pt x="283133" y="831850"/>
                </a:lnTo>
                <a:lnTo>
                  <a:pt x="286073" y="834389"/>
                </a:lnTo>
                <a:close/>
              </a:path>
              <a:path w="1075055" h="1045209">
                <a:moveTo>
                  <a:pt x="38125" y="835660"/>
                </a:moveTo>
                <a:lnTo>
                  <a:pt x="21742" y="835660"/>
                </a:lnTo>
                <a:lnTo>
                  <a:pt x="21526" y="834389"/>
                </a:lnTo>
                <a:lnTo>
                  <a:pt x="37763" y="834389"/>
                </a:lnTo>
                <a:lnTo>
                  <a:pt x="38125" y="835660"/>
                </a:lnTo>
                <a:close/>
              </a:path>
              <a:path w="1075055" h="1045209">
                <a:moveTo>
                  <a:pt x="216001" y="838200"/>
                </a:moveTo>
                <a:lnTo>
                  <a:pt x="214998" y="838200"/>
                </a:lnTo>
                <a:lnTo>
                  <a:pt x="214541" y="836929"/>
                </a:lnTo>
                <a:lnTo>
                  <a:pt x="213461" y="834389"/>
                </a:lnTo>
                <a:lnTo>
                  <a:pt x="223062" y="834389"/>
                </a:lnTo>
                <a:lnTo>
                  <a:pt x="222605" y="836929"/>
                </a:lnTo>
                <a:lnTo>
                  <a:pt x="216598" y="836929"/>
                </a:lnTo>
                <a:lnTo>
                  <a:pt x="216001" y="838200"/>
                </a:lnTo>
                <a:close/>
              </a:path>
              <a:path w="1075055" h="1045209">
                <a:moveTo>
                  <a:pt x="226720" y="862329"/>
                </a:moveTo>
                <a:lnTo>
                  <a:pt x="224090" y="862329"/>
                </a:lnTo>
                <a:lnTo>
                  <a:pt x="220027" y="858520"/>
                </a:lnTo>
                <a:lnTo>
                  <a:pt x="221564" y="852170"/>
                </a:lnTo>
                <a:lnTo>
                  <a:pt x="215798" y="850900"/>
                </a:lnTo>
                <a:lnTo>
                  <a:pt x="214020" y="848360"/>
                </a:lnTo>
                <a:lnTo>
                  <a:pt x="211848" y="844550"/>
                </a:lnTo>
                <a:lnTo>
                  <a:pt x="209715" y="840739"/>
                </a:lnTo>
                <a:lnTo>
                  <a:pt x="211709" y="839470"/>
                </a:lnTo>
                <a:lnTo>
                  <a:pt x="215277" y="839470"/>
                </a:lnTo>
                <a:lnTo>
                  <a:pt x="215328" y="838200"/>
                </a:lnTo>
                <a:lnTo>
                  <a:pt x="218770" y="838200"/>
                </a:lnTo>
                <a:lnTo>
                  <a:pt x="218909" y="836929"/>
                </a:lnTo>
                <a:lnTo>
                  <a:pt x="222605" y="836929"/>
                </a:lnTo>
                <a:lnTo>
                  <a:pt x="225475" y="835660"/>
                </a:lnTo>
                <a:lnTo>
                  <a:pt x="228003" y="834389"/>
                </a:lnTo>
                <a:lnTo>
                  <a:pt x="232041" y="834389"/>
                </a:lnTo>
                <a:lnTo>
                  <a:pt x="230682" y="840739"/>
                </a:lnTo>
                <a:lnTo>
                  <a:pt x="235692" y="842010"/>
                </a:lnTo>
                <a:lnTo>
                  <a:pt x="229539" y="842010"/>
                </a:lnTo>
                <a:lnTo>
                  <a:pt x="224078" y="848360"/>
                </a:lnTo>
                <a:lnTo>
                  <a:pt x="225741" y="849629"/>
                </a:lnTo>
                <a:lnTo>
                  <a:pt x="235610" y="849629"/>
                </a:lnTo>
                <a:lnTo>
                  <a:pt x="238213" y="852170"/>
                </a:lnTo>
                <a:lnTo>
                  <a:pt x="240861" y="854710"/>
                </a:lnTo>
                <a:lnTo>
                  <a:pt x="230632" y="854710"/>
                </a:lnTo>
                <a:lnTo>
                  <a:pt x="229006" y="855979"/>
                </a:lnTo>
                <a:lnTo>
                  <a:pt x="226568" y="858520"/>
                </a:lnTo>
                <a:lnTo>
                  <a:pt x="226174" y="858520"/>
                </a:lnTo>
                <a:lnTo>
                  <a:pt x="230647" y="859732"/>
                </a:lnTo>
                <a:lnTo>
                  <a:pt x="228841" y="861060"/>
                </a:lnTo>
                <a:lnTo>
                  <a:pt x="226720" y="862329"/>
                </a:lnTo>
                <a:close/>
              </a:path>
              <a:path w="1075055" h="1045209">
                <a:moveTo>
                  <a:pt x="162469" y="839470"/>
                </a:moveTo>
                <a:lnTo>
                  <a:pt x="139674" y="839470"/>
                </a:lnTo>
                <a:lnTo>
                  <a:pt x="140182" y="838200"/>
                </a:lnTo>
                <a:lnTo>
                  <a:pt x="138252" y="838200"/>
                </a:lnTo>
                <a:lnTo>
                  <a:pt x="137922" y="836929"/>
                </a:lnTo>
                <a:lnTo>
                  <a:pt x="163215" y="836929"/>
                </a:lnTo>
                <a:lnTo>
                  <a:pt x="162469" y="839470"/>
                </a:lnTo>
                <a:close/>
              </a:path>
              <a:path w="1075055" h="1045209">
                <a:moveTo>
                  <a:pt x="297624" y="864870"/>
                </a:moveTo>
                <a:lnTo>
                  <a:pt x="295122" y="861060"/>
                </a:lnTo>
                <a:lnTo>
                  <a:pt x="293662" y="857250"/>
                </a:lnTo>
                <a:lnTo>
                  <a:pt x="287972" y="854710"/>
                </a:lnTo>
                <a:lnTo>
                  <a:pt x="286194" y="852170"/>
                </a:lnTo>
                <a:lnTo>
                  <a:pt x="281927" y="847089"/>
                </a:lnTo>
                <a:lnTo>
                  <a:pt x="276746" y="847089"/>
                </a:lnTo>
                <a:lnTo>
                  <a:pt x="277253" y="836929"/>
                </a:lnTo>
                <a:lnTo>
                  <a:pt x="289013" y="836929"/>
                </a:lnTo>
                <a:lnTo>
                  <a:pt x="294586" y="843279"/>
                </a:lnTo>
                <a:lnTo>
                  <a:pt x="300296" y="849629"/>
                </a:lnTo>
                <a:lnTo>
                  <a:pt x="306590" y="854710"/>
                </a:lnTo>
                <a:lnTo>
                  <a:pt x="307630" y="855979"/>
                </a:lnTo>
                <a:lnTo>
                  <a:pt x="307936" y="857250"/>
                </a:lnTo>
                <a:lnTo>
                  <a:pt x="308496" y="858520"/>
                </a:lnTo>
                <a:lnTo>
                  <a:pt x="308737" y="858520"/>
                </a:lnTo>
                <a:lnTo>
                  <a:pt x="313563" y="859789"/>
                </a:lnTo>
                <a:lnTo>
                  <a:pt x="314490" y="861060"/>
                </a:lnTo>
                <a:lnTo>
                  <a:pt x="305473" y="861060"/>
                </a:lnTo>
                <a:lnTo>
                  <a:pt x="297624" y="864870"/>
                </a:lnTo>
                <a:close/>
              </a:path>
              <a:path w="1075055" h="1045209">
                <a:moveTo>
                  <a:pt x="422263" y="844550"/>
                </a:moveTo>
                <a:lnTo>
                  <a:pt x="380936" y="844550"/>
                </a:lnTo>
                <a:lnTo>
                  <a:pt x="387083" y="839470"/>
                </a:lnTo>
                <a:lnTo>
                  <a:pt x="391198" y="836929"/>
                </a:lnTo>
                <a:lnTo>
                  <a:pt x="396367" y="843279"/>
                </a:lnTo>
                <a:lnTo>
                  <a:pt x="423546" y="843279"/>
                </a:lnTo>
                <a:lnTo>
                  <a:pt x="422263" y="844550"/>
                </a:lnTo>
                <a:close/>
              </a:path>
              <a:path w="1075055" h="1045209">
                <a:moveTo>
                  <a:pt x="144411" y="855979"/>
                </a:moveTo>
                <a:lnTo>
                  <a:pt x="142544" y="849629"/>
                </a:lnTo>
                <a:lnTo>
                  <a:pt x="139471" y="844550"/>
                </a:lnTo>
                <a:lnTo>
                  <a:pt x="133883" y="842010"/>
                </a:lnTo>
                <a:lnTo>
                  <a:pt x="135166" y="840739"/>
                </a:lnTo>
                <a:lnTo>
                  <a:pt x="136029" y="838200"/>
                </a:lnTo>
                <a:lnTo>
                  <a:pt x="136184" y="837962"/>
                </a:lnTo>
                <a:lnTo>
                  <a:pt x="136855" y="838200"/>
                </a:lnTo>
                <a:lnTo>
                  <a:pt x="139001" y="838200"/>
                </a:lnTo>
                <a:lnTo>
                  <a:pt x="139674" y="839470"/>
                </a:lnTo>
                <a:lnTo>
                  <a:pt x="162469" y="839470"/>
                </a:lnTo>
                <a:lnTo>
                  <a:pt x="161723" y="842010"/>
                </a:lnTo>
                <a:lnTo>
                  <a:pt x="152400" y="842010"/>
                </a:lnTo>
                <a:lnTo>
                  <a:pt x="151739" y="843279"/>
                </a:lnTo>
                <a:lnTo>
                  <a:pt x="171767" y="843279"/>
                </a:lnTo>
                <a:lnTo>
                  <a:pt x="173189" y="844550"/>
                </a:lnTo>
                <a:lnTo>
                  <a:pt x="170599" y="845820"/>
                </a:lnTo>
                <a:lnTo>
                  <a:pt x="164034" y="849629"/>
                </a:lnTo>
                <a:lnTo>
                  <a:pt x="167373" y="850900"/>
                </a:lnTo>
                <a:lnTo>
                  <a:pt x="168681" y="853439"/>
                </a:lnTo>
                <a:lnTo>
                  <a:pt x="182702" y="853439"/>
                </a:lnTo>
                <a:lnTo>
                  <a:pt x="183819" y="854710"/>
                </a:lnTo>
                <a:lnTo>
                  <a:pt x="150545" y="854710"/>
                </a:lnTo>
                <a:lnTo>
                  <a:pt x="144411" y="855979"/>
                </a:lnTo>
                <a:close/>
              </a:path>
              <a:path w="1075055" h="1045209">
                <a:moveTo>
                  <a:pt x="215214" y="839470"/>
                </a:moveTo>
                <a:lnTo>
                  <a:pt x="213371" y="839470"/>
                </a:lnTo>
                <a:lnTo>
                  <a:pt x="215188" y="838200"/>
                </a:lnTo>
                <a:lnTo>
                  <a:pt x="215214" y="839470"/>
                </a:lnTo>
                <a:close/>
              </a:path>
              <a:path w="1075055" h="1045209">
                <a:moveTo>
                  <a:pt x="37039" y="842010"/>
                </a:moveTo>
                <a:lnTo>
                  <a:pt x="29476" y="842010"/>
                </a:lnTo>
                <a:lnTo>
                  <a:pt x="28663" y="840739"/>
                </a:lnTo>
                <a:lnTo>
                  <a:pt x="39573" y="840739"/>
                </a:lnTo>
                <a:lnTo>
                  <a:pt x="37039" y="842010"/>
                </a:lnTo>
                <a:close/>
              </a:path>
              <a:path w="1075055" h="1045209">
                <a:moveTo>
                  <a:pt x="375584" y="843279"/>
                </a:moveTo>
                <a:lnTo>
                  <a:pt x="368300" y="843279"/>
                </a:lnTo>
                <a:lnTo>
                  <a:pt x="368833" y="842010"/>
                </a:lnTo>
                <a:lnTo>
                  <a:pt x="369088" y="842010"/>
                </a:lnTo>
                <a:lnTo>
                  <a:pt x="369392" y="840739"/>
                </a:lnTo>
                <a:lnTo>
                  <a:pt x="375272" y="840739"/>
                </a:lnTo>
                <a:lnTo>
                  <a:pt x="374738" y="842010"/>
                </a:lnTo>
                <a:lnTo>
                  <a:pt x="375584" y="843279"/>
                </a:lnTo>
                <a:close/>
              </a:path>
              <a:path w="1075055" h="1045209">
                <a:moveTo>
                  <a:pt x="171767" y="843279"/>
                </a:moveTo>
                <a:lnTo>
                  <a:pt x="153758" y="843279"/>
                </a:lnTo>
                <a:lnTo>
                  <a:pt x="153593" y="842010"/>
                </a:lnTo>
                <a:lnTo>
                  <a:pt x="170345" y="842010"/>
                </a:lnTo>
                <a:lnTo>
                  <a:pt x="171767" y="843279"/>
                </a:lnTo>
                <a:close/>
              </a:path>
              <a:path w="1075055" h="1045209">
                <a:moveTo>
                  <a:pt x="235610" y="849629"/>
                </a:moveTo>
                <a:lnTo>
                  <a:pt x="225741" y="849629"/>
                </a:lnTo>
                <a:lnTo>
                  <a:pt x="227482" y="848360"/>
                </a:lnTo>
                <a:lnTo>
                  <a:pt x="231228" y="845820"/>
                </a:lnTo>
                <a:lnTo>
                  <a:pt x="230263" y="844550"/>
                </a:lnTo>
                <a:lnTo>
                  <a:pt x="229539" y="842010"/>
                </a:lnTo>
                <a:lnTo>
                  <a:pt x="235692" y="842010"/>
                </a:lnTo>
                <a:lnTo>
                  <a:pt x="240703" y="843279"/>
                </a:lnTo>
                <a:lnTo>
                  <a:pt x="235610" y="849629"/>
                </a:lnTo>
                <a:close/>
              </a:path>
              <a:path w="1075055" h="1045209">
                <a:moveTo>
                  <a:pt x="34759" y="844550"/>
                </a:moveTo>
                <a:lnTo>
                  <a:pt x="24091" y="844550"/>
                </a:lnTo>
                <a:lnTo>
                  <a:pt x="23952" y="843279"/>
                </a:lnTo>
                <a:lnTo>
                  <a:pt x="34505" y="843279"/>
                </a:lnTo>
                <a:lnTo>
                  <a:pt x="34759" y="844550"/>
                </a:lnTo>
                <a:close/>
              </a:path>
              <a:path w="1075055" h="1045209">
                <a:moveTo>
                  <a:pt x="182702" y="853439"/>
                </a:moveTo>
                <a:lnTo>
                  <a:pt x="168681" y="853439"/>
                </a:lnTo>
                <a:lnTo>
                  <a:pt x="169990" y="852170"/>
                </a:lnTo>
                <a:lnTo>
                  <a:pt x="170865" y="852170"/>
                </a:lnTo>
                <a:lnTo>
                  <a:pt x="175387" y="847089"/>
                </a:lnTo>
                <a:lnTo>
                  <a:pt x="177114" y="847089"/>
                </a:lnTo>
                <a:lnTo>
                  <a:pt x="182702" y="853439"/>
                </a:lnTo>
                <a:close/>
              </a:path>
              <a:path w="1075055" h="1045209">
                <a:moveTo>
                  <a:pt x="418414" y="848360"/>
                </a:moveTo>
                <a:lnTo>
                  <a:pt x="390777" y="848360"/>
                </a:lnTo>
                <a:lnTo>
                  <a:pt x="391363" y="847089"/>
                </a:lnTo>
                <a:lnTo>
                  <a:pt x="419697" y="847089"/>
                </a:lnTo>
                <a:lnTo>
                  <a:pt x="418414" y="848360"/>
                </a:lnTo>
                <a:close/>
              </a:path>
              <a:path w="1075055" h="1045209">
                <a:moveTo>
                  <a:pt x="30162" y="853439"/>
                </a:moveTo>
                <a:lnTo>
                  <a:pt x="13627" y="853439"/>
                </a:lnTo>
                <a:lnTo>
                  <a:pt x="16243" y="852170"/>
                </a:lnTo>
                <a:lnTo>
                  <a:pt x="16675" y="849629"/>
                </a:lnTo>
                <a:lnTo>
                  <a:pt x="16510" y="849629"/>
                </a:lnTo>
                <a:lnTo>
                  <a:pt x="13970" y="848360"/>
                </a:lnTo>
                <a:lnTo>
                  <a:pt x="34218" y="848360"/>
                </a:lnTo>
                <a:lnTo>
                  <a:pt x="33820" y="849629"/>
                </a:lnTo>
                <a:lnTo>
                  <a:pt x="31686" y="852170"/>
                </a:lnTo>
                <a:lnTo>
                  <a:pt x="28689" y="852170"/>
                </a:lnTo>
                <a:lnTo>
                  <a:pt x="30162" y="853439"/>
                </a:lnTo>
                <a:close/>
              </a:path>
              <a:path w="1075055" h="1045209">
                <a:moveTo>
                  <a:pt x="354534" y="850900"/>
                </a:moveTo>
                <a:lnTo>
                  <a:pt x="352869" y="850900"/>
                </a:lnTo>
                <a:lnTo>
                  <a:pt x="352259" y="849629"/>
                </a:lnTo>
                <a:lnTo>
                  <a:pt x="354534" y="849629"/>
                </a:lnTo>
                <a:lnTo>
                  <a:pt x="354534" y="850900"/>
                </a:lnTo>
                <a:close/>
              </a:path>
              <a:path w="1075055" h="1045209">
                <a:moveTo>
                  <a:pt x="410895" y="853439"/>
                </a:moveTo>
                <a:lnTo>
                  <a:pt x="408533" y="852170"/>
                </a:lnTo>
                <a:lnTo>
                  <a:pt x="405676" y="850900"/>
                </a:lnTo>
                <a:lnTo>
                  <a:pt x="415213" y="850900"/>
                </a:lnTo>
                <a:lnTo>
                  <a:pt x="410895" y="853439"/>
                </a:lnTo>
                <a:close/>
              </a:path>
              <a:path w="1075055" h="1045209">
                <a:moveTo>
                  <a:pt x="31280" y="853607"/>
                </a:moveTo>
                <a:lnTo>
                  <a:pt x="28778" y="852170"/>
                </a:lnTo>
                <a:lnTo>
                  <a:pt x="31686" y="852170"/>
                </a:lnTo>
                <a:lnTo>
                  <a:pt x="32118" y="853439"/>
                </a:lnTo>
                <a:lnTo>
                  <a:pt x="31800" y="853439"/>
                </a:lnTo>
                <a:lnTo>
                  <a:pt x="31280" y="853607"/>
                </a:lnTo>
                <a:close/>
              </a:path>
              <a:path w="1075055" h="1045209">
                <a:moveTo>
                  <a:pt x="35547" y="858520"/>
                </a:moveTo>
                <a:lnTo>
                  <a:pt x="28473" y="858520"/>
                </a:lnTo>
                <a:lnTo>
                  <a:pt x="31051" y="857250"/>
                </a:lnTo>
                <a:lnTo>
                  <a:pt x="29857" y="854710"/>
                </a:lnTo>
                <a:lnTo>
                  <a:pt x="30025" y="854012"/>
                </a:lnTo>
                <a:lnTo>
                  <a:pt x="31280" y="853607"/>
                </a:lnTo>
                <a:lnTo>
                  <a:pt x="35407" y="855979"/>
                </a:lnTo>
                <a:lnTo>
                  <a:pt x="33743" y="855979"/>
                </a:lnTo>
                <a:lnTo>
                  <a:pt x="35547" y="858520"/>
                </a:lnTo>
                <a:close/>
              </a:path>
              <a:path w="1075055" h="1045209">
                <a:moveTo>
                  <a:pt x="165303" y="869950"/>
                </a:moveTo>
                <a:lnTo>
                  <a:pt x="159778" y="863600"/>
                </a:lnTo>
                <a:lnTo>
                  <a:pt x="157327" y="861060"/>
                </a:lnTo>
                <a:lnTo>
                  <a:pt x="152539" y="861060"/>
                </a:lnTo>
                <a:lnTo>
                  <a:pt x="151841" y="857250"/>
                </a:lnTo>
                <a:lnTo>
                  <a:pt x="150545" y="854710"/>
                </a:lnTo>
                <a:lnTo>
                  <a:pt x="183819" y="854710"/>
                </a:lnTo>
                <a:lnTo>
                  <a:pt x="187172" y="858520"/>
                </a:lnTo>
                <a:lnTo>
                  <a:pt x="190887" y="858520"/>
                </a:lnTo>
                <a:lnTo>
                  <a:pt x="189445" y="861060"/>
                </a:lnTo>
                <a:lnTo>
                  <a:pt x="191618" y="862329"/>
                </a:lnTo>
                <a:lnTo>
                  <a:pt x="196354" y="862329"/>
                </a:lnTo>
                <a:lnTo>
                  <a:pt x="195770" y="867410"/>
                </a:lnTo>
                <a:lnTo>
                  <a:pt x="172720" y="867410"/>
                </a:lnTo>
                <a:lnTo>
                  <a:pt x="168783" y="868679"/>
                </a:lnTo>
                <a:lnTo>
                  <a:pt x="165303" y="869950"/>
                </a:lnTo>
                <a:close/>
              </a:path>
              <a:path w="1075055" h="1045209">
                <a:moveTo>
                  <a:pt x="236375" y="877543"/>
                </a:moveTo>
                <a:lnTo>
                  <a:pt x="237134" y="871220"/>
                </a:lnTo>
                <a:lnTo>
                  <a:pt x="236626" y="869950"/>
                </a:lnTo>
                <a:lnTo>
                  <a:pt x="233832" y="868679"/>
                </a:lnTo>
                <a:lnTo>
                  <a:pt x="231482" y="867410"/>
                </a:lnTo>
                <a:lnTo>
                  <a:pt x="229209" y="867410"/>
                </a:lnTo>
                <a:lnTo>
                  <a:pt x="228255" y="864870"/>
                </a:lnTo>
                <a:lnTo>
                  <a:pt x="230860" y="859789"/>
                </a:lnTo>
                <a:lnTo>
                  <a:pt x="230647" y="859732"/>
                </a:lnTo>
                <a:lnTo>
                  <a:pt x="232296" y="858520"/>
                </a:lnTo>
                <a:lnTo>
                  <a:pt x="230136" y="858520"/>
                </a:lnTo>
                <a:lnTo>
                  <a:pt x="230632" y="854710"/>
                </a:lnTo>
                <a:lnTo>
                  <a:pt x="240861" y="854710"/>
                </a:lnTo>
                <a:lnTo>
                  <a:pt x="243509" y="857250"/>
                </a:lnTo>
                <a:lnTo>
                  <a:pt x="239318" y="864870"/>
                </a:lnTo>
                <a:lnTo>
                  <a:pt x="242976" y="866139"/>
                </a:lnTo>
                <a:lnTo>
                  <a:pt x="252175" y="866139"/>
                </a:lnTo>
                <a:lnTo>
                  <a:pt x="246254" y="873760"/>
                </a:lnTo>
                <a:lnTo>
                  <a:pt x="262185" y="873760"/>
                </a:lnTo>
                <a:lnTo>
                  <a:pt x="260972" y="876300"/>
                </a:lnTo>
                <a:lnTo>
                  <a:pt x="241376" y="876300"/>
                </a:lnTo>
                <a:lnTo>
                  <a:pt x="236375" y="877543"/>
                </a:lnTo>
                <a:close/>
              </a:path>
              <a:path w="1075055" h="1045209">
                <a:moveTo>
                  <a:pt x="190887" y="858520"/>
                </a:moveTo>
                <a:lnTo>
                  <a:pt x="187172" y="858520"/>
                </a:lnTo>
                <a:lnTo>
                  <a:pt x="192328" y="855979"/>
                </a:lnTo>
                <a:lnTo>
                  <a:pt x="190887" y="858520"/>
                </a:lnTo>
                <a:close/>
              </a:path>
              <a:path w="1075055" h="1045209">
                <a:moveTo>
                  <a:pt x="230136" y="858520"/>
                </a:moveTo>
                <a:lnTo>
                  <a:pt x="226568" y="858520"/>
                </a:lnTo>
                <a:lnTo>
                  <a:pt x="228092" y="857250"/>
                </a:lnTo>
                <a:lnTo>
                  <a:pt x="230136" y="858520"/>
                </a:lnTo>
                <a:close/>
              </a:path>
              <a:path w="1075055" h="1045209">
                <a:moveTo>
                  <a:pt x="396176" y="864870"/>
                </a:moveTo>
                <a:lnTo>
                  <a:pt x="396024" y="862329"/>
                </a:lnTo>
                <a:lnTo>
                  <a:pt x="395479" y="861060"/>
                </a:lnTo>
                <a:lnTo>
                  <a:pt x="393204" y="859789"/>
                </a:lnTo>
                <a:lnTo>
                  <a:pt x="404101" y="859789"/>
                </a:lnTo>
                <a:lnTo>
                  <a:pt x="396176" y="864870"/>
                </a:lnTo>
                <a:close/>
              </a:path>
              <a:path w="1075055" h="1045209">
                <a:moveTo>
                  <a:pt x="252175" y="866139"/>
                </a:moveTo>
                <a:lnTo>
                  <a:pt x="242976" y="866139"/>
                </a:lnTo>
                <a:lnTo>
                  <a:pt x="244791" y="863600"/>
                </a:lnTo>
                <a:lnTo>
                  <a:pt x="249223" y="861060"/>
                </a:lnTo>
                <a:lnTo>
                  <a:pt x="251396" y="861060"/>
                </a:lnTo>
                <a:lnTo>
                  <a:pt x="253161" y="864870"/>
                </a:lnTo>
                <a:lnTo>
                  <a:pt x="252175" y="866139"/>
                </a:lnTo>
                <a:close/>
              </a:path>
              <a:path w="1075055" h="1045209">
                <a:moveTo>
                  <a:pt x="352046" y="913129"/>
                </a:moveTo>
                <a:lnTo>
                  <a:pt x="326478" y="913129"/>
                </a:lnTo>
                <a:lnTo>
                  <a:pt x="326999" y="911860"/>
                </a:lnTo>
                <a:lnTo>
                  <a:pt x="327202" y="910589"/>
                </a:lnTo>
                <a:lnTo>
                  <a:pt x="313740" y="910589"/>
                </a:lnTo>
                <a:lnTo>
                  <a:pt x="324496" y="908050"/>
                </a:lnTo>
                <a:lnTo>
                  <a:pt x="329120" y="902970"/>
                </a:lnTo>
                <a:lnTo>
                  <a:pt x="328891" y="897889"/>
                </a:lnTo>
                <a:lnTo>
                  <a:pt x="327063" y="891539"/>
                </a:lnTo>
                <a:lnTo>
                  <a:pt x="334618" y="886460"/>
                </a:lnTo>
                <a:lnTo>
                  <a:pt x="329603" y="885189"/>
                </a:lnTo>
                <a:lnTo>
                  <a:pt x="326466" y="885189"/>
                </a:lnTo>
                <a:lnTo>
                  <a:pt x="321588" y="883920"/>
                </a:lnTo>
                <a:lnTo>
                  <a:pt x="319862" y="881379"/>
                </a:lnTo>
                <a:lnTo>
                  <a:pt x="315855" y="877543"/>
                </a:lnTo>
                <a:lnTo>
                  <a:pt x="314045" y="875029"/>
                </a:lnTo>
                <a:lnTo>
                  <a:pt x="307276" y="873760"/>
                </a:lnTo>
                <a:lnTo>
                  <a:pt x="304114" y="869950"/>
                </a:lnTo>
                <a:lnTo>
                  <a:pt x="300469" y="867410"/>
                </a:lnTo>
                <a:lnTo>
                  <a:pt x="303453" y="862329"/>
                </a:lnTo>
                <a:lnTo>
                  <a:pt x="305473" y="861060"/>
                </a:lnTo>
                <a:lnTo>
                  <a:pt x="314490" y="861060"/>
                </a:lnTo>
                <a:lnTo>
                  <a:pt x="315417" y="862329"/>
                </a:lnTo>
                <a:lnTo>
                  <a:pt x="312915" y="867410"/>
                </a:lnTo>
                <a:lnTo>
                  <a:pt x="321069" y="867410"/>
                </a:lnTo>
                <a:lnTo>
                  <a:pt x="329933" y="871220"/>
                </a:lnTo>
                <a:lnTo>
                  <a:pt x="329234" y="877570"/>
                </a:lnTo>
                <a:lnTo>
                  <a:pt x="352564" y="877570"/>
                </a:lnTo>
                <a:lnTo>
                  <a:pt x="352234" y="878839"/>
                </a:lnTo>
                <a:lnTo>
                  <a:pt x="385877" y="878839"/>
                </a:lnTo>
                <a:lnTo>
                  <a:pt x="382779" y="881379"/>
                </a:lnTo>
                <a:lnTo>
                  <a:pt x="380758" y="883920"/>
                </a:lnTo>
                <a:lnTo>
                  <a:pt x="378777" y="886460"/>
                </a:lnTo>
                <a:lnTo>
                  <a:pt x="373291" y="886460"/>
                </a:lnTo>
                <a:lnTo>
                  <a:pt x="374751" y="891539"/>
                </a:lnTo>
                <a:lnTo>
                  <a:pt x="350113" y="891539"/>
                </a:lnTo>
                <a:lnTo>
                  <a:pt x="346075" y="894079"/>
                </a:lnTo>
                <a:lnTo>
                  <a:pt x="347218" y="895350"/>
                </a:lnTo>
                <a:lnTo>
                  <a:pt x="370903" y="895350"/>
                </a:lnTo>
                <a:lnTo>
                  <a:pt x="369620" y="896620"/>
                </a:lnTo>
                <a:lnTo>
                  <a:pt x="365201" y="900429"/>
                </a:lnTo>
                <a:lnTo>
                  <a:pt x="362013" y="901700"/>
                </a:lnTo>
                <a:lnTo>
                  <a:pt x="359893" y="908050"/>
                </a:lnTo>
                <a:lnTo>
                  <a:pt x="357746" y="908050"/>
                </a:lnTo>
                <a:lnTo>
                  <a:pt x="354939" y="910589"/>
                </a:lnTo>
                <a:lnTo>
                  <a:pt x="352616" y="911860"/>
                </a:lnTo>
                <a:lnTo>
                  <a:pt x="352336" y="911860"/>
                </a:lnTo>
                <a:lnTo>
                  <a:pt x="352046" y="913129"/>
                </a:lnTo>
                <a:close/>
              </a:path>
              <a:path w="1075055" h="1045209">
                <a:moveTo>
                  <a:pt x="39929" y="864870"/>
                </a:moveTo>
                <a:lnTo>
                  <a:pt x="12661" y="864870"/>
                </a:lnTo>
                <a:lnTo>
                  <a:pt x="13282" y="863600"/>
                </a:lnTo>
                <a:lnTo>
                  <a:pt x="38786" y="863600"/>
                </a:lnTo>
                <a:lnTo>
                  <a:pt x="39929" y="864870"/>
                </a:lnTo>
                <a:close/>
              </a:path>
              <a:path w="1075055" h="1045209">
                <a:moveTo>
                  <a:pt x="397935" y="865284"/>
                </a:moveTo>
                <a:lnTo>
                  <a:pt x="397930" y="864870"/>
                </a:lnTo>
                <a:lnTo>
                  <a:pt x="399567" y="864870"/>
                </a:lnTo>
                <a:lnTo>
                  <a:pt x="397935" y="865284"/>
                </a:lnTo>
                <a:close/>
              </a:path>
              <a:path w="1075055" h="1045209">
                <a:moveTo>
                  <a:pt x="397946" y="866139"/>
                </a:moveTo>
                <a:lnTo>
                  <a:pt x="394563" y="866139"/>
                </a:lnTo>
                <a:lnTo>
                  <a:pt x="397935" y="865284"/>
                </a:lnTo>
                <a:lnTo>
                  <a:pt x="397946" y="866139"/>
                </a:lnTo>
                <a:close/>
              </a:path>
              <a:path w="1075055" h="1045209">
                <a:moveTo>
                  <a:pt x="176060" y="881379"/>
                </a:moveTo>
                <a:lnTo>
                  <a:pt x="171615" y="873760"/>
                </a:lnTo>
                <a:lnTo>
                  <a:pt x="173495" y="869950"/>
                </a:lnTo>
                <a:lnTo>
                  <a:pt x="172720" y="867410"/>
                </a:lnTo>
                <a:lnTo>
                  <a:pt x="185216" y="867410"/>
                </a:lnTo>
                <a:lnTo>
                  <a:pt x="184480" y="868679"/>
                </a:lnTo>
                <a:lnTo>
                  <a:pt x="183883" y="868679"/>
                </a:lnTo>
                <a:lnTo>
                  <a:pt x="182638" y="869950"/>
                </a:lnTo>
                <a:lnTo>
                  <a:pt x="201822" y="869950"/>
                </a:lnTo>
                <a:lnTo>
                  <a:pt x="202007" y="872489"/>
                </a:lnTo>
                <a:lnTo>
                  <a:pt x="205206" y="873760"/>
                </a:lnTo>
                <a:lnTo>
                  <a:pt x="209105" y="875029"/>
                </a:lnTo>
                <a:lnTo>
                  <a:pt x="208859" y="877570"/>
                </a:lnTo>
                <a:lnTo>
                  <a:pt x="189928" y="877570"/>
                </a:lnTo>
                <a:lnTo>
                  <a:pt x="189637" y="878839"/>
                </a:lnTo>
                <a:lnTo>
                  <a:pt x="208737" y="878839"/>
                </a:lnTo>
                <a:lnTo>
                  <a:pt x="208614" y="880110"/>
                </a:lnTo>
                <a:lnTo>
                  <a:pt x="180047" y="880110"/>
                </a:lnTo>
                <a:lnTo>
                  <a:pt x="176060" y="881379"/>
                </a:lnTo>
                <a:close/>
              </a:path>
              <a:path w="1075055" h="1045209">
                <a:moveTo>
                  <a:pt x="201822" y="869950"/>
                </a:moveTo>
                <a:lnTo>
                  <a:pt x="185089" y="869950"/>
                </a:lnTo>
                <a:lnTo>
                  <a:pt x="185826" y="868679"/>
                </a:lnTo>
                <a:lnTo>
                  <a:pt x="186016" y="868679"/>
                </a:lnTo>
                <a:lnTo>
                  <a:pt x="186347" y="867410"/>
                </a:lnTo>
                <a:lnTo>
                  <a:pt x="201637" y="867410"/>
                </a:lnTo>
                <a:lnTo>
                  <a:pt x="201822" y="869950"/>
                </a:lnTo>
                <a:close/>
              </a:path>
              <a:path w="1075055" h="1045209">
                <a:moveTo>
                  <a:pt x="262185" y="873760"/>
                </a:moveTo>
                <a:lnTo>
                  <a:pt x="246254" y="873760"/>
                </a:lnTo>
                <a:lnTo>
                  <a:pt x="257149" y="868679"/>
                </a:lnTo>
                <a:lnTo>
                  <a:pt x="263398" y="871220"/>
                </a:lnTo>
                <a:lnTo>
                  <a:pt x="262185" y="873760"/>
                </a:lnTo>
                <a:close/>
              </a:path>
              <a:path w="1075055" h="1045209">
                <a:moveTo>
                  <a:pt x="385877" y="878839"/>
                </a:moveTo>
                <a:lnTo>
                  <a:pt x="353187" y="878839"/>
                </a:lnTo>
                <a:lnTo>
                  <a:pt x="353237" y="877570"/>
                </a:lnTo>
                <a:lnTo>
                  <a:pt x="331571" y="877570"/>
                </a:lnTo>
                <a:lnTo>
                  <a:pt x="334987" y="875029"/>
                </a:lnTo>
                <a:lnTo>
                  <a:pt x="337959" y="872489"/>
                </a:lnTo>
                <a:lnTo>
                  <a:pt x="344182" y="875029"/>
                </a:lnTo>
                <a:lnTo>
                  <a:pt x="390613" y="875029"/>
                </a:lnTo>
                <a:lnTo>
                  <a:pt x="387426" y="877570"/>
                </a:lnTo>
                <a:lnTo>
                  <a:pt x="385877" y="878839"/>
                </a:lnTo>
                <a:close/>
              </a:path>
              <a:path w="1075055" h="1045209">
                <a:moveTo>
                  <a:pt x="16891" y="891539"/>
                </a:moveTo>
                <a:lnTo>
                  <a:pt x="13500" y="891539"/>
                </a:lnTo>
                <a:lnTo>
                  <a:pt x="11938" y="890270"/>
                </a:lnTo>
                <a:lnTo>
                  <a:pt x="8674" y="887729"/>
                </a:lnTo>
                <a:lnTo>
                  <a:pt x="6883" y="883920"/>
                </a:lnTo>
                <a:lnTo>
                  <a:pt x="2070" y="878839"/>
                </a:lnTo>
                <a:lnTo>
                  <a:pt x="2209" y="877570"/>
                </a:lnTo>
                <a:lnTo>
                  <a:pt x="2266" y="875029"/>
                </a:lnTo>
                <a:lnTo>
                  <a:pt x="2184" y="873760"/>
                </a:lnTo>
                <a:lnTo>
                  <a:pt x="2489" y="875029"/>
                </a:lnTo>
                <a:lnTo>
                  <a:pt x="2667" y="875029"/>
                </a:lnTo>
                <a:lnTo>
                  <a:pt x="3403" y="876300"/>
                </a:lnTo>
                <a:lnTo>
                  <a:pt x="47625" y="876300"/>
                </a:lnTo>
                <a:lnTo>
                  <a:pt x="52045" y="881379"/>
                </a:lnTo>
                <a:lnTo>
                  <a:pt x="11557" y="881379"/>
                </a:lnTo>
                <a:lnTo>
                  <a:pt x="11823" y="882650"/>
                </a:lnTo>
                <a:lnTo>
                  <a:pt x="22834" y="882650"/>
                </a:lnTo>
                <a:lnTo>
                  <a:pt x="22453" y="883920"/>
                </a:lnTo>
                <a:lnTo>
                  <a:pt x="20829" y="886460"/>
                </a:lnTo>
                <a:lnTo>
                  <a:pt x="19812" y="887729"/>
                </a:lnTo>
                <a:lnTo>
                  <a:pt x="18923" y="889000"/>
                </a:lnTo>
                <a:lnTo>
                  <a:pt x="18517" y="890270"/>
                </a:lnTo>
                <a:lnTo>
                  <a:pt x="16891" y="891539"/>
                </a:lnTo>
                <a:close/>
              </a:path>
              <a:path w="1075055" h="1045209">
                <a:moveTo>
                  <a:pt x="246481" y="883920"/>
                </a:moveTo>
                <a:lnTo>
                  <a:pt x="244830" y="881379"/>
                </a:lnTo>
                <a:lnTo>
                  <a:pt x="243713" y="878839"/>
                </a:lnTo>
                <a:lnTo>
                  <a:pt x="243439" y="877543"/>
                </a:lnTo>
                <a:lnTo>
                  <a:pt x="243090" y="876300"/>
                </a:lnTo>
                <a:lnTo>
                  <a:pt x="260972" y="876300"/>
                </a:lnTo>
                <a:lnTo>
                  <a:pt x="263105" y="880110"/>
                </a:lnTo>
                <a:lnTo>
                  <a:pt x="265657" y="881379"/>
                </a:lnTo>
                <a:lnTo>
                  <a:pt x="252310" y="881379"/>
                </a:lnTo>
                <a:lnTo>
                  <a:pt x="250356" y="882650"/>
                </a:lnTo>
                <a:lnTo>
                  <a:pt x="248716" y="882650"/>
                </a:lnTo>
                <a:lnTo>
                  <a:pt x="246481" y="883920"/>
                </a:lnTo>
                <a:close/>
              </a:path>
              <a:path w="1075055" h="1045209">
                <a:moveTo>
                  <a:pt x="236372" y="877570"/>
                </a:moveTo>
                <a:close/>
              </a:path>
              <a:path w="1075055" h="1045209">
                <a:moveTo>
                  <a:pt x="208737" y="878839"/>
                </a:moveTo>
                <a:lnTo>
                  <a:pt x="189637" y="878839"/>
                </a:lnTo>
                <a:lnTo>
                  <a:pt x="190486" y="877570"/>
                </a:lnTo>
                <a:lnTo>
                  <a:pt x="208859" y="877570"/>
                </a:lnTo>
                <a:lnTo>
                  <a:pt x="208737" y="878839"/>
                </a:lnTo>
                <a:close/>
              </a:path>
              <a:path w="1075055" h="1045209">
                <a:moveTo>
                  <a:pt x="184848" y="886460"/>
                </a:moveTo>
                <a:lnTo>
                  <a:pt x="180047" y="880110"/>
                </a:lnTo>
                <a:lnTo>
                  <a:pt x="208614" y="880110"/>
                </a:lnTo>
                <a:lnTo>
                  <a:pt x="208246" y="883920"/>
                </a:lnTo>
                <a:lnTo>
                  <a:pt x="192570" y="883920"/>
                </a:lnTo>
                <a:lnTo>
                  <a:pt x="184848" y="886460"/>
                </a:lnTo>
                <a:close/>
              </a:path>
              <a:path w="1075055" h="1045209">
                <a:moveTo>
                  <a:pt x="37922" y="908050"/>
                </a:moveTo>
                <a:lnTo>
                  <a:pt x="31305" y="908050"/>
                </a:lnTo>
                <a:lnTo>
                  <a:pt x="26849" y="905510"/>
                </a:lnTo>
                <a:lnTo>
                  <a:pt x="25120" y="899160"/>
                </a:lnTo>
                <a:lnTo>
                  <a:pt x="18854" y="899160"/>
                </a:lnTo>
                <a:lnTo>
                  <a:pt x="18642" y="896620"/>
                </a:lnTo>
                <a:lnTo>
                  <a:pt x="21831" y="892810"/>
                </a:lnTo>
                <a:lnTo>
                  <a:pt x="18948" y="889000"/>
                </a:lnTo>
                <a:lnTo>
                  <a:pt x="20332" y="887729"/>
                </a:lnTo>
                <a:lnTo>
                  <a:pt x="21805" y="887729"/>
                </a:lnTo>
                <a:lnTo>
                  <a:pt x="23431" y="886460"/>
                </a:lnTo>
                <a:lnTo>
                  <a:pt x="23393" y="885189"/>
                </a:lnTo>
                <a:lnTo>
                  <a:pt x="22834" y="882650"/>
                </a:lnTo>
                <a:lnTo>
                  <a:pt x="12852" y="882650"/>
                </a:lnTo>
                <a:lnTo>
                  <a:pt x="12484" y="881379"/>
                </a:lnTo>
                <a:lnTo>
                  <a:pt x="52045" y="881379"/>
                </a:lnTo>
                <a:lnTo>
                  <a:pt x="55360" y="885189"/>
                </a:lnTo>
                <a:lnTo>
                  <a:pt x="56617" y="891539"/>
                </a:lnTo>
                <a:lnTo>
                  <a:pt x="63982" y="897889"/>
                </a:lnTo>
                <a:lnTo>
                  <a:pt x="64130" y="899160"/>
                </a:lnTo>
                <a:lnTo>
                  <a:pt x="25120" y="899160"/>
                </a:lnTo>
                <a:lnTo>
                  <a:pt x="18961" y="900429"/>
                </a:lnTo>
                <a:lnTo>
                  <a:pt x="64278" y="900429"/>
                </a:lnTo>
                <a:lnTo>
                  <a:pt x="64723" y="904239"/>
                </a:lnTo>
                <a:lnTo>
                  <a:pt x="40082" y="904239"/>
                </a:lnTo>
                <a:lnTo>
                  <a:pt x="39928" y="905510"/>
                </a:lnTo>
                <a:lnTo>
                  <a:pt x="39255" y="905510"/>
                </a:lnTo>
                <a:lnTo>
                  <a:pt x="38709" y="906779"/>
                </a:lnTo>
                <a:lnTo>
                  <a:pt x="37922" y="908050"/>
                </a:lnTo>
                <a:close/>
              </a:path>
              <a:path w="1075055" h="1045209">
                <a:moveTo>
                  <a:pt x="262636" y="904239"/>
                </a:moveTo>
                <a:lnTo>
                  <a:pt x="260324" y="895350"/>
                </a:lnTo>
                <a:lnTo>
                  <a:pt x="258991" y="895350"/>
                </a:lnTo>
                <a:lnTo>
                  <a:pt x="253161" y="894079"/>
                </a:lnTo>
                <a:lnTo>
                  <a:pt x="251002" y="891539"/>
                </a:lnTo>
                <a:lnTo>
                  <a:pt x="249504" y="887729"/>
                </a:lnTo>
                <a:lnTo>
                  <a:pt x="250367" y="885189"/>
                </a:lnTo>
                <a:lnTo>
                  <a:pt x="251371" y="883920"/>
                </a:lnTo>
                <a:lnTo>
                  <a:pt x="252310" y="881379"/>
                </a:lnTo>
                <a:lnTo>
                  <a:pt x="265657" y="881379"/>
                </a:lnTo>
                <a:lnTo>
                  <a:pt x="268210" y="882650"/>
                </a:lnTo>
                <a:lnTo>
                  <a:pt x="272821" y="883920"/>
                </a:lnTo>
                <a:lnTo>
                  <a:pt x="274659" y="885189"/>
                </a:lnTo>
                <a:lnTo>
                  <a:pt x="258354" y="885189"/>
                </a:lnTo>
                <a:lnTo>
                  <a:pt x="257721" y="886460"/>
                </a:lnTo>
                <a:lnTo>
                  <a:pt x="256324" y="886460"/>
                </a:lnTo>
                <a:lnTo>
                  <a:pt x="256527" y="887729"/>
                </a:lnTo>
                <a:lnTo>
                  <a:pt x="278334" y="887729"/>
                </a:lnTo>
                <a:lnTo>
                  <a:pt x="278904" y="889000"/>
                </a:lnTo>
                <a:lnTo>
                  <a:pt x="279869" y="890270"/>
                </a:lnTo>
                <a:lnTo>
                  <a:pt x="278662" y="891539"/>
                </a:lnTo>
                <a:lnTo>
                  <a:pt x="276871" y="891539"/>
                </a:lnTo>
                <a:lnTo>
                  <a:pt x="276123" y="894079"/>
                </a:lnTo>
                <a:lnTo>
                  <a:pt x="276999" y="896620"/>
                </a:lnTo>
                <a:lnTo>
                  <a:pt x="266598" y="896620"/>
                </a:lnTo>
                <a:lnTo>
                  <a:pt x="262636" y="904239"/>
                </a:lnTo>
                <a:close/>
              </a:path>
              <a:path w="1075055" h="1045209">
                <a:moveTo>
                  <a:pt x="205867" y="908050"/>
                </a:moveTo>
                <a:lnTo>
                  <a:pt x="190474" y="892810"/>
                </a:lnTo>
                <a:lnTo>
                  <a:pt x="192201" y="887729"/>
                </a:lnTo>
                <a:lnTo>
                  <a:pt x="192570" y="883920"/>
                </a:lnTo>
                <a:lnTo>
                  <a:pt x="208246" y="883920"/>
                </a:lnTo>
                <a:lnTo>
                  <a:pt x="208000" y="886460"/>
                </a:lnTo>
                <a:lnTo>
                  <a:pt x="221575" y="886460"/>
                </a:lnTo>
                <a:lnTo>
                  <a:pt x="222859" y="890270"/>
                </a:lnTo>
                <a:lnTo>
                  <a:pt x="227925" y="891539"/>
                </a:lnTo>
                <a:lnTo>
                  <a:pt x="215773" y="891539"/>
                </a:lnTo>
                <a:lnTo>
                  <a:pt x="213450" y="892810"/>
                </a:lnTo>
                <a:lnTo>
                  <a:pt x="207530" y="896620"/>
                </a:lnTo>
                <a:lnTo>
                  <a:pt x="212864" y="899160"/>
                </a:lnTo>
                <a:lnTo>
                  <a:pt x="237681" y="899160"/>
                </a:lnTo>
                <a:lnTo>
                  <a:pt x="237070" y="901700"/>
                </a:lnTo>
                <a:lnTo>
                  <a:pt x="237667" y="902970"/>
                </a:lnTo>
                <a:lnTo>
                  <a:pt x="242749" y="904239"/>
                </a:lnTo>
                <a:lnTo>
                  <a:pt x="210729" y="904239"/>
                </a:lnTo>
                <a:lnTo>
                  <a:pt x="205867" y="908050"/>
                </a:lnTo>
                <a:close/>
              </a:path>
              <a:path w="1075055" h="1045209">
                <a:moveTo>
                  <a:pt x="221575" y="886460"/>
                </a:moveTo>
                <a:lnTo>
                  <a:pt x="208000" y="886460"/>
                </a:lnTo>
                <a:lnTo>
                  <a:pt x="210008" y="885189"/>
                </a:lnTo>
                <a:lnTo>
                  <a:pt x="211759" y="883920"/>
                </a:lnTo>
                <a:lnTo>
                  <a:pt x="217906" y="883920"/>
                </a:lnTo>
                <a:lnTo>
                  <a:pt x="221575" y="886460"/>
                </a:lnTo>
                <a:close/>
              </a:path>
              <a:path w="1075055" h="1045209">
                <a:moveTo>
                  <a:pt x="278334" y="887729"/>
                </a:moveTo>
                <a:lnTo>
                  <a:pt x="256578" y="887729"/>
                </a:lnTo>
                <a:lnTo>
                  <a:pt x="258648" y="886460"/>
                </a:lnTo>
                <a:lnTo>
                  <a:pt x="258354" y="885189"/>
                </a:lnTo>
                <a:lnTo>
                  <a:pt x="274659" y="885189"/>
                </a:lnTo>
                <a:lnTo>
                  <a:pt x="278334" y="887729"/>
                </a:lnTo>
                <a:close/>
              </a:path>
              <a:path w="1075055" h="1045209">
                <a:moveTo>
                  <a:pt x="237681" y="899160"/>
                </a:moveTo>
                <a:lnTo>
                  <a:pt x="212864" y="899160"/>
                </a:lnTo>
                <a:lnTo>
                  <a:pt x="216522" y="892810"/>
                </a:lnTo>
                <a:lnTo>
                  <a:pt x="216255" y="892810"/>
                </a:lnTo>
                <a:lnTo>
                  <a:pt x="215861" y="891539"/>
                </a:lnTo>
                <a:lnTo>
                  <a:pt x="227925" y="891539"/>
                </a:lnTo>
                <a:lnTo>
                  <a:pt x="230022" y="892810"/>
                </a:lnTo>
                <a:lnTo>
                  <a:pt x="235394" y="895350"/>
                </a:lnTo>
                <a:lnTo>
                  <a:pt x="237986" y="897889"/>
                </a:lnTo>
                <a:lnTo>
                  <a:pt x="237681" y="899160"/>
                </a:lnTo>
                <a:close/>
              </a:path>
              <a:path w="1075055" h="1045209">
                <a:moveTo>
                  <a:pt x="370903" y="895350"/>
                </a:moveTo>
                <a:lnTo>
                  <a:pt x="347218" y="895350"/>
                </a:lnTo>
                <a:lnTo>
                  <a:pt x="350113" y="891539"/>
                </a:lnTo>
                <a:lnTo>
                  <a:pt x="374751" y="891539"/>
                </a:lnTo>
                <a:lnTo>
                  <a:pt x="370903" y="895350"/>
                </a:lnTo>
                <a:close/>
              </a:path>
              <a:path w="1075055" h="1045209">
                <a:moveTo>
                  <a:pt x="283819" y="900429"/>
                </a:moveTo>
                <a:lnTo>
                  <a:pt x="280936" y="900429"/>
                </a:lnTo>
                <a:lnTo>
                  <a:pt x="282587" y="896620"/>
                </a:lnTo>
                <a:lnTo>
                  <a:pt x="285229" y="895350"/>
                </a:lnTo>
                <a:lnTo>
                  <a:pt x="284645" y="897889"/>
                </a:lnTo>
                <a:lnTo>
                  <a:pt x="283895" y="899160"/>
                </a:lnTo>
                <a:lnTo>
                  <a:pt x="283819" y="900429"/>
                </a:lnTo>
                <a:close/>
              </a:path>
              <a:path w="1075055" h="1045209">
                <a:moveTo>
                  <a:pt x="280455" y="910589"/>
                </a:moveTo>
                <a:lnTo>
                  <a:pt x="276402" y="906779"/>
                </a:lnTo>
                <a:lnTo>
                  <a:pt x="266598" y="896620"/>
                </a:lnTo>
                <a:lnTo>
                  <a:pt x="276999" y="896620"/>
                </a:lnTo>
                <a:lnTo>
                  <a:pt x="280936" y="900429"/>
                </a:lnTo>
                <a:lnTo>
                  <a:pt x="283819" y="900429"/>
                </a:lnTo>
                <a:lnTo>
                  <a:pt x="283743" y="901700"/>
                </a:lnTo>
                <a:lnTo>
                  <a:pt x="285750" y="904239"/>
                </a:lnTo>
                <a:lnTo>
                  <a:pt x="290821" y="904239"/>
                </a:lnTo>
                <a:lnTo>
                  <a:pt x="292582" y="906779"/>
                </a:lnTo>
                <a:lnTo>
                  <a:pt x="294487" y="908050"/>
                </a:lnTo>
                <a:lnTo>
                  <a:pt x="286181" y="908050"/>
                </a:lnTo>
                <a:lnTo>
                  <a:pt x="280455" y="910589"/>
                </a:lnTo>
                <a:close/>
              </a:path>
              <a:path w="1075055" h="1045209">
                <a:moveTo>
                  <a:pt x="290821" y="904239"/>
                </a:moveTo>
                <a:lnTo>
                  <a:pt x="285750" y="904239"/>
                </a:lnTo>
                <a:lnTo>
                  <a:pt x="288366" y="901700"/>
                </a:lnTo>
                <a:lnTo>
                  <a:pt x="289941" y="902970"/>
                </a:lnTo>
                <a:lnTo>
                  <a:pt x="290821" y="904239"/>
                </a:lnTo>
                <a:close/>
              </a:path>
              <a:path w="1075055" h="1045209">
                <a:moveTo>
                  <a:pt x="64871" y="905510"/>
                </a:moveTo>
                <a:lnTo>
                  <a:pt x="40640" y="905510"/>
                </a:lnTo>
                <a:lnTo>
                  <a:pt x="40082" y="904239"/>
                </a:lnTo>
                <a:lnTo>
                  <a:pt x="64723" y="904239"/>
                </a:lnTo>
                <a:lnTo>
                  <a:pt x="64871" y="905510"/>
                </a:lnTo>
                <a:close/>
              </a:path>
              <a:path w="1075055" h="1045209">
                <a:moveTo>
                  <a:pt x="40220" y="920750"/>
                </a:moveTo>
                <a:lnTo>
                  <a:pt x="37631" y="920750"/>
                </a:lnTo>
                <a:lnTo>
                  <a:pt x="35966" y="919479"/>
                </a:lnTo>
                <a:lnTo>
                  <a:pt x="34544" y="918210"/>
                </a:lnTo>
                <a:lnTo>
                  <a:pt x="29845" y="914400"/>
                </a:lnTo>
                <a:lnTo>
                  <a:pt x="31089" y="910589"/>
                </a:lnTo>
                <a:lnTo>
                  <a:pt x="31457" y="908050"/>
                </a:lnTo>
                <a:lnTo>
                  <a:pt x="40017" y="908050"/>
                </a:lnTo>
                <a:lnTo>
                  <a:pt x="40589" y="906779"/>
                </a:lnTo>
                <a:lnTo>
                  <a:pt x="40754" y="905510"/>
                </a:lnTo>
                <a:lnTo>
                  <a:pt x="64871" y="905510"/>
                </a:lnTo>
                <a:lnTo>
                  <a:pt x="71932" y="904239"/>
                </a:lnTo>
                <a:lnTo>
                  <a:pt x="75184" y="913129"/>
                </a:lnTo>
                <a:lnTo>
                  <a:pt x="81436" y="913129"/>
                </a:lnTo>
                <a:lnTo>
                  <a:pt x="84874" y="915670"/>
                </a:lnTo>
                <a:lnTo>
                  <a:pt x="39039" y="915670"/>
                </a:lnTo>
                <a:lnTo>
                  <a:pt x="38836" y="916939"/>
                </a:lnTo>
                <a:lnTo>
                  <a:pt x="38430" y="916939"/>
                </a:lnTo>
                <a:lnTo>
                  <a:pt x="38709" y="918210"/>
                </a:lnTo>
                <a:lnTo>
                  <a:pt x="86668" y="918210"/>
                </a:lnTo>
                <a:lnTo>
                  <a:pt x="87565" y="919479"/>
                </a:lnTo>
                <a:lnTo>
                  <a:pt x="42341" y="919479"/>
                </a:lnTo>
                <a:lnTo>
                  <a:pt x="40220" y="920750"/>
                </a:lnTo>
                <a:close/>
              </a:path>
              <a:path w="1075055" h="1045209">
                <a:moveTo>
                  <a:pt x="211239" y="905510"/>
                </a:moveTo>
                <a:lnTo>
                  <a:pt x="210729" y="904239"/>
                </a:lnTo>
                <a:lnTo>
                  <a:pt x="215225" y="904239"/>
                </a:lnTo>
                <a:lnTo>
                  <a:pt x="211239" y="905510"/>
                </a:lnTo>
                <a:close/>
              </a:path>
              <a:path w="1075055" h="1045209">
                <a:moveTo>
                  <a:pt x="249720" y="910589"/>
                </a:moveTo>
                <a:lnTo>
                  <a:pt x="214071" y="910589"/>
                </a:lnTo>
                <a:lnTo>
                  <a:pt x="212775" y="909320"/>
                </a:lnTo>
                <a:lnTo>
                  <a:pt x="213321" y="908050"/>
                </a:lnTo>
                <a:lnTo>
                  <a:pt x="214185" y="906779"/>
                </a:lnTo>
                <a:lnTo>
                  <a:pt x="215225" y="904239"/>
                </a:lnTo>
                <a:lnTo>
                  <a:pt x="242749" y="904239"/>
                </a:lnTo>
                <a:lnTo>
                  <a:pt x="243612" y="909320"/>
                </a:lnTo>
                <a:lnTo>
                  <a:pt x="249720" y="910589"/>
                </a:lnTo>
                <a:close/>
              </a:path>
              <a:path w="1075055" h="1045209">
                <a:moveTo>
                  <a:pt x="351756" y="914400"/>
                </a:moveTo>
                <a:lnTo>
                  <a:pt x="299299" y="914400"/>
                </a:lnTo>
                <a:lnTo>
                  <a:pt x="303415" y="910589"/>
                </a:lnTo>
                <a:lnTo>
                  <a:pt x="306501" y="904239"/>
                </a:lnTo>
                <a:lnTo>
                  <a:pt x="313245" y="908050"/>
                </a:lnTo>
                <a:lnTo>
                  <a:pt x="313740" y="910589"/>
                </a:lnTo>
                <a:lnTo>
                  <a:pt x="325323" y="910589"/>
                </a:lnTo>
                <a:lnTo>
                  <a:pt x="325551" y="911860"/>
                </a:lnTo>
                <a:lnTo>
                  <a:pt x="325539" y="913129"/>
                </a:lnTo>
                <a:lnTo>
                  <a:pt x="352046" y="913129"/>
                </a:lnTo>
                <a:lnTo>
                  <a:pt x="351756" y="914400"/>
                </a:lnTo>
                <a:close/>
              </a:path>
              <a:path w="1075055" h="1045209">
                <a:moveTo>
                  <a:pt x="324838" y="934720"/>
                </a:moveTo>
                <a:lnTo>
                  <a:pt x="279146" y="934720"/>
                </a:lnTo>
                <a:lnTo>
                  <a:pt x="282841" y="933450"/>
                </a:lnTo>
                <a:lnTo>
                  <a:pt x="287260" y="932179"/>
                </a:lnTo>
                <a:lnTo>
                  <a:pt x="282930" y="923289"/>
                </a:lnTo>
                <a:lnTo>
                  <a:pt x="284124" y="920750"/>
                </a:lnTo>
                <a:lnTo>
                  <a:pt x="286550" y="919479"/>
                </a:lnTo>
                <a:lnTo>
                  <a:pt x="289763" y="916939"/>
                </a:lnTo>
                <a:lnTo>
                  <a:pt x="288620" y="915670"/>
                </a:lnTo>
                <a:lnTo>
                  <a:pt x="289661" y="911860"/>
                </a:lnTo>
                <a:lnTo>
                  <a:pt x="286981" y="910589"/>
                </a:lnTo>
                <a:lnTo>
                  <a:pt x="286181" y="908050"/>
                </a:lnTo>
                <a:lnTo>
                  <a:pt x="294487" y="908050"/>
                </a:lnTo>
                <a:lnTo>
                  <a:pt x="296926" y="910589"/>
                </a:lnTo>
                <a:lnTo>
                  <a:pt x="297802" y="911860"/>
                </a:lnTo>
                <a:lnTo>
                  <a:pt x="299299" y="914400"/>
                </a:lnTo>
                <a:lnTo>
                  <a:pt x="351756" y="914400"/>
                </a:lnTo>
                <a:lnTo>
                  <a:pt x="350888" y="918210"/>
                </a:lnTo>
                <a:lnTo>
                  <a:pt x="344436" y="920750"/>
                </a:lnTo>
                <a:lnTo>
                  <a:pt x="341845" y="925829"/>
                </a:lnTo>
                <a:lnTo>
                  <a:pt x="337362" y="925829"/>
                </a:lnTo>
                <a:lnTo>
                  <a:pt x="332831" y="930910"/>
                </a:lnTo>
                <a:lnTo>
                  <a:pt x="326072" y="930910"/>
                </a:lnTo>
                <a:lnTo>
                  <a:pt x="324838" y="934720"/>
                </a:lnTo>
                <a:close/>
              </a:path>
              <a:path w="1075055" h="1045209">
                <a:moveTo>
                  <a:pt x="219875" y="916939"/>
                </a:moveTo>
                <a:lnTo>
                  <a:pt x="216433" y="916939"/>
                </a:lnTo>
                <a:lnTo>
                  <a:pt x="218606" y="913129"/>
                </a:lnTo>
                <a:lnTo>
                  <a:pt x="215531" y="910589"/>
                </a:lnTo>
                <a:lnTo>
                  <a:pt x="252260" y="910589"/>
                </a:lnTo>
                <a:lnTo>
                  <a:pt x="253974" y="914400"/>
                </a:lnTo>
                <a:lnTo>
                  <a:pt x="251853" y="915670"/>
                </a:lnTo>
                <a:lnTo>
                  <a:pt x="221335" y="915670"/>
                </a:lnTo>
                <a:lnTo>
                  <a:pt x="219875" y="916939"/>
                </a:lnTo>
                <a:close/>
              </a:path>
              <a:path w="1075055" h="1045209">
                <a:moveTo>
                  <a:pt x="81436" y="913129"/>
                </a:moveTo>
                <a:lnTo>
                  <a:pt x="77443" y="913129"/>
                </a:lnTo>
                <a:lnTo>
                  <a:pt x="79717" y="911860"/>
                </a:lnTo>
                <a:lnTo>
                  <a:pt x="81436" y="913129"/>
                </a:lnTo>
                <a:close/>
              </a:path>
              <a:path w="1075055" h="1045209">
                <a:moveTo>
                  <a:pt x="326478" y="913129"/>
                </a:moveTo>
                <a:lnTo>
                  <a:pt x="325539" y="913129"/>
                </a:lnTo>
                <a:lnTo>
                  <a:pt x="325907" y="911860"/>
                </a:lnTo>
                <a:lnTo>
                  <a:pt x="326478" y="913129"/>
                </a:lnTo>
                <a:close/>
              </a:path>
              <a:path w="1075055" h="1045209">
                <a:moveTo>
                  <a:pt x="86668" y="918210"/>
                </a:moveTo>
                <a:lnTo>
                  <a:pt x="39141" y="918210"/>
                </a:lnTo>
                <a:lnTo>
                  <a:pt x="39738" y="916939"/>
                </a:lnTo>
                <a:lnTo>
                  <a:pt x="39039" y="915670"/>
                </a:lnTo>
                <a:lnTo>
                  <a:pt x="84874" y="915670"/>
                </a:lnTo>
                <a:lnTo>
                  <a:pt x="86668" y="918210"/>
                </a:lnTo>
                <a:close/>
              </a:path>
              <a:path w="1075055" h="1045209">
                <a:moveTo>
                  <a:pt x="221018" y="919479"/>
                </a:moveTo>
                <a:lnTo>
                  <a:pt x="219608" y="919479"/>
                </a:lnTo>
                <a:lnTo>
                  <a:pt x="220662" y="918210"/>
                </a:lnTo>
                <a:lnTo>
                  <a:pt x="221451" y="916939"/>
                </a:lnTo>
                <a:lnTo>
                  <a:pt x="221615" y="915670"/>
                </a:lnTo>
                <a:lnTo>
                  <a:pt x="251853" y="915670"/>
                </a:lnTo>
                <a:lnTo>
                  <a:pt x="250818" y="916939"/>
                </a:lnTo>
                <a:lnTo>
                  <a:pt x="224790" y="916939"/>
                </a:lnTo>
                <a:lnTo>
                  <a:pt x="221018" y="919479"/>
                </a:lnTo>
                <a:close/>
              </a:path>
              <a:path w="1075055" h="1045209">
                <a:moveTo>
                  <a:pt x="233133" y="930910"/>
                </a:moveTo>
                <a:lnTo>
                  <a:pt x="229933" y="927100"/>
                </a:lnTo>
                <a:lnTo>
                  <a:pt x="226466" y="924560"/>
                </a:lnTo>
                <a:lnTo>
                  <a:pt x="225399" y="920750"/>
                </a:lnTo>
                <a:lnTo>
                  <a:pt x="224790" y="916939"/>
                </a:lnTo>
                <a:lnTo>
                  <a:pt x="250818" y="916939"/>
                </a:lnTo>
                <a:lnTo>
                  <a:pt x="249783" y="918210"/>
                </a:lnTo>
                <a:lnTo>
                  <a:pt x="249859" y="919479"/>
                </a:lnTo>
                <a:lnTo>
                  <a:pt x="249415" y="922020"/>
                </a:lnTo>
                <a:lnTo>
                  <a:pt x="263131" y="922020"/>
                </a:lnTo>
                <a:lnTo>
                  <a:pt x="261962" y="927100"/>
                </a:lnTo>
                <a:lnTo>
                  <a:pt x="268097" y="928370"/>
                </a:lnTo>
                <a:lnTo>
                  <a:pt x="274829" y="928370"/>
                </a:lnTo>
                <a:lnTo>
                  <a:pt x="275692" y="929639"/>
                </a:lnTo>
                <a:lnTo>
                  <a:pt x="238874" y="929639"/>
                </a:lnTo>
                <a:lnTo>
                  <a:pt x="233133" y="930910"/>
                </a:lnTo>
                <a:close/>
              </a:path>
              <a:path w="1075055" h="1045209">
                <a:moveTo>
                  <a:pt x="263131" y="922020"/>
                </a:moveTo>
                <a:lnTo>
                  <a:pt x="254444" y="922020"/>
                </a:lnTo>
                <a:lnTo>
                  <a:pt x="253758" y="916939"/>
                </a:lnTo>
                <a:lnTo>
                  <a:pt x="257467" y="916939"/>
                </a:lnTo>
                <a:lnTo>
                  <a:pt x="263423" y="920750"/>
                </a:lnTo>
                <a:lnTo>
                  <a:pt x="263131" y="922020"/>
                </a:lnTo>
                <a:close/>
              </a:path>
              <a:path w="1075055" h="1045209">
                <a:moveTo>
                  <a:pt x="54152" y="932179"/>
                </a:moveTo>
                <a:lnTo>
                  <a:pt x="48221" y="930910"/>
                </a:lnTo>
                <a:lnTo>
                  <a:pt x="49198" y="923289"/>
                </a:lnTo>
                <a:lnTo>
                  <a:pt x="43294" y="919479"/>
                </a:lnTo>
                <a:lnTo>
                  <a:pt x="87565" y="919479"/>
                </a:lnTo>
                <a:lnTo>
                  <a:pt x="87744" y="923289"/>
                </a:lnTo>
                <a:lnTo>
                  <a:pt x="90481" y="924560"/>
                </a:lnTo>
                <a:lnTo>
                  <a:pt x="56718" y="924560"/>
                </a:lnTo>
                <a:lnTo>
                  <a:pt x="55181" y="928370"/>
                </a:lnTo>
                <a:lnTo>
                  <a:pt x="55562" y="930910"/>
                </a:lnTo>
                <a:lnTo>
                  <a:pt x="54152" y="932179"/>
                </a:lnTo>
                <a:close/>
              </a:path>
              <a:path w="1075055" h="1045209">
                <a:moveTo>
                  <a:pt x="218046" y="920750"/>
                </a:moveTo>
                <a:lnTo>
                  <a:pt x="217868" y="920750"/>
                </a:lnTo>
                <a:lnTo>
                  <a:pt x="218643" y="919479"/>
                </a:lnTo>
                <a:lnTo>
                  <a:pt x="219036" y="919479"/>
                </a:lnTo>
                <a:lnTo>
                  <a:pt x="218046" y="920750"/>
                </a:lnTo>
                <a:close/>
              </a:path>
              <a:path w="1075055" h="1045209">
                <a:moveTo>
                  <a:pt x="188107" y="1040129"/>
                </a:moveTo>
                <a:lnTo>
                  <a:pt x="182073" y="1038860"/>
                </a:lnTo>
                <a:lnTo>
                  <a:pt x="176161" y="1036320"/>
                </a:lnTo>
                <a:lnTo>
                  <a:pt x="169748" y="1033779"/>
                </a:lnTo>
                <a:lnTo>
                  <a:pt x="162636" y="1032510"/>
                </a:lnTo>
                <a:lnTo>
                  <a:pt x="155359" y="1022350"/>
                </a:lnTo>
                <a:lnTo>
                  <a:pt x="151244" y="1021079"/>
                </a:lnTo>
                <a:lnTo>
                  <a:pt x="117830" y="988060"/>
                </a:lnTo>
                <a:lnTo>
                  <a:pt x="117106" y="986789"/>
                </a:lnTo>
                <a:lnTo>
                  <a:pt x="115836" y="985520"/>
                </a:lnTo>
                <a:lnTo>
                  <a:pt x="109699" y="981710"/>
                </a:lnTo>
                <a:lnTo>
                  <a:pt x="104654" y="977900"/>
                </a:lnTo>
                <a:lnTo>
                  <a:pt x="100352" y="971550"/>
                </a:lnTo>
                <a:lnTo>
                  <a:pt x="96443" y="966470"/>
                </a:lnTo>
                <a:lnTo>
                  <a:pt x="94221" y="962660"/>
                </a:lnTo>
                <a:lnTo>
                  <a:pt x="91655" y="960120"/>
                </a:lnTo>
                <a:lnTo>
                  <a:pt x="85331" y="960120"/>
                </a:lnTo>
                <a:lnTo>
                  <a:pt x="82664" y="957579"/>
                </a:lnTo>
                <a:lnTo>
                  <a:pt x="81889" y="952500"/>
                </a:lnTo>
                <a:lnTo>
                  <a:pt x="78193" y="951229"/>
                </a:lnTo>
                <a:lnTo>
                  <a:pt x="73329" y="947420"/>
                </a:lnTo>
                <a:lnTo>
                  <a:pt x="69532" y="946150"/>
                </a:lnTo>
                <a:lnTo>
                  <a:pt x="69367" y="938529"/>
                </a:lnTo>
                <a:lnTo>
                  <a:pt x="63969" y="937260"/>
                </a:lnTo>
                <a:lnTo>
                  <a:pt x="64618" y="933450"/>
                </a:lnTo>
                <a:lnTo>
                  <a:pt x="54940" y="933450"/>
                </a:lnTo>
                <a:lnTo>
                  <a:pt x="54394" y="932179"/>
                </a:lnTo>
                <a:lnTo>
                  <a:pt x="60274" y="927100"/>
                </a:lnTo>
                <a:lnTo>
                  <a:pt x="56718" y="924560"/>
                </a:lnTo>
                <a:lnTo>
                  <a:pt x="90481" y="924560"/>
                </a:lnTo>
                <a:lnTo>
                  <a:pt x="93218" y="925829"/>
                </a:lnTo>
                <a:lnTo>
                  <a:pt x="93648" y="930910"/>
                </a:lnTo>
                <a:lnTo>
                  <a:pt x="102349" y="934720"/>
                </a:lnTo>
                <a:lnTo>
                  <a:pt x="102718" y="941070"/>
                </a:lnTo>
                <a:lnTo>
                  <a:pt x="109335" y="944879"/>
                </a:lnTo>
                <a:lnTo>
                  <a:pt x="109118" y="949960"/>
                </a:lnTo>
                <a:lnTo>
                  <a:pt x="117017" y="949960"/>
                </a:lnTo>
                <a:lnTo>
                  <a:pt x="117322" y="953770"/>
                </a:lnTo>
                <a:lnTo>
                  <a:pt x="124407" y="958850"/>
                </a:lnTo>
                <a:lnTo>
                  <a:pt x="128193" y="965200"/>
                </a:lnTo>
                <a:lnTo>
                  <a:pt x="135407" y="967739"/>
                </a:lnTo>
                <a:lnTo>
                  <a:pt x="136207" y="969010"/>
                </a:lnTo>
                <a:lnTo>
                  <a:pt x="136486" y="969010"/>
                </a:lnTo>
                <a:lnTo>
                  <a:pt x="140701" y="976629"/>
                </a:lnTo>
                <a:lnTo>
                  <a:pt x="146470" y="981710"/>
                </a:lnTo>
                <a:lnTo>
                  <a:pt x="159475" y="989329"/>
                </a:lnTo>
                <a:lnTo>
                  <a:pt x="165949" y="994410"/>
                </a:lnTo>
                <a:lnTo>
                  <a:pt x="172123" y="999489"/>
                </a:lnTo>
                <a:lnTo>
                  <a:pt x="184480" y="1008379"/>
                </a:lnTo>
                <a:lnTo>
                  <a:pt x="191274" y="1012189"/>
                </a:lnTo>
                <a:lnTo>
                  <a:pt x="201523" y="1014729"/>
                </a:lnTo>
                <a:lnTo>
                  <a:pt x="244464" y="1014729"/>
                </a:lnTo>
                <a:lnTo>
                  <a:pt x="239006" y="1019810"/>
                </a:lnTo>
                <a:lnTo>
                  <a:pt x="233244" y="1024889"/>
                </a:lnTo>
                <a:lnTo>
                  <a:pt x="227696" y="1029970"/>
                </a:lnTo>
                <a:lnTo>
                  <a:pt x="226736" y="1031239"/>
                </a:lnTo>
                <a:lnTo>
                  <a:pt x="205270" y="1031239"/>
                </a:lnTo>
                <a:lnTo>
                  <a:pt x="205562" y="1032510"/>
                </a:lnTo>
                <a:lnTo>
                  <a:pt x="225776" y="1032510"/>
                </a:lnTo>
                <a:lnTo>
                  <a:pt x="223856" y="1035050"/>
                </a:lnTo>
                <a:lnTo>
                  <a:pt x="199947" y="1035050"/>
                </a:lnTo>
                <a:lnTo>
                  <a:pt x="194115" y="1038860"/>
                </a:lnTo>
                <a:lnTo>
                  <a:pt x="188107" y="1040129"/>
                </a:lnTo>
                <a:close/>
              </a:path>
              <a:path w="1075055" h="1045209">
                <a:moveTo>
                  <a:pt x="340371" y="928370"/>
                </a:moveTo>
                <a:lnTo>
                  <a:pt x="337362" y="925829"/>
                </a:lnTo>
                <a:lnTo>
                  <a:pt x="341845" y="925829"/>
                </a:lnTo>
                <a:lnTo>
                  <a:pt x="340371" y="928370"/>
                </a:lnTo>
                <a:close/>
              </a:path>
              <a:path w="1075055" h="1045209">
                <a:moveTo>
                  <a:pt x="249910" y="941070"/>
                </a:moveTo>
                <a:lnTo>
                  <a:pt x="246392" y="937260"/>
                </a:lnTo>
                <a:lnTo>
                  <a:pt x="239014" y="937260"/>
                </a:lnTo>
                <a:lnTo>
                  <a:pt x="238874" y="929639"/>
                </a:lnTo>
                <a:lnTo>
                  <a:pt x="275692" y="929639"/>
                </a:lnTo>
                <a:lnTo>
                  <a:pt x="279146" y="934720"/>
                </a:lnTo>
                <a:lnTo>
                  <a:pt x="324838" y="934720"/>
                </a:lnTo>
                <a:lnTo>
                  <a:pt x="324015" y="937260"/>
                </a:lnTo>
                <a:lnTo>
                  <a:pt x="322575" y="938529"/>
                </a:lnTo>
                <a:lnTo>
                  <a:pt x="253631" y="938529"/>
                </a:lnTo>
                <a:lnTo>
                  <a:pt x="249910" y="941070"/>
                </a:lnTo>
                <a:close/>
              </a:path>
              <a:path w="1075055" h="1045209">
                <a:moveTo>
                  <a:pt x="331711" y="932166"/>
                </a:moveTo>
                <a:lnTo>
                  <a:pt x="326072" y="930910"/>
                </a:lnTo>
                <a:lnTo>
                  <a:pt x="332831" y="930910"/>
                </a:lnTo>
                <a:lnTo>
                  <a:pt x="331711" y="932166"/>
                </a:lnTo>
                <a:close/>
              </a:path>
              <a:path w="1075055" h="1045209">
                <a:moveTo>
                  <a:pt x="331773" y="932179"/>
                </a:moveTo>
                <a:close/>
              </a:path>
              <a:path w="1075055" h="1045209">
                <a:moveTo>
                  <a:pt x="256997" y="951229"/>
                </a:moveTo>
                <a:lnTo>
                  <a:pt x="255625" y="948689"/>
                </a:lnTo>
                <a:lnTo>
                  <a:pt x="255243" y="942339"/>
                </a:lnTo>
                <a:lnTo>
                  <a:pt x="255041" y="941070"/>
                </a:lnTo>
                <a:lnTo>
                  <a:pt x="253631" y="938529"/>
                </a:lnTo>
                <a:lnTo>
                  <a:pt x="322575" y="938529"/>
                </a:lnTo>
                <a:lnTo>
                  <a:pt x="319697" y="941070"/>
                </a:lnTo>
                <a:lnTo>
                  <a:pt x="312788" y="947420"/>
                </a:lnTo>
                <a:lnTo>
                  <a:pt x="310806" y="949960"/>
                </a:lnTo>
                <a:lnTo>
                  <a:pt x="264490" y="949960"/>
                </a:lnTo>
                <a:lnTo>
                  <a:pt x="256997" y="951229"/>
                </a:lnTo>
                <a:close/>
              </a:path>
              <a:path w="1075055" h="1045209">
                <a:moveTo>
                  <a:pt x="244464" y="1014729"/>
                </a:moveTo>
                <a:lnTo>
                  <a:pt x="201523" y="1014729"/>
                </a:lnTo>
                <a:lnTo>
                  <a:pt x="205906" y="1013460"/>
                </a:lnTo>
                <a:lnTo>
                  <a:pt x="209257" y="1013460"/>
                </a:lnTo>
                <a:lnTo>
                  <a:pt x="212242" y="1010920"/>
                </a:lnTo>
                <a:lnTo>
                  <a:pt x="215506" y="1008379"/>
                </a:lnTo>
                <a:lnTo>
                  <a:pt x="219697" y="1002029"/>
                </a:lnTo>
                <a:lnTo>
                  <a:pt x="221057" y="999489"/>
                </a:lnTo>
                <a:lnTo>
                  <a:pt x="227609" y="998220"/>
                </a:lnTo>
                <a:lnTo>
                  <a:pt x="256057" y="979170"/>
                </a:lnTo>
                <a:lnTo>
                  <a:pt x="263499" y="966470"/>
                </a:lnTo>
                <a:lnTo>
                  <a:pt x="270230" y="962660"/>
                </a:lnTo>
                <a:lnTo>
                  <a:pt x="273405" y="956310"/>
                </a:lnTo>
                <a:lnTo>
                  <a:pt x="270788" y="955039"/>
                </a:lnTo>
                <a:lnTo>
                  <a:pt x="266941" y="953770"/>
                </a:lnTo>
                <a:lnTo>
                  <a:pt x="269316" y="949960"/>
                </a:lnTo>
                <a:lnTo>
                  <a:pt x="310806" y="949960"/>
                </a:lnTo>
                <a:lnTo>
                  <a:pt x="308824" y="952500"/>
                </a:lnTo>
                <a:lnTo>
                  <a:pt x="304952" y="955039"/>
                </a:lnTo>
                <a:lnTo>
                  <a:pt x="296684" y="960120"/>
                </a:lnTo>
                <a:lnTo>
                  <a:pt x="293497" y="962660"/>
                </a:lnTo>
                <a:lnTo>
                  <a:pt x="288175" y="972820"/>
                </a:lnTo>
                <a:lnTo>
                  <a:pt x="283514" y="976629"/>
                </a:lnTo>
                <a:lnTo>
                  <a:pt x="275793" y="981710"/>
                </a:lnTo>
                <a:lnTo>
                  <a:pt x="273824" y="982979"/>
                </a:lnTo>
                <a:lnTo>
                  <a:pt x="271335" y="988060"/>
                </a:lnTo>
                <a:lnTo>
                  <a:pt x="249643" y="988060"/>
                </a:lnTo>
                <a:lnTo>
                  <a:pt x="249732" y="989329"/>
                </a:lnTo>
                <a:lnTo>
                  <a:pt x="270325" y="989329"/>
                </a:lnTo>
                <a:lnTo>
                  <a:pt x="269316" y="990600"/>
                </a:lnTo>
                <a:lnTo>
                  <a:pt x="267094" y="991870"/>
                </a:lnTo>
                <a:lnTo>
                  <a:pt x="265493" y="993139"/>
                </a:lnTo>
                <a:lnTo>
                  <a:pt x="262914" y="993139"/>
                </a:lnTo>
                <a:lnTo>
                  <a:pt x="259942" y="994410"/>
                </a:lnTo>
                <a:lnTo>
                  <a:pt x="259321" y="998220"/>
                </a:lnTo>
                <a:lnTo>
                  <a:pt x="256692" y="1003300"/>
                </a:lnTo>
                <a:lnTo>
                  <a:pt x="249707" y="1009650"/>
                </a:lnTo>
                <a:lnTo>
                  <a:pt x="247192" y="1012189"/>
                </a:lnTo>
                <a:lnTo>
                  <a:pt x="244464" y="1014729"/>
                </a:lnTo>
                <a:close/>
              </a:path>
              <a:path w="1075055" h="1045209">
                <a:moveTo>
                  <a:pt x="270325" y="989329"/>
                </a:moveTo>
                <a:lnTo>
                  <a:pt x="251663" y="989329"/>
                </a:lnTo>
                <a:lnTo>
                  <a:pt x="251561" y="988060"/>
                </a:lnTo>
                <a:lnTo>
                  <a:pt x="271335" y="988060"/>
                </a:lnTo>
                <a:lnTo>
                  <a:pt x="270325" y="989329"/>
                </a:lnTo>
                <a:close/>
              </a:path>
              <a:path w="1075055" h="1045209">
                <a:moveTo>
                  <a:pt x="225776" y="1032510"/>
                </a:moveTo>
                <a:lnTo>
                  <a:pt x="206627" y="1032510"/>
                </a:lnTo>
                <a:lnTo>
                  <a:pt x="206883" y="1031239"/>
                </a:lnTo>
                <a:lnTo>
                  <a:pt x="226736" y="1031239"/>
                </a:lnTo>
                <a:lnTo>
                  <a:pt x="225776" y="1032510"/>
                </a:lnTo>
                <a:close/>
              </a:path>
              <a:path w="1075055" h="1045209">
                <a:moveTo>
                  <a:pt x="202577" y="1045210"/>
                </a:moveTo>
                <a:lnTo>
                  <a:pt x="200813" y="1040129"/>
                </a:lnTo>
                <a:lnTo>
                  <a:pt x="200483" y="1037589"/>
                </a:lnTo>
                <a:lnTo>
                  <a:pt x="199947" y="1035050"/>
                </a:lnTo>
                <a:lnTo>
                  <a:pt x="223856" y="1035050"/>
                </a:lnTo>
                <a:lnTo>
                  <a:pt x="222896" y="1036320"/>
                </a:lnTo>
                <a:lnTo>
                  <a:pt x="213307" y="1036320"/>
                </a:lnTo>
                <a:lnTo>
                  <a:pt x="210729" y="1037589"/>
                </a:lnTo>
                <a:lnTo>
                  <a:pt x="208800" y="1038860"/>
                </a:lnTo>
                <a:lnTo>
                  <a:pt x="208812" y="1040129"/>
                </a:lnTo>
                <a:lnTo>
                  <a:pt x="209205" y="1040129"/>
                </a:lnTo>
                <a:lnTo>
                  <a:pt x="210629" y="1041400"/>
                </a:lnTo>
                <a:lnTo>
                  <a:pt x="213259" y="1041400"/>
                </a:lnTo>
                <a:lnTo>
                  <a:pt x="212977" y="1042670"/>
                </a:lnTo>
                <a:lnTo>
                  <a:pt x="211950" y="1043939"/>
                </a:lnTo>
                <a:lnTo>
                  <a:pt x="205587" y="1043939"/>
                </a:lnTo>
                <a:lnTo>
                  <a:pt x="202577" y="1045210"/>
                </a:lnTo>
                <a:close/>
              </a:path>
              <a:path w="1075055" h="1045209">
                <a:moveTo>
                  <a:pt x="213259" y="1041400"/>
                </a:moveTo>
                <a:lnTo>
                  <a:pt x="210629" y="1041400"/>
                </a:lnTo>
                <a:lnTo>
                  <a:pt x="212077" y="1038860"/>
                </a:lnTo>
                <a:lnTo>
                  <a:pt x="214337" y="1036320"/>
                </a:lnTo>
                <a:lnTo>
                  <a:pt x="213259" y="1041400"/>
                </a:lnTo>
                <a:close/>
              </a:path>
              <a:path w="1075055" h="1045209">
                <a:moveTo>
                  <a:pt x="220891" y="1038860"/>
                </a:moveTo>
                <a:lnTo>
                  <a:pt x="217349" y="1038860"/>
                </a:lnTo>
                <a:lnTo>
                  <a:pt x="214401" y="1036320"/>
                </a:lnTo>
                <a:lnTo>
                  <a:pt x="222896" y="1036320"/>
                </a:lnTo>
                <a:lnTo>
                  <a:pt x="220891" y="1038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583257" y="72754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14" y="2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542592" y="764261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735" y="3986"/>
                </a:moveTo>
                <a:lnTo>
                  <a:pt x="379" y="2437"/>
                </a:lnTo>
                <a:lnTo>
                  <a:pt x="0" y="1159"/>
                </a:lnTo>
                <a:lnTo>
                  <a:pt x="1370" y="662"/>
                </a:lnTo>
                <a:lnTo>
                  <a:pt x="2716" y="359"/>
                </a:lnTo>
                <a:lnTo>
                  <a:pt x="4050" y="0"/>
                </a:lnTo>
                <a:lnTo>
                  <a:pt x="4151" y="662"/>
                </a:lnTo>
                <a:lnTo>
                  <a:pt x="4570" y="1692"/>
                </a:lnTo>
                <a:lnTo>
                  <a:pt x="3299" y="2678"/>
                </a:lnTo>
                <a:lnTo>
                  <a:pt x="2094" y="3224"/>
                </a:lnTo>
                <a:lnTo>
                  <a:pt x="735" y="3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558010" y="762682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003" y="1711"/>
                </a:moveTo>
                <a:lnTo>
                  <a:pt x="681" y="1699"/>
                </a:lnTo>
                <a:lnTo>
                  <a:pt x="330" y="769"/>
                </a:lnTo>
                <a:lnTo>
                  <a:pt x="0" y="253"/>
                </a:lnTo>
                <a:lnTo>
                  <a:pt x="317" y="198"/>
                </a:lnTo>
                <a:lnTo>
                  <a:pt x="711" y="0"/>
                </a:lnTo>
                <a:lnTo>
                  <a:pt x="1446" y="341"/>
                </a:lnTo>
                <a:lnTo>
                  <a:pt x="2387" y="974"/>
                </a:lnTo>
                <a:lnTo>
                  <a:pt x="1917" y="1320"/>
                </a:lnTo>
                <a:lnTo>
                  <a:pt x="1473" y="1699"/>
                </a:lnTo>
                <a:lnTo>
                  <a:pt x="1003" y="1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532750" y="757328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22" y="1550"/>
                </a:moveTo>
                <a:lnTo>
                  <a:pt x="279" y="1271"/>
                </a:lnTo>
                <a:lnTo>
                  <a:pt x="0" y="1146"/>
                </a:lnTo>
                <a:lnTo>
                  <a:pt x="1054" y="0"/>
                </a:lnTo>
                <a:lnTo>
                  <a:pt x="1447" y="725"/>
                </a:lnTo>
                <a:lnTo>
                  <a:pt x="1257" y="991"/>
                </a:lnTo>
                <a:lnTo>
                  <a:pt x="1117" y="1413"/>
                </a:lnTo>
                <a:lnTo>
                  <a:pt x="622" y="1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022093" y="70099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5956" y="4775"/>
                </a:moveTo>
                <a:lnTo>
                  <a:pt x="0" y="4687"/>
                </a:lnTo>
                <a:lnTo>
                  <a:pt x="788" y="774"/>
                </a:lnTo>
                <a:lnTo>
                  <a:pt x="2603" y="0"/>
                </a:lnTo>
                <a:lnTo>
                  <a:pt x="7416" y="1996"/>
                </a:lnTo>
                <a:lnTo>
                  <a:pt x="6515" y="3428"/>
                </a:lnTo>
                <a:lnTo>
                  <a:pt x="5956" y="4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028011" y="70147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17"/>
                </a:moveTo>
                <a:lnTo>
                  <a:pt x="38" y="12"/>
                </a:lnTo>
                <a:lnTo>
                  <a:pt x="406" y="0"/>
                </a:lnTo>
                <a:lnTo>
                  <a:pt x="266" y="62"/>
                </a:lnTo>
                <a:lnTo>
                  <a:pt x="0" y="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860675" y="71071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817"/>
                </a:moveTo>
                <a:lnTo>
                  <a:pt x="735" y="0"/>
                </a:lnTo>
                <a:lnTo>
                  <a:pt x="1459" y="601"/>
                </a:lnTo>
                <a:lnTo>
                  <a:pt x="0" y="1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68473" y="7100379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4" h="20954">
                <a:moveTo>
                  <a:pt x="0" y="20562"/>
                </a:moveTo>
                <a:lnTo>
                  <a:pt x="4575" y="12606"/>
                </a:lnTo>
                <a:lnTo>
                  <a:pt x="9308" y="6737"/>
                </a:lnTo>
                <a:lnTo>
                  <a:pt x="14286" y="2640"/>
                </a:lnTo>
                <a:lnTo>
                  <a:pt x="19597" y="0"/>
                </a:lnTo>
                <a:lnTo>
                  <a:pt x="17959" y="6777"/>
                </a:lnTo>
                <a:lnTo>
                  <a:pt x="10618" y="8141"/>
                </a:lnTo>
                <a:lnTo>
                  <a:pt x="7849" y="13611"/>
                </a:lnTo>
                <a:lnTo>
                  <a:pt x="6363" y="16494"/>
                </a:lnTo>
                <a:lnTo>
                  <a:pt x="2680" y="18286"/>
                </a:lnTo>
                <a:lnTo>
                  <a:pt x="0" y="20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548344" y="7305345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80" h="18415">
                <a:moveTo>
                  <a:pt x="2947" y="18312"/>
                </a:moveTo>
                <a:lnTo>
                  <a:pt x="0" y="15745"/>
                </a:lnTo>
                <a:lnTo>
                  <a:pt x="1372" y="13407"/>
                </a:lnTo>
                <a:lnTo>
                  <a:pt x="4865" y="10436"/>
                </a:lnTo>
                <a:lnTo>
                  <a:pt x="7813" y="10363"/>
                </a:lnTo>
                <a:lnTo>
                  <a:pt x="11202" y="6908"/>
                </a:lnTo>
                <a:lnTo>
                  <a:pt x="11915" y="3931"/>
                </a:lnTo>
                <a:lnTo>
                  <a:pt x="14428" y="681"/>
                </a:lnTo>
                <a:lnTo>
                  <a:pt x="16282" y="0"/>
                </a:lnTo>
                <a:lnTo>
                  <a:pt x="17578" y="1866"/>
                </a:lnTo>
                <a:lnTo>
                  <a:pt x="17489" y="2611"/>
                </a:lnTo>
                <a:lnTo>
                  <a:pt x="17679" y="3628"/>
                </a:lnTo>
                <a:lnTo>
                  <a:pt x="12548" y="8862"/>
                </a:lnTo>
                <a:lnTo>
                  <a:pt x="7722" y="13587"/>
                </a:lnTo>
                <a:lnTo>
                  <a:pt x="2947" y="18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712314" y="7159637"/>
            <a:ext cx="18415" cy="17145"/>
          </a:xfrm>
          <a:custGeom>
            <a:avLst/>
            <a:gdLst/>
            <a:ahLst/>
            <a:cxnLst/>
            <a:rect l="l" t="t" r="r" b="b"/>
            <a:pathLst>
              <a:path w="18415" h="17145">
                <a:moveTo>
                  <a:pt x="1701" y="16625"/>
                </a:moveTo>
                <a:lnTo>
                  <a:pt x="304" y="15236"/>
                </a:lnTo>
                <a:lnTo>
                  <a:pt x="0" y="14969"/>
                </a:lnTo>
                <a:lnTo>
                  <a:pt x="2489" y="12495"/>
                </a:lnTo>
                <a:lnTo>
                  <a:pt x="5283" y="10299"/>
                </a:lnTo>
                <a:lnTo>
                  <a:pt x="10642" y="5575"/>
                </a:lnTo>
                <a:lnTo>
                  <a:pt x="10439" y="0"/>
                </a:lnTo>
                <a:lnTo>
                  <a:pt x="18324" y="173"/>
                </a:lnTo>
                <a:lnTo>
                  <a:pt x="1701" y="16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534616" y="732470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5181" y="11577"/>
                </a:moveTo>
                <a:lnTo>
                  <a:pt x="0" y="10082"/>
                </a:lnTo>
                <a:lnTo>
                  <a:pt x="2565" y="6324"/>
                </a:lnTo>
                <a:lnTo>
                  <a:pt x="5765" y="3502"/>
                </a:lnTo>
                <a:lnTo>
                  <a:pt x="11988" y="0"/>
                </a:lnTo>
                <a:lnTo>
                  <a:pt x="7480" y="9914"/>
                </a:lnTo>
                <a:lnTo>
                  <a:pt x="5181" y="1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752549" y="7127012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0" y="7399"/>
                </a:moveTo>
                <a:lnTo>
                  <a:pt x="4432" y="1092"/>
                </a:lnTo>
                <a:lnTo>
                  <a:pt x="8610" y="0"/>
                </a:lnTo>
                <a:lnTo>
                  <a:pt x="6148" y="3503"/>
                </a:lnTo>
                <a:lnTo>
                  <a:pt x="0" y="7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842083" y="7047569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635" y="4917"/>
                </a:moveTo>
                <a:lnTo>
                  <a:pt x="0" y="4166"/>
                </a:lnTo>
                <a:lnTo>
                  <a:pt x="4203" y="0"/>
                </a:lnTo>
                <a:lnTo>
                  <a:pt x="5156" y="1041"/>
                </a:lnTo>
                <a:lnTo>
                  <a:pt x="635" y="4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506599" y="736188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09">
                <a:moveTo>
                  <a:pt x="1574" y="3329"/>
                </a:moveTo>
                <a:lnTo>
                  <a:pt x="368" y="2945"/>
                </a:lnTo>
                <a:lnTo>
                  <a:pt x="0" y="1357"/>
                </a:lnTo>
                <a:lnTo>
                  <a:pt x="990" y="651"/>
                </a:lnTo>
                <a:lnTo>
                  <a:pt x="1995" y="384"/>
                </a:lnTo>
                <a:lnTo>
                  <a:pt x="2933" y="0"/>
                </a:lnTo>
                <a:lnTo>
                  <a:pt x="4191" y="3075"/>
                </a:lnTo>
                <a:lnTo>
                  <a:pt x="2578" y="3112"/>
                </a:lnTo>
                <a:lnTo>
                  <a:pt x="1574" y="3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733472" y="7149503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596" y="3529"/>
                </a:moveTo>
                <a:lnTo>
                  <a:pt x="0" y="2970"/>
                </a:lnTo>
                <a:lnTo>
                  <a:pt x="2998" y="0"/>
                </a:lnTo>
                <a:lnTo>
                  <a:pt x="3403" y="365"/>
                </a:lnTo>
                <a:lnTo>
                  <a:pt x="596" y="3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568563" y="7298283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1371" y="4136"/>
                </a:moveTo>
                <a:lnTo>
                  <a:pt x="0" y="2908"/>
                </a:lnTo>
                <a:lnTo>
                  <a:pt x="2616" y="0"/>
                </a:lnTo>
                <a:lnTo>
                  <a:pt x="3759" y="935"/>
                </a:lnTo>
                <a:lnTo>
                  <a:pt x="1371" y="4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528775" y="73390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838" y="3088"/>
                </a:moveTo>
                <a:lnTo>
                  <a:pt x="596" y="2449"/>
                </a:lnTo>
                <a:lnTo>
                  <a:pt x="0" y="1625"/>
                </a:lnTo>
                <a:lnTo>
                  <a:pt x="533" y="657"/>
                </a:lnTo>
                <a:lnTo>
                  <a:pt x="1422" y="391"/>
                </a:lnTo>
                <a:lnTo>
                  <a:pt x="2070" y="0"/>
                </a:lnTo>
                <a:lnTo>
                  <a:pt x="2260" y="701"/>
                </a:lnTo>
                <a:lnTo>
                  <a:pt x="2706" y="1488"/>
                </a:lnTo>
                <a:lnTo>
                  <a:pt x="2362" y="2542"/>
                </a:lnTo>
                <a:lnTo>
                  <a:pt x="1422" y="2753"/>
                </a:lnTo>
                <a:lnTo>
                  <a:pt x="838" y="3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747442" y="713771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140" y="36"/>
                </a:moveTo>
                <a:lnTo>
                  <a:pt x="1537" y="36"/>
                </a:lnTo>
                <a:lnTo>
                  <a:pt x="2147" y="0"/>
                </a:lnTo>
                <a:close/>
              </a:path>
              <a:path w="2540" h="1904">
                <a:moveTo>
                  <a:pt x="1793" y="1755"/>
                </a:moveTo>
                <a:lnTo>
                  <a:pt x="1207" y="1537"/>
                </a:lnTo>
                <a:lnTo>
                  <a:pt x="596" y="1346"/>
                </a:lnTo>
                <a:lnTo>
                  <a:pt x="0" y="1041"/>
                </a:lnTo>
                <a:lnTo>
                  <a:pt x="166" y="217"/>
                </a:lnTo>
                <a:lnTo>
                  <a:pt x="902" y="12"/>
                </a:lnTo>
                <a:lnTo>
                  <a:pt x="1537" y="36"/>
                </a:lnTo>
                <a:lnTo>
                  <a:pt x="2140" y="36"/>
                </a:lnTo>
                <a:lnTo>
                  <a:pt x="1793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741410" y="714392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629" y="43"/>
                </a:moveTo>
                <a:lnTo>
                  <a:pt x="1130" y="43"/>
                </a:lnTo>
                <a:lnTo>
                  <a:pt x="1651" y="0"/>
                </a:lnTo>
                <a:close/>
              </a:path>
              <a:path w="1905" h="1270">
                <a:moveTo>
                  <a:pt x="88" y="1234"/>
                </a:moveTo>
                <a:lnTo>
                  <a:pt x="0" y="217"/>
                </a:lnTo>
                <a:lnTo>
                  <a:pt x="596" y="12"/>
                </a:lnTo>
                <a:lnTo>
                  <a:pt x="1130" y="43"/>
                </a:lnTo>
                <a:lnTo>
                  <a:pt x="1629" y="43"/>
                </a:lnTo>
                <a:lnTo>
                  <a:pt x="1168" y="955"/>
                </a:lnTo>
                <a:lnTo>
                  <a:pt x="88" y="1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790864" y="709526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812" y="1266"/>
                </a:moveTo>
                <a:lnTo>
                  <a:pt x="330" y="1066"/>
                </a:lnTo>
                <a:lnTo>
                  <a:pt x="190" y="670"/>
                </a:lnTo>
                <a:lnTo>
                  <a:pt x="0" y="403"/>
                </a:lnTo>
                <a:lnTo>
                  <a:pt x="1384" y="0"/>
                </a:lnTo>
                <a:lnTo>
                  <a:pt x="1460" y="961"/>
                </a:lnTo>
                <a:lnTo>
                  <a:pt x="1169" y="1036"/>
                </a:lnTo>
                <a:lnTo>
                  <a:pt x="812" y="12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803589" y="708499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405" y="1662"/>
                </a:moveTo>
                <a:lnTo>
                  <a:pt x="253" y="1408"/>
                </a:lnTo>
                <a:lnTo>
                  <a:pt x="13" y="1178"/>
                </a:lnTo>
                <a:lnTo>
                  <a:pt x="0" y="911"/>
                </a:lnTo>
                <a:lnTo>
                  <a:pt x="88" y="571"/>
                </a:lnTo>
                <a:lnTo>
                  <a:pt x="419" y="304"/>
                </a:lnTo>
                <a:lnTo>
                  <a:pt x="660" y="0"/>
                </a:lnTo>
                <a:lnTo>
                  <a:pt x="1409" y="1178"/>
                </a:lnTo>
                <a:lnTo>
                  <a:pt x="405" y="1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816061" y="707665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85" y="1370"/>
                </a:moveTo>
                <a:lnTo>
                  <a:pt x="266" y="1103"/>
                </a:lnTo>
                <a:lnTo>
                  <a:pt x="0" y="1004"/>
                </a:lnTo>
                <a:lnTo>
                  <a:pt x="179" y="688"/>
                </a:lnTo>
                <a:lnTo>
                  <a:pt x="275" y="359"/>
                </a:lnTo>
                <a:lnTo>
                  <a:pt x="647" y="0"/>
                </a:lnTo>
                <a:lnTo>
                  <a:pt x="1308" y="359"/>
                </a:lnTo>
                <a:lnTo>
                  <a:pt x="1155" y="675"/>
                </a:lnTo>
                <a:lnTo>
                  <a:pt x="1034" y="1004"/>
                </a:lnTo>
                <a:lnTo>
                  <a:pt x="685" y="1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828074" y="706373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288"/>
                </a:moveTo>
                <a:lnTo>
                  <a:pt x="269" y="1574"/>
                </a:lnTo>
                <a:lnTo>
                  <a:pt x="472" y="825"/>
                </a:lnTo>
                <a:lnTo>
                  <a:pt x="966" y="12"/>
                </a:lnTo>
                <a:lnTo>
                  <a:pt x="1766" y="0"/>
                </a:lnTo>
                <a:lnTo>
                  <a:pt x="2186" y="397"/>
                </a:lnTo>
                <a:lnTo>
                  <a:pt x="2236" y="1221"/>
                </a:lnTo>
                <a:lnTo>
                  <a:pt x="1436" y="1742"/>
                </a:lnTo>
                <a:lnTo>
                  <a:pt x="712" y="1985"/>
                </a:lnTo>
                <a:lnTo>
                  <a:pt x="0" y="2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850783" y="701619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066" y="1469"/>
                </a:moveTo>
                <a:lnTo>
                  <a:pt x="558" y="1308"/>
                </a:lnTo>
                <a:lnTo>
                  <a:pt x="292" y="985"/>
                </a:lnTo>
                <a:lnTo>
                  <a:pt x="0" y="744"/>
                </a:lnTo>
                <a:lnTo>
                  <a:pt x="406" y="507"/>
                </a:lnTo>
                <a:lnTo>
                  <a:pt x="787" y="241"/>
                </a:lnTo>
                <a:lnTo>
                  <a:pt x="1193" y="0"/>
                </a:lnTo>
                <a:lnTo>
                  <a:pt x="1625" y="1010"/>
                </a:lnTo>
                <a:lnTo>
                  <a:pt x="1358" y="1153"/>
                </a:lnTo>
                <a:lnTo>
                  <a:pt x="1066" y="1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486402" y="738962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53" y="737"/>
                </a:moveTo>
                <a:lnTo>
                  <a:pt x="0" y="396"/>
                </a:lnTo>
                <a:lnTo>
                  <a:pt x="698" y="0"/>
                </a:lnTo>
                <a:lnTo>
                  <a:pt x="453" y="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536153" y="731898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054"/>
                </a:moveTo>
                <a:lnTo>
                  <a:pt x="660" y="0"/>
                </a:lnTo>
                <a:lnTo>
                  <a:pt x="571" y="582"/>
                </a:lnTo>
                <a:lnTo>
                  <a:pt x="304" y="886"/>
                </a:lnTo>
                <a:lnTo>
                  <a:pt x="0" y="1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349703" y="759631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496" y="1499"/>
                </a:moveTo>
                <a:lnTo>
                  <a:pt x="306" y="1271"/>
                </a:lnTo>
                <a:lnTo>
                  <a:pt x="86" y="1103"/>
                </a:lnTo>
                <a:lnTo>
                  <a:pt x="0" y="533"/>
                </a:lnTo>
                <a:lnTo>
                  <a:pt x="306" y="279"/>
                </a:lnTo>
                <a:lnTo>
                  <a:pt x="472" y="0"/>
                </a:lnTo>
                <a:lnTo>
                  <a:pt x="1296" y="1103"/>
                </a:lnTo>
                <a:lnTo>
                  <a:pt x="496" y="1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52834" y="7686351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046" y="1097"/>
                </a:moveTo>
                <a:lnTo>
                  <a:pt x="156" y="1085"/>
                </a:lnTo>
                <a:lnTo>
                  <a:pt x="399" y="137"/>
                </a:lnTo>
                <a:lnTo>
                  <a:pt x="401" y="0"/>
                </a:lnTo>
                <a:lnTo>
                  <a:pt x="773" y="137"/>
                </a:lnTo>
                <a:lnTo>
                  <a:pt x="1046" y="1097"/>
                </a:lnTo>
                <a:close/>
              </a:path>
              <a:path w="1269" h="3809">
                <a:moveTo>
                  <a:pt x="76" y="3206"/>
                </a:moveTo>
                <a:lnTo>
                  <a:pt x="0" y="1841"/>
                </a:lnTo>
                <a:lnTo>
                  <a:pt x="197" y="1184"/>
                </a:lnTo>
                <a:lnTo>
                  <a:pt x="1046" y="1097"/>
                </a:lnTo>
                <a:lnTo>
                  <a:pt x="1174" y="1841"/>
                </a:lnTo>
                <a:lnTo>
                  <a:pt x="1148" y="2647"/>
                </a:lnTo>
                <a:lnTo>
                  <a:pt x="821" y="2647"/>
                </a:lnTo>
                <a:lnTo>
                  <a:pt x="76" y="3206"/>
                </a:lnTo>
                <a:close/>
              </a:path>
              <a:path w="1269" h="3809">
                <a:moveTo>
                  <a:pt x="1119" y="3112"/>
                </a:moveTo>
                <a:lnTo>
                  <a:pt x="821" y="2647"/>
                </a:lnTo>
                <a:lnTo>
                  <a:pt x="1148" y="2647"/>
                </a:lnTo>
                <a:lnTo>
                  <a:pt x="1119" y="31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53361" y="7685434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006" y="4973"/>
                </a:moveTo>
                <a:lnTo>
                  <a:pt x="8123" y="3516"/>
                </a:lnTo>
                <a:lnTo>
                  <a:pt x="4142" y="2473"/>
                </a:lnTo>
                <a:lnTo>
                  <a:pt x="248" y="1054"/>
                </a:lnTo>
                <a:lnTo>
                  <a:pt x="0" y="0"/>
                </a:lnTo>
                <a:lnTo>
                  <a:pt x="4105" y="1482"/>
                </a:lnTo>
                <a:lnTo>
                  <a:pt x="6353" y="2567"/>
                </a:lnTo>
                <a:lnTo>
                  <a:pt x="12141" y="4521"/>
                </a:lnTo>
                <a:lnTo>
                  <a:pt x="12006" y="497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97983" y="7562161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3722" y="7987"/>
                </a:moveTo>
                <a:lnTo>
                  <a:pt x="1559" y="6760"/>
                </a:lnTo>
                <a:lnTo>
                  <a:pt x="0" y="6132"/>
                </a:lnTo>
                <a:lnTo>
                  <a:pt x="621" y="4179"/>
                </a:lnTo>
                <a:lnTo>
                  <a:pt x="1999" y="0"/>
                </a:lnTo>
                <a:lnTo>
                  <a:pt x="5376" y="2574"/>
                </a:lnTo>
                <a:lnTo>
                  <a:pt x="6773" y="4930"/>
                </a:lnTo>
                <a:lnTo>
                  <a:pt x="3722" y="7987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71556" y="7655355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4">
                <a:moveTo>
                  <a:pt x="2153" y="6832"/>
                </a:moveTo>
                <a:lnTo>
                  <a:pt x="0" y="5444"/>
                </a:lnTo>
                <a:lnTo>
                  <a:pt x="354" y="3825"/>
                </a:lnTo>
                <a:lnTo>
                  <a:pt x="3550" y="0"/>
                </a:lnTo>
                <a:lnTo>
                  <a:pt x="2153" y="683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73604" y="76621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58" y="638"/>
                </a:moveTo>
                <a:lnTo>
                  <a:pt x="0" y="539"/>
                </a:lnTo>
                <a:lnTo>
                  <a:pt x="105" y="0"/>
                </a:lnTo>
                <a:lnTo>
                  <a:pt x="238" y="81"/>
                </a:lnTo>
                <a:lnTo>
                  <a:pt x="477" y="260"/>
                </a:lnTo>
                <a:lnTo>
                  <a:pt x="458" y="638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97620" y="75681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52" y="434"/>
                </a:moveTo>
                <a:lnTo>
                  <a:pt x="0" y="0"/>
                </a:lnTo>
                <a:lnTo>
                  <a:pt x="362" y="154"/>
                </a:lnTo>
                <a:lnTo>
                  <a:pt x="285" y="384"/>
                </a:lnTo>
                <a:lnTo>
                  <a:pt x="152" y="4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67749" y="7571164"/>
            <a:ext cx="264160" cy="346710"/>
          </a:xfrm>
          <a:custGeom>
            <a:avLst/>
            <a:gdLst/>
            <a:ahLst/>
            <a:cxnLst/>
            <a:rect l="l" t="t" r="r" b="b"/>
            <a:pathLst>
              <a:path w="264160" h="346709">
                <a:moveTo>
                  <a:pt x="41695" y="20320"/>
                </a:moveTo>
                <a:lnTo>
                  <a:pt x="6314" y="20320"/>
                </a:lnTo>
                <a:lnTo>
                  <a:pt x="0" y="6350"/>
                </a:lnTo>
                <a:lnTo>
                  <a:pt x="516" y="2539"/>
                </a:lnTo>
                <a:lnTo>
                  <a:pt x="4247" y="0"/>
                </a:lnTo>
                <a:lnTo>
                  <a:pt x="8401" y="3810"/>
                </a:lnTo>
                <a:lnTo>
                  <a:pt x="10408" y="6350"/>
                </a:lnTo>
                <a:lnTo>
                  <a:pt x="16602" y="6350"/>
                </a:lnTo>
                <a:lnTo>
                  <a:pt x="17307" y="7620"/>
                </a:lnTo>
                <a:lnTo>
                  <a:pt x="18102" y="10160"/>
                </a:lnTo>
                <a:lnTo>
                  <a:pt x="33301" y="10160"/>
                </a:lnTo>
                <a:lnTo>
                  <a:pt x="33380" y="13970"/>
                </a:lnTo>
                <a:lnTo>
                  <a:pt x="37265" y="17779"/>
                </a:lnTo>
                <a:lnTo>
                  <a:pt x="41695" y="20320"/>
                </a:lnTo>
                <a:close/>
              </a:path>
              <a:path w="264160" h="346709">
                <a:moveTo>
                  <a:pt x="16602" y="6350"/>
                </a:moveTo>
                <a:lnTo>
                  <a:pt x="10408" y="6350"/>
                </a:lnTo>
                <a:lnTo>
                  <a:pt x="12447" y="5079"/>
                </a:lnTo>
                <a:lnTo>
                  <a:pt x="14485" y="2539"/>
                </a:lnTo>
                <a:lnTo>
                  <a:pt x="16602" y="6350"/>
                </a:lnTo>
                <a:close/>
              </a:path>
              <a:path w="264160" h="346709">
                <a:moveTo>
                  <a:pt x="33301" y="10160"/>
                </a:moveTo>
                <a:lnTo>
                  <a:pt x="23699" y="10160"/>
                </a:lnTo>
                <a:lnTo>
                  <a:pt x="26119" y="8889"/>
                </a:lnTo>
                <a:lnTo>
                  <a:pt x="28387" y="7620"/>
                </a:lnTo>
                <a:lnTo>
                  <a:pt x="33256" y="6350"/>
                </a:lnTo>
                <a:lnTo>
                  <a:pt x="33301" y="10160"/>
                </a:lnTo>
                <a:close/>
              </a:path>
              <a:path w="264160" h="346709">
                <a:moveTo>
                  <a:pt x="15212" y="48260"/>
                </a:moveTo>
                <a:lnTo>
                  <a:pt x="11949" y="38100"/>
                </a:lnTo>
                <a:lnTo>
                  <a:pt x="9357" y="38100"/>
                </a:lnTo>
                <a:lnTo>
                  <a:pt x="5146" y="36829"/>
                </a:lnTo>
                <a:lnTo>
                  <a:pt x="4027" y="35560"/>
                </a:lnTo>
                <a:lnTo>
                  <a:pt x="4630" y="29210"/>
                </a:lnTo>
                <a:lnTo>
                  <a:pt x="5319" y="26670"/>
                </a:lnTo>
                <a:lnTo>
                  <a:pt x="6534" y="20320"/>
                </a:lnTo>
                <a:lnTo>
                  <a:pt x="41695" y="20320"/>
                </a:lnTo>
                <a:lnTo>
                  <a:pt x="48412" y="16510"/>
                </a:lnTo>
                <a:lnTo>
                  <a:pt x="50564" y="17779"/>
                </a:lnTo>
                <a:lnTo>
                  <a:pt x="52075" y="17779"/>
                </a:lnTo>
                <a:lnTo>
                  <a:pt x="48508" y="21589"/>
                </a:lnTo>
                <a:lnTo>
                  <a:pt x="53703" y="22860"/>
                </a:lnTo>
                <a:lnTo>
                  <a:pt x="54077" y="24129"/>
                </a:lnTo>
                <a:lnTo>
                  <a:pt x="70704" y="24129"/>
                </a:lnTo>
                <a:lnTo>
                  <a:pt x="74111" y="30479"/>
                </a:lnTo>
                <a:lnTo>
                  <a:pt x="88885" y="30479"/>
                </a:lnTo>
                <a:lnTo>
                  <a:pt x="90327" y="31750"/>
                </a:lnTo>
                <a:lnTo>
                  <a:pt x="92059" y="36829"/>
                </a:lnTo>
                <a:lnTo>
                  <a:pt x="110047" y="36829"/>
                </a:lnTo>
                <a:lnTo>
                  <a:pt x="111932" y="38100"/>
                </a:lnTo>
                <a:lnTo>
                  <a:pt x="114141" y="39370"/>
                </a:lnTo>
                <a:lnTo>
                  <a:pt x="119414" y="39370"/>
                </a:lnTo>
                <a:lnTo>
                  <a:pt x="119203" y="40639"/>
                </a:lnTo>
                <a:lnTo>
                  <a:pt x="119912" y="41910"/>
                </a:lnTo>
                <a:lnTo>
                  <a:pt x="120361" y="43179"/>
                </a:lnTo>
                <a:lnTo>
                  <a:pt x="126359" y="44450"/>
                </a:lnTo>
                <a:lnTo>
                  <a:pt x="131688" y="45720"/>
                </a:lnTo>
                <a:lnTo>
                  <a:pt x="136607" y="46989"/>
                </a:lnTo>
                <a:lnTo>
                  <a:pt x="26119" y="46989"/>
                </a:lnTo>
                <a:lnTo>
                  <a:pt x="15212" y="48260"/>
                </a:lnTo>
                <a:close/>
              </a:path>
              <a:path w="264160" h="346709">
                <a:moveTo>
                  <a:pt x="70704" y="24129"/>
                </a:moveTo>
                <a:lnTo>
                  <a:pt x="54077" y="24129"/>
                </a:lnTo>
                <a:lnTo>
                  <a:pt x="58438" y="19050"/>
                </a:lnTo>
                <a:lnTo>
                  <a:pt x="60678" y="19050"/>
                </a:lnTo>
                <a:lnTo>
                  <a:pt x="65949" y="21589"/>
                </a:lnTo>
                <a:lnTo>
                  <a:pt x="69499" y="22860"/>
                </a:lnTo>
                <a:lnTo>
                  <a:pt x="70704" y="24129"/>
                </a:lnTo>
                <a:close/>
              </a:path>
              <a:path w="264160" h="346709">
                <a:moveTo>
                  <a:pt x="88885" y="30479"/>
                </a:moveTo>
                <a:lnTo>
                  <a:pt x="74111" y="30479"/>
                </a:lnTo>
                <a:lnTo>
                  <a:pt x="77630" y="26670"/>
                </a:lnTo>
                <a:lnTo>
                  <a:pt x="81917" y="25400"/>
                </a:lnTo>
                <a:lnTo>
                  <a:pt x="84557" y="26670"/>
                </a:lnTo>
                <a:lnTo>
                  <a:pt x="88885" y="30479"/>
                </a:lnTo>
                <a:close/>
              </a:path>
              <a:path w="264160" h="346709">
                <a:moveTo>
                  <a:pt x="119414" y="39370"/>
                </a:moveTo>
                <a:lnTo>
                  <a:pt x="114141" y="39370"/>
                </a:lnTo>
                <a:lnTo>
                  <a:pt x="114513" y="35560"/>
                </a:lnTo>
                <a:lnTo>
                  <a:pt x="113377" y="31750"/>
                </a:lnTo>
                <a:lnTo>
                  <a:pt x="119499" y="33020"/>
                </a:lnTo>
                <a:lnTo>
                  <a:pt x="119614" y="34289"/>
                </a:lnTo>
                <a:lnTo>
                  <a:pt x="119921" y="35560"/>
                </a:lnTo>
                <a:lnTo>
                  <a:pt x="119806" y="38100"/>
                </a:lnTo>
                <a:lnTo>
                  <a:pt x="119414" y="39370"/>
                </a:lnTo>
                <a:close/>
              </a:path>
              <a:path w="264160" h="346709">
                <a:moveTo>
                  <a:pt x="102832" y="36829"/>
                </a:moveTo>
                <a:lnTo>
                  <a:pt x="92059" y="36829"/>
                </a:lnTo>
                <a:lnTo>
                  <a:pt x="96680" y="35560"/>
                </a:lnTo>
                <a:lnTo>
                  <a:pt x="102832" y="36829"/>
                </a:lnTo>
                <a:close/>
              </a:path>
              <a:path w="264160" h="346709">
                <a:moveTo>
                  <a:pt x="110047" y="36829"/>
                </a:moveTo>
                <a:lnTo>
                  <a:pt x="102832" y="36829"/>
                </a:lnTo>
                <a:lnTo>
                  <a:pt x="105492" y="35560"/>
                </a:lnTo>
                <a:lnTo>
                  <a:pt x="110047" y="36829"/>
                </a:lnTo>
                <a:close/>
              </a:path>
              <a:path w="264160" h="346709">
                <a:moveTo>
                  <a:pt x="34165" y="50800"/>
                </a:moveTo>
                <a:lnTo>
                  <a:pt x="32405" y="50800"/>
                </a:lnTo>
                <a:lnTo>
                  <a:pt x="31066" y="46989"/>
                </a:lnTo>
                <a:lnTo>
                  <a:pt x="136607" y="46989"/>
                </a:lnTo>
                <a:lnTo>
                  <a:pt x="137497" y="44450"/>
                </a:lnTo>
                <a:lnTo>
                  <a:pt x="137869" y="43179"/>
                </a:lnTo>
                <a:lnTo>
                  <a:pt x="143513" y="41910"/>
                </a:lnTo>
                <a:lnTo>
                  <a:pt x="143112" y="45720"/>
                </a:lnTo>
                <a:lnTo>
                  <a:pt x="144758" y="49529"/>
                </a:lnTo>
                <a:lnTo>
                  <a:pt x="44814" y="49529"/>
                </a:lnTo>
                <a:lnTo>
                  <a:pt x="34165" y="50800"/>
                </a:lnTo>
                <a:close/>
              </a:path>
              <a:path w="264160" h="346709">
                <a:moveTo>
                  <a:pt x="48258" y="69850"/>
                </a:moveTo>
                <a:lnTo>
                  <a:pt x="47531" y="68579"/>
                </a:lnTo>
                <a:lnTo>
                  <a:pt x="46144" y="67310"/>
                </a:lnTo>
                <a:lnTo>
                  <a:pt x="45905" y="64770"/>
                </a:lnTo>
                <a:lnTo>
                  <a:pt x="46518" y="62229"/>
                </a:lnTo>
                <a:lnTo>
                  <a:pt x="47130" y="50800"/>
                </a:lnTo>
                <a:lnTo>
                  <a:pt x="44814" y="49529"/>
                </a:lnTo>
                <a:lnTo>
                  <a:pt x="144758" y="49529"/>
                </a:lnTo>
                <a:lnTo>
                  <a:pt x="149293" y="45720"/>
                </a:lnTo>
                <a:lnTo>
                  <a:pt x="151455" y="46989"/>
                </a:lnTo>
                <a:lnTo>
                  <a:pt x="153522" y="49529"/>
                </a:lnTo>
                <a:lnTo>
                  <a:pt x="158047" y="50800"/>
                </a:lnTo>
                <a:lnTo>
                  <a:pt x="160889" y="50800"/>
                </a:lnTo>
                <a:lnTo>
                  <a:pt x="162870" y="52070"/>
                </a:lnTo>
                <a:lnTo>
                  <a:pt x="170930" y="54610"/>
                </a:lnTo>
                <a:lnTo>
                  <a:pt x="195781" y="58420"/>
                </a:lnTo>
                <a:lnTo>
                  <a:pt x="58142" y="58420"/>
                </a:lnTo>
                <a:lnTo>
                  <a:pt x="56382" y="59689"/>
                </a:lnTo>
                <a:lnTo>
                  <a:pt x="53158" y="62229"/>
                </a:lnTo>
                <a:lnTo>
                  <a:pt x="54286" y="68579"/>
                </a:lnTo>
                <a:lnTo>
                  <a:pt x="48258" y="69850"/>
                </a:lnTo>
                <a:close/>
              </a:path>
              <a:path w="264160" h="346709">
                <a:moveTo>
                  <a:pt x="203973" y="59689"/>
                </a:moveTo>
                <a:lnTo>
                  <a:pt x="198518" y="59689"/>
                </a:lnTo>
                <a:lnTo>
                  <a:pt x="199877" y="57150"/>
                </a:lnTo>
                <a:lnTo>
                  <a:pt x="203973" y="59689"/>
                </a:lnTo>
                <a:close/>
              </a:path>
              <a:path w="264160" h="346709">
                <a:moveTo>
                  <a:pt x="68637" y="80010"/>
                </a:moveTo>
                <a:lnTo>
                  <a:pt x="65671" y="74929"/>
                </a:lnTo>
                <a:lnTo>
                  <a:pt x="71192" y="69850"/>
                </a:lnTo>
                <a:lnTo>
                  <a:pt x="72646" y="67310"/>
                </a:lnTo>
                <a:lnTo>
                  <a:pt x="74483" y="66039"/>
                </a:lnTo>
                <a:lnTo>
                  <a:pt x="69642" y="63500"/>
                </a:lnTo>
                <a:lnTo>
                  <a:pt x="65710" y="60960"/>
                </a:lnTo>
                <a:lnTo>
                  <a:pt x="60123" y="58420"/>
                </a:lnTo>
                <a:lnTo>
                  <a:pt x="195781" y="58420"/>
                </a:lnTo>
                <a:lnTo>
                  <a:pt x="198518" y="59689"/>
                </a:lnTo>
                <a:lnTo>
                  <a:pt x="203973" y="59689"/>
                </a:lnTo>
                <a:lnTo>
                  <a:pt x="206029" y="62229"/>
                </a:lnTo>
                <a:lnTo>
                  <a:pt x="220333" y="62229"/>
                </a:lnTo>
                <a:lnTo>
                  <a:pt x="223327" y="66039"/>
                </a:lnTo>
                <a:lnTo>
                  <a:pt x="87062" y="66039"/>
                </a:lnTo>
                <a:lnTo>
                  <a:pt x="80029" y="69850"/>
                </a:lnTo>
                <a:lnTo>
                  <a:pt x="72522" y="76200"/>
                </a:lnTo>
                <a:lnTo>
                  <a:pt x="71288" y="78739"/>
                </a:lnTo>
                <a:lnTo>
                  <a:pt x="69921" y="78739"/>
                </a:lnTo>
                <a:lnTo>
                  <a:pt x="68637" y="80010"/>
                </a:lnTo>
                <a:close/>
              </a:path>
              <a:path w="264160" h="346709">
                <a:moveTo>
                  <a:pt x="220333" y="62229"/>
                </a:moveTo>
                <a:lnTo>
                  <a:pt x="210678" y="62229"/>
                </a:lnTo>
                <a:lnTo>
                  <a:pt x="213338" y="60960"/>
                </a:lnTo>
                <a:lnTo>
                  <a:pt x="216563" y="59689"/>
                </a:lnTo>
                <a:lnTo>
                  <a:pt x="218237" y="60960"/>
                </a:lnTo>
                <a:lnTo>
                  <a:pt x="220333" y="62229"/>
                </a:lnTo>
                <a:close/>
              </a:path>
              <a:path w="264160" h="346709">
                <a:moveTo>
                  <a:pt x="115586" y="72389"/>
                </a:moveTo>
                <a:lnTo>
                  <a:pt x="110458" y="69850"/>
                </a:lnTo>
                <a:lnTo>
                  <a:pt x="105109" y="67310"/>
                </a:lnTo>
                <a:lnTo>
                  <a:pt x="94971" y="66039"/>
                </a:lnTo>
                <a:lnTo>
                  <a:pt x="223327" y="66039"/>
                </a:lnTo>
                <a:lnTo>
                  <a:pt x="225059" y="67310"/>
                </a:lnTo>
                <a:lnTo>
                  <a:pt x="224513" y="69850"/>
                </a:lnTo>
                <a:lnTo>
                  <a:pt x="123490" y="69850"/>
                </a:lnTo>
                <a:lnTo>
                  <a:pt x="115586" y="72389"/>
                </a:lnTo>
                <a:close/>
              </a:path>
              <a:path w="264160" h="346709">
                <a:moveTo>
                  <a:pt x="132291" y="77470"/>
                </a:moveTo>
                <a:lnTo>
                  <a:pt x="127001" y="71120"/>
                </a:lnTo>
                <a:lnTo>
                  <a:pt x="123490" y="69850"/>
                </a:lnTo>
                <a:lnTo>
                  <a:pt x="224513" y="69850"/>
                </a:lnTo>
                <a:lnTo>
                  <a:pt x="223865" y="73660"/>
                </a:lnTo>
                <a:lnTo>
                  <a:pt x="140864" y="73660"/>
                </a:lnTo>
                <a:lnTo>
                  <a:pt x="132291" y="77470"/>
                </a:lnTo>
                <a:close/>
              </a:path>
              <a:path w="264160" h="346709">
                <a:moveTo>
                  <a:pt x="144843" y="82550"/>
                </a:moveTo>
                <a:lnTo>
                  <a:pt x="143160" y="81279"/>
                </a:lnTo>
                <a:lnTo>
                  <a:pt x="140864" y="73660"/>
                </a:lnTo>
                <a:lnTo>
                  <a:pt x="223865" y="73660"/>
                </a:lnTo>
                <a:lnTo>
                  <a:pt x="223432" y="76200"/>
                </a:lnTo>
                <a:lnTo>
                  <a:pt x="226829" y="78739"/>
                </a:lnTo>
                <a:lnTo>
                  <a:pt x="150412" y="78739"/>
                </a:lnTo>
                <a:lnTo>
                  <a:pt x="144843" y="82550"/>
                </a:lnTo>
                <a:close/>
              </a:path>
              <a:path w="264160" h="346709">
                <a:moveTo>
                  <a:pt x="257691" y="95250"/>
                </a:moveTo>
                <a:lnTo>
                  <a:pt x="191075" y="95250"/>
                </a:lnTo>
                <a:lnTo>
                  <a:pt x="191210" y="93979"/>
                </a:lnTo>
                <a:lnTo>
                  <a:pt x="182340" y="93979"/>
                </a:lnTo>
                <a:lnTo>
                  <a:pt x="179832" y="88900"/>
                </a:lnTo>
                <a:lnTo>
                  <a:pt x="178416" y="86360"/>
                </a:lnTo>
                <a:lnTo>
                  <a:pt x="235382" y="86360"/>
                </a:lnTo>
                <a:lnTo>
                  <a:pt x="241707" y="85089"/>
                </a:lnTo>
                <a:lnTo>
                  <a:pt x="241315" y="78739"/>
                </a:lnTo>
                <a:lnTo>
                  <a:pt x="244338" y="74929"/>
                </a:lnTo>
                <a:lnTo>
                  <a:pt x="249456" y="77470"/>
                </a:lnTo>
                <a:lnTo>
                  <a:pt x="255198" y="78739"/>
                </a:lnTo>
                <a:lnTo>
                  <a:pt x="262580" y="78739"/>
                </a:lnTo>
                <a:lnTo>
                  <a:pt x="262622" y="80010"/>
                </a:lnTo>
                <a:lnTo>
                  <a:pt x="263597" y="83820"/>
                </a:lnTo>
                <a:lnTo>
                  <a:pt x="262622" y="85089"/>
                </a:lnTo>
                <a:lnTo>
                  <a:pt x="259605" y="91439"/>
                </a:lnTo>
                <a:lnTo>
                  <a:pt x="257691" y="95250"/>
                </a:lnTo>
                <a:close/>
              </a:path>
              <a:path w="264160" h="346709">
                <a:moveTo>
                  <a:pt x="262580" y="78739"/>
                </a:moveTo>
                <a:lnTo>
                  <a:pt x="255198" y="78739"/>
                </a:lnTo>
                <a:lnTo>
                  <a:pt x="258402" y="77470"/>
                </a:lnTo>
                <a:lnTo>
                  <a:pt x="262497" y="76200"/>
                </a:lnTo>
                <a:lnTo>
                  <a:pt x="262580" y="78739"/>
                </a:lnTo>
                <a:close/>
              </a:path>
              <a:path w="264160" h="346709">
                <a:moveTo>
                  <a:pt x="155176" y="83820"/>
                </a:moveTo>
                <a:lnTo>
                  <a:pt x="150412" y="78739"/>
                </a:lnTo>
                <a:lnTo>
                  <a:pt x="226829" y="78739"/>
                </a:lnTo>
                <a:lnTo>
                  <a:pt x="230226" y="81279"/>
                </a:lnTo>
                <a:lnTo>
                  <a:pt x="159971" y="81279"/>
                </a:lnTo>
                <a:lnTo>
                  <a:pt x="155176" y="83820"/>
                </a:lnTo>
                <a:close/>
              </a:path>
              <a:path w="264160" h="346709">
                <a:moveTo>
                  <a:pt x="166084" y="90170"/>
                </a:moveTo>
                <a:lnTo>
                  <a:pt x="164210" y="87629"/>
                </a:lnTo>
                <a:lnTo>
                  <a:pt x="159971" y="81279"/>
                </a:lnTo>
                <a:lnTo>
                  <a:pt x="230226" y="81279"/>
                </a:lnTo>
                <a:lnTo>
                  <a:pt x="235382" y="86360"/>
                </a:lnTo>
                <a:lnTo>
                  <a:pt x="178416" y="86360"/>
                </a:lnTo>
                <a:lnTo>
                  <a:pt x="166084" y="90170"/>
                </a:lnTo>
                <a:close/>
              </a:path>
              <a:path w="264160" h="346709">
                <a:moveTo>
                  <a:pt x="15074" y="92710"/>
                </a:moveTo>
                <a:lnTo>
                  <a:pt x="5883" y="92710"/>
                </a:lnTo>
                <a:lnTo>
                  <a:pt x="6314" y="91439"/>
                </a:lnTo>
                <a:lnTo>
                  <a:pt x="9566" y="91439"/>
                </a:lnTo>
                <a:lnTo>
                  <a:pt x="13222" y="90170"/>
                </a:lnTo>
                <a:lnTo>
                  <a:pt x="15074" y="92710"/>
                </a:lnTo>
                <a:close/>
              </a:path>
              <a:path w="264160" h="346709">
                <a:moveTo>
                  <a:pt x="10476" y="166370"/>
                </a:moveTo>
                <a:lnTo>
                  <a:pt x="6160" y="162560"/>
                </a:lnTo>
                <a:lnTo>
                  <a:pt x="9290" y="146050"/>
                </a:lnTo>
                <a:lnTo>
                  <a:pt x="1779" y="146050"/>
                </a:lnTo>
                <a:lnTo>
                  <a:pt x="3807" y="139700"/>
                </a:lnTo>
                <a:lnTo>
                  <a:pt x="401" y="132079"/>
                </a:lnTo>
                <a:lnTo>
                  <a:pt x="6439" y="125729"/>
                </a:lnTo>
                <a:lnTo>
                  <a:pt x="3731" y="120650"/>
                </a:lnTo>
                <a:lnTo>
                  <a:pt x="7069" y="114300"/>
                </a:lnTo>
                <a:lnTo>
                  <a:pt x="479" y="106679"/>
                </a:lnTo>
                <a:lnTo>
                  <a:pt x="678" y="104139"/>
                </a:lnTo>
                <a:lnTo>
                  <a:pt x="3089" y="100329"/>
                </a:lnTo>
                <a:lnTo>
                  <a:pt x="3607" y="97789"/>
                </a:lnTo>
                <a:lnTo>
                  <a:pt x="220" y="91439"/>
                </a:lnTo>
                <a:lnTo>
                  <a:pt x="5883" y="92710"/>
                </a:lnTo>
                <a:lnTo>
                  <a:pt x="15074" y="92710"/>
                </a:lnTo>
                <a:lnTo>
                  <a:pt x="17853" y="96520"/>
                </a:lnTo>
                <a:lnTo>
                  <a:pt x="29596" y="96520"/>
                </a:lnTo>
                <a:lnTo>
                  <a:pt x="32267" y="97789"/>
                </a:lnTo>
                <a:lnTo>
                  <a:pt x="46274" y="97789"/>
                </a:lnTo>
                <a:lnTo>
                  <a:pt x="47339" y="99060"/>
                </a:lnTo>
                <a:lnTo>
                  <a:pt x="51052" y="104139"/>
                </a:lnTo>
                <a:lnTo>
                  <a:pt x="77582" y="104139"/>
                </a:lnTo>
                <a:lnTo>
                  <a:pt x="80511" y="109220"/>
                </a:lnTo>
                <a:lnTo>
                  <a:pt x="82568" y="111760"/>
                </a:lnTo>
                <a:lnTo>
                  <a:pt x="98469" y="111760"/>
                </a:lnTo>
                <a:lnTo>
                  <a:pt x="98345" y="113029"/>
                </a:lnTo>
                <a:lnTo>
                  <a:pt x="106142" y="118110"/>
                </a:lnTo>
                <a:lnTo>
                  <a:pt x="120208" y="118110"/>
                </a:lnTo>
                <a:lnTo>
                  <a:pt x="121203" y="123189"/>
                </a:lnTo>
                <a:lnTo>
                  <a:pt x="133694" y="123189"/>
                </a:lnTo>
                <a:lnTo>
                  <a:pt x="135238" y="124460"/>
                </a:lnTo>
                <a:lnTo>
                  <a:pt x="148212" y="124460"/>
                </a:lnTo>
                <a:lnTo>
                  <a:pt x="149848" y="125729"/>
                </a:lnTo>
                <a:lnTo>
                  <a:pt x="157539" y="125729"/>
                </a:lnTo>
                <a:lnTo>
                  <a:pt x="159483" y="133350"/>
                </a:lnTo>
                <a:lnTo>
                  <a:pt x="241718" y="133350"/>
                </a:lnTo>
                <a:lnTo>
                  <a:pt x="240385" y="139700"/>
                </a:lnTo>
                <a:lnTo>
                  <a:pt x="237621" y="148589"/>
                </a:lnTo>
                <a:lnTo>
                  <a:pt x="234176" y="157479"/>
                </a:lnTo>
                <a:lnTo>
                  <a:pt x="232086" y="161289"/>
                </a:lnTo>
                <a:lnTo>
                  <a:pt x="15710" y="161289"/>
                </a:lnTo>
                <a:lnTo>
                  <a:pt x="13949" y="165100"/>
                </a:lnTo>
                <a:lnTo>
                  <a:pt x="10476" y="166370"/>
                </a:lnTo>
                <a:close/>
              </a:path>
              <a:path w="264160" h="346709">
                <a:moveTo>
                  <a:pt x="29596" y="96520"/>
                </a:moveTo>
                <a:lnTo>
                  <a:pt x="17853" y="96520"/>
                </a:lnTo>
                <a:lnTo>
                  <a:pt x="19986" y="93979"/>
                </a:lnTo>
                <a:lnTo>
                  <a:pt x="21804" y="92710"/>
                </a:lnTo>
                <a:lnTo>
                  <a:pt x="26924" y="95250"/>
                </a:lnTo>
                <a:lnTo>
                  <a:pt x="29596" y="96520"/>
                </a:lnTo>
                <a:close/>
              </a:path>
              <a:path w="264160" h="346709">
                <a:moveTo>
                  <a:pt x="190908" y="95210"/>
                </a:moveTo>
                <a:lnTo>
                  <a:pt x="185659" y="93979"/>
                </a:lnTo>
                <a:lnTo>
                  <a:pt x="191210" y="93979"/>
                </a:lnTo>
                <a:lnTo>
                  <a:pt x="190908" y="95210"/>
                </a:lnTo>
                <a:close/>
              </a:path>
              <a:path w="264160" h="346709">
                <a:moveTo>
                  <a:pt x="191075" y="95250"/>
                </a:moveTo>
                <a:lnTo>
                  <a:pt x="190908" y="95210"/>
                </a:lnTo>
                <a:lnTo>
                  <a:pt x="191210" y="93979"/>
                </a:lnTo>
                <a:lnTo>
                  <a:pt x="191075" y="95250"/>
                </a:lnTo>
                <a:close/>
              </a:path>
              <a:path w="264160" h="346709">
                <a:moveTo>
                  <a:pt x="241718" y="133350"/>
                </a:moveTo>
                <a:lnTo>
                  <a:pt x="159483" y="133350"/>
                </a:lnTo>
                <a:lnTo>
                  <a:pt x="165625" y="130810"/>
                </a:lnTo>
                <a:lnTo>
                  <a:pt x="175680" y="129539"/>
                </a:lnTo>
                <a:lnTo>
                  <a:pt x="191916" y="129539"/>
                </a:lnTo>
                <a:lnTo>
                  <a:pt x="196060" y="125729"/>
                </a:lnTo>
                <a:lnTo>
                  <a:pt x="199465" y="120650"/>
                </a:lnTo>
                <a:lnTo>
                  <a:pt x="198749" y="119379"/>
                </a:lnTo>
                <a:lnTo>
                  <a:pt x="197561" y="119379"/>
                </a:lnTo>
                <a:lnTo>
                  <a:pt x="197618" y="118110"/>
                </a:lnTo>
                <a:lnTo>
                  <a:pt x="197898" y="118110"/>
                </a:lnTo>
                <a:lnTo>
                  <a:pt x="198949" y="113029"/>
                </a:lnTo>
                <a:lnTo>
                  <a:pt x="201169" y="101600"/>
                </a:lnTo>
                <a:lnTo>
                  <a:pt x="196680" y="101600"/>
                </a:lnTo>
                <a:lnTo>
                  <a:pt x="189652" y="100337"/>
                </a:lnTo>
                <a:lnTo>
                  <a:pt x="190908" y="95210"/>
                </a:lnTo>
                <a:lnTo>
                  <a:pt x="191075" y="95250"/>
                </a:lnTo>
                <a:lnTo>
                  <a:pt x="257691" y="95250"/>
                </a:lnTo>
                <a:lnTo>
                  <a:pt x="253225" y="104139"/>
                </a:lnTo>
                <a:lnTo>
                  <a:pt x="250155" y="110489"/>
                </a:lnTo>
                <a:lnTo>
                  <a:pt x="247208" y="116839"/>
                </a:lnTo>
                <a:lnTo>
                  <a:pt x="243850" y="123189"/>
                </a:lnTo>
                <a:lnTo>
                  <a:pt x="241718" y="133350"/>
                </a:lnTo>
                <a:close/>
              </a:path>
              <a:path w="264160" h="346709">
                <a:moveTo>
                  <a:pt x="46274" y="97789"/>
                </a:moveTo>
                <a:lnTo>
                  <a:pt x="37964" y="97789"/>
                </a:lnTo>
                <a:lnTo>
                  <a:pt x="44144" y="95250"/>
                </a:lnTo>
                <a:lnTo>
                  <a:pt x="46274" y="97789"/>
                </a:lnTo>
                <a:close/>
              </a:path>
              <a:path w="264160" h="346709">
                <a:moveTo>
                  <a:pt x="77582" y="104139"/>
                </a:moveTo>
                <a:lnTo>
                  <a:pt x="51052" y="104139"/>
                </a:lnTo>
                <a:lnTo>
                  <a:pt x="61690" y="99060"/>
                </a:lnTo>
                <a:lnTo>
                  <a:pt x="65775" y="100337"/>
                </a:lnTo>
                <a:lnTo>
                  <a:pt x="71882" y="101600"/>
                </a:lnTo>
                <a:lnTo>
                  <a:pt x="77114" y="101600"/>
                </a:lnTo>
                <a:lnTo>
                  <a:pt x="77582" y="104139"/>
                </a:lnTo>
                <a:close/>
              </a:path>
              <a:path w="264160" h="346709">
                <a:moveTo>
                  <a:pt x="77114" y="101600"/>
                </a:moveTo>
                <a:lnTo>
                  <a:pt x="71882" y="101600"/>
                </a:lnTo>
                <a:lnTo>
                  <a:pt x="74091" y="99060"/>
                </a:lnTo>
                <a:lnTo>
                  <a:pt x="76350" y="99060"/>
                </a:lnTo>
                <a:lnTo>
                  <a:pt x="77114" y="101600"/>
                </a:lnTo>
                <a:close/>
              </a:path>
              <a:path w="264160" h="346709">
                <a:moveTo>
                  <a:pt x="189343" y="101600"/>
                </a:moveTo>
                <a:lnTo>
                  <a:pt x="189611" y="100329"/>
                </a:lnTo>
                <a:lnTo>
                  <a:pt x="189343" y="101600"/>
                </a:lnTo>
                <a:close/>
              </a:path>
              <a:path w="264160" h="346709">
                <a:moveTo>
                  <a:pt x="98469" y="111760"/>
                </a:moveTo>
                <a:lnTo>
                  <a:pt x="82568" y="111760"/>
                </a:lnTo>
                <a:lnTo>
                  <a:pt x="87276" y="107950"/>
                </a:lnTo>
                <a:lnTo>
                  <a:pt x="89495" y="110489"/>
                </a:lnTo>
                <a:lnTo>
                  <a:pt x="98593" y="110489"/>
                </a:lnTo>
                <a:lnTo>
                  <a:pt x="98469" y="111760"/>
                </a:lnTo>
                <a:close/>
              </a:path>
              <a:path w="264160" h="346709">
                <a:moveTo>
                  <a:pt x="98593" y="110489"/>
                </a:moveTo>
                <a:lnTo>
                  <a:pt x="93045" y="110489"/>
                </a:lnTo>
                <a:lnTo>
                  <a:pt x="95600" y="109220"/>
                </a:lnTo>
                <a:lnTo>
                  <a:pt x="98593" y="110489"/>
                </a:lnTo>
                <a:close/>
              </a:path>
              <a:path w="264160" h="346709">
                <a:moveTo>
                  <a:pt x="120208" y="118110"/>
                </a:moveTo>
                <a:lnTo>
                  <a:pt x="110841" y="118110"/>
                </a:lnTo>
                <a:lnTo>
                  <a:pt x="116006" y="115570"/>
                </a:lnTo>
                <a:lnTo>
                  <a:pt x="119960" y="116839"/>
                </a:lnTo>
                <a:lnTo>
                  <a:pt x="120208" y="118110"/>
                </a:lnTo>
                <a:close/>
              </a:path>
              <a:path w="264160" h="346709">
                <a:moveTo>
                  <a:pt x="133694" y="123189"/>
                </a:moveTo>
                <a:lnTo>
                  <a:pt x="121203" y="123189"/>
                </a:lnTo>
                <a:lnTo>
                  <a:pt x="130607" y="120650"/>
                </a:lnTo>
                <a:lnTo>
                  <a:pt x="133694" y="123189"/>
                </a:lnTo>
                <a:close/>
              </a:path>
              <a:path w="264160" h="346709">
                <a:moveTo>
                  <a:pt x="144795" y="124460"/>
                </a:moveTo>
                <a:lnTo>
                  <a:pt x="135238" y="124460"/>
                </a:lnTo>
                <a:lnTo>
                  <a:pt x="142281" y="121920"/>
                </a:lnTo>
                <a:lnTo>
                  <a:pt x="144795" y="124460"/>
                </a:lnTo>
                <a:close/>
              </a:path>
              <a:path w="264160" h="346709">
                <a:moveTo>
                  <a:pt x="157539" y="125729"/>
                </a:moveTo>
                <a:lnTo>
                  <a:pt x="149848" y="125729"/>
                </a:lnTo>
                <a:lnTo>
                  <a:pt x="151781" y="124460"/>
                </a:lnTo>
                <a:lnTo>
                  <a:pt x="157215" y="124460"/>
                </a:lnTo>
                <a:lnTo>
                  <a:pt x="157539" y="125729"/>
                </a:lnTo>
                <a:close/>
              </a:path>
              <a:path w="264160" h="346709">
                <a:moveTo>
                  <a:pt x="226336" y="172720"/>
                </a:moveTo>
                <a:lnTo>
                  <a:pt x="14599" y="172720"/>
                </a:lnTo>
                <a:lnTo>
                  <a:pt x="19853" y="168910"/>
                </a:lnTo>
                <a:lnTo>
                  <a:pt x="19871" y="162560"/>
                </a:lnTo>
                <a:lnTo>
                  <a:pt x="15710" y="161289"/>
                </a:lnTo>
                <a:lnTo>
                  <a:pt x="232086" y="161289"/>
                </a:lnTo>
                <a:lnTo>
                  <a:pt x="229996" y="165100"/>
                </a:lnTo>
                <a:lnTo>
                  <a:pt x="226916" y="171450"/>
                </a:lnTo>
                <a:lnTo>
                  <a:pt x="226336" y="172720"/>
                </a:lnTo>
                <a:close/>
              </a:path>
              <a:path w="264160" h="346709">
                <a:moveTo>
                  <a:pt x="21603" y="304800"/>
                </a:moveTo>
                <a:lnTo>
                  <a:pt x="17039" y="293370"/>
                </a:lnTo>
                <a:lnTo>
                  <a:pt x="28511" y="293370"/>
                </a:lnTo>
                <a:lnTo>
                  <a:pt x="25220" y="290829"/>
                </a:lnTo>
                <a:lnTo>
                  <a:pt x="23641" y="288289"/>
                </a:lnTo>
                <a:lnTo>
                  <a:pt x="15261" y="283210"/>
                </a:lnTo>
                <a:lnTo>
                  <a:pt x="11834" y="276860"/>
                </a:lnTo>
                <a:lnTo>
                  <a:pt x="13509" y="266700"/>
                </a:lnTo>
                <a:lnTo>
                  <a:pt x="9740" y="262889"/>
                </a:lnTo>
                <a:lnTo>
                  <a:pt x="13298" y="257810"/>
                </a:lnTo>
                <a:lnTo>
                  <a:pt x="11050" y="255270"/>
                </a:lnTo>
                <a:lnTo>
                  <a:pt x="7653" y="250189"/>
                </a:lnTo>
                <a:lnTo>
                  <a:pt x="2745" y="246379"/>
                </a:lnTo>
                <a:lnTo>
                  <a:pt x="5607" y="238760"/>
                </a:lnTo>
                <a:lnTo>
                  <a:pt x="4371" y="236220"/>
                </a:lnTo>
                <a:lnTo>
                  <a:pt x="2344" y="232410"/>
                </a:lnTo>
                <a:lnTo>
                  <a:pt x="2085" y="229870"/>
                </a:lnTo>
                <a:lnTo>
                  <a:pt x="8534" y="220979"/>
                </a:lnTo>
                <a:lnTo>
                  <a:pt x="6094" y="214629"/>
                </a:lnTo>
                <a:lnTo>
                  <a:pt x="353" y="208279"/>
                </a:lnTo>
                <a:lnTo>
                  <a:pt x="1818" y="204470"/>
                </a:lnTo>
                <a:lnTo>
                  <a:pt x="3367" y="200660"/>
                </a:lnTo>
                <a:lnTo>
                  <a:pt x="5300" y="195579"/>
                </a:lnTo>
                <a:lnTo>
                  <a:pt x="6380" y="193039"/>
                </a:lnTo>
                <a:lnTo>
                  <a:pt x="5635" y="191770"/>
                </a:lnTo>
                <a:lnTo>
                  <a:pt x="2998" y="186689"/>
                </a:lnTo>
                <a:lnTo>
                  <a:pt x="3867" y="181610"/>
                </a:lnTo>
                <a:lnTo>
                  <a:pt x="6232" y="176529"/>
                </a:lnTo>
                <a:lnTo>
                  <a:pt x="8084" y="171450"/>
                </a:lnTo>
                <a:lnTo>
                  <a:pt x="11413" y="171450"/>
                </a:lnTo>
                <a:lnTo>
                  <a:pt x="14599" y="172720"/>
                </a:lnTo>
                <a:lnTo>
                  <a:pt x="226336" y="172720"/>
                </a:lnTo>
                <a:lnTo>
                  <a:pt x="224017" y="177800"/>
                </a:lnTo>
                <a:lnTo>
                  <a:pt x="224389" y="186689"/>
                </a:lnTo>
                <a:lnTo>
                  <a:pt x="222964" y="189229"/>
                </a:lnTo>
                <a:lnTo>
                  <a:pt x="220352" y="194310"/>
                </a:lnTo>
                <a:lnTo>
                  <a:pt x="217923" y="196850"/>
                </a:lnTo>
                <a:lnTo>
                  <a:pt x="215740" y="201929"/>
                </a:lnTo>
                <a:lnTo>
                  <a:pt x="215921" y="204470"/>
                </a:lnTo>
                <a:lnTo>
                  <a:pt x="214572" y="209550"/>
                </a:lnTo>
                <a:lnTo>
                  <a:pt x="213386" y="210820"/>
                </a:lnTo>
                <a:lnTo>
                  <a:pt x="211407" y="215900"/>
                </a:lnTo>
                <a:lnTo>
                  <a:pt x="209301" y="220979"/>
                </a:lnTo>
                <a:lnTo>
                  <a:pt x="208900" y="220979"/>
                </a:lnTo>
                <a:lnTo>
                  <a:pt x="211904" y="229870"/>
                </a:lnTo>
                <a:lnTo>
                  <a:pt x="205244" y="236220"/>
                </a:lnTo>
                <a:lnTo>
                  <a:pt x="204182" y="247650"/>
                </a:lnTo>
                <a:lnTo>
                  <a:pt x="203570" y="251460"/>
                </a:lnTo>
                <a:lnTo>
                  <a:pt x="198308" y="256539"/>
                </a:lnTo>
                <a:lnTo>
                  <a:pt x="197580" y="260350"/>
                </a:lnTo>
                <a:lnTo>
                  <a:pt x="196671" y="262889"/>
                </a:lnTo>
                <a:lnTo>
                  <a:pt x="193970" y="271779"/>
                </a:lnTo>
                <a:lnTo>
                  <a:pt x="190605" y="279400"/>
                </a:lnTo>
                <a:lnTo>
                  <a:pt x="181641" y="293370"/>
                </a:lnTo>
                <a:lnTo>
                  <a:pt x="178762" y="295910"/>
                </a:lnTo>
                <a:lnTo>
                  <a:pt x="177190" y="299720"/>
                </a:lnTo>
                <a:lnTo>
                  <a:pt x="26195" y="299720"/>
                </a:lnTo>
                <a:lnTo>
                  <a:pt x="21603" y="304800"/>
                </a:lnTo>
                <a:close/>
              </a:path>
              <a:path w="264160" h="346709">
                <a:moveTo>
                  <a:pt x="53999" y="331470"/>
                </a:moveTo>
                <a:lnTo>
                  <a:pt x="50488" y="325120"/>
                </a:lnTo>
                <a:lnTo>
                  <a:pt x="46048" y="325120"/>
                </a:lnTo>
                <a:lnTo>
                  <a:pt x="43628" y="322579"/>
                </a:lnTo>
                <a:lnTo>
                  <a:pt x="42882" y="317500"/>
                </a:lnTo>
                <a:lnTo>
                  <a:pt x="34405" y="313689"/>
                </a:lnTo>
                <a:lnTo>
                  <a:pt x="26195" y="299720"/>
                </a:lnTo>
                <a:lnTo>
                  <a:pt x="177190" y="299720"/>
                </a:lnTo>
                <a:lnTo>
                  <a:pt x="176666" y="300989"/>
                </a:lnTo>
                <a:lnTo>
                  <a:pt x="173969" y="304800"/>
                </a:lnTo>
                <a:lnTo>
                  <a:pt x="179565" y="316229"/>
                </a:lnTo>
                <a:lnTo>
                  <a:pt x="174298" y="322579"/>
                </a:lnTo>
                <a:lnTo>
                  <a:pt x="53981" y="322579"/>
                </a:lnTo>
                <a:lnTo>
                  <a:pt x="53999" y="331470"/>
                </a:lnTo>
                <a:close/>
              </a:path>
              <a:path w="264160" h="346709">
                <a:moveTo>
                  <a:pt x="66465" y="334010"/>
                </a:moveTo>
                <a:lnTo>
                  <a:pt x="63013" y="334010"/>
                </a:lnTo>
                <a:lnTo>
                  <a:pt x="60093" y="332739"/>
                </a:lnTo>
                <a:lnTo>
                  <a:pt x="65490" y="328929"/>
                </a:lnTo>
                <a:lnTo>
                  <a:pt x="60027" y="326389"/>
                </a:lnTo>
                <a:lnTo>
                  <a:pt x="58343" y="323850"/>
                </a:lnTo>
                <a:lnTo>
                  <a:pt x="53981" y="322579"/>
                </a:lnTo>
                <a:lnTo>
                  <a:pt x="163272" y="322579"/>
                </a:lnTo>
                <a:lnTo>
                  <a:pt x="163596" y="325120"/>
                </a:lnTo>
                <a:lnTo>
                  <a:pt x="161004" y="332739"/>
                </a:lnTo>
                <a:lnTo>
                  <a:pt x="69777" y="332739"/>
                </a:lnTo>
                <a:lnTo>
                  <a:pt x="66465" y="334010"/>
                </a:lnTo>
                <a:close/>
              </a:path>
              <a:path w="264160" h="346709">
                <a:moveTo>
                  <a:pt x="170084" y="327660"/>
                </a:moveTo>
                <a:lnTo>
                  <a:pt x="166706" y="322579"/>
                </a:lnTo>
                <a:lnTo>
                  <a:pt x="174298" y="322579"/>
                </a:lnTo>
                <a:lnTo>
                  <a:pt x="170084" y="327660"/>
                </a:lnTo>
                <a:close/>
              </a:path>
              <a:path w="264160" h="346709">
                <a:moveTo>
                  <a:pt x="82644" y="341629"/>
                </a:moveTo>
                <a:lnTo>
                  <a:pt x="79525" y="340360"/>
                </a:lnTo>
                <a:lnTo>
                  <a:pt x="78233" y="335279"/>
                </a:lnTo>
                <a:lnTo>
                  <a:pt x="75000" y="334010"/>
                </a:lnTo>
                <a:lnTo>
                  <a:pt x="69777" y="332739"/>
                </a:lnTo>
                <a:lnTo>
                  <a:pt x="161004" y="332739"/>
                </a:lnTo>
                <a:lnTo>
                  <a:pt x="159304" y="336550"/>
                </a:lnTo>
                <a:lnTo>
                  <a:pt x="89658" y="336550"/>
                </a:lnTo>
                <a:lnTo>
                  <a:pt x="82644" y="341629"/>
                </a:lnTo>
                <a:close/>
              </a:path>
              <a:path w="264160" h="346709">
                <a:moveTo>
                  <a:pt x="102717" y="344170"/>
                </a:moveTo>
                <a:lnTo>
                  <a:pt x="99704" y="341629"/>
                </a:lnTo>
                <a:lnTo>
                  <a:pt x="93591" y="337820"/>
                </a:lnTo>
                <a:lnTo>
                  <a:pt x="89658" y="336550"/>
                </a:lnTo>
                <a:lnTo>
                  <a:pt x="159304" y="336550"/>
                </a:lnTo>
                <a:lnTo>
                  <a:pt x="158737" y="337820"/>
                </a:lnTo>
                <a:lnTo>
                  <a:pt x="149990" y="337820"/>
                </a:lnTo>
                <a:lnTo>
                  <a:pt x="149102" y="339089"/>
                </a:lnTo>
                <a:lnTo>
                  <a:pt x="109090" y="339089"/>
                </a:lnTo>
                <a:lnTo>
                  <a:pt x="102717" y="344170"/>
                </a:lnTo>
                <a:close/>
              </a:path>
              <a:path w="264160" h="346709">
                <a:moveTo>
                  <a:pt x="110946" y="346710"/>
                </a:moveTo>
                <a:lnTo>
                  <a:pt x="110086" y="346710"/>
                </a:lnTo>
                <a:lnTo>
                  <a:pt x="109090" y="339089"/>
                </a:lnTo>
                <a:lnTo>
                  <a:pt x="148375" y="339089"/>
                </a:lnTo>
                <a:lnTo>
                  <a:pt x="142651" y="342900"/>
                </a:lnTo>
                <a:lnTo>
                  <a:pt x="136654" y="344170"/>
                </a:lnTo>
                <a:lnTo>
                  <a:pt x="120628" y="344170"/>
                </a:lnTo>
                <a:lnTo>
                  <a:pt x="117070" y="345439"/>
                </a:lnTo>
                <a:lnTo>
                  <a:pt x="110946" y="34671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655934" y="7592986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2238" y="9512"/>
                </a:moveTo>
                <a:lnTo>
                  <a:pt x="0" y="0"/>
                </a:lnTo>
                <a:lnTo>
                  <a:pt x="5450" y="3398"/>
                </a:lnTo>
                <a:lnTo>
                  <a:pt x="4390" y="6412"/>
                </a:lnTo>
                <a:lnTo>
                  <a:pt x="2238" y="951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657980" y="760250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192" y="0"/>
                </a:moveTo>
                <a:lnTo>
                  <a:pt x="0" y="273"/>
                </a:lnTo>
                <a:lnTo>
                  <a:pt x="96" y="515"/>
                </a:lnTo>
                <a:lnTo>
                  <a:pt x="355" y="688"/>
                </a:lnTo>
                <a:lnTo>
                  <a:pt x="192" y="0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01006" y="75773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353"/>
                </a:moveTo>
                <a:lnTo>
                  <a:pt x="0" y="0"/>
                </a:lnTo>
                <a:lnTo>
                  <a:pt x="240" y="273"/>
                </a:lnTo>
                <a:lnTo>
                  <a:pt x="0" y="353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601246" y="757488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7060" y="10634"/>
                </a:moveTo>
                <a:lnTo>
                  <a:pt x="0" y="2703"/>
                </a:lnTo>
                <a:lnTo>
                  <a:pt x="9280" y="0"/>
                </a:lnTo>
                <a:lnTo>
                  <a:pt x="9416" y="3379"/>
                </a:lnTo>
                <a:lnTo>
                  <a:pt x="12972" y="7515"/>
                </a:lnTo>
                <a:lnTo>
                  <a:pt x="7060" y="10634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93869" y="75804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92"/>
                </a:moveTo>
                <a:lnTo>
                  <a:pt x="161" y="0"/>
                </a:lnTo>
                <a:lnTo>
                  <a:pt x="161" y="236"/>
                </a:lnTo>
                <a:lnTo>
                  <a:pt x="0" y="29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93955" y="756857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80" h="12065">
                <a:moveTo>
                  <a:pt x="77" y="11882"/>
                </a:moveTo>
                <a:lnTo>
                  <a:pt x="0" y="6896"/>
                </a:lnTo>
                <a:lnTo>
                  <a:pt x="403" y="2245"/>
                </a:lnTo>
                <a:lnTo>
                  <a:pt x="1311" y="427"/>
                </a:lnTo>
                <a:lnTo>
                  <a:pt x="3751" y="0"/>
                </a:lnTo>
                <a:lnTo>
                  <a:pt x="4784" y="4657"/>
                </a:lnTo>
                <a:lnTo>
                  <a:pt x="2232" y="8210"/>
                </a:lnTo>
                <a:lnTo>
                  <a:pt x="77" y="11882"/>
                </a:lnTo>
                <a:close/>
              </a:path>
            </a:pathLst>
          </a:custGeom>
          <a:solidFill>
            <a:srgbClr val="D3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23053" y="6947382"/>
            <a:ext cx="704215" cy="662940"/>
          </a:xfrm>
          <a:custGeom>
            <a:avLst/>
            <a:gdLst/>
            <a:ahLst/>
            <a:cxnLst/>
            <a:rect l="l" t="t" r="r" b="b"/>
            <a:pathLst>
              <a:path w="704214" h="662940">
                <a:moveTo>
                  <a:pt x="247778" y="638230"/>
                </a:moveTo>
                <a:lnTo>
                  <a:pt x="240312" y="637893"/>
                </a:lnTo>
                <a:lnTo>
                  <a:pt x="235880" y="633119"/>
                </a:lnTo>
                <a:lnTo>
                  <a:pt x="235036" y="626357"/>
                </a:lnTo>
                <a:lnTo>
                  <a:pt x="238333" y="620055"/>
                </a:lnTo>
                <a:lnTo>
                  <a:pt x="226147" y="615505"/>
                </a:lnTo>
                <a:lnTo>
                  <a:pt x="191500" y="597682"/>
                </a:lnTo>
                <a:lnTo>
                  <a:pt x="158914" y="575202"/>
                </a:lnTo>
                <a:lnTo>
                  <a:pt x="127569" y="550937"/>
                </a:lnTo>
                <a:lnTo>
                  <a:pt x="98196" y="528437"/>
                </a:lnTo>
                <a:lnTo>
                  <a:pt x="45953" y="477960"/>
                </a:lnTo>
                <a:lnTo>
                  <a:pt x="9616" y="415968"/>
                </a:lnTo>
                <a:lnTo>
                  <a:pt x="0" y="343902"/>
                </a:lnTo>
                <a:lnTo>
                  <a:pt x="6082" y="306240"/>
                </a:lnTo>
                <a:lnTo>
                  <a:pt x="18454" y="270115"/>
                </a:lnTo>
                <a:lnTo>
                  <a:pt x="51577" y="215868"/>
                </a:lnTo>
                <a:lnTo>
                  <a:pt x="83976" y="173850"/>
                </a:lnTo>
                <a:lnTo>
                  <a:pt x="119846" y="134836"/>
                </a:lnTo>
                <a:lnTo>
                  <a:pt x="158734" y="97897"/>
                </a:lnTo>
                <a:lnTo>
                  <a:pt x="222668" y="53813"/>
                </a:lnTo>
                <a:lnTo>
                  <a:pt x="267381" y="28903"/>
                </a:lnTo>
                <a:lnTo>
                  <a:pt x="312481" y="13481"/>
                </a:lnTo>
                <a:lnTo>
                  <a:pt x="386639" y="1508"/>
                </a:lnTo>
                <a:lnTo>
                  <a:pt x="413891" y="0"/>
                </a:lnTo>
                <a:lnTo>
                  <a:pt x="436880" y="862"/>
                </a:lnTo>
                <a:lnTo>
                  <a:pt x="487485" y="8012"/>
                </a:lnTo>
                <a:lnTo>
                  <a:pt x="524585" y="20500"/>
                </a:lnTo>
                <a:lnTo>
                  <a:pt x="544492" y="29968"/>
                </a:lnTo>
                <a:lnTo>
                  <a:pt x="554612" y="34391"/>
                </a:lnTo>
                <a:lnTo>
                  <a:pt x="595123" y="59120"/>
                </a:lnTo>
                <a:lnTo>
                  <a:pt x="629536" y="92100"/>
                </a:lnTo>
                <a:lnTo>
                  <a:pt x="653789" y="126343"/>
                </a:lnTo>
                <a:lnTo>
                  <a:pt x="660822" y="138323"/>
                </a:lnTo>
                <a:lnTo>
                  <a:pt x="667089" y="148878"/>
                </a:lnTo>
                <a:lnTo>
                  <a:pt x="687960" y="193445"/>
                </a:lnTo>
                <a:lnTo>
                  <a:pt x="700064" y="239906"/>
                </a:lnTo>
                <a:lnTo>
                  <a:pt x="703762" y="270607"/>
                </a:lnTo>
                <a:lnTo>
                  <a:pt x="703040" y="295994"/>
                </a:lnTo>
                <a:lnTo>
                  <a:pt x="700364" y="346686"/>
                </a:lnTo>
                <a:lnTo>
                  <a:pt x="694493" y="398476"/>
                </a:lnTo>
                <a:lnTo>
                  <a:pt x="680993" y="450891"/>
                </a:lnTo>
                <a:lnTo>
                  <a:pt x="655045" y="496104"/>
                </a:lnTo>
                <a:lnTo>
                  <a:pt x="621356" y="535437"/>
                </a:lnTo>
                <a:lnTo>
                  <a:pt x="564582" y="585005"/>
                </a:lnTo>
                <a:lnTo>
                  <a:pt x="522653" y="613066"/>
                </a:lnTo>
                <a:lnTo>
                  <a:pt x="481838" y="634175"/>
                </a:lnTo>
                <a:lnTo>
                  <a:pt x="275351" y="634175"/>
                </a:lnTo>
                <a:lnTo>
                  <a:pt x="260924" y="634455"/>
                </a:lnTo>
                <a:lnTo>
                  <a:pt x="254461" y="636181"/>
                </a:lnTo>
                <a:lnTo>
                  <a:pt x="247778" y="638230"/>
                </a:lnTo>
                <a:close/>
              </a:path>
              <a:path w="704214" h="662940">
                <a:moveTo>
                  <a:pt x="358854" y="662679"/>
                </a:moveTo>
                <a:lnTo>
                  <a:pt x="310449" y="653812"/>
                </a:lnTo>
                <a:lnTo>
                  <a:pt x="275351" y="634175"/>
                </a:lnTo>
                <a:lnTo>
                  <a:pt x="481838" y="634175"/>
                </a:lnTo>
                <a:lnTo>
                  <a:pt x="431238" y="653182"/>
                </a:lnTo>
                <a:lnTo>
                  <a:pt x="383265" y="662333"/>
                </a:lnTo>
                <a:lnTo>
                  <a:pt x="358854" y="662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77776" y="75779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260"/>
                </a:moveTo>
                <a:lnTo>
                  <a:pt x="381" y="0"/>
                </a:lnTo>
                <a:lnTo>
                  <a:pt x="0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00064" y="700077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06" y="595"/>
                </a:moveTo>
                <a:lnTo>
                  <a:pt x="114" y="372"/>
                </a:lnTo>
                <a:lnTo>
                  <a:pt x="0" y="0"/>
                </a:lnTo>
                <a:lnTo>
                  <a:pt x="545" y="124"/>
                </a:lnTo>
                <a:lnTo>
                  <a:pt x="306" y="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23088" y="763006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669" y="929"/>
                </a:moveTo>
                <a:lnTo>
                  <a:pt x="449" y="626"/>
                </a:lnTo>
                <a:lnTo>
                  <a:pt x="257" y="285"/>
                </a:lnTo>
                <a:lnTo>
                  <a:pt x="0" y="0"/>
                </a:lnTo>
                <a:lnTo>
                  <a:pt x="1167" y="750"/>
                </a:lnTo>
                <a:lnTo>
                  <a:pt x="669" y="929"/>
                </a:lnTo>
                <a:close/>
              </a:path>
              <a:path w="1269" h="1270">
                <a:moveTo>
                  <a:pt x="1117" y="80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50009" y="6867611"/>
            <a:ext cx="879475" cy="1162050"/>
          </a:xfrm>
          <a:custGeom>
            <a:avLst/>
            <a:gdLst/>
            <a:ahLst/>
            <a:cxnLst/>
            <a:rect l="l" t="t" r="r" b="b"/>
            <a:pathLst>
              <a:path w="879475" h="1162050">
                <a:moveTo>
                  <a:pt x="463725" y="8889"/>
                </a:moveTo>
                <a:lnTo>
                  <a:pt x="383575" y="8889"/>
                </a:lnTo>
                <a:lnTo>
                  <a:pt x="383623" y="7620"/>
                </a:lnTo>
                <a:lnTo>
                  <a:pt x="384579" y="5079"/>
                </a:lnTo>
                <a:lnTo>
                  <a:pt x="385412" y="3810"/>
                </a:lnTo>
                <a:lnTo>
                  <a:pt x="387384" y="2539"/>
                </a:lnTo>
                <a:lnTo>
                  <a:pt x="403185" y="2539"/>
                </a:lnTo>
                <a:lnTo>
                  <a:pt x="410316" y="1270"/>
                </a:lnTo>
                <a:lnTo>
                  <a:pt x="419148" y="0"/>
                </a:lnTo>
                <a:lnTo>
                  <a:pt x="421234" y="0"/>
                </a:lnTo>
                <a:lnTo>
                  <a:pt x="428973" y="3810"/>
                </a:lnTo>
                <a:lnTo>
                  <a:pt x="475282" y="3810"/>
                </a:lnTo>
                <a:lnTo>
                  <a:pt x="470555" y="6350"/>
                </a:lnTo>
                <a:lnTo>
                  <a:pt x="471019" y="7620"/>
                </a:lnTo>
                <a:lnTo>
                  <a:pt x="463982" y="7620"/>
                </a:lnTo>
                <a:lnTo>
                  <a:pt x="463725" y="8889"/>
                </a:lnTo>
                <a:close/>
              </a:path>
              <a:path w="879475" h="1162050">
                <a:moveTo>
                  <a:pt x="457294" y="3810"/>
                </a:moveTo>
                <a:lnTo>
                  <a:pt x="428973" y="3810"/>
                </a:lnTo>
                <a:lnTo>
                  <a:pt x="435499" y="2539"/>
                </a:lnTo>
                <a:lnTo>
                  <a:pt x="444808" y="1270"/>
                </a:lnTo>
                <a:lnTo>
                  <a:pt x="447833" y="1270"/>
                </a:lnTo>
                <a:lnTo>
                  <a:pt x="457294" y="3810"/>
                </a:lnTo>
                <a:close/>
              </a:path>
              <a:path w="879475" h="1162050">
                <a:moveTo>
                  <a:pt x="475282" y="3810"/>
                </a:moveTo>
                <a:lnTo>
                  <a:pt x="464049" y="3810"/>
                </a:lnTo>
                <a:lnTo>
                  <a:pt x="469695" y="1270"/>
                </a:lnTo>
                <a:lnTo>
                  <a:pt x="475282" y="3810"/>
                </a:lnTo>
                <a:close/>
              </a:path>
              <a:path w="879475" h="1162050">
                <a:moveTo>
                  <a:pt x="486064" y="8889"/>
                </a:moveTo>
                <a:lnTo>
                  <a:pt x="475970" y="8889"/>
                </a:lnTo>
                <a:lnTo>
                  <a:pt x="475330" y="3810"/>
                </a:lnTo>
                <a:lnTo>
                  <a:pt x="477462" y="2539"/>
                </a:lnTo>
                <a:lnTo>
                  <a:pt x="480468" y="5079"/>
                </a:lnTo>
                <a:lnTo>
                  <a:pt x="482860" y="7620"/>
                </a:lnTo>
                <a:lnTo>
                  <a:pt x="486064" y="8889"/>
                </a:lnTo>
                <a:close/>
              </a:path>
              <a:path w="879475" h="1162050">
                <a:moveTo>
                  <a:pt x="493154" y="8889"/>
                </a:moveTo>
                <a:lnTo>
                  <a:pt x="486064" y="8889"/>
                </a:lnTo>
                <a:lnTo>
                  <a:pt x="487709" y="7620"/>
                </a:lnTo>
                <a:lnTo>
                  <a:pt x="488915" y="6350"/>
                </a:lnTo>
                <a:lnTo>
                  <a:pt x="493154" y="8889"/>
                </a:lnTo>
                <a:close/>
              </a:path>
              <a:path w="879475" h="1162050">
                <a:moveTo>
                  <a:pt x="374324" y="13970"/>
                </a:moveTo>
                <a:lnTo>
                  <a:pt x="360402" y="13970"/>
                </a:lnTo>
                <a:lnTo>
                  <a:pt x="366803" y="12700"/>
                </a:lnTo>
                <a:lnTo>
                  <a:pt x="371606" y="7620"/>
                </a:lnTo>
                <a:lnTo>
                  <a:pt x="374324" y="13970"/>
                </a:lnTo>
                <a:close/>
              </a:path>
              <a:path w="879475" h="1162050">
                <a:moveTo>
                  <a:pt x="495558" y="13970"/>
                </a:moveTo>
                <a:lnTo>
                  <a:pt x="374324" y="13970"/>
                </a:lnTo>
                <a:lnTo>
                  <a:pt x="375090" y="12700"/>
                </a:lnTo>
                <a:lnTo>
                  <a:pt x="376026" y="12700"/>
                </a:lnTo>
                <a:lnTo>
                  <a:pt x="377127" y="10160"/>
                </a:lnTo>
                <a:lnTo>
                  <a:pt x="377874" y="7620"/>
                </a:lnTo>
                <a:lnTo>
                  <a:pt x="383575" y="8889"/>
                </a:lnTo>
                <a:lnTo>
                  <a:pt x="463179" y="8889"/>
                </a:lnTo>
                <a:lnTo>
                  <a:pt x="463446" y="10160"/>
                </a:lnTo>
                <a:lnTo>
                  <a:pt x="463829" y="10160"/>
                </a:lnTo>
                <a:lnTo>
                  <a:pt x="464154" y="11429"/>
                </a:lnTo>
                <a:lnTo>
                  <a:pt x="495016" y="11429"/>
                </a:lnTo>
                <a:lnTo>
                  <a:pt x="495948" y="12700"/>
                </a:lnTo>
                <a:lnTo>
                  <a:pt x="495558" y="13970"/>
                </a:lnTo>
                <a:close/>
              </a:path>
              <a:path w="879475" h="1162050">
                <a:moveTo>
                  <a:pt x="495016" y="11429"/>
                </a:moveTo>
                <a:lnTo>
                  <a:pt x="464154" y="11429"/>
                </a:lnTo>
                <a:lnTo>
                  <a:pt x="464393" y="10160"/>
                </a:lnTo>
                <a:lnTo>
                  <a:pt x="464900" y="10160"/>
                </a:lnTo>
                <a:lnTo>
                  <a:pt x="463982" y="7620"/>
                </a:lnTo>
                <a:lnTo>
                  <a:pt x="471019" y="7620"/>
                </a:lnTo>
                <a:lnTo>
                  <a:pt x="471482" y="8889"/>
                </a:lnTo>
                <a:lnTo>
                  <a:pt x="493154" y="8889"/>
                </a:lnTo>
                <a:lnTo>
                  <a:pt x="495016" y="11429"/>
                </a:lnTo>
                <a:close/>
              </a:path>
              <a:path w="879475" h="1162050">
                <a:moveTo>
                  <a:pt x="523569" y="13970"/>
                </a:moveTo>
                <a:lnTo>
                  <a:pt x="516604" y="13970"/>
                </a:lnTo>
                <a:lnTo>
                  <a:pt x="523397" y="8889"/>
                </a:lnTo>
                <a:lnTo>
                  <a:pt x="523569" y="13970"/>
                </a:lnTo>
                <a:close/>
              </a:path>
              <a:path w="879475" h="1162050">
                <a:moveTo>
                  <a:pt x="528764" y="16510"/>
                </a:moveTo>
                <a:lnTo>
                  <a:pt x="507170" y="16510"/>
                </a:lnTo>
                <a:lnTo>
                  <a:pt x="513092" y="10160"/>
                </a:lnTo>
                <a:lnTo>
                  <a:pt x="516604" y="13970"/>
                </a:lnTo>
                <a:lnTo>
                  <a:pt x="523569" y="13970"/>
                </a:lnTo>
                <a:lnTo>
                  <a:pt x="524703" y="15241"/>
                </a:lnTo>
                <a:lnTo>
                  <a:pt x="528764" y="16510"/>
                </a:lnTo>
                <a:close/>
              </a:path>
              <a:path w="879475" h="1162050">
                <a:moveTo>
                  <a:pt x="494778" y="16510"/>
                </a:moveTo>
                <a:lnTo>
                  <a:pt x="343448" y="16510"/>
                </a:lnTo>
                <a:lnTo>
                  <a:pt x="346319" y="11429"/>
                </a:lnTo>
                <a:lnTo>
                  <a:pt x="349620" y="11429"/>
                </a:lnTo>
                <a:lnTo>
                  <a:pt x="360402" y="13970"/>
                </a:lnTo>
                <a:lnTo>
                  <a:pt x="495558" y="13970"/>
                </a:lnTo>
                <a:lnTo>
                  <a:pt x="494778" y="16510"/>
                </a:lnTo>
                <a:close/>
              </a:path>
              <a:path w="879475" h="1162050">
                <a:moveTo>
                  <a:pt x="536716" y="19050"/>
                </a:moveTo>
                <a:lnTo>
                  <a:pt x="491232" y="19050"/>
                </a:lnTo>
                <a:lnTo>
                  <a:pt x="492379" y="17779"/>
                </a:lnTo>
                <a:lnTo>
                  <a:pt x="494407" y="17779"/>
                </a:lnTo>
                <a:lnTo>
                  <a:pt x="501161" y="11429"/>
                </a:lnTo>
                <a:lnTo>
                  <a:pt x="504597" y="12700"/>
                </a:lnTo>
                <a:lnTo>
                  <a:pt x="507170" y="16510"/>
                </a:lnTo>
                <a:lnTo>
                  <a:pt x="536457" y="16510"/>
                </a:lnTo>
                <a:lnTo>
                  <a:pt x="536897" y="17779"/>
                </a:lnTo>
                <a:lnTo>
                  <a:pt x="536716" y="19050"/>
                </a:lnTo>
                <a:close/>
              </a:path>
              <a:path w="879475" h="1162050">
                <a:moveTo>
                  <a:pt x="536457" y="16510"/>
                </a:moveTo>
                <a:lnTo>
                  <a:pt x="528764" y="16510"/>
                </a:lnTo>
                <a:lnTo>
                  <a:pt x="532457" y="11429"/>
                </a:lnTo>
                <a:lnTo>
                  <a:pt x="536830" y="13970"/>
                </a:lnTo>
                <a:lnTo>
                  <a:pt x="536457" y="16510"/>
                </a:lnTo>
                <a:close/>
              </a:path>
              <a:path w="879475" h="1162050">
                <a:moveTo>
                  <a:pt x="593471" y="34289"/>
                </a:moveTo>
                <a:lnTo>
                  <a:pt x="326352" y="34289"/>
                </a:lnTo>
                <a:lnTo>
                  <a:pt x="328255" y="33020"/>
                </a:lnTo>
                <a:lnTo>
                  <a:pt x="329806" y="27939"/>
                </a:lnTo>
                <a:lnTo>
                  <a:pt x="327490" y="27939"/>
                </a:lnTo>
                <a:lnTo>
                  <a:pt x="324801" y="26670"/>
                </a:lnTo>
                <a:lnTo>
                  <a:pt x="323902" y="26670"/>
                </a:lnTo>
                <a:lnTo>
                  <a:pt x="322769" y="25690"/>
                </a:lnTo>
                <a:lnTo>
                  <a:pt x="322792" y="24129"/>
                </a:lnTo>
                <a:lnTo>
                  <a:pt x="327434" y="24129"/>
                </a:lnTo>
                <a:lnTo>
                  <a:pt x="327164" y="17779"/>
                </a:lnTo>
                <a:lnTo>
                  <a:pt x="330724" y="13970"/>
                </a:lnTo>
                <a:lnTo>
                  <a:pt x="334216" y="13970"/>
                </a:lnTo>
                <a:lnTo>
                  <a:pt x="337813" y="15239"/>
                </a:lnTo>
                <a:lnTo>
                  <a:pt x="342179" y="15241"/>
                </a:lnTo>
                <a:lnTo>
                  <a:pt x="343448" y="16510"/>
                </a:lnTo>
                <a:lnTo>
                  <a:pt x="494778" y="16510"/>
                </a:lnTo>
                <a:lnTo>
                  <a:pt x="494388" y="17779"/>
                </a:lnTo>
                <a:lnTo>
                  <a:pt x="489613" y="17779"/>
                </a:lnTo>
                <a:lnTo>
                  <a:pt x="489202" y="19050"/>
                </a:lnTo>
                <a:lnTo>
                  <a:pt x="536716" y="19050"/>
                </a:lnTo>
                <a:lnTo>
                  <a:pt x="536534" y="20320"/>
                </a:lnTo>
                <a:lnTo>
                  <a:pt x="560502" y="20320"/>
                </a:lnTo>
                <a:lnTo>
                  <a:pt x="568430" y="25400"/>
                </a:lnTo>
                <a:lnTo>
                  <a:pt x="576096" y="31750"/>
                </a:lnTo>
                <a:lnTo>
                  <a:pt x="591557" y="31750"/>
                </a:lnTo>
                <a:lnTo>
                  <a:pt x="593471" y="34289"/>
                </a:lnTo>
                <a:close/>
              </a:path>
              <a:path w="879475" h="1162050">
                <a:moveTo>
                  <a:pt x="560502" y="20320"/>
                </a:moveTo>
                <a:lnTo>
                  <a:pt x="539021" y="20320"/>
                </a:lnTo>
                <a:lnTo>
                  <a:pt x="539281" y="15241"/>
                </a:lnTo>
                <a:lnTo>
                  <a:pt x="540342" y="16510"/>
                </a:lnTo>
                <a:lnTo>
                  <a:pt x="541959" y="19050"/>
                </a:lnTo>
                <a:lnTo>
                  <a:pt x="556169" y="19050"/>
                </a:lnTo>
                <a:lnTo>
                  <a:pt x="560502" y="20320"/>
                </a:lnTo>
                <a:close/>
              </a:path>
              <a:path w="879475" h="1162050">
                <a:moveTo>
                  <a:pt x="556169" y="19050"/>
                </a:moveTo>
                <a:lnTo>
                  <a:pt x="541959" y="19050"/>
                </a:lnTo>
                <a:lnTo>
                  <a:pt x="551836" y="17779"/>
                </a:lnTo>
                <a:lnTo>
                  <a:pt x="556169" y="19050"/>
                </a:lnTo>
                <a:close/>
              </a:path>
              <a:path w="879475" h="1162050">
                <a:moveTo>
                  <a:pt x="323529" y="30479"/>
                </a:moveTo>
                <a:lnTo>
                  <a:pt x="301563" y="30479"/>
                </a:lnTo>
                <a:lnTo>
                  <a:pt x="304327" y="29210"/>
                </a:lnTo>
                <a:lnTo>
                  <a:pt x="307178" y="26670"/>
                </a:lnTo>
                <a:lnTo>
                  <a:pt x="312315" y="21589"/>
                </a:lnTo>
                <a:lnTo>
                  <a:pt x="316372" y="25400"/>
                </a:lnTo>
                <a:lnTo>
                  <a:pt x="322434" y="25400"/>
                </a:lnTo>
                <a:lnTo>
                  <a:pt x="322769" y="25690"/>
                </a:lnTo>
                <a:lnTo>
                  <a:pt x="322755" y="26670"/>
                </a:lnTo>
                <a:lnTo>
                  <a:pt x="323854" y="26670"/>
                </a:lnTo>
                <a:lnTo>
                  <a:pt x="323739" y="29210"/>
                </a:lnTo>
                <a:lnTo>
                  <a:pt x="323529" y="30479"/>
                </a:lnTo>
                <a:close/>
              </a:path>
              <a:path w="879475" h="1162050">
                <a:moveTo>
                  <a:pt x="322434" y="25400"/>
                </a:moveTo>
                <a:lnTo>
                  <a:pt x="316372" y="25400"/>
                </a:lnTo>
                <a:lnTo>
                  <a:pt x="318028" y="21589"/>
                </a:lnTo>
                <a:lnTo>
                  <a:pt x="322434" y="25400"/>
                </a:lnTo>
                <a:close/>
              </a:path>
              <a:path w="879475" h="1162050">
                <a:moveTo>
                  <a:pt x="591557" y="31750"/>
                </a:moveTo>
                <a:lnTo>
                  <a:pt x="576096" y="31750"/>
                </a:lnTo>
                <a:lnTo>
                  <a:pt x="579769" y="29210"/>
                </a:lnTo>
                <a:lnTo>
                  <a:pt x="584564" y="26670"/>
                </a:lnTo>
                <a:lnTo>
                  <a:pt x="587300" y="26670"/>
                </a:lnTo>
                <a:lnTo>
                  <a:pt x="591557" y="31750"/>
                </a:lnTo>
                <a:close/>
              </a:path>
              <a:path w="879475" h="1162050">
                <a:moveTo>
                  <a:pt x="594428" y="35560"/>
                </a:moveTo>
                <a:lnTo>
                  <a:pt x="289793" y="35560"/>
                </a:lnTo>
                <a:lnTo>
                  <a:pt x="290416" y="30479"/>
                </a:lnTo>
                <a:lnTo>
                  <a:pt x="296969" y="27939"/>
                </a:lnTo>
                <a:lnTo>
                  <a:pt x="299026" y="29210"/>
                </a:lnTo>
                <a:lnTo>
                  <a:pt x="301563" y="30479"/>
                </a:lnTo>
                <a:lnTo>
                  <a:pt x="323529" y="30479"/>
                </a:lnTo>
                <a:lnTo>
                  <a:pt x="323432" y="33020"/>
                </a:lnTo>
                <a:lnTo>
                  <a:pt x="306891" y="33020"/>
                </a:lnTo>
                <a:lnTo>
                  <a:pt x="306854" y="34289"/>
                </a:lnTo>
                <a:lnTo>
                  <a:pt x="593471" y="34289"/>
                </a:lnTo>
                <a:lnTo>
                  <a:pt x="594428" y="35560"/>
                </a:lnTo>
                <a:close/>
              </a:path>
              <a:path w="879475" h="1162050">
                <a:moveTo>
                  <a:pt x="326352" y="34289"/>
                </a:moveTo>
                <a:lnTo>
                  <a:pt x="307714" y="34289"/>
                </a:lnTo>
                <a:lnTo>
                  <a:pt x="308212" y="33020"/>
                </a:lnTo>
                <a:lnTo>
                  <a:pt x="323432" y="33020"/>
                </a:lnTo>
                <a:lnTo>
                  <a:pt x="326352" y="34289"/>
                </a:lnTo>
                <a:close/>
              </a:path>
              <a:path w="879475" h="1162050">
                <a:moveTo>
                  <a:pt x="441259" y="52070"/>
                </a:moveTo>
                <a:lnTo>
                  <a:pt x="439814" y="41910"/>
                </a:lnTo>
                <a:lnTo>
                  <a:pt x="277728" y="41910"/>
                </a:lnTo>
                <a:lnTo>
                  <a:pt x="281871" y="40639"/>
                </a:lnTo>
                <a:lnTo>
                  <a:pt x="280178" y="34289"/>
                </a:lnTo>
                <a:lnTo>
                  <a:pt x="289793" y="35560"/>
                </a:lnTo>
                <a:lnTo>
                  <a:pt x="594428" y="35560"/>
                </a:lnTo>
                <a:lnTo>
                  <a:pt x="596341" y="38100"/>
                </a:lnTo>
                <a:lnTo>
                  <a:pt x="597651" y="39370"/>
                </a:lnTo>
                <a:lnTo>
                  <a:pt x="606712" y="39370"/>
                </a:lnTo>
                <a:lnTo>
                  <a:pt x="608156" y="41910"/>
                </a:lnTo>
                <a:lnTo>
                  <a:pt x="609400" y="44450"/>
                </a:lnTo>
                <a:lnTo>
                  <a:pt x="472402" y="44450"/>
                </a:lnTo>
                <a:lnTo>
                  <a:pt x="472585" y="45720"/>
                </a:lnTo>
                <a:lnTo>
                  <a:pt x="610022" y="45720"/>
                </a:lnTo>
                <a:lnTo>
                  <a:pt x="610644" y="46989"/>
                </a:lnTo>
                <a:lnTo>
                  <a:pt x="618562" y="46989"/>
                </a:lnTo>
                <a:lnTo>
                  <a:pt x="618987" y="48260"/>
                </a:lnTo>
                <a:lnTo>
                  <a:pt x="562557" y="48260"/>
                </a:lnTo>
                <a:lnTo>
                  <a:pt x="561601" y="49529"/>
                </a:lnTo>
                <a:lnTo>
                  <a:pt x="561736" y="50800"/>
                </a:lnTo>
                <a:lnTo>
                  <a:pt x="445813" y="50800"/>
                </a:lnTo>
                <a:lnTo>
                  <a:pt x="441259" y="52070"/>
                </a:lnTo>
                <a:close/>
              </a:path>
              <a:path w="879475" h="1162050">
                <a:moveTo>
                  <a:pt x="371614" y="58420"/>
                </a:moveTo>
                <a:lnTo>
                  <a:pt x="348865" y="58420"/>
                </a:lnTo>
                <a:lnTo>
                  <a:pt x="348893" y="57150"/>
                </a:lnTo>
                <a:lnTo>
                  <a:pt x="255944" y="57150"/>
                </a:lnTo>
                <a:lnTo>
                  <a:pt x="257666" y="52070"/>
                </a:lnTo>
                <a:lnTo>
                  <a:pt x="260469" y="44450"/>
                </a:lnTo>
                <a:lnTo>
                  <a:pt x="266659" y="40639"/>
                </a:lnTo>
                <a:lnTo>
                  <a:pt x="276694" y="36829"/>
                </a:lnTo>
                <a:lnTo>
                  <a:pt x="276810" y="39370"/>
                </a:lnTo>
                <a:lnTo>
                  <a:pt x="277728" y="41910"/>
                </a:lnTo>
                <a:lnTo>
                  <a:pt x="439814" y="41910"/>
                </a:lnTo>
                <a:lnTo>
                  <a:pt x="434409" y="45720"/>
                </a:lnTo>
                <a:lnTo>
                  <a:pt x="434018" y="50800"/>
                </a:lnTo>
                <a:lnTo>
                  <a:pt x="264008" y="50800"/>
                </a:lnTo>
                <a:lnTo>
                  <a:pt x="262478" y="53339"/>
                </a:lnTo>
                <a:lnTo>
                  <a:pt x="263128" y="53339"/>
                </a:lnTo>
                <a:lnTo>
                  <a:pt x="263788" y="54610"/>
                </a:lnTo>
                <a:lnTo>
                  <a:pt x="372609" y="54610"/>
                </a:lnTo>
                <a:lnTo>
                  <a:pt x="371614" y="58420"/>
                </a:lnTo>
                <a:close/>
              </a:path>
              <a:path w="879475" h="1162050">
                <a:moveTo>
                  <a:pt x="606712" y="39370"/>
                </a:moveTo>
                <a:lnTo>
                  <a:pt x="597651" y="39370"/>
                </a:lnTo>
                <a:lnTo>
                  <a:pt x="605268" y="36829"/>
                </a:lnTo>
                <a:lnTo>
                  <a:pt x="606712" y="39370"/>
                </a:lnTo>
                <a:close/>
              </a:path>
              <a:path w="879475" h="1162050">
                <a:moveTo>
                  <a:pt x="618562" y="46989"/>
                </a:moveTo>
                <a:lnTo>
                  <a:pt x="610644" y="46989"/>
                </a:lnTo>
                <a:lnTo>
                  <a:pt x="616864" y="41910"/>
                </a:lnTo>
                <a:lnTo>
                  <a:pt x="618562" y="46989"/>
                </a:lnTo>
                <a:close/>
              </a:path>
              <a:path w="879475" h="1162050">
                <a:moveTo>
                  <a:pt x="610022" y="45720"/>
                </a:moveTo>
                <a:lnTo>
                  <a:pt x="473425" y="45720"/>
                </a:lnTo>
                <a:lnTo>
                  <a:pt x="473654" y="44450"/>
                </a:lnTo>
                <a:lnTo>
                  <a:pt x="609400" y="44450"/>
                </a:lnTo>
                <a:lnTo>
                  <a:pt x="610022" y="45720"/>
                </a:lnTo>
                <a:close/>
              </a:path>
              <a:path w="879475" h="1162050">
                <a:moveTo>
                  <a:pt x="640997" y="52070"/>
                </a:moveTo>
                <a:lnTo>
                  <a:pt x="564949" y="52070"/>
                </a:lnTo>
                <a:lnTo>
                  <a:pt x="564461" y="48260"/>
                </a:lnTo>
                <a:lnTo>
                  <a:pt x="618987" y="48260"/>
                </a:lnTo>
                <a:lnTo>
                  <a:pt x="633541" y="44450"/>
                </a:lnTo>
                <a:lnTo>
                  <a:pt x="638844" y="49529"/>
                </a:lnTo>
                <a:lnTo>
                  <a:pt x="640997" y="52070"/>
                </a:lnTo>
                <a:close/>
              </a:path>
              <a:path w="879475" h="1162050">
                <a:moveTo>
                  <a:pt x="372609" y="54610"/>
                </a:moveTo>
                <a:lnTo>
                  <a:pt x="264927" y="54610"/>
                </a:lnTo>
                <a:lnTo>
                  <a:pt x="265903" y="52070"/>
                </a:lnTo>
                <a:lnTo>
                  <a:pt x="264008" y="50800"/>
                </a:lnTo>
                <a:lnTo>
                  <a:pt x="421292" y="50800"/>
                </a:lnTo>
                <a:lnTo>
                  <a:pt x="419451" y="52070"/>
                </a:lnTo>
                <a:lnTo>
                  <a:pt x="373271" y="52070"/>
                </a:lnTo>
                <a:lnTo>
                  <a:pt x="372609" y="54610"/>
                </a:lnTo>
                <a:close/>
              </a:path>
              <a:path w="879475" h="1162050">
                <a:moveTo>
                  <a:pt x="425894" y="58420"/>
                </a:moveTo>
                <a:lnTo>
                  <a:pt x="421292" y="50800"/>
                </a:lnTo>
                <a:lnTo>
                  <a:pt x="434018" y="50800"/>
                </a:lnTo>
                <a:lnTo>
                  <a:pt x="433920" y="52070"/>
                </a:lnTo>
                <a:lnTo>
                  <a:pt x="431003" y="55879"/>
                </a:lnTo>
                <a:lnTo>
                  <a:pt x="425894" y="58420"/>
                </a:lnTo>
                <a:close/>
              </a:path>
              <a:path w="879475" h="1162050">
                <a:moveTo>
                  <a:pt x="453333" y="58420"/>
                </a:moveTo>
                <a:lnTo>
                  <a:pt x="454865" y="54610"/>
                </a:lnTo>
                <a:lnTo>
                  <a:pt x="453372" y="53339"/>
                </a:lnTo>
                <a:lnTo>
                  <a:pt x="448387" y="53339"/>
                </a:lnTo>
                <a:lnTo>
                  <a:pt x="448214" y="50800"/>
                </a:lnTo>
                <a:lnTo>
                  <a:pt x="561736" y="50800"/>
                </a:lnTo>
                <a:lnTo>
                  <a:pt x="561592" y="52070"/>
                </a:lnTo>
                <a:lnTo>
                  <a:pt x="640997" y="52070"/>
                </a:lnTo>
                <a:lnTo>
                  <a:pt x="642074" y="53339"/>
                </a:lnTo>
                <a:lnTo>
                  <a:pt x="453372" y="53339"/>
                </a:lnTo>
                <a:lnTo>
                  <a:pt x="448473" y="54610"/>
                </a:lnTo>
                <a:lnTo>
                  <a:pt x="643150" y="54610"/>
                </a:lnTo>
                <a:lnTo>
                  <a:pt x="644227" y="55879"/>
                </a:lnTo>
                <a:lnTo>
                  <a:pt x="646316" y="57150"/>
                </a:lnTo>
                <a:lnTo>
                  <a:pt x="459265" y="57150"/>
                </a:lnTo>
                <a:lnTo>
                  <a:pt x="453333" y="58420"/>
                </a:lnTo>
                <a:close/>
              </a:path>
              <a:path w="879475" h="1162050">
                <a:moveTo>
                  <a:pt x="355571" y="62229"/>
                </a:moveTo>
                <a:lnTo>
                  <a:pt x="247180" y="62229"/>
                </a:lnTo>
                <a:lnTo>
                  <a:pt x="249485" y="58420"/>
                </a:lnTo>
                <a:lnTo>
                  <a:pt x="250097" y="52070"/>
                </a:lnTo>
                <a:lnTo>
                  <a:pt x="257474" y="52070"/>
                </a:lnTo>
                <a:lnTo>
                  <a:pt x="255589" y="57150"/>
                </a:lnTo>
                <a:lnTo>
                  <a:pt x="347840" y="57150"/>
                </a:lnTo>
                <a:lnTo>
                  <a:pt x="347764" y="58420"/>
                </a:lnTo>
                <a:lnTo>
                  <a:pt x="371614" y="58420"/>
                </a:lnTo>
                <a:lnTo>
                  <a:pt x="371283" y="59689"/>
                </a:lnTo>
                <a:lnTo>
                  <a:pt x="365063" y="59689"/>
                </a:lnTo>
                <a:lnTo>
                  <a:pt x="359254" y="60960"/>
                </a:lnTo>
                <a:lnTo>
                  <a:pt x="355571" y="62229"/>
                </a:lnTo>
                <a:close/>
              </a:path>
              <a:path w="879475" h="1162050">
                <a:moveTo>
                  <a:pt x="386083" y="59689"/>
                </a:moveTo>
                <a:lnTo>
                  <a:pt x="381327" y="57150"/>
                </a:lnTo>
                <a:lnTo>
                  <a:pt x="373271" y="52070"/>
                </a:lnTo>
                <a:lnTo>
                  <a:pt x="419451" y="52070"/>
                </a:lnTo>
                <a:lnTo>
                  <a:pt x="415768" y="54610"/>
                </a:lnTo>
                <a:lnTo>
                  <a:pt x="388771" y="54610"/>
                </a:lnTo>
                <a:lnTo>
                  <a:pt x="388398" y="58420"/>
                </a:lnTo>
                <a:lnTo>
                  <a:pt x="386083" y="59689"/>
                </a:lnTo>
                <a:close/>
              </a:path>
              <a:path w="879475" h="1162050">
                <a:moveTo>
                  <a:pt x="404443" y="58420"/>
                </a:moveTo>
                <a:lnTo>
                  <a:pt x="388771" y="54610"/>
                </a:lnTo>
                <a:lnTo>
                  <a:pt x="415768" y="54610"/>
                </a:lnTo>
                <a:lnTo>
                  <a:pt x="412086" y="57150"/>
                </a:lnTo>
                <a:lnTo>
                  <a:pt x="404443" y="58420"/>
                </a:lnTo>
                <a:close/>
              </a:path>
              <a:path w="879475" h="1162050">
                <a:moveTo>
                  <a:pt x="612023" y="100329"/>
                </a:moveTo>
                <a:lnTo>
                  <a:pt x="599364" y="93979"/>
                </a:lnTo>
                <a:lnTo>
                  <a:pt x="597183" y="93979"/>
                </a:lnTo>
                <a:lnTo>
                  <a:pt x="591171" y="90170"/>
                </a:lnTo>
                <a:lnTo>
                  <a:pt x="585270" y="86360"/>
                </a:lnTo>
                <a:lnTo>
                  <a:pt x="579209" y="81279"/>
                </a:lnTo>
                <a:lnTo>
                  <a:pt x="572718" y="77470"/>
                </a:lnTo>
                <a:lnTo>
                  <a:pt x="570259" y="73660"/>
                </a:lnTo>
                <a:lnTo>
                  <a:pt x="575436" y="68579"/>
                </a:lnTo>
                <a:lnTo>
                  <a:pt x="576478" y="63500"/>
                </a:lnTo>
                <a:lnTo>
                  <a:pt x="487719" y="63500"/>
                </a:lnTo>
                <a:lnTo>
                  <a:pt x="475684" y="62229"/>
                </a:lnTo>
                <a:lnTo>
                  <a:pt x="469312" y="59689"/>
                </a:lnTo>
                <a:lnTo>
                  <a:pt x="463370" y="57150"/>
                </a:lnTo>
                <a:lnTo>
                  <a:pt x="646316" y="57150"/>
                </a:lnTo>
                <a:lnTo>
                  <a:pt x="650492" y="59689"/>
                </a:lnTo>
                <a:lnTo>
                  <a:pt x="658445" y="62229"/>
                </a:lnTo>
                <a:lnTo>
                  <a:pt x="599355" y="62229"/>
                </a:lnTo>
                <a:lnTo>
                  <a:pt x="598972" y="63500"/>
                </a:lnTo>
                <a:lnTo>
                  <a:pt x="598828" y="64770"/>
                </a:lnTo>
                <a:lnTo>
                  <a:pt x="657564" y="64770"/>
                </a:lnTo>
                <a:lnTo>
                  <a:pt x="656972" y="66039"/>
                </a:lnTo>
                <a:lnTo>
                  <a:pt x="656894" y="67310"/>
                </a:lnTo>
                <a:lnTo>
                  <a:pt x="657248" y="67310"/>
                </a:lnTo>
                <a:lnTo>
                  <a:pt x="658099" y="68579"/>
                </a:lnTo>
                <a:lnTo>
                  <a:pt x="674261" y="68579"/>
                </a:lnTo>
                <a:lnTo>
                  <a:pt x="674383" y="69850"/>
                </a:lnTo>
                <a:lnTo>
                  <a:pt x="674710" y="71120"/>
                </a:lnTo>
                <a:lnTo>
                  <a:pt x="673867" y="73660"/>
                </a:lnTo>
                <a:lnTo>
                  <a:pt x="678818" y="73660"/>
                </a:lnTo>
                <a:lnTo>
                  <a:pt x="682813" y="76200"/>
                </a:lnTo>
                <a:lnTo>
                  <a:pt x="687387" y="81279"/>
                </a:lnTo>
                <a:lnTo>
                  <a:pt x="678823" y="81279"/>
                </a:lnTo>
                <a:lnTo>
                  <a:pt x="678679" y="82550"/>
                </a:lnTo>
                <a:lnTo>
                  <a:pt x="688530" y="82550"/>
                </a:lnTo>
                <a:lnTo>
                  <a:pt x="689207" y="83820"/>
                </a:lnTo>
                <a:lnTo>
                  <a:pt x="623782" y="83820"/>
                </a:lnTo>
                <a:lnTo>
                  <a:pt x="623417" y="88900"/>
                </a:lnTo>
                <a:lnTo>
                  <a:pt x="627130" y="93979"/>
                </a:lnTo>
                <a:lnTo>
                  <a:pt x="626970" y="95250"/>
                </a:lnTo>
                <a:lnTo>
                  <a:pt x="618940" y="95250"/>
                </a:lnTo>
                <a:lnTo>
                  <a:pt x="612023" y="100329"/>
                </a:lnTo>
                <a:close/>
              </a:path>
              <a:path w="879475" h="1162050">
                <a:moveTo>
                  <a:pt x="339822" y="67310"/>
                </a:moveTo>
                <a:lnTo>
                  <a:pt x="232435" y="67310"/>
                </a:lnTo>
                <a:lnTo>
                  <a:pt x="235852" y="66039"/>
                </a:lnTo>
                <a:lnTo>
                  <a:pt x="241430" y="59689"/>
                </a:lnTo>
                <a:lnTo>
                  <a:pt x="243870" y="62229"/>
                </a:lnTo>
                <a:lnTo>
                  <a:pt x="355571" y="62229"/>
                </a:lnTo>
                <a:lnTo>
                  <a:pt x="348205" y="64770"/>
                </a:lnTo>
                <a:lnTo>
                  <a:pt x="339822" y="67310"/>
                </a:lnTo>
                <a:close/>
              </a:path>
              <a:path w="879475" h="1162050">
                <a:moveTo>
                  <a:pt x="370620" y="62229"/>
                </a:moveTo>
                <a:lnTo>
                  <a:pt x="365063" y="59689"/>
                </a:lnTo>
                <a:lnTo>
                  <a:pt x="371283" y="59689"/>
                </a:lnTo>
                <a:lnTo>
                  <a:pt x="370620" y="62229"/>
                </a:lnTo>
                <a:close/>
              </a:path>
              <a:path w="879475" h="1162050">
                <a:moveTo>
                  <a:pt x="657564" y="64770"/>
                </a:moveTo>
                <a:lnTo>
                  <a:pt x="599823" y="64770"/>
                </a:lnTo>
                <a:lnTo>
                  <a:pt x="600225" y="63500"/>
                </a:lnTo>
                <a:lnTo>
                  <a:pt x="600369" y="62229"/>
                </a:lnTo>
                <a:lnTo>
                  <a:pt x="658587" y="62229"/>
                </a:lnTo>
                <a:lnTo>
                  <a:pt x="657564" y="64770"/>
                </a:lnTo>
                <a:close/>
              </a:path>
              <a:path w="879475" h="1162050">
                <a:moveTo>
                  <a:pt x="674261" y="68579"/>
                </a:moveTo>
                <a:lnTo>
                  <a:pt x="658099" y="68579"/>
                </a:lnTo>
                <a:lnTo>
                  <a:pt x="658645" y="67310"/>
                </a:lnTo>
                <a:lnTo>
                  <a:pt x="659468" y="66039"/>
                </a:lnTo>
                <a:lnTo>
                  <a:pt x="659344" y="64770"/>
                </a:lnTo>
                <a:lnTo>
                  <a:pt x="658924" y="63500"/>
                </a:lnTo>
                <a:lnTo>
                  <a:pt x="658587" y="62229"/>
                </a:lnTo>
                <a:lnTo>
                  <a:pt x="660272" y="62229"/>
                </a:lnTo>
                <a:lnTo>
                  <a:pt x="662309" y="64770"/>
                </a:lnTo>
                <a:lnTo>
                  <a:pt x="671878" y="67310"/>
                </a:lnTo>
                <a:lnTo>
                  <a:pt x="674261" y="68579"/>
                </a:lnTo>
                <a:close/>
              </a:path>
              <a:path w="879475" h="1162050">
                <a:moveTo>
                  <a:pt x="531396" y="72389"/>
                </a:moveTo>
                <a:lnTo>
                  <a:pt x="522815" y="72389"/>
                </a:lnTo>
                <a:lnTo>
                  <a:pt x="514437" y="71120"/>
                </a:lnTo>
                <a:lnTo>
                  <a:pt x="498225" y="66039"/>
                </a:lnTo>
                <a:lnTo>
                  <a:pt x="493039" y="63500"/>
                </a:lnTo>
                <a:lnTo>
                  <a:pt x="550310" y="63500"/>
                </a:lnTo>
                <a:lnTo>
                  <a:pt x="547211" y="64770"/>
                </a:lnTo>
                <a:lnTo>
                  <a:pt x="546454" y="68579"/>
                </a:lnTo>
                <a:lnTo>
                  <a:pt x="534716" y="68579"/>
                </a:lnTo>
                <a:lnTo>
                  <a:pt x="531396" y="72389"/>
                </a:lnTo>
                <a:close/>
              </a:path>
              <a:path w="879475" h="1162050">
                <a:moveTo>
                  <a:pt x="558223" y="80010"/>
                </a:moveTo>
                <a:lnTo>
                  <a:pt x="556674" y="76200"/>
                </a:lnTo>
                <a:lnTo>
                  <a:pt x="556931" y="72389"/>
                </a:lnTo>
                <a:lnTo>
                  <a:pt x="553248" y="71120"/>
                </a:lnTo>
                <a:lnTo>
                  <a:pt x="553468" y="69850"/>
                </a:lnTo>
                <a:lnTo>
                  <a:pt x="553784" y="68579"/>
                </a:lnTo>
                <a:lnTo>
                  <a:pt x="553842" y="64770"/>
                </a:lnTo>
                <a:lnTo>
                  <a:pt x="552291" y="63500"/>
                </a:lnTo>
                <a:lnTo>
                  <a:pt x="576478" y="63500"/>
                </a:lnTo>
                <a:lnTo>
                  <a:pt x="567830" y="67310"/>
                </a:lnTo>
                <a:lnTo>
                  <a:pt x="566385" y="77470"/>
                </a:lnTo>
                <a:lnTo>
                  <a:pt x="558223" y="80010"/>
                </a:lnTo>
                <a:close/>
              </a:path>
              <a:path w="879475" h="1162050">
                <a:moveTo>
                  <a:pt x="243904" y="113029"/>
                </a:moveTo>
                <a:lnTo>
                  <a:pt x="181871" y="113029"/>
                </a:lnTo>
                <a:lnTo>
                  <a:pt x="186253" y="109220"/>
                </a:lnTo>
                <a:lnTo>
                  <a:pt x="189304" y="96520"/>
                </a:lnTo>
                <a:lnTo>
                  <a:pt x="194891" y="90170"/>
                </a:lnTo>
                <a:lnTo>
                  <a:pt x="201742" y="86360"/>
                </a:lnTo>
                <a:lnTo>
                  <a:pt x="207828" y="82550"/>
                </a:lnTo>
                <a:lnTo>
                  <a:pt x="213610" y="78739"/>
                </a:lnTo>
                <a:lnTo>
                  <a:pt x="218866" y="74929"/>
                </a:lnTo>
                <a:lnTo>
                  <a:pt x="223375" y="68579"/>
                </a:lnTo>
                <a:lnTo>
                  <a:pt x="224237" y="67310"/>
                </a:lnTo>
                <a:lnTo>
                  <a:pt x="226609" y="66039"/>
                </a:lnTo>
                <a:lnTo>
                  <a:pt x="232435" y="67310"/>
                </a:lnTo>
                <a:lnTo>
                  <a:pt x="339822" y="67310"/>
                </a:lnTo>
                <a:lnTo>
                  <a:pt x="331692" y="71120"/>
                </a:lnTo>
                <a:lnTo>
                  <a:pt x="323615" y="71120"/>
                </a:lnTo>
                <a:lnTo>
                  <a:pt x="315292" y="76200"/>
                </a:lnTo>
                <a:lnTo>
                  <a:pt x="310900" y="78739"/>
                </a:lnTo>
                <a:lnTo>
                  <a:pt x="304996" y="80010"/>
                </a:lnTo>
                <a:lnTo>
                  <a:pt x="303026" y="81279"/>
                </a:lnTo>
                <a:lnTo>
                  <a:pt x="292214" y="81279"/>
                </a:lnTo>
                <a:lnTo>
                  <a:pt x="284494" y="85089"/>
                </a:lnTo>
                <a:lnTo>
                  <a:pt x="274024" y="91439"/>
                </a:lnTo>
                <a:lnTo>
                  <a:pt x="200518" y="91439"/>
                </a:lnTo>
                <a:lnTo>
                  <a:pt x="200545" y="92710"/>
                </a:lnTo>
                <a:lnTo>
                  <a:pt x="271930" y="92710"/>
                </a:lnTo>
                <a:lnTo>
                  <a:pt x="267175" y="99060"/>
                </a:lnTo>
                <a:lnTo>
                  <a:pt x="256450" y="100329"/>
                </a:lnTo>
                <a:lnTo>
                  <a:pt x="253886" y="104139"/>
                </a:lnTo>
                <a:lnTo>
                  <a:pt x="246806" y="110489"/>
                </a:lnTo>
                <a:lnTo>
                  <a:pt x="243904" y="113029"/>
                </a:lnTo>
                <a:close/>
              </a:path>
              <a:path w="879475" h="1162050">
                <a:moveTo>
                  <a:pt x="537633" y="73660"/>
                </a:moveTo>
                <a:lnTo>
                  <a:pt x="534716" y="68579"/>
                </a:lnTo>
                <a:lnTo>
                  <a:pt x="541174" y="68579"/>
                </a:lnTo>
                <a:lnTo>
                  <a:pt x="539663" y="72389"/>
                </a:lnTo>
                <a:lnTo>
                  <a:pt x="537633" y="73660"/>
                </a:lnTo>
                <a:close/>
              </a:path>
              <a:path w="879475" h="1162050">
                <a:moveTo>
                  <a:pt x="328982" y="72389"/>
                </a:moveTo>
                <a:lnTo>
                  <a:pt x="323615" y="71120"/>
                </a:lnTo>
                <a:lnTo>
                  <a:pt x="331692" y="71120"/>
                </a:lnTo>
                <a:lnTo>
                  <a:pt x="328982" y="72389"/>
                </a:lnTo>
                <a:close/>
              </a:path>
              <a:path w="879475" h="1162050">
                <a:moveTo>
                  <a:pt x="678818" y="73660"/>
                </a:moveTo>
                <a:lnTo>
                  <a:pt x="673867" y="73660"/>
                </a:lnTo>
                <a:lnTo>
                  <a:pt x="674470" y="72389"/>
                </a:lnTo>
                <a:lnTo>
                  <a:pt x="674738" y="71120"/>
                </a:lnTo>
                <a:lnTo>
                  <a:pt x="678818" y="73660"/>
                </a:lnTo>
                <a:close/>
              </a:path>
              <a:path w="879475" h="1162050">
                <a:moveTo>
                  <a:pt x="688530" y="82550"/>
                </a:moveTo>
                <a:lnTo>
                  <a:pt x="680373" y="82550"/>
                </a:lnTo>
                <a:lnTo>
                  <a:pt x="680336" y="81279"/>
                </a:lnTo>
                <a:lnTo>
                  <a:pt x="687387" y="81279"/>
                </a:lnTo>
                <a:lnTo>
                  <a:pt x="688530" y="82550"/>
                </a:lnTo>
                <a:close/>
              </a:path>
              <a:path w="879475" h="1162050">
                <a:moveTo>
                  <a:pt x="695605" y="99060"/>
                </a:moveTo>
                <a:lnTo>
                  <a:pt x="626488" y="99060"/>
                </a:lnTo>
                <a:lnTo>
                  <a:pt x="630211" y="91439"/>
                </a:lnTo>
                <a:lnTo>
                  <a:pt x="623782" y="83820"/>
                </a:lnTo>
                <a:lnTo>
                  <a:pt x="689207" y="83820"/>
                </a:lnTo>
                <a:lnTo>
                  <a:pt x="692590" y="90170"/>
                </a:lnTo>
                <a:lnTo>
                  <a:pt x="695605" y="99060"/>
                </a:lnTo>
                <a:close/>
              </a:path>
              <a:path w="879475" h="1162050">
                <a:moveTo>
                  <a:pt x="271930" y="92710"/>
                </a:moveTo>
                <a:lnTo>
                  <a:pt x="201694" y="92710"/>
                </a:lnTo>
                <a:lnTo>
                  <a:pt x="201474" y="91439"/>
                </a:lnTo>
                <a:lnTo>
                  <a:pt x="274024" y="91439"/>
                </a:lnTo>
                <a:lnTo>
                  <a:pt x="271930" y="92710"/>
                </a:lnTo>
                <a:close/>
              </a:path>
              <a:path w="879475" h="1162050">
                <a:moveTo>
                  <a:pt x="706685" y="99060"/>
                </a:moveTo>
                <a:lnTo>
                  <a:pt x="695605" y="99060"/>
                </a:lnTo>
                <a:lnTo>
                  <a:pt x="702092" y="91439"/>
                </a:lnTo>
                <a:lnTo>
                  <a:pt x="705163" y="95250"/>
                </a:lnTo>
                <a:lnTo>
                  <a:pt x="706685" y="99060"/>
                </a:lnTo>
                <a:close/>
              </a:path>
              <a:path w="879475" h="1162050">
                <a:moveTo>
                  <a:pt x="599020" y="97789"/>
                </a:moveTo>
                <a:lnTo>
                  <a:pt x="597106" y="97789"/>
                </a:lnTo>
                <a:lnTo>
                  <a:pt x="596236" y="96520"/>
                </a:lnTo>
                <a:lnTo>
                  <a:pt x="595862" y="95250"/>
                </a:lnTo>
                <a:lnTo>
                  <a:pt x="596762" y="93979"/>
                </a:lnTo>
                <a:lnTo>
                  <a:pt x="599364" y="93979"/>
                </a:lnTo>
                <a:lnTo>
                  <a:pt x="599355" y="95250"/>
                </a:lnTo>
                <a:lnTo>
                  <a:pt x="599537" y="96520"/>
                </a:lnTo>
                <a:lnTo>
                  <a:pt x="599020" y="97789"/>
                </a:lnTo>
                <a:close/>
              </a:path>
              <a:path w="879475" h="1162050">
                <a:moveTo>
                  <a:pt x="623197" y="113029"/>
                </a:moveTo>
                <a:lnTo>
                  <a:pt x="620901" y="109220"/>
                </a:lnTo>
                <a:lnTo>
                  <a:pt x="617227" y="105410"/>
                </a:lnTo>
                <a:lnTo>
                  <a:pt x="618940" y="95250"/>
                </a:lnTo>
                <a:lnTo>
                  <a:pt x="626970" y="95250"/>
                </a:lnTo>
                <a:lnTo>
                  <a:pt x="626488" y="99060"/>
                </a:lnTo>
                <a:lnTo>
                  <a:pt x="706685" y="99060"/>
                </a:lnTo>
                <a:lnTo>
                  <a:pt x="707192" y="100329"/>
                </a:lnTo>
                <a:lnTo>
                  <a:pt x="714788" y="102870"/>
                </a:lnTo>
                <a:lnTo>
                  <a:pt x="716463" y="106679"/>
                </a:lnTo>
                <a:lnTo>
                  <a:pt x="720126" y="110489"/>
                </a:lnTo>
                <a:lnTo>
                  <a:pt x="726400" y="110489"/>
                </a:lnTo>
                <a:lnTo>
                  <a:pt x="726271" y="111760"/>
                </a:lnTo>
                <a:lnTo>
                  <a:pt x="630392" y="111760"/>
                </a:lnTo>
                <a:lnTo>
                  <a:pt x="623197" y="113029"/>
                </a:lnTo>
                <a:close/>
              </a:path>
              <a:path w="879475" h="1162050">
                <a:moveTo>
                  <a:pt x="726400" y="110489"/>
                </a:moveTo>
                <a:lnTo>
                  <a:pt x="720126" y="110489"/>
                </a:lnTo>
                <a:lnTo>
                  <a:pt x="723371" y="109220"/>
                </a:lnTo>
                <a:lnTo>
                  <a:pt x="726529" y="109220"/>
                </a:lnTo>
                <a:lnTo>
                  <a:pt x="726400" y="110489"/>
                </a:lnTo>
                <a:close/>
              </a:path>
              <a:path w="879475" h="1162050">
                <a:moveTo>
                  <a:pt x="191090" y="152400"/>
                </a:moveTo>
                <a:lnTo>
                  <a:pt x="133763" y="152400"/>
                </a:lnTo>
                <a:lnTo>
                  <a:pt x="135658" y="149860"/>
                </a:lnTo>
                <a:lnTo>
                  <a:pt x="137112" y="142239"/>
                </a:lnTo>
                <a:lnTo>
                  <a:pt x="145513" y="140970"/>
                </a:lnTo>
                <a:lnTo>
                  <a:pt x="146318" y="130810"/>
                </a:lnTo>
                <a:lnTo>
                  <a:pt x="149818" y="128270"/>
                </a:lnTo>
                <a:lnTo>
                  <a:pt x="153951" y="123189"/>
                </a:lnTo>
                <a:lnTo>
                  <a:pt x="156745" y="121920"/>
                </a:lnTo>
                <a:lnTo>
                  <a:pt x="158171" y="119379"/>
                </a:lnTo>
                <a:lnTo>
                  <a:pt x="162243" y="114300"/>
                </a:lnTo>
                <a:lnTo>
                  <a:pt x="166975" y="111760"/>
                </a:lnTo>
                <a:lnTo>
                  <a:pt x="172548" y="110489"/>
                </a:lnTo>
                <a:lnTo>
                  <a:pt x="179144" y="111760"/>
                </a:lnTo>
                <a:lnTo>
                  <a:pt x="181871" y="113029"/>
                </a:lnTo>
                <a:lnTo>
                  <a:pt x="243904" y="113029"/>
                </a:lnTo>
                <a:lnTo>
                  <a:pt x="242453" y="114300"/>
                </a:lnTo>
                <a:lnTo>
                  <a:pt x="233402" y="116839"/>
                </a:lnTo>
                <a:lnTo>
                  <a:pt x="228751" y="119379"/>
                </a:lnTo>
                <a:lnTo>
                  <a:pt x="227068" y="120650"/>
                </a:lnTo>
                <a:lnTo>
                  <a:pt x="166504" y="120650"/>
                </a:lnTo>
                <a:lnTo>
                  <a:pt x="166658" y="121920"/>
                </a:lnTo>
                <a:lnTo>
                  <a:pt x="217031" y="121920"/>
                </a:lnTo>
                <a:lnTo>
                  <a:pt x="216075" y="125729"/>
                </a:lnTo>
                <a:lnTo>
                  <a:pt x="197428" y="125729"/>
                </a:lnTo>
                <a:lnTo>
                  <a:pt x="196460" y="128270"/>
                </a:lnTo>
                <a:lnTo>
                  <a:pt x="197293" y="129539"/>
                </a:lnTo>
                <a:lnTo>
                  <a:pt x="197809" y="132079"/>
                </a:lnTo>
                <a:lnTo>
                  <a:pt x="211100" y="132079"/>
                </a:lnTo>
                <a:lnTo>
                  <a:pt x="210066" y="134620"/>
                </a:lnTo>
                <a:lnTo>
                  <a:pt x="209999" y="138429"/>
                </a:lnTo>
                <a:lnTo>
                  <a:pt x="208774" y="140970"/>
                </a:lnTo>
                <a:lnTo>
                  <a:pt x="152403" y="140970"/>
                </a:lnTo>
                <a:lnTo>
                  <a:pt x="152279" y="142239"/>
                </a:lnTo>
                <a:lnTo>
                  <a:pt x="199973" y="142239"/>
                </a:lnTo>
                <a:lnTo>
                  <a:pt x="191090" y="152400"/>
                </a:lnTo>
                <a:close/>
              </a:path>
              <a:path w="879475" h="1162050">
                <a:moveTo>
                  <a:pt x="663142" y="142239"/>
                </a:moveTo>
                <a:lnTo>
                  <a:pt x="661486" y="134620"/>
                </a:lnTo>
                <a:lnTo>
                  <a:pt x="653105" y="130810"/>
                </a:lnTo>
                <a:lnTo>
                  <a:pt x="650168" y="127000"/>
                </a:lnTo>
                <a:lnTo>
                  <a:pt x="638832" y="116839"/>
                </a:lnTo>
                <a:lnTo>
                  <a:pt x="634649" y="114300"/>
                </a:lnTo>
                <a:lnTo>
                  <a:pt x="632888" y="113029"/>
                </a:lnTo>
                <a:lnTo>
                  <a:pt x="630392" y="111760"/>
                </a:lnTo>
                <a:lnTo>
                  <a:pt x="704819" y="111760"/>
                </a:lnTo>
                <a:lnTo>
                  <a:pt x="703958" y="113029"/>
                </a:lnTo>
                <a:lnTo>
                  <a:pt x="726142" y="113029"/>
                </a:lnTo>
                <a:lnTo>
                  <a:pt x="725369" y="120650"/>
                </a:lnTo>
                <a:lnTo>
                  <a:pt x="729188" y="123189"/>
                </a:lnTo>
                <a:lnTo>
                  <a:pt x="738042" y="123189"/>
                </a:lnTo>
                <a:lnTo>
                  <a:pt x="741309" y="124460"/>
                </a:lnTo>
                <a:lnTo>
                  <a:pt x="676938" y="124460"/>
                </a:lnTo>
                <a:lnTo>
                  <a:pt x="677867" y="125729"/>
                </a:lnTo>
                <a:lnTo>
                  <a:pt x="678718" y="127000"/>
                </a:lnTo>
                <a:lnTo>
                  <a:pt x="679626" y="127000"/>
                </a:lnTo>
                <a:lnTo>
                  <a:pt x="679722" y="128270"/>
                </a:lnTo>
                <a:lnTo>
                  <a:pt x="738860" y="128270"/>
                </a:lnTo>
                <a:lnTo>
                  <a:pt x="739768" y="130810"/>
                </a:lnTo>
                <a:lnTo>
                  <a:pt x="745059" y="132079"/>
                </a:lnTo>
                <a:lnTo>
                  <a:pt x="731426" y="132079"/>
                </a:lnTo>
                <a:lnTo>
                  <a:pt x="730259" y="133350"/>
                </a:lnTo>
                <a:lnTo>
                  <a:pt x="698713" y="133350"/>
                </a:lnTo>
                <a:lnTo>
                  <a:pt x="695481" y="134620"/>
                </a:lnTo>
                <a:lnTo>
                  <a:pt x="695731" y="135889"/>
                </a:lnTo>
                <a:lnTo>
                  <a:pt x="696242" y="137160"/>
                </a:lnTo>
                <a:lnTo>
                  <a:pt x="678833" y="137160"/>
                </a:lnTo>
                <a:lnTo>
                  <a:pt x="677915" y="138429"/>
                </a:lnTo>
                <a:lnTo>
                  <a:pt x="678259" y="139700"/>
                </a:lnTo>
                <a:lnTo>
                  <a:pt x="669878" y="139700"/>
                </a:lnTo>
                <a:lnTo>
                  <a:pt x="663142" y="142239"/>
                </a:lnTo>
                <a:close/>
              </a:path>
              <a:path w="879475" h="1162050">
                <a:moveTo>
                  <a:pt x="726142" y="113029"/>
                </a:moveTo>
                <a:lnTo>
                  <a:pt x="704828" y="113029"/>
                </a:lnTo>
                <a:lnTo>
                  <a:pt x="704819" y="111760"/>
                </a:lnTo>
                <a:lnTo>
                  <a:pt x="726271" y="111760"/>
                </a:lnTo>
                <a:lnTo>
                  <a:pt x="726142" y="113029"/>
                </a:lnTo>
                <a:close/>
              </a:path>
              <a:path w="879475" h="1162050">
                <a:moveTo>
                  <a:pt x="738042" y="123189"/>
                </a:moveTo>
                <a:lnTo>
                  <a:pt x="729188" y="123189"/>
                </a:lnTo>
                <a:lnTo>
                  <a:pt x="729389" y="118110"/>
                </a:lnTo>
                <a:lnTo>
                  <a:pt x="731933" y="116839"/>
                </a:lnTo>
                <a:lnTo>
                  <a:pt x="733504" y="119379"/>
                </a:lnTo>
                <a:lnTo>
                  <a:pt x="734775" y="121920"/>
                </a:lnTo>
                <a:lnTo>
                  <a:pt x="738042" y="123189"/>
                </a:lnTo>
                <a:close/>
              </a:path>
              <a:path w="879475" h="1162050">
                <a:moveTo>
                  <a:pt x="223701" y="123189"/>
                </a:moveTo>
                <a:lnTo>
                  <a:pt x="223116" y="123189"/>
                </a:lnTo>
                <a:lnTo>
                  <a:pt x="217031" y="121920"/>
                </a:lnTo>
                <a:lnTo>
                  <a:pt x="166658" y="121920"/>
                </a:lnTo>
                <a:lnTo>
                  <a:pt x="167194" y="120650"/>
                </a:lnTo>
                <a:lnTo>
                  <a:pt x="227068" y="120650"/>
                </a:lnTo>
                <a:lnTo>
                  <a:pt x="223701" y="123189"/>
                </a:lnTo>
                <a:close/>
              </a:path>
              <a:path w="879475" h="1162050">
                <a:moveTo>
                  <a:pt x="738860" y="128270"/>
                </a:moveTo>
                <a:lnTo>
                  <a:pt x="679722" y="128270"/>
                </a:lnTo>
                <a:lnTo>
                  <a:pt x="680573" y="127000"/>
                </a:lnTo>
                <a:lnTo>
                  <a:pt x="680096" y="125729"/>
                </a:lnTo>
                <a:lnTo>
                  <a:pt x="679569" y="124460"/>
                </a:lnTo>
                <a:lnTo>
                  <a:pt x="741309" y="124460"/>
                </a:lnTo>
                <a:lnTo>
                  <a:pt x="738860" y="128270"/>
                </a:lnTo>
                <a:close/>
              </a:path>
              <a:path w="879475" h="1162050">
                <a:moveTo>
                  <a:pt x="211100" y="132079"/>
                </a:moveTo>
                <a:lnTo>
                  <a:pt x="197809" y="132079"/>
                </a:lnTo>
                <a:lnTo>
                  <a:pt x="199274" y="130810"/>
                </a:lnTo>
                <a:lnTo>
                  <a:pt x="200545" y="129539"/>
                </a:lnTo>
                <a:lnTo>
                  <a:pt x="201102" y="128270"/>
                </a:lnTo>
                <a:lnTo>
                  <a:pt x="200442" y="127000"/>
                </a:lnTo>
                <a:lnTo>
                  <a:pt x="200173" y="125729"/>
                </a:lnTo>
                <a:lnTo>
                  <a:pt x="216075" y="125729"/>
                </a:lnTo>
                <a:lnTo>
                  <a:pt x="214799" y="130810"/>
                </a:lnTo>
                <a:lnTo>
                  <a:pt x="211618" y="130810"/>
                </a:lnTo>
                <a:lnTo>
                  <a:pt x="211100" y="132079"/>
                </a:lnTo>
                <a:close/>
              </a:path>
              <a:path w="879475" h="1162050">
                <a:moveTo>
                  <a:pt x="214195" y="133217"/>
                </a:moveTo>
                <a:lnTo>
                  <a:pt x="213166" y="132079"/>
                </a:lnTo>
                <a:lnTo>
                  <a:pt x="211618" y="130810"/>
                </a:lnTo>
                <a:lnTo>
                  <a:pt x="214799" y="130810"/>
                </a:lnTo>
                <a:lnTo>
                  <a:pt x="214195" y="133217"/>
                </a:lnTo>
                <a:close/>
              </a:path>
              <a:path w="879475" h="1162050">
                <a:moveTo>
                  <a:pt x="746055" y="139700"/>
                </a:moveTo>
                <a:lnTo>
                  <a:pt x="734190" y="139700"/>
                </a:lnTo>
                <a:lnTo>
                  <a:pt x="732832" y="134620"/>
                </a:lnTo>
                <a:lnTo>
                  <a:pt x="732221" y="134620"/>
                </a:lnTo>
                <a:lnTo>
                  <a:pt x="731426" y="132079"/>
                </a:lnTo>
                <a:lnTo>
                  <a:pt x="745059" y="132079"/>
                </a:lnTo>
                <a:lnTo>
                  <a:pt x="745281" y="134620"/>
                </a:lnTo>
                <a:lnTo>
                  <a:pt x="745825" y="137160"/>
                </a:lnTo>
                <a:lnTo>
                  <a:pt x="746055" y="139700"/>
                </a:lnTo>
                <a:close/>
              </a:path>
              <a:path w="879475" h="1162050">
                <a:moveTo>
                  <a:pt x="214315" y="133350"/>
                </a:moveTo>
                <a:lnTo>
                  <a:pt x="214162" y="133350"/>
                </a:lnTo>
                <a:lnTo>
                  <a:pt x="214195" y="133217"/>
                </a:lnTo>
                <a:lnTo>
                  <a:pt x="214315" y="133350"/>
                </a:lnTo>
                <a:close/>
              </a:path>
              <a:path w="879475" h="1162050">
                <a:moveTo>
                  <a:pt x="760426" y="143510"/>
                </a:moveTo>
                <a:lnTo>
                  <a:pt x="701307" y="143510"/>
                </a:lnTo>
                <a:lnTo>
                  <a:pt x="701251" y="138429"/>
                </a:lnTo>
                <a:lnTo>
                  <a:pt x="701366" y="137160"/>
                </a:lnTo>
                <a:lnTo>
                  <a:pt x="700589" y="134620"/>
                </a:lnTo>
                <a:lnTo>
                  <a:pt x="698713" y="133350"/>
                </a:lnTo>
                <a:lnTo>
                  <a:pt x="729628" y="133350"/>
                </a:lnTo>
                <a:lnTo>
                  <a:pt x="728949" y="134620"/>
                </a:lnTo>
                <a:lnTo>
                  <a:pt x="728030" y="137160"/>
                </a:lnTo>
                <a:lnTo>
                  <a:pt x="728279" y="138429"/>
                </a:lnTo>
                <a:lnTo>
                  <a:pt x="730479" y="139700"/>
                </a:lnTo>
                <a:lnTo>
                  <a:pt x="746055" y="139700"/>
                </a:lnTo>
                <a:lnTo>
                  <a:pt x="746284" y="142239"/>
                </a:lnTo>
                <a:lnTo>
                  <a:pt x="757302" y="142239"/>
                </a:lnTo>
                <a:lnTo>
                  <a:pt x="760426" y="143510"/>
                </a:lnTo>
                <a:close/>
              </a:path>
              <a:path w="879475" h="1162050">
                <a:moveTo>
                  <a:pt x="757302" y="142239"/>
                </a:moveTo>
                <a:lnTo>
                  <a:pt x="746284" y="142239"/>
                </a:lnTo>
                <a:lnTo>
                  <a:pt x="748743" y="137160"/>
                </a:lnTo>
                <a:lnTo>
                  <a:pt x="750600" y="135889"/>
                </a:lnTo>
                <a:lnTo>
                  <a:pt x="751701" y="133350"/>
                </a:lnTo>
                <a:lnTo>
                  <a:pt x="752887" y="133350"/>
                </a:lnTo>
                <a:lnTo>
                  <a:pt x="755422" y="134620"/>
                </a:lnTo>
                <a:lnTo>
                  <a:pt x="754093" y="134620"/>
                </a:lnTo>
                <a:lnTo>
                  <a:pt x="753653" y="135889"/>
                </a:lnTo>
                <a:lnTo>
                  <a:pt x="753643" y="138429"/>
                </a:lnTo>
                <a:lnTo>
                  <a:pt x="754178" y="140970"/>
                </a:lnTo>
                <a:lnTo>
                  <a:pt x="757302" y="142239"/>
                </a:lnTo>
                <a:close/>
              </a:path>
              <a:path w="879475" h="1162050">
                <a:moveTo>
                  <a:pt x="682621" y="147320"/>
                </a:moveTo>
                <a:lnTo>
                  <a:pt x="681284" y="147320"/>
                </a:lnTo>
                <a:lnTo>
                  <a:pt x="677254" y="144779"/>
                </a:lnTo>
                <a:lnTo>
                  <a:pt x="669878" y="139700"/>
                </a:lnTo>
                <a:lnTo>
                  <a:pt x="680422" y="139700"/>
                </a:lnTo>
                <a:lnTo>
                  <a:pt x="679963" y="138429"/>
                </a:lnTo>
                <a:lnTo>
                  <a:pt x="679569" y="138429"/>
                </a:lnTo>
                <a:lnTo>
                  <a:pt x="678833" y="137160"/>
                </a:lnTo>
                <a:lnTo>
                  <a:pt x="696242" y="137160"/>
                </a:lnTo>
                <a:lnTo>
                  <a:pt x="696754" y="138429"/>
                </a:lnTo>
                <a:lnTo>
                  <a:pt x="697605" y="139700"/>
                </a:lnTo>
                <a:lnTo>
                  <a:pt x="698820" y="140970"/>
                </a:lnTo>
                <a:lnTo>
                  <a:pt x="701307" y="143510"/>
                </a:lnTo>
                <a:lnTo>
                  <a:pt x="763421" y="143510"/>
                </a:lnTo>
                <a:lnTo>
                  <a:pt x="765306" y="144779"/>
                </a:lnTo>
                <a:lnTo>
                  <a:pt x="686678" y="144779"/>
                </a:lnTo>
                <a:lnTo>
                  <a:pt x="682621" y="147320"/>
                </a:lnTo>
                <a:close/>
              </a:path>
              <a:path w="879475" h="1162050">
                <a:moveTo>
                  <a:pt x="208162" y="142239"/>
                </a:moveTo>
                <a:lnTo>
                  <a:pt x="153559" y="142239"/>
                </a:lnTo>
                <a:lnTo>
                  <a:pt x="153627" y="140970"/>
                </a:lnTo>
                <a:lnTo>
                  <a:pt x="208774" y="140970"/>
                </a:lnTo>
                <a:lnTo>
                  <a:pt x="208162" y="142239"/>
                </a:lnTo>
                <a:close/>
              </a:path>
              <a:path w="879475" h="1162050">
                <a:moveTo>
                  <a:pt x="700916" y="163829"/>
                </a:moveTo>
                <a:lnTo>
                  <a:pt x="698303" y="161289"/>
                </a:lnTo>
                <a:lnTo>
                  <a:pt x="695587" y="157479"/>
                </a:lnTo>
                <a:lnTo>
                  <a:pt x="690850" y="151129"/>
                </a:lnTo>
                <a:lnTo>
                  <a:pt x="688841" y="148589"/>
                </a:lnTo>
                <a:lnTo>
                  <a:pt x="686678" y="144779"/>
                </a:lnTo>
                <a:lnTo>
                  <a:pt x="765306" y="144779"/>
                </a:lnTo>
                <a:lnTo>
                  <a:pt x="768970" y="154939"/>
                </a:lnTo>
                <a:lnTo>
                  <a:pt x="777935" y="154939"/>
                </a:lnTo>
                <a:lnTo>
                  <a:pt x="778144" y="161289"/>
                </a:lnTo>
                <a:lnTo>
                  <a:pt x="705163" y="161289"/>
                </a:lnTo>
                <a:lnTo>
                  <a:pt x="700916" y="163829"/>
                </a:lnTo>
                <a:close/>
              </a:path>
              <a:path w="879475" h="1162050">
                <a:moveTo>
                  <a:pt x="156958" y="189229"/>
                </a:moveTo>
                <a:lnTo>
                  <a:pt x="104306" y="189229"/>
                </a:lnTo>
                <a:lnTo>
                  <a:pt x="104440" y="179070"/>
                </a:lnTo>
                <a:lnTo>
                  <a:pt x="109395" y="175217"/>
                </a:lnTo>
                <a:lnTo>
                  <a:pt x="113568" y="171450"/>
                </a:lnTo>
                <a:lnTo>
                  <a:pt x="120628" y="158750"/>
                </a:lnTo>
                <a:lnTo>
                  <a:pt x="122598" y="151129"/>
                </a:lnTo>
                <a:lnTo>
                  <a:pt x="132884" y="152400"/>
                </a:lnTo>
                <a:lnTo>
                  <a:pt x="191090" y="152400"/>
                </a:lnTo>
                <a:lnTo>
                  <a:pt x="189979" y="153670"/>
                </a:lnTo>
                <a:lnTo>
                  <a:pt x="184941" y="160020"/>
                </a:lnTo>
                <a:lnTo>
                  <a:pt x="179985" y="165100"/>
                </a:lnTo>
                <a:lnTo>
                  <a:pt x="175719" y="170179"/>
                </a:lnTo>
                <a:lnTo>
                  <a:pt x="168572" y="171450"/>
                </a:lnTo>
                <a:lnTo>
                  <a:pt x="161759" y="182879"/>
                </a:lnTo>
                <a:lnTo>
                  <a:pt x="160835" y="184150"/>
                </a:lnTo>
                <a:lnTo>
                  <a:pt x="150527" y="184150"/>
                </a:lnTo>
                <a:lnTo>
                  <a:pt x="150804" y="185420"/>
                </a:lnTo>
                <a:lnTo>
                  <a:pt x="159912" y="185420"/>
                </a:lnTo>
                <a:lnTo>
                  <a:pt x="158066" y="187960"/>
                </a:lnTo>
                <a:lnTo>
                  <a:pt x="156958" y="189229"/>
                </a:lnTo>
                <a:close/>
              </a:path>
              <a:path w="879475" h="1162050">
                <a:moveTo>
                  <a:pt x="769238" y="154939"/>
                </a:moveTo>
                <a:lnTo>
                  <a:pt x="768970" y="154939"/>
                </a:lnTo>
                <a:lnTo>
                  <a:pt x="769353" y="153670"/>
                </a:lnTo>
                <a:lnTo>
                  <a:pt x="769238" y="154939"/>
                </a:lnTo>
                <a:close/>
              </a:path>
              <a:path w="879475" h="1162050">
                <a:moveTo>
                  <a:pt x="710961" y="173989"/>
                </a:moveTo>
                <a:lnTo>
                  <a:pt x="709889" y="167639"/>
                </a:lnTo>
                <a:lnTo>
                  <a:pt x="709172" y="166370"/>
                </a:lnTo>
                <a:lnTo>
                  <a:pt x="706876" y="161289"/>
                </a:lnTo>
                <a:lnTo>
                  <a:pt x="778144" y="161289"/>
                </a:lnTo>
                <a:lnTo>
                  <a:pt x="781570" y="162560"/>
                </a:lnTo>
                <a:lnTo>
                  <a:pt x="785910" y="162560"/>
                </a:lnTo>
                <a:lnTo>
                  <a:pt x="787133" y="166370"/>
                </a:lnTo>
                <a:lnTo>
                  <a:pt x="713392" y="166370"/>
                </a:lnTo>
                <a:lnTo>
                  <a:pt x="712330" y="167639"/>
                </a:lnTo>
                <a:lnTo>
                  <a:pt x="711869" y="168910"/>
                </a:lnTo>
                <a:lnTo>
                  <a:pt x="712378" y="168910"/>
                </a:lnTo>
                <a:lnTo>
                  <a:pt x="712559" y="170179"/>
                </a:lnTo>
                <a:lnTo>
                  <a:pt x="792309" y="170179"/>
                </a:lnTo>
                <a:lnTo>
                  <a:pt x="797159" y="172720"/>
                </a:lnTo>
                <a:lnTo>
                  <a:pt x="718346" y="172720"/>
                </a:lnTo>
                <a:lnTo>
                  <a:pt x="710961" y="173989"/>
                </a:lnTo>
                <a:close/>
              </a:path>
              <a:path w="879475" h="1162050">
                <a:moveTo>
                  <a:pt x="785910" y="162560"/>
                </a:moveTo>
                <a:lnTo>
                  <a:pt x="781570" y="162560"/>
                </a:lnTo>
                <a:lnTo>
                  <a:pt x="785502" y="161289"/>
                </a:lnTo>
                <a:lnTo>
                  <a:pt x="785910" y="162560"/>
                </a:lnTo>
                <a:close/>
              </a:path>
              <a:path w="879475" h="1162050">
                <a:moveTo>
                  <a:pt x="792309" y="170179"/>
                </a:moveTo>
                <a:lnTo>
                  <a:pt x="712559" y="170179"/>
                </a:lnTo>
                <a:lnTo>
                  <a:pt x="715477" y="168910"/>
                </a:lnTo>
                <a:lnTo>
                  <a:pt x="714080" y="166370"/>
                </a:lnTo>
                <a:lnTo>
                  <a:pt x="787133" y="166370"/>
                </a:lnTo>
                <a:lnTo>
                  <a:pt x="787541" y="167639"/>
                </a:lnTo>
                <a:lnTo>
                  <a:pt x="788727" y="168910"/>
                </a:lnTo>
                <a:lnTo>
                  <a:pt x="789885" y="168910"/>
                </a:lnTo>
                <a:lnTo>
                  <a:pt x="792309" y="170179"/>
                </a:lnTo>
                <a:close/>
              </a:path>
              <a:path w="879475" h="1162050">
                <a:moveTo>
                  <a:pt x="719199" y="177800"/>
                </a:moveTo>
                <a:lnTo>
                  <a:pt x="717660" y="177800"/>
                </a:lnTo>
                <a:lnTo>
                  <a:pt x="718346" y="172720"/>
                </a:lnTo>
                <a:lnTo>
                  <a:pt x="797159" y="172720"/>
                </a:lnTo>
                <a:lnTo>
                  <a:pt x="798091" y="173989"/>
                </a:lnTo>
                <a:lnTo>
                  <a:pt x="724069" y="173989"/>
                </a:lnTo>
                <a:lnTo>
                  <a:pt x="722011" y="175260"/>
                </a:lnTo>
                <a:lnTo>
                  <a:pt x="720979" y="176529"/>
                </a:lnTo>
                <a:lnTo>
                  <a:pt x="719199" y="177800"/>
                </a:lnTo>
                <a:close/>
              </a:path>
              <a:path w="879475" h="1162050">
                <a:moveTo>
                  <a:pt x="832829" y="246379"/>
                </a:moveTo>
                <a:lnTo>
                  <a:pt x="805250" y="246379"/>
                </a:lnTo>
                <a:lnTo>
                  <a:pt x="805825" y="245110"/>
                </a:lnTo>
                <a:lnTo>
                  <a:pt x="769850" y="245110"/>
                </a:lnTo>
                <a:lnTo>
                  <a:pt x="767534" y="237489"/>
                </a:lnTo>
                <a:lnTo>
                  <a:pt x="765669" y="233679"/>
                </a:lnTo>
                <a:lnTo>
                  <a:pt x="764626" y="231139"/>
                </a:lnTo>
                <a:lnTo>
                  <a:pt x="755660" y="227329"/>
                </a:lnTo>
                <a:lnTo>
                  <a:pt x="749681" y="213360"/>
                </a:lnTo>
                <a:lnTo>
                  <a:pt x="753586" y="205739"/>
                </a:lnTo>
                <a:lnTo>
                  <a:pt x="747538" y="200660"/>
                </a:lnTo>
                <a:lnTo>
                  <a:pt x="739933" y="196850"/>
                </a:lnTo>
                <a:lnTo>
                  <a:pt x="733704" y="187960"/>
                </a:lnTo>
                <a:lnTo>
                  <a:pt x="729263" y="187960"/>
                </a:lnTo>
                <a:lnTo>
                  <a:pt x="725830" y="186689"/>
                </a:lnTo>
                <a:lnTo>
                  <a:pt x="724069" y="173989"/>
                </a:lnTo>
                <a:lnTo>
                  <a:pt x="734440" y="173989"/>
                </a:lnTo>
                <a:lnTo>
                  <a:pt x="735800" y="175260"/>
                </a:lnTo>
                <a:lnTo>
                  <a:pt x="736057" y="175260"/>
                </a:lnTo>
                <a:lnTo>
                  <a:pt x="735926" y="175645"/>
                </a:lnTo>
                <a:lnTo>
                  <a:pt x="733981" y="176529"/>
                </a:lnTo>
                <a:lnTo>
                  <a:pt x="734316" y="177800"/>
                </a:lnTo>
                <a:lnTo>
                  <a:pt x="733330" y="179070"/>
                </a:lnTo>
                <a:lnTo>
                  <a:pt x="733876" y="180339"/>
                </a:lnTo>
                <a:lnTo>
                  <a:pt x="802367" y="180339"/>
                </a:lnTo>
                <a:lnTo>
                  <a:pt x="805110" y="186689"/>
                </a:lnTo>
                <a:lnTo>
                  <a:pt x="808284" y="194310"/>
                </a:lnTo>
                <a:lnTo>
                  <a:pt x="809240" y="195579"/>
                </a:lnTo>
                <a:lnTo>
                  <a:pt x="808600" y="199389"/>
                </a:lnTo>
                <a:lnTo>
                  <a:pt x="808800" y="200660"/>
                </a:lnTo>
                <a:lnTo>
                  <a:pt x="809431" y="207010"/>
                </a:lnTo>
                <a:lnTo>
                  <a:pt x="809766" y="209550"/>
                </a:lnTo>
                <a:lnTo>
                  <a:pt x="806829" y="209550"/>
                </a:lnTo>
                <a:lnTo>
                  <a:pt x="806781" y="212089"/>
                </a:lnTo>
                <a:lnTo>
                  <a:pt x="805873" y="214629"/>
                </a:lnTo>
                <a:lnTo>
                  <a:pt x="805432" y="214629"/>
                </a:lnTo>
                <a:lnTo>
                  <a:pt x="803288" y="217170"/>
                </a:lnTo>
                <a:lnTo>
                  <a:pt x="805318" y="218439"/>
                </a:lnTo>
                <a:lnTo>
                  <a:pt x="815957" y="218439"/>
                </a:lnTo>
                <a:lnTo>
                  <a:pt x="815829" y="220979"/>
                </a:lnTo>
                <a:lnTo>
                  <a:pt x="811240" y="220979"/>
                </a:lnTo>
                <a:lnTo>
                  <a:pt x="810600" y="222250"/>
                </a:lnTo>
                <a:lnTo>
                  <a:pt x="809575" y="222250"/>
                </a:lnTo>
                <a:lnTo>
                  <a:pt x="809240" y="223520"/>
                </a:lnTo>
                <a:lnTo>
                  <a:pt x="809832" y="224789"/>
                </a:lnTo>
                <a:lnTo>
                  <a:pt x="823161" y="224789"/>
                </a:lnTo>
                <a:lnTo>
                  <a:pt x="823104" y="226060"/>
                </a:lnTo>
                <a:lnTo>
                  <a:pt x="764568" y="226060"/>
                </a:lnTo>
                <a:lnTo>
                  <a:pt x="764635" y="231139"/>
                </a:lnTo>
                <a:lnTo>
                  <a:pt x="831552" y="231139"/>
                </a:lnTo>
                <a:lnTo>
                  <a:pt x="831539" y="236220"/>
                </a:lnTo>
                <a:lnTo>
                  <a:pt x="797644" y="236220"/>
                </a:lnTo>
                <a:lnTo>
                  <a:pt x="797128" y="237489"/>
                </a:lnTo>
                <a:lnTo>
                  <a:pt x="796850" y="237489"/>
                </a:lnTo>
                <a:lnTo>
                  <a:pt x="798639" y="238760"/>
                </a:lnTo>
                <a:lnTo>
                  <a:pt x="826003" y="238760"/>
                </a:lnTo>
                <a:lnTo>
                  <a:pt x="827760" y="240366"/>
                </a:lnTo>
                <a:lnTo>
                  <a:pt x="827802" y="241300"/>
                </a:lnTo>
                <a:lnTo>
                  <a:pt x="828780" y="241300"/>
                </a:lnTo>
                <a:lnTo>
                  <a:pt x="831556" y="243839"/>
                </a:lnTo>
                <a:lnTo>
                  <a:pt x="832829" y="246379"/>
                </a:lnTo>
                <a:close/>
              </a:path>
              <a:path w="879475" h="1162050">
                <a:moveTo>
                  <a:pt x="735667" y="174630"/>
                </a:moveTo>
                <a:lnTo>
                  <a:pt x="734460" y="173989"/>
                </a:lnTo>
                <a:lnTo>
                  <a:pt x="735531" y="173989"/>
                </a:lnTo>
                <a:lnTo>
                  <a:pt x="735667" y="174630"/>
                </a:lnTo>
                <a:close/>
              </a:path>
              <a:path w="879475" h="1162050">
                <a:moveTo>
                  <a:pt x="802367" y="180339"/>
                </a:moveTo>
                <a:lnTo>
                  <a:pt x="734488" y="180339"/>
                </a:lnTo>
                <a:lnTo>
                  <a:pt x="734928" y="177800"/>
                </a:lnTo>
                <a:lnTo>
                  <a:pt x="735626" y="176529"/>
                </a:lnTo>
                <a:lnTo>
                  <a:pt x="735926" y="175645"/>
                </a:lnTo>
                <a:lnTo>
                  <a:pt x="736775" y="175260"/>
                </a:lnTo>
                <a:lnTo>
                  <a:pt x="735737" y="174668"/>
                </a:lnTo>
                <a:lnTo>
                  <a:pt x="735559" y="173989"/>
                </a:lnTo>
                <a:lnTo>
                  <a:pt x="798091" y="173989"/>
                </a:lnTo>
                <a:lnTo>
                  <a:pt x="801818" y="179070"/>
                </a:lnTo>
                <a:lnTo>
                  <a:pt x="802367" y="180339"/>
                </a:lnTo>
                <a:close/>
              </a:path>
              <a:path w="879475" h="1162050">
                <a:moveTo>
                  <a:pt x="735791" y="175217"/>
                </a:moveTo>
                <a:lnTo>
                  <a:pt x="734488" y="174015"/>
                </a:lnTo>
                <a:lnTo>
                  <a:pt x="735637" y="174630"/>
                </a:lnTo>
                <a:lnTo>
                  <a:pt x="735791" y="175217"/>
                </a:lnTo>
                <a:close/>
              </a:path>
              <a:path w="879475" h="1162050">
                <a:moveTo>
                  <a:pt x="736813" y="175260"/>
                </a:moveTo>
                <a:lnTo>
                  <a:pt x="735837" y="175260"/>
                </a:lnTo>
                <a:lnTo>
                  <a:pt x="735707" y="174668"/>
                </a:lnTo>
                <a:lnTo>
                  <a:pt x="736813" y="175260"/>
                </a:lnTo>
                <a:close/>
              </a:path>
              <a:path w="879475" h="1162050">
                <a:moveTo>
                  <a:pt x="735837" y="175260"/>
                </a:moveTo>
                <a:close/>
              </a:path>
              <a:path w="879475" h="1162050">
                <a:moveTo>
                  <a:pt x="159912" y="185420"/>
                </a:moveTo>
                <a:lnTo>
                  <a:pt x="151655" y="185420"/>
                </a:lnTo>
                <a:lnTo>
                  <a:pt x="151559" y="184150"/>
                </a:lnTo>
                <a:lnTo>
                  <a:pt x="160835" y="184150"/>
                </a:lnTo>
                <a:lnTo>
                  <a:pt x="159912" y="185420"/>
                </a:lnTo>
                <a:close/>
              </a:path>
              <a:path w="879475" h="1162050">
                <a:moveTo>
                  <a:pt x="33915" y="396239"/>
                </a:moveTo>
                <a:lnTo>
                  <a:pt x="75" y="396239"/>
                </a:lnTo>
                <a:lnTo>
                  <a:pt x="0" y="394970"/>
                </a:lnTo>
                <a:lnTo>
                  <a:pt x="440" y="393700"/>
                </a:lnTo>
                <a:lnTo>
                  <a:pt x="4124" y="386079"/>
                </a:lnTo>
                <a:lnTo>
                  <a:pt x="5514" y="378460"/>
                </a:lnTo>
                <a:lnTo>
                  <a:pt x="6436" y="370839"/>
                </a:lnTo>
                <a:lnTo>
                  <a:pt x="8715" y="363220"/>
                </a:lnTo>
                <a:lnTo>
                  <a:pt x="10724" y="359410"/>
                </a:lnTo>
                <a:lnTo>
                  <a:pt x="11279" y="354329"/>
                </a:lnTo>
                <a:lnTo>
                  <a:pt x="12963" y="350520"/>
                </a:lnTo>
                <a:lnTo>
                  <a:pt x="14531" y="344170"/>
                </a:lnTo>
                <a:lnTo>
                  <a:pt x="15330" y="337820"/>
                </a:lnTo>
                <a:lnTo>
                  <a:pt x="16328" y="332739"/>
                </a:lnTo>
                <a:lnTo>
                  <a:pt x="18493" y="326389"/>
                </a:lnTo>
                <a:lnTo>
                  <a:pt x="17220" y="320039"/>
                </a:lnTo>
                <a:lnTo>
                  <a:pt x="20454" y="314960"/>
                </a:lnTo>
                <a:lnTo>
                  <a:pt x="22015" y="309879"/>
                </a:lnTo>
                <a:lnTo>
                  <a:pt x="24007" y="303529"/>
                </a:lnTo>
                <a:lnTo>
                  <a:pt x="27835" y="288289"/>
                </a:lnTo>
                <a:lnTo>
                  <a:pt x="30387" y="279400"/>
                </a:lnTo>
                <a:lnTo>
                  <a:pt x="31467" y="278129"/>
                </a:lnTo>
                <a:lnTo>
                  <a:pt x="34011" y="269239"/>
                </a:lnTo>
                <a:lnTo>
                  <a:pt x="42192" y="265429"/>
                </a:lnTo>
                <a:lnTo>
                  <a:pt x="41140" y="256539"/>
                </a:lnTo>
                <a:lnTo>
                  <a:pt x="46048" y="251460"/>
                </a:lnTo>
                <a:lnTo>
                  <a:pt x="50048" y="246379"/>
                </a:lnTo>
                <a:lnTo>
                  <a:pt x="53578" y="240029"/>
                </a:lnTo>
                <a:lnTo>
                  <a:pt x="55788" y="236220"/>
                </a:lnTo>
                <a:lnTo>
                  <a:pt x="60945" y="233679"/>
                </a:lnTo>
                <a:lnTo>
                  <a:pt x="65154" y="226060"/>
                </a:lnTo>
                <a:lnTo>
                  <a:pt x="65844" y="222250"/>
                </a:lnTo>
                <a:lnTo>
                  <a:pt x="73573" y="219710"/>
                </a:lnTo>
                <a:lnTo>
                  <a:pt x="75747" y="217170"/>
                </a:lnTo>
                <a:lnTo>
                  <a:pt x="76779" y="214629"/>
                </a:lnTo>
                <a:lnTo>
                  <a:pt x="80792" y="207010"/>
                </a:lnTo>
                <a:lnTo>
                  <a:pt x="85722" y="200660"/>
                </a:lnTo>
                <a:lnTo>
                  <a:pt x="90984" y="193039"/>
                </a:lnTo>
                <a:lnTo>
                  <a:pt x="95991" y="186689"/>
                </a:lnTo>
                <a:lnTo>
                  <a:pt x="104306" y="189229"/>
                </a:lnTo>
                <a:lnTo>
                  <a:pt x="156958" y="189229"/>
                </a:lnTo>
                <a:lnTo>
                  <a:pt x="151417" y="195579"/>
                </a:lnTo>
                <a:lnTo>
                  <a:pt x="148183" y="198120"/>
                </a:lnTo>
                <a:lnTo>
                  <a:pt x="144671" y="200660"/>
                </a:lnTo>
                <a:lnTo>
                  <a:pt x="139036" y="204470"/>
                </a:lnTo>
                <a:lnTo>
                  <a:pt x="134195" y="209550"/>
                </a:lnTo>
                <a:lnTo>
                  <a:pt x="107980" y="242570"/>
                </a:lnTo>
                <a:lnTo>
                  <a:pt x="101398" y="247650"/>
                </a:lnTo>
                <a:lnTo>
                  <a:pt x="93809" y="254000"/>
                </a:lnTo>
                <a:lnTo>
                  <a:pt x="94126" y="262889"/>
                </a:lnTo>
                <a:lnTo>
                  <a:pt x="91465" y="264160"/>
                </a:lnTo>
                <a:lnTo>
                  <a:pt x="88977" y="265429"/>
                </a:lnTo>
                <a:lnTo>
                  <a:pt x="89744" y="273050"/>
                </a:lnTo>
                <a:lnTo>
                  <a:pt x="84777" y="278129"/>
                </a:lnTo>
                <a:lnTo>
                  <a:pt x="72933" y="287020"/>
                </a:lnTo>
                <a:lnTo>
                  <a:pt x="69880" y="293370"/>
                </a:lnTo>
                <a:lnTo>
                  <a:pt x="67192" y="300989"/>
                </a:lnTo>
                <a:lnTo>
                  <a:pt x="64305" y="311150"/>
                </a:lnTo>
                <a:lnTo>
                  <a:pt x="62363" y="321310"/>
                </a:lnTo>
                <a:lnTo>
                  <a:pt x="60468" y="331470"/>
                </a:lnTo>
                <a:lnTo>
                  <a:pt x="57720" y="341629"/>
                </a:lnTo>
                <a:lnTo>
                  <a:pt x="51451" y="360679"/>
                </a:lnTo>
                <a:lnTo>
                  <a:pt x="47969" y="369570"/>
                </a:lnTo>
                <a:lnTo>
                  <a:pt x="43848" y="378460"/>
                </a:lnTo>
                <a:lnTo>
                  <a:pt x="45022" y="379729"/>
                </a:lnTo>
                <a:lnTo>
                  <a:pt x="13126" y="379729"/>
                </a:lnTo>
                <a:lnTo>
                  <a:pt x="12188" y="381000"/>
                </a:lnTo>
                <a:lnTo>
                  <a:pt x="11279" y="381000"/>
                </a:lnTo>
                <a:lnTo>
                  <a:pt x="11231" y="382270"/>
                </a:lnTo>
                <a:lnTo>
                  <a:pt x="11729" y="383539"/>
                </a:lnTo>
                <a:lnTo>
                  <a:pt x="12016" y="384810"/>
                </a:lnTo>
                <a:lnTo>
                  <a:pt x="47359" y="384810"/>
                </a:lnTo>
                <a:lnTo>
                  <a:pt x="47423" y="393700"/>
                </a:lnTo>
                <a:lnTo>
                  <a:pt x="33256" y="393700"/>
                </a:lnTo>
                <a:lnTo>
                  <a:pt x="33151" y="394970"/>
                </a:lnTo>
                <a:lnTo>
                  <a:pt x="33915" y="396239"/>
                </a:lnTo>
                <a:close/>
              </a:path>
              <a:path w="879475" h="1162050">
                <a:moveTo>
                  <a:pt x="815957" y="218439"/>
                </a:moveTo>
                <a:lnTo>
                  <a:pt x="805603" y="218439"/>
                </a:lnTo>
                <a:lnTo>
                  <a:pt x="806169" y="217170"/>
                </a:lnTo>
                <a:lnTo>
                  <a:pt x="806101" y="215900"/>
                </a:lnTo>
                <a:lnTo>
                  <a:pt x="805738" y="215900"/>
                </a:lnTo>
                <a:lnTo>
                  <a:pt x="805432" y="214629"/>
                </a:lnTo>
                <a:lnTo>
                  <a:pt x="805873" y="214629"/>
                </a:lnTo>
                <a:lnTo>
                  <a:pt x="808139" y="213360"/>
                </a:lnTo>
                <a:lnTo>
                  <a:pt x="809259" y="212089"/>
                </a:lnTo>
                <a:lnTo>
                  <a:pt x="809469" y="209550"/>
                </a:lnTo>
                <a:lnTo>
                  <a:pt x="812302" y="209550"/>
                </a:lnTo>
                <a:lnTo>
                  <a:pt x="816148" y="214629"/>
                </a:lnTo>
                <a:lnTo>
                  <a:pt x="815957" y="218439"/>
                </a:lnTo>
                <a:close/>
              </a:path>
              <a:path w="879475" h="1162050">
                <a:moveTo>
                  <a:pt x="823161" y="224789"/>
                </a:moveTo>
                <a:lnTo>
                  <a:pt x="811765" y="224789"/>
                </a:lnTo>
                <a:lnTo>
                  <a:pt x="812148" y="223520"/>
                </a:lnTo>
                <a:lnTo>
                  <a:pt x="811517" y="222250"/>
                </a:lnTo>
                <a:lnTo>
                  <a:pt x="811240" y="220979"/>
                </a:lnTo>
                <a:lnTo>
                  <a:pt x="815829" y="220979"/>
                </a:lnTo>
                <a:lnTo>
                  <a:pt x="815765" y="222250"/>
                </a:lnTo>
                <a:lnTo>
                  <a:pt x="823276" y="222250"/>
                </a:lnTo>
                <a:lnTo>
                  <a:pt x="823161" y="224789"/>
                </a:lnTo>
                <a:close/>
              </a:path>
              <a:path w="879475" h="1162050">
                <a:moveTo>
                  <a:pt x="831552" y="231139"/>
                </a:moveTo>
                <a:lnTo>
                  <a:pt x="764635" y="231139"/>
                </a:lnTo>
                <a:lnTo>
                  <a:pt x="766119" y="228600"/>
                </a:lnTo>
                <a:lnTo>
                  <a:pt x="766912" y="226060"/>
                </a:lnTo>
                <a:lnTo>
                  <a:pt x="823104" y="226060"/>
                </a:lnTo>
                <a:lnTo>
                  <a:pt x="822931" y="229870"/>
                </a:lnTo>
                <a:lnTo>
                  <a:pt x="831552" y="231139"/>
                </a:lnTo>
                <a:close/>
              </a:path>
              <a:path w="879475" h="1162050">
                <a:moveTo>
                  <a:pt x="831533" y="238760"/>
                </a:moveTo>
                <a:lnTo>
                  <a:pt x="798639" y="238760"/>
                </a:lnTo>
                <a:lnTo>
                  <a:pt x="798506" y="237489"/>
                </a:lnTo>
                <a:lnTo>
                  <a:pt x="798141" y="237489"/>
                </a:lnTo>
                <a:lnTo>
                  <a:pt x="797644" y="236220"/>
                </a:lnTo>
                <a:lnTo>
                  <a:pt x="831539" y="236220"/>
                </a:lnTo>
                <a:lnTo>
                  <a:pt x="831533" y="238760"/>
                </a:lnTo>
                <a:close/>
              </a:path>
              <a:path w="879475" h="1162050">
                <a:moveTo>
                  <a:pt x="828704" y="238949"/>
                </a:moveTo>
                <a:lnTo>
                  <a:pt x="828490" y="238760"/>
                </a:lnTo>
                <a:lnTo>
                  <a:pt x="828873" y="238760"/>
                </a:lnTo>
                <a:lnTo>
                  <a:pt x="828704" y="238949"/>
                </a:lnTo>
                <a:close/>
              </a:path>
              <a:path w="879475" h="1162050">
                <a:moveTo>
                  <a:pt x="829084" y="241300"/>
                </a:moveTo>
                <a:lnTo>
                  <a:pt x="828780" y="241300"/>
                </a:lnTo>
                <a:lnTo>
                  <a:pt x="827760" y="240366"/>
                </a:lnTo>
                <a:lnTo>
                  <a:pt x="827744" y="240029"/>
                </a:lnTo>
                <a:lnTo>
                  <a:pt x="828704" y="238949"/>
                </a:lnTo>
                <a:lnTo>
                  <a:pt x="829926" y="240029"/>
                </a:lnTo>
                <a:lnTo>
                  <a:pt x="829084" y="241300"/>
                </a:lnTo>
                <a:close/>
              </a:path>
              <a:path w="879475" h="1162050">
                <a:moveTo>
                  <a:pt x="803203" y="285074"/>
                </a:moveTo>
                <a:lnTo>
                  <a:pt x="797300" y="281939"/>
                </a:lnTo>
                <a:lnTo>
                  <a:pt x="795768" y="275589"/>
                </a:lnTo>
                <a:lnTo>
                  <a:pt x="788240" y="266700"/>
                </a:lnTo>
                <a:lnTo>
                  <a:pt x="783983" y="261620"/>
                </a:lnTo>
                <a:lnTo>
                  <a:pt x="785809" y="252729"/>
                </a:lnTo>
                <a:lnTo>
                  <a:pt x="782403" y="250189"/>
                </a:lnTo>
                <a:lnTo>
                  <a:pt x="782718" y="245110"/>
                </a:lnTo>
                <a:lnTo>
                  <a:pt x="804188" y="245110"/>
                </a:lnTo>
                <a:lnTo>
                  <a:pt x="804236" y="246379"/>
                </a:lnTo>
                <a:lnTo>
                  <a:pt x="832829" y="246379"/>
                </a:lnTo>
                <a:lnTo>
                  <a:pt x="834103" y="248920"/>
                </a:lnTo>
                <a:lnTo>
                  <a:pt x="834004" y="255270"/>
                </a:lnTo>
                <a:lnTo>
                  <a:pt x="823669" y="255270"/>
                </a:lnTo>
                <a:lnTo>
                  <a:pt x="823993" y="256539"/>
                </a:lnTo>
                <a:lnTo>
                  <a:pt x="833527" y="256539"/>
                </a:lnTo>
                <a:lnTo>
                  <a:pt x="831618" y="261620"/>
                </a:lnTo>
                <a:lnTo>
                  <a:pt x="829609" y="265429"/>
                </a:lnTo>
                <a:lnTo>
                  <a:pt x="832930" y="265429"/>
                </a:lnTo>
                <a:lnTo>
                  <a:pt x="837666" y="267970"/>
                </a:lnTo>
                <a:lnTo>
                  <a:pt x="837657" y="271779"/>
                </a:lnTo>
                <a:lnTo>
                  <a:pt x="837417" y="274320"/>
                </a:lnTo>
                <a:lnTo>
                  <a:pt x="820797" y="274320"/>
                </a:lnTo>
                <a:lnTo>
                  <a:pt x="816339" y="281939"/>
                </a:lnTo>
                <a:lnTo>
                  <a:pt x="854236" y="281939"/>
                </a:lnTo>
                <a:lnTo>
                  <a:pt x="853863" y="283210"/>
                </a:lnTo>
                <a:lnTo>
                  <a:pt x="803175" y="283210"/>
                </a:lnTo>
                <a:lnTo>
                  <a:pt x="802935" y="284479"/>
                </a:lnTo>
                <a:lnTo>
                  <a:pt x="803203" y="285074"/>
                </a:lnTo>
                <a:close/>
              </a:path>
              <a:path w="879475" h="1162050">
                <a:moveTo>
                  <a:pt x="833527" y="256539"/>
                </a:moveTo>
                <a:lnTo>
                  <a:pt x="824128" y="256539"/>
                </a:lnTo>
                <a:lnTo>
                  <a:pt x="825907" y="255270"/>
                </a:lnTo>
                <a:lnTo>
                  <a:pt x="834004" y="255270"/>
                </a:lnTo>
                <a:lnTo>
                  <a:pt x="833527" y="256539"/>
                </a:lnTo>
                <a:close/>
              </a:path>
              <a:path w="879475" h="1162050">
                <a:moveTo>
                  <a:pt x="854443" y="279400"/>
                </a:moveTo>
                <a:lnTo>
                  <a:pt x="843196" y="279400"/>
                </a:lnTo>
                <a:lnTo>
                  <a:pt x="843444" y="278129"/>
                </a:lnTo>
                <a:lnTo>
                  <a:pt x="844784" y="275589"/>
                </a:lnTo>
                <a:lnTo>
                  <a:pt x="845846" y="271779"/>
                </a:lnTo>
                <a:lnTo>
                  <a:pt x="847137" y="267970"/>
                </a:lnTo>
                <a:lnTo>
                  <a:pt x="853777" y="274320"/>
                </a:lnTo>
                <a:lnTo>
                  <a:pt x="854443" y="279400"/>
                </a:lnTo>
                <a:close/>
              </a:path>
              <a:path w="879475" h="1162050">
                <a:moveTo>
                  <a:pt x="854236" y="281939"/>
                </a:moveTo>
                <a:lnTo>
                  <a:pt x="816339" y="281939"/>
                </a:lnTo>
                <a:lnTo>
                  <a:pt x="821726" y="280670"/>
                </a:lnTo>
                <a:lnTo>
                  <a:pt x="820797" y="274320"/>
                </a:lnTo>
                <a:lnTo>
                  <a:pt x="837417" y="274320"/>
                </a:lnTo>
                <a:lnTo>
                  <a:pt x="837876" y="278129"/>
                </a:lnTo>
                <a:lnTo>
                  <a:pt x="839847" y="279400"/>
                </a:lnTo>
                <a:lnTo>
                  <a:pt x="854443" y="279400"/>
                </a:lnTo>
                <a:lnTo>
                  <a:pt x="854609" y="280670"/>
                </a:lnTo>
                <a:lnTo>
                  <a:pt x="854236" y="281939"/>
                </a:lnTo>
                <a:close/>
              </a:path>
              <a:path w="879475" h="1162050">
                <a:moveTo>
                  <a:pt x="857693" y="304800"/>
                </a:moveTo>
                <a:lnTo>
                  <a:pt x="809775" y="304800"/>
                </a:lnTo>
                <a:lnTo>
                  <a:pt x="806839" y="303529"/>
                </a:lnTo>
                <a:lnTo>
                  <a:pt x="806101" y="300989"/>
                </a:lnTo>
                <a:lnTo>
                  <a:pt x="805327" y="297179"/>
                </a:lnTo>
                <a:lnTo>
                  <a:pt x="804637" y="294639"/>
                </a:lnTo>
                <a:lnTo>
                  <a:pt x="805508" y="294639"/>
                </a:lnTo>
                <a:lnTo>
                  <a:pt x="806676" y="293370"/>
                </a:lnTo>
                <a:lnTo>
                  <a:pt x="807442" y="292100"/>
                </a:lnTo>
                <a:lnTo>
                  <a:pt x="808226" y="292100"/>
                </a:lnTo>
                <a:lnTo>
                  <a:pt x="807431" y="290829"/>
                </a:lnTo>
                <a:lnTo>
                  <a:pt x="806532" y="290829"/>
                </a:lnTo>
                <a:lnTo>
                  <a:pt x="804667" y="289560"/>
                </a:lnTo>
                <a:lnTo>
                  <a:pt x="803557" y="288289"/>
                </a:lnTo>
                <a:lnTo>
                  <a:pt x="802380" y="287020"/>
                </a:lnTo>
                <a:lnTo>
                  <a:pt x="806868" y="287020"/>
                </a:lnTo>
                <a:lnTo>
                  <a:pt x="804118" y="285560"/>
                </a:lnTo>
                <a:lnTo>
                  <a:pt x="804695" y="284479"/>
                </a:lnTo>
                <a:lnTo>
                  <a:pt x="804857" y="284479"/>
                </a:lnTo>
                <a:lnTo>
                  <a:pt x="804695" y="283210"/>
                </a:lnTo>
                <a:lnTo>
                  <a:pt x="853863" y="283210"/>
                </a:lnTo>
                <a:lnTo>
                  <a:pt x="851251" y="292100"/>
                </a:lnTo>
                <a:lnTo>
                  <a:pt x="851488" y="294639"/>
                </a:lnTo>
                <a:lnTo>
                  <a:pt x="851506" y="297179"/>
                </a:lnTo>
                <a:lnTo>
                  <a:pt x="851205" y="300989"/>
                </a:lnTo>
                <a:lnTo>
                  <a:pt x="857403" y="303529"/>
                </a:lnTo>
                <a:lnTo>
                  <a:pt x="857693" y="304800"/>
                </a:lnTo>
                <a:close/>
              </a:path>
              <a:path w="879475" h="1162050">
                <a:moveTo>
                  <a:pt x="804017" y="285750"/>
                </a:moveTo>
                <a:lnTo>
                  <a:pt x="803509" y="285750"/>
                </a:lnTo>
                <a:lnTo>
                  <a:pt x="803203" y="285074"/>
                </a:lnTo>
                <a:lnTo>
                  <a:pt x="804118" y="285560"/>
                </a:lnTo>
                <a:lnTo>
                  <a:pt x="804017" y="285750"/>
                </a:lnTo>
                <a:close/>
              </a:path>
              <a:path w="879475" h="1162050">
                <a:moveTo>
                  <a:pt x="803499" y="287020"/>
                </a:moveTo>
                <a:lnTo>
                  <a:pt x="802437" y="287020"/>
                </a:lnTo>
                <a:lnTo>
                  <a:pt x="803185" y="285750"/>
                </a:lnTo>
                <a:lnTo>
                  <a:pt x="803509" y="285750"/>
                </a:lnTo>
                <a:lnTo>
                  <a:pt x="803499" y="287020"/>
                </a:lnTo>
                <a:close/>
              </a:path>
              <a:path w="879475" h="1162050">
                <a:moveTo>
                  <a:pt x="824270" y="332739"/>
                </a:moveTo>
                <a:lnTo>
                  <a:pt x="818387" y="325120"/>
                </a:lnTo>
                <a:lnTo>
                  <a:pt x="813967" y="321310"/>
                </a:lnTo>
                <a:lnTo>
                  <a:pt x="811334" y="317500"/>
                </a:lnTo>
                <a:lnTo>
                  <a:pt x="808942" y="313689"/>
                </a:lnTo>
                <a:lnTo>
                  <a:pt x="808208" y="308610"/>
                </a:lnTo>
                <a:lnTo>
                  <a:pt x="806733" y="303529"/>
                </a:lnTo>
                <a:lnTo>
                  <a:pt x="809775" y="304800"/>
                </a:lnTo>
                <a:lnTo>
                  <a:pt x="857693" y="304800"/>
                </a:lnTo>
                <a:lnTo>
                  <a:pt x="858274" y="307339"/>
                </a:lnTo>
                <a:lnTo>
                  <a:pt x="857346" y="311150"/>
                </a:lnTo>
                <a:lnTo>
                  <a:pt x="862206" y="314960"/>
                </a:lnTo>
                <a:lnTo>
                  <a:pt x="863153" y="316229"/>
                </a:lnTo>
                <a:lnTo>
                  <a:pt x="863090" y="318770"/>
                </a:lnTo>
                <a:lnTo>
                  <a:pt x="829447" y="318770"/>
                </a:lnTo>
                <a:lnTo>
                  <a:pt x="829591" y="320039"/>
                </a:lnTo>
                <a:lnTo>
                  <a:pt x="863133" y="320039"/>
                </a:lnTo>
                <a:lnTo>
                  <a:pt x="863303" y="325120"/>
                </a:lnTo>
                <a:lnTo>
                  <a:pt x="864663" y="330200"/>
                </a:lnTo>
                <a:lnTo>
                  <a:pt x="831074" y="330200"/>
                </a:lnTo>
                <a:lnTo>
                  <a:pt x="824270" y="332739"/>
                </a:lnTo>
                <a:close/>
              </a:path>
              <a:path w="879475" h="1162050">
                <a:moveTo>
                  <a:pt x="863133" y="320039"/>
                </a:moveTo>
                <a:lnTo>
                  <a:pt x="829591" y="320039"/>
                </a:lnTo>
                <a:lnTo>
                  <a:pt x="830355" y="318770"/>
                </a:lnTo>
                <a:lnTo>
                  <a:pt x="863090" y="318770"/>
                </a:lnTo>
                <a:lnTo>
                  <a:pt x="863133" y="320039"/>
                </a:lnTo>
                <a:close/>
              </a:path>
              <a:path w="879475" h="1162050">
                <a:moveTo>
                  <a:pt x="867040" y="336550"/>
                </a:moveTo>
                <a:lnTo>
                  <a:pt x="832412" y="336550"/>
                </a:lnTo>
                <a:lnTo>
                  <a:pt x="831074" y="330200"/>
                </a:lnTo>
                <a:lnTo>
                  <a:pt x="864663" y="330200"/>
                </a:lnTo>
                <a:lnTo>
                  <a:pt x="865003" y="331470"/>
                </a:lnTo>
                <a:lnTo>
                  <a:pt x="867040" y="336550"/>
                </a:lnTo>
                <a:close/>
              </a:path>
              <a:path w="879475" h="1162050">
                <a:moveTo>
                  <a:pt x="839826" y="524510"/>
                </a:moveTo>
                <a:lnTo>
                  <a:pt x="790238" y="524510"/>
                </a:lnTo>
                <a:lnTo>
                  <a:pt x="792354" y="515620"/>
                </a:lnTo>
                <a:lnTo>
                  <a:pt x="793644" y="513079"/>
                </a:lnTo>
                <a:lnTo>
                  <a:pt x="800983" y="501650"/>
                </a:lnTo>
                <a:lnTo>
                  <a:pt x="809499" y="499110"/>
                </a:lnTo>
                <a:lnTo>
                  <a:pt x="809584" y="496570"/>
                </a:lnTo>
                <a:lnTo>
                  <a:pt x="810953" y="490220"/>
                </a:lnTo>
                <a:lnTo>
                  <a:pt x="810722" y="487679"/>
                </a:lnTo>
                <a:lnTo>
                  <a:pt x="811020" y="485139"/>
                </a:lnTo>
                <a:lnTo>
                  <a:pt x="811593" y="478789"/>
                </a:lnTo>
                <a:lnTo>
                  <a:pt x="812206" y="472439"/>
                </a:lnTo>
                <a:lnTo>
                  <a:pt x="817937" y="472439"/>
                </a:lnTo>
                <a:lnTo>
                  <a:pt x="819049" y="464820"/>
                </a:lnTo>
                <a:lnTo>
                  <a:pt x="820055" y="458470"/>
                </a:lnTo>
                <a:lnTo>
                  <a:pt x="821116" y="452120"/>
                </a:lnTo>
                <a:lnTo>
                  <a:pt x="822396" y="445770"/>
                </a:lnTo>
                <a:lnTo>
                  <a:pt x="824447" y="436879"/>
                </a:lnTo>
                <a:lnTo>
                  <a:pt x="825957" y="429260"/>
                </a:lnTo>
                <a:lnTo>
                  <a:pt x="826244" y="420370"/>
                </a:lnTo>
                <a:lnTo>
                  <a:pt x="824625" y="411479"/>
                </a:lnTo>
                <a:lnTo>
                  <a:pt x="824128" y="408939"/>
                </a:lnTo>
                <a:lnTo>
                  <a:pt x="824233" y="406400"/>
                </a:lnTo>
                <a:lnTo>
                  <a:pt x="828270" y="400050"/>
                </a:lnTo>
                <a:lnTo>
                  <a:pt x="826586" y="393700"/>
                </a:lnTo>
                <a:lnTo>
                  <a:pt x="825160" y="388620"/>
                </a:lnTo>
                <a:lnTo>
                  <a:pt x="822933" y="381000"/>
                </a:lnTo>
                <a:lnTo>
                  <a:pt x="820970" y="373379"/>
                </a:lnTo>
                <a:lnTo>
                  <a:pt x="819437" y="364489"/>
                </a:lnTo>
                <a:lnTo>
                  <a:pt x="818501" y="356870"/>
                </a:lnTo>
                <a:lnTo>
                  <a:pt x="820970" y="354329"/>
                </a:lnTo>
                <a:lnTo>
                  <a:pt x="826845" y="349250"/>
                </a:lnTo>
                <a:lnTo>
                  <a:pt x="824749" y="346710"/>
                </a:lnTo>
                <a:lnTo>
                  <a:pt x="822692" y="345439"/>
                </a:lnTo>
                <a:lnTo>
                  <a:pt x="821889" y="340360"/>
                </a:lnTo>
                <a:lnTo>
                  <a:pt x="819621" y="337820"/>
                </a:lnTo>
                <a:lnTo>
                  <a:pt x="817754" y="335279"/>
                </a:lnTo>
                <a:lnTo>
                  <a:pt x="832412" y="336550"/>
                </a:lnTo>
                <a:lnTo>
                  <a:pt x="867040" y="336550"/>
                </a:lnTo>
                <a:lnTo>
                  <a:pt x="867549" y="337820"/>
                </a:lnTo>
                <a:lnTo>
                  <a:pt x="870340" y="342900"/>
                </a:lnTo>
                <a:lnTo>
                  <a:pt x="870828" y="344170"/>
                </a:lnTo>
                <a:lnTo>
                  <a:pt x="829274" y="344170"/>
                </a:lnTo>
                <a:lnTo>
                  <a:pt x="828547" y="345439"/>
                </a:lnTo>
                <a:lnTo>
                  <a:pt x="827571" y="345439"/>
                </a:lnTo>
                <a:lnTo>
                  <a:pt x="826882" y="346710"/>
                </a:lnTo>
                <a:lnTo>
                  <a:pt x="827073" y="347979"/>
                </a:lnTo>
                <a:lnTo>
                  <a:pt x="827178" y="349250"/>
                </a:lnTo>
                <a:lnTo>
                  <a:pt x="872779" y="349250"/>
                </a:lnTo>
                <a:lnTo>
                  <a:pt x="873054" y="350520"/>
                </a:lnTo>
                <a:lnTo>
                  <a:pt x="833637" y="350520"/>
                </a:lnTo>
                <a:lnTo>
                  <a:pt x="833437" y="351789"/>
                </a:lnTo>
                <a:lnTo>
                  <a:pt x="833197" y="353060"/>
                </a:lnTo>
                <a:lnTo>
                  <a:pt x="833026" y="353060"/>
                </a:lnTo>
                <a:lnTo>
                  <a:pt x="833226" y="354329"/>
                </a:lnTo>
                <a:lnTo>
                  <a:pt x="873880" y="354329"/>
                </a:lnTo>
                <a:lnTo>
                  <a:pt x="873442" y="355600"/>
                </a:lnTo>
                <a:lnTo>
                  <a:pt x="863469" y="355600"/>
                </a:lnTo>
                <a:lnTo>
                  <a:pt x="863786" y="356870"/>
                </a:lnTo>
                <a:lnTo>
                  <a:pt x="863824" y="358139"/>
                </a:lnTo>
                <a:lnTo>
                  <a:pt x="872567" y="358139"/>
                </a:lnTo>
                <a:lnTo>
                  <a:pt x="871692" y="360679"/>
                </a:lnTo>
                <a:lnTo>
                  <a:pt x="854448" y="360679"/>
                </a:lnTo>
                <a:lnTo>
                  <a:pt x="853921" y="361950"/>
                </a:lnTo>
                <a:lnTo>
                  <a:pt x="865230" y="361950"/>
                </a:lnTo>
                <a:lnTo>
                  <a:pt x="864981" y="363220"/>
                </a:lnTo>
                <a:lnTo>
                  <a:pt x="844660" y="363220"/>
                </a:lnTo>
                <a:lnTo>
                  <a:pt x="844286" y="364489"/>
                </a:lnTo>
                <a:lnTo>
                  <a:pt x="843808" y="365760"/>
                </a:lnTo>
                <a:lnTo>
                  <a:pt x="843472" y="365760"/>
                </a:lnTo>
                <a:lnTo>
                  <a:pt x="843875" y="367029"/>
                </a:lnTo>
                <a:lnTo>
                  <a:pt x="870827" y="367029"/>
                </a:lnTo>
                <a:lnTo>
                  <a:pt x="873114" y="370839"/>
                </a:lnTo>
                <a:lnTo>
                  <a:pt x="871804" y="372110"/>
                </a:lnTo>
                <a:lnTo>
                  <a:pt x="870894" y="372110"/>
                </a:lnTo>
                <a:lnTo>
                  <a:pt x="872731" y="373379"/>
                </a:lnTo>
                <a:lnTo>
                  <a:pt x="871095" y="373379"/>
                </a:lnTo>
                <a:lnTo>
                  <a:pt x="873047" y="374650"/>
                </a:lnTo>
                <a:lnTo>
                  <a:pt x="872932" y="377189"/>
                </a:lnTo>
                <a:lnTo>
                  <a:pt x="863995" y="377189"/>
                </a:lnTo>
                <a:lnTo>
                  <a:pt x="864130" y="378460"/>
                </a:lnTo>
                <a:lnTo>
                  <a:pt x="864502" y="378460"/>
                </a:lnTo>
                <a:lnTo>
                  <a:pt x="864790" y="379729"/>
                </a:lnTo>
                <a:lnTo>
                  <a:pt x="872281" y="379729"/>
                </a:lnTo>
                <a:lnTo>
                  <a:pt x="871956" y="381000"/>
                </a:lnTo>
                <a:lnTo>
                  <a:pt x="831226" y="381000"/>
                </a:lnTo>
                <a:lnTo>
                  <a:pt x="830518" y="382270"/>
                </a:lnTo>
                <a:lnTo>
                  <a:pt x="871630" y="382270"/>
                </a:lnTo>
                <a:lnTo>
                  <a:pt x="871804" y="384810"/>
                </a:lnTo>
                <a:lnTo>
                  <a:pt x="871669" y="386079"/>
                </a:lnTo>
                <a:lnTo>
                  <a:pt x="877419" y="387350"/>
                </a:lnTo>
                <a:lnTo>
                  <a:pt x="878574" y="387350"/>
                </a:lnTo>
                <a:lnTo>
                  <a:pt x="877343" y="397510"/>
                </a:lnTo>
                <a:lnTo>
                  <a:pt x="867669" y="402589"/>
                </a:lnTo>
                <a:lnTo>
                  <a:pt x="869439" y="405129"/>
                </a:lnTo>
                <a:lnTo>
                  <a:pt x="873763" y="406400"/>
                </a:lnTo>
                <a:lnTo>
                  <a:pt x="871937" y="410210"/>
                </a:lnTo>
                <a:lnTo>
                  <a:pt x="869497" y="412750"/>
                </a:lnTo>
                <a:lnTo>
                  <a:pt x="868550" y="416560"/>
                </a:lnTo>
                <a:lnTo>
                  <a:pt x="854591" y="416560"/>
                </a:lnTo>
                <a:lnTo>
                  <a:pt x="854256" y="417829"/>
                </a:lnTo>
                <a:lnTo>
                  <a:pt x="853806" y="419100"/>
                </a:lnTo>
                <a:lnTo>
                  <a:pt x="853538" y="419100"/>
                </a:lnTo>
                <a:lnTo>
                  <a:pt x="854132" y="420370"/>
                </a:lnTo>
                <a:lnTo>
                  <a:pt x="867832" y="420370"/>
                </a:lnTo>
                <a:lnTo>
                  <a:pt x="867593" y="421639"/>
                </a:lnTo>
                <a:lnTo>
                  <a:pt x="868953" y="425450"/>
                </a:lnTo>
                <a:lnTo>
                  <a:pt x="867832" y="429260"/>
                </a:lnTo>
                <a:lnTo>
                  <a:pt x="861423" y="429260"/>
                </a:lnTo>
                <a:lnTo>
                  <a:pt x="859978" y="430529"/>
                </a:lnTo>
                <a:lnTo>
                  <a:pt x="860226" y="430529"/>
                </a:lnTo>
                <a:lnTo>
                  <a:pt x="860504" y="431800"/>
                </a:lnTo>
                <a:lnTo>
                  <a:pt x="867086" y="431800"/>
                </a:lnTo>
                <a:lnTo>
                  <a:pt x="866339" y="434339"/>
                </a:lnTo>
                <a:lnTo>
                  <a:pt x="868446" y="439420"/>
                </a:lnTo>
                <a:lnTo>
                  <a:pt x="864905" y="441960"/>
                </a:lnTo>
                <a:lnTo>
                  <a:pt x="853501" y="441960"/>
                </a:lnTo>
                <a:lnTo>
                  <a:pt x="853595" y="443229"/>
                </a:lnTo>
                <a:lnTo>
                  <a:pt x="863134" y="443229"/>
                </a:lnTo>
                <a:lnTo>
                  <a:pt x="862676" y="445770"/>
                </a:lnTo>
                <a:lnTo>
                  <a:pt x="862733" y="448310"/>
                </a:lnTo>
                <a:lnTo>
                  <a:pt x="862249" y="457200"/>
                </a:lnTo>
                <a:lnTo>
                  <a:pt x="860865" y="464820"/>
                </a:lnTo>
                <a:lnTo>
                  <a:pt x="859154" y="473710"/>
                </a:lnTo>
                <a:lnTo>
                  <a:pt x="857691" y="482600"/>
                </a:lnTo>
                <a:lnTo>
                  <a:pt x="857194" y="486410"/>
                </a:lnTo>
                <a:lnTo>
                  <a:pt x="856045" y="488950"/>
                </a:lnTo>
                <a:lnTo>
                  <a:pt x="854428" y="496570"/>
                </a:lnTo>
                <a:lnTo>
                  <a:pt x="852763" y="497839"/>
                </a:lnTo>
                <a:lnTo>
                  <a:pt x="849586" y="499110"/>
                </a:lnTo>
                <a:lnTo>
                  <a:pt x="849079" y="499110"/>
                </a:lnTo>
                <a:lnTo>
                  <a:pt x="849329" y="501650"/>
                </a:lnTo>
                <a:lnTo>
                  <a:pt x="849127" y="502920"/>
                </a:lnTo>
                <a:lnTo>
                  <a:pt x="848841" y="502920"/>
                </a:lnTo>
                <a:lnTo>
                  <a:pt x="844976" y="505460"/>
                </a:lnTo>
                <a:lnTo>
                  <a:pt x="844162" y="509270"/>
                </a:lnTo>
                <a:lnTo>
                  <a:pt x="845568" y="516889"/>
                </a:lnTo>
                <a:lnTo>
                  <a:pt x="844143" y="520700"/>
                </a:lnTo>
                <a:lnTo>
                  <a:pt x="841176" y="523239"/>
                </a:lnTo>
                <a:lnTo>
                  <a:pt x="839826" y="524510"/>
                </a:lnTo>
                <a:close/>
              </a:path>
              <a:path w="879475" h="1162050">
                <a:moveTo>
                  <a:pt x="872779" y="349250"/>
                </a:moveTo>
                <a:lnTo>
                  <a:pt x="827178" y="349250"/>
                </a:lnTo>
                <a:lnTo>
                  <a:pt x="827992" y="347979"/>
                </a:lnTo>
                <a:lnTo>
                  <a:pt x="829265" y="347979"/>
                </a:lnTo>
                <a:lnTo>
                  <a:pt x="829571" y="346710"/>
                </a:lnTo>
                <a:lnTo>
                  <a:pt x="829313" y="345439"/>
                </a:lnTo>
                <a:lnTo>
                  <a:pt x="829274" y="344170"/>
                </a:lnTo>
                <a:lnTo>
                  <a:pt x="870828" y="344170"/>
                </a:lnTo>
                <a:lnTo>
                  <a:pt x="872779" y="349250"/>
                </a:lnTo>
                <a:close/>
              </a:path>
              <a:path w="879475" h="1162050">
                <a:moveTo>
                  <a:pt x="873880" y="354329"/>
                </a:moveTo>
                <a:lnTo>
                  <a:pt x="833293" y="354329"/>
                </a:lnTo>
                <a:lnTo>
                  <a:pt x="833360" y="353060"/>
                </a:lnTo>
                <a:lnTo>
                  <a:pt x="833504" y="353060"/>
                </a:lnTo>
                <a:lnTo>
                  <a:pt x="833646" y="351789"/>
                </a:lnTo>
                <a:lnTo>
                  <a:pt x="833752" y="350520"/>
                </a:lnTo>
                <a:lnTo>
                  <a:pt x="873054" y="350520"/>
                </a:lnTo>
                <a:lnTo>
                  <a:pt x="873880" y="354329"/>
                </a:lnTo>
                <a:close/>
              </a:path>
              <a:path w="879475" h="1162050">
                <a:moveTo>
                  <a:pt x="872567" y="358139"/>
                </a:moveTo>
                <a:lnTo>
                  <a:pt x="865565" y="358139"/>
                </a:lnTo>
                <a:lnTo>
                  <a:pt x="866426" y="356870"/>
                </a:lnTo>
                <a:lnTo>
                  <a:pt x="866091" y="355600"/>
                </a:lnTo>
                <a:lnTo>
                  <a:pt x="873442" y="355600"/>
                </a:lnTo>
                <a:lnTo>
                  <a:pt x="872567" y="358139"/>
                </a:lnTo>
                <a:close/>
              </a:path>
              <a:path w="879475" h="1162050">
                <a:moveTo>
                  <a:pt x="870827" y="367029"/>
                </a:moveTo>
                <a:lnTo>
                  <a:pt x="844563" y="367029"/>
                </a:lnTo>
                <a:lnTo>
                  <a:pt x="845627" y="365760"/>
                </a:lnTo>
                <a:lnTo>
                  <a:pt x="844660" y="363220"/>
                </a:lnTo>
                <a:lnTo>
                  <a:pt x="866187" y="363220"/>
                </a:lnTo>
                <a:lnTo>
                  <a:pt x="866168" y="361950"/>
                </a:lnTo>
                <a:lnTo>
                  <a:pt x="854543" y="361950"/>
                </a:lnTo>
                <a:lnTo>
                  <a:pt x="854448" y="360679"/>
                </a:lnTo>
                <a:lnTo>
                  <a:pt x="871692" y="360679"/>
                </a:lnTo>
                <a:lnTo>
                  <a:pt x="870818" y="363220"/>
                </a:lnTo>
                <a:lnTo>
                  <a:pt x="870827" y="367029"/>
                </a:lnTo>
                <a:close/>
              </a:path>
              <a:path w="879475" h="1162050">
                <a:moveTo>
                  <a:pt x="872281" y="379729"/>
                </a:moveTo>
                <a:lnTo>
                  <a:pt x="864790" y="379729"/>
                </a:lnTo>
                <a:lnTo>
                  <a:pt x="865517" y="378460"/>
                </a:lnTo>
                <a:lnTo>
                  <a:pt x="865077" y="377189"/>
                </a:lnTo>
                <a:lnTo>
                  <a:pt x="872932" y="377189"/>
                </a:lnTo>
                <a:lnTo>
                  <a:pt x="872281" y="379729"/>
                </a:lnTo>
                <a:close/>
              </a:path>
              <a:path w="879475" h="1162050">
                <a:moveTo>
                  <a:pt x="47359" y="384810"/>
                </a:moveTo>
                <a:lnTo>
                  <a:pt x="12016" y="384810"/>
                </a:lnTo>
                <a:lnTo>
                  <a:pt x="13126" y="379729"/>
                </a:lnTo>
                <a:lnTo>
                  <a:pt x="45022" y="379729"/>
                </a:lnTo>
                <a:lnTo>
                  <a:pt x="47369" y="382270"/>
                </a:lnTo>
                <a:lnTo>
                  <a:pt x="47359" y="384810"/>
                </a:lnTo>
                <a:close/>
              </a:path>
              <a:path w="879475" h="1162050">
                <a:moveTo>
                  <a:pt x="871630" y="382270"/>
                </a:moveTo>
                <a:lnTo>
                  <a:pt x="832222" y="382270"/>
                </a:lnTo>
                <a:lnTo>
                  <a:pt x="832070" y="381000"/>
                </a:lnTo>
                <a:lnTo>
                  <a:pt x="871956" y="381000"/>
                </a:lnTo>
                <a:lnTo>
                  <a:pt x="871630" y="382270"/>
                </a:lnTo>
                <a:close/>
              </a:path>
              <a:path w="879475" h="1162050">
                <a:moveTo>
                  <a:pt x="878574" y="387350"/>
                </a:moveTo>
                <a:lnTo>
                  <a:pt x="877419" y="387350"/>
                </a:lnTo>
                <a:lnTo>
                  <a:pt x="874444" y="382270"/>
                </a:lnTo>
                <a:lnTo>
                  <a:pt x="877868" y="381000"/>
                </a:lnTo>
                <a:lnTo>
                  <a:pt x="878059" y="382270"/>
                </a:lnTo>
                <a:lnTo>
                  <a:pt x="879189" y="382270"/>
                </a:lnTo>
                <a:lnTo>
                  <a:pt x="878574" y="387350"/>
                </a:lnTo>
                <a:close/>
              </a:path>
              <a:path w="879475" h="1162050">
                <a:moveTo>
                  <a:pt x="9156" y="481329"/>
                </a:moveTo>
                <a:lnTo>
                  <a:pt x="8467" y="481329"/>
                </a:lnTo>
                <a:lnTo>
                  <a:pt x="6534" y="473710"/>
                </a:lnTo>
                <a:lnTo>
                  <a:pt x="8103" y="464820"/>
                </a:lnTo>
                <a:lnTo>
                  <a:pt x="11413" y="457200"/>
                </a:lnTo>
                <a:lnTo>
                  <a:pt x="8887" y="452120"/>
                </a:lnTo>
                <a:lnTo>
                  <a:pt x="4793" y="447039"/>
                </a:lnTo>
                <a:lnTo>
                  <a:pt x="7241" y="439420"/>
                </a:lnTo>
                <a:lnTo>
                  <a:pt x="6993" y="438150"/>
                </a:lnTo>
                <a:lnTo>
                  <a:pt x="248" y="434339"/>
                </a:lnTo>
                <a:lnTo>
                  <a:pt x="1091" y="427989"/>
                </a:lnTo>
                <a:lnTo>
                  <a:pt x="2582" y="421639"/>
                </a:lnTo>
                <a:lnTo>
                  <a:pt x="1107" y="415289"/>
                </a:lnTo>
                <a:lnTo>
                  <a:pt x="1716" y="408939"/>
                </a:lnTo>
                <a:lnTo>
                  <a:pt x="2229" y="402589"/>
                </a:lnTo>
                <a:lnTo>
                  <a:pt x="468" y="396239"/>
                </a:lnTo>
                <a:lnTo>
                  <a:pt x="34337" y="396239"/>
                </a:lnTo>
                <a:lnTo>
                  <a:pt x="34520" y="393700"/>
                </a:lnTo>
                <a:lnTo>
                  <a:pt x="47423" y="393700"/>
                </a:lnTo>
                <a:lnTo>
                  <a:pt x="47119" y="401320"/>
                </a:lnTo>
                <a:lnTo>
                  <a:pt x="47866" y="406400"/>
                </a:lnTo>
                <a:lnTo>
                  <a:pt x="12045" y="406400"/>
                </a:lnTo>
                <a:lnTo>
                  <a:pt x="10887" y="407670"/>
                </a:lnTo>
                <a:lnTo>
                  <a:pt x="11527" y="408939"/>
                </a:lnTo>
                <a:lnTo>
                  <a:pt x="11758" y="410210"/>
                </a:lnTo>
                <a:lnTo>
                  <a:pt x="43694" y="410210"/>
                </a:lnTo>
                <a:lnTo>
                  <a:pt x="43102" y="412750"/>
                </a:lnTo>
                <a:lnTo>
                  <a:pt x="47463" y="420370"/>
                </a:lnTo>
                <a:lnTo>
                  <a:pt x="41972" y="426720"/>
                </a:lnTo>
                <a:lnTo>
                  <a:pt x="42294" y="427989"/>
                </a:lnTo>
                <a:lnTo>
                  <a:pt x="37293" y="427989"/>
                </a:lnTo>
                <a:lnTo>
                  <a:pt x="36022" y="436879"/>
                </a:lnTo>
                <a:lnTo>
                  <a:pt x="35897" y="438150"/>
                </a:lnTo>
                <a:lnTo>
                  <a:pt x="36070" y="438150"/>
                </a:lnTo>
                <a:lnTo>
                  <a:pt x="41516" y="441960"/>
                </a:lnTo>
                <a:lnTo>
                  <a:pt x="45557" y="447039"/>
                </a:lnTo>
                <a:lnTo>
                  <a:pt x="47615" y="450850"/>
                </a:lnTo>
                <a:lnTo>
                  <a:pt x="26110" y="450850"/>
                </a:lnTo>
                <a:lnTo>
                  <a:pt x="26158" y="452120"/>
                </a:lnTo>
                <a:lnTo>
                  <a:pt x="48300" y="452120"/>
                </a:lnTo>
                <a:lnTo>
                  <a:pt x="49855" y="458470"/>
                </a:lnTo>
                <a:lnTo>
                  <a:pt x="50316" y="462279"/>
                </a:lnTo>
                <a:lnTo>
                  <a:pt x="49846" y="466089"/>
                </a:lnTo>
                <a:lnTo>
                  <a:pt x="50479" y="474979"/>
                </a:lnTo>
                <a:lnTo>
                  <a:pt x="50665" y="478789"/>
                </a:lnTo>
                <a:lnTo>
                  <a:pt x="11279" y="478789"/>
                </a:lnTo>
                <a:lnTo>
                  <a:pt x="9156" y="481329"/>
                </a:lnTo>
                <a:close/>
              </a:path>
              <a:path w="879475" h="1162050">
                <a:moveTo>
                  <a:pt x="43694" y="410210"/>
                </a:moveTo>
                <a:lnTo>
                  <a:pt x="11758" y="410210"/>
                </a:lnTo>
                <a:lnTo>
                  <a:pt x="14619" y="408939"/>
                </a:lnTo>
                <a:lnTo>
                  <a:pt x="14360" y="406400"/>
                </a:lnTo>
                <a:lnTo>
                  <a:pt x="47866" y="406400"/>
                </a:lnTo>
                <a:lnTo>
                  <a:pt x="43694" y="410210"/>
                </a:lnTo>
                <a:close/>
              </a:path>
              <a:path w="879475" h="1162050">
                <a:moveTo>
                  <a:pt x="867832" y="420370"/>
                </a:moveTo>
                <a:lnTo>
                  <a:pt x="854419" y="420370"/>
                </a:lnTo>
                <a:lnTo>
                  <a:pt x="854685" y="419100"/>
                </a:lnTo>
                <a:lnTo>
                  <a:pt x="855012" y="419100"/>
                </a:lnTo>
                <a:lnTo>
                  <a:pt x="855194" y="417829"/>
                </a:lnTo>
                <a:lnTo>
                  <a:pt x="854820" y="417829"/>
                </a:lnTo>
                <a:lnTo>
                  <a:pt x="854591" y="416560"/>
                </a:lnTo>
                <a:lnTo>
                  <a:pt x="868550" y="416560"/>
                </a:lnTo>
                <a:lnTo>
                  <a:pt x="867832" y="420370"/>
                </a:lnTo>
                <a:close/>
              </a:path>
              <a:path w="879475" h="1162050">
                <a:moveTo>
                  <a:pt x="36070" y="438150"/>
                </a:moveTo>
                <a:lnTo>
                  <a:pt x="36022" y="436879"/>
                </a:lnTo>
                <a:lnTo>
                  <a:pt x="37121" y="434339"/>
                </a:lnTo>
                <a:lnTo>
                  <a:pt x="39245" y="427989"/>
                </a:lnTo>
                <a:lnTo>
                  <a:pt x="42294" y="427989"/>
                </a:lnTo>
                <a:lnTo>
                  <a:pt x="43905" y="434339"/>
                </a:lnTo>
                <a:lnTo>
                  <a:pt x="36070" y="438150"/>
                </a:lnTo>
                <a:close/>
              </a:path>
              <a:path w="879475" h="1162050">
                <a:moveTo>
                  <a:pt x="867086" y="431800"/>
                </a:moveTo>
                <a:lnTo>
                  <a:pt x="861355" y="431800"/>
                </a:lnTo>
                <a:lnTo>
                  <a:pt x="861978" y="430529"/>
                </a:lnTo>
                <a:lnTo>
                  <a:pt x="862446" y="430529"/>
                </a:lnTo>
                <a:lnTo>
                  <a:pt x="862245" y="429260"/>
                </a:lnTo>
                <a:lnTo>
                  <a:pt x="867832" y="429260"/>
                </a:lnTo>
                <a:lnTo>
                  <a:pt x="867086" y="431800"/>
                </a:lnTo>
                <a:close/>
              </a:path>
              <a:path w="879475" h="1162050">
                <a:moveTo>
                  <a:pt x="863134" y="443229"/>
                </a:moveTo>
                <a:lnTo>
                  <a:pt x="854524" y="443229"/>
                </a:lnTo>
                <a:lnTo>
                  <a:pt x="854428" y="441960"/>
                </a:lnTo>
                <a:lnTo>
                  <a:pt x="864905" y="441960"/>
                </a:lnTo>
                <a:lnTo>
                  <a:pt x="863134" y="443229"/>
                </a:lnTo>
                <a:close/>
              </a:path>
              <a:path w="879475" h="1162050">
                <a:moveTo>
                  <a:pt x="48300" y="452120"/>
                </a:moveTo>
                <a:lnTo>
                  <a:pt x="27133" y="452120"/>
                </a:lnTo>
                <a:lnTo>
                  <a:pt x="27047" y="450850"/>
                </a:lnTo>
                <a:lnTo>
                  <a:pt x="47615" y="450850"/>
                </a:lnTo>
                <a:lnTo>
                  <a:pt x="48300" y="452120"/>
                </a:lnTo>
                <a:close/>
              </a:path>
              <a:path w="879475" h="1162050">
                <a:moveTo>
                  <a:pt x="62848" y="596900"/>
                </a:moveTo>
                <a:lnTo>
                  <a:pt x="49445" y="596900"/>
                </a:lnTo>
                <a:lnTo>
                  <a:pt x="48642" y="585470"/>
                </a:lnTo>
                <a:lnTo>
                  <a:pt x="42747" y="580389"/>
                </a:lnTo>
                <a:lnTo>
                  <a:pt x="43130" y="574039"/>
                </a:lnTo>
                <a:lnTo>
                  <a:pt x="34988" y="568960"/>
                </a:lnTo>
                <a:lnTo>
                  <a:pt x="35965" y="561339"/>
                </a:lnTo>
                <a:lnTo>
                  <a:pt x="34385" y="558800"/>
                </a:lnTo>
                <a:lnTo>
                  <a:pt x="33256" y="558800"/>
                </a:lnTo>
                <a:lnTo>
                  <a:pt x="26023" y="554989"/>
                </a:lnTo>
                <a:lnTo>
                  <a:pt x="25249" y="547370"/>
                </a:lnTo>
                <a:lnTo>
                  <a:pt x="22234" y="534670"/>
                </a:lnTo>
                <a:lnTo>
                  <a:pt x="20876" y="528320"/>
                </a:lnTo>
                <a:lnTo>
                  <a:pt x="18274" y="520700"/>
                </a:lnTo>
                <a:lnTo>
                  <a:pt x="15518" y="520700"/>
                </a:lnTo>
                <a:lnTo>
                  <a:pt x="13241" y="518160"/>
                </a:lnTo>
                <a:lnTo>
                  <a:pt x="14944" y="511810"/>
                </a:lnTo>
                <a:lnTo>
                  <a:pt x="13862" y="505460"/>
                </a:lnTo>
                <a:lnTo>
                  <a:pt x="9241" y="494029"/>
                </a:lnTo>
                <a:lnTo>
                  <a:pt x="8294" y="483870"/>
                </a:lnTo>
                <a:lnTo>
                  <a:pt x="8506" y="483870"/>
                </a:lnTo>
                <a:lnTo>
                  <a:pt x="8525" y="482600"/>
                </a:lnTo>
                <a:lnTo>
                  <a:pt x="8763" y="482600"/>
                </a:lnTo>
                <a:lnTo>
                  <a:pt x="8956" y="481329"/>
                </a:lnTo>
                <a:lnTo>
                  <a:pt x="13729" y="481329"/>
                </a:lnTo>
                <a:lnTo>
                  <a:pt x="14160" y="480060"/>
                </a:lnTo>
                <a:lnTo>
                  <a:pt x="13575" y="478789"/>
                </a:lnTo>
                <a:lnTo>
                  <a:pt x="50665" y="478789"/>
                </a:lnTo>
                <a:lnTo>
                  <a:pt x="50727" y="480060"/>
                </a:lnTo>
                <a:lnTo>
                  <a:pt x="54947" y="485139"/>
                </a:lnTo>
                <a:lnTo>
                  <a:pt x="60776" y="496570"/>
                </a:lnTo>
                <a:lnTo>
                  <a:pt x="63346" y="502920"/>
                </a:lnTo>
                <a:lnTo>
                  <a:pt x="66541" y="509270"/>
                </a:lnTo>
                <a:lnTo>
                  <a:pt x="68876" y="511810"/>
                </a:lnTo>
                <a:lnTo>
                  <a:pt x="68112" y="518160"/>
                </a:lnTo>
                <a:lnTo>
                  <a:pt x="71297" y="521970"/>
                </a:lnTo>
                <a:lnTo>
                  <a:pt x="69729" y="530860"/>
                </a:lnTo>
                <a:lnTo>
                  <a:pt x="75956" y="535939"/>
                </a:lnTo>
                <a:lnTo>
                  <a:pt x="83582" y="542289"/>
                </a:lnTo>
                <a:lnTo>
                  <a:pt x="83802" y="544829"/>
                </a:lnTo>
                <a:lnTo>
                  <a:pt x="84366" y="546100"/>
                </a:lnTo>
                <a:lnTo>
                  <a:pt x="84224" y="547370"/>
                </a:lnTo>
                <a:lnTo>
                  <a:pt x="71020" y="547370"/>
                </a:lnTo>
                <a:lnTo>
                  <a:pt x="69766" y="548639"/>
                </a:lnTo>
                <a:lnTo>
                  <a:pt x="86194" y="548639"/>
                </a:lnTo>
                <a:lnTo>
                  <a:pt x="88348" y="552450"/>
                </a:lnTo>
                <a:lnTo>
                  <a:pt x="90577" y="560070"/>
                </a:lnTo>
                <a:lnTo>
                  <a:pt x="92747" y="561339"/>
                </a:lnTo>
                <a:lnTo>
                  <a:pt x="96575" y="563879"/>
                </a:lnTo>
                <a:lnTo>
                  <a:pt x="86951" y="563879"/>
                </a:lnTo>
                <a:lnTo>
                  <a:pt x="87926" y="566420"/>
                </a:lnTo>
                <a:lnTo>
                  <a:pt x="100403" y="566420"/>
                </a:lnTo>
                <a:lnTo>
                  <a:pt x="103100" y="568960"/>
                </a:lnTo>
                <a:lnTo>
                  <a:pt x="51359" y="568960"/>
                </a:lnTo>
                <a:lnTo>
                  <a:pt x="51779" y="570229"/>
                </a:lnTo>
                <a:lnTo>
                  <a:pt x="52075" y="570229"/>
                </a:lnTo>
                <a:lnTo>
                  <a:pt x="53885" y="571500"/>
                </a:lnTo>
                <a:lnTo>
                  <a:pt x="104690" y="571500"/>
                </a:lnTo>
                <a:lnTo>
                  <a:pt x="105171" y="574039"/>
                </a:lnTo>
                <a:lnTo>
                  <a:pt x="62744" y="574039"/>
                </a:lnTo>
                <a:lnTo>
                  <a:pt x="59472" y="576579"/>
                </a:lnTo>
                <a:lnTo>
                  <a:pt x="58525" y="577850"/>
                </a:lnTo>
                <a:lnTo>
                  <a:pt x="58142" y="577850"/>
                </a:lnTo>
                <a:lnTo>
                  <a:pt x="59318" y="579120"/>
                </a:lnTo>
                <a:lnTo>
                  <a:pt x="60667" y="582929"/>
                </a:lnTo>
                <a:lnTo>
                  <a:pt x="113133" y="582929"/>
                </a:lnTo>
                <a:lnTo>
                  <a:pt x="113203" y="584200"/>
                </a:lnTo>
                <a:lnTo>
                  <a:pt x="111190" y="585470"/>
                </a:lnTo>
                <a:lnTo>
                  <a:pt x="52544" y="585470"/>
                </a:lnTo>
                <a:lnTo>
                  <a:pt x="52640" y="586739"/>
                </a:lnTo>
                <a:lnTo>
                  <a:pt x="52458" y="588010"/>
                </a:lnTo>
                <a:lnTo>
                  <a:pt x="52919" y="588010"/>
                </a:lnTo>
                <a:lnTo>
                  <a:pt x="53243" y="589279"/>
                </a:lnTo>
                <a:lnTo>
                  <a:pt x="110375" y="589279"/>
                </a:lnTo>
                <a:lnTo>
                  <a:pt x="110974" y="590550"/>
                </a:lnTo>
                <a:lnTo>
                  <a:pt x="100747" y="590550"/>
                </a:lnTo>
                <a:lnTo>
                  <a:pt x="100412" y="591820"/>
                </a:lnTo>
                <a:lnTo>
                  <a:pt x="63825" y="591820"/>
                </a:lnTo>
                <a:lnTo>
                  <a:pt x="62848" y="596900"/>
                </a:lnTo>
                <a:close/>
              </a:path>
              <a:path w="879475" h="1162050">
                <a:moveTo>
                  <a:pt x="729878" y="648970"/>
                </a:moveTo>
                <a:lnTo>
                  <a:pt x="661153" y="648970"/>
                </a:lnTo>
                <a:lnTo>
                  <a:pt x="661612" y="647700"/>
                </a:lnTo>
                <a:lnTo>
                  <a:pt x="661114" y="645160"/>
                </a:lnTo>
                <a:lnTo>
                  <a:pt x="656617" y="645160"/>
                </a:lnTo>
                <a:lnTo>
                  <a:pt x="654632" y="643911"/>
                </a:lnTo>
                <a:lnTo>
                  <a:pt x="654101" y="643889"/>
                </a:lnTo>
                <a:lnTo>
                  <a:pt x="658779" y="638810"/>
                </a:lnTo>
                <a:lnTo>
                  <a:pt x="662692" y="637539"/>
                </a:lnTo>
                <a:lnTo>
                  <a:pt x="668346" y="632460"/>
                </a:lnTo>
                <a:lnTo>
                  <a:pt x="670642" y="631189"/>
                </a:lnTo>
                <a:lnTo>
                  <a:pt x="672566" y="626110"/>
                </a:lnTo>
                <a:lnTo>
                  <a:pt x="675828" y="623570"/>
                </a:lnTo>
                <a:lnTo>
                  <a:pt x="688142" y="622300"/>
                </a:lnTo>
                <a:lnTo>
                  <a:pt x="692429" y="614679"/>
                </a:lnTo>
                <a:lnTo>
                  <a:pt x="700045" y="612139"/>
                </a:lnTo>
                <a:lnTo>
                  <a:pt x="703986" y="603250"/>
                </a:lnTo>
                <a:lnTo>
                  <a:pt x="713209" y="601979"/>
                </a:lnTo>
                <a:lnTo>
                  <a:pt x="721562" y="596900"/>
                </a:lnTo>
                <a:lnTo>
                  <a:pt x="723820" y="596900"/>
                </a:lnTo>
                <a:lnTo>
                  <a:pt x="724901" y="595629"/>
                </a:lnTo>
                <a:lnTo>
                  <a:pt x="727524" y="591820"/>
                </a:lnTo>
                <a:lnTo>
                  <a:pt x="729188" y="588010"/>
                </a:lnTo>
                <a:lnTo>
                  <a:pt x="734621" y="582929"/>
                </a:lnTo>
                <a:lnTo>
                  <a:pt x="739319" y="581660"/>
                </a:lnTo>
                <a:lnTo>
                  <a:pt x="744658" y="575310"/>
                </a:lnTo>
                <a:lnTo>
                  <a:pt x="750169" y="572770"/>
                </a:lnTo>
                <a:lnTo>
                  <a:pt x="753805" y="562610"/>
                </a:lnTo>
                <a:lnTo>
                  <a:pt x="759479" y="560070"/>
                </a:lnTo>
                <a:lnTo>
                  <a:pt x="763919" y="556260"/>
                </a:lnTo>
                <a:lnTo>
                  <a:pt x="763947" y="552450"/>
                </a:lnTo>
                <a:lnTo>
                  <a:pt x="762493" y="547370"/>
                </a:lnTo>
                <a:lnTo>
                  <a:pt x="772376" y="541020"/>
                </a:lnTo>
                <a:lnTo>
                  <a:pt x="773754" y="534670"/>
                </a:lnTo>
                <a:lnTo>
                  <a:pt x="781387" y="533400"/>
                </a:lnTo>
                <a:lnTo>
                  <a:pt x="783561" y="523239"/>
                </a:lnTo>
                <a:lnTo>
                  <a:pt x="790238" y="524510"/>
                </a:lnTo>
                <a:lnTo>
                  <a:pt x="839826" y="524510"/>
                </a:lnTo>
                <a:lnTo>
                  <a:pt x="835776" y="528320"/>
                </a:lnTo>
                <a:lnTo>
                  <a:pt x="833775" y="530860"/>
                </a:lnTo>
                <a:lnTo>
                  <a:pt x="824683" y="530860"/>
                </a:lnTo>
                <a:lnTo>
                  <a:pt x="824701" y="532129"/>
                </a:lnTo>
                <a:lnTo>
                  <a:pt x="824758" y="533400"/>
                </a:lnTo>
                <a:lnTo>
                  <a:pt x="831774" y="533400"/>
                </a:lnTo>
                <a:lnTo>
                  <a:pt x="830773" y="534670"/>
                </a:lnTo>
                <a:lnTo>
                  <a:pt x="827517" y="538479"/>
                </a:lnTo>
                <a:lnTo>
                  <a:pt x="823056" y="538479"/>
                </a:lnTo>
                <a:lnTo>
                  <a:pt x="822004" y="539750"/>
                </a:lnTo>
                <a:lnTo>
                  <a:pt x="820951" y="539750"/>
                </a:lnTo>
                <a:lnTo>
                  <a:pt x="821841" y="542289"/>
                </a:lnTo>
                <a:lnTo>
                  <a:pt x="825294" y="542289"/>
                </a:lnTo>
                <a:lnTo>
                  <a:pt x="823587" y="546100"/>
                </a:lnTo>
                <a:lnTo>
                  <a:pt x="818444" y="546100"/>
                </a:lnTo>
                <a:lnTo>
                  <a:pt x="818381" y="546346"/>
                </a:lnTo>
                <a:lnTo>
                  <a:pt x="817841" y="547370"/>
                </a:lnTo>
                <a:lnTo>
                  <a:pt x="821745" y="547370"/>
                </a:lnTo>
                <a:lnTo>
                  <a:pt x="820692" y="548639"/>
                </a:lnTo>
                <a:lnTo>
                  <a:pt x="818999" y="551179"/>
                </a:lnTo>
                <a:lnTo>
                  <a:pt x="817870" y="557529"/>
                </a:lnTo>
                <a:lnTo>
                  <a:pt x="815703" y="558800"/>
                </a:lnTo>
                <a:lnTo>
                  <a:pt x="806101" y="558800"/>
                </a:lnTo>
                <a:lnTo>
                  <a:pt x="805126" y="565150"/>
                </a:lnTo>
                <a:lnTo>
                  <a:pt x="805200" y="566420"/>
                </a:lnTo>
                <a:lnTo>
                  <a:pt x="798515" y="566420"/>
                </a:lnTo>
                <a:lnTo>
                  <a:pt x="798543" y="567689"/>
                </a:lnTo>
                <a:lnTo>
                  <a:pt x="805275" y="567689"/>
                </a:lnTo>
                <a:lnTo>
                  <a:pt x="805499" y="571500"/>
                </a:lnTo>
                <a:lnTo>
                  <a:pt x="802926" y="575310"/>
                </a:lnTo>
                <a:lnTo>
                  <a:pt x="800265" y="580389"/>
                </a:lnTo>
                <a:lnTo>
                  <a:pt x="797804" y="582929"/>
                </a:lnTo>
                <a:lnTo>
                  <a:pt x="791100" y="582929"/>
                </a:lnTo>
                <a:lnTo>
                  <a:pt x="790584" y="584200"/>
                </a:lnTo>
                <a:lnTo>
                  <a:pt x="789818" y="584200"/>
                </a:lnTo>
                <a:lnTo>
                  <a:pt x="789598" y="585470"/>
                </a:lnTo>
                <a:lnTo>
                  <a:pt x="790229" y="585470"/>
                </a:lnTo>
                <a:lnTo>
                  <a:pt x="790593" y="586739"/>
                </a:lnTo>
                <a:lnTo>
                  <a:pt x="795539" y="586739"/>
                </a:lnTo>
                <a:lnTo>
                  <a:pt x="792956" y="593089"/>
                </a:lnTo>
                <a:lnTo>
                  <a:pt x="787713" y="598170"/>
                </a:lnTo>
                <a:lnTo>
                  <a:pt x="782665" y="603250"/>
                </a:lnTo>
                <a:lnTo>
                  <a:pt x="773701" y="612139"/>
                </a:lnTo>
                <a:lnTo>
                  <a:pt x="707910" y="612139"/>
                </a:lnTo>
                <a:lnTo>
                  <a:pt x="707316" y="613410"/>
                </a:lnTo>
                <a:lnTo>
                  <a:pt x="707718" y="613410"/>
                </a:lnTo>
                <a:lnTo>
                  <a:pt x="707928" y="614679"/>
                </a:lnTo>
                <a:lnTo>
                  <a:pt x="771180" y="614679"/>
                </a:lnTo>
                <a:lnTo>
                  <a:pt x="767458" y="618489"/>
                </a:lnTo>
                <a:lnTo>
                  <a:pt x="761641" y="624839"/>
                </a:lnTo>
                <a:lnTo>
                  <a:pt x="755451" y="629920"/>
                </a:lnTo>
                <a:lnTo>
                  <a:pt x="748121" y="633729"/>
                </a:lnTo>
                <a:lnTo>
                  <a:pt x="741611" y="638810"/>
                </a:lnTo>
                <a:lnTo>
                  <a:pt x="735700" y="643911"/>
                </a:lnTo>
                <a:lnTo>
                  <a:pt x="729878" y="648970"/>
                </a:lnTo>
                <a:close/>
              </a:path>
              <a:path w="879475" h="1162050">
                <a:moveTo>
                  <a:pt x="831774" y="533400"/>
                </a:moveTo>
                <a:lnTo>
                  <a:pt x="825724" y="533400"/>
                </a:lnTo>
                <a:lnTo>
                  <a:pt x="825744" y="530860"/>
                </a:lnTo>
                <a:lnTo>
                  <a:pt x="833775" y="530860"/>
                </a:lnTo>
                <a:lnTo>
                  <a:pt x="831774" y="533400"/>
                </a:lnTo>
                <a:close/>
              </a:path>
              <a:path w="879475" h="1162050">
                <a:moveTo>
                  <a:pt x="825294" y="542289"/>
                </a:moveTo>
                <a:lnTo>
                  <a:pt x="821841" y="542289"/>
                </a:lnTo>
                <a:lnTo>
                  <a:pt x="822873" y="541020"/>
                </a:lnTo>
                <a:lnTo>
                  <a:pt x="823793" y="541020"/>
                </a:lnTo>
                <a:lnTo>
                  <a:pt x="824701" y="539750"/>
                </a:lnTo>
                <a:lnTo>
                  <a:pt x="824203" y="538479"/>
                </a:lnTo>
                <a:lnTo>
                  <a:pt x="827517" y="538479"/>
                </a:lnTo>
                <a:lnTo>
                  <a:pt x="826432" y="539750"/>
                </a:lnTo>
                <a:lnTo>
                  <a:pt x="825294" y="542289"/>
                </a:lnTo>
                <a:close/>
              </a:path>
              <a:path w="879475" h="1162050">
                <a:moveTo>
                  <a:pt x="86194" y="548639"/>
                </a:moveTo>
                <a:lnTo>
                  <a:pt x="71442" y="548639"/>
                </a:lnTo>
                <a:lnTo>
                  <a:pt x="71699" y="547370"/>
                </a:lnTo>
                <a:lnTo>
                  <a:pt x="84224" y="547370"/>
                </a:lnTo>
                <a:lnTo>
                  <a:pt x="84520" y="546100"/>
                </a:lnTo>
                <a:lnTo>
                  <a:pt x="86194" y="548639"/>
                </a:lnTo>
                <a:close/>
              </a:path>
              <a:path w="879475" h="1162050">
                <a:moveTo>
                  <a:pt x="818473" y="546171"/>
                </a:moveTo>
                <a:close/>
              </a:path>
              <a:path w="879475" h="1162050">
                <a:moveTo>
                  <a:pt x="823018" y="547370"/>
                </a:moveTo>
                <a:lnTo>
                  <a:pt x="820377" y="547370"/>
                </a:lnTo>
                <a:lnTo>
                  <a:pt x="819229" y="546100"/>
                </a:lnTo>
                <a:lnTo>
                  <a:pt x="823587" y="546100"/>
                </a:lnTo>
                <a:lnTo>
                  <a:pt x="823018" y="547370"/>
                </a:lnTo>
                <a:close/>
              </a:path>
              <a:path w="879475" h="1162050">
                <a:moveTo>
                  <a:pt x="818951" y="547370"/>
                </a:moveTo>
                <a:lnTo>
                  <a:pt x="818119" y="547370"/>
                </a:lnTo>
                <a:lnTo>
                  <a:pt x="818381" y="546346"/>
                </a:lnTo>
                <a:lnTo>
                  <a:pt x="818473" y="546171"/>
                </a:lnTo>
                <a:lnTo>
                  <a:pt x="818951" y="547370"/>
                </a:lnTo>
                <a:close/>
              </a:path>
              <a:path w="879475" h="1162050">
                <a:moveTo>
                  <a:pt x="809259" y="561339"/>
                </a:moveTo>
                <a:lnTo>
                  <a:pt x="806896" y="558800"/>
                </a:lnTo>
                <a:lnTo>
                  <a:pt x="815703" y="558800"/>
                </a:lnTo>
                <a:lnTo>
                  <a:pt x="813536" y="560070"/>
                </a:lnTo>
                <a:lnTo>
                  <a:pt x="809259" y="561339"/>
                </a:lnTo>
                <a:close/>
              </a:path>
              <a:path w="879475" h="1162050">
                <a:moveTo>
                  <a:pt x="100403" y="566420"/>
                </a:moveTo>
                <a:lnTo>
                  <a:pt x="87926" y="566420"/>
                </a:lnTo>
                <a:lnTo>
                  <a:pt x="90309" y="565150"/>
                </a:lnTo>
                <a:lnTo>
                  <a:pt x="90059" y="565150"/>
                </a:lnTo>
                <a:lnTo>
                  <a:pt x="89868" y="563879"/>
                </a:lnTo>
                <a:lnTo>
                  <a:pt x="96575" y="563879"/>
                </a:lnTo>
                <a:lnTo>
                  <a:pt x="100403" y="566420"/>
                </a:lnTo>
                <a:close/>
              </a:path>
              <a:path w="879475" h="1162050">
                <a:moveTo>
                  <a:pt x="805275" y="567689"/>
                </a:moveTo>
                <a:lnTo>
                  <a:pt x="798543" y="567689"/>
                </a:lnTo>
                <a:lnTo>
                  <a:pt x="799222" y="566420"/>
                </a:lnTo>
                <a:lnTo>
                  <a:pt x="805200" y="566420"/>
                </a:lnTo>
                <a:lnTo>
                  <a:pt x="805275" y="567689"/>
                </a:lnTo>
                <a:close/>
              </a:path>
              <a:path w="879475" h="1162050">
                <a:moveTo>
                  <a:pt x="104690" y="571500"/>
                </a:moveTo>
                <a:lnTo>
                  <a:pt x="58802" y="571500"/>
                </a:lnTo>
                <a:lnTo>
                  <a:pt x="56123" y="570229"/>
                </a:lnTo>
                <a:lnTo>
                  <a:pt x="55148" y="568960"/>
                </a:lnTo>
                <a:lnTo>
                  <a:pt x="103100" y="568960"/>
                </a:lnTo>
                <a:lnTo>
                  <a:pt x="104449" y="570229"/>
                </a:lnTo>
                <a:lnTo>
                  <a:pt x="104690" y="571500"/>
                </a:lnTo>
                <a:close/>
              </a:path>
              <a:path w="879475" h="1162050">
                <a:moveTo>
                  <a:pt x="113133" y="582929"/>
                </a:moveTo>
                <a:lnTo>
                  <a:pt x="60667" y="582929"/>
                </a:lnTo>
                <a:lnTo>
                  <a:pt x="62351" y="579120"/>
                </a:lnTo>
                <a:lnTo>
                  <a:pt x="63250" y="576579"/>
                </a:lnTo>
                <a:lnTo>
                  <a:pt x="64075" y="575310"/>
                </a:lnTo>
                <a:lnTo>
                  <a:pt x="62744" y="574039"/>
                </a:lnTo>
                <a:lnTo>
                  <a:pt x="96804" y="574039"/>
                </a:lnTo>
                <a:lnTo>
                  <a:pt x="95646" y="575310"/>
                </a:lnTo>
                <a:lnTo>
                  <a:pt x="96183" y="576579"/>
                </a:lnTo>
                <a:lnTo>
                  <a:pt x="96460" y="577850"/>
                </a:lnTo>
                <a:lnTo>
                  <a:pt x="105893" y="577850"/>
                </a:lnTo>
                <a:lnTo>
                  <a:pt x="106134" y="579120"/>
                </a:lnTo>
                <a:lnTo>
                  <a:pt x="110476" y="579120"/>
                </a:lnTo>
                <a:lnTo>
                  <a:pt x="112993" y="580389"/>
                </a:lnTo>
                <a:lnTo>
                  <a:pt x="113133" y="582929"/>
                </a:lnTo>
                <a:close/>
              </a:path>
              <a:path w="879475" h="1162050">
                <a:moveTo>
                  <a:pt x="105893" y="577850"/>
                </a:moveTo>
                <a:lnTo>
                  <a:pt x="97628" y="577850"/>
                </a:lnTo>
                <a:lnTo>
                  <a:pt x="98804" y="576579"/>
                </a:lnTo>
                <a:lnTo>
                  <a:pt x="99953" y="576579"/>
                </a:lnTo>
                <a:lnTo>
                  <a:pt x="99187" y="574039"/>
                </a:lnTo>
                <a:lnTo>
                  <a:pt x="105171" y="574039"/>
                </a:lnTo>
                <a:lnTo>
                  <a:pt x="105893" y="577850"/>
                </a:lnTo>
                <a:close/>
              </a:path>
              <a:path w="879475" h="1162050">
                <a:moveTo>
                  <a:pt x="795539" y="586739"/>
                </a:moveTo>
                <a:lnTo>
                  <a:pt x="790593" y="586739"/>
                </a:lnTo>
                <a:lnTo>
                  <a:pt x="791905" y="584200"/>
                </a:lnTo>
                <a:lnTo>
                  <a:pt x="791368" y="584200"/>
                </a:lnTo>
                <a:lnTo>
                  <a:pt x="791100" y="582929"/>
                </a:lnTo>
                <a:lnTo>
                  <a:pt x="797804" y="582929"/>
                </a:lnTo>
                <a:lnTo>
                  <a:pt x="796573" y="584200"/>
                </a:lnTo>
                <a:lnTo>
                  <a:pt x="795539" y="586739"/>
                </a:lnTo>
                <a:close/>
              </a:path>
              <a:path w="879475" h="1162050">
                <a:moveTo>
                  <a:pt x="110375" y="589279"/>
                </a:moveTo>
                <a:lnTo>
                  <a:pt x="53243" y="589279"/>
                </a:lnTo>
                <a:lnTo>
                  <a:pt x="54419" y="588010"/>
                </a:lnTo>
                <a:lnTo>
                  <a:pt x="55215" y="588010"/>
                </a:lnTo>
                <a:lnTo>
                  <a:pt x="54993" y="586739"/>
                </a:lnTo>
                <a:lnTo>
                  <a:pt x="54295" y="585470"/>
                </a:lnTo>
                <a:lnTo>
                  <a:pt x="111190" y="585470"/>
                </a:lnTo>
                <a:lnTo>
                  <a:pt x="109176" y="586739"/>
                </a:lnTo>
                <a:lnTo>
                  <a:pt x="110375" y="589279"/>
                </a:lnTo>
                <a:close/>
              </a:path>
              <a:path w="879475" h="1162050">
                <a:moveTo>
                  <a:pt x="127403" y="613410"/>
                </a:moveTo>
                <a:lnTo>
                  <a:pt x="105319" y="613410"/>
                </a:lnTo>
                <a:lnTo>
                  <a:pt x="112275" y="608329"/>
                </a:lnTo>
                <a:lnTo>
                  <a:pt x="111559" y="607060"/>
                </a:lnTo>
                <a:lnTo>
                  <a:pt x="114410" y="595629"/>
                </a:lnTo>
                <a:lnTo>
                  <a:pt x="113051" y="589279"/>
                </a:lnTo>
                <a:lnTo>
                  <a:pt x="119222" y="586739"/>
                </a:lnTo>
                <a:lnTo>
                  <a:pt x="122532" y="589279"/>
                </a:lnTo>
                <a:lnTo>
                  <a:pt x="128072" y="593089"/>
                </a:lnTo>
                <a:lnTo>
                  <a:pt x="126037" y="600678"/>
                </a:lnTo>
                <a:lnTo>
                  <a:pt x="125899" y="600710"/>
                </a:lnTo>
                <a:lnTo>
                  <a:pt x="124666" y="605789"/>
                </a:lnTo>
                <a:lnTo>
                  <a:pt x="136559" y="605789"/>
                </a:lnTo>
                <a:lnTo>
                  <a:pt x="137793" y="607060"/>
                </a:lnTo>
                <a:lnTo>
                  <a:pt x="142856" y="607060"/>
                </a:lnTo>
                <a:lnTo>
                  <a:pt x="144815" y="612139"/>
                </a:lnTo>
                <a:lnTo>
                  <a:pt x="126703" y="612139"/>
                </a:lnTo>
                <a:lnTo>
                  <a:pt x="127403" y="613410"/>
                </a:lnTo>
                <a:close/>
              </a:path>
              <a:path w="879475" h="1162050">
                <a:moveTo>
                  <a:pt x="110063" y="600710"/>
                </a:moveTo>
                <a:lnTo>
                  <a:pt x="78903" y="600710"/>
                </a:lnTo>
                <a:lnTo>
                  <a:pt x="81669" y="595629"/>
                </a:lnTo>
                <a:lnTo>
                  <a:pt x="81822" y="594360"/>
                </a:lnTo>
                <a:lnTo>
                  <a:pt x="82463" y="591820"/>
                </a:lnTo>
                <a:lnTo>
                  <a:pt x="101578" y="591820"/>
                </a:lnTo>
                <a:lnTo>
                  <a:pt x="100747" y="590550"/>
                </a:lnTo>
                <a:lnTo>
                  <a:pt x="110974" y="590550"/>
                </a:lnTo>
                <a:lnTo>
                  <a:pt x="112772" y="594360"/>
                </a:lnTo>
                <a:lnTo>
                  <a:pt x="110678" y="598170"/>
                </a:lnTo>
                <a:lnTo>
                  <a:pt x="110063" y="600710"/>
                </a:lnTo>
                <a:close/>
              </a:path>
              <a:path w="879475" h="1162050">
                <a:moveTo>
                  <a:pt x="86855" y="632460"/>
                </a:moveTo>
                <a:lnTo>
                  <a:pt x="82529" y="626110"/>
                </a:lnTo>
                <a:lnTo>
                  <a:pt x="73564" y="622300"/>
                </a:lnTo>
                <a:lnTo>
                  <a:pt x="72101" y="613410"/>
                </a:lnTo>
                <a:lnTo>
                  <a:pt x="64619" y="608329"/>
                </a:lnTo>
                <a:lnTo>
                  <a:pt x="67479" y="600710"/>
                </a:lnTo>
                <a:lnTo>
                  <a:pt x="67518" y="594360"/>
                </a:lnTo>
                <a:lnTo>
                  <a:pt x="63825" y="591820"/>
                </a:lnTo>
                <a:lnTo>
                  <a:pt x="78357" y="591820"/>
                </a:lnTo>
                <a:lnTo>
                  <a:pt x="75928" y="593089"/>
                </a:lnTo>
                <a:lnTo>
                  <a:pt x="75373" y="596900"/>
                </a:lnTo>
                <a:lnTo>
                  <a:pt x="77096" y="599439"/>
                </a:lnTo>
                <a:lnTo>
                  <a:pt x="78903" y="600710"/>
                </a:lnTo>
                <a:lnTo>
                  <a:pt x="110063" y="600710"/>
                </a:lnTo>
                <a:lnTo>
                  <a:pt x="108832" y="605789"/>
                </a:lnTo>
                <a:lnTo>
                  <a:pt x="107091" y="608329"/>
                </a:lnTo>
                <a:lnTo>
                  <a:pt x="105319" y="613410"/>
                </a:lnTo>
                <a:lnTo>
                  <a:pt x="144068" y="613410"/>
                </a:lnTo>
                <a:lnTo>
                  <a:pt x="142738" y="615950"/>
                </a:lnTo>
                <a:lnTo>
                  <a:pt x="142061" y="621029"/>
                </a:lnTo>
                <a:lnTo>
                  <a:pt x="145025" y="624839"/>
                </a:lnTo>
                <a:lnTo>
                  <a:pt x="121201" y="624839"/>
                </a:lnTo>
                <a:lnTo>
                  <a:pt x="120992" y="626110"/>
                </a:lnTo>
                <a:lnTo>
                  <a:pt x="147035" y="626110"/>
                </a:lnTo>
                <a:lnTo>
                  <a:pt x="149045" y="627379"/>
                </a:lnTo>
                <a:lnTo>
                  <a:pt x="92633" y="627379"/>
                </a:lnTo>
                <a:lnTo>
                  <a:pt x="86855" y="632460"/>
                </a:lnTo>
                <a:close/>
              </a:path>
              <a:path w="879475" h="1162050">
                <a:moveTo>
                  <a:pt x="136559" y="605789"/>
                </a:moveTo>
                <a:lnTo>
                  <a:pt x="124666" y="605789"/>
                </a:lnTo>
                <a:lnTo>
                  <a:pt x="126037" y="600678"/>
                </a:lnTo>
                <a:lnTo>
                  <a:pt x="131488" y="599439"/>
                </a:lnTo>
                <a:lnTo>
                  <a:pt x="133153" y="598170"/>
                </a:lnTo>
                <a:lnTo>
                  <a:pt x="138242" y="599439"/>
                </a:lnTo>
                <a:lnTo>
                  <a:pt x="135325" y="604520"/>
                </a:lnTo>
                <a:lnTo>
                  <a:pt x="136559" y="605789"/>
                </a:lnTo>
                <a:close/>
              </a:path>
              <a:path w="879475" h="1162050">
                <a:moveTo>
                  <a:pt x="142856" y="607060"/>
                </a:moveTo>
                <a:lnTo>
                  <a:pt x="137793" y="607060"/>
                </a:lnTo>
                <a:lnTo>
                  <a:pt x="142366" y="605789"/>
                </a:lnTo>
                <a:lnTo>
                  <a:pt x="142856" y="607060"/>
                </a:lnTo>
                <a:close/>
              </a:path>
              <a:path w="879475" h="1162050">
                <a:moveTo>
                  <a:pt x="144068" y="613410"/>
                </a:moveTo>
                <a:lnTo>
                  <a:pt x="127403" y="613410"/>
                </a:lnTo>
                <a:lnTo>
                  <a:pt x="127584" y="612139"/>
                </a:lnTo>
                <a:lnTo>
                  <a:pt x="145025" y="612139"/>
                </a:lnTo>
                <a:lnTo>
                  <a:pt x="144068" y="613410"/>
                </a:lnTo>
                <a:close/>
              </a:path>
              <a:path w="879475" h="1162050">
                <a:moveTo>
                  <a:pt x="771180" y="614679"/>
                </a:moveTo>
                <a:lnTo>
                  <a:pt x="707928" y="614679"/>
                </a:lnTo>
                <a:lnTo>
                  <a:pt x="708550" y="613410"/>
                </a:lnTo>
                <a:lnTo>
                  <a:pt x="708234" y="612139"/>
                </a:lnTo>
                <a:lnTo>
                  <a:pt x="773701" y="612139"/>
                </a:lnTo>
                <a:lnTo>
                  <a:pt x="772421" y="613410"/>
                </a:lnTo>
                <a:lnTo>
                  <a:pt x="771180" y="614679"/>
                </a:lnTo>
                <a:close/>
              </a:path>
              <a:path w="879475" h="1162050">
                <a:moveTo>
                  <a:pt x="128550" y="647700"/>
                </a:moveTo>
                <a:lnTo>
                  <a:pt x="125057" y="647700"/>
                </a:lnTo>
                <a:lnTo>
                  <a:pt x="122522" y="646429"/>
                </a:lnTo>
                <a:lnTo>
                  <a:pt x="109396" y="646429"/>
                </a:lnTo>
                <a:lnTo>
                  <a:pt x="105224" y="641350"/>
                </a:lnTo>
                <a:lnTo>
                  <a:pt x="104362" y="638810"/>
                </a:lnTo>
                <a:lnTo>
                  <a:pt x="95811" y="638810"/>
                </a:lnTo>
                <a:lnTo>
                  <a:pt x="95313" y="632460"/>
                </a:lnTo>
                <a:lnTo>
                  <a:pt x="92633" y="627379"/>
                </a:lnTo>
                <a:lnTo>
                  <a:pt x="149045" y="627379"/>
                </a:lnTo>
                <a:lnTo>
                  <a:pt x="167730" y="622300"/>
                </a:lnTo>
                <a:lnTo>
                  <a:pt x="162456" y="629920"/>
                </a:lnTo>
                <a:lnTo>
                  <a:pt x="132167" y="629920"/>
                </a:lnTo>
                <a:lnTo>
                  <a:pt x="132424" y="631189"/>
                </a:lnTo>
                <a:lnTo>
                  <a:pt x="161577" y="631189"/>
                </a:lnTo>
                <a:lnTo>
                  <a:pt x="157635" y="638810"/>
                </a:lnTo>
                <a:lnTo>
                  <a:pt x="157185" y="640079"/>
                </a:lnTo>
                <a:lnTo>
                  <a:pt x="124972" y="640079"/>
                </a:lnTo>
                <a:lnTo>
                  <a:pt x="127953" y="646429"/>
                </a:lnTo>
                <a:lnTo>
                  <a:pt x="122522" y="646429"/>
                </a:lnTo>
                <a:lnTo>
                  <a:pt x="113921" y="647700"/>
                </a:lnTo>
                <a:lnTo>
                  <a:pt x="128550" y="647700"/>
                </a:lnTo>
                <a:close/>
              </a:path>
              <a:path w="879475" h="1162050">
                <a:moveTo>
                  <a:pt x="147035" y="626110"/>
                </a:moveTo>
                <a:lnTo>
                  <a:pt x="121939" y="626110"/>
                </a:lnTo>
                <a:lnTo>
                  <a:pt x="121651" y="624839"/>
                </a:lnTo>
                <a:lnTo>
                  <a:pt x="145025" y="624839"/>
                </a:lnTo>
                <a:lnTo>
                  <a:pt x="147035" y="626110"/>
                </a:lnTo>
                <a:close/>
              </a:path>
              <a:path w="879475" h="1162050">
                <a:moveTo>
                  <a:pt x="161577" y="631189"/>
                </a:moveTo>
                <a:lnTo>
                  <a:pt x="133641" y="631189"/>
                </a:lnTo>
                <a:lnTo>
                  <a:pt x="133573" y="629920"/>
                </a:lnTo>
                <a:lnTo>
                  <a:pt x="162456" y="629920"/>
                </a:lnTo>
                <a:lnTo>
                  <a:pt x="161577" y="631189"/>
                </a:lnTo>
                <a:close/>
              </a:path>
              <a:path w="879475" h="1162050">
                <a:moveTo>
                  <a:pt x="182820" y="638810"/>
                </a:moveTo>
                <a:lnTo>
                  <a:pt x="171614" y="638810"/>
                </a:lnTo>
                <a:lnTo>
                  <a:pt x="177738" y="636270"/>
                </a:lnTo>
                <a:lnTo>
                  <a:pt x="168763" y="632460"/>
                </a:lnTo>
                <a:lnTo>
                  <a:pt x="172628" y="629920"/>
                </a:lnTo>
                <a:lnTo>
                  <a:pt x="174714" y="629920"/>
                </a:lnTo>
                <a:lnTo>
                  <a:pt x="179909" y="631189"/>
                </a:lnTo>
                <a:lnTo>
                  <a:pt x="181756" y="636270"/>
                </a:lnTo>
                <a:lnTo>
                  <a:pt x="182820" y="638810"/>
                </a:lnTo>
                <a:close/>
              </a:path>
              <a:path w="879475" h="1162050">
                <a:moveTo>
                  <a:pt x="194864" y="662939"/>
                </a:moveTo>
                <a:lnTo>
                  <a:pt x="184194" y="662939"/>
                </a:lnTo>
                <a:lnTo>
                  <a:pt x="185687" y="659129"/>
                </a:lnTo>
                <a:lnTo>
                  <a:pt x="184444" y="652779"/>
                </a:lnTo>
                <a:lnTo>
                  <a:pt x="184683" y="648970"/>
                </a:lnTo>
                <a:lnTo>
                  <a:pt x="190931" y="643889"/>
                </a:lnTo>
                <a:lnTo>
                  <a:pt x="191419" y="642620"/>
                </a:lnTo>
                <a:lnTo>
                  <a:pt x="191084" y="637539"/>
                </a:lnTo>
                <a:lnTo>
                  <a:pt x="191820" y="635000"/>
                </a:lnTo>
                <a:lnTo>
                  <a:pt x="192375" y="631189"/>
                </a:lnTo>
                <a:lnTo>
                  <a:pt x="211990" y="645160"/>
                </a:lnTo>
                <a:lnTo>
                  <a:pt x="211904" y="648970"/>
                </a:lnTo>
                <a:lnTo>
                  <a:pt x="195208" y="648970"/>
                </a:lnTo>
                <a:lnTo>
                  <a:pt x="191754" y="654050"/>
                </a:lnTo>
                <a:lnTo>
                  <a:pt x="193485" y="661670"/>
                </a:lnTo>
                <a:lnTo>
                  <a:pt x="194779" y="661981"/>
                </a:lnTo>
                <a:lnTo>
                  <a:pt x="194864" y="662939"/>
                </a:lnTo>
                <a:close/>
              </a:path>
              <a:path w="879475" h="1162050">
                <a:moveTo>
                  <a:pt x="181709" y="647700"/>
                </a:moveTo>
                <a:lnTo>
                  <a:pt x="154651" y="647700"/>
                </a:lnTo>
                <a:lnTo>
                  <a:pt x="161511" y="646429"/>
                </a:lnTo>
                <a:lnTo>
                  <a:pt x="162008" y="638810"/>
                </a:lnTo>
                <a:lnTo>
                  <a:pt x="166524" y="633729"/>
                </a:lnTo>
                <a:lnTo>
                  <a:pt x="171614" y="638810"/>
                </a:lnTo>
                <a:lnTo>
                  <a:pt x="182820" y="638810"/>
                </a:lnTo>
                <a:lnTo>
                  <a:pt x="184416" y="642620"/>
                </a:lnTo>
                <a:lnTo>
                  <a:pt x="181709" y="647700"/>
                </a:lnTo>
                <a:close/>
              </a:path>
              <a:path w="879475" h="1162050">
                <a:moveTo>
                  <a:pt x="147876" y="660400"/>
                </a:moveTo>
                <a:lnTo>
                  <a:pt x="144405" y="656589"/>
                </a:lnTo>
                <a:lnTo>
                  <a:pt x="136070" y="656589"/>
                </a:lnTo>
                <a:lnTo>
                  <a:pt x="133830" y="651510"/>
                </a:lnTo>
                <a:lnTo>
                  <a:pt x="132810" y="646429"/>
                </a:lnTo>
                <a:lnTo>
                  <a:pt x="130646" y="642620"/>
                </a:lnTo>
                <a:lnTo>
                  <a:pt x="124972" y="640079"/>
                </a:lnTo>
                <a:lnTo>
                  <a:pt x="157185" y="640079"/>
                </a:lnTo>
                <a:lnTo>
                  <a:pt x="156286" y="642620"/>
                </a:lnTo>
                <a:lnTo>
                  <a:pt x="155877" y="643889"/>
                </a:lnTo>
                <a:lnTo>
                  <a:pt x="143935" y="643889"/>
                </a:lnTo>
                <a:lnTo>
                  <a:pt x="143628" y="645160"/>
                </a:lnTo>
                <a:lnTo>
                  <a:pt x="142710" y="646429"/>
                </a:lnTo>
                <a:lnTo>
                  <a:pt x="142385" y="648970"/>
                </a:lnTo>
                <a:lnTo>
                  <a:pt x="141132" y="654050"/>
                </a:lnTo>
                <a:lnTo>
                  <a:pt x="167137" y="654050"/>
                </a:lnTo>
                <a:lnTo>
                  <a:pt x="166624" y="655320"/>
                </a:lnTo>
                <a:lnTo>
                  <a:pt x="151034" y="655320"/>
                </a:lnTo>
                <a:lnTo>
                  <a:pt x="151346" y="656589"/>
                </a:lnTo>
                <a:lnTo>
                  <a:pt x="144405" y="656589"/>
                </a:lnTo>
                <a:lnTo>
                  <a:pt x="139792" y="657860"/>
                </a:lnTo>
                <a:lnTo>
                  <a:pt x="151659" y="657860"/>
                </a:lnTo>
                <a:lnTo>
                  <a:pt x="151972" y="659129"/>
                </a:lnTo>
                <a:lnTo>
                  <a:pt x="149293" y="659129"/>
                </a:lnTo>
                <a:lnTo>
                  <a:pt x="147876" y="660400"/>
                </a:lnTo>
                <a:close/>
              </a:path>
              <a:path w="879475" h="1162050">
                <a:moveTo>
                  <a:pt x="167137" y="654050"/>
                </a:moveTo>
                <a:lnTo>
                  <a:pt x="141132" y="654050"/>
                </a:lnTo>
                <a:lnTo>
                  <a:pt x="144643" y="652779"/>
                </a:lnTo>
                <a:lnTo>
                  <a:pt x="147398" y="651510"/>
                </a:lnTo>
                <a:lnTo>
                  <a:pt x="147790" y="648970"/>
                </a:lnTo>
                <a:lnTo>
                  <a:pt x="147169" y="646429"/>
                </a:lnTo>
                <a:lnTo>
                  <a:pt x="146901" y="643889"/>
                </a:lnTo>
                <a:lnTo>
                  <a:pt x="155877" y="643889"/>
                </a:lnTo>
                <a:lnTo>
                  <a:pt x="154651" y="647700"/>
                </a:lnTo>
                <a:lnTo>
                  <a:pt x="181709" y="647700"/>
                </a:lnTo>
                <a:lnTo>
                  <a:pt x="181032" y="648970"/>
                </a:lnTo>
                <a:lnTo>
                  <a:pt x="169710" y="648970"/>
                </a:lnTo>
                <a:lnTo>
                  <a:pt x="169414" y="650239"/>
                </a:lnTo>
                <a:lnTo>
                  <a:pt x="168102" y="651510"/>
                </a:lnTo>
                <a:lnTo>
                  <a:pt x="167137" y="654050"/>
                </a:lnTo>
                <a:close/>
              </a:path>
              <a:path w="879475" h="1162050">
                <a:moveTo>
                  <a:pt x="711458" y="659129"/>
                </a:moveTo>
                <a:lnTo>
                  <a:pt x="643145" y="659129"/>
                </a:lnTo>
                <a:lnTo>
                  <a:pt x="650532" y="648970"/>
                </a:lnTo>
                <a:lnTo>
                  <a:pt x="654358" y="643889"/>
                </a:lnTo>
                <a:lnTo>
                  <a:pt x="654598" y="643889"/>
                </a:lnTo>
                <a:lnTo>
                  <a:pt x="655153" y="646429"/>
                </a:lnTo>
                <a:lnTo>
                  <a:pt x="655842" y="648970"/>
                </a:lnTo>
                <a:lnTo>
                  <a:pt x="729878" y="648970"/>
                </a:lnTo>
                <a:lnTo>
                  <a:pt x="723486" y="654050"/>
                </a:lnTo>
                <a:lnTo>
                  <a:pt x="722011" y="655320"/>
                </a:lnTo>
                <a:lnTo>
                  <a:pt x="705144" y="655320"/>
                </a:lnTo>
                <a:lnTo>
                  <a:pt x="705277" y="656589"/>
                </a:lnTo>
                <a:lnTo>
                  <a:pt x="719419" y="656589"/>
                </a:lnTo>
                <a:lnTo>
                  <a:pt x="713199" y="657860"/>
                </a:lnTo>
                <a:lnTo>
                  <a:pt x="711458" y="659129"/>
                </a:lnTo>
                <a:close/>
              </a:path>
              <a:path w="879475" h="1162050">
                <a:moveTo>
                  <a:pt x="173518" y="670560"/>
                </a:moveTo>
                <a:lnTo>
                  <a:pt x="166561" y="669289"/>
                </a:lnTo>
                <a:lnTo>
                  <a:pt x="167022" y="660400"/>
                </a:lnTo>
                <a:lnTo>
                  <a:pt x="160869" y="659129"/>
                </a:lnTo>
                <a:lnTo>
                  <a:pt x="169155" y="659129"/>
                </a:lnTo>
                <a:lnTo>
                  <a:pt x="171098" y="657860"/>
                </a:lnTo>
                <a:lnTo>
                  <a:pt x="172121" y="656589"/>
                </a:lnTo>
                <a:lnTo>
                  <a:pt x="173231" y="656589"/>
                </a:lnTo>
                <a:lnTo>
                  <a:pt x="173097" y="654050"/>
                </a:lnTo>
                <a:lnTo>
                  <a:pt x="173251" y="652779"/>
                </a:lnTo>
                <a:lnTo>
                  <a:pt x="172532" y="650239"/>
                </a:lnTo>
                <a:lnTo>
                  <a:pt x="169710" y="648970"/>
                </a:lnTo>
                <a:lnTo>
                  <a:pt x="181032" y="648970"/>
                </a:lnTo>
                <a:lnTo>
                  <a:pt x="179001" y="652779"/>
                </a:lnTo>
                <a:lnTo>
                  <a:pt x="180082" y="657860"/>
                </a:lnTo>
                <a:lnTo>
                  <a:pt x="179882" y="661670"/>
                </a:lnTo>
                <a:lnTo>
                  <a:pt x="184194" y="662939"/>
                </a:lnTo>
                <a:lnTo>
                  <a:pt x="180013" y="662939"/>
                </a:lnTo>
                <a:lnTo>
                  <a:pt x="176818" y="668020"/>
                </a:lnTo>
                <a:lnTo>
                  <a:pt x="173518" y="670560"/>
                </a:lnTo>
                <a:close/>
              </a:path>
              <a:path w="879475" h="1162050">
                <a:moveTo>
                  <a:pt x="216473" y="656589"/>
                </a:moveTo>
                <a:lnTo>
                  <a:pt x="202431" y="656589"/>
                </a:lnTo>
                <a:lnTo>
                  <a:pt x="203198" y="655320"/>
                </a:lnTo>
                <a:lnTo>
                  <a:pt x="203848" y="655320"/>
                </a:lnTo>
                <a:lnTo>
                  <a:pt x="195208" y="648970"/>
                </a:lnTo>
                <a:lnTo>
                  <a:pt x="211904" y="648970"/>
                </a:lnTo>
                <a:lnTo>
                  <a:pt x="211876" y="650239"/>
                </a:lnTo>
                <a:lnTo>
                  <a:pt x="214783" y="654050"/>
                </a:lnTo>
                <a:lnTo>
                  <a:pt x="216473" y="656589"/>
                </a:lnTo>
                <a:close/>
              </a:path>
              <a:path w="879475" h="1162050">
                <a:moveTo>
                  <a:pt x="198753" y="662936"/>
                </a:moveTo>
                <a:lnTo>
                  <a:pt x="194779" y="661981"/>
                </a:lnTo>
                <a:lnTo>
                  <a:pt x="194529" y="659129"/>
                </a:lnTo>
                <a:lnTo>
                  <a:pt x="197026" y="654050"/>
                </a:lnTo>
                <a:lnTo>
                  <a:pt x="202431" y="656589"/>
                </a:lnTo>
                <a:lnTo>
                  <a:pt x="216473" y="656589"/>
                </a:lnTo>
                <a:lnTo>
                  <a:pt x="217317" y="657860"/>
                </a:lnTo>
                <a:lnTo>
                  <a:pt x="216392" y="661670"/>
                </a:lnTo>
                <a:lnTo>
                  <a:pt x="201139" y="661670"/>
                </a:lnTo>
                <a:lnTo>
                  <a:pt x="198753" y="662936"/>
                </a:lnTo>
                <a:close/>
              </a:path>
              <a:path w="879475" h="1162050">
                <a:moveTo>
                  <a:pt x="156162" y="665479"/>
                </a:moveTo>
                <a:lnTo>
                  <a:pt x="155196" y="655320"/>
                </a:lnTo>
                <a:lnTo>
                  <a:pt x="166624" y="655320"/>
                </a:lnTo>
                <a:lnTo>
                  <a:pt x="166112" y="656589"/>
                </a:lnTo>
                <a:lnTo>
                  <a:pt x="166687" y="657860"/>
                </a:lnTo>
                <a:lnTo>
                  <a:pt x="167921" y="659129"/>
                </a:lnTo>
                <a:lnTo>
                  <a:pt x="160869" y="659129"/>
                </a:lnTo>
                <a:lnTo>
                  <a:pt x="156162" y="665479"/>
                </a:lnTo>
                <a:close/>
              </a:path>
              <a:path w="879475" h="1162050">
                <a:moveTo>
                  <a:pt x="720951" y="656589"/>
                </a:moveTo>
                <a:lnTo>
                  <a:pt x="706398" y="656589"/>
                </a:lnTo>
                <a:lnTo>
                  <a:pt x="706263" y="655320"/>
                </a:lnTo>
                <a:lnTo>
                  <a:pt x="722011" y="655320"/>
                </a:lnTo>
                <a:lnTo>
                  <a:pt x="720951" y="656589"/>
                </a:lnTo>
                <a:close/>
              </a:path>
              <a:path w="879475" h="1162050">
                <a:moveTo>
                  <a:pt x="688513" y="675639"/>
                </a:moveTo>
                <a:lnTo>
                  <a:pt x="607764" y="675639"/>
                </a:lnTo>
                <a:lnTo>
                  <a:pt x="610443" y="674370"/>
                </a:lnTo>
                <a:lnTo>
                  <a:pt x="612071" y="668020"/>
                </a:lnTo>
                <a:lnTo>
                  <a:pt x="617773" y="666750"/>
                </a:lnTo>
                <a:lnTo>
                  <a:pt x="629360" y="659129"/>
                </a:lnTo>
                <a:lnTo>
                  <a:pt x="635463" y="657860"/>
                </a:lnTo>
                <a:lnTo>
                  <a:pt x="643145" y="659129"/>
                </a:lnTo>
                <a:lnTo>
                  <a:pt x="711458" y="659129"/>
                </a:lnTo>
                <a:lnTo>
                  <a:pt x="709717" y="660400"/>
                </a:lnTo>
                <a:lnTo>
                  <a:pt x="707340" y="668020"/>
                </a:lnTo>
                <a:lnTo>
                  <a:pt x="696745" y="668020"/>
                </a:lnTo>
                <a:lnTo>
                  <a:pt x="691577" y="669289"/>
                </a:lnTo>
                <a:lnTo>
                  <a:pt x="689999" y="673100"/>
                </a:lnTo>
                <a:lnTo>
                  <a:pt x="688513" y="675639"/>
                </a:lnTo>
                <a:close/>
              </a:path>
              <a:path w="879475" h="1162050">
                <a:moveTo>
                  <a:pt x="207100" y="666750"/>
                </a:moveTo>
                <a:lnTo>
                  <a:pt x="205435" y="666750"/>
                </a:lnTo>
                <a:lnTo>
                  <a:pt x="201139" y="661670"/>
                </a:lnTo>
                <a:lnTo>
                  <a:pt x="216392" y="661670"/>
                </a:lnTo>
                <a:lnTo>
                  <a:pt x="216084" y="662939"/>
                </a:lnTo>
                <a:lnTo>
                  <a:pt x="214630" y="662939"/>
                </a:lnTo>
                <a:lnTo>
                  <a:pt x="212410" y="664210"/>
                </a:lnTo>
                <a:lnTo>
                  <a:pt x="208641" y="665479"/>
                </a:lnTo>
                <a:lnTo>
                  <a:pt x="207100" y="666750"/>
                </a:lnTo>
                <a:close/>
              </a:path>
              <a:path w="879475" h="1162050">
                <a:moveTo>
                  <a:pt x="185487" y="669289"/>
                </a:moveTo>
                <a:lnTo>
                  <a:pt x="180013" y="662939"/>
                </a:lnTo>
                <a:lnTo>
                  <a:pt x="198767" y="662939"/>
                </a:lnTo>
                <a:lnTo>
                  <a:pt x="195485" y="664210"/>
                </a:lnTo>
                <a:lnTo>
                  <a:pt x="192988" y="668020"/>
                </a:lnTo>
                <a:lnTo>
                  <a:pt x="187573" y="668020"/>
                </a:lnTo>
                <a:lnTo>
                  <a:pt x="185487" y="669289"/>
                </a:lnTo>
                <a:close/>
              </a:path>
              <a:path w="879475" h="1162050">
                <a:moveTo>
                  <a:pt x="700206" y="673100"/>
                </a:moveTo>
                <a:lnTo>
                  <a:pt x="699816" y="671829"/>
                </a:lnTo>
                <a:lnTo>
                  <a:pt x="701623" y="670560"/>
                </a:lnTo>
                <a:lnTo>
                  <a:pt x="701623" y="669289"/>
                </a:lnTo>
                <a:lnTo>
                  <a:pt x="699154" y="669289"/>
                </a:lnTo>
                <a:lnTo>
                  <a:pt x="696792" y="668044"/>
                </a:lnTo>
                <a:lnTo>
                  <a:pt x="707340" y="668020"/>
                </a:lnTo>
                <a:lnTo>
                  <a:pt x="706944" y="669289"/>
                </a:lnTo>
                <a:lnTo>
                  <a:pt x="703518" y="670560"/>
                </a:lnTo>
                <a:lnTo>
                  <a:pt x="700206" y="673100"/>
                </a:lnTo>
                <a:close/>
              </a:path>
              <a:path w="879475" h="1162050">
                <a:moveTo>
                  <a:pt x="216358" y="681989"/>
                </a:moveTo>
                <a:lnTo>
                  <a:pt x="208515" y="681989"/>
                </a:lnTo>
                <a:lnTo>
                  <a:pt x="210449" y="675639"/>
                </a:lnTo>
                <a:lnTo>
                  <a:pt x="211272" y="674370"/>
                </a:lnTo>
                <a:lnTo>
                  <a:pt x="212659" y="670560"/>
                </a:lnTo>
                <a:lnTo>
                  <a:pt x="216726" y="673100"/>
                </a:lnTo>
                <a:lnTo>
                  <a:pt x="220428" y="674370"/>
                </a:lnTo>
                <a:lnTo>
                  <a:pt x="223900" y="676910"/>
                </a:lnTo>
                <a:lnTo>
                  <a:pt x="216104" y="676910"/>
                </a:lnTo>
                <a:lnTo>
                  <a:pt x="216358" y="681989"/>
                </a:lnTo>
                <a:close/>
              </a:path>
              <a:path w="879475" h="1162050">
                <a:moveTo>
                  <a:pt x="219500" y="704850"/>
                </a:moveTo>
                <a:lnTo>
                  <a:pt x="192941" y="704850"/>
                </a:lnTo>
                <a:lnTo>
                  <a:pt x="195552" y="703579"/>
                </a:lnTo>
                <a:lnTo>
                  <a:pt x="195926" y="703579"/>
                </a:lnTo>
                <a:lnTo>
                  <a:pt x="196356" y="702310"/>
                </a:lnTo>
                <a:lnTo>
                  <a:pt x="197160" y="701039"/>
                </a:lnTo>
                <a:lnTo>
                  <a:pt x="191744" y="701039"/>
                </a:lnTo>
                <a:lnTo>
                  <a:pt x="191662" y="700157"/>
                </a:lnTo>
                <a:lnTo>
                  <a:pt x="191563" y="698500"/>
                </a:lnTo>
                <a:lnTo>
                  <a:pt x="191361" y="697229"/>
                </a:lnTo>
                <a:lnTo>
                  <a:pt x="191180" y="694689"/>
                </a:lnTo>
                <a:lnTo>
                  <a:pt x="196882" y="694689"/>
                </a:lnTo>
                <a:lnTo>
                  <a:pt x="199283" y="687070"/>
                </a:lnTo>
                <a:lnTo>
                  <a:pt x="201637" y="680720"/>
                </a:lnTo>
                <a:lnTo>
                  <a:pt x="204058" y="673100"/>
                </a:lnTo>
                <a:lnTo>
                  <a:pt x="208813" y="674370"/>
                </a:lnTo>
                <a:lnTo>
                  <a:pt x="205426" y="680720"/>
                </a:lnTo>
                <a:lnTo>
                  <a:pt x="208515" y="681989"/>
                </a:lnTo>
                <a:lnTo>
                  <a:pt x="216358" y="681989"/>
                </a:lnTo>
                <a:lnTo>
                  <a:pt x="216485" y="684529"/>
                </a:lnTo>
                <a:lnTo>
                  <a:pt x="221605" y="690879"/>
                </a:lnTo>
                <a:lnTo>
                  <a:pt x="220820" y="699770"/>
                </a:lnTo>
                <a:lnTo>
                  <a:pt x="230624" y="699770"/>
                </a:lnTo>
                <a:lnTo>
                  <a:pt x="231297" y="701039"/>
                </a:lnTo>
                <a:lnTo>
                  <a:pt x="235014" y="702310"/>
                </a:lnTo>
                <a:lnTo>
                  <a:pt x="221987" y="702310"/>
                </a:lnTo>
                <a:lnTo>
                  <a:pt x="219500" y="704850"/>
                </a:lnTo>
                <a:close/>
              </a:path>
              <a:path w="879475" h="1162050">
                <a:moveTo>
                  <a:pt x="679962" y="684529"/>
                </a:moveTo>
                <a:lnTo>
                  <a:pt x="590639" y="684529"/>
                </a:lnTo>
                <a:lnTo>
                  <a:pt x="594255" y="681989"/>
                </a:lnTo>
                <a:lnTo>
                  <a:pt x="599335" y="680720"/>
                </a:lnTo>
                <a:lnTo>
                  <a:pt x="600273" y="679450"/>
                </a:lnTo>
                <a:lnTo>
                  <a:pt x="601814" y="673100"/>
                </a:lnTo>
                <a:lnTo>
                  <a:pt x="603670" y="673100"/>
                </a:lnTo>
                <a:lnTo>
                  <a:pt x="607764" y="675639"/>
                </a:lnTo>
                <a:lnTo>
                  <a:pt x="688513" y="675639"/>
                </a:lnTo>
                <a:lnTo>
                  <a:pt x="687770" y="676910"/>
                </a:lnTo>
                <a:lnTo>
                  <a:pt x="679962" y="684529"/>
                </a:lnTo>
                <a:close/>
              </a:path>
              <a:path w="879475" h="1162050">
                <a:moveTo>
                  <a:pt x="292348" y="689610"/>
                </a:moveTo>
                <a:lnTo>
                  <a:pt x="263694" y="689610"/>
                </a:lnTo>
                <a:lnTo>
                  <a:pt x="266171" y="684529"/>
                </a:lnTo>
                <a:lnTo>
                  <a:pt x="268161" y="684529"/>
                </a:lnTo>
                <a:lnTo>
                  <a:pt x="263416" y="678179"/>
                </a:lnTo>
                <a:lnTo>
                  <a:pt x="269836" y="678179"/>
                </a:lnTo>
                <a:lnTo>
                  <a:pt x="271357" y="675639"/>
                </a:lnTo>
                <a:lnTo>
                  <a:pt x="278063" y="678179"/>
                </a:lnTo>
                <a:lnTo>
                  <a:pt x="280207" y="680720"/>
                </a:lnTo>
                <a:lnTo>
                  <a:pt x="285560" y="680720"/>
                </a:lnTo>
                <a:lnTo>
                  <a:pt x="286225" y="681989"/>
                </a:lnTo>
                <a:lnTo>
                  <a:pt x="289200" y="685800"/>
                </a:lnTo>
                <a:lnTo>
                  <a:pt x="292348" y="689610"/>
                </a:lnTo>
                <a:close/>
              </a:path>
              <a:path w="879475" h="1162050">
                <a:moveTo>
                  <a:pt x="244247" y="703579"/>
                </a:moveTo>
                <a:lnTo>
                  <a:pt x="238731" y="703579"/>
                </a:lnTo>
                <a:lnTo>
                  <a:pt x="242003" y="698500"/>
                </a:lnTo>
                <a:lnTo>
                  <a:pt x="245533" y="689610"/>
                </a:lnTo>
                <a:lnTo>
                  <a:pt x="246336" y="688339"/>
                </a:lnTo>
                <a:lnTo>
                  <a:pt x="255829" y="687070"/>
                </a:lnTo>
                <a:lnTo>
                  <a:pt x="256317" y="681989"/>
                </a:lnTo>
                <a:lnTo>
                  <a:pt x="257196" y="676910"/>
                </a:lnTo>
                <a:lnTo>
                  <a:pt x="257675" y="676910"/>
                </a:lnTo>
                <a:lnTo>
                  <a:pt x="263607" y="678179"/>
                </a:lnTo>
                <a:lnTo>
                  <a:pt x="263005" y="678179"/>
                </a:lnTo>
                <a:lnTo>
                  <a:pt x="262067" y="681989"/>
                </a:lnTo>
                <a:lnTo>
                  <a:pt x="260306" y="685800"/>
                </a:lnTo>
                <a:lnTo>
                  <a:pt x="263694" y="689610"/>
                </a:lnTo>
                <a:lnTo>
                  <a:pt x="292348" y="689610"/>
                </a:lnTo>
                <a:lnTo>
                  <a:pt x="293382" y="690879"/>
                </a:lnTo>
                <a:lnTo>
                  <a:pt x="318105" y="690879"/>
                </a:lnTo>
                <a:lnTo>
                  <a:pt x="322659" y="693420"/>
                </a:lnTo>
                <a:lnTo>
                  <a:pt x="249973" y="693420"/>
                </a:lnTo>
                <a:lnTo>
                  <a:pt x="248595" y="698500"/>
                </a:lnTo>
                <a:lnTo>
                  <a:pt x="247973" y="699770"/>
                </a:lnTo>
                <a:lnTo>
                  <a:pt x="246873" y="699770"/>
                </a:lnTo>
                <a:lnTo>
                  <a:pt x="246951" y="700157"/>
                </a:lnTo>
                <a:lnTo>
                  <a:pt x="245256" y="701039"/>
                </a:lnTo>
                <a:lnTo>
                  <a:pt x="244347" y="702310"/>
                </a:lnTo>
                <a:lnTo>
                  <a:pt x="244247" y="703579"/>
                </a:lnTo>
                <a:close/>
              </a:path>
              <a:path w="879475" h="1162050">
                <a:moveTo>
                  <a:pt x="285560" y="680720"/>
                </a:moveTo>
                <a:lnTo>
                  <a:pt x="280207" y="680720"/>
                </a:lnTo>
                <a:lnTo>
                  <a:pt x="284895" y="679450"/>
                </a:lnTo>
                <a:lnTo>
                  <a:pt x="285560" y="680720"/>
                </a:lnTo>
                <a:close/>
              </a:path>
              <a:path w="879475" h="1162050">
                <a:moveTo>
                  <a:pt x="674956" y="689610"/>
                </a:moveTo>
                <a:lnTo>
                  <a:pt x="575752" y="689610"/>
                </a:lnTo>
                <a:lnTo>
                  <a:pt x="578660" y="687070"/>
                </a:lnTo>
                <a:lnTo>
                  <a:pt x="580238" y="684529"/>
                </a:lnTo>
                <a:lnTo>
                  <a:pt x="584506" y="681989"/>
                </a:lnTo>
                <a:lnTo>
                  <a:pt x="586744" y="680720"/>
                </a:lnTo>
                <a:lnTo>
                  <a:pt x="590639" y="684529"/>
                </a:lnTo>
                <a:lnTo>
                  <a:pt x="679962" y="684529"/>
                </a:lnTo>
                <a:lnTo>
                  <a:pt x="678642" y="685800"/>
                </a:lnTo>
                <a:lnTo>
                  <a:pt x="674956" y="689610"/>
                </a:lnTo>
                <a:close/>
              </a:path>
              <a:path w="879475" h="1162050">
                <a:moveTo>
                  <a:pt x="313550" y="688339"/>
                </a:moveTo>
                <a:lnTo>
                  <a:pt x="302384" y="688339"/>
                </a:lnTo>
                <a:lnTo>
                  <a:pt x="308996" y="685800"/>
                </a:lnTo>
                <a:lnTo>
                  <a:pt x="313550" y="688339"/>
                </a:lnTo>
                <a:close/>
              </a:path>
              <a:path w="879475" h="1162050">
                <a:moveTo>
                  <a:pt x="318105" y="690879"/>
                </a:moveTo>
                <a:lnTo>
                  <a:pt x="293382" y="690879"/>
                </a:lnTo>
                <a:lnTo>
                  <a:pt x="294281" y="689610"/>
                </a:lnTo>
                <a:lnTo>
                  <a:pt x="295132" y="687070"/>
                </a:lnTo>
                <a:lnTo>
                  <a:pt x="302384" y="688339"/>
                </a:lnTo>
                <a:lnTo>
                  <a:pt x="313550" y="688339"/>
                </a:lnTo>
                <a:lnTo>
                  <a:pt x="318105" y="690879"/>
                </a:lnTo>
                <a:close/>
              </a:path>
              <a:path w="879475" h="1162050">
                <a:moveTo>
                  <a:pt x="615954" y="720089"/>
                </a:moveTo>
                <a:lnTo>
                  <a:pt x="545958" y="720089"/>
                </a:lnTo>
                <a:lnTo>
                  <a:pt x="547690" y="718820"/>
                </a:lnTo>
                <a:lnTo>
                  <a:pt x="549411" y="715010"/>
                </a:lnTo>
                <a:lnTo>
                  <a:pt x="550378" y="712470"/>
                </a:lnTo>
                <a:lnTo>
                  <a:pt x="549230" y="708660"/>
                </a:lnTo>
                <a:lnTo>
                  <a:pt x="548264" y="704850"/>
                </a:lnTo>
                <a:lnTo>
                  <a:pt x="554032" y="699770"/>
                </a:lnTo>
                <a:lnTo>
                  <a:pt x="557555" y="697229"/>
                </a:lnTo>
                <a:lnTo>
                  <a:pt x="566394" y="697229"/>
                </a:lnTo>
                <a:lnTo>
                  <a:pt x="567973" y="688339"/>
                </a:lnTo>
                <a:lnTo>
                  <a:pt x="572968" y="689610"/>
                </a:lnTo>
                <a:lnTo>
                  <a:pt x="674956" y="689610"/>
                </a:lnTo>
                <a:lnTo>
                  <a:pt x="672500" y="692150"/>
                </a:lnTo>
                <a:lnTo>
                  <a:pt x="671332" y="694689"/>
                </a:lnTo>
                <a:lnTo>
                  <a:pt x="658167" y="694689"/>
                </a:lnTo>
                <a:lnTo>
                  <a:pt x="655211" y="695960"/>
                </a:lnTo>
                <a:lnTo>
                  <a:pt x="631818" y="695960"/>
                </a:lnTo>
                <a:lnTo>
                  <a:pt x="629417" y="701039"/>
                </a:lnTo>
                <a:lnTo>
                  <a:pt x="633090" y="704850"/>
                </a:lnTo>
                <a:lnTo>
                  <a:pt x="580688" y="704850"/>
                </a:lnTo>
                <a:lnTo>
                  <a:pt x="579559" y="706120"/>
                </a:lnTo>
                <a:lnTo>
                  <a:pt x="578440" y="706120"/>
                </a:lnTo>
                <a:lnTo>
                  <a:pt x="579080" y="707573"/>
                </a:lnTo>
                <a:lnTo>
                  <a:pt x="579532" y="708660"/>
                </a:lnTo>
                <a:lnTo>
                  <a:pt x="580401" y="709929"/>
                </a:lnTo>
                <a:lnTo>
                  <a:pt x="643229" y="709929"/>
                </a:lnTo>
                <a:lnTo>
                  <a:pt x="642624" y="711200"/>
                </a:lnTo>
                <a:lnTo>
                  <a:pt x="609514" y="711200"/>
                </a:lnTo>
                <a:lnTo>
                  <a:pt x="608970" y="712470"/>
                </a:lnTo>
                <a:lnTo>
                  <a:pt x="608147" y="712470"/>
                </a:lnTo>
                <a:lnTo>
                  <a:pt x="607803" y="713739"/>
                </a:lnTo>
                <a:lnTo>
                  <a:pt x="608310" y="715010"/>
                </a:lnTo>
                <a:lnTo>
                  <a:pt x="619504" y="715010"/>
                </a:lnTo>
                <a:lnTo>
                  <a:pt x="620413" y="717550"/>
                </a:lnTo>
                <a:lnTo>
                  <a:pt x="615954" y="720089"/>
                </a:lnTo>
                <a:close/>
              </a:path>
              <a:path w="879475" h="1162050">
                <a:moveTo>
                  <a:pt x="319175" y="702310"/>
                </a:moveTo>
                <a:lnTo>
                  <a:pt x="251696" y="702310"/>
                </a:lnTo>
                <a:lnTo>
                  <a:pt x="254747" y="698500"/>
                </a:lnTo>
                <a:lnTo>
                  <a:pt x="253350" y="695960"/>
                </a:lnTo>
                <a:lnTo>
                  <a:pt x="249973" y="693420"/>
                </a:lnTo>
                <a:lnTo>
                  <a:pt x="322659" y="693420"/>
                </a:lnTo>
                <a:lnTo>
                  <a:pt x="330398" y="695960"/>
                </a:lnTo>
                <a:lnTo>
                  <a:pt x="339459" y="695960"/>
                </a:lnTo>
                <a:lnTo>
                  <a:pt x="339660" y="697229"/>
                </a:lnTo>
                <a:lnTo>
                  <a:pt x="258565" y="697229"/>
                </a:lnTo>
                <a:lnTo>
                  <a:pt x="258373" y="698500"/>
                </a:lnTo>
                <a:lnTo>
                  <a:pt x="339861" y="698500"/>
                </a:lnTo>
                <a:lnTo>
                  <a:pt x="340263" y="701039"/>
                </a:lnTo>
                <a:lnTo>
                  <a:pt x="319214" y="701039"/>
                </a:lnTo>
                <a:lnTo>
                  <a:pt x="319175" y="702310"/>
                </a:lnTo>
                <a:close/>
              </a:path>
              <a:path w="879475" h="1162050">
                <a:moveTo>
                  <a:pt x="230624" y="699770"/>
                </a:moveTo>
                <a:lnTo>
                  <a:pt x="223719" y="699770"/>
                </a:lnTo>
                <a:lnTo>
                  <a:pt x="225088" y="698500"/>
                </a:lnTo>
                <a:lnTo>
                  <a:pt x="226476" y="695960"/>
                </a:lnTo>
                <a:lnTo>
                  <a:pt x="227930" y="694689"/>
                </a:lnTo>
                <a:lnTo>
                  <a:pt x="230624" y="699770"/>
                </a:lnTo>
                <a:close/>
              </a:path>
              <a:path w="879475" h="1162050">
                <a:moveTo>
                  <a:pt x="339459" y="695960"/>
                </a:moveTo>
                <a:lnTo>
                  <a:pt x="330398" y="695960"/>
                </a:lnTo>
                <a:lnTo>
                  <a:pt x="339258" y="694689"/>
                </a:lnTo>
                <a:lnTo>
                  <a:pt x="339459" y="695960"/>
                </a:lnTo>
                <a:close/>
              </a:path>
              <a:path w="879475" h="1162050">
                <a:moveTo>
                  <a:pt x="661860" y="698500"/>
                </a:moveTo>
                <a:lnTo>
                  <a:pt x="658167" y="694689"/>
                </a:lnTo>
                <a:lnTo>
                  <a:pt x="665745" y="694689"/>
                </a:lnTo>
                <a:lnTo>
                  <a:pt x="661860" y="698500"/>
                </a:lnTo>
                <a:close/>
              </a:path>
              <a:path w="879475" h="1162050">
                <a:moveTo>
                  <a:pt x="670748" y="695960"/>
                </a:moveTo>
                <a:lnTo>
                  <a:pt x="665745" y="694689"/>
                </a:lnTo>
                <a:lnTo>
                  <a:pt x="671332" y="694689"/>
                </a:lnTo>
                <a:lnTo>
                  <a:pt x="670748" y="695960"/>
                </a:lnTo>
                <a:close/>
              </a:path>
              <a:path w="879475" h="1162050">
                <a:moveTo>
                  <a:pt x="653564" y="704850"/>
                </a:moveTo>
                <a:lnTo>
                  <a:pt x="636860" y="704850"/>
                </a:lnTo>
                <a:lnTo>
                  <a:pt x="636620" y="702310"/>
                </a:lnTo>
                <a:lnTo>
                  <a:pt x="633463" y="698500"/>
                </a:lnTo>
                <a:lnTo>
                  <a:pt x="631818" y="695960"/>
                </a:lnTo>
                <a:lnTo>
                  <a:pt x="655211" y="695960"/>
                </a:lnTo>
                <a:lnTo>
                  <a:pt x="656981" y="698500"/>
                </a:lnTo>
                <a:lnTo>
                  <a:pt x="655823" y="701039"/>
                </a:lnTo>
                <a:lnTo>
                  <a:pt x="654865" y="702310"/>
                </a:lnTo>
                <a:lnTo>
                  <a:pt x="653564" y="704850"/>
                </a:lnTo>
                <a:close/>
              </a:path>
              <a:path w="879475" h="1162050">
                <a:moveTo>
                  <a:pt x="339861" y="698500"/>
                </a:moveTo>
                <a:lnTo>
                  <a:pt x="259742" y="698500"/>
                </a:lnTo>
                <a:lnTo>
                  <a:pt x="259836" y="697229"/>
                </a:lnTo>
                <a:lnTo>
                  <a:pt x="339660" y="697229"/>
                </a:lnTo>
                <a:lnTo>
                  <a:pt x="339861" y="698500"/>
                </a:lnTo>
                <a:close/>
              </a:path>
              <a:path w="879475" h="1162050">
                <a:moveTo>
                  <a:pt x="377711" y="704850"/>
                </a:moveTo>
                <a:lnTo>
                  <a:pt x="344482" y="704850"/>
                </a:lnTo>
                <a:lnTo>
                  <a:pt x="344864" y="699770"/>
                </a:lnTo>
                <a:lnTo>
                  <a:pt x="346588" y="698500"/>
                </a:lnTo>
                <a:lnTo>
                  <a:pt x="347267" y="698500"/>
                </a:lnTo>
                <a:lnTo>
                  <a:pt x="348109" y="697229"/>
                </a:lnTo>
                <a:lnTo>
                  <a:pt x="357189" y="698500"/>
                </a:lnTo>
                <a:lnTo>
                  <a:pt x="365540" y="699770"/>
                </a:lnTo>
                <a:lnTo>
                  <a:pt x="375960" y="701039"/>
                </a:lnTo>
                <a:lnTo>
                  <a:pt x="377711" y="704850"/>
                </a:lnTo>
                <a:close/>
              </a:path>
              <a:path w="879475" h="1162050">
                <a:moveTo>
                  <a:pt x="175643" y="772160"/>
                </a:moveTo>
                <a:lnTo>
                  <a:pt x="174359" y="769620"/>
                </a:lnTo>
                <a:lnTo>
                  <a:pt x="172935" y="767079"/>
                </a:lnTo>
                <a:lnTo>
                  <a:pt x="171556" y="763270"/>
                </a:lnTo>
                <a:lnTo>
                  <a:pt x="172733" y="762000"/>
                </a:lnTo>
                <a:lnTo>
                  <a:pt x="172400" y="762000"/>
                </a:lnTo>
                <a:lnTo>
                  <a:pt x="167960" y="754379"/>
                </a:lnTo>
                <a:lnTo>
                  <a:pt x="167364" y="748029"/>
                </a:lnTo>
                <a:lnTo>
                  <a:pt x="168723" y="740410"/>
                </a:lnTo>
                <a:lnTo>
                  <a:pt x="170150" y="732789"/>
                </a:lnTo>
                <a:lnTo>
                  <a:pt x="171268" y="726439"/>
                </a:lnTo>
                <a:lnTo>
                  <a:pt x="172879" y="720089"/>
                </a:lnTo>
                <a:lnTo>
                  <a:pt x="174695" y="713739"/>
                </a:lnTo>
                <a:lnTo>
                  <a:pt x="176426" y="707389"/>
                </a:lnTo>
                <a:lnTo>
                  <a:pt x="181956" y="704850"/>
                </a:lnTo>
                <a:lnTo>
                  <a:pt x="185573" y="699770"/>
                </a:lnTo>
                <a:lnTo>
                  <a:pt x="191715" y="701039"/>
                </a:lnTo>
                <a:lnTo>
                  <a:pt x="192222" y="701039"/>
                </a:lnTo>
                <a:lnTo>
                  <a:pt x="192297" y="702312"/>
                </a:lnTo>
                <a:lnTo>
                  <a:pt x="192529" y="702403"/>
                </a:lnTo>
                <a:lnTo>
                  <a:pt x="192941" y="704850"/>
                </a:lnTo>
                <a:lnTo>
                  <a:pt x="219500" y="704850"/>
                </a:lnTo>
                <a:lnTo>
                  <a:pt x="218256" y="706120"/>
                </a:lnTo>
                <a:lnTo>
                  <a:pt x="212276" y="706120"/>
                </a:lnTo>
                <a:lnTo>
                  <a:pt x="211263" y="707389"/>
                </a:lnTo>
                <a:lnTo>
                  <a:pt x="210976" y="708660"/>
                </a:lnTo>
                <a:lnTo>
                  <a:pt x="211664" y="708660"/>
                </a:lnTo>
                <a:lnTo>
                  <a:pt x="211990" y="709929"/>
                </a:lnTo>
                <a:lnTo>
                  <a:pt x="217740" y="709929"/>
                </a:lnTo>
                <a:lnTo>
                  <a:pt x="222906" y="721360"/>
                </a:lnTo>
                <a:lnTo>
                  <a:pt x="216447" y="721360"/>
                </a:lnTo>
                <a:lnTo>
                  <a:pt x="216027" y="722629"/>
                </a:lnTo>
                <a:lnTo>
                  <a:pt x="215166" y="722629"/>
                </a:lnTo>
                <a:lnTo>
                  <a:pt x="215310" y="723900"/>
                </a:lnTo>
                <a:lnTo>
                  <a:pt x="196529" y="723900"/>
                </a:lnTo>
                <a:lnTo>
                  <a:pt x="195963" y="725170"/>
                </a:lnTo>
                <a:lnTo>
                  <a:pt x="224031" y="725170"/>
                </a:lnTo>
                <a:lnTo>
                  <a:pt x="223059" y="730250"/>
                </a:lnTo>
                <a:lnTo>
                  <a:pt x="222370" y="732789"/>
                </a:lnTo>
                <a:lnTo>
                  <a:pt x="214955" y="732789"/>
                </a:lnTo>
                <a:lnTo>
                  <a:pt x="214391" y="734060"/>
                </a:lnTo>
                <a:lnTo>
                  <a:pt x="213788" y="735329"/>
                </a:lnTo>
                <a:lnTo>
                  <a:pt x="214458" y="735329"/>
                </a:lnTo>
                <a:lnTo>
                  <a:pt x="215175" y="736600"/>
                </a:lnTo>
                <a:lnTo>
                  <a:pt x="222009" y="736600"/>
                </a:lnTo>
                <a:lnTo>
                  <a:pt x="221888" y="737870"/>
                </a:lnTo>
                <a:lnTo>
                  <a:pt x="183841" y="737870"/>
                </a:lnTo>
                <a:lnTo>
                  <a:pt x="183019" y="739139"/>
                </a:lnTo>
                <a:lnTo>
                  <a:pt x="183077" y="740410"/>
                </a:lnTo>
                <a:lnTo>
                  <a:pt x="222887" y="740410"/>
                </a:lnTo>
                <a:lnTo>
                  <a:pt x="227097" y="741679"/>
                </a:lnTo>
                <a:lnTo>
                  <a:pt x="229689" y="741679"/>
                </a:lnTo>
                <a:lnTo>
                  <a:pt x="232953" y="751839"/>
                </a:lnTo>
                <a:lnTo>
                  <a:pt x="249342" y="751839"/>
                </a:lnTo>
                <a:lnTo>
                  <a:pt x="250145" y="754379"/>
                </a:lnTo>
                <a:lnTo>
                  <a:pt x="264870" y="754379"/>
                </a:lnTo>
                <a:lnTo>
                  <a:pt x="264666" y="758189"/>
                </a:lnTo>
                <a:lnTo>
                  <a:pt x="225814" y="758189"/>
                </a:lnTo>
                <a:lnTo>
                  <a:pt x="222304" y="762000"/>
                </a:lnTo>
                <a:lnTo>
                  <a:pt x="221836" y="765810"/>
                </a:lnTo>
                <a:lnTo>
                  <a:pt x="225910" y="769620"/>
                </a:lnTo>
                <a:lnTo>
                  <a:pt x="175240" y="769620"/>
                </a:lnTo>
                <a:lnTo>
                  <a:pt x="175891" y="770889"/>
                </a:lnTo>
                <a:lnTo>
                  <a:pt x="175643" y="772160"/>
                </a:lnTo>
                <a:close/>
              </a:path>
              <a:path w="879475" h="1162050">
                <a:moveTo>
                  <a:pt x="244023" y="712375"/>
                </a:moveTo>
                <a:lnTo>
                  <a:pt x="243952" y="707573"/>
                </a:lnTo>
                <a:lnTo>
                  <a:pt x="247898" y="704850"/>
                </a:lnTo>
                <a:lnTo>
                  <a:pt x="246951" y="700157"/>
                </a:lnTo>
                <a:lnTo>
                  <a:pt x="247696" y="699770"/>
                </a:lnTo>
                <a:lnTo>
                  <a:pt x="247973" y="699770"/>
                </a:lnTo>
                <a:lnTo>
                  <a:pt x="249533" y="701039"/>
                </a:lnTo>
                <a:lnTo>
                  <a:pt x="251696" y="702310"/>
                </a:lnTo>
                <a:lnTo>
                  <a:pt x="340468" y="702312"/>
                </a:lnTo>
                <a:lnTo>
                  <a:pt x="342473" y="703579"/>
                </a:lnTo>
                <a:lnTo>
                  <a:pt x="276083" y="703579"/>
                </a:lnTo>
                <a:lnTo>
                  <a:pt x="271912" y="704850"/>
                </a:lnTo>
                <a:lnTo>
                  <a:pt x="269175" y="704850"/>
                </a:lnTo>
                <a:lnTo>
                  <a:pt x="269164" y="706120"/>
                </a:lnTo>
                <a:lnTo>
                  <a:pt x="260737" y="706120"/>
                </a:lnTo>
                <a:lnTo>
                  <a:pt x="257464" y="707389"/>
                </a:lnTo>
                <a:lnTo>
                  <a:pt x="254699" y="708660"/>
                </a:lnTo>
                <a:lnTo>
                  <a:pt x="251628" y="708660"/>
                </a:lnTo>
                <a:lnTo>
                  <a:pt x="251714" y="709929"/>
                </a:lnTo>
                <a:lnTo>
                  <a:pt x="251015" y="709929"/>
                </a:lnTo>
                <a:lnTo>
                  <a:pt x="251016" y="710134"/>
                </a:lnTo>
                <a:lnTo>
                  <a:pt x="246184" y="71120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195552" y="703579"/>
                </a:moveTo>
                <a:lnTo>
                  <a:pt x="192529" y="702403"/>
                </a:lnTo>
                <a:lnTo>
                  <a:pt x="192299" y="701039"/>
                </a:lnTo>
                <a:lnTo>
                  <a:pt x="197160" y="701039"/>
                </a:lnTo>
                <a:lnTo>
                  <a:pt x="195552" y="703579"/>
                </a:lnTo>
                <a:close/>
              </a:path>
              <a:path w="879475" h="1162050">
                <a:moveTo>
                  <a:pt x="340464" y="702310"/>
                </a:moveTo>
                <a:lnTo>
                  <a:pt x="319175" y="702310"/>
                </a:lnTo>
                <a:lnTo>
                  <a:pt x="319808" y="701039"/>
                </a:lnTo>
                <a:lnTo>
                  <a:pt x="340263" y="701039"/>
                </a:lnTo>
                <a:lnTo>
                  <a:pt x="340464" y="702310"/>
                </a:lnTo>
                <a:close/>
              </a:path>
              <a:path w="879475" h="1162050">
                <a:moveTo>
                  <a:pt x="228148" y="709929"/>
                </a:moveTo>
                <a:lnTo>
                  <a:pt x="226141" y="707389"/>
                </a:lnTo>
                <a:lnTo>
                  <a:pt x="221987" y="702310"/>
                </a:lnTo>
                <a:lnTo>
                  <a:pt x="235021" y="702312"/>
                </a:lnTo>
                <a:lnTo>
                  <a:pt x="238731" y="703579"/>
                </a:lnTo>
                <a:lnTo>
                  <a:pt x="244247" y="703579"/>
                </a:lnTo>
                <a:lnTo>
                  <a:pt x="244045" y="706120"/>
                </a:lnTo>
                <a:lnTo>
                  <a:pt x="232226" y="706120"/>
                </a:lnTo>
                <a:lnTo>
                  <a:pt x="230187" y="708660"/>
                </a:lnTo>
                <a:lnTo>
                  <a:pt x="228148" y="709929"/>
                </a:lnTo>
                <a:close/>
              </a:path>
              <a:path w="879475" h="1162050">
                <a:moveTo>
                  <a:pt x="288368" y="707389"/>
                </a:moveTo>
                <a:lnTo>
                  <a:pt x="274284" y="707389"/>
                </a:lnTo>
                <a:lnTo>
                  <a:pt x="276083" y="703579"/>
                </a:lnTo>
                <a:lnTo>
                  <a:pt x="288492" y="703579"/>
                </a:lnTo>
                <a:lnTo>
                  <a:pt x="288263" y="704850"/>
                </a:lnTo>
                <a:lnTo>
                  <a:pt x="288368" y="707389"/>
                </a:lnTo>
                <a:close/>
              </a:path>
              <a:path w="879475" h="1162050">
                <a:moveTo>
                  <a:pt x="388061" y="707389"/>
                </a:moveTo>
                <a:lnTo>
                  <a:pt x="288368" y="707389"/>
                </a:lnTo>
                <a:lnTo>
                  <a:pt x="290703" y="706120"/>
                </a:lnTo>
                <a:lnTo>
                  <a:pt x="290473" y="703579"/>
                </a:lnTo>
                <a:lnTo>
                  <a:pt x="294989" y="703579"/>
                </a:lnTo>
                <a:lnTo>
                  <a:pt x="294873" y="704850"/>
                </a:lnTo>
                <a:lnTo>
                  <a:pt x="377711" y="704850"/>
                </a:lnTo>
                <a:lnTo>
                  <a:pt x="379767" y="706120"/>
                </a:lnTo>
                <a:lnTo>
                  <a:pt x="387120" y="706120"/>
                </a:lnTo>
                <a:lnTo>
                  <a:pt x="388061" y="707389"/>
                </a:lnTo>
                <a:close/>
              </a:path>
              <a:path w="879475" h="1162050">
                <a:moveTo>
                  <a:pt x="344482" y="704850"/>
                </a:moveTo>
                <a:lnTo>
                  <a:pt x="295974" y="704850"/>
                </a:lnTo>
                <a:lnTo>
                  <a:pt x="295840" y="703579"/>
                </a:lnTo>
                <a:lnTo>
                  <a:pt x="342473" y="703579"/>
                </a:lnTo>
                <a:lnTo>
                  <a:pt x="344482" y="704850"/>
                </a:lnTo>
                <a:close/>
              </a:path>
              <a:path w="879475" h="1162050">
                <a:moveTo>
                  <a:pt x="389942" y="709929"/>
                </a:moveTo>
                <a:lnTo>
                  <a:pt x="269042" y="709929"/>
                </a:lnTo>
                <a:lnTo>
                  <a:pt x="269164" y="706120"/>
                </a:lnTo>
                <a:lnTo>
                  <a:pt x="269299" y="706120"/>
                </a:lnTo>
                <a:lnTo>
                  <a:pt x="269510" y="704850"/>
                </a:lnTo>
                <a:lnTo>
                  <a:pt x="270047" y="704850"/>
                </a:lnTo>
                <a:lnTo>
                  <a:pt x="274284" y="707389"/>
                </a:lnTo>
                <a:lnTo>
                  <a:pt x="388061" y="707389"/>
                </a:lnTo>
                <a:lnTo>
                  <a:pt x="389942" y="709929"/>
                </a:lnTo>
                <a:close/>
              </a:path>
              <a:path w="879475" h="1162050">
                <a:moveTo>
                  <a:pt x="387120" y="706120"/>
                </a:moveTo>
                <a:lnTo>
                  <a:pt x="379767" y="706120"/>
                </a:lnTo>
                <a:lnTo>
                  <a:pt x="386179" y="704850"/>
                </a:lnTo>
                <a:lnTo>
                  <a:pt x="387120" y="706120"/>
                </a:lnTo>
                <a:close/>
              </a:path>
              <a:path w="879475" h="1162050">
                <a:moveTo>
                  <a:pt x="629511" y="709929"/>
                </a:moveTo>
                <a:lnTo>
                  <a:pt x="580401" y="709929"/>
                </a:lnTo>
                <a:lnTo>
                  <a:pt x="581722" y="708660"/>
                </a:lnTo>
                <a:lnTo>
                  <a:pt x="582688" y="708660"/>
                </a:lnTo>
                <a:lnTo>
                  <a:pt x="583482" y="707389"/>
                </a:lnTo>
                <a:lnTo>
                  <a:pt x="582381" y="704850"/>
                </a:lnTo>
                <a:lnTo>
                  <a:pt x="632612" y="704850"/>
                </a:lnTo>
                <a:lnTo>
                  <a:pt x="632727" y="706120"/>
                </a:lnTo>
                <a:lnTo>
                  <a:pt x="630612" y="706120"/>
                </a:lnTo>
                <a:lnTo>
                  <a:pt x="629301" y="707389"/>
                </a:lnTo>
                <a:lnTo>
                  <a:pt x="629587" y="708660"/>
                </a:lnTo>
                <a:lnTo>
                  <a:pt x="629511" y="709929"/>
                </a:lnTo>
                <a:close/>
              </a:path>
              <a:path w="879475" h="1162050">
                <a:moveTo>
                  <a:pt x="643229" y="709929"/>
                </a:moveTo>
                <a:lnTo>
                  <a:pt x="631158" y="709929"/>
                </a:lnTo>
                <a:lnTo>
                  <a:pt x="632076" y="707389"/>
                </a:lnTo>
                <a:lnTo>
                  <a:pt x="632220" y="707389"/>
                </a:lnTo>
                <a:lnTo>
                  <a:pt x="632583" y="706120"/>
                </a:lnTo>
                <a:lnTo>
                  <a:pt x="632899" y="706120"/>
                </a:lnTo>
                <a:lnTo>
                  <a:pt x="633090" y="704850"/>
                </a:lnTo>
                <a:lnTo>
                  <a:pt x="645653" y="704850"/>
                </a:lnTo>
                <a:lnTo>
                  <a:pt x="643229" y="709929"/>
                </a:lnTo>
                <a:close/>
              </a:path>
              <a:path w="879475" h="1162050">
                <a:moveTo>
                  <a:pt x="217740" y="709929"/>
                </a:moveTo>
                <a:lnTo>
                  <a:pt x="212611" y="709929"/>
                </a:lnTo>
                <a:lnTo>
                  <a:pt x="213577" y="708660"/>
                </a:lnTo>
                <a:lnTo>
                  <a:pt x="213893" y="707389"/>
                </a:lnTo>
                <a:lnTo>
                  <a:pt x="213204" y="706120"/>
                </a:lnTo>
                <a:lnTo>
                  <a:pt x="218256" y="706120"/>
                </a:lnTo>
                <a:lnTo>
                  <a:pt x="217740" y="709929"/>
                </a:lnTo>
                <a:close/>
              </a:path>
              <a:path w="879475" h="1162050">
                <a:moveTo>
                  <a:pt x="241439" y="713739"/>
                </a:moveTo>
                <a:lnTo>
                  <a:pt x="235842" y="713739"/>
                </a:lnTo>
                <a:lnTo>
                  <a:pt x="235047" y="711200"/>
                </a:lnTo>
                <a:lnTo>
                  <a:pt x="232226" y="706120"/>
                </a:lnTo>
                <a:lnTo>
                  <a:pt x="244045" y="706120"/>
                </a:lnTo>
                <a:lnTo>
                  <a:pt x="243952" y="707573"/>
                </a:lnTo>
                <a:lnTo>
                  <a:pt x="242377" y="708660"/>
                </a:lnTo>
                <a:lnTo>
                  <a:pt x="242377" y="712470"/>
                </a:lnTo>
                <a:lnTo>
                  <a:pt x="243859" y="712470"/>
                </a:lnTo>
                <a:lnTo>
                  <a:pt x="241439" y="713739"/>
                </a:lnTo>
                <a:close/>
              </a:path>
              <a:path w="879475" h="1162050">
                <a:moveTo>
                  <a:pt x="445986" y="717550"/>
                </a:moveTo>
                <a:lnTo>
                  <a:pt x="258412" y="717550"/>
                </a:lnTo>
                <a:lnTo>
                  <a:pt x="264334" y="713739"/>
                </a:lnTo>
                <a:lnTo>
                  <a:pt x="260900" y="709929"/>
                </a:lnTo>
                <a:lnTo>
                  <a:pt x="260737" y="706120"/>
                </a:lnTo>
                <a:lnTo>
                  <a:pt x="269164" y="706120"/>
                </a:lnTo>
                <a:lnTo>
                  <a:pt x="268304" y="707389"/>
                </a:lnTo>
                <a:lnTo>
                  <a:pt x="266515" y="709929"/>
                </a:lnTo>
                <a:lnTo>
                  <a:pt x="389942" y="709929"/>
                </a:lnTo>
                <a:lnTo>
                  <a:pt x="390883" y="711200"/>
                </a:lnTo>
                <a:lnTo>
                  <a:pt x="278561" y="711200"/>
                </a:lnTo>
                <a:lnTo>
                  <a:pt x="277604" y="712470"/>
                </a:lnTo>
                <a:lnTo>
                  <a:pt x="278925" y="713739"/>
                </a:lnTo>
                <a:lnTo>
                  <a:pt x="400625" y="713739"/>
                </a:lnTo>
                <a:lnTo>
                  <a:pt x="401945" y="715010"/>
                </a:lnTo>
                <a:lnTo>
                  <a:pt x="430322" y="715010"/>
                </a:lnTo>
                <a:lnTo>
                  <a:pt x="432131" y="716279"/>
                </a:lnTo>
                <a:lnTo>
                  <a:pt x="443910" y="716279"/>
                </a:lnTo>
                <a:lnTo>
                  <a:pt x="445986" y="717550"/>
                </a:lnTo>
                <a:close/>
              </a:path>
              <a:path w="879475" h="1162050">
                <a:moveTo>
                  <a:pt x="545958" y="720089"/>
                </a:moveTo>
                <a:lnTo>
                  <a:pt x="532055" y="720089"/>
                </a:lnTo>
                <a:lnTo>
                  <a:pt x="542179" y="706120"/>
                </a:lnTo>
                <a:lnTo>
                  <a:pt x="545948" y="709929"/>
                </a:lnTo>
                <a:lnTo>
                  <a:pt x="543211" y="712470"/>
                </a:lnTo>
                <a:lnTo>
                  <a:pt x="542638" y="715010"/>
                </a:lnTo>
                <a:lnTo>
                  <a:pt x="542388" y="716279"/>
                </a:lnTo>
                <a:lnTo>
                  <a:pt x="543183" y="717550"/>
                </a:lnTo>
                <a:lnTo>
                  <a:pt x="545958" y="720089"/>
                </a:lnTo>
                <a:close/>
              </a:path>
              <a:path w="879475" h="1162050">
                <a:moveTo>
                  <a:pt x="251944" y="709832"/>
                </a:moveTo>
                <a:lnTo>
                  <a:pt x="251944" y="708660"/>
                </a:lnTo>
                <a:lnTo>
                  <a:pt x="254699" y="708660"/>
                </a:lnTo>
                <a:lnTo>
                  <a:pt x="251944" y="709832"/>
                </a:lnTo>
                <a:close/>
              </a:path>
              <a:path w="879475" h="1162050">
                <a:moveTo>
                  <a:pt x="251403" y="710049"/>
                </a:moveTo>
                <a:lnTo>
                  <a:pt x="251714" y="709929"/>
                </a:lnTo>
                <a:lnTo>
                  <a:pt x="251944" y="709832"/>
                </a:lnTo>
                <a:lnTo>
                  <a:pt x="251403" y="710049"/>
                </a:lnTo>
                <a:close/>
              </a:path>
              <a:path w="879475" h="1162050">
                <a:moveTo>
                  <a:pt x="430322" y="715010"/>
                </a:moveTo>
                <a:lnTo>
                  <a:pt x="402597" y="715010"/>
                </a:lnTo>
                <a:lnTo>
                  <a:pt x="403514" y="712470"/>
                </a:lnTo>
                <a:lnTo>
                  <a:pt x="404845" y="709929"/>
                </a:lnTo>
                <a:lnTo>
                  <a:pt x="411410" y="709929"/>
                </a:lnTo>
                <a:lnTo>
                  <a:pt x="424225" y="712470"/>
                </a:lnTo>
                <a:lnTo>
                  <a:pt x="430322" y="715010"/>
                </a:lnTo>
                <a:close/>
              </a:path>
              <a:path w="879475" h="1162050">
                <a:moveTo>
                  <a:pt x="259435" y="723900"/>
                </a:moveTo>
                <a:lnTo>
                  <a:pt x="255015" y="721360"/>
                </a:lnTo>
                <a:lnTo>
                  <a:pt x="251130" y="717550"/>
                </a:lnTo>
                <a:lnTo>
                  <a:pt x="251016" y="710134"/>
                </a:lnTo>
                <a:lnTo>
                  <a:pt x="251403" y="710049"/>
                </a:lnTo>
                <a:lnTo>
                  <a:pt x="253600" y="712470"/>
                </a:lnTo>
                <a:lnTo>
                  <a:pt x="255962" y="715010"/>
                </a:lnTo>
                <a:lnTo>
                  <a:pt x="258412" y="717550"/>
                </a:lnTo>
                <a:lnTo>
                  <a:pt x="297792" y="717550"/>
                </a:lnTo>
                <a:lnTo>
                  <a:pt x="297169" y="718820"/>
                </a:lnTo>
                <a:lnTo>
                  <a:pt x="296434" y="718820"/>
                </a:lnTo>
                <a:lnTo>
                  <a:pt x="295907" y="720089"/>
                </a:lnTo>
                <a:lnTo>
                  <a:pt x="266152" y="720089"/>
                </a:lnTo>
                <a:lnTo>
                  <a:pt x="259435" y="723900"/>
                </a:lnTo>
                <a:close/>
              </a:path>
              <a:path w="879475" h="1162050">
                <a:moveTo>
                  <a:pt x="400625" y="713739"/>
                </a:moveTo>
                <a:lnTo>
                  <a:pt x="278925" y="713739"/>
                </a:lnTo>
                <a:lnTo>
                  <a:pt x="279230" y="712470"/>
                </a:lnTo>
                <a:lnTo>
                  <a:pt x="279317" y="711200"/>
                </a:lnTo>
                <a:lnTo>
                  <a:pt x="390883" y="711200"/>
                </a:lnTo>
                <a:lnTo>
                  <a:pt x="391824" y="712470"/>
                </a:lnTo>
                <a:lnTo>
                  <a:pt x="399305" y="712470"/>
                </a:lnTo>
                <a:lnTo>
                  <a:pt x="400625" y="713739"/>
                </a:lnTo>
                <a:close/>
              </a:path>
              <a:path w="879475" h="1162050">
                <a:moveTo>
                  <a:pt x="399305" y="712470"/>
                </a:moveTo>
                <a:lnTo>
                  <a:pt x="391824" y="712470"/>
                </a:lnTo>
                <a:lnTo>
                  <a:pt x="397984" y="711200"/>
                </a:lnTo>
                <a:lnTo>
                  <a:pt x="399305" y="712470"/>
                </a:lnTo>
                <a:close/>
              </a:path>
              <a:path w="879475" h="1162050">
                <a:moveTo>
                  <a:pt x="624814" y="720089"/>
                </a:moveTo>
                <a:lnTo>
                  <a:pt x="624488" y="717550"/>
                </a:lnTo>
                <a:lnTo>
                  <a:pt x="624279" y="715010"/>
                </a:lnTo>
                <a:lnTo>
                  <a:pt x="623819" y="712470"/>
                </a:lnTo>
                <a:lnTo>
                  <a:pt x="609716" y="712470"/>
                </a:lnTo>
                <a:lnTo>
                  <a:pt x="609514" y="711200"/>
                </a:lnTo>
                <a:lnTo>
                  <a:pt x="635262" y="711200"/>
                </a:lnTo>
                <a:lnTo>
                  <a:pt x="633817" y="716279"/>
                </a:lnTo>
                <a:lnTo>
                  <a:pt x="628335" y="716279"/>
                </a:lnTo>
                <a:lnTo>
                  <a:pt x="624814" y="720089"/>
                </a:lnTo>
                <a:close/>
              </a:path>
              <a:path w="879475" h="1162050">
                <a:moveTo>
                  <a:pt x="642018" y="712470"/>
                </a:moveTo>
                <a:lnTo>
                  <a:pt x="635262" y="711200"/>
                </a:lnTo>
                <a:lnTo>
                  <a:pt x="642624" y="711200"/>
                </a:lnTo>
                <a:lnTo>
                  <a:pt x="642018" y="712470"/>
                </a:lnTo>
                <a:close/>
              </a:path>
              <a:path w="879475" h="1162050">
                <a:moveTo>
                  <a:pt x="244022" y="712470"/>
                </a:moveTo>
                <a:lnTo>
                  <a:pt x="243850" y="712470"/>
                </a:lnTo>
                <a:lnTo>
                  <a:pt x="244023" y="712375"/>
                </a:lnTo>
                <a:close/>
              </a:path>
              <a:path w="879475" h="1162050">
                <a:moveTo>
                  <a:pt x="619504" y="715010"/>
                </a:moveTo>
                <a:lnTo>
                  <a:pt x="609046" y="715010"/>
                </a:lnTo>
                <a:lnTo>
                  <a:pt x="609871" y="713739"/>
                </a:lnTo>
                <a:lnTo>
                  <a:pt x="610195" y="712470"/>
                </a:lnTo>
                <a:lnTo>
                  <a:pt x="618596" y="712470"/>
                </a:lnTo>
                <a:lnTo>
                  <a:pt x="619504" y="715010"/>
                </a:lnTo>
                <a:close/>
              </a:path>
              <a:path w="879475" h="1162050">
                <a:moveTo>
                  <a:pt x="603144" y="726439"/>
                </a:moveTo>
                <a:lnTo>
                  <a:pt x="600789" y="726439"/>
                </a:lnTo>
                <a:lnTo>
                  <a:pt x="600693" y="725170"/>
                </a:lnTo>
                <a:lnTo>
                  <a:pt x="598924" y="723900"/>
                </a:lnTo>
                <a:lnTo>
                  <a:pt x="598292" y="722629"/>
                </a:lnTo>
                <a:lnTo>
                  <a:pt x="513743" y="722629"/>
                </a:lnTo>
                <a:lnTo>
                  <a:pt x="513780" y="721360"/>
                </a:lnTo>
                <a:lnTo>
                  <a:pt x="514509" y="713739"/>
                </a:lnTo>
                <a:lnTo>
                  <a:pt x="517159" y="716279"/>
                </a:lnTo>
                <a:lnTo>
                  <a:pt x="524057" y="720089"/>
                </a:lnTo>
                <a:lnTo>
                  <a:pt x="615954" y="720089"/>
                </a:lnTo>
                <a:lnTo>
                  <a:pt x="614232" y="721360"/>
                </a:lnTo>
                <a:lnTo>
                  <a:pt x="609514" y="721360"/>
                </a:lnTo>
                <a:lnTo>
                  <a:pt x="606933" y="722629"/>
                </a:lnTo>
                <a:lnTo>
                  <a:pt x="603144" y="723900"/>
                </a:lnTo>
                <a:lnTo>
                  <a:pt x="603144" y="726439"/>
                </a:lnTo>
                <a:close/>
              </a:path>
              <a:path w="879475" h="1162050">
                <a:moveTo>
                  <a:pt x="532055" y="720089"/>
                </a:moveTo>
                <a:lnTo>
                  <a:pt x="524057" y="720089"/>
                </a:lnTo>
                <a:lnTo>
                  <a:pt x="524554" y="715010"/>
                </a:lnTo>
                <a:lnTo>
                  <a:pt x="526535" y="713739"/>
                </a:lnTo>
                <a:lnTo>
                  <a:pt x="532055" y="720089"/>
                </a:lnTo>
                <a:close/>
              </a:path>
              <a:path w="879475" h="1162050">
                <a:moveTo>
                  <a:pt x="443910" y="716279"/>
                </a:moveTo>
                <a:lnTo>
                  <a:pt x="435040" y="716279"/>
                </a:lnTo>
                <a:lnTo>
                  <a:pt x="441833" y="715010"/>
                </a:lnTo>
                <a:lnTo>
                  <a:pt x="443910" y="716279"/>
                </a:lnTo>
                <a:close/>
              </a:path>
              <a:path w="879475" h="1162050">
                <a:moveTo>
                  <a:pt x="451325" y="720089"/>
                </a:moveTo>
                <a:lnTo>
                  <a:pt x="383643" y="720089"/>
                </a:lnTo>
                <a:lnTo>
                  <a:pt x="384743" y="718820"/>
                </a:lnTo>
                <a:lnTo>
                  <a:pt x="298003" y="718820"/>
                </a:lnTo>
                <a:lnTo>
                  <a:pt x="297792" y="717550"/>
                </a:lnTo>
                <a:lnTo>
                  <a:pt x="450062" y="717550"/>
                </a:lnTo>
                <a:lnTo>
                  <a:pt x="451325" y="720089"/>
                </a:lnTo>
                <a:close/>
              </a:path>
              <a:path w="879475" h="1162050">
                <a:moveTo>
                  <a:pt x="271817" y="727710"/>
                </a:moveTo>
                <a:lnTo>
                  <a:pt x="271443" y="726439"/>
                </a:lnTo>
                <a:lnTo>
                  <a:pt x="266248" y="725170"/>
                </a:lnTo>
                <a:lnTo>
                  <a:pt x="269816" y="721360"/>
                </a:lnTo>
                <a:lnTo>
                  <a:pt x="297189" y="721360"/>
                </a:lnTo>
                <a:lnTo>
                  <a:pt x="298405" y="718820"/>
                </a:lnTo>
                <a:lnTo>
                  <a:pt x="383173" y="718820"/>
                </a:lnTo>
                <a:lnTo>
                  <a:pt x="383643" y="720089"/>
                </a:lnTo>
                <a:lnTo>
                  <a:pt x="451325" y="720089"/>
                </a:lnTo>
                <a:lnTo>
                  <a:pt x="451956" y="721360"/>
                </a:lnTo>
                <a:lnTo>
                  <a:pt x="452759" y="722629"/>
                </a:lnTo>
                <a:lnTo>
                  <a:pt x="276178" y="722629"/>
                </a:lnTo>
                <a:lnTo>
                  <a:pt x="271817" y="727710"/>
                </a:lnTo>
                <a:close/>
              </a:path>
              <a:path w="879475" h="1162050">
                <a:moveTo>
                  <a:pt x="572060" y="731520"/>
                </a:moveTo>
                <a:lnTo>
                  <a:pt x="500865" y="731520"/>
                </a:lnTo>
                <a:lnTo>
                  <a:pt x="502597" y="725170"/>
                </a:lnTo>
                <a:lnTo>
                  <a:pt x="504567" y="718820"/>
                </a:lnTo>
                <a:lnTo>
                  <a:pt x="510883" y="718820"/>
                </a:lnTo>
                <a:lnTo>
                  <a:pt x="510835" y="720089"/>
                </a:lnTo>
                <a:lnTo>
                  <a:pt x="511686" y="720089"/>
                </a:lnTo>
                <a:lnTo>
                  <a:pt x="512509" y="721360"/>
                </a:lnTo>
                <a:lnTo>
                  <a:pt x="512165" y="722629"/>
                </a:lnTo>
                <a:lnTo>
                  <a:pt x="512815" y="723900"/>
                </a:lnTo>
                <a:lnTo>
                  <a:pt x="596155" y="723900"/>
                </a:lnTo>
                <a:lnTo>
                  <a:pt x="596465" y="725170"/>
                </a:lnTo>
                <a:lnTo>
                  <a:pt x="576507" y="725170"/>
                </a:lnTo>
                <a:lnTo>
                  <a:pt x="572597" y="730250"/>
                </a:lnTo>
                <a:lnTo>
                  <a:pt x="572060" y="731520"/>
                </a:lnTo>
                <a:close/>
              </a:path>
              <a:path w="879475" h="1162050">
                <a:moveTo>
                  <a:pt x="297189" y="721360"/>
                </a:moveTo>
                <a:lnTo>
                  <a:pt x="268304" y="721360"/>
                </a:lnTo>
                <a:lnTo>
                  <a:pt x="266152" y="720089"/>
                </a:lnTo>
                <a:lnTo>
                  <a:pt x="296767" y="720089"/>
                </a:lnTo>
                <a:lnTo>
                  <a:pt x="297189" y="721360"/>
                </a:lnTo>
                <a:close/>
              </a:path>
              <a:path w="879475" h="1162050">
                <a:moveTo>
                  <a:pt x="224054" y="723900"/>
                </a:moveTo>
                <a:lnTo>
                  <a:pt x="218304" y="723900"/>
                </a:lnTo>
                <a:lnTo>
                  <a:pt x="218104" y="722629"/>
                </a:lnTo>
                <a:lnTo>
                  <a:pt x="217079" y="721360"/>
                </a:lnTo>
                <a:lnTo>
                  <a:pt x="222906" y="721360"/>
                </a:lnTo>
                <a:lnTo>
                  <a:pt x="224054" y="723900"/>
                </a:lnTo>
                <a:close/>
              </a:path>
              <a:path w="879475" h="1162050">
                <a:moveTo>
                  <a:pt x="513658" y="722629"/>
                </a:moveTo>
                <a:lnTo>
                  <a:pt x="513619" y="721360"/>
                </a:lnTo>
                <a:lnTo>
                  <a:pt x="513658" y="722629"/>
                </a:lnTo>
                <a:close/>
              </a:path>
              <a:path w="879475" h="1162050">
                <a:moveTo>
                  <a:pt x="611849" y="723900"/>
                </a:moveTo>
                <a:lnTo>
                  <a:pt x="610692" y="722629"/>
                </a:lnTo>
                <a:lnTo>
                  <a:pt x="609514" y="721360"/>
                </a:lnTo>
                <a:lnTo>
                  <a:pt x="614232" y="721360"/>
                </a:lnTo>
                <a:lnTo>
                  <a:pt x="611849" y="723900"/>
                </a:lnTo>
                <a:close/>
              </a:path>
              <a:path w="879475" h="1162050">
                <a:moveTo>
                  <a:pt x="291851" y="734060"/>
                </a:moveTo>
                <a:lnTo>
                  <a:pt x="287239" y="726439"/>
                </a:lnTo>
                <a:lnTo>
                  <a:pt x="283689" y="725170"/>
                </a:lnTo>
                <a:lnTo>
                  <a:pt x="278418" y="722629"/>
                </a:lnTo>
                <a:lnTo>
                  <a:pt x="348586" y="722629"/>
                </a:lnTo>
                <a:lnTo>
                  <a:pt x="349152" y="723900"/>
                </a:lnTo>
                <a:lnTo>
                  <a:pt x="288416" y="723900"/>
                </a:lnTo>
                <a:lnTo>
                  <a:pt x="289276" y="725170"/>
                </a:lnTo>
                <a:lnTo>
                  <a:pt x="305925" y="725170"/>
                </a:lnTo>
                <a:lnTo>
                  <a:pt x="306884" y="728979"/>
                </a:lnTo>
                <a:lnTo>
                  <a:pt x="299657" y="728979"/>
                </a:lnTo>
                <a:lnTo>
                  <a:pt x="295371" y="730250"/>
                </a:lnTo>
                <a:lnTo>
                  <a:pt x="291851" y="734060"/>
                </a:lnTo>
                <a:close/>
              </a:path>
              <a:path w="879475" h="1162050">
                <a:moveTo>
                  <a:pt x="441393" y="723900"/>
                </a:moveTo>
                <a:lnTo>
                  <a:pt x="349581" y="723900"/>
                </a:lnTo>
                <a:lnTo>
                  <a:pt x="349812" y="722629"/>
                </a:lnTo>
                <a:lnTo>
                  <a:pt x="441134" y="722629"/>
                </a:lnTo>
                <a:lnTo>
                  <a:pt x="441393" y="723900"/>
                </a:lnTo>
                <a:close/>
              </a:path>
              <a:path w="879475" h="1162050">
                <a:moveTo>
                  <a:pt x="317110" y="735329"/>
                </a:moveTo>
                <a:lnTo>
                  <a:pt x="308326" y="735329"/>
                </a:lnTo>
                <a:lnTo>
                  <a:pt x="308164" y="734060"/>
                </a:lnTo>
                <a:lnTo>
                  <a:pt x="310315" y="731520"/>
                </a:lnTo>
                <a:lnTo>
                  <a:pt x="311377" y="727710"/>
                </a:lnTo>
                <a:lnTo>
                  <a:pt x="305925" y="725170"/>
                </a:lnTo>
                <a:lnTo>
                  <a:pt x="289276" y="725170"/>
                </a:lnTo>
                <a:lnTo>
                  <a:pt x="289593" y="723900"/>
                </a:lnTo>
                <a:lnTo>
                  <a:pt x="441985" y="723900"/>
                </a:lnTo>
                <a:lnTo>
                  <a:pt x="442886" y="722629"/>
                </a:lnTo>
                <a:lnTo>
                  <a:pt x="452759" y="722629"/>
                </a:lnTo>
                <a:lnTo>
                  <a:pt x="453562" y="723900"/>
                </a:lnTo>
                <a:lnTo>
                  <a:pt x="456117" y="727710"/>
                </a:lnTo>
                <a:lnTo>
                  <a:pt x="463772" y="727710"/>
                </a:lnTo>
                <a:lnTo>
                  <a:pt x="464250" y="728979"/>
                </a:lnTo>
                <a:lnTo>
                  <a:pt x="464697" y="730250"/>
                </a:lnTo>
                <a:lnTo>
                  <a:pt x="319214" y="730250"/>
                </a:lnTo>
                <a:lnTo>
                  <a:pt x="317664" y="731520"/>
                </a:lnTo>
                <a:lnTo>
                  <a:pt x="316115" y="731520"/>
                </a:lnTo>
                <a:lnTo>
                  <a:pt x="316679" y="732789"/>
                </a:lnTo>
                <a:lnTo>
                  <a:pt x="317110" y="735329"/>
                </a:lnTo>
                <a:close/>
              </a:path>
              <a:path w="879475" h="1162050">
                <a:moveTo>
                  <a:pt x="596155" y="723900"/>
                </a:moveTo>
                <a:lnTo>
                  <a:pt x="513484" y="723900"/>
                </a:lnTo>
                <a:lnTo>
                  <a:pt x="513619" y="722629"/>
                </a:lnTo>
                <a:lnTo>
                  <a:pt x="595844" y="722629"/>
                </a:lnTo>
                <a:lnTo>
                  <a:pt x="596155" y="723900"/>
                </a:lnTo>
                <a:close/>
              </a:path>
              <a:path w="879475" h="1162050">
                <a:moveTo>
                  <a:pt x="217089" y="725170"/>
                </a:moveTo>
                <a:lnTo>
                  <a:pt x="197160" y="725170"/>
                </a:lnTo>
                <a:lnTo>
                  <a:pt x="197504" y="723900"/>
                </a:lnTo>
                <a:lnTo>
                  <a:pt x="216458" y="723900"/>
                </a:lnTo>
                <a:lnTo>
                  <a:pt x="217089" y="725170"/>
                </a:lnTo>
                <a:close/>
              </a:path>
              <a:path w="879475" h="1162050">
                <a:moveTo>
                  <a:pt x="224031" y="725170"/>
                </a:moveTo>
                <a:lnTo>
                  <a:pt x="217089" y="725170"/>
                </a:lnTo>
                <a:lnTo>
                  <a:pt x="217501" y="723900"/>
                </a:lnTo>
                <a:lnTo>
                  <a:pt x="224274" y="723900"/>
                </a:lnTo>
                <a:lnTo>
                  <a:pt x="224031" y="725170"/>
                </a:lnTo>
                <a:close/>
              </a:path>
              <a:path w="879475" h="1162050">
                <a:moveTo>
                  <a:pt x="463772" y="727710"/>
                </a:moveTo>
                <a:lnTo>
                  <a:pt x="459840" y="727710"/>
                </a:lnTo>
                <a:lnTo>
                  <a:pt x="459888" y="725170"/>
                </a:lnTo>
                <a:lnTo>
                  <a:pt x="460461" y="723900"/>
                </a:lnTo>
                <a:lnTo>
                  <a:pt x="461381" y="725170"/>
                </a:lnTo>
                <a:lnTo>
                  <a:pt x="462815" y="725170"/>
                </a:lnTo>
                <a:lnTo>
                  <a:pt x="463772" y="727710"/>
                </a:lnTo>
                <a:close/>
              </a:path>
              <a:path w="879475" h="1162050">
                <a:moveTo>
                  <a:pt x="575991" y="741679"/>
                </a:moveTo>
                <a:lnTo>
                  <a:pt x="574383" y="735329"/>
                </a:lnTo>
                <a:lnTo>
                  <a:pt x="582305" y="731520"/>
                </a:lnTo>
                <a:lnTo>
                  <a:pt x="576507" y="725170"/>
                </a:lnTo>
                <a:lnTo>
                  <a:pt x="599594" y="725170"/>
                </a:lnTo>
                <a:lnTo>
                  <a:pt x="598493" y="726439"/>
                </a:lnTo>
                <a:lnTo>
                  <a:pt x="597709" y="728979"/>
                </a:lnTo>
                <a:lnTo>
                  <a:pt x="596206" y="730250"/>
                </a:lnTo>
                <a:lnTo>
                  <a:pt x="583950" y="730250"/>
                </a:lnTo>
                <a:lnTo>
                  <a:pt x="584860" y="734060"/>
                </a:lnTo>
                <a:lnTo>
                  <a:pt x="580679" y="737870"/>
                </a:lnTo>
                <a:lnTo>
                  <a:pt x="578688" y="739139"/>
                </a:lnTo>
                <a:lnTo>
                  <a:pt x="575991" y="741679"/>
                </a:lnTo>
                <a:close/>
              </a:path>
              <a:path w="879475" h="1162050">
                <a:moveTo>
                  <a:pt x="568737" y="739139"/>
                </a:moveTo>
                <a:lnTo>
                  <a:pt x="479787" y="739139"/>
                </a:lnTo>
                <a:lnTo>
                  <a:pt x="484716" y="735329"/>
                </a:lnTo>
                <a:lnTo>
                  <a:pt x="489394" y="730250"/>
                </a:lnTo>
                <a:lnTo>
                  <a:pt x="494904" y="726439"/>
                </a:lnTo>
                <a:lnTo>
                  <a:pt x="496989" y="727710"/>
                </a:lnTo>
                <a:lnTo>
                  <a:pt x="498216" y="728979"/>
                </a:lnTo>
                <a:lnTo>
                  <a:pt x="500865" y="731520"/>
                </a:lnTo>
                <a:lnTo>
                  <a:pt x="572060" y="731520"/>
                </a:lnTo>
                <a:lnTo>
                  <a:pt x="569913" y="736600"/>
                </a:lnTo>
                <a:lnTo>
                  <a:pt x="568737" y="739139"/>
                </a:lnTo>
                <a:close/>
              </a:path>
              <a:path w="879475" h="1162050">
                <a:moveTo>
                  <a:pt x="308067" y="735329"/>
                </a:moveTo>
                <a:lnTo>
                  <a:pt x="302297" y="730250"/>
                </a:lnTo>
                <a:lnTo>
                  <a:pt x="299657" y="728979"/>
                </a:lnTo>
                <a:lnTo>
                  <a:pt x="306884" y="728979"/>
                </a:lnTo>
                <a:lnTo>
                  <a:pt x="308164" y="734060"/>
                </a:lnTo>
                <a:lnTo>
                  <a:pt x="307971" y="734060"/>
                </a:lnTo>
                <a:lnTo>
                  <a:pt x="308067" y="735329"/>
                </a:lnTo>
                <a:close/>
              </a:path>
              <a:path w="879475" h="1162050">
                <a:moveTo>
                  <a:pt x="354347" y="750570"/>
                </a:moveTo>
                <a:lnTo>
                  <a:pt x="349428" y="749300"/>
                </a:lnTo>
                <a:lnTo>
                  <a:pt x="344099" y="748029"/>
                </a:lnTo>
                <a:lnTo>
                  <a:pt x="338101" y="746760"/>
                </a:lnTo>
                <a:lnTo>
                  <a:pt x="337652" y="745489"/>
                </a:lnTo>
                <a:lnTo>
                  <a:pt x="336943" y="744220"/>
                </a:lnTo>
                <a:lnTo>
                  <a:pt x="337158" y="742936"/>
                </a:lnTo>
                <a:lnTo>
                  <a:pt x="337546" y="741679"/>
                </a:lnTo>
                <a:lnTo>
                  <a:pt x="337661" y="739139"/>
                </a:lnTo>
                <a:lnTo>
                  <a:pt x="337354" y="737870"/>
                </a:lnTo>
                <a:lnTo>
                  <a:pt x="337239" y="736600"/>
                </a:lnTo>
                <a:lnTo>
                  <a:pt x="331117" y="735329"/>
                </a:lnTo>
                <a:lnTo>
                  <a:pt x="320927" y="735329"/>
                </a:lnTo>
                <a:lnTo>
                  <a:pt x="323262" y="734060"/>
                </a:lnTo>
                <a:lnTo>
                  <a:pt x="322074" y="732789"/>
                </a:lnTo>
                <a:lnTo>
                  <a:pt x="321368" y="730250"/>
                </a:lnTo>
                <a:lnTo>
                  <a:pt x="464697" y="730250"/>
                </a:lnTo>
                <a:lnTo>
                  <a:pt x="465590" y="732789"/>
                </a:lnTo>
                <a:lnTo>
                  <a:pt x="475128" y="732789"/>
                </a:lnTo>
                <a:lnTo>
                  <a:pt x="475559" y="736600"/>
                </a:lnTo>
                <a:lnTo>
                  <a:pt x="467973" y="736600"/>
                </a:lnTo>
                <a:lnTo>
                  <a:pt x="463140" y="737870"/>
                </a:lnTo>
                <a:lnTo>
                  <a:pt x="460854" y="737870"/>
                </a:lnTo>
                <a:lnTo>
                  <a:pt x="459068" y="740410"/>
                </a:lnTo>
                <a:lnTo>
                  <a:pt x="448902" y="740410"/>
                </a:lnTo>
                <a:lnTo>
                  <a:pt x="447881" y="741679"/>
                </a:lnTo>
                <a:lnTo>
                  <a:pt x="447124" y="742950"/>
                </a:lnTo>
                <a:lnTo>
                  <a:pt x="446244" y="742950"/>
                </a:lnTo>
                <a:lnTo>
                  <a:pt x="446924" y="744220"/>
                </a:lnTo>
                <a:lnTo>
                  <a:pt x="447833" y="745489"/>
                </a:lnTo>
                <a:lnTo>
                  <a:pt x="361253" y="745489"/>
                </a:lnTo>
                <a:lnTo>
                  <a:pt x="355609" y="746760"/>
                </a:lnTo>
                <a:lnTo>
                  <a:pt x="355237" y="748029"/>
                </a:lnTo>
                <a:lnTo>
                  <a:pt x="354347" y="750570"/>
                </a:lnTo>
                <a:close/>
              </a:path>
              <a:path w="879475" h="1162050">
                <a:moveTo>
                  <a:pt x="590619" y="732789"/>
                </a:moveTo>
                <a:lnTo>
                  <a:pt x="583950" y="730250"/>
                </a:lnTo>
                <a:lnTo>
                  <a:pt x="596206" y="730250"/>
                </a:lnTo>
                <a:lnTo>
                  <a:pt x="593920" y="731520"/>
                </a:lnTo>
                <a:lnTo>
                  <a:pt x="590619" y="732789"/>
                </a:lnTo>
                <a:close/>
              </a:path>
              <a:path w="879475" h="1162050">
                <a:moveTo>
                  <a:pt x="475128" y="732789"/>
                </a:moveTo>
                <a:lnTo>
                  <a:pt x="465590" y="732789"/>
                </a:lnTo>
                <a:lnTo>
                  <a:pt x="474984" y="731520"/>
                </a:lnTo>
                <a:lnTo>
                  <a:pt x="475128" y="732789"/>
                </a:lnTo>
                <a:close/>
              </a:path>
              <a:path w="879475" h="1162050">
                <a:moveTo>
                  <a:pt x="222009" y="736600"/>
                </a:moveTo>
                <a:lnTo>
                  <a:pt x="216447" y="736600"/>
                </a:lnTo>
                <a:lnTo>
                  <a:pt x="217625" y="734060"/>
                </a:lnTo>
                <a:lnTo>
                  <a:pt x="216955" y="734060"/>
                </a:lnTo>
                <a:lnTo>
                  <a:pt x="216228" y="732789"/>
                </a:lnTo>
                <a:lnTo>
                  <a:pt x="222370" y="732789"/>
                </a:lnTo>
                <a:lnTo>
                  <a:pt x="222009" y="736600"/>
                </a:lnTo>
                <a:close/>
              </a:path>
              <a:path w="879475" h="1162050">
                <a:moveTo>
                  <a:pt x="309799" y="740410"/>
                </a:moveTo>
                <a:lnTo>
                  <a:pt x="308067" y="735329"/>
                </a:lnTo>
                <a:lnTo>
                  <a:pt x="331117" y="735329"/>
                </a:lnTo>
                <a:lnTo>
                  <a:pt x="332254" y="739139"/>
                </a:lnTo>
                <a:lnTo>
                  <a:pt x="314421" y="739139"/>
                </a:lnTo>
                <a:lnTo>
                  <a:pt x="309799" y="740410"/>
                </a:lnTo>
                <a:close/>
              </a:path>
              <a:path w="879475" h="1162050">
                <a:moveTo>
                  <a:pt x="553325" y="753110"/>
                </a:moveTo>
                <a:lnTo>
                  <a:pt x="546493" y="750570"/>
                </a:lnTo>
                <a:lnTo>
                  <a:pt x="459830" y="750570"/>
                </a:lnTo>
                <a:lnTo>
                  <a:pt x="467973" y="736600"/>
                </a:lnTo>
                <a:lnTo>
                  <a:pt x="475559" y="736600"/>
                </a:lnTo>
                <a:lnTo>
                  <a:pt x="475702" y="737870"/>
                </a:lnTo>
                <a:lnTo>
                  <a:pt x="479787" y="739139"/>
                </a:lnTo>
                <a:lnTo>
                  <a:pt x="568737" y="739139"/>
                </a:lnTo>
                <a:lnTo>
                  <a:pt x="567562" y="741679"/>
                </a:lnTo>
                <a:lnTo>
                  <a:pt x="490035" y="741679"/>
                </a:lnTo>
                <a:lnTo>
                  <a:pt x="490083" y="742950"/>
                </a:lnTo>
                <a:lnTo>
                  <a:pt x="566974" y="742950"/>
                </a:lnTo>
                <a:lnTo>
                  <a:pt x="566387" y="744220"/>
                </a:lnTo>
                <a:lnTo>
                  <a:pt x="559629" y="744220"/>
                </a:lnTo>
                <a:lnTo>
                  <a:pt x="557573" y="748029"/>
                </a:lnTo>
                <a:lnTo>
                  <a:pt x="553325" y="753110"/>
                </a:lnTo>
                <a:close/>
              </a:path>
              <a:path w="879475" h="1162050">
                <a:moveTo>
                  <a:pt x="222887" y="740410"/>
                </a:moveTo>
                <a:lnTo>
                  <a:pt x="184712" y="740410"/>
                </a:lnTo>
                <a:lnTo>
                  <a:pt x="186368" y="739139"/>
                </a:lnTo>
                <a:lnTo>
                  <a:pt x="184300" y="737870"/>
                </a:lnTo>
                <a:lnTo>
                  <a:pt x="221888" y="737870"/>
                </a:lnTo>
                <a:lnTo>
                  <a:pt x="221767" y="739139"/>
                </a:lnTo>
                <a:lnTo>
                  <a:pt x="222887" y="740410"/>
                </a:lnTo>
                <a:close/>
              </a:path>
              <a:path w="879475" h="1162050">
                <a:moveTo>
                  <a:pt x="320572" y="740410"/>
                </a:moveTo>
                <a:lnTo>
                  <a:pt x="314421" y="739139"/>
                </a:lnTo>
                <a:lnTo>
                  <a:pt x="323233" y="739139"/>
                </a:lnTo>
                <a:lnTo>
                  <a:pt x="320572" y="740410"/>
                </a:lnTo>
                <a:close/>
              </a:path>
              <a:path w="879475" h="1162050">
                <a:moveTo>
                  <a:pt x="331882" y="742950"/>
                </a:moveTo>
                <a:lnTo>
                  <a:pt x="329672" y="741679"/>
                </a:lnTo>
                <a:lnTo>
                  <a:pt x="327787" y="740410"/>
                </a:lnTo>
                <a:lnTo>
                  <a:pt x="323233" y="739139"/>
                </a:lnTo>
                <a:lnTo>
                  <a:pt x="332254" y="739139"/>
                </a:lnTo>
                <a:lnTo>
                  <a:pt x="331882" y="742950"/>
                </a:lnTo>
                <a:close/>
              </a:path>
              <a:path w="879475" h="1162050">
                <a:moveTo>
                  <a:pt x="456088" y="742950"/>
                </a:moveTo>
                <a:lnTo>
                  <a:pt x="451622" y="741679"/>
                </a:lnTo>
                <a:lnTo>
                  <a:pt x="450138" y="740410"/>
                </a:lnTo>
                <a:lnTo>
                  <a:pt x="459068" y="740410"/>
                </a:lnTo>
                <a:lnTo>
                  <a:pt x="458175" y="741679"/>
                </a:lnTo>
                <a:lnTo>
                  <a:pt x="456088" y="742950"/>
                </a:lnTo>
                <a:close/>
              </a:path>
              <a:path w="879475" h="1162050">
                <a:moveTo>
                  <a:pt x="566974" y="742950"/>
                </a:moveTo>
                <a:lnTo>
                  <a:pt x="490092" y="742950"/>
                </a:lnTo>
                <a:lnTo>
                  <a:pt x="490943" y="741679"/>
                </a:lnTo>
                <a:lnTo>
                  <a:pt x="567562" y="741679"/>
                </a:lnTo>
                <a:lnTo>
                  <a:pt x="566974" y="742950"/>
                </a:lnTo>
                <a:close/>
              </a:path>
              <a:path w="879475" h="1162050">
                <a:moveTo>
                  <a:pt x="362498" y="753110"/>
                </a:moveTo>
                <a:lnTo>
                  <a:pt x="360852" y="749300"/>
                </a:lnTo>
                <a:lnTo>
                  <a:pt x="361253" y="745489"/>
                </a:lnTo>
                <a:lnTo>
                  <a:pt x="447833" y="745489"/>
                </a:lnTo>
                <a:lnTo>
                  <a:pt x="451612" y="742950"/>
                </a:lnTo>
                <a:lnTo>
                  <a:pt x="453276" y="745489"/>
                </a:lnTo>
                <a:lnTo>
                  <a:pt x="455707" y="749300"/>
                </a:lnTo>
                <a:lnTo>
                  <a:pt x="367033" y="749300"/>
                </a:lnTo>
                <a:lnTo>
                  <a:pt x="362498" y="753110"/>
                </a:lnTo>
                <a:close/>
              </a:path>
              <a:path w="879475" h="1162050">
                <a:moveTo>
                  <a:pt x="564624" y="748029"/>
                </a:moveTo>
                <a:lnTo>
                  <a:pt x="559629" y="744220"/>
                </a:lnTo>
                <a:lnTo>
                  <a:pt x="566387" y="744220"/>
                </a:lnTo>
                <a:lnTo>
                  <a:pt x="564624" y="748029"/>
                </a:lnTo>
                <a:close/>
              </a:path>
              <a:path w="879475" h="1162050">
                <a:moveTo>
                  <a:pt x="428342" y="754379"/>
                </a:moveTo>
                <a:lnTo>
                  <a:pt x="375787" y="754379"/>
                </a:lnTo>
                <a:lnTo>
                  <a:pt x="371262" y="753110"/>
                </a:lnTo>
                <a:lnTo>
                  <a:pt x="369196" y="750570"/>
                </a:lnTo>
                <a:lnTo>
                  <a:pt x="367033" y="749300"/>
                </a:lnTo>
                <a:lnTo>
                  <a:pt x="457762" y="749300"/>
                </a:lnTo>
                <a:lnTo>
                  <a:pt x="459830" y="750570"/>
                </a:lnTo>
                <a:lnTo>
                  <a:pt x="385097" y="750570"/>
                </a:lnTo>
                <a:lnTo>
                  <a:pt x="384762" y="751839"/>
                </a:lnTo>
                <a:lnTo>
                  <a:pt x="384285" y="751839"/>
                </a:lnTo>
                <a:lnTo>
                  <a:pt x="384379" y="753110"/>
                </a:lnTo>
                <a:lnTo>
                  <a:pt x="428292" y="753110"/>
                </a:lnTo>
                <a:lnTo>
                  <a:pt x="428342" y="754379"/>
                </a:lnTo>
                <a:close/>
              </a:path>
              <a:path w="879475" h="1162050">
                <a:moveTo>
                  <a:pt x="249342" y="751839"/>
                </a:moveTo>
                <a:lnTo>
                  <a:pt x="232953" y="751839"/>
                </a:lnTo>
                <a:lnTo>
                  <a:pt x="248806" y="750570"/>
                </a:lnTo>
                <a:lnTo>
                  <a:pt x="249342" y="751839"/>
                </a:lnTo>
                <a:close/>
              </a:path>
              <a:path w="879475" h="1162050">
                <a:moveTo>
                  <a:pt x="428292" y="753110"/>
                </a:moveTo>
                <a:lnTo>
                  <a:pt x="384379" y="753110"/>
                </a:lnTo>
                <a:lnTo>
                  <a:pt x="385402" y="751839"/>
                </a:lnTo>
                <a:lnTo>
                  <a:pt x="385929" y="751839"/>
                </a:lnTo>
                <a:lnTo>
                  <a:pt x="385097" y="750570"/>
                </a:lnTo>
                <a:lnTo>
                  <a:pt x="428190" y="750570"/>
                </a:lnTo>
                <a:lnTo>
                  <a:pt x="428292" y="753110"/>
                </a:lnTo>
                <a:close/>
              </a:path>
              <a:path w="879475" h="1162050">
                <a:moveTo>
                  <a:pt x="416258" y="763270"/>
                </a:moveTo>
                <a:lnTo>
                  <a:pt x="413522" y="762000"/>
                </a:lnTo>
                <a:lnTo>
                  <a:pt x="388671" y="758189"/>
                </a:lnTo>
                <a:lnTo>
                  <a:pt x="380610" y="755650"/>
                </a:lnTo>
                <a:lnTo>
                  <a:pt x="378629" y="754379"/>
                </a:lnTo>
                <a:lnTo>
                  <a:pt x="428342" y="754379"/>
                </a:lnTo>
                <a:lnTo>
                  <a:pt x="429012" y="753110"/>
                </a:lnTo>
                <a:lnTo>
                  <a:pt x="429721" y="753110"/>
                </a:lnTo>
                <a:lnTo>
                  <a:pt x="430218" y="751839"/>
                </a:lnTo>
                <a:lnTo>
                  <a:pt x="430265" y="750570"/>
                </a:lnTo>
                <a:lnTo>
                  <a:pt x="546493" y="750570"/>
                </a:lnTo>
                <a:lnTo>
                  <a:pt x="542732" y="756920"/>
                </a:lnTo>
                <a:lnTo>
                  <a:pt x="451801" y="756920"/>
                </a:lnTo>
                <a:lnTo>
                  <a:pt x="451649" y="758189"/>
                </a:lnTo>
                <a:lnTo>
                  <a:pt x="541625" y="758189"/>
                </a:lnTo>
                <a:lnTo>
                  <a:pt x="539410" y="760729"/>
                </a:lnTo>
                <a:lnTo>
                  <a:pt x="417617" y="760729"/>
                </a:lnTo>
                <a:lnTo>
                  <a:pt x="416258" y="763270"/>
                </a:lnTo>
                <a:close/>
              </a:path>
              <a:path w="879475" h="1162050">
                <a:moveTo>
                  <a:pt x="264870" y="754379"/>
                </a:moveTo>
                <a:lnTo>
                  <a:pt x="251905" y="754379"/>
                </a:lnTo>
                <a:lnTo>
                  <a:pt x="262554" y="753110"/>
                </a:lnTo>
                <a:lnTo>
                  <a:pt x="264870" y="754379"/>
                </a:lnTo>
                <a:close/>
              </a:path>
              <a:path w="879475" h="1162050">
                <a:moveTo>
                  <a:pt x="541625" y="758189"/>
                </a:moveTo>
                <a:lnTo>
                  <a:pt x="452797" y="758189"/>
                </a:lnTo>
                <a:lnTo>
                  <a:pt x="452913" y="756920"/>
                </a:lnTo>
                <a:lnTo>
                  <a:pt x="542732" y="756920"/>
                </a:lnTo>
                <a:lnTo>
                  <a:pt x="541625" y="758189"/>
                </a:lnTo>
                <a:close/>
              </a:path>
              <a:path w="879475" h="1162050">
                <a:moveTo>
                  <a:pt x="265999" y="773429"/>
                </a:moveTo>
                <a:lnTo>
                  <a:pt x="254451" y="773429"/>
                </a:lnTo>
                <a:lnTo>
                  <a:pt x="254824" y="772160"/>
                </a:lnTo>
                <a:lnTo>
                  <a:pt x="255196" y="772160"/>
                </a:lnTo>
                <a:lnTo>
                  <a:pt x="255178" y="770889"/>
                </a:lnTo>
                <a:lnTo>
                  <a:pt x="175891" y="770889"/>
                </a:lnTo>
                <a:lnTo>
                  <a:pt x="176742" y="769620"/>
                </a:lnTo>
                <a:lnTo>
                  <a:pt x="225910" y="769620"/>
                </a:lnTo>
                <a:lnTo>
                  <a:pt x="230235" y="765810"/>
                </a:lnTo>
                <a:lnTo>
                  <a:pt x="228550" y="762000"/>
                </a:lnTo>
                <a:lnTo>
                  <a:pt x="225814" y="758189"/>
                </a:lnTo>
                <a:lnTo>
                  <a:pt x="264666" y="758189"/>
                </a:lnTo>
                <a:lnTo>
                  <a:pt x="264258" y="765810"/>
                </a:lnTo>
                <a:lnTo>
                  <a:pt x="263670" y="768246"/>
                </a:lnTo>
                <a:lnTo>
                  <a:pt x="263765" y="769620"/>
                </a:lnTo>
                <a:lnTo>
                  <a:pt x="263884" y="770889"/>
                </a:lnTo>
                <a:lnTo>
                  <a:pt x="265272" y="772160"/>
                </a:lnTo>
                <a:lnTo>
                  <a:pt x="265999" y="773429"/>
                </a:lnTo>
                <a:close/>
              </a:path>
              <a:path w="879475" h="1162050">
                <a:moveTo>
                  <a:pt x="428418" y="765810"/>
                </a:moveTo>
                <a:lnTo>
                  <a:pt x="423769" y="764539"/>
                </a:lnTo>
                <a:lnTo>
                  <a:pt x="417617" y="760729"/>
                </a:lnTo>
                <a:lnTo>
                  <a:pt x="539410" y="760729"/>
                </a:lnTo>
                <a:lnTo>
                  <a:pt x="538303" y="762000"/>
                </a:lnTo>
                <a:lnTo>
                  <a:pt x="533778" y="763270"/>
                </a:lnTo>
                <a:lnTo>
                  <a:pt x="434303" y="763270"/>
                </a:lnTo>
                <a:lnTo>
                  <a:pt x="431079" y="764539"/>
                </a:lnTo>
                <a:lnTo>
                  <a:pt x="428418" y="765810"/>
                </a:lnTo>
                <a:close/>
              </a:path>
              <a:path w="879475" h="1162050">
                <a:moveTo>
                  <a:pt x="288932" y="773429"/>
                </a:moveTo>
                <a:lnTo>
                  <a:pt x="265999" y="773429"/>
                </a:lnTo>
                <a:lnTo>
                  <a:pt x="272026" y="772160"/>
                </a:lnTo>
                <a:lnTo>
                  <a:pt x="270898" y="765810"/>
                </a:lnTo>
                <a:lnTo>
                  <a:pt x="274122" y="763270"/>
                </a:lnTo>
                <a:lnTo>
                  <a:pt x="275882" y="762000"/>
                </a:lnTo>
                <a:lnTo>
                  <a:pt x="277863" y="762000"/>
                </a:lnTo>
                <a:lnTo>
                  <a:pt x="283450" y="764539"/>
                </a:lnTo>
                <a:lnTo>
                  <a:pt x="287382" y="767079"/>
                </a:lnTo>
                <a:lnTo>
                  <a:pt x="292224" y="769620"/>
                </a:lnTo>
                <a:lnTo>
                  <a:pt x="290386" y="770889"/>
                </a:lnTo>
                <a:lnTo>
                  <a:pt x="288932" y="773429"/>
                </a:lnTo>
                <a:close/>
              </a:path>
              <a:path w="879475" h="1162050">
                <a:moveTo>
                  <a:pt x="448051" y="770889"/>
                </a:moveTo>
                <a:lnTo>
                  <a:pt x="442799" y="770889"/>
                </a:lnTo>
                <a:lnTo>
                  <a:pt x="441067" y="769620"/>
                </a:lnTo>
                <a:lnTo>
                  <a:pt x="438074" y="765810"/>
                </a:lnTo>
                <a:lnTo>
                  <a:pt x="435978" y="764539"/>
                </a:lnTo>
                <a:lnTo>
                  <a:pt x="434303" y="763270"/>
                </a:lnTo>
                <a:lnTo>
                  <a:pt x="496005" y="763270"/>
                </a:lnTo>
                <a:lnTo>
                  <a:pt x="494982" y="765810"/>
                </a:lnTo>
                <a:lnTo>
                  <a:pt x="494972" y="767079"/>
                </a:lnTo>
                <a:lnTo>
                  <a:pt x="497239" y="767079"/>
                </a:lnTo>
                <a:lnTo>
                  <a:pt x="497507" y="769620"/>
                </a:lnTo>
                <a:lnTo>
                  <a:pt x="448741" y="769620"/>
                </a:lnTo>
                <a:lnTo>
                  <a:pt x="448051" y="770889"/>
                </a:lnTo>
                <a:close/>
              </a:path>
              <a:path w="879475" h="1162050">
                <a:moveTo>
                  <a:pt x="513134" y="772160"/>
                </a:moveTo>
                <a:lnTo>
                  <a:pt x="500377" y="772160"/>
                </a:lnTo>
                <a:lnTo>
                  <a:pt x="500560" y="770889"/>
                </a:lnTo>
                <a:lnTo>
                  <a:pt x="499411" y="769620"/>
                </a:lnTo>
                <a:lnTo>
                  <a:pt x="497374" y="768355"/>
                </a:lnTo>
                <a:lnTo>
                  <a:pt x="497335" y="767079"/>
                </a:lnTo>
                <a:lnTo>
                  <a:pt x="497688" y="767079"/>
                </a:lnTo>
                <a:lnTo>
                  <a:pt x="497583" y="765810"/>
                </a:lnTo>
                <a:lnTo>
                  <a:pt x="497326" y="764539"/>
                </a:lnTo>
                <a:lnTo>
                  <a:pt x="497134" y="763270"/>
                </a:lnTo>
                <a:lnTo>
                  <a:pt x="533778" y="763270"/>
                </a:lnTo>
                <a:lnTo>
                  <a:pt x="529252" y="764539"/>
                </a:lnTo>
                <a:lnTo>
                  <a:pt x="527539" y="765810"/>
                </a:lnTo>
                <a:lnTo>
                  <a:pt x="521972" y="765810"/>
                </a:lnTo>
                <a:lnTo>
                  <a:pt x="518211" y="767079"/>
                </a:lnTo>
                <a:lnTo>
                  <a:pt x="516349" y="768355"/>
                </a:lnTo>
                <a:lnTo>
                  <a:pt x="513275" y="770889"/>
                </a:lnTo>
                <a:lnTo>
                  <a:pt x="513134" y="772160"/>
                </a:lnTo>
                <a:close/>
              </a:path>
              <a:path w="879475" h="1162050">
                <a:moveTo>
                  <a:pt x="330744" y="783589"/>
                </a:moveTo>
                <a:lnTo>
                  <a:pt x="286377" y="783589"/>
                </a:lnTo>
                <a:lnTo>
                  <a:pt x="287661" y="782320"/>
                </a:lnTo>
                <a:lnTo>
                  <a:pt x="289028" y="781050"/>
                </a:lnTo>
                <a:lnTo>
                  <a:pt x="290262" y="779779"/>
                </a:lnTo>
                <a:lnTo>
                  <a:pt x="297770" y="773429"/>
                </a:lnTo>
                <a:lnTo>
                  <a:pt x="304802" y="769620"/>
                </a:lnTo>
                <a:lnTo>
                  <a:pt x="312712" y="769620"/>
                </a:lnTo>
                <a:lnTo>
                  <a:pt x="322850" y="770889"/>
                </a:lnTo>
                <a:lnTo>
                  <a:pt x="328198" y="773429"/>
                </a:lnTo>
                <a:lnTo>
                  <a:pt x="333326" y="775970"/>
                </a:lnTo>
                <a:lnTo>
                  <a:pt x="345799" y="775970"/>
                </a:lnTo>
                <a:lnTo>
                  <a:pt x="348973" y="779779"/>
                </a:lnTo>
                <a:lnTo>
                  <a:pt x="332953" y="779779"/>
                </a:lnTo>
                <a:lnTo>
                  <a:pt x="331661" y="781050"/>
                </a:lnTo>
                <a:lnTo>
                  <a:pt x="330668" y="781050"/>
                </a:lnTo>
                <a:lnTo>
                  <a:pt x="330744" y="783589"/>
                </a:lnTo>
                <a:close/>
              </a:path>
              <a:path w="879475" h="1162050">
                <a:moveTo>
                  <a:pt x="483615" y="778510"/>
                </a:moveTo>
                <a:lnTo>
                  <a:pt x="452473" y="778510"/>
                </a:lnTo>
                <a:lnTo>
                  <a:pt x="453094" y="777239"/>
                </a:lnTo>
                <a:lnTo>
                  <a:pt x="452434" y="774700"/>
                </a:lnTo>
                <a:lnTo>
                  <a:pt x="451152" y="770889"/>
                </a:lnTo>
                <a:lnTo>
                  <a:pt x="449612" y="769620"/>
                </a:lnTo>
                <a:lnTo>
                  <a:pt x="497507" y="769620"/>
                </a:lnTo>
                <a:lnTo>
                  <a:pt x="497613" y="770889"/>
                </a:lnTo>
                <a:lnTo>
                  <a:pt x="497985" y="772160"/>
                </a:lnTo>
                <a:lnTo>
                  <a:pt x="513134" y="772160"/>
                </a:lnTo>
                <a:lnTo>
                  <a:pt x="512852" y="774700"/>
                </a:lnTo>
                <a:lnTo>
                  <a:pt x="506299" y="774700"/>
                </a:lnTo>
                <a:lnTo>
                  <a:pt x="506017" y="775970"/>
                </a:lnTo>
                <a:lnTo>
                  <a:pt x="485413" y="775970"/>
                </a:lnTo>
                <a:lnTo>
                  <a:pt x="484849" y="777239"/>
                </a:lnTo>
                <a:lnTo>
                  <a:pt x="484199" y="777239"/>
                </a:lnTo>
                <a:lnTo>
                  <a:pt x="483615" y="778510"/>
                </a:lnTo>
                <a:close/>
              </a:path>
              <a:path w="879475" h="1162050">
                <a:moveTo>
                  <a:pt x="174753" y="775970"/>
                </a:moveTo>
                <a:lnTo>
                  <a:pt x="176034" y="770889"/>
                </a:lnTo>
                <a:lnTo>
                  <a:pt x="233774" y="770889"/>
                </a:lnTo>
                <a:lnTo>
                  <a:pt x="233001" y="772160"/>
                </a:lnTo>
                <a:lnTo>
                  <a:pt x="232809" y="772160"/>
                </a:lnTo>
                <a:lnTo>
                  <a:pt x="232579" y="773429"/>
                </a:lnTo>
                <a:lnTo>
                  <a:pt x="180799" y="773429"/>
                </a:lnTo>
                <a:lnTo>
                  <a:pt x="174753" y="775970"/>
                </a:lnTo>
                <a:close/>
              </a:path>
              <a:path w="879475" h="1162050">
                <a:moveTo>
                  <a:pt x="273251" y="778510"/>
                </a:moveTo>
                <a:lnTo>
                  <a:pt x="233001" y="778510"/>
                </a:lnTo>
                <a:lnTo>
                  <a:pt x="234281" y="774700"/>
                </a:lnTo>
                <a:lnTo>
                  <a:pt x="234847" y="774700"/>
                </a:lnTo>
                <a:lnTo>
                  <a:pt x="234990" y="772160"/>
                </a:lnTo>
                <a:lnTo>
                  <a:pt x="234522" y="772160"/>
                </a:lnTo>
                <a:lnTo>
                  <a:pt x="234281" y="770889"/>
                </a:lnTo>
                <a:lnTo>
                  <a:pt x="247322" y="770889"/>
                </a:lnTo>
                <a:lnTo>
                  <a:pt x="247036" y="772160"/>
                </a:lnTo>
                <a:lnTo>
                  <a:pt x="241639" y="775970"/>
                </a:lnTo>
                <a:lnTo>
                  <a:pt x="273711" y="775970"/>
                </a:lnTo>
                <a:lnTo>
                  <a:pt x="273471" y="777239"/>
                </a:lnTo>
                <a:lnTo>
                  <a:pt x="273251" y="778510"/>
                </a:lnTo>
                <a:close/>
              </a:path>
              <a:path w="879475" h="1162050">
                <a:moveTo>
                  <a:pt x="283441" y="778510"/>
                </a:moveTo>
                <a:lnTo>
                  <a:pt x="275079" y="778510"/>
                </a:lnTo>
                <a:lnTo>
                  <a:pt x="274753" y="775970"/>
                </a:lnTo>
                <a:lnTo>
                  <a:pt x="248318" y="775970"/>
                </a:lnTo>
                <a:lnTo>
                  <a:pt x="247322" y="770889"/>
                </a:lnTo>
                <a:lnTo>
                  <a:pt x="254576" y="770889"/>
                </a:lnTo>
                <a:lnTo>
                  <a:pt x="254164" y="773429"/>
                </a:lnTo>
                <a:lnTo>
                  <a:pt x="288932" y="773429"/>
                </a:lnTo>
                <a:lnTo>
                  <a:pt x="283441" y="778510"/>
                </a:lnTo>
                <a:close/>
              </a:path>
              <a:path w="879475" h="1162050">
                <a:moveTo>
                  <a:pt x="453122" y="789939"/>
                </a:moveTo>
                <a:lnTo>
                  <a:pt x="447966" y="784860"/>
                </a:lnTo>
                <a:lnTo>
                  <a:pt x="441173" y="779779"/>
                </a:lnTo>
                <a:lnTo>
                  <a:pt x="442686" y="770889"/>
                </a:lnTo>
                <a:lnTo>
                  <a:pt x="446913" y="770889"/>
                </a:lnTo>
                <a:lnTo>
                  <a:pt x="447688" y="773429"/>
                </a:lnTo>
                <a:lnTo>
                  <a:pt x="448569" y="775970"/>
                </a:lnTo>
                <a:lnTo>
                  <a:pt x="449870" y="778510"/>
                </a:lnTo>
                <a:lnTo>
                  <a:pt x="462078" y="778510"/>
                </a:lnTo>
                <a:lnTo>
                  <a:pt x="459055" y="782320"/>
                </a:lnTo>
                <a:lnTo>
                  <a:pt x="459447" y="788670"/>
                </a:lnTo>
                <a:lnTo>
                  <a:pt x="453122" y="789939"/>
                </a:lnTo>
                <a:close/>
              </a:path>
              <a:path w="879475" h="1162050">
                <a:moveTo>
                  <a:pt x="219405" y="1066800"/>
                </a:moveTo>
                <a:lnTo>
                  <a:pt x="215529" y="1056639"/>
                </a:lnTo>
                <a:lnTo>
                  <a:pt x="207598" y="1056639"/>
                </a:lnTo>
                <a:lnTo>
                  <a:pt x="206756" y="1050289"/>
                </a:lnTo>
                <a:lnTo>
                  <a:pt x="187458" y="1014729"/>
                </a:lnTo>
                <a:lnTo>
                  <a:pt x="186501" y="1009650"/>
                </a:lnTo>
                <a:lnTo>
                  <a:pt x="180033" y="1005839"/>
                </a:lnTo>
                <a:lnTo>
                  <a:pt x="179861" y="1003300"/>
                </a:lnTo>
                <a:lnTo>
                  <a:pt x="177249" y="996950"/>
                </a:lnTo>
                <a:lnTo>
                  <a:pt x="181095" y="993139"/>
                </a:lnTo>
                <a:lnTo>
                  <a:pt x="176369" y="985520"/>
                </a:lnTo>
                <a:lnTo>
                  <a:pt x="177910" y="980439"/>
                </a:lnTo>
                <a:lnTo>
                  <a:pt x="177679" y="976629"/>
                </a:lnTo>
                <a:lnTo>
                  <a:pt x="177623" y="971550"/>
                </a:lnTo>
                <a:lnTo>
                  <a:pt x="172245" y="965200"/>
                </a:lnTo>
                <a:lnTo>
                  <a:pt x="172045" y="960120"/>
                </a:lnTo>
                <a:lnTo>
                  <a:pt x="171965" y="953770"/>
                </a:lnTo>
                <a:lnTo>
                  <a:pt x="171843" y="915670"/>
                </a:lnTo>
                <a:lnTo>
                  <a:pt x="173728" y="910589"/>
                </a:lnTo>
                <a:lnTo>
                  <a:pt x="178110" y="902970"/>
                </a:lnTo>
                <a:lnTo>
                  <a:pt x="175852" y="896620"/>
                </a:lnTo>
                <a:lnTo>
                  <a:pt x="176311" y="889000"/>
                </a:lnTo>
                <a:lnTo>
                  <a:pt x="177393" y="880110"/>
                </a:lnTo>
                <a:lnTo>
                  <a:pt x="178992" y="867410"/>
                </a:lnTo>
                <a:lnTo>
                  <a:pt x="180255" y="854710"/>
                </a:lnTo>
                <a:lnTo>
                  <a:pt x="181153" y="842010"/>
                </a:lnTo>
                <a:lnTo>
                  <a:pt x="181508" y="833120"/>
                </a:lnTo>
                <a:lnTo>
                  <a:pt x="181623" y="824229"/>
                </a:lnTo>
                <a:lnTo>
                  <a:pt x="184359" y="819150"/>
                </a:lnTo>
                <a:lnTo>
                  <a:pt x="183985" y="816610"/>
                </a:lnTo>
                <a:lnTo>
                  <a:pt x="181860" y="812800"/>
                </a:lnTo>
                <a:lnTo>
                  <a:pt x="180426" y="811529"/>
                </a:lnTo>
                <a:lnTo>
                  <a:pt x="180627" y="807720"/>
                </a:lnTo>
                <a:lnTo>
                  <a:pt x="179249" y="797560"/>
                </a:lnTo>
                <a:lnTo>
                  <a:pt x="181392" y="789939"/>
                </a:lnTo>
                <a:lnTo>
                  <a:pt x="178981" y="779779"/>
                </a:lnTo>
                <a:lnTo>
                  <a:pt x="180559" y="778510"/>
                </a:lnTo>
                <a:lnTo>
                  <a:pt x="181153" y="777239"/>
                </a:lnTo>
                <a:lnTo>
                  <a:pt x="180799" y="773429"/>
                </a:lnTo>
                <a:lnTo>
                  <a:pt x="232579" y="773429"/>
                </a:lnTo>
                <a:lnTo>
                  <a:pt x="232836" y="774700"/>
                </a:lnTo>
                <a:lnTo>
                  <a:pt x="225068" y="774700"/>
                </a:lnTo>
                <a:lnTo>
                  <a:pt x="224228" y="775970"/>
                </a:lnTo>
                <a:lnTo>
                  <a:pt x="223125" y="775970"/>
                </a:lnTo>
                <a:lnTo>
                  <a:pt x="223499" y="777239"/>
                </a:lnTo>
                <a:lnTo>
                  <a:pt x="215022" y="777239"/>
                </a:lnTo>
                <a:lnTo>
                  <a:pt x="214056" y="778510"/>
                </a:lnTo>
                <a:lnTo>
                  <a:pt x="214267" y="779779"/>
                </a:lnTo>
                <a:lnTo>
                  <a:pt x="215070" y="781050"/>
                </a:lnTo>
                <a:lnTo>
                  <a:pt x="284895" y="781050"/>
                </a:lnTo>
                <a:lnTo>
                  <a:pt x="285636" y="782320"/>
                </a:lnTo>
                <a:lnTo>
                  <a:pt x="234425" y="782320"/>
                </a:lnTo>
                <a:lnTo>
                  <a:pt x="234185" y="783589"/>
                </a:lnTo>
                <a:lnTo>
                  <a:pt x="233584" y="783589"/>
                </a:lnTo>
                <a:lnTo>
                  <a:pt x="233669" y="784860"/>
                </a:lnTo>
                <a:lnTo>
                  <a:pt x="360900" y="784860"/>
                </a:lnTo>
                <a:lnTo>
                  <a:pt x="362584" y="786129"/>
                </a:lnTo>
                <a:lnTo>
                  <a:pt x="371725" y="786129"/>
                </a:lnTo>
                <a:lnTo>
                  <a:pt x="372916" y="787400"/>
                </a:lnTo>
                <a:lnTo>
                  <a:pt x="225097" y="787400"/>
                </a:lnTo>
                <a:lnTo>
                  <a:pt x="221902" y="791210"/>
                </a:lnTo>
                <a:lnTo>
                  <a:pt x="221547" y="792479"/>
                </a:lnTo>
                <a:lnTo>
                  <a:pt x="223701" y="793750"/>
                </a:lnTo>
                <a:lnTo>
                  <a:pt x="223595" y="795020"/>
                </a:lnTo>
                <a:lnTo>
                  <a:pt x="217960" y="795020"/>
                </a:lnTo>
                <a:lnTo>
                  <a:pt x="221347" y="801370"/>
                </a:lnTo>
                <a:lnTo>
                  <a:pt x="220825" y="803917"/>
                </a:lnTo>
                <a:lnTo>
                  <a:pt x="218419" y="807720"/>
                </a:lnTo>
                <a:lnTo>
                  <a:pt x="218219" y="810260"/>
                </a:lnTo>
                <a:lnTo>
                  <a:pt x="224809" y="817879"/>
                </a:lnTo>
                <a:lnTo>
                  <a:pt x="224141" y="819150"/>
                </a:lnTo>
                <a:lnTo>
                  <a:pt x="212946" y="819150"/>
                </a:lnTo>
                <a:lnTo>
                  <a:pt x="213109" y="825500"/>
                </a:lnTo>
                <a:lnTo>
                  <a:pt x="212095" y="825500"/>
                </a:lnTo>
                <a:lnTo>
                  <a:pt x="211281" y="826770"/>
                </a:lnTo>
                <a:lnTo>
                  <a:pt x="210611" y="828039"/>
                </a:lnTo>
                <a:lnTo>
                  <a:pt x="209942" y="828039"/>
                </a:lnTo>
                <a:lnTo>
                  <a:pt x="210430" y="829310"/>
                </a:lnTo>
                <a:lnTo>
                  <a:pt x="224180" y="829310"/>
                </a:lnTo>
                <a:lnTo>
                  <a:pt x="218141" y="835660"/>
                </a:lnTo>
                <a:lnTo>
                  <a:pt x="221547" y="843279"/>
                </a:lnTo>
                <a:lnTo>
                  <a:pt x="219519" y="849629"/>
                </a:lnTo>
                <a:lnTo>
                  <a:pt x="227031" y="849629"/>
                </a:lnTo>
                <a:lnTo>
                  <a:pt x="226308" y="853439"/>
                </a:lnTo>
                <a:lnTo>
                  <a:pt x="183325" y="853439"/>
                </a:lnTo>
                <a:lnTo>
                  <a:pt x="183430" y="854710"/>
                </a:lnTo>
                <a:lnTo>
                  <a:pt x="226067" y="854710"/>
                </a:lnTo>
                <a:lnTo>
                  <a:pt x="223900" y="866139"/>
                </a:lnTo>
                <a:lnTo>
                  <a:pt x="228217" y="869950"/>
                </a:lnTo>
                <a:lnTo>
                  <a:pt x="237682" y="869950"/>
                </a:lnTo>
                <a:lnTo>
                  <a:pt x="237593" y="872489"/>
                </a:lnTo>
                <a:lnTo>
                  <a:pt x="234090" y="875029"/>
                </a:lnTo>
                <a:lnTo>
                  <a:pt x="225824" y="875029"/>
                </a:lnTo>
                <a:lnTo>
                  <a:pt x="223973" y="880110"/>
                </a:lnTo>
                <a:lnTo>
                  <a:pt x="221607" y="885189"/>
                </a:lnTo>
                <a:lnTo>
                  <a:pt x="220738" y="890270"/>
                </a:lnTo>
                <a:lnTo>
                  <a:pt x="223375" y="895350"/>
                </a:lnTo>
                <a:lnTo>
                  <a:pt x="224121" y="896620"/>
                </a:lnTo>
                <a:lnTo>
                  <a:pt x="223040" y="899160"/>
                </a:lnTo>
                <a:lnTo>
                  <a:pt x="221107" y="904239"/>
                </a:lnTo>
                <a:lnTo>
                  <a:pt x="219558" y="908050"/>
                </a:lnTo>
                <a:lnTo>
                  <a:pt x="218093" y="911860"/>
                </a:lnTo>
                <a:lnTo>
                  <a:pt x="223834" y="918210"/>
                </a:lnTo>
                <a:lnTo>
                  <a:pt x="226274" y="924560"/>
                </a:lnTo>
                <a:lnTo>
                  <a:pt x="219825" y="933450"/>
                </a:lnTo>
                <a:lnTo>
                  <a:pt x="220084" y="935989"/>
                </a:lnTo>
                <a:lnTo>
                  <a:pt x="222112" y="939800"/>
                </a:lnTo>
                <a:lnTo>
                  <a:pt x="223347" y="942339"/>
                </a:lnTo>
                <a:lnTo>
                  <a:pt x="220485" y="949960"/>
                </a:lnTo>
                <a:lnTo>
                  <a:pt x="225394" y="953770"/>
                </a:lnTo>
                <a:lnTo>
                  <a:pt x="228790" y="958850"/>
                </a:lnTo>
                <a:lnTo>
                  <a:pt x="231038" y="961389"/>
                </a:lnTo>
                <a:lnTo>
                  <a:pt x="227480" y="965200"/>
                </a:lnTo>
                <a:lnTo>
                  <a:pt x="231249" y="970279"/>
                </a:lnTo>
                <a:lnTo>
                  <a:pt x="229575" y="980439"/>
                </a:lnTo>
                <a:lnTo>
                  <a:pt x="233001" y="986789"/>
                </a:lnTo>
                <a:lnTo>
                  <a:pt x="241382" y="991870"/>
                </a:lnTo>
                <a:lnTo>
                  <a:pt x="242960" y="994410"/>
                </a:lnTo>
                <a:lnTo>
                  <a:pt x="246251" y="996950"/>
                </a:lnTo>
                <a:lnTo>
                  <a:pt x="234779" y="996950"/>
                </a:lnTo>
                <a:lnTo>
                  <a:pt x="239343" y="1008379"/>
                </a:lnTo>
                <a:lnTo>
                  <a:pt x="246882" y="1008379"/>
                </a:lnTo>
                <a:lnTo>
                  <a:pt x="252040" y="1017270"/>
                </a:lnTo>
                <a:lnTo>
                  <a:pt x="260622" y="1021079"/>
                </a:lnTo>
                <a:lnTo>
                  <a:pt x="261368" y="1026160"/>
                </a:lnTo>
                <a:lnTo>
                  <a:pt x="263788" y="1028700"/>
                </a:lnTo>
                <a:lnTo>
                  <a:pt x="268228" y="1028700"/>
                </a:lnTo>
                <a:lnTo>
                  <a:pt x="271739" y="1035050"/>
                </a:lnTo>
                <a:lnTo>
                  <a:pt x="279633" y="1035050"/>
                </a:lnTo>
                <a:lnTo>
                  <a:pt x="277834" y="1036320"/>
                </a:lnTo>
                <a:lnTo>
                  <a:pt x="280753" y="1037589"/>
                </a:lnTo>
                <a:lnTo>
                  <a:pt x="292740" y="1037589"/>
                </a:lnTo>
                <a:lnTo>
                  <a:pt x="295974" y="1038860"/>
                </a:lnTo>
                <a:lnTo>
                  <a:pt x="297265" y="1043939"/>
                </a:lnTo>
                <a:lnTo>
                  <a:pt x="300384" y="1045210"/>
                </a:lnTo>
                <a:lnTo>
                  <a:pt x="317444" y="1045210"/>
                </a:lnTo>
                <a:lnTo>
                  <a:pt x="320457" y="1047750"/>
                </a:lnTo>
                <a:lnTo>
                  <a:pt x="327494" y="1047750"/>
                </a:lnTo>
                <a:lnTo>
                  <a:pt x="327826" y="1050289"/>
                </a:lnTo>
                <a:lnTo>
                  <a:pt x="432975" y="1050289"/>
                </a:lnTo>
                <a:lnTo>
                  <a:pt x="428666" y="1056639"/>
                </a:lnTo>
                <a:lnTo>
                  <a:pt x="424245" y="1062989"/>
                </a:lnTo>
                <a:lnTo>
                  <a:pt x="229182" y="1062989"/>
                </a:lnTo>
                <a:lnTo>
                  <a:pt x="228925" y="1064260"/>
                </a:lnTo>
                <a:lnTo>
                  <a:pt x="226380" y="1064260"/>
                </a:lnTo>
                <a:lnTo>
                  <a:pt x="219405" y="1066800"/>
                </a:lnTo>
                <a:close/>
              </a:path>
              <a:path w="879475" h="1162050">
                <a:moveTo>
                  <a:pt x="345799" y="775970"/>
                </a:moveTo>
                <a:lnTo>
                  <a:pt x="333326" y="775970"/>
                </a:lnTo>
                <a:lnTo>
                  <a:pt x="341230" y="773429"/>
                </a:lnTo>
                <a:lnTo>
                  <a:pt x="344741" y="774700"/>
                </a:lnTo>
                <a:lnTo>
                  <a:pt x="345799" y="775970"/>
                </a:lnTo>
                <a:close/>
              </a:path>
              <a:path w="879475" h="1162050">
                <a:moveTo>
                  <a:pt x="258880" y="779779"/>
                </a:moveTo>
                <a:lnTo>
                  <a:pt x="226263" y="779779"/>
                </a:lnTo>
                <a:lnTo>
                  <a:pt x="228072" y="778510"/>
                </a:lnTo>
                <a:lnTo>
                  <a:pt x="227365" y="775970"/>
                </a:lnTo>
                <a:lnTo>
                  <a:pt x="225634" y="774700"/>
                </a:lnTo>
                <a:lnTo>
                  <a:pt x="232836" y="774700"/>
                </a:lnTo>
                <a:lnTo>
                  <a:pt x="233001" y="778510"/>
                </a:lnTo>
                <a:lnTo>
                  <a:pt x="258785" y="778510"/>
                </a:lnTo>
                <a:lnTo>
                  <a:pt x="258880" y="779779"/>
                </a:lnTo>
                <a:close/>
              </a:path>
              <a:path w="879475" h="1162050">
                <a:moveTo>
                  <a:pt x="442893" y="1031239"/>
                </a:moveTo>
                <a:lnTo>
                  <a:pt x="387824" y="1031239"/>
                </a:lnTo>
                <a:lnTo>
                  <a:pt x="397306" y="1019810"/>
                </a:lnTo>
                <a:lnTo>
                  <a:pt x="391709" y="1008379"/>
                </a:lnTo>
                <a:lnTo>
                  <a:pt x="394406" y="1004570"/>
                </a:lnTo>
                <a:lnTo>
                  <a:pt x="396502" y="999489"/>
                </a:lnTo>
                <a:lnTo>
                  <a:pt x="399381" y="996950"/>
                </a:lnTo>
                <a:lnTo>
                  <a:pt x="408346" y="982979"/>
                </a:lnTo>
                <a:lnTo>
                  <a:pt x="411710" y="975360"/>
                </a:lnTo>
                <a:lnTo>
                  <a:pt x="414411" y="966470"/>
                </a:lnTo>
                <a:lnTo>
                  <a:pt x="415320" y="963929"/>
                </a:lnTo>
                <a:lnTo>
                  <a:pt x="416049" y="960120"/>
                </a:lnTo>
                <a:lnTo>
                  <a:pt x="421310" y="955039"/>
                </a:lnTo>
                <a:lnTo>
                  <a:pt x="421923" y="951229"/>
                </a:lnTo>
                <a:lnTo>
                  <a:pt x="422985" y="939800"/>
                </a:lnTo>
                <a:lnTo>
                  <a:pt x="429645" y="933450"/>
                </a:lnTo>
                <a:lnTo>
                  <a:pt x="426640" y="924560"/>
                </a:lnTo>
                <a:lnTo>
                  <a:pt x="429147" y="919479"/>
                </a:lnTo>
                <a:lnTo>
                  <a:pt x="431127" y="914400"/>
                </a:lnTo>
                <a:lnTo>
                  <a:pt x="432313" y="913129"/>
                </a:lnTo>
                <a:lnTo>
                  <a:pt x="433661" y="908050"/>
                </a:lnTo>
                <a:lnTo>
                  <a:pt x="433480" y="905510"/>
                </a:lnTo>
                <a:lnTo>
                  <a:pt x="435663" y="900429"/>
                </a:lnTo>
                <a:lnTo>
                  <a:pt x="438092" y="897889"/>
                </a:lnTo>
                <a:lnTo>
                  <a:pt x="440704" y="892810"/>
                </a:lnTo>
                <a:lnTo>
                  <a:pt x="442129" y="890270"/>
                </a:lnTo>
                <a:lnTo>
                  <a:pt x="441757" y="881379"/>
                </a:lnTo>
                <a:lnTo>
                  <a:pt x="444656" y="875029"/>
                </a:lnTo>
                <a:lnTo>
                  <a:pt x="447736" y="868679"/>
                </a:lnTo>
                <a:lnTo>
                  <a:pt x="451916" y="861060"/>
                </a:lnTo>
                <a:lnTo>
                  <a:pt x="455361" y="852170"/>
                </a:lnTo>
                <a:lnTo>
                  <a:pt x="458125" y="843279"/>
                </a:lnTo>
                <a:lnTo>
                  <a:pt x="461598" y="826754"/>
                </a:lnTo>
                <a:lnTo>
                  <a:pt x="464948" y="820420"/>
                </a:lnTo>
                <a:lnTo>
                  <a:pt x="467895" y="814070"/>
                </a:lnTo>
                <a:lnTo>
                  <a:pt x="470965" y="807720"/>
                </a:lnTo>
                <a:lnTo>
                  <a:pt x="477345" y="795020"/>
                </a:lnTo>
                <a:lnTo>
                  <a:pt x="480362" y="788670"/>
                </a:lnTo>
                <a:lnTo>
                  <a:pt x="481338" y="787400"/>
                </a:lnTo>
                <a:lnTo>
                  <a:pt x="480362" y="783589"/>
                </a:lnTo>
                <a:lnTo>
                  <a:pt x="480237" y="779779"/>
                </a:lnTo>
                <a:lnTo>
                  <a:pt x="508578" y="779779"/>
                </a:lnTo>
                <a:lnTo>
                  <a:pt x="509189" y="778510"/>
                </a:lnTo>
                <a:lnTo>
                  <a:pt x="509189" y="775970"/>
                </a:lnTo>
                <a:lnTo>
                  <a:pt x="509420" y="774700"/>
                </a:lnTo>
                <a:lnTo>
                  <a:pt x="512852" y="774700"/>
                </a:lnTo>
                <a:lnTo>
                  <a:pt x="512711" y="775970"/>
                </a:lnTo>
                <a:lnTo>
                  <a:pt x="512413" y="782320"/>
                </a:lnTo>
                <a:lnTo>
                  <a:pt x="511323" y="788670"/>
                </a:lnTo>
                <a:lnTo>
                  <a:pt x="510379" y="793750"/>
                </a:lnTo>
                <a:lnTo>
                  <a:pt x="501440" y="793750"/>
                </a:lnTo>
                <a:lnTo>
                  <a:pt x="500570" y="795020"/>
                </a:lnTo>
                <a:lnTo>
                  <a:pt x="499640" y="795020"/>
                </a:lnTo>
                <a:lnTo>
                  <a:pt x="499353" y="800100"/>
                </a:lnTo>
                <a:lnTo>
                  <a:pt x="509126" y="800100"/>
                </a:lnTo>
                <a:lnTo>
                  <a:pt x="506783" y="811529"/>
                </a:lnTo>
                <a:lnTo>
                  <a:pt x="504587" y="822960"/>
                </a:lnTo>
                <a:lnTo>
                  <a:pt x="504060" y="828039"/>
                </a:lnTo>
                <a:lnTo>
                  <a:pt x="504407" y="830579"/>
                </a:lnTo>
                <a:lnTo>
                  <a:pt x="468689" y="830579"/>
                </a:lnTo>
                <a:lnTo>
                  <a:pt x="468727" y="831850"/>
                </a:lnTo>
                <a:lnTo>
                  <a:pt x="504580" y="831850"/>
                </a:lnTo>
                <a:lnTo>
                  <a:pt x="505793" y="840739"/>
                </a:lnTo>
                <a:lnTo>
                  <a:pt x="502397" y="847089"/>
                </a:lnTo>
                <a:lnTo>
                  <a:pt x="500253" y="858520"/>
                </a:lnTo>
                <a:lnTo>
                  <a:pt x="494617" y="858520"/>
                </a:lnTo>
                <a:lnTo>
                  <a:pt x="495872" y="866139"/>
                </a:lnTo>
                <a:lnTo>
                  <a:pt x="497450" y="868679"/>
                </a:lnTo>
                <a:lnTo>
                  <a:pt x="494693" y="876300"/>
                </a:lnTo>
                <a:lnTo>
                  <a:pt x="495354" y="881379"/>
                </a:lnTo>
                <a:lnTo>
                  <a:pt x="450587" y="881379"/>
                </a:lnTo>
                <a:lnTo>
                  <a:pt x="449927" y="882650"/>
                </a:lnTo>
                <a:lnTo>
                  <a:pt x="495124" y="882650"/>
                </a:lnTo>
                <a:lnTo>
                  <a:pt x="494436" y="886460"/>
                </a:lnTo>
                <a:lnTo>
                  <a:pt x="493479" y="891539"/>
                </a:lnTo>
                <a:lnTo>
                  <a:pt x="492063" y="896620"/>
                </a:lnTo>
                <a:lnTo>
                  <a:pt x="487069" y="897889"/>
                </a:lnTo>
                <a:lnTo>
                  <a:pt x="487519" y="901700"/>
                </a:lnTo>
                <a:lnTo>
                  <a:pt x="490734" y="902970"/>
                </a:lnTo>
                <a:lnTo>
                  <a:pt x="487308" y="906779"/>
                </a:lnTo>
                <a:lnTo>
                  <a:pt x="482177" y="913129"/>
                </a:lnTo>
                <a:lnTo>
                  <a:pt x="479675" y="916939"/>
                </a:lnTo>
                <a:lnTo>
                  <a:pt x="478813" y="923289"/>
                </a:lnTo>
                <a:lnTo>
                  <a:pt x="478636" y="929639"/>
                </a:lnTo>
                <a:lnTo>
                  <a:pt x="478564" y="933450"/>
                </a:lnTo>
                <a:lnTo>
                  <a:pt x="478220" y="935989"/>
                </a:lnTo>
                <a:lnTo>
                  <a:pt x="475588" y="944879"/>
                </a:lnTo>
                <a:lnTo>
                  <a:pt x="470546" y="951229"/>
                </a:lnTo>
                <a:lnTo>
                  <a:pt x="471541" y="958850"/>
                </a:lnTo>
                <a:lnTo>
                  <a:pt x="465101" y="963929"/>
                </a:lnTo>
                <a:lnTo>
                  <a:pt x="469647" y="971550"/>
                </a:lnTo>
                <a:lnTo>
                  <a:pt x="466393" y="976629"/>
                </a:lnTo>
                <a:lnTo>
                  <a:pt x="463407" y="981710"/>
                </a:lnTo>
                <a:lnTo>
                  <a:pt x="461888" y="988060"/>
                </a:lnTo>
                <a:lnTo>
                  <a:pt x="460884" y="990600"/>
                </a:lnTo>
                <a:lnTo>
                  <a:pt x="452643" y="990600"/>
                </a:lnTo>
                <a:lnTo>
                  <a:pt x="453353" y="991870"/>
                </a:lnTo>
                <a:lnTo>
                  <a:pt x="460382" y="991870"/>
                </a:lnTo>
                <a:lnTo>
                  <a:pt x="458375" y="996950"/>
                </a:lnTo>
                <a:lnTo>
                  <a:pt x="456978" y="999489"/>
                </a:lnTo>
                <a:lnTo>
                  <a:pt x="453803" y="1005839"/>
                </a:lnTo>
                <a:lnTo>
                  <a:pt x="452252" y="1009650"/>
                </a:lnTo>
                <a:lnTo>
                  <a:pt x="444828" y="1013460"/>
                </a:lnTo>
                <a:lnTo>
                  <a:pt x="449277" y="1019810"/>
                </a:lnTo>
                <a:lnTo>
                  <a:pt x="439528" y="1024889"/>
                </a:lnTo>
                <a:lnTo>
                  <a:pt x="442752" y="1029970"/>
                </a:lnTo>
                <a:lnTo>
                  <a:pt x="442893" y="1031239"/>
                </a:lnTo>
                <a:close/>
              </a:path>
              <a:path w="879475" h="1162050">
                <a:moveTo>
                  <a:pt x="472938" y="782320"/>
                </a:moveTo>
                <a:lnTo>
                  <a:pt x="467196" y="781050"/>
                </a:lnTo>
                <a:lnTo>
                  <a:pt x="462078" y="778510"/>
                </a:lnTo>
                <a:lnTo>
                  <a:pt x="486562" y="778510"/>
                </a:lnTo>
                <a:lnTo>
                  <a:pt x="485413" y="775970"/>
                </a:lnTo>
                <a:lnTo>
                  <a:pt x="506017" y="775970"/>
                </a:lnTo>
                <a:lnTo>
                  <a:pt x="505736" y="777239"/>
                </a:lnTo>
                <a:lnTo>
                  <a:pt x="505668" y="778510"/>
                </a:lnTo>
                <a:lnTo>
                  <a:pt x="505457" y="779779"/>
                </a:lnTo>
                <a:lnTo>
                  <a:pt x="480237" y="779779"/>
                </a:lnTo>
                <a:lnTo>
                  <a:pt x="476143" y="781050"/>
                </a:lnTo>
                <a:lnTo>
                  <a:pt x="472938" y="782320"/>
                </a:lnTo>
                <a:close/>
              </a:path>
              <a:path w="879475" h="1162050">
                <a:moveTo>
                  <a:pt x="258937" y="781050"/>
                </a:moveTo>
                <a:lnTo>
                  <a:pt x="215577" y="781050"/>
                </a:lnTo>
                <a:lnTo>
                  <a:pt x="217673" y="779779"/>
                </a:lnTo>
                <a:lnTo>
                  <a:pt x="215510" y="777239"/>
                </a:lnTo>
                <a:lnTo>
                  <a:pt x="223499" y="777239"/>
                </a:lnTo>
                <a:lnTo>
                  <a:pt x="223701" y="778510"/>
                </a:lnTo>
                <a:lnTo>
                  <a:pt x="224629" y="779779"/>
                </a:lnTo>
                <a:lnTo>
                  <a:pt x="258880" y="779779"/>
                </a:lnTo>
                <a:lnTo>
                  <a:pt x="258937" y="781050"/>
                </a:lnTo>
                <a:close/>
              </a:path>
              <a:path w="879475" h="1162050">
                <a:moveTo>
                  <a:pt x="359752" y="781050"/>
                </a:moveTo>
                <a:lnTo>
                  <a:pt x="350031" y="781050"/>
                </a:lnTo>
                <a:lnTo>
                  <a:pt x="358604" y="777239"/>
                </a:lnTo>
                <a:lnTo>
                  <a:pt x="359752" y="781050"/>
                </a:lnTo>
                <a:close/>
              </a:path>
              <a:path w="879475" h="1162050">
                <a:moveTo>
                  <a:pt x="284895" y="781050"/>
                </a:moveTo>
                <a:lnTo>
                  <a:pt x="260067" y="781050"/>
                </a:lnTo>
                <a:lnTo>
                  <a:pt x="259760" y="778510"/>
                </a:lnTo>
                <a:lnTo>
                  <a:pt x="283412" y="778510"/>
                </a:lnTo>
                <a:lnTo>
                  <a:pt x="284895" y="781050"/>
                </a:lnTo>
                <a:close/>
              </a:path>
              <a:path w="879475" h="1162050">
                <a:moveTo>
                  <a:pt x="360517" y="783589"/>
                </a:moveTo>
                <a:lnTo>
                  <a:pt x="334657" y="783589"/>
                </a:lnTo>
                <a:lnTo>
                  <a:pt x="334235" y="782320"/>
                </a:lnTo>
                <a:lnTo>
                  <a:pt x="334139" y="781050"/>
                </a:lnTo>
                <a:lnTo>
                  <a:pt x="332953" y="779779"/>
                </a:lnTo>
                <a:lnTo>
                  <a:pt x="348973" y="779779"/>
                </a:lnTo>
                <a:lnTo>
                  <a:pt x="350031" y="781050"/>
                </a:lnTo>
                <a:lnTo>
                  <a:pt x="359752" y="781050"/>
                </a:lnTo>
                <a:lnTo>
                  <a:pt x="360517" y="783589"/>
                </a:lnTo>
                <a:close/>
              </a:path>
              <a:path w="879475" h="1162050">
                <a:moveTo>
                  <a:pt x="360900" y="784860"/>
                </a:moveTo>
                <a:lnTo>
                  <a:pt x="235487" y="784860"/>
                </a:lnTo>
                <a:lnTo>
                  <a:pt x="234790" y="783589"/>
                </a:lnTo>
                <a:lnTo>
                  <a:pt x="234425" y="782320"/>
                </a:lnTo>
                <a:lnTo>
                  <a:pt x="285636" y="782320"/>
                </a:lnTo>
                <a:lnTo>
                  <a:pt x="286377" y="783589"/>
                </a:lnTo>
                <a:lnTo>
                  <a:pt x="360517" y="783589"/>
                </a:lnTo>
                <a:lnTo>
                  <a:pt x="360900" y="784860"/>
                </a:lnTo>
                <a:close/>
              </a:path>
              <a:path w="879475" h="1162050">
                <a:moveTo>
                  <a:pt x="371725" y="786129"/>
                </a:moveTo>
                <a:lnTo>
                  <a:pt x="362584" y="786129"/>
                </a:lnTo>
                <a:lnTo>
                  <a:pt x="368152" y="782320"/>
                </a:lnTo>
                <a:lnTo>
                  <a:pt x="371725" y="786129"/>
                </a:lnTo>
                <a:close/>
              </a:path>
              <a:path w="879475" h="1162050">
                <a:moveTo>
                  <a:pt x="383824" y="793750"/>
                </a:moveTo>
                <a:lnTo>
                  <a:pt x="267318" y="793750"/>
                </a:lnTo>
                <a:lnTo>
                  <a:pt x="268554" y="789939"/>
                </a:lnTo>
                <a:lnTo>
                  <a:pt x="269137" y="788670"/>
                </a:lnTo>
                <a:lnTo>
                  <a:pt x="268668" y="787400"/>
                </a:lnTo>
                <a:lnTo>
                  <a:pt x="372916" y="787400"/>
                </a:lnTo>
                <a:lnTo>
                  <a:pt x="377711" y="784860"/>
                </a:lnTo>
                <a:lnTo>
                  <a:pt x="381102" y="789939"/>
                </a:lnTo>
                <a:lnTo>
                  <a:pt x="313464" y="789939"/>
                </a:lnTo>
                <a:lnTo>
                  <a:pt x="313024" y="791210"/>
                </a:lnTo>
                <a:lnTo>
                  <a:pt x="312162" y="791210"/>
                </a:lnTo>
                <a:lnTo>
                  <a:pt x="313129" y="792479"/>
                </a:lnTo>
                <a:lnTo>
                  <a:pt x="382887" y="792479"/>
                </a:lnTo>
                <a:lnTo>
                  <a:pt x="383824" y="793750"/>
                </a:lnTo>
                <a:close/>
              </a:path>
              <a:path w="879475" h="1162050">
                <a:moveTo>
                  <a:pt x="267318" y="793750"/>
                </a:moveTo>
                <a:lnTo>
                  <a:pt x="223701" y="793750"/>
                </a:lnTo>
                <a:lnTo>
                  <a:pt x="225097" y="787400"/>
                </a:lnTo>
                <a:lnTo>
                  <a:pt x="267338" y="787400"/>
                </a:lnTo>
                <a:lnTo>
                  <a:pt x="267281" y="788670"/>
                </a:lnTo>
                <a:lnTo>
                  <a:pt x="266917" y="789939"/>
                </a:lnTo>
                <a:lnTo>
                  <a:pt x="266669" y="791210"/>
                </a:lnTo>
                <a:lnTo>
                  <a:pt x="266458" y="792479"/>
                </a:lnTo>
                <a:lnTo>
                  <a:pt x="267318" y="793750"/>
                </a:lnTo>
                <a:close/>
              </a:path>
              <a:path w="879475" h="1162050">
                <a:moveTo>
                  <a:pt x="382887" y="792479"/>
                </a:moveTo>
                <a:lnTo>
                  <a:pt x="314230" y="792479"/>
                </a:lnTo>
                <a:lnTo>
                  <a:pt x="313464" y="789939"/>
                </a:lnTo>
                <a:lnTo>
                  <a:pt x="381102" y="789939"/>
                </a:lnTo>
                <a:lnTo>
                  <a:pt x="381950" y="791210"/>
                </a:lnTo>
                <a:lnTo>
                  <a:pt x="382887" y="792479"/>
                </a:lnTo>
                <a:close/>
              </a:path>
              <a:path w="879475" h="1162050">
                <a:moveTo>
                  <a:pt x="255704" y="801370"/>
                </a:moveTo>
                <a:lnTo>
                  <a:pt x="250008" y="801370"/>
                </a:lnTo>
                <a:lnTo>
                  <a:pt x="244585" y="798790"/>
                </a:lnTo>
                <a:lnTo>
                  <a:pt x="239545" y="796289"/>
                </a:lnTo>
                <a:lnTo>
                  <a:pt x="279145" y="796289"/>
                </a:lnTo>
                <a:lnTo>
                  <a:pt x="278609" y="793750"/>
                </a:lnTo>
                <a:lnTo>
                  <a:pt x="383824" y="793750"/>
                </a:lnTo>
                <a:lnTo>
                  <a:pt x="396157" y="789939"/>
                </a:lnTo>
                <a:lnTo>
                  <a:pt x="397572" y="792479"/>
                </a:lnTo>
                <a:lnTo>
                  <a:pt x="400080" y="797560"/>
                </a:lnTo>
                <a:lnTo>
                  <a:pt x="355609" y="797560"/>
                </a:lnTo>
                <a:lnTo>
                  <a:pt x="355753" y="798829"/>
                </a:lnTo>
                <a:lnTo>
                  <a:pt x="261884" y="798829"/>
                </a:lnTo>
                <a:lnTo>
                  <a:pt x="255704" y="801370"/>
                </a:lnTo>
                <a:close/>
              </a:path>
              <a:path w="879475" h="1162050">
                <a:moveTo>
                  <a:pt x="227307" y="795020"/>
                </a:moveTo>
                <a:lnTo>
                  <a:pt x="224073" y="795020"/>
                </a:lnTo>
                <a:lnTo>
                  <a:pt x="224073" y="793750"/>
                </a:lnTo>
                <a:lnTo>
                  <a:pt x="230962" y="793750"/>
                </a:lnTo>
                <a:lnTo>
                  <a:pt x="227307" y="795020"/>
                </a:lnTo>
                <a:close/>
              </a:path>
              <a:path w="879475" h="1162050">
                <a:moveTo>
                  <a:pt x="235593" y="800100"/>
                </a:moveTo>
                <a:lnTo>
                  <a:pt x="230962" y="793750"/>
                </a:lnTo>
                <a:lnTo>
                  <a:pt x="277432" y="793750"/>
                </a:lnTo>
                <a:lnTo>
                  <a:pt x="277480" y="795020"/>
                </a:lnTo>
                <a:lnTo>
                  <a:pt x="277738" y="796289"/>
                </a:lnTo>
                <a:lnTo>
                  <a:pt x="239545" y="796289"/>
                </a:lnTo>
                <a:lnTo>
                  <a:pt x="237726" y="797560"/>
                </a:lnTo>
                <a:lnTo>
                  <a:pt x="235593" y="800100"/>
                </a:lnTo>
                <a:close/>
              </a:path>
              <a:path w="879475" h="1162050">
                <a:moveTo>
                  <a:pt x="503239" y="796289"/>
                </a:moveTo>
                <a:lnTo>
                  <a:pt x="502090" y="796289"/>
                </a:lnTo>
                <a:lnTo>
                  <a:pt x="501440" y="793750"/>
                </a:lnTo>
                <a:lnTo>
                  <a:pt x="510379" y="793750"/>
                </a:lnTo>
                <a:lnTo>
                  <a:pt x="510143" y="795020"/>
                </a:lnTo>
                <a:lnTo>
                  <a:pt x="503755" y="795020"/>
                </a:lnTo>
                <a:lnTo>
                  <a:pt x="503239" y="796289"/>
                </a:lnTo>
                <a:close/>
              </a:path>
              <a:path w="879475" h="1162050">
                <a:moveTo>
                  <a:pt x="223623" y="796289"/>
                </a:moveTo>
                <a:lnTo>
                  <a:pt x="217960" y="795020"/>
                </a:lnTo>
                <a:lnTo>
                  <a:pt x="224054" y="795020"/>
                </a:lnTo>
                <a:lnTo>
                  <a:pt x="223623" y="796289"/>
                </a:lnTo>
                <a:close/>
              </a:path>
              <a:path w="879475" h="1162050">
                <a:moveTo>
                  <a:pt x="499699" y="796289"/>
                </a:moveTo>
                <a:lnTo>
                  <a:pt x="499569" y="796289"/>
                </a:lnTo>
                <a:lnTo>
                  <a:pt x="499640" y="795020"/>
                </a:lnTo>
                <a:lnTo>
                  <a:pt x="500570" y="795020"/>
                </a:lnTo>
                <a:lnTo>
                  <a:pt x="499699" y="796289"/>
                </a:lnTo>
                <a:close/>
              </a:path>
              <a:path w="879475" h="1162050">
                <a:moveTo>
                  <a:pt x="509126" y="800100"/>
                </a:moveTo>
                <a:lnTo>
                  <a:pt x="500062" y="800100"/>
                </a:lnTo>
                <a:lnTo>
                  <a:pt x="499927" y="797560"/>
                </a:lnTo>
                <a:lnTo>
                  <a:pt x="503170" y="797560"/>
                </a:lnTo>
                <a:lnTo>
                  <a:pt x="503755" y="795020"/>
                </a:lnTo>
                <a:lnTo>
                  <a:pt x="510143" y="795020"/>
                </a:lnTo>
                <a:lnTo>
                  <a:pt x="509876" y="796438"/>
                </a:lnTo>
                <a:lnTo>
                  <a:pt x="509126" y="800100"/>
                </a:lnTo>
                <a:close/>
              </a:path>
              <a:path w="879475" h="1162050">
                <a:moveTo>
                  <a:pt x="503170" y="797560"/>
                </a:moveTo>
                <a:lnTo>
                  <a:pt x="499670" y="797560"/>
                </a:lnTo>
                <a:lnTo>
                  <a:pt x="499569" y="796289"/>
                </a:lnTo>
                <a:lnTo>
                  <a:pt x="503170" y="797560"/>
                </a:lnTo>
                <a:close/>
              </a:path>
              <a:path w="879475" h="1162050">
                <a:moveTo>
                  <a:pt x="408328" y="800100"/>
                </a:moveTo>
                <a:lnTo>
                  <a:pt x="356221" y="800100"/>
                </a:lnTo>
                <a:lnTo>
                  <a:pt x="356996" y="798829"/>
                </a:lnTo>
                <a:lnTo>
                  <a:pt x="356634" y="797560"/>
                </a:lnTo>
                <a:lnTo>
                  <a:pt x="403400" y="797560"/>
                </a:lnTo>
                <a:lnTo>
                  <a:pt x="408648" y="798790"/>
                </a:lnTo>
                <a:lnTo>
                  <a:pt x="408328" y="800100"/>
                </a:lnTo>
                <a:close/>
              </a:path>
              <a:path w="879475" h="1162050">
                <a:moveTo>
                  <a:pt x="408815" y="798829"/>
                </a:moveTo>
                <a:lnTo>
                  <a:pt x="408648" y="798790"/>
                </a:lnTo>
                <a:lnTo>
                  <a:pt x="408950" y="797560"/>
                </a:lnTo>
                <a:lnTo>
                  <a:pt x="408815" y="798829"/>
                </a:lnTo>
                <a:close/>
              </a:path>
              <a:path w="879475" h="1162050">
                <a:moveTo>
                  <a:pt x="268792" y="807720"/>
                </a:moveTo>
                <a:lnTo>
                  <a:pt x="265079" y="802639"/>
                </a:lnTo>
                <a:lnTo>
                  <a:pt x="261884" y="798829"/>
                </a:lnTo>
                <a:lnTo>
                  <a:pt x="356010" y="798829"/>
                </a:lnTo>
                <a:lnTo>
                  <a:pt x="356221" y="800100"/>
                </a:lnTo>
                <a:lnTo>
                  <a:pt x="408328" y="800100"/>
                </a:lnTo>
                <a:lnTo>
                  <a:pt x="407705" y="802639"/>
                </a:lnTo>
                <a:lnTo>
                  <a:pt x="279430" y="802639"/>
                </a:lnTo>
                <a:lnTo>
                  <a:pt x="268792" y="807720"/>
                </a:lnTo>
                <a:close/>
              </a:path>
              <a:path w="879475" h="1162050">
                <a:moveTo>
                  <a:pt x="289622" y="805179"/>
                </a:moveTo>
                <a:lnTo>
                  <a:pt x="283480" y="803910"/>
                </a:lnTo>
                <a:lnTo>
                  <a:pt x="279430" y="802639"/>
                </a:lnTo>
                <a:lnTo>
                  <a:pt x="291831" y="802639"/>
                </a:lnTo>
                <a:lnTo>
                  <a:pt x="289622" y="805179"/>
                </a:lnTo>
                <a:close/>
              </a:path>
              <a:path w="879475" h="1162050">
                <a:moveTo>
                  <a:pt x="300308" y="815339"/>
                </a:moveTo>
                <a:lnTo>
                  <a:pt x="298251" y="812800"/>
                </a:lnTo>
                <a:lnTo>
                  <a:pt x="295323" y="807720"/>
                </a:lnTo>
                <a:lnTo>
                  <a:pt x="294854" y="805179"/>
                </a:lnTo>
                <a:lnTo>
                  <a:pt x="294090" y="802639"/>
                </a:lnTo>
                <a:lnTo>
                  <a:pt x="407705" y="802639"/>
                </a:lnTo>
                <a:lnTo>
                  <a:pt x="407394" y="803910"/>
                </a:lnTo>
                <a:lnTo>
                  <a:pt x="407083" y="805179"/>
                </a:lnTo>
                <a:lnTo>
                  <a:pt x="355753" y="805179"/>
                </a:lnTo>
                <a:lnTo>
                  <a:pt x="356517" y="806450"/>
                </a:lnTo>
                <a:lnTo>
                  <a:pt x="418683" y="806450"/>
                </a:lnTo>
                <a:lnTo>
                  <a:pt x="417780" y="811529"/>
                </a:lnTo>
                <a:lnTo>
                  <a:pt x="305017" y="811529"/>
                </a:lnTo>
                <a:lnTo>
                  <a:pt x="300308" y="815339"/>
                </a:lnTo>
                <a:close/>
              </a:path>
              <a:path w="879475" h="1162050">
                <a:moveTo>
                  <a:pt x="407392" y="803917"/>
                </a:moveTo>
                <a:close/>
              </a:path>
              <a:path w="879475" h="1162050">
                <a:moveTo>
                  <a:pt x="414421" y="805179"/>
                </a:moveTo>
                <a:lnTo>
                  <a:pt x="407083" y="805179"/>
                </a:lnTo>
                <a:lnTo>
                  <a:pt x="407392" y="803917"/>
                </a:lnTo>
                <a:lnTo>
                  <a:pt x="414421" y="805179"/>
                </a:lnTo>
                <a:close/>
              </a:path>
              <a:path w="879475" h="1162050">
                <a:moveTo>
                  <a:pt x="418683" y="806450"/>
                </a:moveTo>
                <a:lnTo>
                  <a:pt x="357599" y="806450"/>
                </a:lnTo>
                <a:lnTo>
                  <a:pt x="357370" y="805179"/>
                </a:lnTo>
                <a:lnTo>
                  <a:pt x="418909" y="805179"/>
                </a:lnTo>
                <a:lnTo>
                  <a:pt x="418683" y="806450"/>
                </a:lnTo>
                <a:close/>
              </a:path>
              <a:path w="879475" h="1162050">
                <a:moveTo>
                  <a:pt x="310785" y="814070"/>
                </a:moveTo>
                <a:lnTo>
                  <a:pt x="307235" y="814070"/>
                </a:lnTo>
                <a:lnTo>
                  <a:pt x="305017" y="811529"/>
                </a:lnTo>
                <a:lnTo>
                  <a:pt x="354443" y="811529"/>
                </a:lnTo>
                <a:lnTo>
                  <a:pt x="354012" y="812800"/>
                </a:lnTo>
                <a:lnTo>
                  <a:pt x="313340" y="812800"/>
                </a:lnTo>
                <a:lnTo>
                  <a:pt x="310785" y="814070"/>
                </a:lnTo>
                <a:close/>
              </a:path>
              <a:path w="879475" h="1162050">
                <a:moveTo>
                  <a:pt x="416977" y="815339"/>
                </a:moveTo>
                <a:lnTo>
                  <a:pt x="344347" y="815339"/>
                </a:lnTo>
                <a:lnTo>
                  <a:pt x="344549" y="814070"/>
                </a:lnTo>
                <a:lnTo>
                  <a:pt x="353246" y="814070"/>
                </a:lnTo>
                <a:lnTo>
                  <a:pt x="355207" y="812800"/>
                </a:lnTo>
                <a:lnTo>
                  <a:pt x="354998" y="812800"/>
                </a:lnTo>
                <a:lnTo>
                  <a:pt x="354806" y="811529"/>
                </a:lnTo>
                <a:lnTo>
                  <a:pt x="417780" y="811529"/>
                </a:lnTo>
                <a:lnTo>
                  <a:pt x="416977" y="815339"/>
                </a:lnTo>
                <a:close/>
              </a:path>
              <a:path w="879475" h="1162050">
                <a:moveTo>
                  <a:pt x="328581" y="821689"/>
                </a:moveTo>
                <a:lnTo>
                  <a:pt x="323882" y="821689"/>
                </a:lnTo>
                <a:lnTo>
                  <a:pt x="316086" y="816610"/>
                </a:lnTo>
                <a:lnTo>
                  <a:pt x="316334" y="814070"/>
                </a:lnTo>
                <a:lnTo>
                  <a:pt x="313340" y="812800"/>
                </a:lnTo>
                <a:lnTo>
                  <a:pt x="353485" y="812800"/>
                </a:lnTo>
                <a:lnTo>
                  <a:pt x="353246" y="814070"/>
                </a:lnTo>
                <a:lnTo>
                  <a:pt x="342675" y="814070"/>
                </a:lnTo>
                <a:lnTo>
                  <a:pt x="344310" y="815339"/>
                </a:lnTo>
                <a:lnTo>
                  <a:pt x="416977" y="815339"/>
                </a:lnTo>
                <a:lnTo>
                  <a:pt x="416709" y="816610"/>
                </a:lnTo>
                <a:lnTo>
                  <a:pt x="385633" y="816610"/>
                </a:lnTo>
                <a:lnTo>
                  <a:pt x="385909" y="817879"/>
                </a:lnTo>
                <a:lnTo>
                  <a:pt x="403228" y="817879"/>
                </a:lnTo>
                <a:lnTo>
                  <a:pt x="402980" y="819150"/>
                </a:lnTo>
                <a:lnTo>
                  <a:pt x="333747" y="819150"/>
                </a:lnTo>
                <a:lnTo>
                  <a:pt x="328581" y="821689"/>
                </a:lnTo>
                <a:close/>
              </a:path>
              <a:path w="879475" h="1162050">
                <a:moveTo>
                  <a:pt x="403577" y="817988"/>
                </a:moveTo>
                <a:lnTo>
                  <a:pt x="403246" y="817879"/>
                </a:lnTo>
                <a:lnTo>
                  <a:pt x="386781" y="817879"/>
                </a:lnTo>
                <a:lnTo>
                  <a:pt x="386991" y="816610"/>
                </a:lnTo>
                <a:lnTo>
                  <a:pt x="403352" y="816610"/>
                </a:lnTo>
                <a:lnTo>
                  <a:pt x="403577" y="817988"/>
                </a:lnTo>
                <a:close/>
              </a:path>
              <a:path w="879475" h="1162050">
                <a:moveTo>
                  <a:pt x="415638" y="821689"/>
                </a:moveTo>
                <a:lnTo>
                  <a:pt x="415143" y="821536"/>
                </a:lnTo>
                <a:lnTo>
                  <a:pt x="409705" y="819150"/>
                </a:lnTo>
                <a:lnTo>
                  <a:pt x="407457" y="819150"/>
                </a:lnTo>
                <a:lnTo>
                  <a:pt x="403352" y="816610"/>
                </a:lnTo>
                <a:lnTo>
                  <a:pt x="416709" y="816610"/>
                </a:lnTo>
                <a:lnTo>
                  <a:pt x="415638" y="821689"/>
                </a:lnTo>
                <a:close/>
              </a:path>
              <a:path w="879475" h="1162050">
                <a:moveTo>
                  <a:pt x="415493" y="821689"/>
                </a:moveTo>
                <a:lnTo>
                  <a:pt x="403945" y="821689"/>
                </a:lnTo>
                <a:lnTo>
                  <a:pt x="403975" y="820420"/>
                </a:lnTo>
                <a:lnTo>
                  <a:pt x="403831" y="819150"/>
                </a:lnTo>
                <a:lnTo>
                  <a:pt x="403577" y="817988"/>
                </a:lnTo>
                <a:lnTo>
                  <a:pt x="415143" y="821536"/>
                </a:lnTo>
                <a:lnTo>
                  <a:pt x="415493" y="821689"/>
                </a:lnTo>
                <a:close/>
              </a:path>
              <a:path w="879475" h="1162050">
                <a:moveTo>
                  <a:pt x="224180" y="829310"/>
                </a:moveTo>
                <a:lnTo>
                  <a:pt x="211368" y="829310"/>
                </a:lnTo>
                <a:lnTo>
                  <a:pt x="212898" y="826770"/>
                </a:lnTo>
                <a:lnTo>
                  <a:pt x="213146" y="826770"/>
                </a:lnTo>
                <a:lnTo>
                  <a:pt x="213109" y="825500"/>
                </a:lnTo>
                <a:lnTo>
                  <a:pt x="215070" y="824229"/>
                </a:lnTo>
                <a:lnTo>
                  <a:pt x="217271" y="821689"/>
                </a:lnTo>
                <a:lnTo>
                  <a:pt x="212946" y="819150"/>
                </a:lnTo>
                <a:lnTo>
                  <a:pt x="224141" y="819150"/>
                </a:lnTo>
                <a:lnTo>
                  <a:pt x="221471" y="824229"/>
                </a:lnTo>
                <a:lnTo>
                  <a:pt x="224180" y="829310"/>
                </a:lnTo>
                <a:close/>
              </a:path>
              <a:path w="879475" h="1162050">
                <a:moveTo>
                  <a:pt x="338943" y="826770"/>
                </a:moveTo>
                <a:lnTo>
                  <a:pt x="337700" y="820420"/>
                </a:lnTo>
                <a:lnTo>
                  <a:pt x="333747" y="819150"/>
                </a:lnTo>
                <a:lnTo>
                  <a:pt x="403046" y="819150"/>
                </a:lnTo>
                <a:lnTo>
                  <a:pt x="402826" y="820420"/>
                </a:lnTo>
                <a:lnTo>
                  <a:pt x="402902" y="821689"/>
                </a:lnTo>
                <a:lnTo>
                  <a:pt x="415493" y="821689"/>
                </a:lnTo>
                <a:lnTo>
                  <a:pt x="415301" y="822960"/>
                </a:lnTo>
                <a:lnTo>
                  <a:pt x="416489" y="822960"/>
                </a:lnTo>
                <a:lnTo>
                  <a:pt x="417205" y="824229"/>
                </a:lnTo>
                <a:lnTo>
                  <a:pt x="348347" y="824229"/>
                </a:lnTo>
                <a:lnTo>
                  <a:pt x="338943" y="826770"/>
                </a:lnTo>
                <a:close/>
              </a:path>
              <a:path w="879475" h="1162050">
                <a:moveTo>
                  <a:pt x="403945" y="821689"/>
                </a:moveTo>
                <a:lnTo>
                  <a:pt x="402902" y="821689"/>
                </a:lnTo>
                <a:lnTo>
                  <a:pt x="403648" y="820420"/>
                </a:lnTo>
                <a:lnTo>
                  <a:pt x="403945" y="821689"/>
                </a:lnTo>
                <a:close/>
              </a:path>
              <a:path w="879475" h="1162050">
                <a:moveTo>
                  <a:pt x="352978" y="828039"/>
                </a:moveTo>
                <a:lnTo>
                  <a:pt x="348347" y="824229"/>
                </a:lnTo>
                <a:lnTo>
                  <a:pt x="417205" y="824229"/>
                </a:lnTo>
                <a:lnTo>
                  <a:pt x="416354" y="825500"/>
                </a:lnTo>
                <a:lnTo>
                  <a:pt x="360021" y="825500"/>
                </a:lnTo>
                <a:lnTo>
                  <a:pt x="352978" y="828039"/>
                </a:lnTo>
                <a:close/>
              </a:path>
              <a:path w="879475" h="1162050">
                <a:moveTo>
                  <a:pt x="212831" y="826754"/>
                </a:moveTo>
                <a:lnTo>
                  <a:pt x="212095" y="825500"/>
                </a:lnTo>
                <a:lnTo>
                  <a:pt x="212831" y="825500"/>
                </a:lnTo>
                <a:lnTo>
                  <a:pt x="212831" y="826754"/>
                </a:lnTo>
                <a:close/>
              </a:path>
              <a:path w="879475" h="1162050">
                <a:moveTo>
                  <a:pt x="377223" y="836929"/>
                </a:moveTo>
                <a:lnTo>
                  <a:pt x="374955" y="828039"/>
                </a:lnTo>
                <a:lnTo>
                  <a:pt x="362535" y="828039"/>
                </a:lnTo>
                <a:lnTo>
                  <a:pt x="360021" y="825500"/>
                </a:lnTo>
                <a:lnTo>
                  <a:pt x="416354" y="825500"/>
                </a:lnTo>
                <a:lnTo>
                  <a:pt x="413801" y="829310"/>
                </a:lnTo>
                <a:lnTo>
                  <a:pt x="409657" y="833120"/>
                </a:lnTo>
                <a:lnTo>
                  <a:pt x="393420" y="833120"/>
                </a:lnTo>
                <a:lnTo>
                  <a:pt x="383365" y="834389"/>
                </a:lnTo>
                <a:lnTo>
                  <a:pt x="377223" y="836929"/>
                </a:lnTo>
                <a:close/>
              </a:path>
              <a:path w="879475" h="1162050">
                <a:moveTo>
                  <a:pt x="212841" y="826770"/>
                </a:moveTo>
                <a:close/>
              </a:path>
              <a:path w="879475" h="1162050">
                <a:moveTo>
                  <a:pt x="367588" y="829310"/>
                </a:moveTo>
                <a:lnTo>
                  <a:pt x="365952" y="828039"/>
                </a:lnTo>
                <a:lnTo>
                  <a:pt x="369521" y="828039"/>
                </a:lnTo>
                <a:lnTo>
                  <a:pt x="367588" y="829310"/>
                </a:lnTo>
                <a:close/>
              </a:path>
              <a:path w="879475" h="1162050">
                <a:moveTo>
                  <a:pt x="504580" y="831850"/>
                </a:moveTo>
                <a:lnTo>
                  <a:pt x="470037" y="831850"/>
                </a:lnTo>
                <a:lnTo>
                  <a:pt x="470661" y="830579"/>
                </a:lnTo>
                <a:lnTo>
                  <a:pt x="504407" y="830579"/>
                </a:lnTo>
                <a:lnTo>
                  <a:pt x="504580" y="831850"/>
                </a:lnTo>
                <a:close/>
              </a:path>
              <a:path w="879475" h="1162050">
                <a:moveTo>
                  <a:pt x="226067" y="854710"/>
                </a:moveTo>
                <a:lnTo>
                  <a:pt x="183430" y="854710"/>
                </a:lnTo>
                <a:lnTo>
                  <a:pt x="184263" y="853439"/>
                </a:lnTo>
                <a:lnTo>
                  <a:pt x="226308" y="853439"/>
                </a:lnTo>
                <a:lnTo>
                  <a:pt x="226067" y="854710"/>
                </a:lnTo>
                <a:close/>
              </a:path>
              <a:path w="879475" h="1162050">
                <a:moveTo>
                  <a:pt x="237682" y="869950"/>
                </a:moveTo>
                <a:lnTo>
                  <a:pt x="228217" y="869950"/>
                </a:lnTo>
                <a:lnTo>
                  <a:pt x="231689" y="868679"/>
                </a:lnTo>
                <a:lnTo>
                  <a:pt x="233450" y="864870"/>
                </a:lnTo>
                <a:lnTo>
                  <a:pt x="237611" y="866139"/>
                </a:lnTo>
                <a:lnTo>
                  <a:pt x="237682" y="869950"/>
                </a:lnTo>
                <a:close/>
              </a:path>
              <a:path w="879475" h="1162050">
                <a:moveTo>
                  <a:pt x="232339" y="876300"/>
                </a:moveTo>
                <a:lnTo>
                  <a:pt x="229153" y="875029"/>
                </a:lnTo>
                <a:lnTo>
                  <a:pt x="234090" y="875029"/>
                </a:lnTo>
                <a:lnTo>
                  <a:pt x="232339" y="876300"/>
                </a:lnTo>
                <a:close/>
              </a:path>
              <a:path w="879475" h="1162050">
                <a:moveTo>
                  <a:pt x="495124" y="882650"/>
                </a:moveTo>
                <a:lnTo>
                  <a:pt x="452252" y="882650"/>
                </a:lnTo>
                <a:lnTo>
                  <a:pt x="451984" y="881379"/>
                </a:lnTo>
                <a:lnTo>
                  <a:pt x="495354" y="881379"/>
                </a:lnTo>
                <a:lnTo>
                  <a:pt x="495124" y="882650"/>
                </a:lnTo>
                <a:close/>
              </a:path>
              <a:path w="879475" h="1162050">
                <a:moveTo>
                  <a:pt x="460382" y="991870"/>
                </a:moveTo>
                <a:lnTo>
                  <a:pt x="453353" y="991870"/>
                </a:lnTo>
                <a:lnTo>
                  <a:pt x="453535" y="990600"/>
                </a:lnTo>
                <a:lnTo>
                  <a:pt x="460884" y="990600"/>
                </a:lnTo>
                <a:lnTo>
                  <a:pt x="460382" y="991870"/>
                </a:lnTo>
                <a:close/>
              </a:path>
              <a:path w="879475" h="1162050">
                <a:moveTo>
                  <a:pt x="246882" y="1008379"/>
                </a:moveTo>
                <a:lnTo>
                  <a:pt x="239343" y="1008379"/>
                </a:lnTo>
                <a:lnTo>
                  <a:pt x="243935" y="1003300"/>
                </a:lnTo>
                <a:lnTo>
                  <a:pt x="246882" y="1008379"/>
                </a:lnTo>
                <a:close/>
              </a:path>
              <a:path w="879475" h="1162050">
                <a:moveTo>
                  <a:pt x="432975" y="1050289"/>
                </a:moveTo>
                <a:lnTo>
                  <a:pt x="328686" y="1050289"/>
                </a:lnTo>
                <a:lnTo>
                  <a:pt x="334810" y="1049020"/>
                </a:lnTo>
                <a:lnTo>
                  <a:pt x="338368" y="1047750"/>
                </a:lnTo>
                <a:lnTo>
                  <a:pt x="354394" y="1047750"/>
                </a:lnTo>
                <a:lnTo>
                  <a:pt x="360391" y="1046479"/>
                </a:lnTo>
                <a:lnTo>
                  <a:pt x="366115" y="1042670"/>
                </a:lnTo>
                <a:lnTo>
                  <a:pt x="366842" y="1042670"/>
                </a:lnTo>
                <a:lnTo>
                  <a:pt x="367731" y="1041400"/>
                </a:lnTo>
                <a:lnTo>
                  <a:pt x="376477" y="1041400"/>
                </a:lnTo>
                <a:lnTo>
                  <a:pt x="378744" y="1036320"/>
                </a:lnTo>
                <a:lnTo>
                  <a:pt x="381336" y="1028700"/>
                </a:lnTo>
                <a:lnTo>
                  <a:pt x="381012" y="1026160"/>
                </a:lnTo>
                <a:lnTo>
                  <a:pt x="384446" y="1024889"/>
                </a:lnTo>
                <a:lnTo>
                  <a:pt x="387824" y="1031239"/>
                </a:lnTo>
                <a:lnTo>
                  <a:pt x="442893" y="1031239"/>
                </a:lnTo>
                <a:lnTo>
                  <a:pt x="443315" y="1035050"/>
                </a:lnTo>
                <a:lnTo>
                  <a:pt x="432975" y="1050289"/>
                </a:lnTo>
                <a:close/>
              </a:path>
              <a:path w="879475" h="1162050">
                <a:moveTo>
                  <a:pt x="279633" y="1035050"/>
                </a:moveTo>
                <a:lnTo>
                  <a:pt x="271739" y="1035050"/>
                </a:lnTo>
                <a:lnTo>
                  <a:pt x="271721" y="1026160"/>
                </a:lnTo>
                <a:lnTo>
                  <a:pt x="276083" y="1027429"/>
                </a:lnTo>
                <a:lnTo>
                  <a:pt x="277767" y="1029970"/>
                </a:lnTo>
                <a:lnTo>
                  <a:pt x="283230" y="1032510"/>
                </a:lnTo>
                <a:lnTo>
                  <a:pt x="279633" y="1035050"/>
                </a:lnTo>
                <a:close/>
              </a:path>
              <a:path w="879475" h="1162050">
                <a:moveTo>
                  <a:pt x="292740" y="1037589"/>
                </a:moveTo>
                <a:lnTo>
                  <a:pt x="284205" y="1037589"/>
                </a:lnTo>
                <a:lnTo>
                  <a:pt x="287517" y="1036320"/>
                </a:lnTo>
                <a:lnTo>
                  <a:pt x="292740" y="1037589"/>
                </a:lnTo>
                <a:close/>
              </a:path>
              <a:path w="879475" h="1162050">
                <a:moveTo>
                  <a:pt x="317444" y="1045210"/>
                </a:moveTo>
                <a:lnTo>
                  <a:pt x="300384" y="1045210"/>
                </a:lnTo>
                <a:lnTo>
                  <a:pt x="307398" y="1040129"/>
                </a:lnTo>
                <a:lnTo>
                  <a:pt x="311331" y="1041400"/>
                </a:lnTo>
                <a:lnTo>
                  <a:pt x="317444" y="1045210"/>
                </a:lnTo>
                <a:close/>
              </a:path>
              <a:path w="879475" h="1162050">
                <a:moveTo>
                  <a:pt x="327494" y="1047750"/>
                </a:moveTo>
                <a:lnTo>
                  <a:pt x="320457" y="1047750"/>
                </a:lnTo>
                <a:lnTo>
                  <a:pt x="326831" y="1042670"/>
                </a:lnTo>
                <a:lnTo>
                  <a:pt x="327494" y="1047750"/>
                </a:lnTo>
                <a:close/>
              </a:path>
              <a:path w="879475" h="1162050">
                <a:moveTo>
                  <a:pt x="265893" y="1146810"/>
                </a:moveTo>
                <a:lnTo>
                  <a:pt x="263100" y="1146810"/>
                </a:lnTo>
                <a:lnTo>
                  <a:pt x="262659" y="1144270"/>
                </a:lnTo>
                <a:lnTo>
                  <a:pt x="262900" y="1140460"/>
                </a:lnTo>
                <a:lnTo>
                  <a:pt x="261655" y="1137920"/>
                </a:lnTo>
                <a:lnTo>
                  <a:pt x="259705" y="1132839"/>
                </a:lnTo>
                <a:lnTo>
                  <a:pt x="256843" y="1129029"/>
                </a:lnTo>
                <a:lnTo>
                  <a:pt x="253485" y="1125220"/>
                </a:lnTo>
                <a:lnTo>
                  <a:pt x="251753" y="1125220"/>
                </a:lnTo>
                <a:lnTo>
                  <a:pt x="247428" y="1123950"/>
                </a:lnTo>
                <a:lnTo>
                  <a:pt x="246529" y="1121410"/>
                </a:lnTo>
                <a:lnTo>
                  <a:pt x="247877" y="1115060"/>
                </a:lnTo>
                <a:lnTo>
                  <a:pt x="246223" y="1111250"/>
                </a:lnTo>
                <a:lnTo>
                  <a:pt x="243304" y="1101089"/>
                </a:lnTo>
                <a:lnTo>
                  <a:pt x="243801" y="1096010"/>
                </a:lnTo>
                <a:lnTo>
                  <a:pt x="243852" y="1093470"/>
                </a:lnTo>
                <a:lnTo>
                  <a:pt x="243485" y="1087120"/>
                </a:lnTo>
                <a:lnTo>
                  <a:pt x="242444" y="1085850"/>
                </a:lnTo>
                <a:lnTo>
                  <a:pt x="240569" y="1082039"/>
                </a:lnTo>
                <a:lnTo>
                  <a:pt x="231832" y="1078229"/>
                </a:lnTo>
                <a:lnTo>
                  <a:pt x="232072" y="1073150"/>
                </a:lnTo>
                <a:lnTo>
                  <a:pt x="226380" y="1064260"/>
                </a:lnTo>
                <a:lnTo>
                  <a:pt x="230196" y="1064260"/>
                </a:lnTo>
                <a:lnTo>
                  <a:pt x="230503" y="1062989"/>
                </a:lnTo>
                <a:lnTo>
                  <a:pt x="424245" y="1062989"/>
                </a:lnTo>
                <a:lnTo>
                  <a:pt x="420707" y="1068070"/>
                </a:lnTo>
                <a:lnTo>
                  <a:pt x="418200" y="1071879"/>
                </a:lnTo>
                <a:lnTo>
                  <a:pt x="413044" y="1074420"/>
                </a:lnTo>
                <a:lnTo>
                  <a:pt x="410977" y="1075689"/>
                </a:lnTo>
                <a:lnTo>
                  <a:pt x="410728" y="1075689"/>
                </a:lnTo>
                <a:lnTo>
                  <a:pt x="406489" y="1083310"/>
                </a:lnTo>
                <a:lnTo>
                  <a:pt x="274620" y="1083310"/>
                </a:lnTo>
                <a:lnTo>
                  <a:pt x="273787" y="1084579"/>
                </a:lnTo>
                <a:lnTo>
                  <a:pt x="274180" y="1085850"/>
                </a:lnTo>
                <a:lnTo>
                  <a:pt x="274237" y="1087120"/>
                </a:lnTo>
                <a:lnTo>
                  <a:pt x="400451" y="1087120"/>
                </a:lnTo>
                <a:lnTo>
                  <a:pt x="394132" y="1092200"/>
                </a:lnTo>
                <a:lnTo>
                  <a:pt x="393115" y="1093470"/>
                </a:lnTo>
                <a:lnTo>
                  <a:pt x="294175" y="1093470"/>
                </a:lnTo>
                <a:lnTo>
                  <a:pt x="293755" y="1094739"/>
                </a:lnTo>
                <a:lnTo>
                  <a:pt x="293419" y="1096010"/>
                </a:lnTo>
                <a:lnTo>
                  <a:pt x="293203" y="1097279"/>
                </a:lnTo>
                <a:lnTo>
                  <a:pt x="257809" y="1097279"/>
                </a:lnTo>
                <a:lnTo>
                  <a:pt x="258440" y="1102360"/>
                </a:lnTo>
                <a:lnTo>
                  <a:pt x="253638" y="1106170"/>
                </a:lnTo>
                <a:lnTo>
                  <a:pt x="260632" y="1111250"/>
                </a:lnTo>
                <a:lnTo>
                  <a:pt x="345603" y="1111250"/>
                </a:lnTo>
                <a:lnTo>
                  <a:pt x="344510" y="1112520"/>
                </a:lnTo>
                <a:lnTo>
                  <a:pt x="341459" y="1112520"/>
                </a:lnTo>
                <a:lnTo>
                  <a:pt x="341784" y="1113789"/>
                </a:lnTo>
                <a:lnTo>
                  <a:pt x="336923" y="1113789"/>
                </a:lnTo>
                <a:lnTo>
                  <a:pt x="335671" y="1115060"/>
                </a:lnTo>
                <a:lnTo>
                  <a:pt x="301428" y="1115060"/>
                </a:lnTo>
                <a:lnTo>
                  <a:pt x="300854" y="1116329"/>
                </a:lnTo>
                <a:lnTo>
                  <a:pt x="300710" y="1116329"/>
                </a:lnTo>
                <a:lnTo>
                  <a:pt x="300634" y="1117600"/>
                </a:lnTo>
                <a:lnTo>
                  <a:pt x="301638" y="1117600"/>
                </a:lnTo>
                <a:lnTo>
                  <a:pt x="302510" y="1118870"/>
                </a:lnTo>
                <a:lnTo>
                  <a:pt x="343084" y="1118870"/>
                </a:lnTo>
                <a:lnTo>
                  <a:pt x="343410" y="1120139"/>
                </a:lnTo>
                <a:lnTo>
                  <a:pt x="342386" y="1123950"/>
                </a:lnTo>
                <a:lnTo>
                  <a:pt x="342196" y="1129029"/>
                </a:lnTo>
                <a:lnTo>
                  <a:pt x="334990" y="1131570"/>
                </a:lnTo>
                <a:lnTo>
                  <a:pt x="326035" y="1131570"/>
                </a:lnTo>
                <a:lnTo>
                  <a:pt x="327290" y="1143000"/>
                </a:lnTo>
                <a:lnTo>
                  <a:pt x="322176" y="1144270"/>
                </a:lnTo>
                <a:lnTo>
                  <a:pt x="313951" y="1144270"/>
                </a:lnTo>
                <a:lnTo>
                  <a:pt x="314134" y="1145539"/>
                </a:lnTo>
                <a:lnTo>
                  <a:pt x="268811" y="1145539"/>
                </a:lnTo>
                <a:lnTo>
                  <a:pt x="265893" y="1146810"/>
                </a:lnTo>
                <a:close/>
              </a:path>
              <a:path w="879475" h="1162050">
                <a:moveTo>
                  <a:pt x="400451" y="1087120"/>
                </a:moveTo>
                <a:lnTo>
                  <a:pt x="276245" y="1087120"/>
                </a:lnTo>
                <a:lnTo>
                  <a:pt x="277088" y="1085850"/>
                </a:lnTo>
                <a:lnTo>
                  <a:pt x="276666" y="1084579"/>
                </a:lnTo>
                <a:lnTo>
                  <a:pt x="276618" y="1083310"/>
                </a:lnTo>
                <a:lnTo>
                  <a:pt x="406489" y="1083310"/>
                </a:lnTo>
                <a:lnTo>
                  <a:pt x="400451" y="1087120"/>
                </a:lnTo>
                <a:close/>
              </a:path>
              <a:path w="879475" h="1162050">
                <a:moveTo>
                  <a:pt x="276245" y="1087120"/>
                </a:moveTo>
                <a:lnTo>
                  <a:pt x="274237" y="1087120"/>
                </a:lnTo>
                <a:lnTo>
                  <a:pt x="275079" y="1085850"/>
                </a:lnTo>
                <a:lnTo>
                  <a:pt x="276245" y="1087120"/>
                </a:lnTo>
                <a:close/>
              </a:path>
              <a:path w="879475" h="1162050">
                <a:moveTo>
                  <a:pt x="374276" y="1101089"/>
                </a:moveTo>
                <a:lnTo>
                  <a:pt x="294214" y="1101089"/>
                </a:lnTo>
                <a:lnTo>
                  <a:pt x="295936" y="1093470"/>
                </a:lnTo>
                <a:lnTo>
                  <a:pt x="393115" y="1093470"/>
                </a:lnTo>
                <a:lnTo>
                  <a:pt x="392099" y="1094739"/>
                </a:lnTo>
                <a:lnTo>
                  <a:pt x="307588" y="1094739"/>
                </a:lnTo>
                <a:lnTo>
                  <a:pt x="306038" y="1096010"/>
                </a:lnTo>
                <a:lnTo>
                  <a:pt x="305255" y="1097279"/>
                </a:lnTo>
                <a:lnTo>
                  <a:pt x="306413" y="1098550"/>
                </a:lnTo>
                <a:lnTo>
                  <a:pt x="307207" y="1099820"/>
                </a:lnTo>
                <a:lnTo>
                  <a:pt x="375128" y="1099820"/>
                </a:lnTo>
                <a:lnTo>
                  <a:pt x="374276" y="1101089"/>
                </a:lnTo>
                <a:close/>
              </a:path>
              <a:path w="879475" h="1162050">
                <a:moveTo>
                  <a:pt x="378150" y="1098550"/>
                </a:moveTo>
                <a:lnTo>
                  <a:pt x="309714" y="1098550"/>
                </a:lnTo>
                <a:lnTo>
                  <a:pt x="310088" y="1097279"/>
                </a:lnTo>
                <a:lnTo>
                  <a:pt x="309129" y="1096010"/>
                </a:lnTo>
                <a:lnTo>
                  <a:pt x="308671" y="1094739"/>
                </a:lnTo>
                <a:lnTo>
                  <a:pt x="392099" y="1094739"/>
                </a:lnTo>
                <a:lnTo>
                  <a:pt x="391082" y="1096010"/>
                </a:lnTo>
                <a:lnTo>
                  <a:pt x="380677" y="1096010"/>
                </a:lnTo>
                <a:lnTo>
                  <a:pt x="380566" y="1097477"/>
                </a:lnTo>
                <a:lnTo>
                  <a:pt x="378150" y="1098550"/>
                </a:lnTo>
                <a:close/>
              </a:path>
              <a:path w="879475" h="1162050">
                <a:moveTo>
                  <a:pt x="382849" y="1097279"/>
                </a:moveTo>
                <a:lnTo>
                  <a:pt x="380810" y="1097279"/>
                </a:lnTo>
                <a:lnTo>
                  <a:pt x="380886" y="1096010"/>
                </a:lnTo>
                <a:lnTo>
                  <a:pt x="385067" y="1096010"/>
                </a:lnTo>
                <a:lnTo>
                  <a:pt x="382849" y="1097279"/>
                </a:lnTo>
                <a:close/>
              </a:path>
              <a:path w="879475" h="1162050">
                <a:moveTo>
                  <a:pt x="389049" y="1098550"/>
                </a:moveTo>
                <a:lnTo>
                  <a:pt x="386322" y="1098550"/>
                </a:lnTo>
                <a:lnTo>
                  <a:pt x="385067" y="1096010"/>
                </a:lnTo>
                <a:lnTo>
                  <a:pt x="391082" y="1096010"/>
                </a:lnTo>
                <a:lnTo>
                  <a:pt x="389049" y="1098550"/>
                </a:lnTo>
                <a:close/>
              </a:path>
              <a:path w="879475" h="1162050">
                <a:moveTo>
                  <a:pt x="345603" y="1111250"/>
                </a:moveTo>
                <a:lnTo>
                  <a:pt x="260632" y="1111250"/>
                </a:lnTo>
                <a:lnTo>
                  <a:pt x="259502" y="1106170"/>
                </a:lnTo>
                <a:lnTo>
                  <a:pt x="263799" y="1102360"/>
                </a:lnTo>
                <a:lnTo>
                  <a:pt x="257809" y="1097279"/>
                </a:lnTo>
                <a:lnTo>
                  <a:pt x="293203" y="1097279"/>
                </a:lnTo>
                <a:lnTo>
                  <a:pt x="292988" y="1098550"/>
                </a:lnTo>
                <a:lnTo>
                  <a:pt x="274361" y="1098550"/>
                </a:lnTo>
                <a:lnTo>
                  <a:pt x="273079" y="1099820"/>
                </a:lnTo>
                <a:lnTo>
                  <a:pt x="271978" y="1101089"/>
                </a:lnTo>
                <a:lnTo>
                  <a:pt x="271031" y="1103629"/>
                </a:lnTo>
                <a:lnTo>
                  <a:pt x="270763" y="1107439"/>
                </a:lnTo>
                <a:lnTo>
                  <a:pt x="348883" y="1107439"/>
                </a:lnTo>
                <a:lnTo>
                  <a:pt x="345603" y="1111250"/>
                </a:lnTo>
                <a:close/>
              </a:path>
              <a:path w="879475" h="1162050">
                <a:moveTo>
                  <a:pt x="380485" y="1098550"/>
                </a:moveTo>
                <a:lnTo>
                  <a:pt x="380566" y="1097477"/>
                </a:lnTo>
                <a:lnTo>
                  <a:pt x="381012" y="1097279"/>
                </a:lnTo>
                <a:lnTo>
                  <a:pt x="380485" y="1098550"/>
                </a:lnTo>
                <a:close/>
              </a:path>
              <a:path w="879475" h="1162050">
                <a:moveTo>
                  <a:pt x="285345" y="1107439"/>
                </a:moveTo>
                <a:lnTo>
                  <a:pt x="271930" y="1107439"/>
                </a:lnTo>
                <a:lnTo>
                  <a:pt x="273098" y="1106170"/>
                </a:lnTo>
                <a:lnTo>
                  <a:pt x="274515" y="1104900"/>
                </a:lnTo>
                <a:lnTo>
                  <a:pt x="275547" y="1102360"/>
                </a:lnTo>
                <a:lnTo>
                  <a:pt x="274753" y="1101089"/>
                </a:lnTo>
                <a:lnTo>
                  <a:pt x="274361" y="1098550"/>
                </a:lnTo>
                <a:lnTo>
                  <a:pt x="292988" y="1098550"/>
                </a:lnTo>
                <a:lnTo>
                  <a:pt x="293056" y="1101089"/>
                </a:lnTo>
                <a:lnTo>
                  <a:pt x="374439" y="1101089"/>
                </a:lnTo>
                <a:lnTo>
                  <a:pt x="373908" y="1102360"/>
                </a:lnTo>
                <a:lnTo>
                  <a:pt x="353007" y="1102360"/>
                </a:lnTo>
                <a:lnTo>
                  <a:pt x="353187" y="1102439"/>
                </a:lnTo>
                <a:lnTo>
                  <a:pt x="349976" y="1106170"/>
                </a:lnTo>
                <a:lnTo>
                  <a:pt x="285441" y="1106170"/>
                </a:lnTo>
                <a:lnTo>
                  <a:pt x="285345" y="1107439"/>
                </a:lnTo>
                <a:close/>
              </a:path>
              <a:path w="879475" h="1162050">
                <a:moveTo>
                  <a:pt x="375128" y="1099820"/>
                </a:moveTo>
                <a:lnTo>
                  <a:pt x="307207" y="1099820"/>
                </a:lnTo>
                <a:lnTo>
                  <a:pt x="308441" y="1098550"/>
                </a:lnTo>
                <a:lnTo>
                  <a:pt x="375980" y="1098550"/>
                </a:lnTo>
                <a:lnTo>
                  <a:pt x="375128" y="1099820"/>
                </a:lnTo>
                <a:close/>
              </a:path>
              <a:path w="879475" h="1162050">
                <a:moveTo>
                  <a:pt x="375242" y="1102360"/>
                </a:moveTo>
                <a:lnTo>
                  <a:pt x="374439" y="1101089"/>
                </a:lnTo>
                <a:lnTo>
                  <a:pt x="375329" y="1101089"/>
                </a:lnTo>
                <a:lnTo>
                  <a:pt x="375242" y="1102360"/>
                </a:lnTo>
                <a:close/>
              </a:path>
              <a:path w="879475" h="1162050">
                <a:moveTo>
                  <a:pt x="368441" y="1109979"/>
                </a:moveTo>
                <a:lnTo>
                  <a:pt x="364966" y="1107439"/>
                </a:lnTo>
                <a:lnTo>
                  <a:pt x="361627" y="1106170"/>
                </a:lnTo>
                <a:lnTo>
                  <a:pt x="353187" y="1102439"/>
                </a:lnTo>
                <a:lnTo>
                  <a:pt x="373908" y="1102360"/>
                </a:lnTo>
                <a:lnTo>
                  <a:pt x="373377" y="1103629"/>
                </a:lnTo>
                <a:lnTo>
                  <a:pt x="369061" y="1104900"/>
                </a:lnTo>
                <a:lnTo>
                  <a:pt x="372161" y="1107439"/>
                </a:lnTo>
                <a:lnTo>
                  <a:pt x="368441" y="1109979"/>
                </a:lnTo>
                <a:close/>
              </a:path>
              <a:path w="879475" h="1162050">
                <a:moveTo>
                  <a:pt x="348883" y="1107439"/>
                </a:moveTo>
                <a:lnTo>
                  <a:pt x="286884" y="1107439"/>
                </a:lnTo>
                <a:lnTo>
                  <a:pt x="286847" y="1106170"/>
                </a:lnTo>
                <a:lnTo>
                  <a:pt x="349976" y="1106170"/>
                </a:lnTo>
                <a:lnTo>
                  <a:pt x="348883" y="1107439"/>
                </a:lnTo>
                <a:close/>
              </a:path>
              <a:path w="879475" h="1162050">
                <a:moveTo>
                  <a:pt x="372457" y="1107439"/>
                </a:moveTo>
                <a:lnTo>
                  <a:pt x="372161" y="1107439"/>
                </a:lnTo>
                <a:lnTo>
                  <a:pt x="372248" y="1106170"/>
                </a:lnTo>
                <a:lnTo>
                  <a:pt x="372698" y="1106170"/>
                </a:lnTo>
                <a:lnTo>
                  <a:pt x="372457" y="1107439"/>
                </a:lnTo>
                <a:close/>
              </a:path>
              <a:path w="879475" h="1162050">
                <a:moveTo>
                  <a:pt x="342434" y="1116329"/>
                </a:moveTo>
                <a:lnTo>
                  <a:pt x="337546" y="1116329"/>
                </a:lnTo>
                <a:lnTo>
                  <a:pt x="338340" y="1115060"/>
                </a:lnTo>
                <a:lnTo>
                  <a:pt x="337421" y="1113789"/>
                </a:lnTo>
                <a:lnTo>
                  <a:pt x="341784" y="1113789"/>
                </a:lnTo>
                <a:lnTo>
                  <a:pt x="342434" y="1116329"/>
                </a:lnTo>
                <a:close/>
              </a:path>
              <a:path w="879475" h="1162050">
                <a:moveTo>
                  <a:pt x="343084" y="1118870"/>
                </a:moveTo>
                <a:lnTo>
                  <a:pt x="302510" y="1118870"/>
                </a:lnTo>
                <a:lnTo>
                  <a:pt x="304173" y="1115060"/>
                </a:lnTo>
                <a:lnTo>
                  <a:pt x="335671" y="1115060"/>
                </a:lnTo>
                <a:lnTo>
                  <a:pt x="337106" y="1116329"/>
                </a:lnTo>
                <a:lnTo>
                  <a:pt x="342434" y="1116329"/>
                </a:lnTo>
                <a:lnTo>
                  <a:pt x="343084" y="1118870"/>
                </a:lnTo>
                <a:close/>
              </a:path>
              <a:path w="879475" h="1162050">
                <a:moveTo>
                  <a:pt x="317062" y="1145539"/>
                </a:moveTo>
                <a:lnTo>
                  <a:pt x="316324" y="1145539"/>
                </a:lnTo>
                <a:lnTo>
                  <a:pt x="313951" y="1144270"/>
                </a:lnTo>
                <a:lnTo>
                  <a:pt x="322176" y="1144270"/>
                </a:lnTo>
                <a:lnTo>
                  <a:pt x="317062" y="1145539"/>
                </a:lnTo>
                <a:close/>
              </a:path>
              <a:path w="879475" h="1162050">
                <a:moveTo>
                  <a:pt x="273843" y="1154429"/>
                </a:moveTo>
                <a:lnTo>
                  <a:pt x="268820" y="1154429"/>
                </a:lnTo>
                <a:lnTo>
                  <a:pt x="267655" y="1151889"/>
                </a:lnTo>
                <a:lnTo>
                  <a:pt x="268180" y="1149350"/>
                </a:lnTo>
                <a:lnTo>
                  <a:pt x="268811" y="1145539"/>
                </a:lnTo>
                <a:lnTo>
                  <a:pt x="316324" y="1145539"/>
                </a:lnTo>
                <a:lnTo>
                  <a:pt x="316841" y="1146810"/>
                </a:lnTo>
                <a:lnTo>
                  <a:pt x="318783" y="1149350"/>
                </a:lnTo>
                <a:lnTo>
                  <a:pt x="304728" y="1149350"/>
                </a:lnTo>
                <a:lnTo>
                  <a:pt x="303685" y="1150620"/>
                </a:lnTo>
                <a:lnTo>
                  <a:pt x="302776" y="1150620"/>
                </a:lnTo>
                <a:lnTo>
                  <a:pt x="301026" y="1153160"/>
                </a:lnTo>
                <a:lnTo>
                  <a:pt x="276859" y="1153160"/>
                </a:lnTo>
                <a:lnTo>
                  <a:pt x="273843" y="1154429"/>
                </a:lnTo>
                <a:close/>
              </a:path>
              <a:path w="879475" h="1162050">
                <a:moveTo>
                  <a:pt x="310585" y="1156970"/>
                </a:moveTo>
                <a:lnTo>
                  <a:pt x="304728" y="1149350"/>
                </a:lnTo>
                <a:lnTo>
                  <a:pt x="318783" y="1149350"/>
                </a:lnTo>
                <a:lnTo>
                  <a:pt x="310585" y="1156970"/>
                </a:lnTo>
                <a:close/>
              </a:path>
              <a:path w="879475" h="1162050">
                <a:moveTo>
                  <a:pt x="291075" y="1162050"/>
                </a:moveTo>
                <a:lnTo>
                  <a:pt x="286444" y="1160779"/>
                </a:lnTo>
                <a:lnTo>
                  <a:pt x="285182" y="1160779"/>
                </a:lnTo>
                <a:lnTo>
                  <a:pt x="282657" y="1158239"/>
                </a:lnTo>
                <a:lnTo>
                  <a:pt x="281278" y="1155700"/>
                </a:lnTo>
                <a:lnTo>
                  <a:pt x="276859" y="1153160"/>
                </a:lnTo>
                <a:lnTo>
                  <a:pt x="291650" y="1153160"/>
                </a:lnTo>
                <a:lnTo>
                  <a:pt x="291075" y="1162050"/>
                </a:lnTo>
                <a:close/>
              </a:path>
              <a:path w="879475" h="1162050">
                <a:moveTo>
                  <a:pt x="296701" y="1158239"/>
                </a:moveTo>
                <a:lnTo>
                  <a:pt x="296471" y="1158239"/>
                </a:lnTo>
                <a:lnTo>
                  <a:pt x="291650" y="1153160"/>
                </a:lnTo>
                <a:lnTo>
                  <a:pt x="301026" y="1153160"/>
                </a:lnTo>
                <a:lnTo>
                  <a:pt x="299992" y="1154429"/>
                </a:lnTo>
                <a:lnTo>
                  <a:pt x="298194" y="1156970"/>
                </a:lnTo>
                <a:lnTo>
                  <a:pt x="296701" y="1158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902922" y="69385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75" y="410"/>
                </a:moveTo>
                <a:lnTo>
                  <a:pt x="334" y="180"/>
                </a:lnTo>
                <a:lnTo>
                  <a:pt x="133" y="50"/>
                </a:lnTo>
                <a:lnTo>
                  <a:pt x="0" y="0"/>
                </a:lnTo>
                <a:lnTo>
                  <a:pt x="275" y="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008596" y="6930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73" y="55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573900" y="75451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54" y="0"/>
                </a:moveTo>
                <a:lnTo>
                  <a:pt x="0" y="17"/>
                </a:lnTo>
                <a:lnTo>
                  <a:pt x="632" y="452"/>
                </a:lnTo>
                <a:lnTo>
                  <a:pt x="3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798214" y="692337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96" y="570"/>
                </a:moveTo>
                <a:lnTo>
                  <a:pt x="0" y="92"/>
                </a:lnTo>
                <a:lnTo>
                  <a:pt x="268" y="0"/>
                </a:lnTo>
                <a:lnTo>
                  <a:pt x="296" y="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008433" y="69301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1" y="68"/>
                </a:moveTo>
                <a:lnTo>
                  <a:pt x="18" y="55"/>
                </a:lnTo>
                <a:lnTo>
                  <a:pt x="161" y="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87849" y="6758968"/>
            <a:ext cx="153035" cy="139700"/>
          </a:xfrm>
          <a:custGeom>
            <a:avLst/>
            <a:gdLst/>
            <a:ahLst/>
            <a:cxnLst/>
            <a:rect l="l" t="t" r="r" b="b"/>
            <a:pathLst>
              <a:path w="153034" h="139700">
                <a:moveTo>
                  <a:pt x="80921" y="124457"/>
                </a:moveTo>
                <a:lnTo>
                  <a:pt x="76491" y="122981"/>
                </a:lnTo>
                <a:lnTo>
                  <a:pt x="70733" y="114100"/>
                </a:lnTo>
                <a:lnTo>
                  <a:pt x="66694" y="112196"/>
                </a:lnTo>
                <a:lnTo>
                  <a:pt x="59183" y="104848"/>
                </a:lnTo>
                <a:lnTo>
                  <a:pt x="52525" y="101761"/>
                </a:lnTo>
                <a:lnTo>
                  <a:pt x="49770" y="95020"/>
                </a:lnTo>
                <a:lnTo>
                  <a:pt x="41914" y="94443"/>
                </a:lnTo>
                <a:lnTo>
                  <a:pt x="39236" y="86890"/>
                </a:lnTo>
                <a:lnTo>
                  <a:pt x="28692" y="79536"/>
                </a:lnTo>
                <a:lnTo>
                  <a:pt x="24702" y="74574"/>
                </a:lnTo>
                <a:lnTo>
                  <a:pt x="20742" y="61390"/>
                </a:lnTo>
                <a:lnTo>
                  <a:pt x="15756" y="57285"/>
                </a:lnTo>
                <a:lnTo>
                  <a:pt x="4552" y="52127"/>
                </a:lnTo>
                <a:lnTo>
                  <a:pt x="2094" y="48337"/>
                </a:lnTo>
                <a:lnTo>
                  <a:pt x="688" y="42019"/>
                </a:lnTo>
                <a:lnTo>
                  <a:pt x="1080" y="39836"/>
                </a:lnTo>
                <a:lnTo>
                  <a:pt x="3146" y="36945"/>
                </a:lnTo>
                <a:lnTo>
                  <a:pt x="3433" y="36189"/>
                </a:lnTo>
                <a:lnTo>
                  <a:pt x="114" y="27110"/>
                </a:lnTo>
                <a:lnTo>
                  <a:pt x="0" y="26056"/>
                </a:lnTo>
                <a:lnTo>
                  <a:pt x="1844" y="18373"/>
                </a:lnTo>
                <a:lnTo>
                  <a:pt x="10830" y="8761"/>
                </a:lnTo>
                <a:lnTo>
                  <a:pt x="15268" y="2951"/>
                </a:lnTo>
                <a:lnTo>
                  <a:pt x="29734" y="1897"/>
                </a:lnTo>
                <a:lnTo>
                  <a:pt x="35408" y="0"/>
                </a:lnTo>
                <a:lnTo>
                  <a:pt x="37264" y="8550"/>
                </a:lnTo>
                <a:lnTo>
                  <a:pt x="40204" y="8550"/>
                </a:lnTo>
                <a:lnTo>
                  <a:pt x="41332" y="10355"/>
                </a:lnTo>
                <a:lnTo>
                  <a:pt x="43073" y="13691"/>
                </a:lnTo>
                <a:lnTo>
                  <a:pt x="43952" y="14745"/>
                </a:lnTo>
                <a:lnTo>
                  <a:pt x="44727" y="15918"/>
                </a:lnTo>
                <a:lnTo>
                  <a:pt x="43954" y="16271"/>
                </a:lnTo>
                <a:lnTo>
                  <a:pt x="36901" y="16271"/>
                </a:lnTo>
                <a:lnTo>
                  <a:pt x="38546" y="21913"/>
                </a:lnTo>
                <a:lnTo>
                  <a:pt x="39263" y="22249"/>
                </a:lnTo>
                <a:lnTo>
                  <a:pt x="40279" y="23055"/>
                </a:lnTo>
                <a:lnTo>
                  <a:pt x="49178" y="23055"/>
                </a:lnTo>
                <a:lnTo>
                  <a:pt x="46210" y="23886"/>
                </a:lnTo>
                <a:lnTo>
                  <a:pt x="51427" y="26292"/>
                </a:lnTo>
                <a:lnTo>
                  <a:pt x="35341" y="26292"/>
                </a:lnTo>
                <a:lnTo>
                  <a:pt x="33772" y="28971"/>
                </a:lnTo>
                <a:lnTo>
                  <a:pt x="32825" y="31483"/>
                </a:lnTo>
                <a:lnTo>
                  <a:pt x="31954" y="34019"/>
                </a:lnTo>
                <a:lnTo>
                  <a:pt x="12360" y="34019"/>
                </a:lnTo>
                <a:lnTo>
                  <a:pt x="12252" y="34323"/>
                </a:lnTo>
                <a:lnTo>
                  <a:pt x="12254" y="35779"/>
                </a:lnTo>
                <a:lnTo>
                  <a:pt x="66063" y="35779"/>
                </a:lnTo>
                <a:lnTo>
                  <a:pt x="66637" y="38477"/>
                </a:lnTo>
                <a:lnTo>
                  <a:pt x="68685" y="39165"/>
                </a:lnTo>
                <a:lnTo>
                  <a:pt x="70387" y="40133"/>
                </a:lnTo>
                <a:lnTo>
                  <a:pt x="79889" y="40858"/>
                </a:lnTo>
                <a:lnTo>
                  <a:pt x="85256" y="44375"/>
                </a:lnTo>
                <a:lnTo>
                  <a:pt x="89171" y="52337"/>
                </a:lnTo>
                <a:lnTo>
                  <a:pt x="67220" y="52337"/>
                </a:lnTo>
                <a:lnTo>
                  <a:pt x="66522" y="52454"/>
                </a:lnTo>
                <a:lnTo>
                  <a:pt x="65814" y="52523"/>
                </a:lnTo>
                <a:lnTo>
                  <a:pt x="65930" y="53093"/>
                </a:lnTo>
                <a:lnTo>
                  <a:pt x="65987" y="53633"/>
                </a:lnTo>
                <a:lnTo>
                  <a:pt x="66818" y="53676"/>
                </a:lnTo>
                <a:lnTo>
                  <a:pt x="89830" y="53676"/>
                </a:lnTo>
                <a:lnTo>
                  <a:pt x="90049" y="54123"/>
                </a:lnTo>
                <a:lnTo>
                  <a:pt x="93063" y="55946"/>
                </a:lnTo>
                <a:lnTo>
                  <a:pt x="94200" y="57062"/>
                </a:lnTo>
                <a:lnTo>
                  <a:pt x="88288" y="57062"/>
                </a:lnTo>
                <a:lnTo>
                  <a:pt x="84499" y="59245"/>
                </a:lnTo>
                <a:lnTo>
                  <a:pt x="83839" y="62433"/>
                </a:lnTo>
                <a:lnTo>
                  <a:pt x="85791" y="67071"/>
                </a:lnTo>
                <a:lnTo>
                  <a:pt x="93466" y="67071"/>
                </a:lnTo>
                <a:lnTo>
                  <a:pt x="94421" y="71201"/>
                </a:lnTo>
                <a:lnTo>
                  <a:pt x="108744" y="71201"/>
                </a:lnTo>
                <a:lnTo>
                  <a:pt x="110447" y="74264"/>
                </a:lnTo>
                <a:lnTo>
                  <a:pt x="110295" y="74363"/>
                </a:lnTo>
                <a:lnTo>
                  <a:pt x="116485" y="74630"/>
                </a:lnTo>
                <a:lnTo>
                  <a:pt x="115969" y="83002"/>
                </a:lnTo>
                <a:lnTo>
                  <a:pt x="124757" y="83002"/>
                </a:lnTo>
                <a:lnTo>
                  <a:pt x="127410" y="87609"/>
                </a:lnTo>
                <a:lnTo>
                  <a:pt x="134510" y="90747"/>
                </a:lnTo>
                <a:lnTo>
                  <a:pt x="134390" y="94443"/>
                </a:lnTo>
                <a:lnTo>
                  <a:pt x="72148" y="94443"/>
                </a:lnTo>
                <a:lnTo>
                  <a:pt x="70866" y="94555"/>
                </a:lnTo>
                <a:lnTo>
                  <a:pt x="70784" y="95218"/>
                </a:lnTo>
                <a:lnTo>
                  <a:pt x="70733" y="95392"/>
                </a:lnTo>
                <a:lnTo>
                  <a:pt x="71182" y="95893"/>
                </a:lnTo>
                <a:lnTo>
                  <a:pt x="71689" y="95975"/>
                </a:lnTo>
                <a:lnTo>
                  <a:pt x="72091" y="96155"/>
                </a:lnTo>
                <a:lnTo>
                  <a:pt x="134673" y="96155"/>
                </a:lnTo>
                <a:lnTo>
                  <a:pt x="135132" y="98113"/>
                </a:lnTo>
                <a:lnTo>
                  <a:pt x="146891" y="98113"/>
                </a:lnTo>
                <a:lnTo>
                  <a:pt x="145502" y="103125"/>
                </a:lnTo>
                <a:lnTo>
                  <a:pt x="151369" y="103125"/>
                </a:lnTo>
                <a:lnTo>
                  <a:pt x="147213" y="108098"/>
                </a:lnTo>
                <a:lnTo>
                  <a:pt x="79850" y="108098"/>
                </a:lnTo>
                <a:lnTo>
                  <a:pt x="79275" y="108520"/>
                </a:lnTo>
                <a:lnTo>
                  <a:pt x="78692" y="108910"/>
                </a:lnTo>
                <a:lnTo>
                  <a:pt x="78109" y="109432"/>
                </a:lnTo>
                <a:lnTo>
                  <a:pt x="78529" y="109976"/>
                </a:lnTo>
                <a:lnTo>
                  <a:pt x="78740" y="110299"/>
                </a:lnTo>
                <a:lnTo>
                  <a:pt x="147094" y="110299"/>
                </a:lnTo>
                <a:lnTo>
                  <a:pt x="149059" y="113643"/>
                </a:lnTo>
                <a:lnTo>
                  <a:pt x="148401" y="118438"/>
                </a:lnTo>
                <a:lnTo>
                  <a:pt x="147402" y="122311"/>
                </a:lnTo>
                <a:lnTo>
                  <a:pt x="89715" y="122311"/>
                </a:lnTo>
                <a:lnTo>
                  <a:pt x="80921" y="124457"/>
                </a:lnTo>
                <a:close/>
              </a:path>
              <a:path w="153034" h="139700">
                <a:moveTo>
                  <a:pt x="40204" y="8550"/>
                </a:moveTo>
                <a:lnTo>
                  <a:pt x="37264" y="8550"/>
                </a:lnTo>
                <a:lnTo>
                  <a:pt x="40115" y="8408"/>
                </a:lnTo>
                <a:lnTo>
                  <a:pt x="40204" y="8550"/>
                </a:lnTo>
                <a:close/>
              </a:path>
              <a:path w="153034" h="139700">
                <a:moveTo>
                  <a:pt x="41742" y="17282"/>
                </a:moveTo>
                <a:lnTo>
                  <a:pt x="36901" y="16271"/>
                </a:lnTo>
                <a:lnTo>
                  <a:pt x="43954" y="16271"/>
                </a:lnTo>
                <a:lnTo>
                  <a:pt x="41742" y="17282"/>
                </a:lnTo>
                <a:close/>
              </a:path>
              <a:path w="153034" h="139700">
                <a:moveTo>
                  <a:pt x="47113" y="20474"/>
                </a:moveTo>
                <a:lnTo>
                  <a:pt x="46210" y="20426"/>
                </a:lnTo>
                <a:lnTo>
                  <a:pt x="51884" y="19422"/>
                </a:lnTo>
                <a:lnTo>
                  <a:pt x="47215" y="20426"/>
                </a:lnTo>
                <a:close/>
              </a:path>
              <a:path w="153034" h="139700">
                <a:moveTo>
                  <a:pt x="49178" y="23055"/>
                </a:moveTo>
                <a:lnTo>
                  <a:pt x="40279" y="23055"/>
                </a:lnTo>
                <a:lnTo>
                  <a:pt x="44038" y="21913"/>
                </a:lnTo>
                <a:lnTo>
                  <a:pt x="47113" y="20474"/>
                </a:lnTo>
                <a:lnTo>
                  <a:pt x="55779" y="20934"/>
                </a:lnTo>
                <a:lnTo>
                  <a:pt x="55461" y="20947"/>
                </a:lnTo>
                <a:lnTo>
                  <a:pt x="55185" y="21108"/>
                </a:lnTo>
                <a:lnTo>
                  <a:pt x="55154" y="21382"/>
                </a:lnTo>
                <a:lnTo>
                  <a:pt x="49178" y="23055"/>
                </a:lnTo>
                <a:close/>
              </a:path>
              <a:path w="153034" h="139700">
                <a:moveTo>
                  <a:pt x="65346" y="30397"/>
                </a:moveTo>
                <a:lnTo>
                  <a:pt x="55433" y="30397"/>
                </a:lnTo>
                <a:lnTo>
                  <a:pt x="55377" y="26056"/>
                </a:lnTo>
                <a:lnTo>
                  <a:pt x="55137" y="23935"/>
                </a:lnTo>
                <a:lnTo>
                  <a:pt x="55154" y="21382"/>
                </a:lnTo>
                <a:lnTo>
                  <a:pt x="55779" y="21207"/>
                </a:lnTo>
                <a:lnTo>
                  <a:pt x="55779" y="23303"/>
                </a:lnTo>
                <a:lnTo>
                  <a:pt x="61777" y="26056"/>
                </a:lnTo>
                <a:lnTo>
                  <a:pt x="65020" y="28828"/>
                </a:lnTo>
                <a:lnTo>
                  <a:pt x="65346" y="30397"/>
                </a:lnTo>
                <a:close/>
              </a:path>
              <a:path w="153034" h="139700">
                <a:moveTo>
                  <a:pt x="66037" y="35656"/>
                </a:moveTo>
                <a:lnTo>
                  <a:pt x="33484" y="35656"/>
                </a:lnTo>
                <a:lnTo>
                  <a:pt x="38825" y="27110"/>
                </a:lnTo>
                <a:lnTo>
                  <a:pt x="37437" y="26949"/>
                </a:lnTo>
                <a:lnTo>
                  <a:pt x="35341" y="26292"/>
                </a:lnTo>
                <a:lnTo>
                  <a:pt x="51427" y="26292"/>
                </a:lnTo>
                <a:lnTo>
                  <a:pt x="51750" y="26441"/>
                </a:lnTo>
                <a:lnTo>
                  <a:pt x="55433" y="30397"/>
                </a:lnTo>
                <a:lnTo>
                  <a:pt x="65346" y="30397"/>
                </a:lnTo>
                <a:lnTo>
                  <a:pt x="65660" y="31911"/>
                </a:lnTo>
                <a:lnTo>
                  <a:pt x="65920" y="35110"/>
                </a:lnTo>
                <a:lnTo>
                  <a:pt x="66037" y="35656"/>
                </a:lnTo>
                <a:close/>
              </a:path>
              <a:path w="153034" h="139700">
                <a:moveTo>
                  <a:pt x="66063" y="35779"/>
                </a:moveTo>
                <a:lnTo>
                  <a:pt x="12254" y="35779"/>
                </a:lnTo>
                <a:lnTo>
                  <a:pt x="13183" y="34025"/>
                </a:lnTo>
                <a:lnTo>
                  <a:pt x="12360" y="34019"/>
                </a:lnTo>
                <a:lnTo>
                  <a:pt x="31954" y="34019"/>
                </a:lnTo>
                <a:lnTo>
                  <a:pt x="13183" y="34025"/>
                </a:lnTo>
                <a:lnTo>
                  <a:pt x="12876" y="34069"/>
                </a:lnTo>
                <a:lnTo>
                  <a:pt x="31937" y="34069"/>
                </a:lnTo>
                <a:lnTo>
                  <a:pt x="31850" y="34323"/>
                </a:lnTo>
                <a:lnTo>
                  <a:pt x="32968" y="35110"/>
                </a:lnTo>
                <a:lnTo>
                  <a:pt x="33484" y="35656"/>
                </a:lnTo>
                <a:lnTo>
                  <a:pt x="66037" y="35656"/>
                </a:lnTo>
                <a:close/>
              </a:path>
              <a:path w="153034" h="139700">
                <a:moveTo>
                  <a:pt x="89830" y="53676"/>
                </a:moveTo>
                <a:lnTo>
                  <a:pt x="66818" y="53676"/>
                </a:lnTo>
                <a:lnTo>
                  <a:pt x="67555" y="53534"/>
                </a:lnTo>
                <a:lnTo>
                  <a:pt x="68283" y="53478"/>
                </a:lnTo>
                <a:lnTo>
                  <a:pt x="68158" y="53093"/>
                </a:lnTo>
                <a:lnTo>
                  <a:pt x="68062" y="52411"/>
                </a:lnTo>
                <a:lnTo>
                  <a:pt x="67220" y="52337"/>
                </a:lnTo>
                <a:lnTo>
                  <a:pt x="89171" y="52337"/>
                </a:lnTo>
                <a:lnTo>
                  <a:pt x="89830" y="53676"/>
                </a:lnTo>
                <a:close/>
              </a:path>
              <a:path w="153034" h="139700">
                <a:moveTo>
                  <a:pt x="97837" y="60634"/>
                </a:moveTo>
                <a:lnTo>
                  <a:pt x="88288" y="57062"/>
                </a:lnTo>
                <a:lnTo>
                  <a:pt x="94200" y="57062"/>
                </a:lnTo>
                <a:lnTo>
                  <a:pt x="97837" y="60634"/>
                </a:lnTo>
                <a:close/>
              </a:path>
              <a:path w="153034" h="139700">
                <a:moveTo>
                  <a:pt x="102496" y="63760"/>
                </a:moveTo>
                <a:lnTo>
                  <a:pt x="100171" y="63760"/>
                </a:lnTo>
                <a:lnTo>
                  <a:pt x="101855" y="63289"/>
                </a:lnTo>
                <a:lnTo>
                  <a:pt x="102496" y="63760"/>
                </a:lnTo>
                <a:close/>
              </a:path>
              <a:path w="153034" h="139700">
                <a:moveTo>
                  <a:pt x="108744" y="71201"/>
                </a:moveTo>
                <a:lnTo>
                  <a:pt x="94421" y="71201"/>
                </a:lnTo>
                <a:lnTo>
                  <a:pt x="99463" y="70966"/>
                </a:lnTo>
                <a:lnTo>
                  <a:pt x="96641" y="65819"/>
                </a:lnTo>
                <a:lnTo>
                  <a:pt x="99196" y="63710"/>
                </a:lnTo>
                <a:lnTo>
                  <a:pt x="100171" y="63760"/>
                </a:lnTo>
                <a:lnTo>
                  <a:pt x="102496" y="63760"/>
                </a:lnTo>
                <a:lnTo>
                  <a:pt x="104573" y="65285"/>
                </a:lnTo>
                <a:lnTo>
                  <a:pt x="106400" y="66984"/>
                </a:lnTo>
                <a:lnTo>
                  <a:pt x="108744" y="71201"/>
                </a:lnTo>
                <a:close/>
              </a:path>
              <a:path w="153034" h="139700">
                <a:moveTo>
                  <a:pt x="93466" y="67071"/>
                </a:moveTo>
                <a:lnTo>
                  <a:pt x="85791" y="67071"/>
                </a:lnTo>
                <a:lnTo>
                  <a:pt x="93073" y="65371"/>
                </a:lnTo>
                <a:lnTo>
                  <a:pt x="93466" y="67071"/>
                </a:lnTo>
                <a:close/>
              </a:path>
              <a:path w="153034" h="139700">
                <a:moveTo>
                  <a:pt x="124757" y="83002"/>
                </a:moveTo>
                <a:lnTo>
                  <a:pt x="115969" y="83002"/>
                </a:lnTo>
                <a:lnTo>
                  <a:pt x="123554" y="80912"/>
                </a:lnTo>
                <a:lnTo>
                  <a:pt x="124757" y="83002"/>
                </a:lnTo>
                <a:close/>
              </a:path>
              <a:path w="153034" h="139700">
                <a:moveTo>
                  <a:pt x="134673" y="96155"/>
                </a:moveTo>
                <a:lnTo>
                  <a:pt x="72091" y="96155"/>
                </a:lnTo>
                <a:lnTo>
                  <a:pt x="72148" y="94443"/>
                </a:lnTo>
                <a:lnTo>
                  <a:pt x="134390" y="94443"/>
                </a:lnTo>
                <a:lnTo>
                  <a:pt x="134494" y="95392"/>
                </a:lnTo>
                <a:lnTo>
                  <a:pt x="134673" y="96155"/>
                </a:lnTo>
                <a:close/>
              </a:path>
              <a:path w="153034" h="139700">
                <a:moveTo>
                  <a:pt x="146891" y="98113"/>
                </a:moveTo>
                <a:lnTo>
                  <a:pt x="135132" y="98113"/>
                </a:lnTo>
                <a:lnTo>
                  <a:pt x="143408" y="95144"/>
                </a:lnTo>
                <a:lnTo>
                  <a:pt x="147694" y="95218"/>
                </a:lnTo>
                <a:lnTo>
                  <a:pt x="146891" y="98113"/>
                </a:lnTo>
                <a:close/>
              </a:path>
              <a:path w="153034" h="139700">
                <a:moveTo>
                  <a:pt x="151369" y="103125"/>
                </a:moveTo>
                <a:lnTo>
                  <a:pt x="145502" y="103125"/>
                </a:lnTo>
                <a:lnTo>
                  <a:pt x="152458" y="101822"/>
                </a:lnTo>
                <a:lnTo>
                  <a:pt x="151369" y="103125"/>
                </a:lnTo>
                <a:close/>
              </a:path>
              <a:path w="153034" h="139700">
                <a:moveTo>
                  <a:pt x="147094" y="110299"/>
                </a:moveTo>
                <a:lnTo>
                  <a:pt x="78740" y="110299"/>
                </a:lnTo>
                <a:lnTo>
                  <a:pt x="80587" y="109090"/>
                </a:lnTo>
                <a:lnTo>
                  <a:pt x="80603" y="108910"/>
                </a:lnTo>
                <a:lnTo>
                  <a:pt x="79850" y="108098"/>
                </a:lnTo>
                <a:lnTo>
                  <a:pt x="147213" y="108098"/>
                </a:lnTo>
                <a:lnTo>
                  <a:pt x="146384" y="109090"/>
                </a:lnTo>
                <a:lnTo>
                  <a:pt x="147094" y="110299"/>
                </a:lnTo>
                <a:close/>
              </a:path>
              <a:path w="153034" h="139700">
                <a:moveTo>
                  <a:pt x="96210" y="130769"/>
                </a:moveTo>
                <a:lnTo>
                  <a:pt x="95788" y="130547"/>
                </a:lnTo>
                <a:lnTo>
                  <a:pt x="95167" y="130360"/>
                </a:lnTo>
                <a:lnTo>
                  <a:pt x="95187" y="123948"/>
                </a:lnTo>
                <a:lnTo>
                  <a:pt x="92518" y="123539"/>
                </a:lnTo>
                <a:lnTo>
                  <a:pt x="89715" y="122311"/>
                </a:lnTo>
                <a:lnTo>
                  <a:pt x="147402" y="122311"/>
                </a:lnTo>
                <a:lnTo>
                  <a:pt x="147229" y="122981"/>
                </a:lnTo>
                <a:lnTo>
                  <a:pt x="147337" y="124457"/>
                </a:lnTo>
                <a:lnTo>
                  <a:pt x="147598" y="125926"/>
                </a:lnTo>
                <a:lnTo>
                  <a:pt x="132272" y="125926"/>
                </a:lnTo>
                <a:lnTo>
                  <a:pt x="132192" y="126243"/>
                </a:lnTo>
                <a:lnTo>
                  <a:pt x="121001" y="126243"/>
                </a:lnTo>
                <a:lnTo>
                  <a:pt x="120706" y="127594"/>
                </a:lnTo>
                <a:lnTo>
                  <a:pt x="116868" y="127594"/>
                </a:lnTo>
                <a:lnTo>
                  <a:pt x="116919" y="128189"/>
                </a:lnTo>
                <a:lnTo>
                  <a:pt x="103377" y="128189"/>
                </a:lnTo>
                <a:lnTo>
                  <a:pt x="96210" y="130769"/>
                </a:lnTo>
                <a:close/>
              </a:path>
              <a:path w="153034" h="139700">
                <a:moveTo>
                  <a:pt x="141475" y="130547"/>
                </a:moveTo>
                <a:lnTo>
                  <a:pt x="132969" y="130547"/>
                </a:lnTo>
                <a:lnTo>
                  <a:pt x="133974" y="129095"/>
                </a:lnTo>
                <a:lnTo>
                  <a:pt x="134084" y="128630"/>
                </a:lnTo>
                <a:lnTo>
                  <a:pt x="133955" y="128388"/>
                </a:lnTo>
                <a:lnTo>
                  <a:pt x="133802" y="127955"/>
                </a:lnTo>
                <a:lnTo>
                  <a:pt x="133162" y="127011"/>
                </a:lnTo>
                <a:lnTo>
                  <a:pt x="132272" y="125926"/>
                </a:lnTo>
                <a:lnTo>
                  <a:pt x="147598" y="125926"/>
                </a:lnTo>
                <a:lnTo>
                  <a:pt x="147999" y="128189"/>
                </a:lnTo>
                <a:lnTo>
                  <a:pt x="145474" y="129095"/>
                </a:lnTo>
                <a:lnTo>
                  <a:pt x="146830" y="130093"/>
                </a:lnTo>
                <a:lnTo>
                  <a:pt x="141591" y="130093"/>
                </a:lnTo>
                <a:lnTo>
                  <a:pt x="141475" y="130547"/>
                </a:lnTo>
                <a:close/>
              </a:path>
              <a:path w="153034" h="139700">
                <a:moveTo>
                  <a:pt x="129439" y="139562"/>
                </a:moveTo>
                <a:lnTo>
                  <a:pt x="127419" y="137975"/>
                </a:lnTo>
                <a:lnTo>
                  <a:pt x="125392" y="136841"/>
                </a:lnTo>
                <a:lnTo>
                  <a:pt x="122378" y="132171"/>
                </a:lnTo>
                <a:lnTo>
                  <a:pt x="121921" y="129095"/>
                </a:lnTo>
                <a:lnTo>
                  <a:pt x="121860" y="128804"/>
                </a:lnTo>
                <a:lnTo>
                  <a:pt x="121001" y="126243"/>
                </a:lnTo>
                <a:lnTo>
                  <a:pt x="132192" y="126243"/>
                </a:lnTo>
                <a:lnTo>
                  <a:pt x="132077" y="126516"/>
                </a:lnTo>
                <a:lnTo>
                  <a:pt x="131822" y="127011"/>
                </a:lnTo>
                <a:lnTo>
                  <a:pt x="132568" y="127669"/>
                </a:lnTo>
                <a:lnTo>
                  <a:pt x="133314" y="128054"/>
                </a:lnTo>
                <a:lnTo>
                  <a:pt x="133808" y="128388"/>
                </a:lnTo>
                <a:lnTo>
                  <a:pt x="133690" y="129095"/>
                </a:lnTo>
                <a:lnTo>
                  <a:pt x="132969" y="130547"/>
                </a:lnTo>
                <a:lnTo>
                  <a:pt x="141475" y="130547"/>
                </a:lnTo>
                <a:lnTo>
                  <a:pt x="139352" y="138844"/>
                </a:lnTo>
                <a:lnTo>
                  <a:pt x="133295" y="138856"/>
                </a:lnTo>
                <a:lnTo>
                  <a:pt x="129439" y="139562"/>
                </a:lnTo>
                <a:close/>
              </a:path>
              <a:path w="153034" h="139700">
                <a:moveTo>
                  <a:pt x="120657" y="127817"/>
                </a:moveTo>
                <a:lnTo>
                  <a:pt x="116868" y="127594"/>
                </a:lnTo>
                <a:lnTo>
                  <a:pt x="120706" y="127594"/>
                </a:lnTo>
                <a:lnTo>
                  <a:pt x="120657" y="127817"/>
                </a:lnTo>
                <a:close/>
              </a:path>
              <a:path w="153034" h="139700">
                <a:moveTo>
                  <a:pt x="110286" y="136053"/>
                </a:moveTo>
                <a:lnTo>
                  <a:pt x="104543" y="128630"/>
                </a:lnTo>
                <a:lnTo>
                  <a:pt x="103377" y="128189"/>
                </a:lnTo>
                <a:lnTo>
                  <a:pt x="116919" y="128189"/>
                </a:lnTo>
                <a:lnTo>
                  <a:pt x="117529" y="135321"/>
                </a:lnTo>
                <a:lnTo>
                  <a:pt x="113155" y="135321"/>
                </a:lnTo>
                <a:lnTo>
                  <a:pt x="110286" y="136053"/>
                </a:lnTo>
                <a:close/>
              </a:path>
              <a:path w="153034" h="139700">
                <a:moveTo>
                  <a:pt x="147714" y="130745"/>
                </a:moveTo>
                <a:lnTo>
                  <a:pt x="141591" y="130093"/>
                </a:lnTo>
                <a:lnTo>
                  <a:pt x="146830" y="130093"/>
                </a:lnTo>
                <a:lnTo>
                  <a:pt x="147714" y="130745"/>
                </a:lnTo>
                <a:close/>
              </a:path>
              <a:path w="153034" h="139700">
                <a:moveTo>
                  <a:pt x="117632" y="136525"/>
                </a:moveTo>
                <a:lnTo>
                  <a:pt x="113155" y="135321"/>
                </a:lnTo>
                <a:lnTo>
                  <a:pt x="117529" y="135321"/>
                </a:lnTo>
                <a:lnTo>
                  <a:pt x="117632" y="136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214884" y="7573546"/>
            <a:ext cx="141605" cy="128270"/>
          </a:xfrm>
          <a:custGeom>
            <a:avLst/>
            <a:gdLst/>
            <a:ahLst/>
            <a:cxnLst/>
            <a:rect l="l" t="t" r="r" b="b"/>
            <a:pathLst>
              <a:path w="141605" h="128270">
                <a:moveTo>
                  <a:pt x="38252" y="76739"/>
                </a:moveTo>
                <a:lnTo>
                  <a:pt x="38394" y="72572"/>
                </a:lnTo>
                <a:lnTo>
                  <a:pt x="36424" y="71710"/>
                </a:lnTo>
                <a:lnTo>
                  <a:pt x="33898" y="70638"/>
                </a:lnTo>
                <a:lnTo>
                  <a:pt x="31314" y="69651"/>
                </a:lnTo>
                <a:lnTo>
                  <a:pt x="28799" y="68647"/>
                </a:lnTo>
                <a:lnTo>
                  <a:pt x="27335" y="60672"/>
                </a:lnTo>
                <a:lnTo>
                  <a:pt x="17146" y="59537"/>
                </a:lnTo>
                <a:lnTo>
                  <a:pt x="16915" y="59053"/>
                </a:lnTo>
                <a:lnTo>
                  <a:pt x="16562" y="57188"/>
                </a:lnTo>
                <a:lnTo>
                  <a:pt x="11454" y="51730"/>
                </a:lnTo>
                <a:lnTo>
                  <a:pt x="8307" y="46775"/>
                </a:lnTo>
                <a:lnTo>
                  <a:pt x="737" y="37865"/>
                </a:lnTo>
                <a:lnTo>
                  <a:pt x="0" y="37200"/>
                </a:lnTo>
                <a:lnTo>
                  <a:pt x="8220" y="28178"/>
                </a:lnTo>
                <a:lnTo>
                  <a:pt x="6142" y="20656"/>
                </a:lnTo>
                <a:lnTo>
                  <a:pt x="10821" y="15769"/>
                </a:lnTo>
                <a:lnTo>
                  <a:pt x="11203" y="15342"/>
                </a:lnTo>
                <a:lnTo>
                  <a:pt x="10574" y="14039"/>
                </a:lnTo>
                <a:lnTo>
                  <a:pt x="10142" y="5551"/>
                </a:lnTo>
                <a:lnTo>
                  <a:pt x="10140" y="3981"/>
                </a:lnTo>
                <a:lnTo>
                  <a:pt x="14084" y="0"/>
                </a:lnTo>
                <a:lnTo>
                  <a:pt x="27814" y="2443"/>
                </a:lnTo>
                <a:lnTo>
                  <a:pt x="33220" y="3981"/>
                </a:lnTo>
                <a:lnTo>
                  <a:pt x="43944" y="5551"/>
                </a:lnTo>
                <a:lnTo>
                  <a:pt x="46413" y="11912"/>
                </a:lnTo>
                <a:lnTo>
                  <a:pt x="53128" y="11912"/>
                </a:lnTo>
                <a:lnTo>
                  <a:pt x="57933" y="16507"/>
                </a:lnTo>
                <a:lnTo>
                  <a:pt x="64831" y="20416"/>
                </a:lnTo>
                <a:lnTo>
                  <a:pt x="71671" y="24438"/>
                </a:lnTo>
                <a:lnTo>
                  <a:pt x="72418" y="25220"/>
                </a:lnTo>
                <a:lnTo>
                  <a:pt x="51502" y="25220"/>
                </a:lnTo>
                <a:lnTo>
                  <a:pt x="50900" y="25375"/>
                </a:lnTo>
                <a:lnTo>
                  <a:pt x="49762" y="25375"/>
                </a:lnTo>
                <a:lnTo>
                  <a:pt x="49312" y="26367"/>
                </a:lnTo>
                <a:lnTo>
                  <a:pt x="49800" y="27266"/>
                </a:lnTo>
                <a:lnTo>
                  <a:pt x="49942" y="28036"/>
                </a:lnTo>
                <a:lnTo>
                  <a:pt x="75105" y="28036"/>
                </a:lnTo>
                <a:lnTo>
                  <a:pt x="77193" y="30224"/>
                </a:lnTo>
                <a:lnTo>
                  <a:pt x="77843" y="31310"/>
                </a:lnTo>
                <a:lnTo>
                  <a:pt x="83604" y="31310"/>
                </a:lnTo>
                <a:lnTo>
                  <a:pt x="83936" y="31422"/>
                </a:lnTo>
                <a:lnTo>
                  <a:pt x="12266" y="31422"/>
                </a:lnTo>
                <a:lnTo>
                  <a:pt x="11798" y="32960"/>
                </a:lnTo>
                <a:lnTo>
                  <a:pt x="11290" y="34491"/>
                </a:lnTo>
                <a:lnTo>
                  <a:pt x="10850" y="36301"/>
                </a:lnTo>
                <a:lnTo>
                  <a:pt x="11357" y="36705"/>
                </a:lnTo>
                <a:lnTo>
                  <a:pt x="11616" y="37034"/>
                </a:lnTo>
                <a:lnTo>
                  <a:pt x="94862" y="37034"/>
                </a:lnTo>
                <a:lnTo>
                  <a:pt x="95218" y="37561"/>
                </a:lnTo>
                <a:lnTo>
                  <a:pt x="97896" y="40797"/>
                </a:lnTo>
                <a:lnTo>
                  <a:pt x="103092" y="40797"/>
                </a:lnTo>
                <a:lnTo>
                  <a:pt x="103551" y="42261"/>
                </a:lnTo>
                <a:lnTo>
                  <a:pt x="28158" y="42261"/>
                </a:lnTo>
                <a:lnTo>
                  <a:pt x="27969" y="42384"/>
                </a:lnTo>
                <a:lnTo>
                  <a:pt x="16513" y="42384"/>
                </a:lnTo>
                <a:lnTo>
                  <a:pt x="16181" y="42565"/>
                </a:lnTo>
                <a:lnTo>
                  <a:pt x="15539" y="42757"/>
                </a:lnTo>
                <a:lnTo>
                  <a:pt x="15586" y="43917"/>
                </a:lnTo>
                <a:lnTo>
                  <a:pt x="15759" y="44871"/>
                </a:lnTo>
                <a:lnTo>
                  <a:pt x="15910" y="45871"/>
                </a:lnTo>
                <a:lnTo>
                  <a:pt x="27043" y="45871"/>
                </a:lnTo>
                <a:lnTo>
                  <a:pt x="27583" y="47898"/>
                </a:lnTo>
                <a:lnTo>
                  <a:pt x="28578" y="52363"/>
                </a:lnTo>
                <a:lnTo>
                  <a:pt x="116158" y="52363"/>
                </a:lnTo>
                <a:lnTo>
                  <a:pt x="117960" y="54781"/>
                </a:lnTo>
                <a:lnTo>
                  <a:pt x="115492" y="59326"/>
                </a:lnTo>
                <a:lnTo>
                  <a:pt x="125644" y="59326"/>
                </a:lnTo>
                <a:lnTo>
                  <a:pt x="127967" y="62322"/>
                </a:lnTo>
                <a:lnTo>
                  <a:pt x="130704" y="67487"/>
                </a:lnTo>
                <a:lnTo>
                  <a:pt x="137219" y="69044"/>
                </a:lnTo>
                <a:lnTo>
                  <a:pt x="135930" y="73074"/>
                </a:lnTo>
                <a:lnTo>
                  <a:pt x="47264" y="73074"/>
                </a:lnTo>
                <a:lnTo>
                  <a:pt x="38252" y="76739"/>
                </a:lnTo>
                <a:close/>
              </a:path>
              <a:path w="141605" h="128270">
                <a:moveTo>
                  <a:pt x="53128" y="11912"/>
                </a:moveTo>
                <a:lnTo>
                  <a:pt x="46413" y="11912"/>
                </a:lnTo>
                <a:lnTo>
                  <a:pt x="52240" y="11062"/>
                </a:lnTo>
                <a:lnTo>
                  <a:pt x="53128" y="11912"/>
                </a:lnTo>
                <a:close/>
              </a:path>
              <a:path w="141605" h="128270">
                <a:moveTo>
                  <a:pt x="75105" y="28036"/>
                </a:moveTo>
                <a:lnTo>
                  <a:pt x="49942" y="28036"/>
                </a:lnTo>
                <a:lnTo>
                  <a:pt x="52785" y="27211"/>
                </a:lnTo>
                <a:lnTo>
                  <a:pt x="51502" y="25220"/>
                </a:lnTo>
                <a:lnTo>
                  <a:pt x="72418" y="25220"/>
                </a:lnTo>
                <a:lnTo>
                  <a:pt x="75105" y="28036"/>
                </a:lnTo>
                <a:close/>
              </a:path>
              <a:path w="141605" h="128270">
                <a:moveTo>
                  <a:pt x="83604" y="31310"/>
                </a:moveTo>
                <a:lnTo>
                  <a:pt x="77843" y="31310"/>
                </a:lnTo>
                <a:lnTo>
                  <a:pt x="81192" y="30497"/>
                </a:lnTo>
                <a:lnTo>
                  <a:pt x="83604" y="31310"/>
                </a:lnTo>
                <a:close/>
              </a:path>
              <a:path w="141605" h="128270">
                <a:moveTo>
                  <a:pt x="94862" y="37034"/>
                </a:moveTo>
                <a:lnTo>
                  <a:pt x="11616" y="37034"/>
                </a:lnTo>
                <a:lnTo>
                  <a:pt x="11912" y="36916"/>
                </a:lnTo>
                <a:lnTo>
                  <a:pt x="12419" y="36841"/>
                </a:lnTo>
                <a:lnTo>
                  <a:pt x="12830" y="35074"/>
                </a:lnTo>
                <a:lnTo>
                  <a:pt x="13155" y="33468"/>
                </a:lnTo>
                <a:lnTo>
                  <a:pt x="13415" y="31769"/>
                </a:lnTo>
                <a:lnTo>
                  <a:pt x="12668" y="31577"/>
                </a:lnTo>
                <a:lnTo>
                  <a:pt x="12266" y="31422"/>
                </a:lnTo>
                <a:lnTo>
                  <a:pt x="83936" y="31422"/>
                </a:lnTo>
                <a:lnTo>
                  <a:pt x="84818" y="31719"/>
                </a:lnTo>
                <a:lnTo>
                  <a:pt x="86244" y="33902"/>
                </a:lnTo>
                <a:lnTo>
                  <a:pt x="92864" y="34075"/>
                </a:lnTo>
                <a:lnTo>
                  <a:pt x="94862" y="37034"/>
                </a:lnTo>
                <a:close/>
              </a:path>
              <a:path w="141605" h="128270">
                <a:moveTo>
                  <a:pt x="103092" y="40797"/>
                </a:moveTo>
                <a:lnTo>
                  <a:pt x="97896" y="40797"/>
                </a:lnTo>
                <a:lnTo>
                  <a:pt x="102662" y="39427"/>
                </a:lnTo>
                <a:lnTo>
                  <a:pt x="103092" y="40797"/>
                </a:lnTo>
                <a:close/>
              </a:path>
              <a:path w="141605" h="128270">
                <a:moveTo>
                  <a:pt x="116158" y="52363"/>
                </a:moveTo>
                <a:lnTo>
                  <a:pt x="28578" y="52363"/>
                </a:lnTo>
                <a:lnTo>
                  <a:pt x="29621" y="48263"/>
                </a:lnTo>
                <a:lnTo>
                  <a:pt x="30312" y="46137"/>
                </a:lnTo>
                <a:lnTo>
                  <a:pt x="30694" y="43477"/>
                </a:lnTo>
                <a:lnTo>
                  <a:pt x="29526" y="42354"/>
                </a:lnTo>
                <a:lnTo>
                  <a:pt x="28158" y="42261"/>
                </a:lnTo>
                <a:lnTo>
                  <a:pt x="103551" y="42261"/>
                </a:lnTo>
                <a:lnTo>
                  <a:pt x="103866" y="43266"/>
                </a:lnTo>
                <a:lnTo>
                  <a:pt x="107866" y="47953"/>
                </a:lnTo>
                <a:lnTo>
                  <a:pt x="110793" y="48785"/>
                </a:lnTo>
                <a:lnTo>
                  <a:pt x="116075" y="52251"/>
                </a:lnTo>
                <a:close/>
              </a:path>
              <a:path w="141605" h="128270">
                <a:moveTo>
                  <a:pt x="27043" y="45871"/>
                </a:moveTo>
                <a:lnTo>
                  <a:pt x="15910" y="45871"/>
                </a:lnTo>
                <a:lnTo>
                  <a:pt x="16566" y="44871"/>
                </a:lnTo>
                <a:lnTo>
                  <a:pt x="16513" y="42384"/>
                </a:lnTo>
                <a:lnTo>
                  <a:pt x="27969" y="42384"/>
                </a:lnTo>
                <a:lnTo>
                  <a:pt x="26723" y="43197"/>
                </a:lnTo>
                <a:lnTo>
                  <a:pt x="27011" y="45753"/>
                </a:lnTo>
                <a:close/>
              </a:path>
              <a:path w="141605" h="128270">
                <a:moveTo>
                  <a:pt x="125644" y="59326"/>
                </a:moveTo>
                <a:lnTo>
                  <a:pt x="115492" y="59326"/>
                </a:lnTo>
                <a:lnTo>
                  <a:pt x="119203" y="57373"/>
                </a:lnTo>
                <a:lnTo>
                  <a:pt x="121471" y="53944"/>
                </a:lnTo>
                <a:lnTo>
                  <a:pt x="125644" y="59326"/>
                </a:lnTo>
                <a:close/>
              </a:path>
              <a:path w="141605" h="128270">
                <a:moveTo>
                  <a:pt x="48738" y="83952"/>
                </a:moveTo>
                <a:lnTo>
                  <a:pt x="44433" y="78619"/>
                </a:lnTo>
                <a:lnTo>
                  <a:pt x="47264" y="73074"/>
                </a:lnTo>
                <a:lnTo>
                  <a:pt x="135930" y="73074"/>
                </a:lnTo>
                <a:lnTo>
                  <a:pt x="135832" y="73379"/>
                </a:lnTo>
                <a:lnTo>
                  <a:pt x="133268" y="77899"/>
                </a:lnTo>
                <a:lnTo>
                  <a:pt x="135553" y="80051"/>
                </a:lnTo>
                <a:lnTo>
                  <a:pt x="52862" y="80051"/>
                </a:lnTo>
                <a:lnTo>
                  <a:pt x="48738" y="83952"/>
                </a:lnTo>
                <a:close/>
              </a:path>
              <a:path w="141605" h="128270">
                <a:moveTo>
                  <a:pt x="68169" y="96577"/>
                </a:moveTo>
                <a:lnTo>
                  <a:pt x="63635" y="93756"/>
                </a:lnTo>
                <a:lnTo>
                  <a:pt x="60039" y="91603"/>
                </a:lnTo>
                <a:lnTo>
                  <a:pt x="55799" y="87456"/>
                </a:lnTo>
                <a:lnTo>
                  <a:pt x="55972" y="84590"/>
                </a:lnTo>
                <a:lnTo>
                  <a:pt x="55340" y="81812"/>
                </a:lnTo>
                <a:lnTo>
                  <a:pt x="52862" y="80051"/>
                </a:lnTo>
                <a:lnTo>
                  <a:pt x="135553" y="80051"/>
                </a:lnTo>
                <a:lnTo>
                  <a:pt x="136704" y="81136"/>
                </a:lnTo>
                <a:lnTo>
                  <a:pt x="140563" y="86682"/>
                </a:lnTo>
                <a:lnTo>
                  <a:pt x="141575" y="92462"/>
                </a:lnTo>
                <a:lnTo>
                  <a:pt x="141223" y="96112"/>
                </a:lnTo>
                <a:lnTo>
                  <a:pt x="69844" y="96112"/>
                </a:lnTo>
                <a:lnTo>
                  <a:pt x="68169" y="96577"/>
                </a:lnTo>
                <a:close/>
              </a:path>
              <a:path w="141605" h="128270">
                <a:moveTo>
                  <a:pt x="122247" y="127825"/>
                </a:moveTo>
                <a:lnTo>
                  <a:pt x="86013" y="113413"/>
                </a:lnTo>
                <a:lnTo>
                  <a:pt x="84282" y="106809"/>
                </a:lnTo>
                <a:lnTo>
                  <a:pt x="75020" y="105978"/>
                </a:lnTo>
                <a:lnTo>
                  <a:pt x="74453" y="98401"/>
                </a:lnTo>
                <a:lnTo>
                  <a:pt x="74378" y="97619"/>
                </a:lnTo>
                <a:lnTo>
                  <a:pt x="72350" y="96869"/>
                </a:lnTo>
                <a:lnTo>
                  <a:pt x="69844" y="96112"/>
                </a:lnTo>
                <a:lnTo>
                  <a:pt x="141223" y="96112"/>
                </a:lnTo>
                <a:lnTo>
                  <a:pt x="141002" y="98401"/>
                </a:lnTo>
                <a:lnTo>
                  <a:pt x="140110" y="104421"/>
                </a:lnTo>
                <a:lnTo>
                  <a:pt x="133384" y="106263"/>
                </a:lnTo>
                <a:lnTo>
                  <a:pt x="136089" y="110808"/>
                </a:lnTo>
                <a:lnTo>
                  <a:pt x="129430" y="110808"/>
                </a:lnTo>
                <a:lnTo>
                  <a:pt x="128408" y="111492"/>
                </a:lnTo>
                <a:lnTo>
                  <a:pt x="128082" y="113073"/>
                </a:lnTo>
                <a:lnTo>
                  <a:pt x="129795" y="114449"/>
                </a:lnTo>
                <a:lnTo>
                  <a:pt x="131334" y="115435"/>
                </a:lnTo>
                <a:lnTo>
                  <a:pt x="132886" y="116470"/>
                </a:lnTo>
                <a:lnTo>
                  <a:pt x="133115" y="117270"/>
                </a:lnTo>
                <a:lnTo>
                  <a:pt x="133614" y="117270"/>
                </a:lnTo>
                <a:lnTo>
                  <a:pt x="133527" y="119769"/>
                </a:lnTo>
                <a:lnTo>
                  <a:pt x="117463" y="119769"/>
                </a:lnTo>
                <a:lnTo>
                  <a:pt x="116362" y="120378"/>
                </a:lnTo>
                <a:lnTo>
                  <a:pt x="115349" y="120613"/>
                </a:lnTo>
                <a:lnTo>
                  <a:pt x="115167" y="121146"/>
                </a:lnTo>
                <a:lnTo>
                  <a:pt x="115000" y="121555"/>
                </a:lnTo>
                <a:lnTo>
                  <a:pt x="114917" y="123174"/>
                </a:lnTo>
                <a:lnTo>
                  <a:pt x="115396" y="123534"/>
                </a:lnTo>
                <a:lnTo>
                  <a:pt x="115873" y="123936"/>
                </a:lnTo>
                <a:lnTo>
                  <a:pt x="128477" y="123936"/>
                </a:lnTo>
                <a:lnTo>
                  <a:pt x="128323" y="124011"/>
                </a:lnTo>
                <a:lnTo>
                  <a:pt x="126072" y="125543"/>
                </a:lnTo>
                <a:lnTo>
                  <a:pt x="122247" y="127825"/>
                </a:lnTo>
                <a:close/>
              </a:path>
              <a:path w="141605" h="128270">
                <a:moveTo>
                  <a:pt x="133432" y="116831"/>
                </a:moveTo>
                <a:lnTo>
                  <a:pt x="132886" y="116470"/>
                </a:lnTo>
                <a:lnTo>
                  <a:pt x="131871" y="112892"/>
                </a:lnTo>
                <a:lnTo>
                  <a:pt x="131050" y="110890"/>
                </a:lnTo>
                <a:lnTo>
                  <a:pt x="129430" y="110808"/>
                </a:lnTo>
                <a:lnTo>
                  <a:pt x="136089" y="110808"/>
                </a:lnTo>
                <a:lnTo>
                  <a:pt x="136798" y="112000"/>
                </a:lnTo>
                <a:lnTo>
                  <a:pt x="136885" y="112210"/>
                </a:lnTo>
                <a:lnTo>
                  <a:pt x="133432" y="116831"/>
                </a:lnTo>
                <a:close/>
              </a:path>
              <a:path w="141605" h="128270">
                <a:moveTo>
                  <a:pt x="133614" y="117270"/>
                </a:moveTo>
                <a:lnTo>
                  <a:pt x="133115" y="117270"/>
                </a:lnTo>
                <a:lnTo>
                  <a:pt x="133432" y="116831"/>
                </a:lnTo>
                <a:lnTo>
                  <a:pt x="133621" y="116954"/>
                </a:lnTo>
                <a:lnTo>
                  <a:pt x="133614" y="117270"/>
                </a:lnTo>
                <a:close/>
              </a:path>
              <a:path w="141605" h="128270">
                <a:moveTo>
                  <a:pt x="128477" y="123936"/>
                </a:moveTo>
                <a:lnTo>
                  <a:pt x="115873" y="123936"/>
                </a:lnTo>
                <a:lnTo>
                  <a:pt x="117003" y="123534"/>
                </a:lnTo>
                <a:lnTo>
                  <a:pt x="117854" y="123471"/>
                </a:lnTo>
                <a:lnTo>
                  <a:pt x="117463" y="119769"/>
                </a:lnTo>
                <a:lnTo>
                  <a:pt x="133527" y="119769"/>
                </a:lnTo>
                <a:lnTo>
                  <a:pt x="133374" y="121555"/>
                </a:lnTo>
                <a:lnTo>
                  <a:pt x="128477" y="123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86085" y="7321514"/>
            <a:ext cx="180340" cy="117475"/>
          </a:xfrm>
          <a:custGeom>
            <a:avLst/>
            <a:gdLst/>
            <a:ahLst/>
            <a:cxnLst/>
            <a:rect l="l" t="t" r="r" b="b"/>
            <a:pathLst>
              <a:path w="180340" h="117475">
                <a:moveTo>
                  <a:pt x="176159" y="4802"/>
                </a:moveTo>
                <a:lnTo>
                  <a:pt x="151981" y="4802"/>
                </a:lnTo>
                <a:lnTo>
                  <a:pt x="153616" y="4456"/>
                </a:lnTo>
                <a:lnTo>
                  <a:pt x="154258" y="3940"/>
                </a:lnTo>
                <a:lnTo>
                  <a:pt x="160140" y="823"/>
                </a:lnTo>
                <a:lnTo>
                  <a:pt x="166291" y="0"/>
                </a:lnTo>
                <a:lnTo>
                  <a:pt x="179162" y="765"/>
                </a:lnTo>
                <a:lnTo>
                  <a:pt x="177096" y="3985"/>
                </a:lnTo>
                <a:lnTo>
                  <a:pt x="176159" y="4802"/>
                </a:lnTo>
                <a:close/>
              </a:path>
              <a:path w="180340" h="117475">
                <a:moveTo>
                  <a:pt x="172130" y="15326"/>
                </a:moveTo>
                <a:lnTo>
                  <a:pt x="135075" y="15326"/>
                </a:lnTo>
                <a:lnTo>
                  <a:pt x="138003" y="6235"/>
                </a:lnTo>
                <a:lnTo>
                  <a:pt x="142412" y="6166"/>
                </a:lnTo>
                <a:lnTo>
                  <a:pt x="147111" y="3129"/>
                </a:lnTo>
                <a:lnTo>
                  <a:pt x="149091" y="1522"/>
                </a:lnTo>
                <a:lnTo>
                  <a:pt x="151981" y="4802"/>
                </a:lnTo>
                <a:lnTo>
                  <a:pt x="176159" y="4802"/>
                </a:lnTo>
                <a:lnTo>
                  <a:pt x="173843" y="6824"/>
                </a:lnTo>
                <a:lnTo>
                  <a:pt x="174887" y="12666"/>
                </a:lnTo>
                <a:lnTo>
                  <a:pt x="172169" y="14687"/>
                </a:lnTo>
                <a:lnTo>
                  <a:pt x="172130" y="15326"/>
                </a:lnTo>
                <a:close/>
              </a:path>
              <a:path w="180340" h="117475">
                <a:moveTo>
                  <a:pt x="176808" y="26203"/>
                </a:moveTo>
                <a:lnTo>
                  <a:pt x="107549" y="26203"/>
                </a:lnTo>
                <a:lnTo>
                  <a:pt x="114247" y="21936"/>
                </a:lnTo>
                <a:lnTo>
                  <a:pt x="116380" y="18358"/>
                </a:lnTo>
                <a:lnTo>
                  <a:pt x="120944" y="17130"/>
                </a:lnTo>
                <a:lnTo>
                  <a:pt x="123432" y="16485"/>
                </a:lnTo>
                <a:lnTo>
                  <a:pt x="124990" y="12393"/>
                </a:lnTo>
                <a:lnTo>
                  <a:pt x="126445" y="10552"/>
                </a:lnTo>
                <a:lnTo>
                  <a:pt x="130224" y="7990"/>
                </a:lnTo>
                <a:lnTo>
                  <a:pt x="135075" y="15326"/>
                </a:lnTo>
                <a:lnTo>
                  <a:pt x="172130" y="15326"/>
                </a:lnTo>
                <a:lnTo>
                  <a:pt x="171978" y="17844"/>
                </a:lnTo>
                <a:lnTo>
                  <a:pt x="176273" y="17844"/>
                </a:lnTo>
                <a:lnTo>
                  <a:pt x="177479" y="18513"/>
                </a:lnTo>
                <a:lnTo>
                  <a:pt x="179219" y="20002"/>
                </a:lnTo>
                <a:lnTo>
                  <a:pt x="179765" y="22873"/>
                </a:lnTo>
                <a:lnTo>
                  <a:pt x="178618" y="25738"/>
                </a:lnTo>
                <a:lnTo>
                  <a:pt x="176808" y="26203"/>
                </a:lnTo>
                <a:close/>
              </a:path>
              <a:path w="180340" h="117475">
                <a:moveTo>
                  <a:pt x="176273" y="17844"/>
                </a:moveTo>
                <a:lnTo>
                  <a:pt x="171978" y="17844"/>
                </a:lnTo>
                <a:lnTo>
                  <a:pt x="173375" y="17756"/>
                </a:lnTo>
                <a:lnTo>
                  <a:pt x="175010" y="17143"/>
                </a:lnTo>
                <a:lnTo>
                  <a:pt x="176273" y="17844"/>
                </a:lnTo>
                <a:close/>
              </a:path>
              <a:path w="180340" h="117475">
                <a:moveTo>
                  <a:pt x="162249" y="45705"/>
                </a:moveTo>
                <a:lnTo>
                  <a:pt x="79899" y="45705"/>
                </a:lnTo>
                <a:lnTo>
                  <a:pt x="83754" y="42530"/>
                </a:lnTo>
                <a:lnTo>
                  <a:pt x="82605" y="37222"/>
                </a:lnTo>
                <a:lnTo>
                  <a:pt x="84949" y="32708"/>
                </a:lnTo>
                <a:lnTo>
                  <a:pt x="89256" y="30977"/>
                </a:lnTo>
                <a:lnTo>
                  <a:pt x="93935" y="28819"/>
                </a:lnTo>
                <a:lnTo>
                  <a:pt x="102765" y="25911"/>
                </a:lnTo>
                <a:lnTo>
                  <a:pt x="107549" y="26203"/>
                </a:lnTo>
                <a:lnTo>
                  <a:pt x="176808" y="26203"/>
                </a:lnTo>
                <a:lnTo>
                  <a:pt x="171814" y="27486"/>
                </a:lnTo>
                <a:lnTo>
                  <a:pt x="169997" y="31852"/>
                </a:lnTo>
                <a:lnTo>
                  <a:pt x="168385" y="34928"/>
                </a:lnTo>
                <a:lnTo>
                  <a:pt x="140673" y="34928"/>
                </a:lnTo>
                <a:lnTo>
                  <a:pt x="140079" y="35722"/>
                </a:lnTo>
                <a:lnTo>
                  <a:pt x="140806" y="35952"/>
                </a:lnTo>
                <a:lnTo>
                  <a:pt x="167848" y="35952"/>
                </a:lnTo>
                <a:lnTo>
                  <a:pt x="164095" y="43113"/>
                </a:lnTo>
                <a:lnTo>
                  <a:pt x="162249" y="45705"/>
                </a:lnTo>
                <a:close/>
              </a:path>
              <a:path w="180340" h="117475">
                <a:moveTo>
                  <a:pt x="167848" y="35952"/>
                </a:moveTo>
                <a:lnTo>
                  <a:pt x="140806" y="35952"/>
                </a:lnTo>
                <a:lnTo>
                  <a:pt x="140673" y="34928"/>
                </a:lnTo>
                <a:lnTo>
                  <a:pt x="168385" y="34928"/>
                </a:lnTo>
                <a:lnTo>
                  <a:pt x="167848" y="35952"/>
                </a:lnTo>
                <a:close/>
              </a:path>
              <a:path w="180340" h="117475">
                <a:moveTo>
                  <a:pt x="131160" y="51373"/>
                </a:moveTo>
                <a:lnTo>
                  <a:pt x="72169" y="51373"/>
                </a:lnTo>
                <a:lnTo>
                  <a:pt x="71392" y="45755"/>
                </a:lnTo>
                <a:lnTo>
                  <a:pt x="73699" y="42623"/>
                </a:lnTo>
                <a:lnTo>
                  <a:pt x="79899" y="45705"/>
                </a:lnTo>
                <a:lnTo>
                  <a:pt x="162249" y="45705"/>
                </a:lnTo>
                <a:lnTo>
                  <a:pt x="159788" y="49160"/>
                </a:lnTo>
                <a:lnTo>
                  <a:pt x="157509" y="50362"/>
                </a:lnTo>
                <a:lnTo>
                  <a:pt x="130731" y="50362"/>
                </a:lnTo>
                <a:lnTo>
                  <a:pt x="131160" y="51373"/>
                </a:lnTo>
                <a:close/>
              </a:path>
              <a:path w="180340" h="117475">
                <a:moveTo>
                  <a:pt x="125054" y="65469"/>
                </a:moveTo>
                <a:lnTo>
                  <a:pt x="45474" y="65469"/>
                </a:lnTo>
                <a:lnTo>
                  <a:pt x="50268" y="64471"/>
                </a:lnTo>
                <a:lnTo>
                  <a:pt x="53511" y="54611"/>
                </a:lnTo>
                <a:lnTo>
                  <a:pt x="59185" y="53866"/>
                </a:lnTo>
                <a:lnTo>
                  <a:pt x="63194" y="49340"/>
                </a:lnTo>
                <a:lnTo>
                  <a:pt x="65098" y="48943"/>
                </a:lnTo>
                <a:lnTo>
                  <a:pt x="66130" y="49278"/>
                </a:lnTo>
                <a:lnTo>
                  <a:pt x="72169" y="51373"/>
                </a:lnTo>
                <a:lnTo>
                  <a:pt x="131160" y="51373"/>
                </a:lnTo>
                <a:lnTo>
                  <a:pt x="132387" y="54263"/>
                </a:lnTo>
                <a:lnTo>
                  <a:pt x="129802" y="56050"/>
                </a:lnTo>
                <a:lnTo>
                  <a:pt x="132818" y="58616"/>
                </a:lnTo>
                <a:lnTo>
                  <a:pt x="142807" y="58616"/>
                </a:lnTo>
                <a:lnTo>
                  <a:pt x="141667" y="59348"/>
                </a:lnTo>
                <a:lnTo>
                  <a:pt x="139448" y="64719"/>
                </a:lnTo>
                <a:lnTo>
                  <a:pt x="126302" y="64719"/>
                </a:lnTo>
                <a:lnTo>
                  <a:pt x="126139" y="64799"/>
                </a:lnTo>
                <a:lnTo>
                  <a:pt x="125641" y="64917"/>
                </a:lnTo>
                <a:lnTo>
                  <a:pt x="125054" y="65469"/>
                </a:lnTo>
                <a:close/>
              </a:path>
              <a:path w="180340" h="117475">
                <a:moveTo>
                  <a:pt x="142807" y="58616"/>
                </a:moveTo>
                <a:lnTo>
                  <a:pt x="132818" y="58616"/>
                </a:lnTo>
                <a:lnTo>
                  <a:pt x="133373" y="56334"/>
                </a:lnTo>
                <a:lnTo>
                  <a:pt x="135401" y="54499"/>
                </a:lnTo>
                <a:lnTo>
                  <a:pt x="130731" y="50362"/>
                </a:lnTo>
                <a:lnTo>
                  <a:pt x="157509" y="50362"/>
                </a:lnTo>
                <a:lnTo>
                  <a:pt x="147178" y="55813"/>
                </a:lnTo>
                <a:lnTo>
                  <a:pt x="142807" y="58616"/>
                </a:lnTo>
                <a:close/>
              </a:path>
              <a:path w="180340" h="117475">
                <a:moveTo>
                  <a:pt x="105701" y="80320"/>
                </a:moveTo>
                <a:lnTo>
                  <a:pt x="24243" y="80320"/>
                </a:lnTo>
                <a:lnTo>
                  <a:pt x="22291" y="75106"/>
                </a:lnTo>
                <a:lnTo>
                  <a:pt x="28472" y="73871"/>
                </a:lnTo>
                <a:lnTo>
                  <a:pt x="28616" y="65648"/>
                </a:lnTo>
                <a:lnTo>
                  <a:pt x="33286" y="65047"/>
                </a:lnTo>
                <a:lnTo>
                  <a:pt x="38041" y="61283"/>
                </a:lnTo>
                <a:lnTo>
                  <a:pt x="39380" y="62746"/>
                </a:lnTo>
                <a:lnTo>
                  <a:pt x="45474" y="65469"/>
                </a:lnTo>
                <a:lnTo>
                  <a:pt x="125054" y="65469"/>
                </a:lnTo>
                <a:lnTo>
                  <a:pt x="120915" y="69363"/>
                </a:lnTo>
                <a:lnTo>
                  <a:pt x="120338" y="70206"/>
                </a:lnTo>
                <a:lnTo>
                  <a:pt x="75355" y="70206"/>
                </a:lnTo>
                <a:lnTo>
                  <a:pt x="74990" y="70368"/>
                </a:lnTo>
                <a:lnTo>
                  <a:pt x="74321" y="70578"/>
                </a:lnTo>
                <a:lnTo>
                  <a:pt x="74426" y="71342"/>
                </a:lnTo>
                <a:lnTo>
                  <a:pt x="74648" y="71862"/>
                </a:lnTo>
                <a:lnTo>
                  <a:pt x="34357" y="71862"/>
                </a:lnTo>
                <a:lnTo>
                  <a:pt x="34309" y="73078"/>
                </a:lnTo>
                <a:lnTo>
                  <a:pt x="118376" y="73078"/>
                </a:lnTo>
                <a:lnTo>
                  <a:pt x="117164" y="74851"/>
                </a:lnTo>
                <a:lnTo>
                  <a:pt x="106295" y="79998"/>
                </a:lnTo>
                <a:lnTo>
                  <a:pt x="105701" y="80320"/>
                </a:lnTo>
                <a:close/>
              </a:path>
              <a:path w="180340" h="117475">
                <a:moveTo>
                  <a:pt x="138864" y="66132"/>
                </a:moveTo>
                <a:lnTo>
                  <a:pt x="126302" y="64719"/>
                </a:lnTo>
                <a:lnTo>
                  <a:pt x="139448" y="64719"/>
                </a:lnTo>
                <a:lnTo>
                  <a:pt x="138864" y="66132"/>
                </a:lnTo>
                <a:close/>
              </a:path>
              <a:path w="180340" h="117475">
                <a:moveTo>
                  <a:pt x="118711" y="72587"/>
                </a:moveTo>
                <a:lnTo>
                  <a:pt x="74905" y="72587"/>
                </a:lnTo>
                <a:lnTo>
                  <a:pt x="75919" y="72041"/>
                </a:lnTo>
                <a:lnTo>
                  <a:pt x="75355" y="70206"/>
                </a:lnTo>
                <a:lnTo>
                  <a:pt x="120338" y="70206"/>
                </a:lnTo>
                <a:lnTo>
                  <a:pt x="118711" y="72587"/>
                </a:lnTo>
                <a:close/>
              </a:path>
              <a:path w="180340" h="117475">
                <a:moveTo>
                  <a:pt x="118376" y="73078"/>
                </a:moveTo>
                <a:lnTo>
                  <a:pt x="34309" y="73078"/>
                </a:lnTo>
                <a:lnTo>
                  <a:pt x="35142" y="72241"/>
                </a:lnTo>
                <a:lnTo>
                  <a:pt x="34357" y="71862"/>
                </a:lnTo>
                <a:lnTo>
                  <a:pt x="74648" y="71862"/>
                </a:lnTo>
                <a:lnTo>
                  <a:pt x="74905" y="72587"/>
                </a:lnTo>
                <a:lnTo>
                  <a:pt x="118711" y="72587"/>
                </a:lnTo>
                <a:lnTo>
                  <a:pt x="118376" y="73078"/>
                </a:lnTo>
                <a:close/>
              </a:path>
              <a:path w="180340" h="117475">
                <a:moveTo>
                  <a:pt x="0" y="104232"/>
                </a:moveTo>
                <a:lnTo>
                  <a:pt x="449" y="96295"/>
                </a:lnTo>
                <a:lnTo>
                  <a:pt x="1137" y="89002"/>
                </a:lnTo>
                <a:lnTo>
                  <a:pt x="5252" y="82516"/>
                </a:lnTo>
                <a:lnTo>
                  <a:pt x="8447" y="81381"/>
                </a:lnTo>
                <a:lnTo>
                  <a:pt x="11433" y="79725"/>
                </a:lnTo>
                <a:lnTo>
                  <a:pt x="17642" y="78981"/>
                </a:lnTo>
                <a:lnTo>
                  <a:pt x="20876" y="79924"/>
                </a:lnTo>
                <a:lnTo>
                  <a:pt x="24243" y="80320"/>
                </a:lnTo>
                <a:lnTo>
                  <a:pt x="105701" y="80320"/>
                </a:lnTo>
                <a:lnTo>
                  <a:pt x="100513" y="83142"/>
                </a:lnTo>
                <a:lnTo>
                  <a:pt x="78674" y="83142"/>
                </a:lnTo>
                <a:lnTo>
                  <a:pt x="78367" y="83476"/>
                </a:lnTo>
                <a:lnTo>
                  <a:pt x="77784" y="83904"/>
                </a:lnTo>
                <a:lnTo>
                  <a:pt x="78080" y="84773"/>
                </a:lnTo>
                <a:lnTo>
                  <a:pt x="78990" y="86013"/>
                </a:lnTo>
                <a:lnTo>
                  <a:pt x="98486" y="86013"/>
                </a:lnTo>
                <a:lnTo>
                  <a:pt x="95844" y="89753"/>
                </a:lnTo>
                <a:lnTo>
                  <a:pt x="29546" y="89759"/>
                </a:lnTo>
                <a:lnTo>
                  <a:pt x="28864" y="89920"/>
                </a:lnTo>
                <a:lnTo>
                  <a:pt x="28128" y="90032"/>
                </a:lnTo>
                <a:lnTo>
                  <a:pt x="28300" y="90379"/>
                </a:lnTo>
                <a:lnTo>
                  <a:pt x="28472" y="91018"/>
                </a:lnTo>
                <a:lnTo>
                  <a:pt x="29353" y="91061"/>
                </a:lnTo>
                <a:lnTo>
                  <a:pt x="94920" y="91061"/>
                </a:lnTo>
                <a:lnTo>
                  <a:pt x="92731" y="94161"/>
                </a:lnTo>
                <a:lnTo>
                  <a:pt x="86109" y="94161"/>
                </a:lnTo>
                <a:lnTo>
                  <a:pt x="84241" y="94273"/>
                </a:lnTo>
                <a:lnTo>
                  <a:pt x="40986" y="94273"/>
                </a:lnTo>
                <a:lnTo>
                  <a:pt x="40116" y="95501"/>
                </a:lnTo>
                <a:lnTo>
                  <a:pt x="77331" y="95501"/>
                </a:lnTo>
                <a:lnTo>
                  <a:pt x="76861" y="96084"/>
                </a:lnTo>
                <a:lnTo>
                  <a:pt x="19679" y="96084"/>
                </a:lnTo>
                <a:lnTo>
                  <a:pt x="17355" y="99185"/>
                </a:lnTo>
                <a:lnTo>
                  <a:pt x="18770" y="101231"/>
                </a:lnTo>
                <a:lnTo>
                  <a:pt x="19461" y="102782"/>
                </a:lnTo>
                <a:lnTo>
                  <a:pt x="6419" y="102782"/>
                </a:lnTo>
                <a:lnTo>
                  <a:pt x="0" y="104232"/>
                </a:lnTo>
                <a:close/>
              </a:path>
              <a:path w="180340" h="117475">
                <a:moveTo>
                  <a:pt x="98486" y="86013"/>
                </a:moveTo>
                <a:lnTo>
                  <a:pt x="78990" y="86013"/>
                </a:lnTo>
                <a:lnTo>
                  <a:pt x="79584" y="85641"/>
                </a:lnTo>
                <a:lnTo>
                  <a:pt x="79937" y="85468"/>
                </a:lnTo>
                <a:lnTo>
                  <a:pt x="78674" y="83142"/>
                </a:lnTo>
                <a:lnTo>
                  <a:pt x="100513" y="83142"/>
                </a:lnTo>
                <a:lnTo>
                  <a:pt x="98486" y="86013"/>
                </a:lnTo>
                <a:close/>
              </a:path>
              <a:path w="180340" h="117475">
                <a:moveTo>
                  <a:pt x="94920" y="91061"/>
                </a:moveTo>
                <a:lnTo>
                  <a:pt x="29353" y="91061"/>
                </a:lnTo>
                <a:lnTo>
                  <a:pt x="30061" y="90887"/>
                </a:lnTo>
                <a:lnTo>
                  <a:pt x="30750" y="90788"/>
                </a:lnTo>
                <a:lnTo>
                  <a:pt x="30607" y="90428"/>
                </a:lnTo>
                <a:lnTo>
                  <a:pt x="30463" y="89759"/>
                </a:lnTo>
                <a:lnTo>
                  <a:pt x="29573" y="89753"/>
                </a:lnTo>
                <a:lnTo>
                  <a:pt x="95844" y="89753"/>
                </a:lnTo>
                <a:lnTo>
                  <a:pt x="94920" y="91061"/>
                </a:lnTo>
                <a:close/>
              </a:path>
              <a:path w="180340" h="117475">
                <a:moveTo>
                  <a:pt x="92327" y="94732"/>
                </a:moveTo>
                <a:lnTo>
                  <a:pt x="86109" y="94161"/>
                </a:lnTo>
                <a:lnTo>
                  <a:pt x="92731" y="94161"/>
                </a:lnTo>
                <a:lnTo>
                  <a:pt x="92327" y="94732"/>
                </a:lnTo>
                <a:close/>
              </a:path>
              <a:path w="180340" h="117475">
                <a:moveTo>
                  <a:pt x="77331" y="95501"/>
                </a:moveTo>
                <a:lnTo>
                  <a:pt x="40116" y="95501"/>
                </a:lnTo>
                <a:lnTo>
                  <a:pt x="41025" y="95427"/>
                </a:lnTo>
                <a:lnTo>
                  <a:pt x="40986" y="94273"/>
                </a:lnTo>
                <a:lnTo>
                  <a:pt x="84241" y="94273"/>
                </a:lnTo>
                <a:lnTo>
                  <a:pt x="78023" y="94645"/>
                </a:lnTo>
                <a:lnTo>
                  <a:pt x="77331" y="95501"/>
                </a:lnTo>
                <a:close/>
              </a:path>
              <a:path w="180340" h="117475">
                <a:moveTo>
                  <a:pt x="27103" y="107587"/>
                </a:moveTo>
                <a:lnTo>
                  <a:pt x="21621" y="105039"/>
                </a:lnTo>
                <a:lnTo>
                  <a:pt x="21756" y="104957"/>
                </a:lnTo>
                <a:lnTo>
                  <a:pt x="21938" y="104765"/>
                </a:lnTo>
                <a:lnTo>
                  <a:pt x="22744" y="102509"/>
                </a:lnTo>
                <a:lnTo>
                  <a:pt x="23651" y="100567"/>
                </a:lnTo>
                <a:lnTo>
                  <a:pt x="24579" y="98391"/>
                </a:lnTo>
                <a:lnTo>
                  <a:pt x="22062" y="96245"/>
                </a:lnTo>
                <a:lnTo>
                  <a:pt x="19679" y="96084"/>
                </a:lnTo>
                <a:lnTo>
                  <a:pt x="76861" y="96084"/>
                </a:lnTo>
                <a:lnTo>
                  <a:pt x="73881" y="99773"/>
                </a:lnTo>
                <a:lnTo>
                  <a:pt x="31506" y="99773"/>
                </a:lnTo>
                <a:lnTo>
                  <a:pt x="28137" y="101436"/>
                </a:lnTo>
                <a:lnTo>
                  <a:pt x="27103" y="107587"/>
                </a:lnTo>
                <a:close/>
              </a:path>
              <a:path w="180340" h="117475">
                <a:moveTo>
                  <a:pt x="54601" y="115717"/>
                </a:moveTo>
                <a:lnTo>
                  <a:pt x="49685" y="114544"/>
                </a:lnTo>
                <a:lnTo>
                  <a:pt x="55128" y="109293"/>
                </a:lnTo>
                <a:lnTo>
                  <a:pt x="51492" y="107953"/>
                </a:lnTo>
                <a:lnTo>
                  <a:pt x="46488" y="107184"/>
                </a:lnTo>
                <a:lnTo>
                  <a:pt x="41523" y="106179"/>
                </a:lnTo>
                <a:lnTo>
                  <a:pt x="32644" y="105348"/>
                </a:lnTo>
                <a:lnTo>
                  <a:pt x="32385" y="102509"/>
                </a:lnTo>
                <a:lnTo>
                  <a:pt x="31506" y="99773"/>
                </a:lnTo>
                <a:lnTo>
                  <a:pt x="73881" y="99773"/>
                </a:lnTo>
                <a:lnTo>
                  <a:pt x="70660" y="103761"/>
                </a:lnTo>
                <a:lnTo>
                  <a:pt x="65481" y="103761"/>
                </a:lnTo>
                <a:lnTo>
                  <a:pt x="58706" y="104654"/>
                </a:lnTo>
                <a:lnTo>
                  <a:pt x="58094" y="111302"/>
                </a:lnTo>
                <a:lnTo>
                  <a:pt x="54601" y="115717"/>
                </a:lnTo>
                <a:close/>
              </a:path>
              <a:path w="180340" h="117475">
                <a:moveTo>
                  <a:pt x="12888" y="107835"/>
                </a:moveTo>
                <a:lnTo>
                  <a:pt x="8525" y="107835"/>
                </a:lnTo>
                <a:lnTo>
                  <a:pt x="6419" y="102782"/>
                </a:lnTo>
                <a:lnTo>
                  <a:pt x="19461" y="102782"/>
                </a:lnTo>
                <a:lnTo>
                  <a:pt x="20119" y="104257"/>
                </a:lnTo>
                <a:lnTo>
                  <a:pt x="21228" y="105826"/>
                </a:lnTo>
                <a:lnTo>
                  <a:pt x="14667" y="105826"/>
                </a:lnTo>
                <a:lnTo>
                  <a:pt x="12888" y="107835"/>
                </a:lnTo>
                <a:close/>
              </a:path>
              <a:path w="180340" h="117475">
                <a:moveTo>
                  <a:pt x="67375" y="107829"/>
                </a:moveTo>
                <a:lnTo>
                  <a:pt x="65481" y="103761"/>
                </a:lnTo>
                <a:lnTo>
                  <a:pt x="70660" y="103761"/>
                </a:lnTo>
                <a:lnTo>
                  <a:pt x="67375" y="107829"/>
                </a:lnTo>
                <a:close/>
              </a:path>
              <a:path w="180340" h="117475">
                <a:moveTo>
                  <a:pt x="21851" y="104815"/>
                </a:moveTo>
                <a:close/>
              </a:path>
              <a:path w="180340" h="117475">
                <a:moveTo>
                  <a:pt x="16561" y="109403"/>
                </a:moveTo>
                <a:lnTo>
                  <a:pt x="14667" y="105826"/>
                </a:lnTo>
                <a:lnTo>
                  <a:pt x="21228" y="105826"/>
                </a:lnTo>
                <a:lnTo>
                  <a:pt x="21478" y="106179"/>
                </a:lnTo>
                <a:lnTo>
                  <a:pt x="21399" y="107184"/>
                </a:lnTo>
                <a:lnTo>
                  <a:pt x="21161" y="108573"/>
                </a:lnTo>
                <a:lnTo>
                  <a:pt x="19192" y="108573"/>
                </a:lnTo>
                <a:lnTo>
                  <a:pt x="16561" y="109403"/>
                </a:lnTo>
                <a:close/>
              </a:path>
              <a:path w="180340" h="117475">
                <a:moveTo>
                  <a:pt x="3951" y="116883"/>
                </a:moveTo>
                <a:lnTo>
                  <a:pt x="2821" y="113161"/>
                </a:lnTo>
                <a:lnTo>
                  <a:pt x="1511" y="109603"/>
                </a:lnTo>
                <a:lnTo>
                  <a:pt x="3616" y="107631"/>
                </a:lnTo>
                <a:lnTo>
                  <a:pt x="8525" y="107835"/>
                </a:lnTo>
                <a:lnTo>
                  <a:pt x="12888" y="107835"/>
                </a:lnTo>
                <a:lnTo>
                  <a:pt x="11202" y="109739"/>
                </a:lnTo>
                <a:lnTo>
                  <a:pt x="14130" y="111053"/>
                </a:lnTo>
                <a:lnTo>
                  <a:pt x="17107" y="115097"/>
                </a:lnTo>
                <a:lnTo>
                  <a:pt x="13403" y="115543"/>
                </a:lnTo>
                <a:lnTo>
                  <a:pt x="11222" y="115729"/>
                </a:lnTo>
                <a:lnTo>
                  <a:pt x="3951" y="116883"/>
                </a:lnTo>
                <a:close/>
              </a:path>
              <a:path w="180340" h="117475">
                <a:moveTo>
                  <a:pt x="21144" y="108672"/>
                </a:moveTo>
                <a:lnTo>
                  <a:pt x="19192" y="108573"/>
                </a:lnTo>
                <a:lnTo>
                  <a:pt x="21161" y="10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71196" y="7096843"/>
            <a:ext cx="163830" cy="73660"/>
          </a:xfrm>
          <a:custGeom>
            <a:avLst/>
            <a:gdLst/>
            <a:ahLst/>
            <a:cxnLst/>
            <a:rect l="l" t="t" r="r" b="b"/>
            <a:pathLst>
              <a:path w="163830" h="73659">
                <a:moveTo>
                  <a:pt x="18504" y="51208"/>
                </a:moveTo>
                <a:lnTo>
                  <a:pt x="16149" y="51134"/>
                </a:lnTo>
                <a:lnTo>
                  <a:pt x="13251" y="51071"/>
                </a:lnTo>
                <a:lnTo>
                  <a:pt x="13365" y="49658"/>
                </a:lnTo>
                <a:lnTo>
                  <a:pt x="13474" y="47959"/>
                </a:lnTo>
                <a:lnTo>
                  <a:pt x="11126" y="44387"/>
                </a:lnTo>
                <a:lnTo>
                  <a:pt x="7940" y="43867"/>
                </a:lnTo>
                <a:lnTo>
                  <a:pt x="5329" y="42632"/>
                </a:lnTo>
                <a:lnTo>
                  <a:pt x="3282" y="37100"/>
                </a:lnTo>
                <a:lnTo>
                  <a:pt x="9903" y="34174"/>
                </a:lnTo>
                <a:lnTo>
                  <a:pt x="10275" y="28785"/>
                </a:lnTo>
                <a:lnTo>
                  <a:pt x="1665" y="28586"/>
                </a:lnTo>
                <a:lnTo>
                  <a:pt x="0" y="25982"/>
                </a:lnTo>
                <a:lnTo>
                  <a:pt x="1933" y="25269"/>
                </a:lnTo>
                <a:lnTo>
                  <a:pt x="5831" y="21976"/>
                </a:lnTo>
                <a:lnTo>
                  <a:pt x="7931" y="19731"/>
                </a:lnTo>
                <a:lnTo>
                  <a:pt x="11424" y="16346"/>
                </a:lnTo>
                <a:lnTo>
                  <a:pt x="4515" y="14199"/>
                </a:lnTo>
                <a:lnTo>
                  <a:pt x="4889" y="6219"/>
                </a:lnTo>
                <a:lnTo>
                  <a:pt x="13490" y="5698"/>
                </a:lnTo>
                <a:lnTo>
                  <a:pt x="17020" y="0"/>
                </a:lnTo>
                <a:lnTo>
                  <a:pt x="20598" y="905"/>
                </a:lnTo>
                <a:lnTo>
                  <a:pt x="24052" y="2616"/>
                </a:lnTo>
                <a:lnTo>
                  <a:pt x="33062" y="2616"/>
                </a:lnTo>
                <a:lnTo>
                  <a:pt x="29878" y="9431"/>
                </a:lnTo>
                <a:lnTo>
                  <a:pt x="35360" y="9977"/>
                </a:lnTo>
                <a:lnTo>
                  <a:pt x="87386" y="9977"/>
                </a:lnTo>
                <a:lnTo>
                  <a:pt x="89265" y="10714"/>
                </a:lnTo>
                <a:lnTo>
                  <a:pt x="89314" y="11173"/>
                </a:lnTo>
                <a:lnTo>
                  <a:pt x="22417" y="11173"/>
                </a:lnTo>
                <a:lnTo>
                  <a:pt x="20284" y="18082"/>
                </a:lnTo>
                <a:lnTo>
                  <a:pt x="22043" y="18628"/>
                </a:lnTo>
                <a:lnTo>
                  <a:pt x="100466" y="18628"/>
                </a:lnTo>
                <a:lnTo>
                  <a:pt x="102220" y="20394"/>
                </a:lnTo>
                <a:lnTo>
                  <a:pt x="104938" y="21976"/>
                </a:lnTo>
                <a:lnTo>
                  <a:pt x="40488" y="21976"/>
                </a:lnTo>
                <a:lnTo>
                  <a:pt x="40413" y="22894"/>
                </a:lnTo>
                <a:lnTo>
                  <a:pt x="105699" y="22906"/>
                </a:lnTo>
                <a:lnTo>
                  <a:pt x="105933" y="22999"/>
                </a:lnTo>
                <a:lnTo>
                  <a:pt x="106260" y="24456"/>
                </a:lnTo>
                <a:lnTo>
                  <a:pt x="106812" y="25654"/>
                </a:lnTo>
                <a:lnTo>
                  <a:pt x="107415" y="26099"/>
                </a:lnTo>
                <a:lnTo>
                  <a:pt x="107864" y="26615"/>
                </a:lnTo>
                <a:lnTo>
                  <a:pt x="151272" y="26615"/>
                </a:lnTo>
                <a:lnTo>
                  <a:pt x="152326" y="29119"/>
                </a:lnTo>
                <a:lnTo>
                  <a:pt x="140940" y="29119"/>
                </a:lnTo>
                <a:lnTo>
                  <a:pt x="140548" y="29343"/>
                </a:lnTo>
                <a:lnTo>
                  <a:pt x="140041" y="29480"/>
                </a:lnTo>
                <a:lnTo>
                  <a:pt x="138721" y="31092"/>
                </a:lnTo>
                <a:lnTo>
                  <a:pt x="137811" y="32307"/>
                </a:lnTo>
                <a:lnTo>
                  <a:pt x="136912" y="33634"/>
                </a:lnTo>
                <a:lnTo>
                  <a:pt x="137391" y="34254"/>
                </a:lnTo>
                <a:lnTo>
                  <a:pt x="137648" y="34577"/>
                </a:lnTo>
                <a:lnTo>
                  <a:pt x="150959" y="34577"/>
                </a:lnTo>
                <a:lnTo>
                  <a:pt x="150517" y="36592"/>
                </a:lnTo>
                <a:lnTo>
                  <a:pt x="159987" y="36592"/>
                </a:lnTo>
                <a:lnTo>
                  <a:pt x="159960" y="37727"/>
                </a:lnTo>
                <a:lnTo>
                  <a:pt x="160267" y="39066"/>
                </a:lnTo>
                <a:lnTo>
                  <a:pt x="153502" y="45739"/>
                </a:lnTo>
                <a:lnTo>
                  <a:pt x="154210" y="46880"/>
                </a:lnTo>
                <a:lnTo>
                  <a:pt x="108199" y="46880"/>
                </a:lnTo>
                <a:lnTo>
                  <a:pt x="107664" y="47240"/>
                </a:lnTo>
                <a:lnTo>
                  <a:pt x="107157" y="47612"/>
                </a:lnTo>
                <a:lnTo>
                  <a:pt x="106632" y="47959"/>
                </a:lnTo>
                <a:lnTo>
                  <a:pt x="108522" y="49658"/>
                </a:lnTo>
                <a:lnTo>
                  <a:pt x="23286" y="49658"/>
                </a:lnTo>
                <a:lnTo>
                  <a:pt x="20885" y="50204"/>
                </a:lnTo>
                <a:lnTo>
                  <a:pt x="18504" y="51208"/>
                </a:lnTo>
                <a:close/>
              </a:path>
              <a:path w="163830" h="73659">
                <a:moveTo>
                  <a:pt x="87386" y="9977"/>
                </a:moveTo>
                <a:lnTo>
                  <a:pt x="35360" y="9977"/>
                </a:lnTo>
                <a:lnTo>
                  <a:pt x="37132" y="7626"/>
                </a:lnTo>
                <a:lnTo>
                  <a:pt x="39027" y="4551"/>
                </a:lnTo>
                <a:lnTo>
                  <a:pt x="41504" y="2101"/>
                </a:lnTo>
                <a:lnTo>
                  <a:pt x="42499" y="1153"/>
                </a:lnTo>
                <a:lnTo>
                  <a:pt x="45101" y="979"/>
                </a:lnTo>
                <a:lnTo>
                  <a:pt x="48050" y="2101"/>
                </a:lnTo>
                <a:lnTo>
                  <a:pt x="49311" y="5295"/>
                </a:lnTo>
                <a:lnTo>
                  <a:pt x="57593" y="5295"/>
                </a:lnTo>
                <a:lnTo>
                  <a:pt x="63697" y="6805"/>
                </a:lnTo>
                <a:lnTo>
                  <a:pt x="70238" y="8571"/>
                </a:lnTo>
                <a:lnTo>
                  <a:pt x="76970" y="9028"/>
                </a:lnTo>
                <a:lnTo>
                  <a:pt x="84970" y="9028"/>
                </a:lnTo>
                <a:lnTo>
                  <a:pt x="87386" y="9977"/>
                </a:lnTo>
                <a:close/>
              </a:path>
              <a:path w="163830" h="73659">
                <a:moveTo>
                  <a:pt x="33062" y="2616"/>
                </a:moveTo>
                <a:lnTo>
                  <a:pt x="24052" y="2616"/>
                </a:lnTo>
                <a:lnTo>
                  <a:pt x="33247" y="2219"/>
                </a:lnTo>
                <a:lnTo>
                  <a:pt x="33062" y="2616"/>
                </a:lnTo>
                <a:close/>
              </a:path>
              <a:path w="163830" h="73659">
                <a:moveTo>
                  <a:pt x="57593" y="5295"/>
                </a:moveTo>
                <a:lnTo>
                  <a:pt x="49311" y="5295"/>
                </a:lnTo>
                <a:lnTo>
                  <a:pt x="50286" y="5139"/>
                </a:lnTo>
                <a:lnTo>
                  <a:pt x="57121" y="5179"/>
                </a:lnTo>
                <a:lnTo>
                  <a:pt x="57593" y="5295"/>
                </a:lnTo>
                <a:close/>
              </a:path>
              <a:path w="163830" h="73659">
                <a:moveTo>
                  <a:pt x="84970" y="9028"/>
                </a:moveTo>
                <a:lnTo>
                  <a:pt x="76970" y="9028"/>
                </a:lnTo>
                <a:lnTo>
                  <a:pt x="79745" y="8768"/>
                </a:lnTo>
                <a:lnTo>
                  <a:pt x="82577" y="8966"/>
                </a:lnTo>
                <a:lnTo>
                  <a:pt x="84811" y="8966"/>
                </a:lnTo>
                <a:lnTo>
                  <a:pt x="84970" y="9028"/>
                </a:lnTo>
                <a:close/>
              </a:path>
              <a:path w="163830" h="73659">
                <a:moveTo>
                  <a:pt x="84811" y="8966"/>
                </a:moveTo>
                <a:lnTo>
                  <a:pt x="82577" y="8966"/>
                </a:lnTo>
                <a:lnTo>
                  <a:pt x="84779" y="8953"/>
                </a:lnTo>
                <a:close/>
              </a:path>
              <a:path w="163830" h="73659">
                <a:moveTo>
                  <a:pt x="149095" y="21442"/>
                </a:moveTo>
                <a:lnTo>
                  <a:pt x="141800" y="21442"/>
                </a:lnTo>
                <a:lnTo>
                  <a:pt x="144251" y="17976"/>
                </a:lnTo>
                <a:lnTo>
                  <a:pt x="147504" y="11118"/>
                </a:lnTo>
                <a:lnTo>
                  <a:pt x="151026" y="10342"/>
                </a:lnTo>
                <a:lnTo>
                  <a:pt x="156440" y="13319"/>
                </a:lnTo>
                <a:lnTo>
                  <a:pt x="159215" y="14664"/>
                </a:lnTo>
                <a:lnTo>
                  <a:pt x="161430" y="17647"/>
                </a:lnTo>
                <a:lnTo>
                  <a:pt x="155788" y="17647"/>
                </a:lnTo>
                <a:lnTo>
                  <a:pt x="151962" y="18738"/>
                </a:lnTo>
                <a:lnTo>
                  <a:pt x="148814" y="20773"/>
                </a:lnTo>
                <a:lnTo>
                  <a:pt x="149095" y="21442"/>
                </a:lnTo>
                <a:close/>
              </a:path>
              <a:path w="163830" h="73659">
                <a:moveTo>
                  <a:pt x="100466" y="18628"/>
                </a:moveTo>
                <a:lnTo>
                  <a:pt x="22043" y="18628"/>
                </a:lnTo>
                <a:lnTo>
                  <a:pt x="24167" y="11706"/>
                </a:lnTo>
                <a:lnTo>
                  <a:pt x="22417" y="11173"/>
                </a:lnTo>
                <a:lnTo>
                  <a:pt x="89314" y="11173"/>
                </a:lnTo>
                <a:lnTo>
                  <a:pt x="89338" y="11396"/>
                </a:lnTo>
                <a:lnTo>
                  <a:pt x="43398" y="11396"/>
                </a:lnTo>
                <a:lnTo>
                  <a:pt x="42298" y="12104"/>
                </a:lnTo>
                <a:lnTo>
                  <a:pt x="40816" y="12588"/>
                </a:lnTo>
                <a:lnTo>
                  <a:pt x="39970" y="14137"/>
                </a:lnTo>
                <a:lnTo>
                  <a:pt x="41226" y="15576"/>
                </a:lnTo>
                <a:lnTo>
                  <a:pt x="41781" y="16587"/>
                </a:lnTo>
                <a:lnTo>
                  <a:pt x="95031" y="16587"/>
                </a:lnTo>
                <a:lnTo>
                  <a:pt x="98842" y="16991"/>
                </a:lnTo>
                <a:lnTo>
                  <a:pt x="100466" y="18628"/>
                </a:lnTo>
                <a:close/>
              </a:path>
              <a:path w="163830" h="73659">
                <a:moveTo>
                  <a:pt x="95031" y="16587"/>
                </a:moveTo>
                <a:lnTo>
                  <a:pt x="41781" y="16587"/>
                </a:lnTo>
                <a:lnTo>
                  <a:pt x="44220" y="14137"/>
                </a:lnTo>
                <a:lnTo>
                  <a:pt x="43398" y="11396"/>
                </a:lnTo>
                <a:lnTo>
                  <a:pt x="89338" y="11396"/>
                </a:lnTo>
                <a:lnTo>
                  <a:pt x="89830" y="16036"/>
                </a:lnTo>
                <a:lnTo>
                  <a:pt x="95031" y="16587"/>
                </a:lnTo>
                <a:close/>
              </a:path>
              <a:path w="163830" h="73659">
                <a:moveTo>
                  <a:pt x="151272" y="26615"/>
                </a:moveTo>
                <a:lnTo>
                  <a:pt x="107864" y="26615"/>
                </a:lnTo>
                <a:lnTo>
                  <a:pt x="108123" y="25802"/>
                </a:lnTo>
                <a:lnTo>
                  <a:pt x="108638" y="24767"/>
                </a:lnTo>
                <a:lnTo>
                  <a:pt x="108727" y="24406"/>
                </a:lnTo>
                <a:lnTo>
                  <a:pt x="107798" y="23713"/>
                </a:lnTo>
                <a:lnTo>
                  <a:pt x="106850" y="23371"/>
                </a:lnTo>
                <a:lnTo>
                  <a:pt x="105933" y="22999"/>
                </a:lnTo>
                <a:lnTo>
                  <a:pt x="105884" y="22745"/>
                </a:lnTo>
                <a:lnTo>
                  <a:pt x="105770" y="22459"/>
                </a:lnTo>
                <a:lnTo>
                  <a:pt x="108811" y="20575"/>
                </a:lnTo>
                <a:lnTo>
                  <a:pt x="114582" y="17045"/>
                </a:lnTo>
                <a:lnTo>
                  <a:pt x="118082" y="17523"/>
                </a:lnTo>
                <a:lnTo>
                  <a:pt x="116380" y="19955"/>
                </a:lnTo>
                <a:lnTo>
                  <a:pt x="117087" y="21642"/>
                </a:lnTo>
                <a:lnTo>
                  <a:pt x="120045" y="24767"/>
                </a:lnTo>
                <a:lnTo>
                  <a:pt x="150495" y="24767"/>
                </a:lnTo>
                <a:lnTo>
                  <a:pt x="151272" y="26615"/>
                </a:lnTo>
                <a:close/>
              </a:path>
              <a:path w="163830" h="73659">
                <a:moveTo>
                  <a:pt x="159224" y="24866"/>
                </a:moveTo>
                <a:lnTo>
                  <a:pt x="154756" y="23961"/>
                </a:lnTo>
                <a:lnTo>
                  <a:pt x="158005" y="19955"/>
                </a:lnTo>
                <a:lnTo>
                  <a:pt x="157978" y="19731"/>
                </a:lnTo>
                <a:lnTo>
                  <a:pt x="155788" y="17647"/>
                </a:lnTo>
                <a:lnTo>
                  <a:pt x="161430" y="17647"/>
                </a:lnTo>
                <a:lnTo>
                  <a:pt x="162766" y="19446"/>
                </a:lnTo>
                <a:lnTo>
                  <a:pt x="162877" y="19955"/>
                </a:lnTo>
                <a:lnTo>
                  <a:pt x="163205" y="22906"/>
                </a:lnTo>
                <a:lnTo>
                  <a:pt x="159224" y="24866"/>
                </a:lnTo>
                <a:close/>
              </a:path>
              <a:path w="163830" h="73659">
                <a:moveTo>
                  <a:pt x="150495" y="24767"/>
                </a:moveTo>
                <a:lnTo>
                  <a:pt x="120045" y="24767"/>
                </a:lnTo>
                <a:lnTo>
                  <a:pt x="125318" y="18032"/>
                </a:lnTo>
                <a:lnTo>
                  <a:pt x="128159" y="23873"/>
                </a:lnTo>
                <a:lnTo>
                  <a:pt x="150118" y="23873"/>
                </a:lnTo>
                <a:lnTo>
                  <a:pt x="150495" y="24767"/>
                </a:lnTo>
                <a:close/>
              </a:path>
              <a:path w="163830" h="73659">
                <a:moveTo>
                  <a:pt x="150118" y="23873"/>
                </a:moveTo>
                <a:lnTo>
                  <a:pt x="128159" y="23873"/>
                </a:lnTo>
                <a:lnTo>
                  <a:pt x="130683" y="23266"/>
                </a:lnTo>
                <a:lnTo>
                  <a:pt x="133957" y="20575"/>
                </a:lnTo>
                <a:lnTo>
                  <a:pt x="135371" y="19446"/>
                </a:lnTo>
                <a:lnTo>
                  <a:pt x="141800" y="21442"/>
                </a:lnTo>
                <a:lnTo>
                  <a:pt x="149095" y="21442"/>
                </a:lnTo>
                <a:lnTo>
                  <a:pt x="150118" y="23873"/>
                </a:lnTo>
                <a:close/>
              </a:path>
              <a:path w="163830" h="73659">
                <a:moveTo>
                  <a:pt x="105667" y="22894"/>
                </a:moveTo>
                <a:lnTo>
                  <a:pt x="40413" y="22894"/>
                </a:lnTo>
                <a:lnTo>
                  <a:pt x="41082" y="22330"/>
                </a:lnTo>
                <a:lnTo>
                  <a:pt x="40488" y="21976"/>
                </a:lnTo>
                <a:lnTo>
                  <a:pt x="104938" y="21976"/>
                </a:lnTo>
                <a:lnTo>
                  <a:pt x="105770" y="22459"/>
                </a:lnTo>
                <a:lnTo>
                  <a:pt x="105292" y="22745"/>
                </a:lnTo>
                <a:lnTo>
                  <a:pt x="105667" y="22894"/>
                </a:lnTo>
                <a:close/>
              </a:path>
              <a:path w="163830" h="73659">
                <a:moveTo>
                  <a:pt x="159987" y="36592"/>
                </a:moveTo>
                <a:lnTo>
                  <a:pt x="150517" y="36592"/>
                </a:lnTo>
                <a:lnTo>
                  <a:pt x="151197" y="35979"/>
                </a:lnTo>
                <a:lnTo>
                  <a:pt x="151733" y="35650"/>
                </a:lnTo>
                <a:lnTo>
                  <a:pt x="153772" y="32884"/>
                </a:lnTo>
                <a:lnTo>
                  <a:pt x="152928" y="27545"/>
                </a:lnTo>
                <a:lnTo>
                  <a:pt x="161396" y="30490"/>
                </a:lnTo>
                <a:lnTo>
                  <a:pt x="160047" y="34069"/>
                </a:lnTo>
                <a:lnTo>
                  <a:pt x="159987" y="36592"/>
                </a:lnTo>
                <a:close/>
              </a:path>
              <a:path w="163830" h="73659">
                <a:moveTo>
                  <a:pt x="150959" y="34577"/>
                </a:moveTo>
                <a:lnTo>
                  <a:pt x="137648" y="34577"/>
                </a:lnTo>
                <a:lnTo>
                  <a:pt x="138941" y="33548"/>
                </a:lnTo>
                <a:lnTo>
                  <a:pt x="140338" y="32636"/>
                </a:lnTo>
                <a:lnTo>
                  <a:pt x="141744" y="31092"/>
                </a:lnTo>
                <a:lnTo>
                  <a:pt x="141132" y="29913"/>
                </a:lnTo>
                <a:lnTo>
                  <a:pt x="140940" y="29119"/>
                </a:lnTo>
                <a:lnTo>
                  <a:pt x="152326" y="29119"/>
                </a:lnTo>
                <a:lnTo>
                  <a:pt x="152221" y="29808"/>
                </a:lnTo>
                <a:lnTo>
                  <a:pt x="151379" y="32655"/>
                </a:lnTo>
                <a:lnTo>
                  <a:pt x="150959" y="34577"/>
                </a:lnTo>
                <a:close/>
              </a:path>
              <a:path w="163830" h="73659">
                <a:moveTo>
                  <a:pt x="157683" y="52312"/>
                </a:moveTo>
                <a:lnTo>
                  <a:pt x="108526" y="52312"/>
                </a:lnTo>
                <a:lnTo>
                  <a:pt x="109204" y="50284"/>
                </a:lnTo>
                <a:lnTo>
                  <a:pt x="108199" y="46880"/>
                </a:lnTo>
                <a:lnTo>
                  <a:pt x="154210" y="46880"/>
                </a:lnTo>
                <a:lnTo>
                  <a:pt x="157033" y="51432"/>
                </a:lnTo>
                <a:lnTo>
                  <a:pt x="157683" y="52312"/>
                </a:lnTo>
                <a:close/>
              </a:path>
              <a:path w="163830" h="73659">
                <a:moveTo>
                  <a:pt x="37004" y="60076"/>
                </a:moveTo>
                <a:lnTo>
                  <a:pt x="31681" y="58920"/>
                </a:lnTo>
                <a:lnTo>
                  <a:pt x="23479" y="55190"/>
                </a:lnTo>
                <a:lnTo>
                  <a:pt x="23394" y="52312"/>
                </a:lnTo>
                <a:lnTo>
                  <a:pt x="23286" y="49658"/>
                </a:lnTo>
                <a:lnTo>
                  <a:pt x="108522" y="49658"/>
                </a:lnTo>
                <a:lnTo>
                  <a:pt x="109061" y="50167"/>
                </a:lnTo>
                <a:lnTo>
                  <a:pt x="108526" y="52312"/>
                </a:lnTo>
                <a:lnTo>
                  <a:pt x="157683" y="52312"/>
                </a:lnTo>
                <a:lnTo>
                  <a:pt x="159195" y="54358"/>
                </a:lnTo>
                <a:lnTo>
                  <a:pt x="48325" y="54358"/>
                </a:lnTo>
                <a:lnTo>
                  <a:pt x="41775" y="58582"/>
                </a:lnTo>
                <a:lnTo>
                  <a:pt x="37004" y="60076"/>
                </a:lnTo>
                <a:close/>
              </a:path>
              <a:path w="163830" h="73659">
                <a:moveTo>
                  <a:pt x="65796" y="71356"/>
                </a:moveTo>
                <a:lnTo>
                  <a:pt x="63701" y="68522"/>
                </a:lnTo>
                <a:lnTo>
                  <a:pt x="57089" y="66264"/>
                </a:lnTo>
                <a:lnTo>
                  <a:pt x="53195" y="64745"/>
                </a:lnTo>
                <a:lnTo>
                  <a:pt x="51387" y="63933"/>
                </a:lnTo>
                <a:lnTo>
                  <a:pt x="49655" y="63183"/>
                </a:lnTo>
                <a:lnTo>
                  <a:pt x="48144" y="60342"/>
                </a:lnTo>
                <a:lnTo>
                  <a:pt x="52823" y="56678"/>
                </a:lnTo>
                <a:lnTo>
                  <a:pt x="48325" y="54358"/>
                </a:lnTo>
                <a:lnTo>
                  <a:pt x="159195" y="54358"/>
                </a:lnTo>
                <a:lnTo>
                  <a:pt x="160803" y="56535"/>
                </a:lnTo>
                <a:lnTo>
                  <a:pt x="150565" y="56535"/>
                </a:lnTo>
                <a:lnTo>
                  <a:pt x="150297" y="57322"/>
                </a:lnTo>
                <a:lnTo>
                  <a:pt x="150220" y="57894"/>
                </a:lnTo>
                <a:lnTo>
                  <a:pt x="145371" y="57894"/>
                </a:lnTo>
                <a:lnTo>
                  <a:pt x="144222" y="58823"/>
                </a:lnTo>
                <a:lnTo>
                  <a:pt x="143524" y="59140"/>
                </a:lnTo>
                <a:lnTo>
                  <a:pt x="143696" y="59394"/>
                </a:lnTo>
                <a:lnTo>
                  <a:pt x="143796" y="59703"/>
                </a:lnTo>
                <a:lnTo>
                  <a:pt x="143878" y="60225"/>
                </a:lnTo>
                <a:lnTo>
                  <a:pt x="145389" y="60839"/>
                </a:lnTo>
                <a:lnTo>
                  <a:pt x="146830" y="61254"/>
                </a:lnTo>
                <a:lnTo>
                  <a:pt x="62514" y="61254"/>
                </a:lnTo>
                <a:lnTo>
                  <a:pt x="62206" y="61316"/>
                </a:lnTo>
                <a:lnTo>
                  <a:pt x="61683" y="61316"/>
                </a:lnTo>
                <a:lnTo>
                  <a:pt x="62045" y="62680"/>
                </a:lnTo>
                <a:lnTo>
                  <a:pt x="155234" y="62680"/>
                </a:lnTo>
                <a:lnTo>
                  <a:pt x="153613" y="64033"/>
                </a:lnTo>
                <a:lnTo>
                  <a:pt x="124944" y="64033"/>
                </a:lnTo>
                <a:lnTo>
                  <a:pt x="123902" y="65266"/>
                </a:lnTo>
                <a:lnTo>
                  <a:pt x="87467" y="65266"/>
                </a:lnTo>
                <a:lnTo>
                  <a:pt x="85984" y="65694"/>
                </a:lnTo>
                <a:lnTo>
                  <a:pt x="71853" y="65694"/>
                </a:lnTo>
                <a:lnTo>
                  <a:pt x="65796" y="71356"/>
                </a:lnTo>
                <a:close/>
              </a:path>
              <a:path w="163830" h="73659">
                <a:moveTo>
                  <a:pt x="157316" y="60994"/>
                </a:moveTo>
                <a:lnTo>
                  <a:pt x="148346" y="60994"/>
                </a:lnTo>
                <a:lnTo>
                  <a:pt x="149245" y="59703"/>
                </a:lnTo>
                <a:lnTo>
                  <a:pt x="149505" y="59394"/>
                </a:lnTo>
                <a:lnTo>
                  <a:pt x="149660" y="59146"/>
                </a:lnTo>
                <a:lnTo>
                  <a:pt x="149993" y="58823"/>
                </a:lnTo>
                <a:lnTo>
                  <a:pt x="150776" y="58135"/>
                </a:lnTo>
                <a:lnTo>
                  <a:pt x="152776" y="57931"/>
                </a:lnTo>
                <a:lnTo>
                  <a:pt x="150565" y="56535"/>
                </a:lnTo>
                <a:lnTo>
                  <a:pt x="160803" y="56535"/>
                </a:lnTo>
                <a:lnTo>
                  <a:pt x="161568" y="57571"/>
                </a:lnTo>
                <a:lnTo>
                  <a:pt x="157316" y="60994"/>
                </a:lnTo>
                <a:close/>
              </a:path>
              <a:path w="163830" h="73659">
                <a:moveTo>
                  <a:pt x="148337" y="60992"/>
                </a:moveTo>
                <a:lnTo>
                  <a:pt x="147045" y="60647"/>
                </a:lnTo>
                <a:lnTo>
                  <a:pt x="146503" y="59077"/>
                </a:lnTo>
                <a:lnTo>
                  <a:pt x="146390" y="58920"/>
                </a:lnTo>
                <a:lnTo>
                  <a:pt x="145371" y="57894"/>
                </a:lnTo>
                <a:lnTo>
                  <a:pt x="150220" y="57894"/>
                </a:lnTo>
                <a:lnTo>
                  <a:pt x="150175" y="58135"/>
                </a:lnTo>
                <a:lnTo>
                  <a:pt x="149626" y="59077"/>
                </a:lnTo>
                <a:lnTo>
                  <a:pt x="149494" y="59146"/>
                </a:lnTo>
                <a:lnTo>
                  <a:pt x="149263" y="59493"/>
                </a:lnTo>
                <a:lnTo>
                  <a:pt x="148871" y="59989"/>
                </a:lnTo>
                <a:lnTo>
                  <a:pt x="148337" y="60992"/>
                </a:lnTo>
                <a:close/>
              </a:path>
              <a:path w="163830" h="73659">
                <a:moveTo>
                  <a:pt x="156546" y="61614"/>
                </a:moveTo>
                <a:lnTo>
                  <a:pt x="147866" y="61614"/>
                </a:lnTo>
                <a:lnTo>
                  <a:pt x="148346" y="60994"/>
                </a:lnTo>
                <a:lnTo>
                  <a:pt x="157316" y="60994"/>
                </a:lnTo>
                <a:lnTo>
                  <a:pt x="156546" y="61614"/>
                </a:lnTo>
                <a:close/>
              </a:path>
              <a:path w="163830" h="73659">
                <a:moveTo>
                  <a:pt x="155234" y="62680"/>
                </a:moveTo>
                <a:lnTo>
                  <a:pt x="62045" y="62680"/>
                </a:lnTo>
                <a:lnTo>
                  <a:pt x="62390" y="62600"/>
                </a:lnTo>
                <a:lnTo>
                  <a:pt x="62735" y="62482"/>
                </a:lnTo>
                <a:lnTo>
                  <a:pt x="63079" y="62395"/>
                </a:lnTo>
                <a:lnTo>
                  <a:pt x="63011" y="61577"/>
                </a:lnTo>
                <a:lnTo>
                  <a:pt x="62514" y="61254"/>
                </a:lnTo>
                <a:lnTo>
                  <a:pt x="146830" y="61254"/>
                </a:lnTo>
                <a:lnTo>
                  <a:pt x="147800" y="61577"/>
                </a:lnTo>
                <a:lnTo>
                  <a:pt x="156546" y="61614"/>
                </a:lnTo>
                <a:lnTo>
                  <a:pt x="155234" y="62680"/>
                </a:lnTo>
                <a:close/>
              </a:path>
              <a:path w="163830" h="73659">
                <a:moveTo>
                  <a:pt x="62055" y="61347"/>
                </a:moveTo>
                <a:lnTo>
                  <a:pt x="61683" y="61316"/>
                </a:lnTo>
                <a:lnTo>
                  <a:pt x="62206" y="61316"/>
                </a:lnTo>
                <a:lnTo>
                  <a:pt x="62055" y="61347"/>
                </a:lnTo>
                <a:close/>
              </a:path>
              <a:path w="163830" h="73659">
                <a:moveTo>
                  <a:pt x="130387" y="66451"/>
                </a:moveTo>
                <a:lnTo>
                  <a:pt x="126283" y="64181"/>
                </a:lnTo>
                <a:lnTo>
                  <a:pt x="124944" y="64033"/>
                </a:lnTo>
                <a:lnTo>
                  <a:pt x="153613" y="64033"/>
                </a:lnTo>
                <a:lnTo>
                  <a:pt x="151176" y="66066"/>
                </a:lnTo>
                <a:lnTo>
                  <a:pt x="133297" y="66066"/>
                </a:lnTo>
                <a:lnTo>
                  <a:pt x="130387" y="66451"/>
                </a:lnTo>
                <a:close/>
              </a:path>
              <a:path w="163830" h="73659">
                <a:moveTo>
                  <a:pt x="89179" y="71678"/>
                </a:moveTo>
                <a:lnTo>
                  <a:pt x="87467" y="65266"/>
                </a:lnTo>
                <a:lnTo>
                  <a:pt x="123902" y="65266"/>
                </a:lnTo>
                <a:lnTo>
                  <a:pt x="123509" y="65731"/>
                </a:lnTo>
                <a:lnTo>
                  <a:pt x="108630" y="65731"/>
                </a:lnTo>
                <a:lnTo>
                  <a:pt x="105552" y="67641"/>
                </a:lnTo>
                <a:lnTo>
                  <a:pt x="97465" y="67641"/>
                </a:lnTo>
                <a:lnTo>
                  <a:pt x="89179" y="71678"/>
                </a:lnTo>
                <a:close/>
              </a:path>
              <a:path w="163830" h="73659">
                <a:moveTo>
                  <a:pt x="71527" y="71648"/>
                </a:moveTo>
                <a:lnTo>
                  <a:pt x="71853" y="65694"/>
                </a:lnTo>
                <a:lnTo>
                  <a:pt x="85984" y="65694"/>
                </a:lnTo>
                <a:lnTo>
                  <a:pt x="80309" y="67331"/>
                </a:lnTo>
                <a:lnTo>
                  <a:pt x="77162" y="69353"/>
                </a:lnTo>
                <a:lnTo>
                  <a:pt x="71527" y="71648"/>
                </a:lnTo>
                <a:close/>
              </a:path>
              <a:path w="163830" h="73659">
                <a:moveTo>
                  <a:pt x="120609" y="68994"/>
                </a:moveTo>
                <a:lnTo>
                  <a:pt x="113777" y="67753"/>
                </a:lnTo>
                <a:lnTo>
                  <a:pt x="108630" y="65731"/>
                </a:lnTo>
                <a:lnTo>
                  <a:pt x="123509" y="65731"/>
                </a:lnTo>
                <a:lnTo>
                  <a:pt x="121775" y="67753"/>
                </a:lnTo>
                <a:lnTo>
                  <a:pt x="120609" y="68994"/>
                </a:lnTo>
                <a:close/>
              </a:path>
              <a:path w="163830" h="73659">
                <a:moveTo>
                  <a:pt x="135974" y="73607"/>
                </a:moveTo>
                <a:lnTo>
                  <a:pt x="135994" y="66352"/>
                </a:lnTo>
                <a:lnTo>
                  <a:pt x="133297" y="66066"/>
                </a:lnTo>
                <a:lnTo>
                  <a:pt x="151176" y="66066"/>
                </a:lnTo>
                <a:lnTo>
                  <a:pt x="149812" y="67205"/>
                </a:lnTo>
                <a:lnTo>
                  <a:pt x="143496" y="71233"/>
                </a:lnTo>
                <a:lnTo>
                  <a:pt x="135974" y="73607"/>
                </a:lnTo>
                <a:close/>
              </a:path>
              <a:path w="163830" h="73659">
                <a:moveTo>
                  <a:pt x="101674" y="70048"/>
                </a:moveTo>
                <a:lnTo>
                  <a:pt x="97465" y="67641"/>
                </a:lnTo>
                <a:lnTo>
                  <a:pt x="105552" y="67641"/>
                </a:lnTo>
                <a:lnTo>
                  <a:pt x="101674" y="70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17591" y="6574495"/>
            <a:ext cx="60960" cy="176530"/>
          </a:xfrm>
          <a:custGeom>
            <a:avLst/>
            <a:gdLst/>
            <a:ahLst/>
            <a:cxnLst/>
            <a:rect l="l" t="t" r="r" b="b"/>
            <a:pathLst>
              <a:path w="60960" h="176529">
                <a:moveTo>
                  <a:pt x="5249" y="159562"/>
                </a:moveTo>
                <a:lnTo>
                  <a:pt x="4091" y="158923"/>
                </a:lnTo>
                <a:lnTo>
                  <a:pt x="2389" y="158570"/>
                </a:lnTo>
                <a:lnTo>
                  <a:pt x="0" y="153504"/>
                </a:lnTo>
                <a:lnTo>
                  <a:pt x="15" y="153231"/>
                </a:lnTo>
                <a:lnTo>
                  <a:pt x="3919" y="146503"/>
                </a:lnTo>
                <a:lnTo>
                  <a:pt x="618" y="129847"/>
                </a:lnTo>
                <a:lnTo>
                  <a:pt x="4561" y="126169"/>
                </a:lnTo>
                <a:lnTo>
                  <a:pt x="9230" y="122908"/>
                </a:lnTo>
                <a:lnTo>
                  <a:pt x="5469" y="116824"/>
                </a:lnTo>
                <a:lnTo>
                  <a:pt x="6709" y="110867"/>
                </a:lnTo>
                <a:lnTo>
                  <a:pt x="7433" y="104791"/>
                </a:lnTo>
                <a:lnTo>
                  <a:pt x="8634" y="98772"/>
                </a:lnTo>
                <a:lnTo>
                  <a:pt x="11304" y="92999"/>
                </a:lnTo>
                <a:lnTo>
                  <a:pt x="13648" y="89495"/>
                </a:lnTo>
                <a:lnTo>
                  <a:pt x="12109" y="83468"/>
                </a:lnTo>
                <a:lnTo>
                  <a:pt x="17371" y="75264"/>
                </a:lnTo>
                <a:lnTo>
                  <a:pt x="14836" y="71723"/>
                </a:lnTo>
                <a:lnTo>
                  <a:pt x="13517" y="64982"/>
                </a:lnTo>
                <a:lnTo>
                  <a:pt x="13417" y="62445"/>
                </a:lnTo>
                <a:lnTo>
                  <a:pt x="15795" y="57975"/>
                </a:lnTo>
                <a:lnTo>
                  <a:pt x="16730" y="55297"/>
                </a:lnTo>
                <a:lnTo>
                  <a:pt x="15495" y="46843"/>
                </a:lnTo>
                <a:lnTo>
                  <a:pt x="16529" y="41275"/>
                </a:lnTo>
                <a:lnTo>
                  <a:pt x="20902" y="34199"/>
                </a:lnTo>
                <a:lnTo>
                  <a:pt x="20522" y="31285"/>
                </a:lnTo>
                <a:lnTo>
                  <a:pt x="20488" y="28228"/>
                </a:lnTo>
                <a:lnTo>
                  <a:pt x="20605" y="23298"/>
                </a:lnTo>
                <a:lnTo>
                  <a:pt x="21322" y="22852"/>
                </a:lnTo>
                <a:lnTo>
                  <a:pt x="25676" y="18712"/>
                </a:lnTo>
                <a:lnTo>
                  <a:pt x="28663" y="13456"/>
                </a:lnTo>
                <a:lnTo>
                  <a:pt x="32031" y="7185"/>
                </a:lnTo>
                <a:lnTo>
                  <a:pt x="37531" y="0"/>
                </a:lnTo>
                <a:lnTo>
                  <a:pt x="51967" y="3708"/>
                </a:lnTo>
                <a:lnTo>
                  <a:pt x="51928" y="7999"/>
                </a:lnTo>
                <a:lnTo>
                  <a:pt x="45223" y="7999"/>
                </a:lnTo>
                <a:lnTo>
                  <a:pt x="39224" y="9959"/>
                </a:lnTo>
                <a:lnTo>
                  <a:pt x="39051" y="16104"/>
                </a:lnTo>
                <a:lnTo>
                  <a:pt x="40047" y="17096"/>
                </a:lnTo>
                <a:lnTo>
                  <a:pt x="41368" y="17518"/>
                </a:lnTo>
                <a:lnTo>
                  <a:pt x="52503" y="17518"/>
                </a:lnTo>
                <a:lnTo>
                  <a:pt x="52657" y="18976"/>
                </a:lnTo>
                <a:lnTo>
                  <a:pt x="55944" y="18976"/>
                </a:lnTo>
                <a:lnTo>
                  <a:pt x="57230" y="20222"/>
                </a:lnTo>
                <a:lnTo>
                  <a:pt x="60170" y="20222"/>
                </a:lnTo>
                <a:lnTo>
                  <a:pt x="59497" y="26739"/>
                </a:lnTo>
                <a:lnTo>
                  <a:pt x="51049" y="26739"/>
                </a:lnTo>
                <a:lnTo>
                  <a:pt x="50522" y="27335"/>
                </a:lnTo>
                <a:lnTo>
                  <a:pt x="49462" y="28228"/>
                </a:lnTo>
                <a:lnTo>
                  <a:pt x="50150" y="29499"/>
                </a:lnTo>
                <a:lnTo>
                  <a:pt x="51049" y="30330"/>
                </a:lnTo>
                <a:lnTo>
                  <a:pt x="51824" y="31222"/>
                </a:lnTo>
                <a:lnTo>
                  <a:pt x="59035" y="31222"/>
                </a:lnTo>
                <a:lnTo>
                  <a:pt x="58312" y="38925"/>
                </a:lnTo>
                <a:lnTo>
                  <a:pt x="57957" y="40909"/>
                </a:lnTo>
                <a:lnTo>
                  <a:pt x="58923" y="45299"/>
                </a:lnTo>
                <a:lnTo>
                  <a:pt x="60904" y="47818"/>
                </a:lnTo>
                <a:lnTo>
                  <a:pt x="60675" y="52865"/>
                </a:lnTo>
                <a:lnTo>
                  <a:pt x="58742" y="55333"/>
                </a:lnTo>
                <a:lnTo>
                  <a:pt x="58188" y="56536"/>
                </a:lnTo>
                <a:lnTo>
                  <a:pt x="56054" y="56536"/>
                </a:lnTo>
                <a:lnTo>
                  <a:pt x="55201" y="58577"/>
                </a:lnTo>
                <a:lnTo>
                  <a:pt x="57435" y="58577"/>
                </a:lnTo>
                <a:lnTo>
                  <a:pt x="57928" y="60319"/>
                </a:lnTo>
                <a:lnTo>
                  <a:pt x="58962" y="62445"/>
                </a:lnTo>
                <a:lnTo>
                  <a:pt x="59335" y="70606"/>
                </a:lnTo>
                <a:lnTo>
                  <a:pt x="59260" y="83195"/>
                </a:lnTo>
                <a:lnTo>
                  <a:pt x="55326" y="86674"/>
                </a:lnTo>
                <a:lnTo>
                  <a:pt x="57852" y="91833"/>
                </a:lnTo>
                <a:lnTo>
                  <a:pt x="52764" y="98775"/>
                </a:lnTo>
                <a:lnTo>
                  <a:pt x="56953" y="104434"/>
                </a:lnTo>
                <a:lnTo>
                  <a:pt x="58790" y="110399"/>
                </a:lnTo>
                <a:lnTo>
                  <a:pt x="51347" y="115379"/>
                </a:lnTo>
                <a:lnTo>
                  <a:pt x="55747" y="120272"/>
                </a:lnTo>
                <a:lnTo>
                  <a:pt x="56522" y="125375"/>
                </a:lnTo>
                <a:lnTo>
                  <a:pt x="50675" y="133678"/>
                </a:lnTo>
                <a:lnTo>
                  <a:pt x="50082" y="136525"/>
                </a:lnTo>
                <a:lnTo>
                  <a:pt x="51806" y="141448"/>
                </a:lnTo>
                <a:lnTo>
                  <a:pt x="51285" y="143774"/>
                </a:lnTo>
                <a:lnTo>
                  <a:pt x="40047" y="143774"/>
                </a:lnTo>
                <a:lnTo>
                  <a:pt x="39806" y="144369"/>
                </a:lnTo>
                <a:lnTo>
                  <a:pt x="39462" y="144934"/>
                </a:lnTo>
                <a:lnTo>
                  <a:pt x="39357" y="145778"/>
                </a:lnTo>
                <a:lnTo>
                  <a:pt x="40124" y="146372"/>
                </a:lnTo>
                <a:lnTo>
                  <a:pt x="48140" y="146372"/>
                </a:lnTo>
                <a:lnTo>
                  <a:pt x="47366" y="146918"/>
                </a:lnTo>
                <a:lnTo>
                  <a:pt x="46400" y="148847"/>
                </a:lnTo>
                <a:lnTo>
                  <a:pt x="47853" y="153504"/>
                </a:lnTo>
                <a:lnTo>
                  <a:pt x="7621" y="153504"/>
                </a:lnTo>
                <a:lnTo>
                  <a:pt x="5249" y="159562"/>
                </a:lnTo>
                <a:close/>
              </a:path>
              <a:path w="60960" h="176529">
                <a:moveTo>
                  <a:pt x="52503" y="17518"/>
                </a:moveTo>
                <a:lnTo>
                  <a:pt x="41368" y="17518"/>
                </a:lnTo>
                <a:lnTo>
                  <a:pt x="42754" y="17035"/>
                </a:lnTo>
                <a:lnTo>
                  <a:pt x="43691" y="14424"/>
                </a:lnTo>
                <a:lnTo>
                  <a:pt x="44132" y="12211"/>
                </a:lnTo>
                <a:lnTo>
                  <a:pt x="45223" y="7999"/>
                </a:lnTo>
                <a:lnTo>
                  <a:pt x="51928" y="7999"/>
                </a:lnTo>
                <a:lnTo>
                  <a:pt x="51910" y="9978"/>
                </a:lnTo>
                <a:lnTo>
                  <a:pt x="52189" y="14536"/>
                </a:lnTo>
                <a:lnTo>
                  <a:pt x="52503" y="17518"/>
                </a:lnTo>
                <a:close/>
              </a:path>
              <a:path w="60960" h="176529">
                <a:moveTo>
                  <a:pt x="55944" y="18976"/>
                </a:moveTo>
                <a:lnTo>
                  <a:pt x="52657" y="18976"/>
                </a:lnTo>
                <a:lnTo>
                  <a:pt x="55297" y="18350"/>
                </a:lnTo>
                <a:lnTo>
                  <a:pt x="55944" y="18976"/>
                </a:lnTo>
                <a:close/>
              </a:path>
              <a:path w="60960" h="176529">
                <a:moveTo>
                  <a:pt x="60170" y="20222"/>
                </a:moveTo>
                <a:lnTo>
                  <a:pt x="57230" y="20222"/>
                </a:lnTo>
                <a:lnTo>
                  <a:pt x="60244" y="19503"/>
                </a:lnTo>
                <a:lnTo>
                  <a:pt x="60170" y="20222"/>
                </a:lnTo>
                <a:close/>
              </a:path>
              <a:path w="60960" h="176529">
                <a:moveTo>
                  <a:pt x="59035" y="31222"/>
                </a:moveTo>
                <a:lnTo>
                  <a:pt x="51824" y="31222"/>
                </a:lnTo>
                <a:lnTo>
                  <a:pt x="53623" y="29413"/>
                </a:lnTo>
                <a:lnTo>
                  <a:pt x="51049" y="26739"/>
                </a:lnTo>
                <a:lnTo>
                  <a:pt x="59497" y="26739"/>
                </a:lnTo>
                <a:lnTo>
                  <a:pt x="59035" y="31222"/>
                </a:lnTo>
                <a:close/>
              </a:path>
              <a:path w="60960" h="176529">
                <a:moveTo>
                  <a:pt x="57173" y="57975"/>
                </a:moveTo>
                <a:lnTo>
                  <a:pt x="56054" y="56536"/>
                </a:lnTo>
                <a:lnTo>
                  <a:pt x="58188" y="56536"/>
                </a:lnTo>
                <a:lnTo>
                  <a:pt x="57602" y="57807"/>
                </a:lnTo>
                <a:lnTo>
                  <a:pt x="57173" y="57975"/>
                </a:lnTo>
                <a:close/>
              </a:path>
              <a:path w="60960" h="176529">
                <a:moveTo>
                  <a:pt x="57435" y="58577"/>
                </a:moveTo>
                <a:lnTo>
                  <a:pt x="55201" y="58577"/>
                </a:lnTo>
                <a:lnTo>
                  <a:pt x="56120" y="58347"/>
                </a:lnTo>
                <a:lnTo>
                  <a:pt x="57173" y="57975"/>
                </a:lnTo>
                <a:lnTo>
                  <a:pt x="57317" y="58160"/>
                </a:lnTo>
                <a:lnTo>
                  <a:pt x="57435" y="58577"/>
                </a:lnTo>
                <a:close/>
              </a:path>
              <a:path w="60960" h="176529">
                <a:moveTo>
                  <a:pt x="57173" y="57975"/>
                </a:moveTo>
                <a:close/>
              </a:path>
              <a:path w="60960" h="176529">
                <a:moveTo>
                  <a:pt x="48140" y="146372"/>
                </a:moveTo>
                <a:lnTo>
                  <a:pt x="40124" y="146372"/>
                </a:lnTo>
                <a:lnTo>
                  <a:pt x="40898" y="145969"/>
                </a:lnTo>
                <a:lnTo>
                  <a:pt x="41462" y="145461"/>
                </a:lnTo>
                <a:lnTo>
                  <a:pt x="42037" y="145008"/>
                </a:lnTo>
                <a:lnTo>
                  <a:pt x="40047" y="143774"/>
                </a:lnTo>
                <a:lnTo>
                  <a:pt x="51285" y="143774"/>
                </a:lnTo>
                <a:lnTo>
                  <a:pt x="51184" y="144227"/>
                </a:lnTo>
                <a:lnTo>
                  <a:pt x="48140" y="146372"/>
                </a:lnTo>
                <a:close/>
              </a:path>
              <a:path w="60960" h="176529">
                <a:moveTo>
                  <a:pt x="19332" y="176268"/>
                </a:moveTo>
                <a:lnTo>
                  <a:pt x="11610" y="173481"/>
                </a:lnTo>
                <a:lnTo>
                  <a:pt x="8164" y="169898"/>
                </a:lnTo>
                <a:lnTo>
                  <a:pt x="8547" y="164199"/>
                </a:lnTo>
                <a:lnTo>
                  <a:pt x="12309" y="155067"/>
                </a:lnTo>
                <a:lnTo>
                  <a:pt x="7621" y="153504"/>
                </a:lnTo>
                <a:lnTo>
                  <a:pt x="47853" y="153504"/>
                </a:lnTo>
                <a:lnTo>
                  <a:pt x="48187" y="154576"/>
                </a:lnTo>
                <a:lnTo>
                  <a:pt x="47336" y="156921"/>
                </a:lnTo>
                <a:lnTo>
                  <a:pt x="39530" y="159227"/>
                </a:lnTo>
                <a:lnTo>
                  <a:pt x="42543" y="162980"/>
                </a:lnTo>
                <a:lnTo>
                  <a:pt x="42181" y="165906"/>
                </a:lnTo>
                <a:lnTo>
                  <a:pt x="22976" y="165906"/>
                </a:lnTo>
                <a:lnTo>
                  <a:pt x="19332" y="176268"/>
                </a:lnTo>
                <a:close/>
              </a:path>
              <a:path w="60960" h="176529">
                <a:moveTo>
                  <a:pt x="23772" y="175127"/>
                </a:moveTo>
                <a:lnTo>
                  <a:pt x="24011" y="166347"/>
                </a:lnTo>
                <a:lnTo>
                  <a:pt x="22976" y="165906"/>
                </a:lnTo>
                <a:lnTo>
                  <a:pt x="42181" y="165906"/>
                </a:lnTo>
                <a:lnTo>
                  <a:pt x="42102" y="166545"/>
                </a:lnTo>
                <a:lnTo>
                  <a:pt x="40430" y="167351"/>
                </a:lnTo>
                <a:lnTo>
                  <a:pt x="38267" y="168132"/>
                </a:lnTo>
                <a:lnTo>
                  <a:pt x="34459" y="170651"/>
                </a:lnTo>
                <a:lnTo>
                  <a:pt x="32967" y="172765"/>
                </a:lnTo>
                <a:lnTo>
                  <a:pt x="29133" y="174637"/>
                </a:lnTo>
                <a:lnTo>
                  <a:pt x="26604" y="174637"/>
                </a:lnTo>
                <a:lnTo>
                  <a:pt x="23772" y="175127"/>
                </a:lnTo>
                <a:close/>
              </a:path>
              <a:path w="60960" h="176529">
                <a:moveTo>
                  <a:pt x="29006" y="174699"/>
                </a:moveTo>
                <a:lnTo>
                  <a:pt x="26604" y="174637"/>
                </a:lnTo>
                <a:lnTo>
                  <a:pt x="29133" y="174637"/>
                </a:lnTo>
                <a:lnTo>
                  <a:pt x="29006" y="174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181534" y="678725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70" y="80"/>
                </a:moveTo>
                <a:lnTo>
                  <a:pt x="419" y="0"/>
                </a:lnTo>
                <a:lnTo>
                  <a:pt x="270" y="80"/>
                </a:lnTo>
                <a:close/>
              </a:path>
              <a:path w="635" h="634">
                <a:moveTo>
                  <a:pt x="0" y="228"/>
                </a:moveTo>
                <a:lnTo>
                  <a:pt x="151" y="129"/>
                </a:lnTo>
                <a:lnTo>
                  <a:pt x="0" y="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080699" y="6726689"/>
            <a:ext cx="126364" cy="139700"/>
          </a:xfrm>
          <a:custGeom>
            <a:avLst/>
            <a:gdLst/>
            <a:ahLst/>
            <a:cxnLst/>
            <a:rect l="l" t="t" r="r" b="b"/>
            <a:pathLst>
              <a:path w="126364" h="139700">
                <a:moveTo>
                  <a:pt x="114230" y="46360"/>
                </a:moveTo>
                <a:lnTo>
                  <a:pt x="59614" y="46360"/>
                </a:lnTo>
                <a:lnTo>
                  <a:pt x="60272" y="40698"/>
                </a:lnTo>
                <a:lnTo>
                  <a:pt x="60600" y="37095"/>
                </a:lnTo>
                <a:lnTo>
                  <a:pt x="68112" y="27086"/>
                </a:lnTo>
                <a:lnTo>
                  <a:pt x="73986" y="21865"/>
                </a:lnTo>
                <a:lnTo>
                  <a:pt x="83210" y="9959"/>
                </a:lnTo>
                <a:lnTo>
                  <a:pt x="90490" y="6752"/>
                </a:lnTo>
                <a:lnTo>
                  <a:pt x="100708" y="3751"/>
                </a:lnTo>
                <a:lnTo>
                  <a:pt x="103284" y="1755"/>
                </a:lnTo>
                <a:lnTo>
                  <a:pt x="106478" y="0"/>
                </a:lnTo>
                <a:lnTo>
                  <a:pt x="109587" y="1271"/>
                </a:lnTo>
                <a:lnTo>
                  <a:pt x="107377" y="5723"/>
                </a:lnTo>
                <a:lnTo>
                  <a:pt x="109809" y="8333"/>
                </a:lnTo>
                <a:lnTo>
                  <a:pt x="123687" y="8333"/>
                </a:lnTo>
                <a:lnTo>
                  <a:pt x="125832" y="10628"/>
                </a:lnTo>
                <a:lnTo>
                  <a:pt x="125938" y="15720"/>
                </a:lnTo>
                <a:lnTo>
                  <a:pt x="121414" y="16073"/>
                </a:lnTo>
                <a:lnTo>
                  <a:pt x="116658" y="19080"/>
                </a:lnTo>
                <a:lnTo>
                  <a:pt x="115356" y="20506"/>
                </a:lnTo>
                <a:lnTo>
                  <a:pt x="117213" y="23098"/>
                </a:lnTo>
                <a:lnTo>
                  <a:pt x="124907" y="23098"/>
                </a:lnTo>
                <a:lnTo>
                  <a:pt x="123605" y="28215"/>
                </a:lnTo>
                <a:lnTo>
                  <a:pt x="125270" y="35408"/>
                </a:lnTo>
                <a:lnTo>
                  <a:pt x="115987" y="40698"/>
                </a:lnTo>
                <a:lnTo>
                  <a:pt x="115788" y="44617"/>
                </a:lnTo>
                <a:lnTo>
                  <a:pt x="114230" y="46360"/>
                </a:lnTo>
                <a:close/>
              </a:path>
              <a:path w="126364" h="139700">
                <a:moveTo>
                  <a:pt x="123687" y="8333"/>
                </a:moveTo>
                <a:lnTo>
                  <a:pt x="109809" y="8333"/>
                </a:lnTo>
                <a:lnTo>
                  <a:pt x="115711" y="4291"/>
                </a:lnTo>
                <a:lnTo>
                  <a:pt x="121067" y="5530"/>
                </a:lnTo>
                <a:lnTo>
                  <a:pt x="123687" y="8333"/>
                </a:lnTo>
                <a:close/>
              </a:path>
              <a:path w="126364" h="139700">
                <a:moveTo>
                  <a:pt x="124907" y="23098"/>
                </a:moveTo>
                <a:lnTo>
                  <a:pt x="117213" y="23098"/>
                </a:lnTo>
                <a:lnTo>
                  <a:pt x="119098" y="22894"/>
                </a:lnTo>
                <a:lnTo>
                  <a:pt x="121633" y="22870"/>
                </a:lnTo>
                <a:lnTo>
                  <a:pt x="122905" y="22578"/>
                </a:lnTo>
                <a:lnTo>
                  <a:pt x="125116" y="22274"/>
                </a:lnTo>
                <a:lnTo>
                  <a:pt x="124907" y="23098"/>
                </a:lnTo>
                <a:close/>
              </a:path>
              <a:path w="126364" h="139700">
                <a:moveTo>
                  <a:pt x="56451" y="57856"/>
                </a:moveTo>
                <a:lnTo>
                  <a:pt x="45963" y="57856"/>
                </a:lnTo>
                <a:lnTo>
                  <a:pt x="49876" y="53106"/>
                </a:lnTo>
                <a:lnTo>
                  <a:pt x="51942" y="45925"/>
                </a:lnTo>
                <a:lnTo>
                  <a:pt x="59614" y="46360"/>
                </a:lnTo>
                <a:lnTo>
                  <a:pt x="114230" y="46360"/>
                </a:lnTo>
                <a:lnTo>
                  <a:pt x="111758" y="49124"/>
                </a:lnTo>
                <a:lnTo>
                  <a:pt x="109559" y="51090"/>
                </a:lnTo>
                <a:lnTo>
                  <a:pt x="109410" y="56610"/>
                </a:lnTo>
                <a:lnTo>
                  <a:pt x="56132" y="56610"/>
                </a:lnTo>
                <a:lnTo>
                  <a:pt x="55529" y="57434"/>
                </a:lnTo>
                <a:lnTo>
                  <a:pt x="56451" y="57856"/>
                </a:lnTo>
                <a:close/>
              </a:path>
              <a:path w="126364" h="139700">
                <a:moveTo>
                  <a:pt x="109371" y="58042"/>
                </a:moveTo>
                <a:lnTo>
                  <a:pt x="56860" y="58042"/>
                </a:lnTo>
                <a:lnTo>
                  <a:pt x="56955" y="57001"/>
                </a:lnTo>
                <a:lnTo>
                  <a:pt x="56880" y="56814"/>
                </a:lnTo>
                <a:lnTo>
                  <a:pt x="56430" y="56746"/>
                </a:lnTo>
                <a:lnTo>
                  <a:pt x="56132" y="56610"/>
                </a:lnTo>
                <a:lnTo>
                  <a:pt x="109410" y="56610"/>
                </a:lnTo>
                <a:lnTo>
                  <a:pt x="109371" y="58042"/>
                </a:lnTo>
                <a:close/>
              </a:path>
              <a:path w="126364" h="139700">
                <a:moveTo>
                  <a:pt x="14591" y="139334"/>
                </a:moveTo>
                <a:lnTo>
                  <a:pt x="13538" y="136320"/>
                </a:lnTo>
                <a:lnTo>
                  <a:pt x="12944" y="132580"/>
                </a:lnTo>
                <a:lnTo>
                  <a:pt x="9022" y="126862"/>
                </a:lnTo>
                <a:lnTo>
                  <a:pt x="5712" y="124866"/>
                </a:lnTo>
                <a:lnTo>
                  <a:pt x="3032" y="122521"/>
                </a:lnTo>
                <a:lnTo>
                  <a:pt x="4869" y="118144"/>
                </a:lnTo>
                <a:lnTo>
                  <a:pt x="6734" y="114138"/>
                </a:lnTo>
                <a:lnTo>
                  <a:pt x="1550" y="111471"/>
                </a:lnTo>
                <a:lnTo>
                  <a:pt x="0" y="102467"/>
                </a:lnTo>
                <a:lnTo>
                  <a:pt x="9087" y="97593"/>
                </a:lnTo>
                <a:lnTo>
                  <a:pt x="8715" y="89848"/>
                </a:lnTo>
                <a:lnTo>
                  <a:pt x="16513" y="87342"/>
                </a:lnTo>
                <a:lnTo>
                  <a:pt x="20914" y="78605"/>
                </a:lnTo>
                <a:lnTo>
                  <a:pt x="23373" y="78357"/>
                </a:lnTo>
                <a:lnTo>
                  <a:pt x="26071" y="78215"/>
                </a:lnTo>
                <a:lnTo>
                  <a:pt x="27430" y="78215"/>
                </a:lnTo>
                <a:lnTo>
                  <a:pt x="28415" y="78183"/>
                </a:lnTo>
                <a:lnTo>
                  <a:pt x="29209" y="77656"/>
                </a:lnTo>
                <a:lnTo>
                  <a:pt x="29793" y="77508"/>
                </a:lnTo>
                <a:lnTo>
                  <a:pt x="32385" y="72026"/>
                </a:lnTo>
                <a:lnTo>
                  <a:pt x="34777" y="67419"/>
                </a:lnTo>
                <a:lnTo>
                  <a:pt x="38882" y="57001"/>
                </a:lnTo>
                <a:lnTo>
                  <a:pt x="38672" y="56913"/>
                </a:lnTo>
                <a:lnTo>
                  <a:pt x="45963" y="57856"/>
                </a:lnTo>
                <a:lnTo>
                  <a:pt x="56451" y="57856"/>
                </a:lnTo>
                <a:lnTo>
                  <a:pt x="56860" y="58042"/>
                </a:lnTo>
                <a:lnTo>
                  <a:pt x="109371" y="58042"/>
                </a:lnTo>
                <a:lnTo>
                  <a:pt x="109356" y="58613"/>
                </a:lnTo>
                <a:lnTo>
                  <a:pt x="104220" y="58613"/>
                </a:lnTo>
                <a:lnTo>
                  <a:pt x="100986" y="60697"/>
                </a:lnTo>
                <a:lnTo>
                  <a:pt x="97456" y="62073"/>
                </a:lnTo>
                <a:lnTo>
                  <a:pt x="97637" y="65756"/>
                </a:lnTo>
                <a:lnTo>
                  <a:pt x="94384" y="72026"/>
                </a:lnTo>
                <a:lnTo>
                  <a:pt x="93887" y="75716"/>
                </a:lnTo>
                <a:lnTo>
                  <a:pt x="87084" y="75716"/>
                </a:lnTo>
                <a:lnTo>
                  <a:pt x="86156" y="76652"/>
                </a:lnTo>
                <a:lnTo>
                  <a:pt x="78128" y="88595"/>
                </a:lnTo>
                <a:lnTo>
                  <a:pt x="77745" y="88930"/>
                </a:lnTo>
                <a:lnTo>
                  <a:pt x="73873" y="90965"/>
                </a:lnTo>
                <a:lnTo>
                  <a:pt x="21249" y="90965"/>
                </a:lnTo>
                <a:lnTo>
                  <a:pt x="20770" y="91516"/>
                </a:lnTo>
                <a:lnTo>
                  <a:pt x="20206" y="91987"/>
                </a:lnTo>
                <a:lnTo>
                  <a:pt x="19766" y="92744"/>
                </a:lnTo>
                <a:lnTo>
                  <a:pt x="20254" y="93264"/>
                </a:lnTo>
                <a:lnTo>
                  <a:pt x="20504" y="93619"/>
                </a:lnTo>
                <a:lnTo>
                  <a:pt x="68796" y="93619"/>
                </a:lnTo>
                <a:lnTo>
                  <a:pt x="68169" y="93940"/>
                </a:lnTo>
                <a:lnTo>
                  <a:pt x="66102" y="94908"/>
                </a:lnTo>
                <a:lnTo>
                  <a:pt x="63394" y="100985"/>
                </a:lnTo>
                <a:lnTo>
                  <a:pt x="59377" y="103137"/>
                </a:lnTo>
                <a:lnTo>
                  <a:pt x="57377" y="104669"/>
                </a:lnTo>
                <a:lnTo>
                  <a:pt x="48277" y="104669"/>
                </a:lnTo>
                <a:lnTo>
                  <a:pt x="48469" y="104960"/>
                </a:lnTo>
                <a:lnTo>
                  <a:pt x="48607" y="105425"/>
                </a:lnTo>
                <a:lnTo>
                  <a:pt x="49158" y="105636"/>
                </a:lnTo>
                <a:lnTo>
                  <a:pt x="56114" y="105636"/>
                </a:lnTo>
                <a:lnTo>
                  <a:pt x="51626" y="109072"/>
                </a:lnTo>
                <a:lnTo>
                  <a:pt x="46403" y="111366"/>
                </a:lnTo>
                <a:lnTo>
                  <a:pt x="44838" y="122770"/>
                </a:lnTo>
                <a:lnTo>
                  <a:pt x="27401" y="122770"/>
                </a:lnTo>
                <a:lnTo>
                  <a:pt x="25383" y="128293"/>
                </a:lnTo>
                <a:lnTo>
                  <a:pt x="23945" y="133898"/>
                </a:lnTo>
                <a:lnTo>
                  <a:pt x="21032" y="138080"/>
                </a:lnTo>
                <a:lnTo>
                  <a:pt x="14591" y="139334"/>
                </a:lnTo>
                <a:close/>
              </a:path>
              <a:path w="126364" h="139700">
                <a:moveTo>
                  <a:pt x="109348" y="58916"/>
                </a:moveTo>
                <a:lnTo>
                  <a:pt x="104220" y="58613"/>
                </a:lnTo>
                <a:lnTo>
                  <a:pt x="109356" y="58613"/>
                </a:lnTo>
                <a:lnTo>
                  <a:pt x="109348" y="58916"/>
                </a:lnTo>
                <a:close/>
              </a:path>
              <a:path w="126364" h="139700">
                <a:moveTo>
                  <a:pt x="93695" y="77142"/>
                </a:moveTo>
                <a:lnTo>
                  <a:pt x="87084" y="75716"/>
                </a:lnTo>
                <a:lnTo>
                  <a:pt x="93887" y="75716"/>
                </a:lnTo>
                <a:lnTo>
                  <a:pt x="93695" y="77142"/>
                </a:lnTo>
                <a:close/>
              </a:path>
              <a:path w="126364" h="139700">
                <a:moveTo>
                  <a:pt x="68796" y="93619"/>
                </a:moveTo>
                <a:lnTo>
                  <a:pt x="20504" y="93619"/>
                </a:lnTo>
                <a:lnTo>
                  <a:pt x="22091" y="91926"/>
                </a:lnTo>
                <a:lnTo>
                  <a:pt x="21249" y="90965"/>
                </a:lnTo>
                <a:lnTo>
                  <a:pt x="73873" y="90965"/>
                </a:lnTo>
                <a:lnTo>
                  <a:pt x="68796" y="93619"/>
                </a:lnTo>
                <a:close/>
              </a:path>
              <a:path w="126364" h="139700">
                <a:moveTo>
                  <a:pt x="56114" y="105636"/>
                </a:moveTo>
                <a:lnTo>
                  <a:pt x="49158" y="105636"/>
                </a:lnTo>
                <a:lnTo>
                  <a:pt x="49583" y="105420"/>
                </a:lnTo>
                <a:lnTo>
                  <a:pt x="50105" y="105302"/>
                </a:lnTo>
                <a:lnTo>
                  <a:pt x="48277" y="104669"/>
                </a:lnTo>
                <a:lnTo>
                  <a:pt x="57377" y="104669"/>
                </a:lnTo>
                <a:lnTo>
                  <a:pt x="56114" y="105636"/>
                </a:lnTo>
                <a:close/>
              </a:path>
              <a:path w="126364" h="139700">
                <a:moveTo>
                  <a:pt x="35036" y="130441"/>
                </a:moveTo>
                <a:lnTo>
                  <a:pt x="27401" y="122770"/>
                </a:lnTo>
                <a:lnTo>
                  <a:pt x="44838" y="122770"/>
                </a:lnTo>
                <a:lnTo>
                  <a:pt x="44673" y="123967"/>
                </a:lnTo>
                <a:lnTo>
                  <a:pt x="35610" y="123967"/>
                </a:lnTo>
                <a:lnTo>
                  <a:pt x="35036" y="130441"/>
                </a:lnTo>
                <a:close/>
              </a:path>
              <a:path w="126364" h="139700">
                <a:moveTo>
                  <a:pt x="44623" y="124332"/>
                </a:moveTo>
                <a:lnTo>
                  <a:pt x="35610" y="123967"/>
                </a:lnTo>
                <a:lnTo>
                  <a:pt x="44673" y="123967"/>
                </a:lnTo>
                <a:lnTo>
                  <a:pt x="44623" y="124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361491" y="7123861"/>
            <a:ext cx="118745" cy="67945"/>
          </a:xfrm>
          <a:custGeom>
            <a:avLst/>
            <a:gdLst/>
            <a:ahLst/>
            <a:cxnLst/>
            <a:rect l="l" t="t" r="r" b="b"/>
            <a:pathLst>
              <a:path w="118744" h="67945">
                <a:moveTo>
                  <a:pt x="116011" y="11695"/>
                </a:moveTo>
                <a:lnTo>
                  <a:pt x="39573" y="11695"/>
                </a:lnTo>
                <a:lnTo>
                  <a:pt x="44058" y="6573"/>
                </a:lnTo>
                <a:lnTo>
                  <a:pt x="43924" y="6127"/>
                </a:lnTo>
                <a:lnTo>
                  <a:pt x="51474" y="4185"/>
                </a:lnTo>
                <a:lnTo>
                  <a:pt x="58708" y="0"/>
                </a:lnTo>
                <a:lnTo>
                  <a:pt x="68552" y="3783"/>
                </a:lnTo>
                <a:lnTo>
                  <a:pt x="102455" y="3783"/>
                </a:lnTo>
                <a:lnTo>
                  <a:pt x="104852" y="8644"/>
                </a:lnTo>
                <a:lnTo>
                  <a:pt x="116056" y="10759"/>
                </a:lnTo>
                <a:lnTo>
                  <a:pt x="116011" y="11695"/>
                </a:lnTo>
                <a:close/>
              </a:path>
              <a:path w="118744" h="67945">
                <a:moveTo>
                  <a:pt x="102455" y="3783"/>
                </a:moveTo>
                <a:lnTo>
                  <a:pt x="68552" y="3783"/>
                </a:lnTo>
                <a:lnTo>
                  <a:pt x="70792" y="3150"/>
                </a:lnTo>
                <a:lnTo>
                  <a:pt x="72504" y="2531"/>
                </a:lnTo>
                <a:lnTo>
                  <a:pt x="79766" y="604"/>
                </a:lnTo>
                <a:lnTo>
                  <a:pt x="87057" y="93"/>
                </a:lnTo>
                <a:lnTo>
                  <a:pt x="94436" y="864"/>
                </a:lnTo>
                <a:lnTo>
                  <a:pt x="101963" y="2785"/>
                </a:lnTo>
                <a:lnTo>
                  <a:pt x="102455" y="3783"/>
                </a:lnTo>
                <a:close/>
              </a:path>
              <a:path w="118744" h="67945">
                <a:moveTo>
                  <a:pt x="0" y="58756"/>
                </a:moveTo>
                <a:lnTo>
                  <a:pt x="177" y="51217"/>
                </a:lnTo>
                <a:lnTo>
                  <a:pt x="1041" y="44548"/>
                </a:lnTo>
                <a:lnTo>
                  <a:pt x="2162" y="38434"/>
                </a:lnTo>
                <a:lnTo>
                  <a:pt x="3137" y="32332"/>
                </a:lnTo>
                <a:lnTo>
                  <a:pt x="3540" y="28929"/>
                </a:lnTo>
                <a:lnTo>
                  <a:pt x="6611" y="25810"/>
                </a:lnTo>
                <a:lnTo>
                  <a:pt x="4937" y="21692"/>
                </a:lnTo>
                <a:lnTo>
                  <a:pt x="4621" y="20873"/>
                </a:lnTo>
                <a:lnTo>
                  <a:pt x="5605" y="18834"/>
                </a:lnTo>
                <a:lnTo>
                  <a:pt x="10734" y="16085"/>
                </a:lnTo>
                <a:lnTo>
                  <a:pt x="10361" y="11503"/>
                </a:lnTo>
                <a:lnTo>
                  <a:pt x="12227" y="7255"/>
                </a:lnTo>
                <a:lnTo>
                  <a:pt x="24425" y="15534"/>
                </a:lnTo>
                <a:lnTo>
                  <a:pt x="115826" y="15534"/>
                </a:lnTo>
                <a:lnTo>
                  <a:pt x="115837" y="16085"/>
                </a:lnTo>
                <a:lnTo>
                  <a:pt x="117021" y="21258"/>
                </a:lnTo>
                <a:lnTo>
                  <a:pt x="112276" y="30200"/>
                </a:lnTo>
                <a:lnTo>
                  <a:pt x="118295" y="32332"/>
                </a:lnTo>
                <a:lnTo>
                  <a:pt x="116611" y="40953"/>
                </a:lnTo>
                <a:lnTo>
                  <a:pt x="116295" y="45499"/>
                </a:lnTo>
                <a:lnTo>
                  <a:pt x="115575" y="51421"/>
                </a:lnTo>
                <a:lnTo>
                  <a:pt x="16389" y="51421"/>
                </a:lnTo>
                <a:lnTo>
                  <a:pt x="15873" y="52623"/>
                </a:lnTo>
                <a:lnTo>
                  <a:pt x="16217" y="52679"/>
                </a:lnTo>
                <a:lnTo>
                  <a:pt x="16600" y="52797"/>
                </a:lnTo>
                <a:lnTo>
                  <a:pt x="113775" y="52797"/>
                </a:lnTo>
                <a:lnTo>
                  <a:pt x="112265" y="53901"/>
                </a:lnTo>
                <a:lnTo>
                  <a:pt x="6247" y="53901"/>
                </a:lnTo>
                <a:lnTo>
                  <a:pt x="4718" y="53920"/>
                </a:lnTo>
                <a:lnTo>
                  <a:pt x="3061" y="55084"/>
                </a:lnTo>
                <a:lnTo>
                  <a:pt x="2268" y="56257"/>
                </a:lnTo>
                <a:lnTo>
                  <a:pt x="0" y="58756"/>
                </a:lnTo>
                <a:close/>
              </a:path>
              <a:path w="118744" h="67945">
                <a:moveTo>
                  <a:pt x="115826" y="15534"/>
                </a:moveTo>
                <a:lnTo>
                  <a:pt x="24425" y="15534"/>
                </a:lnTo>
                <a:lnTo>
                  <a:pt x="27994" y="7887"/>
                </a:lnTo>
                <a:lnTo>
                  <a:pt x="29917" y="8081"/>
                </a:lnTo>
                <a:lnTo>
                  <a:pt x="32505" y="8081"/>
                </a:lnTo>
                <a:lnTo>
                  <a:pt x="36001" y="9098"/>
                </a:lnTo>
                <a:lnTo>
                  <a:pt x="37476" y="10424"/>
                </a:lnTo>
                <a:lnTo>
                  <a:pt x="39573" y="11695"/>
                </a:lnTo>
                <a:lnTo>
                  <a:pt x="116011" y="11695"/>
                </a:lnTo>
                <a:lnTo>
                  <a:pt x="115826" y="15534"/>
                </a:lnTo>
                <a:close/>
              </a:path>
              <a:path w="118744" h="67945">
                <a:moveTo>
                  <a:pt x="32505" y="8081"/>
                </a:moveTo>
                <a:lnTo>
                  <a:pt x="29917" y="8081"/>
                </a:lnTo>
                <a:lnTo>
                  <a:pt x="32204" y="7993"/>
                </a:lnTo>
                <a:lnTo>
                  <a:pt x="32505" y="8081"/>
                </a:lnTo>
                <a:close/>
              </a:path>
              <a:path w="118744" h="67945">
                <a:moveTo>
                  <a:pt x="113775" y="52797"/>
                </a:moveTo>
                <a:lnTo>
                  <a:pt x="16600" y="52797"/>
                </a:lnTo>
                <a:lnTo>
                  <a:pt x="17068" y="52679"/>
                </a:lnTo>
                <a:lnTo>
                  <a:pt x="17137" y="52257"/>
                </a:lnTo>
                <a:lnTo>
                  <a:pt x="17260" y="51997"/>
                </a:lnTo>
                <a:lnTo>
                  <a:pt x="16389" y="51421"/>
                </a:lnTo>
                <a:lnTo>
                  <a:pt x="115575" y="51421"/>
                </a:lnTo>
                <a:lnTo>
                  <a:pt x="113775" y="52797"/>
                </a:lnTo>
                <a:close/>
              </a:path>
              <a:path w="118744" h="67945">
                <a:moveTo>
                  <a:pt x="4697" y="66136"/>
                </a:moveTo>
                <a:lnTo>
                  <a:pt x="4189" y="64710"/>
                </a:lnTo>
                <a:lnTo>
                  <a:pt x="3454" y="63600"/>
                </a:lnTo>
                <a:lnTo>
                  <a:pt x="5015" y="61299"/>
                </a:lnTo>
                <a:lnTo>
                  <a:pt x="6861" y="59754"/>
                </a:lnTo>
                <a:lnTo>
                  <a:pt x="8295" y="57014"/>
                </a:lnTo>
                <a:lnTo>
                  <a:pt x="7291" y="55297"/>
                </a:lnTo>
                <a:lnTo>
                  <a:pt x="6247" y="53901"/>
                </a:lnTo>
                <a:lnTo>
                  <a:pt x="112265" y="53901"/>
                </a:lnTo>
                <a:lnTo>
                  <a:pt x="110831" y="54949"/>
                </a:lnTo>
                <a:lnTo>
                  <a:pt x="104957" y="59135"/>
                </a:lnTo>
                <a:lnTo>
                  <a:pt x="104102" y="59209"/>
                </a:lnTo>
                <a:lnTo>
                  <a:pt x="52459" y="59209"/>
                </a:lnTo>
                <a:lnTo>
                  <a:pt x="51206" y="59853"/>
                </a:lnTo>
                <a:lnTo>
                  <a:pt x="49474" y="60139"/>
                </a:lnTo>
                <a:lnTo>
                  <a:pt x="49245" y="60548"/>
                </a:lnTo>
                <a:lnTo>
                  <a:pt x="28070" y="60548"/>
                </a:lnTo>
                <a:lnTo>
                  <a:pt x="26826" y="61602"/>
                </a:lnTo>
                <a:lnTo>
                  <a:pt x="15662" y="61602"/>
                </a:lnTo>
                <a:lnTo>
                  <a:pt x="13691" y="62118"/>
                </a:lnTo>
                <a:lnTo>
                  <a:pt x="11443" y="62508"/>
                </a:lnTo>
                <a:lnTo>
                  <a:pt x="7740" y="63953"/>
                </a:lnTo>
                <a:lnTo>
                  <a:pt x="6324" y="65125"/>
                </a:lnTo>
                <a:lnTo>
                  <a:pt x="4697" y="66136"/>
                </a:lnTo>
                <a:close/>
              </a:path>
              <a:path w="118744" h="67945">
                <a:moveTo>
                  <a:pt x="60976" y="66390"/>
                </a:moveTo>
                <a:lnTo>
                  <a:pt x="53924" y="65448"/>
                </a:lnTo>
                <a:lnTo>
                  <a:pt x="52459" y="59209"/>
                </a:lnTo>
                <a:lnTo>
                  <a:pt x="104102" y="59209"/>
                </a:lnTo>
                <a:lnTo>
                  <a:pt x="92635" y="60214"/>
                </a:lnTo>
                <a:lnTo>
                  <a:pt x="92658" y="60443"/>
                </a:lnTo>
                <a:lnTo>
                  <a:pt x="65538" y="60443"/>
                </a:lnTo>
                <a:lnTo>
                  <a:pt x="60976" y="66390"/>
                </a:lnTo>
                <a:close/>
              </a:path>
              <a:path w="118744" h="67945">
                <a:moveTo>
                  <a:pt x="69134" y="67698"/>
                </a:moveTo>
                <a:lnTo>
                  <a:pt x="65538" y="60443"/>
                </a:lnTo>
                <a:lnTo>
                  <a:pt x="92658" y="60443"/>
                </a:lnTo>
                <a:lnTo>
                  <a:pt x="92692" y="60778"/>
                </a:lnTo>
                <a:lnTo>
                  <a:pt x="92368" y="61125"/>
                </a:lnTo>
                <a:lnTo>
                  <a:pt x="79670" y="61125"/>
                </a:lnTo>
                <a:lnTo>
                  <a:pt x="78253" y="62682"/>
                </a:lnTo>
                <a:lnTo>
                  <a:pt x="77162" y="64566"/>
                </a:lnTo>
                <a:lnTo>
                  <a:pt x="73700" y="66681"/>
                </a:lnTo>
                <a:lnTo>
                  <a:pt x="71366" y="66986"/>
                </a:lnTo>
                <a:lnTo>
                  <a:pt x="69134" y="67698"/>
                </a:lnTo>
                <a:close/>
              </a:path>
              <a:path w="118744" h="67945">
                <a:moveTo>
                  <a:pt x="42692" y="66259"/>
                </a:moveTo>
                <a:lnTo>
                  <a:pt x="37811" y="64089"/>
                </a:lnTo>
                <a:lnTo>
                  <a:pt x="37495" y="63667"/>
                </a:lnTo>
                <a:lnTo>
                  <a:pt x="28070" y="60548"/>
                </a:lnTo>
                <a:lnTo>
                  <a:pt x="49245" y="60548"/>
                </a:lnTo>
                <a:lnTo>
                  <a:pt x="46327" y="65770"/>
                </a:lnTo>
                <a:lnTo>
                  <a:pt x="42692" y="66259"/>
                </a:lnTo>
                <a:close/>
              </a:path>
              <a:path w="118744" h="67945">
                <a:moveTo>
                  <a:pt x="86061" y="67872"/>
                </a:moveTo>
                <a:lnTo>
                  <a:pt x="79670" y="61125"/>
                </a:lnTo>
                <a:lnTo>
                  <a:pt x="92368" y="61125"/>
                </a:lnTo>
                <a:lnTo>
                  <a:pt x="86061" y="67872"/>
                </a:lnTo>
                <a:close/>
              </a:path>
              <a:path w="118744" h="67945">
                <a:moveTo>
                  <a:pt x="19852" y="67513"/>
                </a:moveTo>
                <a:lnTo>
                  <a:pt x="15662" y="61602"/>
                </a:lnTo>
                <a:lnTo>
                  <a:pt x="26826" y="61602"/>
                </a:lnTo>
                <a:lnTo>
                  <a:pt x="19852" y="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305194" y="7546282"/>
            <a:ext cx="94452" cy="11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058789" y="7765857"/>
            <a:ext cx="73025" cy="118110"/>
          </a:xfrm>
          <a:custGeom>
            <a:avLst/>
            <a:gdLst/>
            <a:ahLst/>
            <a:cxnLst/>
            <a:rect l="l" t="t" r="r" b="b"/>
            <a:pathLst>
              <a:path w="73025" h="118109">
                <a:moveTo>
                  <a:pt x="24083" y="12687"/>
                </a:moveTo>
                <a:lnTo>
                  <a:pt x="10208" y="12687"/>
                </a:lnTo>
                <a:lnTo>
                  <a:pt x="12265" y="9933"/>
                </a:lnTo>
                <a:lnTo>
                  <a:pt x="13577" y="6412"/>
                </a:lnTo>
                <a:lnTo>
                  <a:pt x="15834" y="5655"/>
                </a:lnTo>
                <a:lnTo>
                  <a:pt x="19125" y="4514"/>
                </a:lnTo>
                <a:lnTo>
                  <a:pt x="21229" y="2176"/>
                </a:lnTo>
                <a:lnTo>
                  <a:pt x="25086" y="0"/>
                </a:lnTo>
                <a:lnTo>
                  <a:pt x="27029" y="899"/>
                </a:lnTo>
                <a:lnTo>
                  <a:pt x="28971" y="1165"/>
                </a:lnTo>
                <a:lnTo>
                  <a:pt x="26973" y="5655"/>
                </a:lnTo>
                <a:lnTo>
                  <a:pt x="25430" y="8707"/>
                </a:lnTo>
                <a:lnTo>
                  <a:pt x="24083" y="12687"/>
                </a:lnTo>
                <a:close/>
              </a:path>
              <a:path w="73025" h="118109">
                <a:moveTo>
                  <a:pt x="37458" y="112873"/>
                </a:moveTo>
                <a:lnTo>
                  <a:pt x="37114" y="112005"/>
                </a:lnTo>
                <a:lnTo>
                  <a:pt x="36893" y="111211"/>
                </a:lnTo>
                <a:lnTo>
                  <a:pt x="36300" y="110808"/>
                </a:lnTo>
                <a:lnTo>
                  <a:pt x="29592" y="106027"/>
                </a:lnTo>
                <a:lnTo>
                  <a:pt x="26522" y="98833"/>
                </a:lnTo>
                <a:lnTo>
                  <a:pt x="20437" y="85217"/>
                </a:lnTo>
                <a:lnTo>
                  <a:pt x="16878" y="78903"/>
                </a:lnTo>
                <a:lnTo>
                  <a:pt x="20742" y="71964"/>
                </a:lnTo>
                <a:lnTo>
                  <a:pt x="18341" y="70581"/>
                </a:lnTo>
                <a:lnTo>
                  <a:pt x="15940" y="70073"/>
                </a:lnTo>
                <a:lnTo>
                  <a:pt x="12193" y="58289"/>
                </a:lnTo>
                <a:lnTo>
                  <a:pt x="8907" y="47653"/>
                </a:lnTo>
                <a:lnTo>
                  <a:pt x="0" y="18566"/>
                </a:lnTo>
                <a:lnTo>
                  <a:pt x="1962" y="11863"/>
                </a:lnTo>
                <a:lnTo>
                  <a:pt x="7836" y="4204"/>
                </a:lnTo>
                <a:lnTo>
                  <a:pt x="10208" y="12687"/>
                </a:lnTo>
                <a:lnTo>
                  <a:pt x="24083" y="12687"/>
                </a:lnTo>
                <a:lnTo>
                  <a:pt x="23995" y="12947"/>
                </a:lnTo>
                <a:lnTo>
                  <a:pt x="25344" y="14287"/>
                </a:lnTo>
                <a:lnTo>
                  <a:pt x="25928" y="15391"/>
                </a:lnTo>
                <a:lnTo>
                  <a:pt x="33952" y="15391"/>
                </a:lnTo>
                <a:lnTo>
                  <a:pt x="33314" y="19843"/>
                </a:lnTo>
                <a:lnTo>
                  <a:pt x="35036" y="21779"/>
                </a:lnTo>
                <a:lnTo>
                  <a:pt x="20398" y="21779"/>
                </a:lnTo>
                <a:lnTo>
                  <a:pt x="20146" y="21828"/>
                </a:lnTo>
                <a:lnTo>
                  <a:pt x="18495" y="21828"/>
                </a:lnTo>
                <a:lnTo>
                  <a:pt x="16523" y="23874"/>
                </a:lnTo>
                <a:lnTo>
                  <a:pt x="15261" y="25666"/>
                </a:lnTo>
                <a:lnTo>
                  <a:pt x="13901" y="27359"/>
                </a:lnTo>
                <a:lnTo>
                  <a:pt x="15930" y="29300"/>
                </a:lnTo>
                <a:lnTo>
                  <a:pt x="40417" y="29300"/>
                </a:lnTo>
                <a:lnTo>
                  <a:pt x="41236" y="30633"/>
                </a:lnTo>
                <a:lnTo>
                  <a:pt x="42423" y="31750"/>
                </a:lnTo>
                <a:lnTo>
                  <a:pt x="46977" y="32171"/>
                </a:lnTo>
                <a:lnTo>
                  <a:pt x="48469" y="34243"/>
                </a:lnTo>
                <a:lnTo>
                  <a:pt x="48421" y="42416"/>
                </a:lnTo>
                <a:lnTo>
                  <a:pt x="50976" y="45813"/>
                </a:lnTo>
                <a:lnTo>
                  <a:pt x="54277" y="49311"/>
                </a:lnTo>
                <a:lnTo>
                  <a:pt x="59254" y="55156"/>
                </a:lnTo>
                <a:lnTo>
                  <a:pt x="63267" y="61486"/>
                </a:lnTo>
                <a:lnTo>
                  <a:pt x="66041" y="68490"/>
                </a:lnTo>
                <a:lnTo>
                  <a:pt x="67299" y="76354"/>
                </a:lnTo>
                <a:lnTo>
                  <a:pt x="67595" y="82128"/>
                </a:lnTo>
                <a:lnTo>
                  <a:pt x="70676" y="87759"/>
                </a:lnTo>
                <a:lnTo>
                  <a:pt x="72522" y="93513"/>
                </a:lnTo>
                <a:lnTo>
                  <a:pt x="72566" y="95243"/>
                </a:lnTo>
                <a:lnTo>
                  <a:pt x="65623" y="95243"/>
                </a:lnTo>
                <a:lnTo>
                  <a:pt x="69346" y="103993"/>
                </a:lnTo>
                <a:lnTo>
                  <a:pt x="69216" y="104235"/>
                </a:lnTo>
                <a:lnTo>
                  <a:pt x="45953" y="104235"/>
                </a:lnTo>
                <a:lnTo>
                  <a:pt x="45417" y="104800"/>
                </a:lnTo>
                <a:lnTo>
                  <a:pt x="44825" y="105308"/>
                </a:lnTo>
                <a:lnTo>
                  <a:pt x="44308" y="106132"/>
                </a:lnTo>
                <a:lnTo>
                  <a:pt x="44767" y="106648"/>
                </a:lnTo>
                <a:lnTo>
                  <a:pt x="44958" y="107020"/>
                </a:lnTo>
                <a:lnTo>
                  <a:pt x="67724" y="107020"/>
                </a:lnTo>
                <a:lnTo>
                  <a:pt x="67166" y="108061"/>
                </a:lnTo>
                <a:lnTo>
                  <a:pt x="58745" y="108061"/>
                </a:lnTo>
                <a:lnTo>
                  <a:pt x="57037" y="112005"/>
                </a:lnTo>
                <a:lnTo>
                  <a:pt x="41467" y="112005"/>
                </a:lnTo>
                <a:lnTo>
                  <a:pt x="37458" y="112873"/>
                </a:lnTo>
                <a:close/>
              </a:path>
              <a:path w="73025" h="118109">
                <a:moveTo>
                  <a:pt x="33952" y="15391"/>
                </a:moveTo>
                <a:lnTo>
                  <a:pt x="25928" y="15391"/>
                </a:lnTo>
                <a:lnTo>
                  <a:pt x="27660" y="13741"/>
                </a:lnTo>
                <a:lnTo>
                  <a:pt x="29460" y="12142"/>
                </a:lnTo>
                <a:lnTo>
                  <a:pt x="30483" y="10610"/>
                </a:lnTo>
                <a:lnTo>
                  <a:pt x="32424" y="10877"/>
                </a:lnTo>
                <a:lnTo>
                  <a:pt x="34385" y="12364"/>
                </a:lnTo>
                <a:lnTo>
                  <a:pt x="33952" y="15391"/>
                </a:lnTo>
                <a:close/>
              </a:path>
              <a:path w="73025" h="118109">
                <a:moveTo>
                  <a:pt x="40417" y="29300"/>
                </a:moveTo>
                <a:lnTo>
                  <a:pt x="15930" y="29300"/>
                </a:lnTo>
                <a:lnTo>
                  <a:pt x="17499" y="27682"/>
                </a:lnTo>
                <a:lnTo>
                  <a:pt x="19203" y="26169"/>
                </a:lnTo>
                <a:lnTo>
                  <a:pt x="20972" y="23874"/>
                </a:lnTo>
                <a:lnTo>
                  <a:pt x="20494" y="22659"/>
                </a:lnTo>
                <a:lnTo>
                  <a:pt x="20398" y="21779"/>
                </a:lnTo>
                <a:lnTo>
                  <a:pt x="35036" y="21779"/>
                </a:lnTo>
                <a:lnTo>
                  <a:pt x="37495" y="24544"/>
                </a:lnTo>
                <a:lnTo>
                  <a:pt x="40417" y="29300"/>
                </a:lnTo>
                <a:close/>
              </a:path>
              <a:path w="73025" h="118109">
                <a:moveTo>
                  <a:pt x="19584" y="21939"/>
                </a:moveTo>
                <a:lnTo>
                  <a:pt x="18495" y="21828"/>
                </a:lnTo>
                <a:lnTo>
                  <a:pt x="20146" y="21828"/>
                </a:lnTo>
                <a:lnTo>
                  <a:pt x="19584" y="21939"/>
                </a:lnTo>
                <a:close/>
              </a:path>
              <a:path w="73025" h="118109">
                <a:moveTo>
                  <a:pt x="72608" y="96887"/>
                </a:moveTo>
                <a:lnTo>
                  <a:pt x="65623" y="95243"/>
                </a:lnTo>
                <a:lnTo>
                  <a:pt x="72566" y="95243"/>
                </a:lnTo>
                <a:lnTo>
                  <a:pt x="72608" y="96887"/>
                </a:lnTo>
                <a:close/>
              </a:path>
              <a:path w="73025" h="118109">
                <a:moveTo>
                  <a:pt x="67724" y="107020"/>
                </a:moveTo>
                <a:lnTo>
                  <a:pt x="44958" y="107020"/>
                </a:lnTo>
                <a:lnTo>
                  <a:pt x="46403" y="105376"/>
                </a:lnTo>
                <a:lnTo>
                  <a:pt x="46087" y="104613"/>
                </a:lnTo>
                <a:lnTo>
                  <a:pt x="45953" y="104235"/>
                </a:lnTo>
                <a:lnTo>
                  <a:pt x="69216" y="104235"/>
                </a:lnTo>
                <a:lnTo>
                  <a:pt x="67724" y="107020"/>
                </a:lnTo>
                <a:close/>
              </a:path>
              <a:path w="73025" h="118109">
                <a:moveTo>
                  <a:pt x="67126" y="108136"/>
                </a:moveTo>
                <a:lnTo>
                  <a:pt x="58745" y="108061"/>
                </a:lnTo>
                <a:lnTo>
                  <a:pt x="67166" y="108061"/>
                </a:lnTo>
                <a:close/>
              </a:path>
              <a:path w="73025" h="118109">
                <a:moveTo>
                  <a:pt x="45724" y="117511"/>
                </a:moveTo>
                <a:lnTo>
                  <a:pt x="41467" y="112005"/>
                </a:lnTo>
                <a:lnTo>
                  <a:pt x="57037" y="112005"/>
                </a:lnTo>
                <a:lnTo>
                  <a:pt x="56868" y="112396"/>
                </a:lnTo>
                <a:lnTo>
                  <a:pt x="49579" y="112396"/>
                </a:lnTo>
                <a:lnTo>
                  <a:pt x="45724" y="117511"/>
                </a:lnTo>
                <a:close/>
              </a:path>
              <a:path w="73025" h="118109">
                <a:moveTo>
                  <a:pt x="55627" y="115261"/>
                </a:moveTo>
                <a:lnTo>
                  <a:pt x="49579" y="112396"/>
                </a:lnTo>
                <a:lnTo>
                  <a:pt x="56868" y="112396"/>
                </a:lnTo>
                <a:lnTo>
                  <a:pt x="55627" y="115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13007" y="743046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7959" y="6511"/>
                </a:moveTo>
                <a:lnTo>
                  <a:pt x="5298" y="5010"/>
                </a:lnTo>
                <a:lnTo>
                  <a:pt x="2650" y="3478"/>
                </a:lnTo>
                <a:lnTo>
                  <a:pt x="0" y="1990"/>
                </a:lnTo>
                <a:lnTo>
                  <a:pt x="468" y="1308"/>
                </a:lnTo>
                <a:lnTo>
                  <a:pt x="1426" y="0"/>
                </a:lnTo>
                <a:lnTo>
                  <a:pt x="8687" y="5358"/>
                </a:lnTo>
                <a:lnTo>
                  <a:pt x="7959" y="6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358575" y="7671110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5">
                <a:moveTo>
                  <a:pt x="2302" y="5116"/>
                </a:moveTo>
                <a:lnTo>
                  <a:pt x="67" y="4986"/>
                </a:lnTo>
                <a:lnTo>
                  <a:pt x="0" y="4527"/>
                </a:lnTo>
                <a:lnTo>
                  <a:pt x="312" y="1122"/>
                </a:lnTo>
                <a:lnTo>
                  <a:pt x="2053" y="0"/>
                </a:lnTo>
                <a:lnTo>
                  <a:pt x="6004" y="6"/>
                </a:lnTo>
                <a:lnTo>
                  <a:pt x="6406" y="2065"/>
                </a:lnTo>
                <a:lnTo>
                  <a:pt x="5870" y="4527"/>
                </a:lnTo>
                <a:lnTo>
                  <a:pt x="5890" y="4682"/>
                </a:lnTo>
                <a:lnTo>
                  <a:pt x="5458" y="4806"/>
                </a:lnTo>
                <a:lnTo>
                  <a:pt x="5039" y="4986"/>
                </a:lnTo>
                <a:lnTo>
                  <a:pt x="2302" y="5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729097" y="7965621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4325" y="7199"/>
                </a:moveTo>
                <a:lnTo>
                  <a:pt x="353" y="5704"/>
                </a:lnTo>
                <a:lnTo>
                  <a:pt x="0" y="3218"/>
                </a:lnTo>
                <a:lnTo>
                  <a:pt x="1589" y="0"/>
                </a:lnTo>
                <a:lnTo>
                  <a:pt x="7043" y="1493"/>
                </a:lnTo>
                <a:lnTo>
                  <a:pt x="6191" y="3310"/>
                </a:lnTo>
                <a:lnTo>
                  <a:pt x="4325" y="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355682" y="7146807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5521" y="7887"/>
                </a:moveTo>
                <a:lnTo>
                  <a:pt x="0" y="7070"/>
                </a:lnTo>
                <a:lnTo>
                  <a:pt x="1311" y="0"/>
                </a:lnTo>
                <a:lnTo>
                  <a:pt x="5521" y="7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484194" y="715016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865" y="4037"/>
                </a:moveTo>
                <a:lnTo>
                  <a:pt x="1187" y="2983"/>
                </a:lnTo>
                <a:lnTo>
                  <a:pt x="0" y="948"/>
                </a:lnTo>
                <a:lnTo>
                  <a:pt x="1379" y="0"/>
                </a:lnTo>
                <a:lnTo>
                  <a:pt x="2402" y="2319"/>
                </a:lnTo>
                <a:lnTo>
                  <a:pt x="2870" y="3528"/>
                </a:lnTo>
                <a:lnTo>
                  <a:pt x="1865" y="4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89214" y="712999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947" y="1240"/>
                </a:moveTo>
                <a:lnTo>
                  <a:pt x="105" y="1215"/>
                </a:lnTo>
                <a:lnTo>
                  <a:pt x="0" y="210"/>
                </a:lnTo>
                <a:lnTo>
                  <a:pt x="775" y="124"/>
                </a:lnTo>
                <a:lnTo>
                  <a:pt x="1530" y="6"/>
                </a:lnTo>
                <a:lnTo>
                  <a:pt x="2363" y="0"/>
                </a:lnTo>
                <a:lnTo>
                  <a:pt x="2489" y="1146"/>
                </a:lnTo>
                <a:lnTo>
                  <a:pt x="947" y="1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216492" y="7589370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3176" y="3858"/>
                </a:moveTo>
                <a:lnTo>
                  <a:pt x="1951" y="3280"/>
                </a:lnTo>
                <a:lnTo>
                  <a:pt x="1004" y="2493"/>
                </a:lnTo>
                <a:lnTo>
                  <a:pt x="0" y="1793"/>
                </a:lnTo>
                <a:lnTo>
                  <a:pt x="575" y="1165"/>
                </a:lnTo>
                <a:lnTo>
                  <a:pt x="1186" y="0"/>
                </a:lnTo>
                <a:lnTo>
                  <a:pt x="2745" y="93"/>
                </a:lnTo>
                <a:lnTo>
                  <a:pt x="3722" y="831"/>
                </a:lnTo>
                <a:lnTo>
                  <a:pt x="4841" y="1358"/>
                </a:lnTo>
                <a:lnTo>
                  <a:pt x="3978" y="2537"/>
                </a:lnTo>
                <a:lnTo>
                  <a:pt x="3176" y="3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094715" y="69995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9" y="335"/>
                </a:moveTo>
                <a:lnTo>
                  <a:pt x="0" y="0"/>
                </a:lnTo>
                <a:lnTo>
                  <a:pt x="364" y="74"/>
                </a:lnTo>
                <a:lnTo>
                  <a:pt x="277" y="260"/>
                </a:lnTo>
                <a:lnTo>
                  <a:pt x="29" y="335"/>
                </a:lnTo>
                <a:close/>
              </a:path>
              <a:path w="635" h="634">
                <a:moveTo>
                  <a:pt x="210" y="335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095079" y="6996769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4984" y="3999"/>
                </a:moveTo>
                <a:lnTo>
                  <a:pt x="0" y="2802"/>
                </a:lnTo>
                <a:lnTo>
                  <a:pt x="573" y="1761"/>
                </a:lnTo>
                <a:lnTo>
                  <a:pt x="1091" y="185"/>
                </a:lnTo>
                <a:lnTo>
                  <a:pt x="4334" y="0"/>
                </a:lnTo>
                <a:lnTo>
                  <a:pt x="4392" y="2256"/>
                </a:lnTo>
                <a:lnTo>
                  <a:pt x="4984" y="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596921" y="754560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516" y="2082"/>
                </a:moveTo>
                <a:lnTo>
                  <a:pt x="0" y="1574"/>
                </a:lnTo>
                <a:lnTo>
                  <a:pt x="334" y="1004"/>
                </a:lnTo>
                <a:lnTo>
                  <a:pt x="688" y="0"/>
                </a:lnTo>
                <a:lnTo>
                  <a:pt x="1720" y="5"/>
                </a:lnTo>
                <a:lnTo>
                  <a:pt x="2410" y="570"/>
                </a:lnTo>
                <a:lnTo>
                  <a:pt x="3089" y="910"/>
                </a:lnTo>
                <a:lnTo>
                  <a:pt x="2516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128546" y="743732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524" y="2454"/>
                </a:moveTo>
                <a:lnTo>
                  <a:pt x="381" y="2077"/>
                </a:lnTo>
                <a:lnTo>
                  <a:pt x="0" y="1531"/>
                </a:lnTo>
                <a:lnTo>
                  <a:pt x="496" y="811"/>
                </a:lnTo>
                <a:lnTo>
                  <a:pt x="1078" y="421"/>
                </a:lnTo>
                <a:lnTo>
                  <a:pt x="1587" y="0"/>
                </a:lnTo>
                <a:lnTo>
                  <a:pt x="2027" y="1122"/>
                </a:lnTo>
                <a:lnTo>
                  <a:pt x="524" y="2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181534" y="678725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75" y="520"/>
                </a:moveTo>
                <a:lnTo>
                  <a:pt x="0" y="228"/>
                </a:lnTo>
                <a:lnTo>
                  <a:pt x="410" y="0"/>
                </a:lnTo>
                <a:lnTo>
                  <a:pt x="275" y="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80192" y="6787775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294"/>
                </a:moveTo>
                <a:lnTo>
                  <a:pt x="1615" y="0"/>
                </a:lnTo>
                <a:lnTo>
                  <a:pt x="3187" y="1668"/>
                </a:lnTo>
                <a:lnTo>
                  <a:pt x="3243" y="3398"/>
                </a:lnTo>
                <a:lnTo>
                  <a:pt x="0" y="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599829" y="7998538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236" y="142"/>
                </a:moveTo>
                <a:lnTo>
                  <a:pt x="1550" y="142"/>
                </a:lnTo>
                <a:lnTo>
                  <a:pt x="2219" y="0"/>
                </a:lnTo>
                <a:lnTo>
                  <a:pt x="2236" y="142"/>
                </a:lnTo>
                <a:close/>
              </a:path>
              <a:path w="2540" h="3175">
                <a:moveTo>
                  <a:pt x="248" y="2865"/>
                </a:moveTo>
                <a:lnTo>
                  <a:pt x="248" y="2065"/>
                </a:lnTo>
                <a:lnTo>
                  <a:pt x="0" y="1135"/>
                </a:lnTo>
                <a:lnTo>
                  <a:pt x="479" y="99"/>
                </a:lnTo>
                <a:lnTo>
                  <a:pt x="1550" y="142"/>
                </a:lnTo>
                <a:lnTo>
                  <a:pt x="2236" y="142"/>
                </a:lnTo>
                <a:lnTo>
                  <a:pt x="2506" y="2418"/>
                </a:lnTo>
                <a:lnTo>
                  <a:pt x="248" y="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722705" y="796974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738"/>
                </a:moveTo>
                <a:lnTo>
                  <a:pt x="1088" y="0"/>
                </a:lnTo>
                <a:lnTo>
                  <a:pt x="4563" y="2536"/>
                </a:lnTo>
                <a:lnTo>
                  <a:pt x="1413" y="3417"/>
                </a:lnTo>
                <a:lnTo>
                  <a:pt x="0" y="4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01257" y="693858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2202"/>
                </a:moveTo>
                <a:lnTo>
                  <a:pt x="1666" y="0"/>
                </a:lnTo>
                <a:lnTo>
                  <a:pt x="1933" y="410"/>
                </a:lnTo>
                <a:lnTo>
                  <a:pt x="1272" y="1004"/>
                </a:lnTo>
                <a:lnTo>
                  <a:pt x="0" y="2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796042" y="692396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05" y="2368"/>
                </a:moveTo>
                <a:lnTo>
                  <a:pt x="0" y="55"/>
                </a:lnTo>
                <a:lnTo>
                  <a:pt x="1990" y="0"/>
                </a:lnTo>
                <a:lnTo>
                  <a:pt x="1541" y="1258"/>
                </a:lnTo>
                <a:lnTo>
                  <a:pt x="1054" y="2127"/>
                </a:lnTo>
                <a:lnTo>
                  <a:pt x="480" y="2213"/>
                </a:lnTo>
                <a:lnTo>
                  <a:pt x="105" y="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798032" y="692346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77" y="477"/>
                </a:moveTo>
                <a:lnTo>
                  <a:pt x="181" y="0"/>
                </a:lnTo>
                <a:lnTo>
                  <a:pt x="0" y="495"/>
                </a:lnTo>
                <a:lnTo>
                  <a:pt x="162" y="477"/>
                </a:lnTo>
                <a:lnTo>
                  <a:pt x="477" y="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04101" y="700282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004" y="2114"/>
                </a:moveTo>
                <a:lnTo>
                  <a:pt x="0" y="600"/>
                </a:lnTo>
                <a:lnTo>
                  <a:pt x="2170" y="0"/>
                </a:lnTo>
                <a:lnTo>
                  <a:pt x="1004" y="2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606793" y="800677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47" y="1085"/>
                </a:moveTo>
                <a:lnTo>
                  <a:pt x="0" y="681"/>
                </a:lnTo>
                <a:lnTo>
                  <a:pt x="765" y="0"/>
                </a:lnTo>
                <a:lnTo>
                  <a:pt x="747" y="1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485027" y="713758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899"/>
                </a:moveTo>
                <a:lnTo>
                  <a:pt x="7" y="0"/>
                </a:lnTo>
                <a:lnTo>
                  <a:pt x="605" y="290"/>
                </a:lnTo>
                <a:lnTo>
                  <a:pt x="0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403741" y="712962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62" y="1774"/>
                </a:moveTo>
                <a:lnTo>
                  <a:pt x="0" y="0"/>
                </a:lnTo>
                <a:lnTo>
                  <a:pt x="1396" y="632"/>
                </a:lnTo>
                <a:lnTo>
                  <a:pt x="995" y="1029"/>
                </a:lnTo>
                <a:lnTo>
                  <a:pt x="574" y="1389"/>
                </a:lnTo>
                <a:lnTo>
                  <a:pt x="162" y="1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405138" y="713000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11" y="427"/>
                </a:moveTo>
                <a:lnTo>
                  <a:pt x="0" y="260"/>
                </a:lnTo>
                <a:lnTo>
                  <a:pt x="287" y="0"/>
                </a:lnTo>
                <a:lnTo>
                  <a:pt x="411" y="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481859" y="7158428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1934"/>
                </a:moveTo>
                <a:lnTo>
                  <a:pt x="783" y="0"/>
                </a:lnTo>
                <a:lnTo>
                  <a:pt x="888" y="439"/>
                </a:lnTo>
                <a:lnTo>
                  <a:pt x="1137" y="929"/>
                </a:lnTo>
                <a:lnTo>
                  <a:pt x="899" y="1568"/>
                </a:lnTo>
                <a:lnTo>
                  <a:pt x="353" y="1717"/>
                </a:lnTo>
                <a:lnTo>
                  <a:pt x="0" y="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486174" y="716298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346" y="2828"/>
                </a:moveTo>
                <a:lnTo>
                  <a:pt x="220" y="2096"/>
                </a:lnTo>
                <a:lnTo>
                  <a:pt x="0" y="1346"/>
                </a:lnTo>
                <a:lnTo>
                  <a:pt x="19" y="422"/>
                </a:lnTo>
                <a:lnTo>
                  <a:pt x="660" y="199"/>
                </a:lnTo>
                <a:lnTo>
                  <a:pt x="1004" y="0"/>
                </a:lnTo>
                <a:lnTo>
                  <a:pt x="1396" y="2195"/>
                </a:lnTo>
                <a:lnTo>
                  <a:pt x="346" y="2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400974" y="6900291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803" y="3001"/>
                </a:moveTo>
                <a:lnTo>
                  <a:pt x="508" y="2355"/>
                </a:lnTo>
                <a:lnTo>
                  <a:pt x="47" y="1828"/>
                </a:lnTo>
                <a:lnTo>
                  <a:pt x="0" y="1079"/>
                </a:lnTo>
                <a:lnTo>
                  <a:pt x="96" y="632"/>
                </a:lnTo>
                <a:lnTo>
                  <a:pt x="1069" y="346"/>
                </a:lnTo>
                <a:lnTo>
                  <a:pt x="1646" y="0"/>
                </a:lnTo>
                <a:lnTo>
                  <a:pt x="1826" y="384"/>
                </a:lnTo>
                <a:lnTo>
                  <a:pt x="2247" y="880"/>
                </a:lnTo>
                <a:lnTo>
                  <a:pt x="1816" y="1828"/>
                </a:lnTo>
                <a:lnTo>
                  <a:pt x="1261" y="2400"/>
                </a:lnTo>
                <a:lnTo>
                  <a:pt x="803" y="3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164233" y="719664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015" y="1426"/>
                </a:moveTo>
                <a:lnTo>
                  <a:pt x="173" y="1376"/>
                </a:lnTo>
                <a:lnTo>
                  <a:pt x="87" y="619"/>
                </a:lnTo>
                <a:lnTo>
                  <a:pt x="0" y="210"/>
                </a:lnTo>
                <a:lnTo>
                  <a:pt x="756" y="124"/>
                </a:lnTo>
                <a:lnTo>
                  <a:pt x="1504" y="0"/>
                </a:lnTo>
                <a:lnTo>
                  <a:pt x="2355" y="25"/>
                </a:lnTo>
                <a:lnTo>
                  <a:pt x="2489" y="1215"/>
                </a:lnTo>
                <a:lnTo>
                  <a:pt x="1771" y="1290"/>
                </a:lnTo>
                <a:lnTo>
                  <a:pt x="1015" y="1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197423" y="7371556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0" y="4625"/>
                </a:moveTo>
                <a:lnTo>
                  <a:pt x="1647" y="0"/>
                </a:lnTo>
                <a:lnTo>
                  <a:pt x="3312" y="1624"/>
                </a:lnTo>
                <a:lnTo>
                  <a:pt x="3454" y="3087"/>
                </a:lnTo>
                <a:lnTo>
                  <a:pt x="0" y="4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39252" y="7133225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1512"/>
                </a:moveTo>
                <a:lnTo>
                  <a:pt x="719" y="0"/>
                </a:lnTo>
                <a:lnTo>
                  <a:pt x="765" y="346"/>
                </a:lnTo>
                <a:lnTo>
                  <a:pt x="699" y="1240"/>
                </a:lnTo>
                <a:lnTo>
                  <a:pt x="279" y="1339"/>
                </a:lnTo>
                <a:lnTo>
                  <a:pt x="0" y="1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037873" y="754536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27" y="260"/>
                </a:moveTo>
                <a:lnTo>
                  <a:pt x="0" y="0"/>
                </a:lnTo>
                <a:lnTo>
                  <a:pt x="747" y="198"/>
                </a:lnTo>
                <a:lnTo>
                  <a:pt x="27" y="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038621" y="754541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415" y="527"/>
                </a:moveTo>
                <a:lnTo>
                  <a:pt x="0" y="154"/>
                </a:lnTo>
                <a:lnTo>
                  <a:pt x="1541" y="0"/>
                </a:lnTo>
                <a:lnTo>
                  <a:pt x="1415" y="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261775" y="735507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34" y="1400"/>
                </a:moveTo>
                <a:lnTo>
                  <a:pt x="0" y="247"/>
                </a:lnTo>
                <a:lnTo>
                  <a:pt x="708" y="148"/>
                </a:lnTo>
                <a:lnTo>
                  <a:pt x="1416" y="0"/>
                </a:lnTo>
                <a:lnTo>
                  <a:pt x="2105" y="55"/>
                </a:lnTo>
                <a:lnTo>
                  <a:pt x="2286" y="55"/>
                </a:lnTo>
                <a:lnTo>
                  <a:pt x="2421" y="718"/>
                </a:lnTo>
                <a:lnTo>
                  <a:pt x="2582" y="1090"/>
                </a:lnTo>
                <a:lnTo>
                  <a:pt x="334" y="1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364800" y="7675481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905" y="396"/>
                </a:moveTo>
                <a:lnTo>
                  <a:pt x="0" y="191"/>
                </a:lnTo>
                <a:lnTo>
                  <a:pt x="554" y="0"/>
                </a:lnTo>
                <a:lnTo>
                  <a:pt x="1196" y="30"/>
                </a:lnTo>
                <a:lnTo>
                  <a:pt x="1549" y="247"/>
                </a:lnTo>
                <a:lnTo>
                  <a:pt x="1905" y="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64446" y="767563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0" y="148"/>
                </a:moveTo>
                <a:lnTo>
                  <a:pt x="0" y="0"/>
                </a:lnTo>
                <a:lnTo>
                  <a:pt x="353" y="36"/>
                </a:lnTo>
                <a:lnTo>
                  <a:pt x="20" y="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94786" y="7480945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544" y="3031"/>
                </a:moveTo>
                <a:lnTo>
                  <a:pt x="1689" y="2287"/>
                </a:lnTo>
                <a:lnTo>
                  <a:pt x="841" y="1637"/>
                </a:lnTo>
                <a:lnTo>
                  <a:pt x="0" y="706"/>
                </a:lnTo>
                <a:lnTo>
                  <a:pt x="344" y="0"/>
                </a:lnTo>
                <a:lnTo>
                  <a:pt x="995" y="260"/>
                </a:lnTo>
                <a:lnTo>
                  <a:pt x="1962" y="1022"/>
                </a:lnTo>
                <a:lnTo>
                  <a:pt x="3205" y="2287"/>
                </a:lnTo>
                <a:lnTo>
                  <a:pt x="2544" y="3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575593" y="754430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800"/>
                </a:moveTo>
                <a:lnTo>
                  <a:pt x="1683" y="0"/>
                </a:lnTo>
                <a:lnTo>
                  <a:pt x="1511" y="254"/>
                </a:lnTo>
                <a:lnTo>
                  <a:pt x="1376" y="676"/>
                </a:lnTo>
                <a:lnTo>
                  <a:pt x="793" y="763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574263" y="754510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269" y="502"/>
                </a:moveTo>
                <a:lnTo>
                  <a:pt x="0" y="68"/>
                </a:lnTo>
                <a:lnTo>
                  <a:pt x="440" y="36"/>
                </a:lnTo>
                <a:lnTo>
                  <a:pt x="889" y="31"/>
                </a:lnTo>
                <a:lnTo>
                  <a:pt x="1330" y="0"/>
                </a:lnTo>
                <a:lnTo>
                  <a:pt x="269" y="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110362" y="74431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1" y="1203"/>
                </a:moveTo>
                <a:lnTo>
                  <a:pt x="0" y="365"/>
                </a:lnTo>
                <a:lnTo>
                  <a:pt x="110" y="0"/>
                </a:lnTo>
                <a:lnTo>
                  <a:pt x="626" y="25"/>
                </a:lnTo>
                <a:lnTo>
                  <a:pt x="913" y="25"/>
                </a:lnTo>
                <a:lnTo>
                  <a:pt x="829" y="1159"/>
                </a:lnTo>
                <a:lnTo>
                  <a:pt x="358" y="1159"/>
                </a:lnTo>
                <a:lnTo>
                  <a:pt x="81" y="1203"/>
                </a:lnTo>
                <a:close/>
              </a:path>
              <a:path w="1269" h="1270">
                <a:moveTo>
                  <a:pt x="913" y="25"/>
                </a:moveTo>
                <a:lnTo>
                  <a:pt x="626" y="25"/>
                </a:lnTo>
                <a:lnTo>
                  <a:pt x="913" y="0"/>
                </a:lnTo>
                <a:close/>
              </a:path>
              <a:path w="1269" h="1270">
                <a:moveTo>
                  <a:pt x="819" y="1184"/>
                </a:moveTo>
                <a:lnTo>
                  <a:pt x="358" y="1159"/>
                </a:lnTo>
                <a:lnTo>
                  <a:pt x="829" y="1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092896" y="787754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641" y="1668"/>
                </a:moveTo>
                <a:lnTo>
                  <a:pt x="316" y="1315"/>
                </a:lnTo>
                <a:lnTo>
                  <a:pt x="0" y="1122"/>
                </a:lnTo>
                <a:lnTo>
                  <a:pt x="499" y="744"/>
                </a:lnTo>
                <a:lnTo>
                  <a:pt x="1119" y="0"/>
                </a:lnTo>
                <a:lnTo>
                  <a:pt x="1513" y="87"/>
                </a:lnTo>
                <a:lnTo>
                  <a:pt x="2105" y="261"/>
                </a:lnTo>
                <a:lnTo>
                  <a:pt x="2601" y="756"/>
                </a:lnTo>
                <a:lnTo>
                  <a:pt x="3147" y="1228"/>
                </a:lnTo>
                <a:lnTo>
                  <a:pt x="1674" y="1593"/>
                </a:lnTo>
                <a:lnTo>
                  <a:pt x="641" y="1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096045" y="78787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35" y="335"/>
                </a:moveTo>
                <a:lnTo>
                  <a:pt x="0" y="49"/>
                </a:lnTo>
                <a:lnTo>
                  <a:pt x="201" y="0"/>
                </a:lnTo>
                <a:lnTo>
                  <a:pt x="335" y="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583545" y="7712719"/>
            <a:ext cx="173990" cy="81280"/>
          </a:xfrm>
          <a:custGeom>
            <a:avLst/>
            <a:gdLst/>
            <a:ahLst/>
            <a:cxnLst/>
            <a:rect l="l" t="t" r="r" b="b"/>
            <a:pathLst>
              <a:path w="173989" h="81279">
                <a:moveTo>
                  <a:pt x="50336" y="21336"/>
                </a:moveTo>
                <a:lnTo>
                  <a:pt x="8841" y="21336"/>
                </a:lnTo>
                <a:lnTo>
                  <a:pt x="6749" y="20891"/>
                </a:lnTo>
                <a:lnTo>
                  <a:pt x="5720" y="18161"/>
                </a:lnTo>
                <a:lnTo>
                  <a:pt x="2094" y="14223"/>
                </a:lnTo>
                <a:lnTo>
                  <a:pt x="57" y="7493"/>
                </a:lnTo>
                <a:lnTo>
                  <a:pt x="0" y="6857"/>
                </a:lnTo>
                <a:lnTo>
                  <a:pt x="2496" y="3555"/>
                </a:lnTo>
                <a:lnTo>
                  <a:pt x="5635" y="0"/>
                </a:lnTo>
                <a:lnTo>
                  <a:pt x="6802" y="2031"/>
                </a:lnTo>
                <a:lnTo>
                  <a:pt x="7577" y="3047"/>
                </a:lnTo>
                <a:lnTo>
                  <a:pt x="8275" y="3047"/>
                </a:lnTo>
                <a:lnTo>
                  <a:pt x="8122" y="5079"/>
                </a:lnTo>
                <a:lnTo>
                  <a:pt x="8018" y="5206"/>
                </a:lnTo>
                <a:lnTo>
                  <a:pt x="7444" y="5206"/>
                </a:lnTo>
                <a:lnTo>
                  <a:pt x="6802" y="6985"/>
                </a:lnTo>
                <a:lnTo>
                  <a:pt x="6218" y="6985"/>
                </a:lnTo>
                <a:lnTo>
                  <a:pt x="6985" y="8509"/>
                </a:lnTo>
                <a:lnTo>
                  <a:pt x="16711" y="8509"/>
                </a:lnTo>
                <a:lnTo>
                  <a:pt x="16082" y="13715"/>
                </a:lnTo>
                <a:lnTo>
                  <a:pt x="36460" y="13715"/>
                </a:lnTo>
                <a:lnTo>
                  <a:pt x="37811" y="16382"/>
                </a:lnTo>
                <a:lnTo>
                  <a:pt x="40365" y="17906"/>
                </a:lnTo>
                <a:lnTo>
                  <a:pt x="48756" y="19304"/>
                </a:lnTo>
                <a:lnTo>
                  <a:pt x="50336" y="21336"/>
                </a:lnTo>
                <a:close/>
              </a:path>
              <a:path w="173989" h="81279">
                <a:moveTo>
                  <a:pt x="16711" y="8509"/>
                </a:moveTo>
                <a:lnTo>
                  <a:pt x="6985" y="8509"/>
                </a:lnTo>
                <a:lnTo>
                  <a:pt x="7951" y="6985"/>
                </a:lnTo>
                <a:lnTo>
                  <a:pt x="8515" y="6857"/>
                </a:lnTo>
                <a:lnTo>
                  <a:pt x="8266" y="6477"/>
                </a:lnTo>
                <a:lnTo>
                  <a:pt x="17002" y="6095"/>
                </a:lnTo>
                <a:lnTo>
                  <a:pt x="16711" y="8509"/>
                </a:lnTo>
                <a:close/>
              </a:path>
              <a:path w="173989" h="81279">
                <a:moveTo>
                  <a:pt x="36460" y="13715"/>
                </a:moveTo>
                <a:lnTo>
                  <a:pt x="16082" y="13715"/>
                </a:lnTo>
                <a:lnTo>
                  <a:pt x="22770" y="7493"/>
                </a:lnTo>
                <a:lnTo>
                  <a:pt x="22293" y="7238"/>
                </a:lnTo>
                <a:lnTo>
                  <a:pt x="22062" y="6985"/>
                </a:lnTo>
                <a:lnTo>
                  <a:pt x="22713" y="7112"/>
                </a:lnTo>
                <a:lnTo>
                  <a:pt x="23039" y="7238"/>
                </a:lnTo>
                <a:lnTo>
                  <a:pt x="22876" y="7493"/>
                </a:lnTo>
                <a:lnTo>
                  <a:pt x="25297" y="12700"/>
                </a:lnTo>
                <a:lnTo>
                  <a:pt x="35945" y="12700"/>
                </a:lnTo>
                <a:lnTo>
                  <a:pt x="36460" y="13715"/>
                </a:lnTo>
                <a:close/>
              </a:path>
              <a:path w="173989" h="81279">
                <a:moveTo>
                  <a:pt x="35945" y="12700"/>
                </a:moveTo>
                <a:lnTo>
                  <a:pt x="25297" y="12700"/>
                </a:lnTo>
                <a:lnTo>
                  <a:pt x="29745" y="10287"/>
                </a:lnTo>
                <a:lnTo>
                  <a:pt x="33821" y="8509"/>
                </a:lnTo>
                <a:lnTo>
                  <a:pt x="35945" y="12700"/>
                </a:lnTo>
                <a:close/>
              </a:path>
              <a:path w="173989" h="81279">
                <a:moveTo>
                  <a:pt x="51028" y="22225"/>
                </a:moveTo>
                <a:lnTo>
                  <a:pt x="4593" y="22225"/>
                </a:lnTo>
                <a:lnTo>
                  <a:pt x="5328" y="21462"/>
                </a:lnTo>
                <a:lnTo>
                  <a:pt x="5309" y="21209"/>
                </a:lnTo>
                <a:lnTo>
                  <a:pt x="6449" y="20828"/>
                </a:lnTo>
                <a:lnTo>
                  <a:pt x="6749" y="20891"/>
                </a:lnTo>
                <a:lnTo>
                  <a:pt x="6821" y="21081"/>
                </a:lnTo>
                <a:lnTo>
                  <a:pt x="8841" y="21336"/>
                </a:lnTo>
                <a:lnTo>
                  <a:pt x="50336" y="21336"/>
                </a:lnTo>
                <a:lnTo>
                  <a:pt x="51028" y="22225"/>
                </a:lnTo>
                <a:close/>
              </a:path>
              <a:path w="173989" h="81279">
                <a:moveTo>
                  <a:pt x="16408" y="52070"/>
                </a:moveTo>
                <a:lnTo>
                  <a:pt x="14763" y="51054"/>
                </a:lnTo>
                <a:lnTo>
                  <a:pt x="12621" y="49403"/>
                </a:lnTo>
                <a:lnTo>
                  <a:pt x="6066" y="46354"/>
                </a:lnTo>
                <a:lnTo>
                  <a:pt x="5990" y="42290"/>
                </a:lnTo>
                <a:lnTo>
                  <a:pt x="5128" y="38988"/>
                </a:lnTo>
                <a:lnTo>
                  <a:pt x="10630" y="33146"/>
                </a:lnTo>
                <a:lnTo>
                  <a:pt x="4917" y="27939"/>
                </a:lnTo>
                <a:lnTo>
                  <a:pt x="4286" y="22097"/>
                </a:lnTo>
                <a:lnTo>
                  <a:pt x="4579" y="22219"/>
                </a:lnTo>
                <a:lnTo>
                  <a:pt x="51028" y="22225"/>
                </a:lnTo>
                <a:lnTo>
                  <a:pt x="52213" y="23748"/>
                </a:lnTo>
                <a:lnTo>
                  <a:pt x="10963" y="23748"/>
                </a:lnTo>
                <a:lnTo>
                  <a:pt x="10371" y="24637"/>
                </a:lnTo>
                <a:lnTo>
                  <a:pt x="52904" y="24637"/>
                </a:lnTo>
                <a:lnTo>
                  <a:pt x="53694" y="25654"/>
                </a:lnTo>
                <a:lnTo>
                  <a:pt x="63701" y="25654"/>
                </a:lnTo>
                <a:lnTo>
                  <a:pt x="66486" y="28067"/>
                </a:lnTo>
                <a:lnTo>
                  <a:pt x="73967" y="29210"/>
                </a:lnTo>
                <a:lnTo>
                  <a:pt x="76151" y="30606"/>
                </a:lnTo>
                <a:lnTo>
                  <a:pt x="27736" y="30606"/>
                </a:lnTo>
                <a:lnTo>
                  <a:pt x="26579" y="31369"/>
                </a:lnTo>
                <a:lnTo>
                  <a:pt x="25651" y="33909"/>
                </a:lnTo>
                <a:lnTo>
                  <a:pt x="25842" y="34036"/>
                </a:lnTo>
                <a:lnTo>
                  <a:pt x="18226" y="34036"/>
                </a:lnTo>
                <a:lnTo>
                  <a:pt x="17479" y="34162"/>
                </a:lnTo>
                <a:lnTo>
                  <a:pt x="17270" y="34797"/>
                </a:lnTo>
                <a:lnTo>
                  <a:pt x="17174" y="35179"/>
                </a:lnTo>
                <a:lnTo>
                  <a:pt x="27564" y="35179"/>
                </a:lnTo>
                <a:lnTo>
                  <a:pt x="29094" y="36195"/>
                </a:lnTo>
                <a:lnTo>
                  <a:pt x="114947" y="36195"/>
                </a:lnTo>
                <a:lnTo>
                  <a:pt x="115824" y="37845"/>
                </a:lnTo>
                <a:lnTo>
                  <a:pt x="25593" y="37845"/>
                </a:lnTo>
                <a:lnTo>
                  <a:pt x="24826" y="43434"/>
                </a:lnTo>
                <a:lnTo>
                  <a:pt x="25201" y="50545"/>
                </a:lnTo>
                <a:lnTo>
                  <a:pt x="16408" y="52070"/>
                </a:lnTo>
                <a:close/>
              </a:path>
              <a:path w="173989" h="81279">
                <a:moveTo>
                  <a:pt x="63701" y="25654"/>
                </a:moveTo>
                <a:lnTo>
                  <a:pt x="53694" y="25654"/>
                </a:lnTo>
                <a:lnTo>
                  <a:pt x="60917" y="23240"/>
                </a:lnTo>
                <a:lnTo>
                  <a:pt x="63701" y="25654"/>
                </a:lnTo>
                <a:close/>
              </a:path>
              <a:path w="173989" h="81279">
                <a:moveTo>
                  <a:pt x="52904" y="24637"/>
                </a:moveTo>
                <a:lnTo>
                  <a:pt x="10371" y="24637"/>
                </a:lnTo>
                <a:lnTo>
                  <a:pt x="11635" y="24256"/>
                </a:lnTo>
                <a:lnTo>
                  <a:pt x="10963" y="23748"/>
                </a:lnTo>
                <a:lnTo>
                  <a:pt x="52213" y="23748"/>
                </a:lnTo>
                <a:lnTo>
                  <a:pt x="52904" y="24637"/>
                </a:lnTo>
                <a:close/>
              </a:path>
              <a:path w="173989" h="81279">
                <a:moveTo>
                  <a:pt x="90233" y="33273"/>
                </a:moveTo>
                <a:lnTo>
                  <a:pt x="80320" y="33273"/>
                </a:lnTo>
                <a:lnTo>
                  <a:pt x="80648" y="32004"/>
                </a:lnTo>
                <a:lnTo>
                  <a:pt x="80761" y="29590"/>
                </a:lnTo>
                <a:lnTo>
                  <a:pt x="83210" y="26415"/>
                </a:lnTo>
                <a:lnTo>
                  <a:pt x="85171" y="27812"/>
                </a:lnTo>
                <a:lnTo>
                  <a:pt x="88433" y="30861"/>
                </a:lnTo>
                <a:lnTo>
                  <a:pt x="90118" y="33146"/>
                </a:lnTo>
                <a:lnTo>
                  <a:pt x="90233" y="33273"/>
                </a:lnTo>
                <a:close/>
              </a:path>
              <a:path w="173989" h="81279">
                <a:moveTo>
                  <a:pt x="114947" y="36195"/>
                </a:moveTo>
                <a:lnTo>
                  <a:pt x="29094" y="36195"/>
                </a:lnTo>
                <a:lnTo>
                  <a:pt x="32157" y="35560"/>
                </a:lnTo>
                <a:lnTo>
                  <a:pt x="32692" y="35305"/>
                </a:lnTo>
                <a:lnTo>
                  <a:pt x="33008" y="34289"/>
                </a:lnTo>
                <a:lnTo>
                  <a:pt x="34042" y="32765"/>
                </a:lnTo>
                <a:lnTo>
                  <a:pt x="31945" y="32004"/>
                </a:lnTo>
                <a:lnTo>
                  <a:pt x="30147" y="31114"/>
                </a:lnTo>
                <a:lnTo>
                  <a:pt x="28252" y="30734"/>
                </a:lnTo>
                <a:lnTo>
                  <a:pt x="27736" y="30606"/>
                </a:lnTo>
                <a:lnTo>
                  <a:pt x="76151" y="30606"/>
                </a:lnTo>
                <a:lnTo>
                  <a:pt x="80320" y="33273"/>
                </a:lnTo>
                <a:lnTo>
                  <a:pt x="90233" y="33273"/>
                </a:lnTo>
                <a:lnTo>
                  <a:pt x="92183" y="35432"/>
                </a:lnTo>
                <a:lnTo>
                  <a:pt x="114542" y="35432"/>
                </a:lnTo>
                <a:lnTo>
                  <a:pt x="114947" y="36195"/>
                </a:lnTo>
                <a:close/>
              </a:path>
              <a:path w="173989" h="81279">
                <a:moveTo>
                  <a:pt x="107196" y="35432"/>
                </a:moveTo>
                <a:lnTo>
                  <a:pt x="92183" y="35432"/>
                </a:lnTo>
                <a:lnTo>
                  <a:pt x="97112" y="31114"/>
                </a:lnTo>
                <a:lnTo>
                  <a:pt x="102173" y="32638"/>
                </a:lnTo>
                <a:lnTo>
                  <a:pt x="107196" y="35432"/>
                </a:lnTo>
                <a:close/>
              </a:path>
              <a:path w="173989" h="81279">
                <a:moveTo>
                  <a:pt x="114542" y="35432"/>
                </a:moveTo>
                <a:lnTo>
                  <a:pt x="107196" y="35432"/>
                </a:lnTo>
                <a:lnTo>
                  <a:pt x="113261" y="33020"/>
                </a:lnTo>
                <a:lnTo>
                  <a:pt x="114542" y="35432"/>
                </a:lnTo>
                <a:close/>
              </a:path>
              <a:path w="173989" h="81279">
                <a:moveTo>
                  <a:pt x="27564" y="35179"/>
                </a:moveTo>
                <a:lnTo>
                  <a:pt x="17174" y="35179"/>
                </a:lnTo>
                <a:lnTo>
                  <a:pt x="19307" y="35052"/>
                </a:lnTo>
                <a:lnTo>
                  <a:pt x="19718" y="34162"/>
                </a:lnTo>
                <a:lnTo>
                  <a:pt x="18972" y="34162"/>
                </a:lnTo>
                <a:lnTo>
                  <a:pt x="18226" y="34036"/>
                </a:lnTo>
                <a:lnTo>
                  <a:pt x="25842" y="34036"/>
                </a:lnTo>
                <a:lnTo>
                  <a:pt x="27564" y="35179"/>
                </a:lnTo>
                <a:close/>
              </a:path>
              <a:path w="173989" h="81279">
                <a:moveTo>
                  <a:pt x="34816" y="58420"/>
                </a:moveTo>
                <a:lnTo>
                  <a:pt x="33410" y="57657"/>
                </a:lnTo>
                <a:lnTo>
                  <a:pt x="31850" y="57277"/>
                </a:lnTo>
                <a:lnTo>
                  <a:pt x="30462" y="54863"/>
                </a:lnTo>
                <a:lnTo>
                  <a:pt x="30358" y="54229"/>
                </a:lnTo>
                <a:lnTo>
                  <a:pt x="32195" y="50164"/>
                </a:lnTo>
                <a:lnTo>
                  <a:pt x="26330" y="46609"/>
                </a:lnTo>
                <a:lnTo>
                  <a:pt x="28387" y="44830"/>
                </a:lnTo>
                <a:lnTo>
                  <a:pt x="32559" y="40004"/>
                </a:lnTo>
                <a:lnTo>
                  <a:pt x="32224" y="39623"/>
                </a:lnTo>
                <a:lnTo>
                  <a:pt x="25593" y="37845"/>
                </a:lnTo>
                <a:lnTo>
                  <a:pt x="115824" y="37845"/>
                </a:lnTo>
                <a:lnTo>
                  <a:pt x="116093" y="38354"/>
                </a:lnTo>
                <a:lnTo>
                  <a:pt x="118398" y="40004"/>
                </a:lnTo>
                <a:lnTo>
                  <a:pt x="44662" y="40004"/>
                </a:lnTo>
                <a:lnTo>
                  <a:pt x="44068" y="40131"/>
                </a:lnTo>
                <a:lnTo>
                  <a:pt x="43954" y="42290"/>
                </a:lnTo>
                <a:lnTo>
                  <a:pt x="166065" y="42290"/>
                </a:lnTo>
                <a:lnTo>
                  <a:pt x="167855" y="43434"/>
                </a:lnTo>
                <a:lnTo>
                  <a:pt x="168946" y="45593"/>
                </a:lnTo>
                <a:lnTo>
                  <a:pt x="67242" y="45593"/>
                </a:lnTo>
                <a:lnTo>
                  <a:pt x="65777" y="46354"/>
                </a:lnTo>
                <a:lnTo>
                  <a:pt x="65682" y="46609"/>
                </a:lnTo>
                <a:lnTo>
                  <a:pt x="58984" y="46609"/>
                </a:lnTo>
                <a:lnTo>
                  <a:pt x="53506" y="49276"/>
                </a:lnTo>
                <a:lnTo>
                  <a:pt x="35917" y="49276"/>
                </a:lnTo>
                <a:lnTo>
                  <a:pt x="35622" y="50545"/>
                </a:lnTo>
                <a:lnTo>
                  <a:pt x="35534" y="53339"/>
                </a:lnTo>
                <a:lnTo>
                  <a:pt x="47476" y="53339"/>
                </a:lnTo>
                <a:lnTo>
                  <a:pt x="53607" y="54863"/>
                </a:lnTo>
                <a:lnTo>
                  <a:pt x="56105" y="55118"/>
                </a:lnTo>
                <a:lnTo>
                  <a:pt x="160096" y="55118"/>
                </a:lnTo>
                <a:lnTo>
                  <a:pt x="160026" y="55245"/>
                </a:lnTo>
                <a:lnTo>
                  <a:pt x="150527" y="55245"/>
                </a:lnTo>
                <a:lnTo>
                  <a:pt x="149265" y="55498"/>
                </a:lnTo>
                <a:lnTo>
                  <a:pt x="150116" y="56387"/>
                </a:lnTo>
                <a:lnTo>
                  <a:pt x="40825" y="56387"/>
                </a:lnTo>
                <a:lnTo>
                  <a:pt x="38300" y="58165"/>
                </a:lnTo>
                <a:lnTo>
                  <a:pt x="34816" y="58420"/>
                </a:lnTo>
                <a:close/>
              </a:path>
              <a:path w="173989" h="81279">
                <a:moveTo>
                  <a:pt x="163282" y="40512"/>
                </a:moveTo>
                <a:lnTo>
                  <a:pt x="119107" y="40512"/>
                </a:lnTo>
                <a:lnTo>
                  <a:pt x="124025" y="39623"/>
                </a:lnTo>
                <a:lnTo>
                  <a:pt x="128052" y="37972"/>
                </a:lnTo>
                <a:lnTo>
                  <a:pt x="139802" y="38354"/>
                </a:lnTo>
                <a:lnTo>
                  <a:pt x="147380" y="40131"/>
                </a:lnTo>
                <a:lnTo>
                  <a:pt x="162686" y="40131"/>
                </a:lnTo>
                <a:lnTo>
                  <a:pt x="163282" y="40512"/>
                </a:lnTo>
                <a:close/>
              </a:path>
              <a:path w="173989" h="81279">
                <a:moveTo>
                  <a:pt x="162686" y="40131"/>
                </a:moveTo>
                <a:lnTo>
                  <a:pt x="147380" y="40131"/>
                </a:lnTo>
                <a:lnTo>
                  <a:pt x="161692" y="39496"/>
                </a:lnTo>
                <a:lnTo>
                  <a:pt x="162686" y="40131"/>
                </a:lnTo>
                <a:close/>
              </a:path>
              <a:path w="173989" h="81279">
                <a:moveTo>
                  <a:pt x="166065" y="42290"/>
                </a:moveTo>
                <a:lnTo>
                  <a:pt x="44853" y="42290"/>
                </a:lnTo>
                <a:lnTo>
                  <a:pt x="44977" y="40004"/>
                </a:lnTo>
                <a:lnTo>
                  <a:pt x="118398" y="40004"/>
                </a:lnTo>
                <a:lnTo>
                  <a:pt x="119107" y="40512"/>
                </a:lnTo>
                <a:lnTo>
                  <a:pt x="163282" y="40512"/>
                </a:lnTo>
                <a:lnTo>
                  <a:pt x="166065" y="42290"/>
                </a:lnTo>
                <a:close/>
              </a:path>
              <a:path w="173989" h="81279">
                <a:moveTo>
                  <a:pt x="169909" y="47497"/>
                </a:moveTo>
                <a:lnTo>
                  <a:pt x="65348" y="47497"/>
                </a:lnTo>
                <a:lnTo>
                  <a:pt x="65873" y="47244"/>
                </a:lnTo>
                <a:lnTo>
                  <a:pt x="66486" y="47117"/>
                </a:lnTo>
                <a:lnTo>
                  <a:pt x="67185" y="46609"/>
                </a:lnTo>
                <a:lnTo>
                  <a:pt x="67242" y="45593"/>
                </a:lnTo>
                <a:lnTo>
                  <a:pt x="168946" y="45593"/>
                </a:lnTo>
                <a:lnTo>
                  <a:pt x="169909" y="47497"/>
                </a:lnTo>
                <a:close/>
              </a:path>
              <a:path w="173989" h="81279">
                <a:moveTo>
                  <a:pt x="160096" y="55118"/>
                </a:moveTo>
                <a:lnTo>
                  <a:pt x="56105" y="55118"/>
                </a:lnTo>
                <a:lnTo>
                  <a:pt x="58123" y="51562"/>
                </a:lnTo>
                <a:lnTo>
                  <a:pt x="58286" y="49276"/>
                </a:lnTo>
                <a:lnTo>
                  <a:pt x="58984" y="46609"/>
                </a:lnTo>
                <a:lnTo>
                  <a:pt x="65682" y="46609"/>
                </a:lnTo>
                <a:lnTo>
                  <a:pt x="65348" y="47497"/>
                </a:lnTo>
                <a:lnTo>
                  <a:pt x="169909" y="47497"/>
                </a:lnTo>
                <a:lnTo>
                  <a:pt x="173120" y="53847"/>
                </a:lnTo>
                <a:lnTo>
                  <a:pt x="162077" y="53847"/>
                </a:lnTo>
                <a:lnTo>
                  <a:pt x="161396" y="54229"/>
                </a:lnTo>
                <a:lnTo>
                  <a:pt x="160449" y="54482"/>
                </a:lnTo>
                <a:lnTo>
                  <a:pt x="160096" y="55118"/>
                </a:lnTo>
                <a:close/>
              </a:path>
              <a:path w="173989" h="81279">
                <a:moveTo>
                  <a:pt x="37256" y="49403"/>
                </a:moveTo>
                <a:lnTo>
                  <a:pt x="35917" y="49276"/>
                </a:lnTo>
                <a:lnTo>
                  <a:pt x="38624" y="49276"/>
                </a:lnTo>
                <a:lnTo>
                  <a:pt x="37256" y="49403"/>
                </a:lnTo>
                <a:close/>
              </a:path>
              <a:path w="173989" h="81279">
                <a:moveTo>
                  <a:pt x="46965" y="53212"/>
                </a:moveTo>
                <a:lnTo>
                  <a:pt x="37610" y="53212"/>
                </a:lnTo>
                <a:lnTo>
                  <a:pt x="38452" y="51815"/>
                </a:lnTo>
                <a:lnTo>
                  <a:pt x="38470" y="50164"/>
                </a:lnTo>
                <a:lnTo>
                  <a:pt x="38624" y="49276"/>
                </a:lnTo>
                <a:lnTo>
                  <a:pt x="53506" y="49276"/>
                </a:lnTo>
                <a:lnTo>
                  <a:pt x="45943" y="52959"/>
                </a:lnTo>
                <a:lnTo>
                  <a:pt x="46965" y="53212"/>
                </a:lnTo>
                <a:close/>
              </a:path>
              <a:path w="173989" h="81279">
                <a:moveTo>
                  <a:pt x="47476" y="53339"/>
                </a:moveTo>
                <a:lnTo>
                  <a:pt x="35534" y="53339"/>
                </a:lnTo>
                <a:lnTo>
                  <a:pt x="36366" y="53086"/>
                </a:lnTo>
                <a:lnTo>
                  <a:pt x="37610" y="53212"/>
                </a:lnTo>
                <a:lnTo>
                  <a:pt x="46965" y="53212"/>
                </a:lnTo>
                <a:lnTo>
                  <a:pt x="47476" y="53339"/>
                </a:lnTo>
                <a:close/>
              </a:path>
              <a:path w="173989" h="81279">
                <a:moveTo>
                  <a:pt x="173736" y="57150"/>
                </a:moveTo>
                <a:lnTo>
                  <a:pt x="160478" y="57150"/>
                </a:lnTo>
                <a:lnTo>
                  <a:pt x="161139" y="56769"/>
                </a:lnTo>
                <a:lnTo>
                  <a:pt x="162066" y="56514"/>
                </a:lnTo>
                <a:lnTo>
                  <a:pt x="162669" y="55498"/>
                </a:lnTo>
                <a:lnTo>
                  <a:pt x="162210" y="54610"/>
                </a:lnTo>
                <a:lnTo>
                  <a:pt x="162077" y="53847"/>
                </a:lnTo>
                <a:lnTo>
                  <a:pt x="173120" y="53847"/>
                </a:lnTo>
                <a:lnTo>
                  <a:pt x="173634" y="54863"/>
                </a:lnTo>
                <a:lnTo>
                  <a:pt x="173736" y="57150"/>
                </a:lnTo>
                <a:close/>
              </a:path>
              <a:path w="173989" h="81279">
                <a:moveTo>
                  <a:pt x="46910" y="59817"/>
                </a:moveTo>
                <a:lnTo>
                  <a:pt x="44910" y="58038"/>
                </a:lnTo>
                <a:lnTo>
                  <a:pt x="40825" y="56387"/>
                </a:lnTo>
                <a:lnTo>
                  <a:pt x="151408" y="56387"/>
                </a:lnTo>
                <a:lnTo>
                  <a:pt x="151322" y="56006"/>
                </a:lnTo>
                <a:lnTo>
                  <a:pt x="151235" y="55245"/>
                </a:lnTo>
                <a:lnTo>
                  <a:pt x="160026" y="55245"/>
                </a:lnTo>
                <a:lnTo>
                  <a:pt x="159885" y="55498"/>
                </a:lnTo>
                <a:lnTo>
                  <a:pt x="160334" y="56387"/>
                </a:lnTo>
                <a:lnTo>
                  <a:pt x="160478" y="57150"/>
                </a:lnTo>
                <a:lnTo>
                  <a:pt x="173736" y="57150"/>
                </a:lnTo>
                <a:lnTo>
                  <a:pt x="173764" y="57785"/>
                </a:lnTo>
                <a:lnTo>
                  <a:pt x="72628" y="57785"/>
                </a:lnTo>
                <a:lnTo>
                  <a:pt x="72110" y="58420"/>
                </a:lnTo>
                <a:lnTo>
                  <a:pt x="71603" y="58801"/>
                </a:lnTo>
                <a:lnTo>
                  <a:pt x="64696" y="58801"/>
                </a:lnTo>
                <a:lnTo>
                  <a:pt x="64522" y="58928"/>
                </a:lnTo>
                <a:lnTo>
                  <a:pt x="49770" y="58928"/>
                </a:lnTo>
                <a:lnTo>
                  <a:pt x="46910" y="59817"/>
                </a:lnTo>
                <a:close/>
              </a:path>
              <a:path w="173989" h="81279">
                <a:moveTo>
                  <a:pt x="172213" y="62611"/>
                </a:moveTo>
                <a:lnTo>
                  <a:pt x="72724" y="62611"/>
                </a:lnTo>
                <a:lnTo>
                  <a:pt x="74646" y="60579"/>
                </a:lnTo>
                <a:lnTo>
                  <a:pt x="72628" y="57785"/>
                </a:lnTo>
                <a:lnTo>
                  <a:pt x="173764" y="57785"/>
                </a:lnTo>
                <a:lnTo>
                  <a:pt x="173784" y="60579"/>
                </a:lnTo>
                <a:lnTo>
                  <a:pt x="172213" y="62611"/>
                </a:lnTo>
                <a:close/>
              </a:path>
              <a:path w="173989" h="81279">
                <a:moveTo>
                  <a:pt x="73460" y="74929"/>
                </a:moveTo>
                <a:lnTo>
                  <a:pt x="68332" y="71373"/>
                </a:lnTo>
                <a:lnTo>
                  <a:pt x="64534" y="66929"/>
                </a:lnTo>
                <a:lnTo>
                  <a:pt x="64696" y="58801"/>
                </a:lnTo>
                <a:lnTo>
                  <a:pt x="71603" y="58801"/>
                </a:lnTo>
                <a:lnTo>
                  <a:pt x="71096" y="59181"/>
                </a:lnTo>
                <a:lnTo>
                  <a:pt x="71355" y="60832"/>
                </a:lnTo>
                <a:lnTo>
                  <a:pt x="72178" y="61721"/>
                </a:lnTo>
                <a:lnTo>
                  <a:pt x="72724" y="62611"/>
                </a:lnTo>
                <a:lnTo>
                  <a:pt x="172213" y="62611"/>
                </a:lnTo>
                <a:lnTo>
                  <a:pt x="171428" y="63627"/>
                </a:lnTo>
                <a:lnTo>
                  <a:pt x="85591" y="63627"/>
                </a:lnTo>
                <a:lnTo>
                  <a:pt x="85008" y="64515"/>
                </a:lnTo>
                <a:lnTo>
                  <a:pt x="170741" y="64515"/>
                </a:lnTo>
                <a:lnTo>
                  <a:pt x="170348" y="65023"/>
                </a:lnTo>
                <a:lnTo>
                  <a:pt x="100001" y="65023"/>
                </a:lnTo>
                <a:lnTo>
                  <a:pt x="100860" y="68453"/>
                </a:lnTo>
                <a:lnTo>
                  <a:pt x="75756" y="68453"/>
                </a:lnTo>
                <a:lnTo>
                  <a:pt x="73460" y="74929"/>
                </a:lnTo>
                <a:close/>
              </a:path>
              <a:path w="173989" h="81279">
                <a:moveTo>
                  <a:pt x="53742" y="64007"/>
                </a:moveTo>
                <a:lnTo>
                  <a:pt x="49770" y="58928"/>
                </a:lnTo>
                <a:lnTo>
                  <a:pt x="64522" y="58928"/>
                </a:lnTo>
                <a:lnTo>
                  <a:pt x="58430" y="63372"/>
                </a:lnTo>
                <a:lnTo>
                  <a:pt x="53742" y="64007"/>
                </a:lnTo>
                <a:close/>
              </a:path>
              <a:path w="173989" h="81279">
                <a:moveTo>
                  <a:pt x="170741" y="64515"/>
                </a:moveTo>
                <a:lnTo>
                  <a:pt x="85008" y="64515"/>
                </a:lnTo>
                <a:lnTo>
                  <a:pt x="86252" y="64135"/>
                </a:lnTo>
                <a:lnTo>
                  <a:pt x="85591" y="63627"/>
                </a:lnTo>
                <a:lnTo>
                  <a:pt x="171428" y="63627"/>
                </a:lnTo>
                <a:lnTo>
                  <a:pt x="170741" y="64515"/>
                </a:lnTo>
                <a:close/>
              </a:path>
              <a:path w="173989" h="81279">
                <a:moveTo>
                  <a:pt x="122905" y="78867"/>
                </a:moveTo>
                <a:lnTo>
                  <a:pt x="115577" y="78612"/>
                </a:lnTo>
                <a:lnTo>
                  <a:pt x="105513" y="78612"/>
                </a:lnTo>
                <a:lnTo>
                  <a:pt x="106153" y="65151"/>
                </a:lnTo>
                <a:lnTo>
                  <a:pt x="100001" y="65023"/>
                </a:lnTo>
                <a:lnTo>
                  <a:pt x="170348" y="65023"/>
                </a:lnTo>
                <a:lnTo>
                  <a:pt x="167501" y="68706"/>
                </a:lnTo>
                <a:lnTo>
                  <a:pt x="167267" y="69087"/>
                </a:lnTo>
                <a:lnTo>
                  <a:pt x="131316" y="69087"/>
                </a:lnTo>
                <a:lnTo>
                  <a:pt x="131196" y="69214"/>
                </a:lnTo>
                <a:lnTo>
                  <a:pt x="115261" y="69214"/>
                </a:lnTo>
                <a:lnTo>
                  <a:pt x="113903" y="69469"/>
                </a:lnTo>
                <a:lnTo>
                  <a:pt x="113165" y="70357"/>
                </a:lnTo>
                <a:lnTo>
                  <a:pt x="112687" y="71373"/>
                </a:lnTo>
                <a:lnTo>
                  <a:pt x="113855" y="72770"/>
                </a:lnTo>
                <a:lnTo>
                  <a:pt x="164971" y="72770"/>
                </a:lnTo>
                <a:lnTo>
                  <a:pt x="164631" y="73279"/>
                </a:lnTo>
                <a:lnTo>
                  <a:pt x="163359" y="73279"/>
                </a:lnTo>
                <a:lnTo>
                  <a:pt x="161387" y="73913"/>
                </a:lnTo>
                <a:lnTo>
                  <a:pt x="162469" y="74803"/>
                </a:lnTo>
                <a:lnTo>
                  <a:pt x="162994" y="75311"/>
                </a:lnTo>
                <a:lnTo>
                  <a:pt x="162918" y="75819"/>
                </a:lnTo>
                <a:lnTo>
                  <a:pt x="163134" y="75819"/>
                </a:lnTo>
                <a:lnTo>
                  <a:pt x="162171" y="76962"/>
                </a:lnTo>
                <a:lnTo>
                  <a:pt x="161546" y="78359"/>
                </a:lnTo>
                <a:lnTo>
                  <a:pt x="125871" y="78359"/>
                </a:lnTo>
                <a:lnTo>
                  <a:pt x="122905" y="78867"/>
                </a:lnTo>
                <a:close/>
              </a:path>
              <a:path w="173989" h="81279">
                <a:moveTo>
                  <a:pt x="98623" y="73152"/>
                </a:moveTo>
                <a:lnTo>
                  <a:pt x="75756" y="68453"/>
                </a:lnTo>
                <a:lnTo>
                  <a:pt x="100860" y="68453"/>
                </a:lnTo>
                <a:lnTo>
                  <a:pt x="101369" y="70485"/>
                </a:lnTo>
                <a:lnTo>
                  <a:pt x="98623" y="73152"/>
                </a:lnTo>
                <a:close/>
              </a:path>
              <a:path w="173989" h="81279">
                <a:moveTo>
                  <a:pt x="140588" y="70104"/>
                </a:moveTo>
                <a:lnTo>
                  <a:pt x="131334" y="70104"/>
                </a:lnTo>
                <a:lnTo>
                  <a:pt x="131316" y="69087"/>
                </a:lnTo>
                <a:lnTo>
                  <a:pt x="167267" y="69087"/>
                </a:lnTo>
                <a:lnTo>
                  <a:pt x="166721" y="69977"/>
                </a:lnTo>
                <a:lnTo>
                  <a:pt x="140682" y="69977"/>
                </a:lnTo>
                <a:lnTo>
                  <a:pt x="140588" y="70104"/>
                </a:lnTo>
                <a:close/>
              </a:path>
              <a:path w="173989" h="81279">
                <a:moveTo>
                  <a:pt x="164971" y="72770"/>
                </a:moveTo>
                <a:lnTo>
                  <a:pt x="113855" y="72770"/>
                </a:lnTo>
                <a:lnTo>
                  <a:pt x="115098" y="72136"/>
                </a:lnTo>
                <a:lnTo>
                  <a:pt x="116084" y="71373"/>
                </a:lnTo>
                <a:lnTo>
                  <a:pt x="117327" y="70612"/>
                </a:lnTo>
                <a:lnTo>
                  <a:pt x="116093" y="69977"/>
                </a:lnTo>
                <a:lnTo>
                  <a:pt x="115261" y="69214"/>
                </a:lnTo>
                <a:lnTo>
                  <a:pt x="131196" y="69214"/>
                </a:lnTo>
                <a:lnTo>
                  <a:pt x="130598" y="69850"/>
                </a:lnTo>
                <a:lnTo>
                  <a:pt x="131334" y="70104"/>
                </a:lnTo>
                <a:lnTo>
                  <a:pt x="140588" y="70104"/>
                </a:lnTo>
                <a:lnTo>
                  <a:pt x="139830" y="71120"/>
                </a:lnTo>
                <a:lnTo>
                  <a:pt x="140520" y="71628"/>
                </a:lnTo>
                <a:lnTo>
                  <a:pt x="165708" y="71628"/>
                </a:lnTo>
                <a:lnTo>
                  <a:pt x="165396" y="72136"/>
                </a:lnTo>
                <a:lnTo>
                  <a:pt x="164971" y="72770"/>
                </a:lnTo>
                <a:close/>
              </a:path>
              <a:path w="173989" h="81279">
                <a:moveTo>
                  <a:pt x="165708" y="71628"/>
                </a:moveTo>
                <a:lnTo>
                  <a:pt x="141027" y="71628"/>
                </a:lnTo>
                <a:lnTo>
                  <a:pt x="141189" y="71120"/>
                </a:lnTo>
                <a:lnTo>
                  <a:pt x="141362" y="70865"/>
                </a:lnTo>
                <a:lnTo>
                  <a:pt x="140682" y="69977"/>
                </a:lnTo>
                <a:lnTo>
                  <a:pt x="166721" y="69977"/>
                </a:lnTo>
                <a:lnTo>
                  <a:pt x="165708" y="71628"/>
                </a:lnTo>
                <a:close/>
              </a:path>
              <a:path w="173989" h="81279">
                <a:moveTo>
                  <a:pt x="163185" y="75437"/>
                </a:moveTo>
                <a:lnTo>
                  <a:pt x="162994" y="75311"/>
                </a:lnTo>
                <a:lnTo>
                  <a:pt x="163359" y="73279"/>
                </a:lnTo>
                <a:lnTo>
                  <a:pt x="164631" y="73279"/>
                </a:lnTo>
                <a:lnTo>
                  <a:pt x="163185" y="75437"/>
                </a:lnTo>
                <a:close/>
              </a:path>
              <a:path w="173989" h="81279">
                <a:moveTo>
                  <a:pt x="163134" y="75819"/>
                </a:moveTo>
                <a:lnTo>
                  <a:pt x="162918" y="75819"/>
                </a:lnTo>
                <a:lnTo>
                  <a:pt x="163185" y="75437"/>
                </a:lnTo>
                <a:lnTo>
                  <a:pt x="163348" y="75564"/>
                </a:lnTo>
                <a:lnTo>
                  <a:pt x="163134" y="75819"/>
                </a:lnTo>
                <a:close/>
              </a:path>
              <a:path w="173989" h="81279">
                <a:moveTo>
                  <a:pt x="144125" y="81153"/>
                </a:moveTo>
                <a:lnTo>
                  <a:pt x="136266" y="80898"/>
                </a:lnTo>
                <a:lnTo>
                  <a:pt x="128398" y="79120"/>
                </a:lnTo>
                <a:lnTo>
                  <a:pt x="125871" y="78359"/>
                </a:lnTo>
                <a:lnTo>
                  <a:pt x="161546" y="78359"/>
                </a:lnTo>
                <a:lnTo>
                  <a:pt x="161148" y="79247"/>
                </a:lnTo>
                <a:lnTo>
                  <a:pt x="151972" y="80518"/>
                </a:lnTo>
                <a:lnTo>
                  <a:pt x="144125" y="8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656919" y="77877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210"/>
                </a:moveTo>
                <a:lnTo>
                  <a:pt x="83" y="0"/>
                </a:lnTo>
                <a:lnTo>
                  <a:pt x="0" y="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708402" y="78462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49"/>
                </a:moveTo>
                <a:lnTo>
                  <a:pt x="172" y="328"/>
                </a:lnTo>
                <a:lnTo>
                  <a:pt x="38" y="0"/>
                </a:lnTo>
                <a:lnTo>
                  <a:pt x="0" y="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585981" y="7820606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19" h="48259">
                <a:moveTo>
                  <a:pt x="10500" y="1023"/>
                </a:moveTo>
                <a:lnTo>
                  <a:pt x="5372" y="1023"/>
                </a:lnTo>
                <a:lnTo>
                  <a:pt x="9716" y="0"/>
                </a:lnTo>
                <a:lnTo>
                  <a:pt x="10500" y="1023"/>
                </a:lnTo>
                <a:close/>
              </a:path>
              <a:path w="121919" h="48259">
                <a:moveTo>
                  <a:pt x="46246" y="16823"/>
                </a:moveTo>
                <a:lnTo>
                  <a:pt x="22239" y="16823"/>
                </a:lnTo>
                <a:lnTo>
                  <a:pt x="24661" y="7367"/>
                </a:lnTo>
                <a:lnTo>
                  <a:pt x="23092" y="6827"/>
                </a:lnTo>
                <a:lnTo>
                  <a:pt x="23271" y="5054"/>
                </a:lnTo>
                <a:lnTo>
                  <a:pt x="21886" y="2871"/>
                </a:lnTo>
                <a:lnTo>
                  <a:pt x="22134" y="421"/>
                </a:lnTo>
                <a:lnTo>
                  <a:pt x="23817" y="849"/>
                </a:lnTo>
                <a:lnTo>
                  <a:pt x="26040" y="849"/>
                </a:lnTo>
                <a:lnTo>
                  <a:pt x="28849" y="3770"/>
                </a:lnTo>
                <a:lnTo>
                  <a:pt x="30018" y="5760"/>
                </a:lnTo>
                <a:lnTo>
                  <a:pt x="35613" y="5760"/>
                </a:lnTo>
                <a:lnTo>
                  <a:pt x="36945" y="8216"/>
                </a:lnTo>
                <a:lnTo>
                  <a:pt x="42263" y="8657"/>
                </a:lnTo>
                <a:lnTo>
                  <a:pt x="48832" y="8657"/>
                </a:lnTo>
                <a:lnTo>
                  <a:pt x="46246" y="16823"/>
                </a:lnTo>
                <a:close/>
              </a:path>
              <a:path w="121919" h="48259">
                <a:moveTo>
                  <a:pt x="26040" y="849"/>
                </a:moveTo>
                <a:lnTo>
                  <a:pt x="23817" y="849"/>
                </a:lnTo>
                <a:lnTo>
                  <a:pt x="25950" y="756"/>
                </a:lnTo>
                <a:close/>
              </a:path>
              <a:path w="121919" h="48259">
                <a:moveTo>
                  <a:pt x="52140" y="47696"/>
                </a:moveTo>
                <a:lnTo>
                  <a:pt x="9511" y="28979"/>
                </a:lnTo>
                <a:lnTo>
                  <a:pt x="0" y="12024"/>
                </a:lnTo>
                <a:lnTo>
                  <a:pt x="5170" y="974"/>
                </a:lnTo>
                <a:lnTo>
                  <a:pt x="5372" y="1023"/>
                </a:lnTo>
                <a:lnTo>
                  <a:pt x="10500" y="1023"/>
                </a:lnTo>
                <a:lnTo>
                  <a:pt x="13037" y="4334"/>
                </a:lnTo>
                <a:lnTo>
                  <a:pt x="9191" y="8812"/>
                </a:lnTo>
                <a:lnTo>
                  <a:pt x="9132" y="9147"/>
                </a:lnTo>
                <a:lnTo>
                  <a:pt x="10556" y="14058"/>
                </a:lnTo>
                <a:lnTo>
                  <a:pt x="17623" y="14058"/>
                </a:lnTo>
                <a:lnTo>
                  <a:pt x="22239" y="16823"/>
                </a:lnTo>
                <a:lnTo>
                  <a:pt x="46246" y="16823"/>
                </a:lnTo>
                <a:lnTo>
                  <a:pt x="45757" y="18368"/>
                </a:lnTo>
                <a:lnTo>
                  <a:pt x="54672" y="18368"/>
                </a:lnTo>
                <a:lnTo>
                  <a:pt x="54175" y="18561"/>
                </a:lnTo>
                <a:lnTo>
                  <a:pt x="55805" y="21358"/>
                </a:lnTo>
                <a:lnTo>
                  <a:pt x="55968" y="21710"/>
                </a:lnTo>
                <a:lnTo>
                  <a:pt x="57083" y="24550"/>
                </a:lnTo>
                <a:lnTo>
                  <a:pt x="73612" y="24550"/>
                </a:lnTo>
                <a:lnTo>
                  <a:pt x="72183" y="25171"/>
                </a:lnTo>
                <a:lnTo>
                  <a:pt x="72110" y="25604"/>
                </a:lnTo>
                <a:lnTo>
                  <a:pt x="15771" y="25604"/>
                </a:lnTo>
                <a:lnTo>
                  <a:pt x="15120" y="26120"/>
                </a:lnTo>
                <a:lnTo>
                  <a:pt x="14469" y="26578"/>
                </a:lnTo>
                <a:lnTo>
                  <a:pt x="13830" y="27204"/>
                </a:lnTo>
                <a:lnTo>
                  <a:pt x="14280" y="27781"/>
                </a:lnTo>
                <a:lnTo>
                  <a:pt x="14488" y="28135"/>
                </a:lnTo>
                <a:lnTo>
                  <a:pt x="71685" y="28135"/>
                </a:lnTo>
                <a:lnTo>
                  <a:pt x="71298" y="30441"/>
                </a:lnTo>
                <a:lnTo>
                  <a:pt x="71359" y="34875"/>
                </a:lnTo>
                <a:lnTo>
                  <a:pt x="65591" y="34875"/>
                </a:lnTo>
                <a:lnTo>
                  <a:pt x="63610" y="40648"/>
                </a:lnTo>
                <a:lnTo>
                  <a:pt x="55533" y="40648"/>
                </a:lnTo>
                <a:lnTo>
                  <a:pt x="53611" y="41802"/>
                </a:lnTo>
                <a:lnTo>
                  <a:pt x="54147" y="42404"/>
                </a:lnTo>
                <a:lnTo>
                  <a:pt x="54662" y="43036"/>
                </a:lnTo>
                <a:lnTo>
                  <a:pt x="55335" y="43619"/>
                </a:lnTo>
                <a:lnTo>
                  <a:pt x="62597" y="43619"/>
                </a:lnTo>
                <a:lnTo>
                  <a:pt x="61799" y="45920"/>
                </a:lnTo>
                <a:lnTo>
                  <a:pt x="52140" y="47696"/>
                </a:lnTo>
                <a:close/>
              </a:path>
              <a:path w="121919" h="48259">
                <a:moveTo>
                  <a:pt x="115163" y="7298"/>
                </a:moveTo>
                <a:lnTo>
                  <a:pt x="82400" y="7298"/>
                </a:lnTo>
                <a:lnTo>
                  <a:pt x="89671" y="1643"/>
                </a:lnTo>
                <a:lnTo>
                  <a:pt x="95298" y="2400"/>
                </a:lnTo>
                <a:lnTo>
                  <a:pt x="101986" y="4601"/>
                </a:lnTo>
                <a:lnTo>
                  <a:pt x="103143" y="5439"/>
                </a:lnTo>
                <a:lnTo>
                  <a:pt x="107161" y="5749"/>
                </a:lnTo>
                <a:lnTo>
                  <a:pt x="112475" y="5760"/>
                </a:lnTo>
                <a:lnTo>
                  <a:pt x="115163" y="7298"/>
                </a:lnTo>
                <a:close/>
              </a:path>
              <a:path w="121919" h="48259">
                <a:moveTo>
                  <a:pt x="54672" y="18368"/>
                </a:moveTo>
                <a:lnTo>
                  <a:pt x="45757" y="18368"/>
                </a:lnTo>
                <a:lnTo>
                  <a:pt x="47899" y="17283"/>
                </a:lnTo>
                <a:lnTo>
                  <a:pt x="49611" y="16823"/>
                </a:lnTo>
                <a:lnTo>
                  <a:pt x="49648" y="16427"/>
                </a:lnTo>
                <a:lnTo>
                  <a:pt x="49775" y="13047"/>
                </a:lnTo>
                <a:lnTo>
                  <a:pt x="49549" y="10585"/>
                </a:lnTo>
                <a:lnTo>
                  <a:pt x="49423" y="6474"/>
                </a:lnTo>
                <a:lnTo>
                  <a:pt x="49546" y="4323"/>
                </a:lnTo>
                <a:lnTo>
                  <a:pt x="51230" y="4192"/>
                </a:lnTo>
                <a:lnTo>
                  <a:pt x="53735" y="6474"/>
                </a:lnTo>
                <a:lnTo>
                  <a:pt x="53831" y="8657"/>
                </a:lnTo>
                <a:lnTo>
                  <a:pt x="54308" y="10275"/>
                </a:lnTo>
                <a:lnTo>
                  <a:pt x="62948" y="10275"/>
                </a:lnTo>
                <a:lnTo>
                  <a:pt x="62833" y="12477"/>
                </a:lnTo>
                <a:lnTo>
                  <a:pt x="62509" y="15323"/>
                </a:lnTo>
                <a:lnTo>
                  <a:pt x="54672" y="18368"/>
                </a:lnTo>
                <a:close/>
              </a:path>
              <a:path w="121919" h="48259">
                <a:moveTo>
                  <a:pt x="35613" y="5760"/>
                </a:moveTo>
                <a:lnTo>
                  <a:pt x="30018" y="5760"/>
                </a:lnTo>
                <a:lnTo>
                  <a:pt x="34812" y="4284"/>
                </a:lnTo>
                <a:lnTo>
                  <a:pt x="35613" y="5760"/>
                </a:lnTo>
                <a:close/>
              </a:path>
              <a:path w="121919" h="48259">
                <a:moveTo>
                  <a:pt x="112455" y="5749"/>
                </a:moveTo>
                <a:lnTo>
                  <a:pt x="107161" y="5749"/>
                </a:lnTo>
                <a:lnTo>
                  <a:pt x="110395" y="4570"/>
                </a:lnTo>
                <a:lnTo>
                  <a:pt x="112455" y="5749"/>
                </a:lnTo>
                <a:close/>
              </a:path>
              <a:path w="121919" h="48259">
                <a:moveTo>
                  <a:pt x="62948" y="10275"/>
                </a:moveTo>
                <a:lnTo>
                  <a:pt x="54308" y="10275"/>
                </a:lnTo>
                <a:lnTo>
                  <a:pt x="61446" y="6616"/>
                </a:lnTo>
                <a:lnTo>
                  <a:pt x="61992" y="7237"/>
                </a:lnTo>
                <a:lnTo>
                  <a:pt x="62985" y="7844"/>
                </a:lnTo>
                <a:lnTo>
                  <a:pt x="62948" y="10275"/>
                </a:lnTo>
                <a:close/>
              </a:path>
              <a:path w="121919" h="48259">
                <a:moveTo>
                  <a:pt x="48832" y="8657"/>
                </a:moveTo>
                <a:lnTo>
                  <a:pt x="42263" y="8657"/>
                </a:lnTo>
                <a:lnTo>
                  <a:pt x="45803" y="7614"/>
                </a:lnTo>
                <a:lnTo>
                  <a:pt x="49317" y="7125"/>
                </a:lnTo>
                <a:lnTo>
                  <a:pt x="48832" y="8657"/>
                </a:lnTo>
                <a:close/>
              </a:path>
              <a:path w="121919" h="48259">
                <a:moveTo>
                  <a:pt x="73612" y="24550"/>
                </a:moveTo>
                <a:lnTo>
                  <a:pt x="57083" y="24550"/>
                </a:lnTo>
                <a:lnTo>
                  <a:pt x="63991" y="19131"/>
                </a:lnTo>
                <a:lnTo>
                  <a:pt x="64565" y="18368"/>
                </a:lnTo>
                <a:lnTo>
                  <a:pt x="69551" y="8018"/>
                </a:lnTo>
                <a:lnTo>
                  <a:pt x="71876" y="7844"/>
                </a:lnTo>
                <a:lnTo>
                  <a:pt x="74555" y="7614"/>
                </a:lnTo>
                <a:lnTo>
                  <a:pt x="77262" y="7410"/>
                </a:lnTo>
                <a:lnTo>
                  <a:pt x="79978" y="7237"/>
                </a:lnTo>
                <a:lnTo>
                  <a:pt x="82400" y="7298"/>
                </a:lnTo>
                <a:lnTo>
                  <a:pt x="115163" y="7298"/>
                </a:lnTo>
                <a:lnTo>
                  <a:pt x="115858" y="7696"/>
                </a:lnTo>
                <a:lnTo>
                  <a:pt x="116650" y="8812"/>
                </a:lnTo>
                <a:lnTo>
                  <a:pt x="101859" y="8812"/>
                </a:lnTo>
                <a:lnTo>
                  <a:pt x="100693" y="9036"/>
                </a:lnTo>
                <a:lnTo>
                  <a:pt x="99171" y="9147"/>
                </a:lnTo>
                <a:lnTo>
                  <a:pt x="99208" y="11007"/>
                </a:lnTo>
                <a:lnTo>
                  <a:pt x="99378" y="11776"/>
                </a:lnTo>
                <a:lnTo>
                  <a:pt x="99527" y="13047"/>
                </a:lnTo>
                <a:lnTo>
                  <a:pt x="120353" y="13047"/>
                </a:lnTo>
                <a:lnTo>
                  <a:pt x="121349" y="13996"/>
                </a:lnTo>
                <a:lnTo>
                  <a:pt x="119054" y="16427"/>
                </a:lnTo>
                <a:lnTo>
                  <a:pt x="78766" y="16427"/>
                </a:lnTo>
                <a:lnTo>
                  <a:pt x="78794" y="17705"/>
                </a:lnTo>
                <a:lnTo>
                  <a:pt x="117707" y="17705"/>
                </a:lnTo>
                <a:lnTo>
                  <a:pt x="116337" y="18907"/>
                </a:lnTo>
                <a:lnTo>
                  <a:pt x="105775" y="18907"/>
                </a:lnTo>
                <a:lnTo>
                  <a:pt x="104037" y="21710"/>
                </a:lnTo>
                <a:lnTo>
                  <a:pt x="85556" y="21710"/>
                </a:lnTo>
                <a:lnTo>
                  <a:pt x="84864" y="23279"/>
                </a:lnTo>
                <a:lnTo>
                  <a:pt x="84245" y="24377"/>
                </a:lnTo>
                <a:lnTo>
                  <a:pt x="74010" y="24377"/>
                </a:lnTo>
                <a:lnTo>
                  <a:pt x="73612" y="24550"/>
                </a:lnTo>
                <a:close/>
              </a:path>
              <a:path w="121919" h="48259">
                <a:moveTo>
                  <a:pt x="120353" y="13047"/>
                </a:moveTo>
                <a:lnTo>
                  <a:pt x="99527" y="13047"/>
                </a:lnTo>
                <a:lnTo>
                  <a:pt x="102771" y="12396"/>
                </a:lnTo>
                <a:lnTo>
                  <a:pt x="101859" y="8812"/>
                </a:lnTo>
                <a:lnTo>
                  <a:pt x="116650" y="8812"/>
                </a:lnTo>
                <a:lnTo>
                  <a:pt x="118209" y="11007"/>
                </a:lnTo>
                <a:lnTo>
                  <a:pt x="120353" y="13047"/>
                </a:lnTo>
                <a:close/>
              </a:path>
              <a:path w="121919" h="48259">
                <a:moveTo>
                  <a:pt x="17623" y="14058"/>
                </a:moveTo>
                <a:lnTo>
                  <a:pt x="10556" y="14058"/>
                </a:lnTo>
                <a:lnTo>
                  <a:pt x="12069" y="12837"/>
                </a:lnTo>
                <a:lnTo>
                  <a:pt x="14097" y="12024"/>
                </a:lnTo>
                <a:lnTo>
                  <a:pt x="15350" y="11007"/>
                </a:lnTo>
                <a:lnTo>
                  <a:pt x="16715" y="12396"/>
                </a:lnTo>
                <a:lnTo>
                  <a:pt x="16794" y="13562"/>
                </a:lnTo>
                <a:lnTo>
                  <a:pt x="17623" y="14058"/>
                </a:lnTo>
                <a:close/>
              </a:path>
              <a:path w="121919" h="48259">
                <a:moveTo>
                  <a:pt x="117707" y="17705"/>
                </a:moveTo>
                <a:lnTo>
                  <a:pt x="78794" y="17705"/>
                </a:lnTo>
                <a:lnTo>
                  <a:pt x="79558" y="16984"/>
                </a:lnTo>
                <a:lnTo>
                  <a:pt x="79634" y="16818"/>
                </a:lnTo>
                <a:lnTo>
                  <a:pt x="78766" y="16427"/>
                </a:lnTo>
                <a:lnTo>
                  <a:pt x="119054" y="16427"/>
                </a:lnTo>
                <a:lnTo>
                  <a:pt x="118528" y="16984"/>
                </a:lnTo>
                <a:lnTo>
                  <a:pt x="117707" y="17705"/>
                </a:lnTo>
                <a:close/>
              </a:path>
              <a:path w="121919" h="48259">
                <a:moveTo>
                  <a:pt x="108512" y="34559"/>
                </a:moveTo>
                <a:lnTo>
                  <a:pt x="103527" y="34559"/>
                </a:lnTo>
                <a:lnTo>
                  <a:pt x="104932" y="30751"/>
                </a:lnTo>
                <a:lnTo>
                  <a:pt x="104522" y="27105"/>
                </a:lnTo>
                <a:lnTo>
                  <a:pt x="110608" y="21710"/>
                </a:lnTo>
                <a:lnTo>
                  <a:pt x="110643" y="21487"/>
                </a:lnTo>
                <a:lnTo>
                  <a:pt x="108318" y="19298"/>
                </a:lnTo>
                <a:lnTo>
                  <a:pt x="105775" y="18907"/>
                </a:lnTo>
                <a:lnTo>
                  <a:pt x="116337" y="18907"/>
                </a:lnTo>
                <a:lnTo>
                  <a:pt x="115523" y="19621"/>
                </a:lnTo>
                <a:lnTo>
                  <a:pt x="112758" y="22560"/>
                </a:lnTo>
                <a:lnTo>
                  <a:pt x="116097" y="24283"/>
                </a:lnTo>
                <a:lnTo>
                  <a:pt x="120976" y="24283"/>
                </a:lnTo>
                <a:lnTo>
                  <a:pt x="119297" y="30751"/>
                </a:lnTo>
                <a:lnTo>
                  <a:pt x="118957" y="32128"/>
                </a:lnTo>
                <a:lnTo>
                  <a:pt x="112661" y="32128"/>
                </a:lnTo>
                <a:lnTo>
                  <a:pt x="112385" y="33257"/>
                </a:lnTo>
                <a:lnTo>
                  <a:pt x="108798" y="33715"/>
                </a:lnTo>
                <a:lnTo>
                  <a:pt x="108512" y="34559"/>
                </a:lnTo>
                <a:close/>
              </a:path>
              <a:path w="121919" h="48259">
                <a:moveTo>
                  <a:pt x="98625" y="30441"/>
                </a:moveTo>
                <a:lnTo>
                  <a:pt x="85556" y="21710"/>
                </a:lnTo>
                <a:lnTo>
                  <a:pt x="104037" y="21710"/>
                </a:lnTo>
                <a:lnTo>
                  <a:pt x="98625" y="30441"/>
                </a:lnTo>
                <a:close/>
              </a:path>
              <a:path w="121919" h="48259">
                <a:moveTo>
                  <a:pt x="120976" y="24283"/>
                </a:moveTo>
                <a:lnTo>
                  <a:pt x="116097" y="24283"/>
                </a:lnTo>
                <a:lnTo>
                  <a:pt x="121235" y="23279"/>
                </a:lnTo>
                <a:lnTo>
                  <a:pt x="120976" y="24283"/>
                </a:lnTo>
                <a:close/>
              </a:path>
              <a:path w="121919" h="48259">
                <a:moveTo>
                  <a:pt x="71359" y="42311"/>
                </a:moveTo>
                <a:lnTo>
                  <a:pt x="70918" y="41158"/>
                </a:lnTo>
                <a:lnTo>
                  <a:pt x="70826" y="39960"/>
                </a:lnTo>
                <a:lnTo>
                  <a:pt x="71216" y="37833"/>
                </a:lnTo>
                <a:lnTo>
                  <a:pt x="71312" y="37542"/>
                </a:lnTo>
                <a:lnTo>
                  <a:pt x="75987" y="25946"/>
                </a:lnTo>
                <a:lnTo>
                  <a:pt x="76072" y="25604"/>
                </a:lnTo>
                <a:lnTo>
                  <a:pt x="74010" y="24377"/>
                </a:lnTo>
                <a:lnTo>
                  <a:pt x="84245" y="24377"/>
                </a:lnTo>
                <a:lnTo>
                  <a:pt x="81693" y="32525"/>
                </a:lnTo>
                <a:lnTo>
                  <a:pt x="85790" y="37542"/>
                </a:lnTo>
                <a:lnTo>
                  <a:pt x="78496" y="37542"/>
                </a:lnTo>
                <a:lnTo>
                  <a:pt x="77088" y="38682"/>
                </a:lnTo>
                <a:lnTo>
                  <a:pt x="75963" y="39960"/>
                </a:lnTo>
                <a:lnTo>
                  <a:pt x="71359" y="42311"/>
                </a:lnTo>
                <a:close/>
              </a:path>
              <a:path w="121919" h="48259">
                <a:moveTo>
                  <a:pt x="71685" y="28135"/>
                </a:moveTo>
                <a:lnTo>
                  <a:pt x="14488" y="28135"/>
                </a:lnTo>
                <a:lnTo>
                  <a:pt x="15092" y="27632"/>
                </a:lnTo>
                <a:lnTo>
                  <a:pt x="15691" y="27204"/>
                </a:lnTo>
                <a:lnTo>
                  <a:pt x="16335" y="26503"/>
                </a:lnTo>
                <a:lnTo>
                  <a:pt x="15932" y="25946"/>
                </a:lnTo>
                <a:lnTo>
                  <a:pt x="15771" y="25604"/>
                </a:lnTo>
                <a:lnTo>
                  <a:pt x="72110" y="25604"/>
                </a:lnTo>
                <a:lnTo>
                  <a:pt x="71685" y="28135"/>
                </a:lnTo>
                <a:close/>
              </a:path>
              <a:path w="121919" h="48259">
                <a:moveTo>
                  <a:pt x="118922" y="32271"/>
                </a:moveTo>
                <a:lnTo>
                  <a:pt x="112661" y="32128"/>
                </a:lnTo>
                <a:lnTo>
                  <a:pt x="118957" y="32128"/>
                </a:lnTo>
                <a:lnTo>
                  <a:pt x="118922" y="32271"/>
                </a:lnTo>
                <a:close/>
              </a:path>
              <a:path w="121919" h="48259">
                <a:moveTo>
                  <a:pt x="92773" y="39088"/>
                </a:moveTo>
                <a:lnTo>
                  <a:pt x="93134" y="36922"/>
                </a:lnTo>
                <a:lnTo>
                  <a:pt x="94827" y="32960"/>
                </a:lnTo>
                <a:lnTo>
                  <a:pt x="98963" y="33554"/>
                </a:lnTo>
                <a:lnTo>
                  <a:pt x="99872" y="34038"/>
                </a:lnTo>
                <a:lnTo>
                  <a:pt x="103527" y="34559"/>
                </a:lnTo>
                <a:lnTo>
                  <a:pt x="108512" y="34559"/>
                </a:lnTo>
                <a:lnTo>
                  <a:pt x="107983" y="36116"/>
                </a:lnTo>
                <a:lnTo>
                  <a:pt x="108115" y="37716"/>
                </a:lnTo>
                <a:lnTo>
                  <a:pt x="100225" y="37716"/>
                </a:lnTo>
                <a:lnTo>
                  <a:pt x="93546" y="38764"/>
                </a:lnTo>
                <a:lnTo>
                  <a:pt x="92773" y="39088"/>
                </a:lnTo>
                <a:close/>
              </a:path>
              <a:path w="121919" h="48259">
                <a:moveTo>
                  <a:pt x="71216" y="37833"/>
                </a:moveTo>
                <a:lnTo>
                  <a:pt x="67988" y="36116"/>
                </a:lnTo>
                <a:lnTo>
                  <a:pt x="65591" y="34875"/>
                </a:lnTo>
                <a:lnTo>
                  <a:pt x="71359" y="34875"/>
                </a:lnTo>
                <a:lnTo>
                  <a:pt x="71216" y="37833"/>
                </a:lnTo>
                <a:close/>
              </a:path>
              <a:path w="121919" h="48259">
                <a:moveTo>
                  <a:pt x="85308" y="46353"/>
                </a:moveTo>
                <a:lnTo>
                  <a:pt x="80468" y="45312"/>
                </a:lnTo>
                <a:lnTo>
                  <a:pt x="80471" y="41064"/>
                </a:lnTo>
                <a:lnTo>
                  <a:pt x="78496" y="37542"/>
                </a:lnTo>
                <a:lnTo>
                  <a:pt x="85790" y="37542"/>
                </a:lnTo>
                <a:lnTo>
                  <a:pt x="86322" y="38193"/>
                </a:lnTo>
                <a:lnTo>
                  <a:pt x="87075" y="43957"/>
                </a:lnTo>
                <a:lnTo>
                  <a:pt x="87128" y="44555"/>
                </a:lnTo>
                <a:lnTo>
                  <a:pt x="86285" y="45157"/>
                </a:lnTo>
                <a:lnTo>
                  <a:pt x="85308" y="46353"/>
                </a:lnTo>
                <a:close/>
              </a:path>
              <a:path w="121919" h="48259">
                <a:moveTo>
                  <a:pt x="107124" y="41064"/>
                </a:moveTo>
                <a:lnTo>
                  <a:pt x="103735" y="40270"/>
                </a:lnTo>
                <a:lnTo>
                  <a:pt x="100225" y="37716"/>
                </a:lnTo>
                <a:lnTo>
                  <a:pt x="108115" y="37716"/>
                </a:lnTo>
                <a:lnTo>
                  <a:pt x="108117" y="38193"/>
                </a:lnTo>
                <a:lnTo>
                  <a:pt x="107124" y="41064"/>
                </a:lnTo>
                <a:close/>
              </a:path>
              <a:path w="121919" h="48259">
                <a:moveTo>
                  <a:pt x="87308" y="41741"/>
                </a:moveTo>
                <a:lnTo>
                  <a:pt x="87587" y="38727"/>
                </a:lnTo>
                <a:lnTo>
                  <a:pt x="92514" y="38727"/>
                </a:lnTo>
                <a:lnTo>
                  <a:pt x="92514" y="39197"/>
                </a:lnTo>
                <a:lnTo>
                  <a:pt x="90533" y="40029"/>
                </a:lnTo>
                <a:lnTo>
                  <a:pt x="87308" y="41741"/>
                </a:lnTo>
                <a:close/>
              </a:path>
              <a:path w="121919" h="48259">
                <a:moveTo>
                  <a:pt x="92514" y="40648"/>
                </a:moveTo>
                <a:lnTo>
                  <a:pt x="92514" y="39197"/>
                </a:lnTo>
                <a:lnTo>
                  <a:pt x="92773" y="39088"/>
                </a:lnTo>
                <a:lnTo>
                  <a:pt x="92514" y="40648"/>
                </a:lnTo>
                <a:close/>
              </a:path>
              <a:path w="121919" h="48259">
                <a:moveTo>
                  <a:pt x="62597" y="43619"/>
                </a:moveTo>
                <a:lnTo>
                  <a:pt x="55335" y="43619"/>
                </a:lnTo>
                <a:lnTo>
                  <a:pt x="56214" y="43036"/>
                </a:lnTo>
                <a:lnTo>
                  <a:pt x="56107" y="42075"/>
                </a:lnTo>
                <a:lnTo>
                  <a:pt x="55763" y="41368"/>
                </a:lnTo>
                <a:lnTo>
                  <a:pt x="55533" y="40648"/>
                </a:lnTo>
                <a:lnTo>
                  <a:pt x="63610" y="40648"/>
                </a:lnTo>
                <a:lnTo>
                  <a:pt x="62597" y="43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709081" y="784131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0" y="4794"/>
                </a:moveTo>
                <a:lnTo>
                  <a:pt x="296" y="4297"/>
                </a:lnTo>
                <a:lnTo>
                  <a:pt x="2323" y="0"/>
                </a:lnTo>
                <a:lnTo>
                  <a:pt x="6477" y="3329"/>
                </a:lnTo>
                <a:lnTo>
                  <a:pt x="3959" y="3882"/>
                </a:lnTo>
                <a:lnTo>
                  <a:pt x="0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708432" y="78461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210" y="619"/>
                </a:moveTo>
                <a:lnTo>
                  <a:pt x="0" y="142"/>
                </a:lnTo>
                <a:lnTo>
                  <a:pt x="651" y="0"/>
                </a:lnTo>
                <a:lnTo>
                  <a:pt x="210" y="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610630" y="78897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48" y="148"/>
                </a:moveTo>
                <a:lnTo>
                  <a:pt x="0" y="0"/>
                </a:lnTo>
                <a:lnTo>
                  <a:pt x="227" y="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610946" y="788862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6343" y="3274"/>
                </a:moveTo>
                <a:lnTo>
                  <a:pt x="4354" y="2604"/>
                </a:lnTo>
                <a:lnTo>
                  <a:pt x="1674" y="1873"/>
                </a:lnTo>
                <a:lnTo>
                  <a:pt x="0" y="1296"/>
                </a:lnTo>
                <a:lnTo>
                  <a:pt x="1655" y="1023"/>
                </a:lnTo>
                <a:lnTo>
                  <a:pt x="2469" y="831"/>
                </a:lnTo>
                <a:lnTo>
                  <a:pt x="3644" y="595"/>
                </a:lnTo>
                <a:lnTo>
                  <a:pt x="5951" y="0"/>
                </a:lnTo>
                <a:lnTo>
                  <a:pt x="6343" y="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711035" y="7826939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4982" y="7162"/>
                </a:moveTo>
                <a:lnTo>
                  <a:pt x="0" y="2047"/>
                </a:lnTo>
                <a:lnTo>
                  <a:pt x="533" y="0"/>
                </a:lnTo>
                <a:lnTo>
                  <a:pt x="6610" y="812"/>
                </a:lnTo>
                <a:lnTo>
                  <a:pt x="4982" y="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715893" y="782693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86" y="0"/>
                </a:moveTo>
                <a:lnTo>
                  <a:pt x="0" y="354"/>
                </a:lnTo>
                <a:lnTo>
                  <a:pt x="183" y="341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656919" y="778772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98"/>
                </a:moveTo>
                <a:lnTo>
                  <a:pt x="266" y="0"/>
                </a:lnTo>
                <a:lnTo>
                  <a:pt x="496" y="25"/>
                </a:lnTo>
                <a:lnTo>
                  <a:pt x="0" y="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657416" y="7786053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4937" y="2684"/>
                </a:moveTo>
                <a:lnTo>
                  <a:pt x="1646" y="1996"/>
                </a:lnTo>
                <a:lnTo>
                  <a:pt x="0" y="1705"/>
                </a:lnTo>
                <a:lnTo>
                  <a:pt x="1694" y="1141"/>
                </a:lnTo>
                <a:lnTo>
                  <a:pt x="3463" y="0"/>
                </a:lnTo>
                <a:lnTo>
                  <a:pt x="4937" y="2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716544" y="782442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181" y="2566"/>
                </a:moveTo>
                <a:lnTo>
                  <a:pt x="0" y="2517"/>
                </a:lnTo>
                <a:lnTo>
                  <a:pt x="1559" y="923"/>
                </a:lnTo>
                <a:lnTo>
                  <a:pt x="2402" y="222"/>
                </a:lnTo>
                <a:lnTo>
                  <a:pt x="2640" y="0"/>
                </a:lnTo>
                <a:lnTo>
                  <a:pt x="3233" y="222"/>
                </a:lnTo>
                <a:lnTo>
                  <a:pt x="3664" y="273"/>
                </a:lnTo>
                <a:lnTo>
                  <a:pt x="3542" y="923"/>
                </a:lnTo>
                <a:lnTo>
                  <a:pt x="3511" y="2299"/>
                </a:lnTo>
                <a:lnTo>
                  <a:pt x="2181" y="2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715980" y="782693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10" y="354"/>
                </a:moveTo>
                <a:lnTo>
                  <a:pt x="0" y="12"/>
                </a:lnTo>
                <a:lnTo>
                  <a:pt x="373" y="0"/>
                </a:lnTo>
                <a:lnTo>
                  <a:pt x="564" y="12"/>
                </a:lnTo>
                <a:lnTo>
                  <a:pt x="325" y="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706154" y="78247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199" y="2021"/>
                </a:moveTo>
                <a:lnTo>
                  <a:pt x="0" y="1165"/>
                </a:lnTo>
                <a:lnTo>
                  <a:pt x="468" y="0"/>
                </a:lnTo>
                <a:lnTo>
                  <a:pt x="1252" y="217"/>
                </a:lnTo>
                <a:lnTo>
                  <a:pt x="1951" y="509"/>
                </a:lnTo>
                <a:lnTo>
                  <a:pt x="2602" y="887"/>
                </a:lnTo>
                <a:lnTo>
                  <a:pt x="2562" y="1165"/>
                </a:lnTo>
                <a:lnTo>
                  <a:pt x="2199" y="2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77776" y="75780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34" y="1004"/>
                </a:moveTo>
                <a:lnTo>
                  <a:pt x="0" y="210"/>
                </a:lnTo>
                <a:lnTo>
                  <a:pt x="410" y="0"/>
                </a:lnTo>
                <a:lnTo>
                  <a:pt x="534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578311" y="757902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27" y="1004"/>
                </a:moveTo>
                <a:lnTo>
                  <a:pt x="497" y="769"/>
                </a:lnTo>
                <a:lnTo>
                  <a:pt x="172" y="565"/>
                </a:lnTo>
                <a:lnTo>
                  <a:pt x="68" y="279"/>
                </a:lnTo>
                <a:lnTo>
                  <a:pt x="0" y="0"/>
                </a:lnTo>
                <a:lnTo>
                  <a:pt x="727" y="1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622111" y="762943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976" y="632"/>
                </a:moveTo>
                <a:lnTo>
                  <a:pt x="0" y="0"/>
                </a:lnTo>
                <a:lnTo>
                  <a:pt x="306" y="161"/>
                </a:lnTo>
                <a:lnTo>
                  <a:pt x="671" y="279"/>
                </a:lnTo>
                <a:lnTo>
                  <a:pt x="889" y="501"/>
                </a:lnTo>
                <a:lnTo>
                  <a:pt x="976" y="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600967" y="7716342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4639" y="3429"/>
                </a:moveTo>
                <a:lnTo>
                  <a:pt x="0" y="2299"/>
                </a:lnTo>
                <a:lnTo>
                  <a:pt x="2210" y="0"/>
                </a:lnTo>
                <a:lnTo>
                  <a:pt x="3300" y="2226"/>
                </a:lnTo>
                <a:lnTo>
                  <a:pt x="4639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600547" y="77185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20" y="93"/>
                </a:moveTo>
                <a:lnTo>
                  <a:pt x="37" y="0"/>
                </a:lnTo>
                <a:lnTo>
                  <a:pt x="0" y="378"/>
                </a:lnTo>
                <a:lnTo>
                  <a:pt x="162" y="367"/>
                </a:lnTo>
                <a:lnTo>
                  <a:pt x="420" y="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602967" y="7826157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4564" y="1023"/>
                </a:moveTo>
                <a:lnTo>
                  <a:pt x="0" y="229"/>
                </a:lnTo>
                <a:lnTo>
                  <a:pt x="38" y="0"/>
                </a:lnTo>
                <a:lnTo>
                  <a:pt x="4543" y="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725414" y="725301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328"/>
                </a:moveTo>
                <a:lnTo>
                  <a:pt x="144" y="204"/>
                </a:lnTo>
                <a:lnTo>
                  <a:pt x="316" y="118"/>
                </a:lnTo>
                <a:lnTo>
                  <a:pt x="449" y="0"/>
                </a:lnTo>
                <a:lnTo>
                  <a:pt x="0" y="3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828945" y="74427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26"/>
                </a:moveTo>
                <a:lnTo>
                  <a:pt x="162" y="0"/>
                </a:lnTo>
                <a:lnTo>
                  <a:pt x="488" y="353"/>
                </a:lnTo>
                <a:lnTo>
                  <a:pt x="0" y="62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719214" y="7122809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89" y="1339"/>
                </a:moveTo>
                <a:lnTo>
                  <a:pt x="200" y="328"/>
                </a:lnTo>
                <a:lnTo>
                  <a:pt x="0" y="0"/>
                </a:lnTo>
                <a:lnTo>
                  <a:pt x="641" y="328"/>
                </a:lnTo>
                <a:lnTo>
                  <a:pt x="880" y="769"/>
                </a:lnTo>
                <a:lnTo>
                  <a:pt x="689" y="133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613137" y="7106357"/>
            <a:ext cx="394970" cy="335280"/>
          </a:xfrm>
          <a:custGeom>
            <a:avLst/>
            <a:gdLst/>
            <a:ahLst/>
            <a:cxnLst/>
            <a:rect l="l" t="t" r="r" b="b"/>
            <a:pathLst>
              <a:path w="394969" h="335279">
                <a:moveTo>
                  <a:pt x="139932" y="8889"/>
                </a:moveTo>
                <a:lnTo>
                  <a:pt x="135430" y="8889"/>
                </a:lnTo>
                <a:lnTo>
                  <a:pt x="136797" y="5079"/>
                </a:lnTo>
                <a:lnTo>
                  <a:pt x="139430" y="0"/>
                </a:lnTo>
                <a:lnTo>
                  <a:pt x="142664" y="0"/>
                </a:lnTo>
                <a:lnTo>
                  <a:pt x="141650" y="2539"/>
                </a:lnTo>
                <a:lnTo>
                  <a:pt x="138349" y="7620"/>
                </a:lnTo>
                <a:lnTo>
                  <a:pt x="139932" y="8889"/>
                </a:lnTo>
                <a:close/>
              </a:path>
              <a:path w="394969" h="335279">
                <a:moveTo>
                  <a:pt x="101944" y="10160"/>
                </a:moveTo>
                <a:lnTo>
                  <a:pt x="89802" y="10160"/>
                </a:lnTo>
                <a:lnTo>
                  <a:pt x="89620" y="8889"/>
                </a:lnTo>
                <a:lnTo>
                  <a:pt x="89420" y="8889"/>
                </a:lnTo>
                <a:lnTo>
                  <a:pt x="89343" y="7620"/>
                </a:lnTo>
                <a:lnTo>
                  <a:pt x="89141" y="7620"/>
                </a:lnTo>
                <a:lnTo>
                  <a:pt x="95715" y="1270"/>
                </a:lnTo>
                <a:lnTo>
                  <a:pt x="95964" y="6350"/>
                </a:lnTo>
                <a:lnTo>
                  <a:pt x="101944" y="6350"/>
                </a:lnTo>
                <a:lnTo>
                  <a:pt x="101944" y="10160"/>
                </a:lnTo>
                <a:close/>
              </a:path>
              <a:path w="394969" h="335279">
                <a:moveTo>
                  <a:pt x="143017" y="11429"/>
                </a:moveTo>
                <a:lnTo>
                  <a:pt x="117692" y="11429"/>
                </a:lnTo>
                <a:lnTo>
                  <a:pt x="117878" y="10160"/>
                </a:lnTo>
                <a:lnTo>
                  <a:pt x="117944" y="7620"/>
                </a:lnTo>
                <a:lnTo>
                  <a:pt x="117701" y="5079"/>
                </a:lnTo>
                <a:lnTo>
                  <a:pt x="118409" y="3810"/>
                </a:lnTo>
                <a:lnTo>
                  <a:pt x="118907" y="2539"/>
                </a:lnTo>
                <a:lnTo>
                  <a:pt x="119939" y="2539"/>
                </a:lnTo>
                <a:lnTo>
                  <a:pt x="124724" y="8889"/>
                </a:lnTo>
                <a:lnTo>
                  <a:pt x="139932" y="8889"/>
                </a:lnTo>
                <a:lnTo>
                  <a:pt x="141515" y="10160"/>
                </a:lnTo>
                <a:lnTo>
                  <a:pt x="143017" y="11429"/>
                </a:lnTo>
                <a:close/>
              </a:path>
              <a:path w="394969" h="335279">
                <a:moveTo>
                  <a:pt x="101944" y="13970"/>
                </a:moveTo>
                <a:lnTo>
                  <a:pt x="83785" y="13970"/>
                </a:lnTo>
                <a:lnTo>
                  <a:pt x="83325" y="5079"/>
                </a:lnTo>
                <a:lnTo>
                  <a:pt x="89141" y="7620"/>
                </a:lnTo>
                <a:lnTo>
                  <a:pt x="88807" y="8889"/>
                </a:lnTo>
                <a:lnTo>
                  <a:pt x="89487" y="8889"/>
                </a:lnTo>
                <a:lnTo>
                  <a:pt x="89630" y="10160"/>
                </a:lnTo>
                <a:lnTo>
                  <a:pt x="101944" y="10160"/>
                </a:lnTo>
                <a:lnTo>
                  <a:pt x="101944" y="13970"/>
                </a:lnTo>
                <a:close/>
              </a:path>
              <a:path w="394969" h="335279">
                <a:moveTo>
                  <a:pt x="135430" y="8889"/>
                </a:moveTo>
                <a:lnTo>
                  <a:pt x="124724" y="8889"/>
                </a:lnTo>
                <a:lnTo>
                  <a:pt x="128359" y="6350"/>
                </a:lnTo>
                <a:lnTo>
                  <a:pt x="131737" y="6350"/>
                </a:lnTo>
                <a:lnTo>
                  <a:pt x="133297" y="7620"/>
                </a:lnTo>
                <a:lnTo>
                  <a:pt x="135430" y="8889"/>
                </a:lnTo>
                <a:close/>
              </a:path>
              <a:path w="394969" h="335279">
                <a:moveTo>
                  <a:pt x="154808" y="13636"/>
                </a:moveTo>
                <a:lnTo>
                  <a:pt x="152586" y="12700"/>
                </a:lnTo>
                <a:lnTo>
                  <a:pt x="144519" y="12700"/>
                </a:lnTo>
                <a:lnTo>
                  <a:pt x="146556" y="10160"/>
                </a:lnTo>
                <a:lnTo>
                  <a:pt x="148556" y="8889"/>
                </a:lnTo>
                <a:lnTo>
                  <a:pt x="150317" y="7620"/>
                </a:lnTo>
                <a:lnTo>
                  <a:pt x="154356" y="7620"/>
                </a:lnTo>
                <a:lnTo>
                  <a:pt x="154967" y="6350"/>
                </a:lnTo>
                <a:lnTo>
                  <a:pt x="155431" y="11941"/>
                </a:lnTo>
                <a:lnTo>
                  <a:pt x="154808" y="13636"/>
                </a:lnTo>
                <a:close/>
              </a:path>
              <a:path w="394969" h="335279">
                <a:moveTo>
                  <a:pt x="112683" y="10160"/>
                </a:moveTo>
                <a:lnTo>
                  <a:pt x="101962" y="10160"/>
                </a:lnTo>
                <a:lnTo>
                  <a:pt x="104920" y="8889"/>
                </a:lnTo>
                <a:lnTo>
                  <a:pt x="107884" y="8889"/>
                </a:lnTo>
                <a:lnTo>
                  <a:pt x="110852" y="7620"/>
                </a:lnTo>
                <a:lnTo>
                  <a:pt x="112095" y="8889"/>
                </a:lnTo>
                <a:lnTo>
                  <a:pt x="112683" y="10160"/>
                </a:lnTo>
                <a:close/>
              </a:path>
              <a:path w="394969" h="335279">
                <a:moveTo>
                  <a:pt x="151341" y="15239"/>
                </a:moveTo>
                <a:lnTo>
                  <a:pt x="101944" y="15239"/>
                </a:lnTo>
                <a:lnTo>
                  <a:pt x="101962" y="8889"/>
                </a:lnTo>
                <a:lnTo>
                  <a:pt x="101962" y="10160"/>
                </a:lnTo>
                <a:lnTo>
                  <a:pt x="112683" y="10160"/>
                </a:lnTo>
                <a:lnTo>
                  <a:pt x="113272" y="11429"/>
                </a:lnTo>
                <a:lnTo>
                  <a:pt x="143017" y="11429"/>
                </a:lnTo>
                <a:lnTo>
                  <a:pt x="144519" y="12700"/>
                </a:lnTo>
                <a:lnTo>
                  <a:pt x="152097" y="12700"/>
                </a:lnTo>
                <a:lnTo>
                  <a:pt x="151341" y="15239"/>
                </a:lnTo>
                <a:close/>
              </a:path>
              <a:path w="394969" h="335279">
                <a:moveTo>
                  <a:pt x="292913" y="19050"/>
                </a:moveTo>
                <a:lnTo>
                  <a:pt x="204556" y="19050"/>
                </a:lnTo>
                <a:lnTo>
                  <a:pt x="211283" y="13970"/>
                </a:lnTo>
                <a:lnTo>
                  <a:pt x="224448" y="13969"/>
                </a:lnTo>
                <a:lnTo>
                  <a:pt x="229824" y="8889"/>
                </a:lnTo>
                <a:lnTo>
                  <a:pt x="233078" y="10160"/>
                </a:lnTo>
                <a:lnTo>
                  <a:pt x="241478" y="16510"/>
                </a:lnTo>
                <a:lnTo>
                  <a:pt x="278057" y="16510"/>
                </a:lnTo>
                <a:lnTo>
                  <a:pt x="279519" y="17779"/>
                </a:lnTo>
                <a:lnTo>
                  <a:pt x="289766" y="17779"/>
                </a:lnTo>
                <a:lnTo>
                  <a:pt x="292913" y="19050"/>
                </a:lnTo>
                <a:close/>
              </a:path>
              <a:path w="394969" h="335279">
                <a:moveTo>
                  <a:pt x="278057" y="16510"/>
                </a:moveTo>
                <a:lnTo>
                  <a:pt x="241478" y="16510"/>
                </a:lnTo>
                <a:lnTo>
                  <a:pt x="241622" y="15239"/>
                </a:lnTo>
                <a:lnTo>
                  <a:pt x="244042" y="8889"/>
                </a:lnTo>
                <a:lnTo>
                  <a:pt x="258595" y="11429"/>
                </a:lnTo>
                <a:lnTo>
                  <a:pt x="266132" y="11429"/>
                </a:lnTo>
                <a:lnTo>
                  <a:pt x="267216" y="15239"/>
                </a:lnTo>
                <a:lnTo>
                  <a:pt x="276596" y="15239"/>
                </a:lnTo>
                <a:lnTo>
                  <a:pt x="278057" y="16510"/>
                </a:lnTo>
                <a:close/>
              </a:path>
              <a:path w="394969" h="335279">
                <a:moveTo>
                  <a:pt x="266132" y="11429"/>
                </a:moveTo>
                <a:lnTo>
                  <a:pt x="258595" y="11429"/>
                </a:lnTo>
                <a:lnTo>
                  <a:pt x="265771" y="10160"/>
                </a:lnTo>
                <a:lnTo>
                  <a:pt x="266132" y="11429"/>
                </a:lnTo>
                <a:close/>
              </a:path>
              <a:path w="394969" h="335279">
                <a:moveTo>
                  <a:pt x="83425" y="40624"/>
                </a:moveTo>
                <a:lnTo>
                  <a:pt x="79249" y="39370"/>
                </a:lnTo>
                <a:lnTo>
                  <a:pt x="75920" y="38100"/>
                </a:lnTo>
                <a:lnTo>
                  <a:pt x="68046" y="38100"/>
                </a:lnTo>
                <a:lnTo>
                  <a:pt x="72180" y="34289"/>
                </a:lnTo>
                <a:lnTo>
                  <a:pt x="76618" y="29210"/>
                </a:lnTo>
                <a:lnTo>
                  <a:pt x="73690" y="19050"/>
                </a:lnTo>
                <a:lnTo>
                  <a:pt x="74925" y="16510"/>
                </a:lnTo>
                <a:lnTo>
                  <a:pt x="75336" y="11429"/>
                </a:lnTo>
                <a:lnTo>
                  <a:pt x="80836" y="13970"/>
                </a:lnTo>
                <a:lnTo>
                  <a:pt x="101944" y="13970"/>
                </a:lnTo>
                <a:lnTo>
                  <a:pt x="101944" y="15239"/>
                </a:lnTo>
                <a:lnTo>
                  <a:pt x="102708" y="15239"/>
                </a:lnTo>
                <a:lnTo>
                  <a:pt x="102416" y="16510"/>
                </a:lnTo>
                <a:lnTo>
                  <a:pt x="102249" y="16510"/>
                </a:lnTo>
                <a:lnTo>
                  <a:pt x="102397" y="16593"/>
                </a:lnTo>
                <a:lnTo>
                  <a:pt x="102125" y="17779"/>
                </a:lnTo>
                <a:lnTo>
                  <a:pt x="104179" y="18221"/>
                </a:lnTo>
                <a:lnTo>
                  <a:pt x="103901" y="19050"/>
                </a:lnTo>
                <a:lnTo>
                  <a:pt x="102623" y="19050"/>
                </a:lnTo>
                <a:lnTo>
                  <a:pt x="101551" y="20320"/>
                </a:lnTo>
                <a:lnTo>
                  <a:pt x="98634" y="21589"/>
                </a:lnTo>
                <a:lnTo>
                  <a:pt x="98758" y="22860"/>
                </a:lnTo>
                <a:lnTo>
                  <a:pt x="80788" y="22860"/>
                </a:lnTo>
                <a:lnTo>
                  <a:pt x="80971" y="24129"/>
                </a:lnTo>
                <a:lnTo>
                  <a:pt x="98882" y="24129"/>
                </a:lnTo>
                <a:lnTo>
                  <a:pt x="100374" y="25400"/>
                </a:lnTo>
                <a:lnTo>
                  <a:pt x="87526" y="25400"/>
                </a:lnTo>
                <a:lnTo>
                  <a:pt x="86842" y="27939"/>
                </a:lnTo>
                <a:lnTo>
                  <a:pt x="80082" y="27939"/>
                </a:lnTo>
                <a:lnTo>
                  <a:pt x="78753" y="29210"/>
                </a:lnTo>
                <a:lnTo>
                  <a:pt x="78226" y="31750"/>
                </a:lnTo>
                <a:lnTo>
                  <a:pt x="78818" y="33020"/>
                </a:lnTo>
                <a:lnTo>
                  <a:pt x="79641" y="34289"/>
                </a:lnTo>
                <a:lnTo>
                  <a:pt x="80836" y="35560"/>
                </a:lnTo>
                <a:lnTo>
                  <a:pt x="84789" y="35560"/>
                </a:lnTo>
                <a:lnTo>
                  <a:pt x="83425" y="40624"/>
                </a:lnTo>
                <a:close/>
              </a:path>
              <a:path w="394969" h="335279">
                <a:moveTo>
                  <a:pt x="164161" y="15239"/>
                </a:moveTo>
                <a:lnTo>
                  <a:pt x="155705" y="15239"/>
                </a:lnTo>
                <a:lnTo>
                  <a:pt x="155618" y="13970"/>
                </a:lnTo>
                <a:lnTo>
                  <a:pt x="155431" y="11941"/>
                </a:lnTo>
                <a:lnTo>
                  <a:pt x="155627" y="11429"/>
                </a:lnTo>
                <a:lnTo>
                  <a:pt x="163723" y="11429"/>
                </a:lnTo>
                <a:lnTo>
                  <a:pt x="165348" y="12700"/>
                </a:lnTo>
                <a:lnTo>
                  <a:pt x="164161" y="15239"/>
                </a:lnTo>
                <a:close/>
              </a:path>
              <a:path w="394969" h="335279">
                <a:moveTo>
                  <a:pt x="175939" y="25400"/>
                </a:moveTo>
                <a:lnTo>
                  <a:pt x="169051" y="25400"/>
                </a:lnTo>
                <a:lnTo>
                  <a:pt x="166123" y="16510"/>
                </a:lnTo>
                <a:lnTo>
                  <a:pt x="167005" y="13969"/>
                </a:lnTo>
                <a:lnTo>
                  <a:pt x="172294" y="11429"/>
                </a:lnTo>
                <a:lnTo>
                  <a:pt x="173778" y="12700"/>
                </a:lnTo>
                <a:lnTo>
                  <a:pt x="175662" y="13970"/>
                </a:lnTo>
                <a:lnTo>
                  <a:pt x="181987" y="19050"/>
                </a:lnTo>
                <a:lnTo>
                  <a:pt x="186856" y="20320"/>
                </a:lnTo>
                <a:lnTo>
                  <a:pt x="293679" y="20320"/>
                </a:lnTo>
                <a:lnTo>
                  <a:pt x="294445" y="21589"/>
                </a:lnTo>
                <a:lnTo>
                  <a:pt x="227271" y="21589"/>
                </a:lnTo>
                <a:lnTo>
                  <a:pt x="227060" y="22860"/>
                </a:lnTo>
                <a:lnTo>
                  <a:pt x="227232" y="22860"/>
                </a:lnTo>
                <a:lnTo>
                  <a:pt x="227289" y="24129"/>
                </a:lnTo>
                <a:lnTo>
                  <a:pt x="177567" y="24129"/>
                </a:lnTo>
                <a:lnTo>
                  <a:pt x="175939" y="25400"/>
                </a:lnTo>
                <a:close/>
              </a:path>
              <a:path w="394969" h="335279">
                <a:moveTo>
                  <a:pt x="276596" y="15239"/>
                </a:moveTo>
                <a:lnTo>
                  <a:pt x="267216" y="15239"/>
                </a:lnTo>
                <a:lnTo>
                  <a:pt x="271042" y="13969"/>
                </a:lnTo>
                <a:lnTo>
                  <a:pt x="273673" y="12700"/>
                </a:lnTo>
                <a:lnTo>
                  <a:pt x="276596" y="15239"/>
                </a:lnTo>
                <a:close/>
              </a:path>
              <a:path w="394969" h="335279">
                <a:moveTo>
                  <a:pt x="112228" y="34289"/>
                </a:moveTo>
                <a:lnTo>
                  <a:pt x="109636" y="33020"/>
                </a:lnTo>
                <a:lnTo>
                  <a:pt x="107435" y="33020"/>
                </a:lnTo>
                <a:lnTo>
                  <a:pt x="107484" y="32778"/>
                </a:lnTo>
                <a:lnTo>
                  <a:pt x="109425" y="27939"/>
                </a:lnTo>
                <a:lnTo>
                  <a:pt x="112056" y="24129"/>
                </a:lnTo>
                <a:lnTo>
                  <a:pt x="111176" y="19050"/>
                </a:lnTo>
                <a:lnTo>
                  <a:pt x="109272" y="17779"/>
                </a:lnTo>
                <a:lnTo>
                  <a:pt x="108428" y="17402"/>
                </a:lnTo>
                <a:lnTo>
                  <a:pt x="108536" y="16510"/>
                </a:lnTo>
                <a:lnTo>
                  <a:pt x="153916" y="16510"/>
                </a:lnTo>
                <a:lnTo>
                  <a:pt x="154689" y="13970"/>
                </a:lnTo>
                <a:lnTo>
                  <a:pt x="154808" y="13636"/>
                </a:lnTo>
                <a:lnTo>
                  <a:pt x="155599" y="13969"/>
                </a:lnTo>
                <a:lnTo>
                  <a:pt x="155618" y="15239"/>
                </a:lnTo>
                <a:lnTo>
                  <a:pt x="164161" y="15239"/>
                </a:lnTo>
                <a:lnTo>
                  <a:pt x="162975" y="17779"/>
                </a:lnTo>
                <a:lnTo>
                  <a:pt x="134723" y="17779"/>
                </a:lnTo>
                <a:lnTo>
                  <a:pt x="134235" y="19050"/>
                </a:lnTo>
                <a:lnTo>
                  <a:pt x="133430" y="19050"/>
                </a:lnTo>
                <a:lnTo>
                  <a:pt x="133269" y="20320"/>
                </a:lnTo>
                <a:lnTo>
                  <a:pt x="134111" y="21589"/>
                </a:lnTo>
                <a:lnTo>
                  <a:pt x="162535" y="21589"/>
                </a:lnTo>
                <a:lnTo>
                  <a:pt x="162487" y="25400"/>
                </a:lnTo>
                <a:lnTo>
                  <a:pt x="131593" y="25400"/>
                </a:lnTo>
                <a:lnTo>
                  <a:pt x="128617" y="30479"/>
                </a:lnTo>
                <a:lnTo>
                  <a:pt x="120896" y="30479"/>
                </a:lnTo>
                <a:lnTo>
                  <a:pt x="118811" y="31750"/>
                </a:lnTo>
                <a:lnTo>
                  <a:pt x="116659" y="33020"/>
                </a:lnTo>
                <a:lnTo>
                  <a:pt x="112228" y="34289"/>
                </a:lnTo>
                <a:close/>
              </a:path>
              <a:path w="394969" h="335279">
                <a:moveTo>
                  <a:pt x="293679" y="20320"/>
                </a:moveTo>
                <a:lnTo>
                  <a:pt x="195975" y="20320"/>
                </a:lnTo>
                <a:lnTo>
                  <a:pt x="197257" y="19050"/>
                </a:lnTo>
                <a:lnTo>
                  <a:pt x="198959" y="16510"/>
                </a:lnTo>
                <a:lnTo>
                  <a:pt x="200606" y="13970"/>
                </a:lnTo>
                <a:lnTo>
                  <a:pt x="201783" y="15239"/>
                </a:lnTo>
                <a:lnTo>
                  <a:pt x="204556" y="19050"/>
                </a:lnTo>
                <a:lnTo>
                  <a:pt x="292913" y="19050"/>
                </a:lnTo>
                <a:lnTo>
                  <a:pt x="293679" y="20320"/>
                </a:lnTo>
                <a:close/>
              </a:path>
              <a:path w="394969" h="335279">
                <a:moveTo>
                  <a:pt x="106582" y="16577"/>
                </a:moveTo>
                <a:lnTo>
                  <a:pt x="106430" y="16510"/>
                </a:lnTo>
                <a:lnTo>
                  <a:pt x="104403" y="15239"/>
                </a:lnTo>
                <a:lnTo>
                  <a:pt x="121787" y="15239"/>
                </a:lnTo>
                <a:lnTo>
                  <a:pt x="122389" y="16510"/>
                </a:lnTo>
                <a:lnTo>
                  <a:pt x="106584" y="16510"/>
                </a:lnTo>
                <a:close/>
              </a:path>
              <a:path w="394969" h="335279">
                <a:moveTo>
                  <a:pt x="152556" y="16510"/>
                </a:moveTo>
                <a:lnTo>
                  <a:pt x="124676" y="16510"/>
                </a:lnTo>
                <a:lnTo>
                  <a:pt x="124533" y="15239"/>
                </a:lnTo>
                <a:lnTo>
                  <a:pt x="151620" y="15239"/>
                </a:lnTo>
                <a:lnTo>
                  <a:pt x="152556" y="16510"/>
                </a:lnTo>
                <a:close/>
              </a:path>
              <a:path w="394969" h="335279">
                <a:moveTo>
                  <a:pt x="69021" y="29210"/>
                </a:moveTo>
                <a:lnTo>
                  <a:pt x="56086" y="29210"/>
                </a:lnTo>
                <a:lnTo>
                  <a:pt x="59329" y="25400"/>
                </a:lnTo>
                <a:lnTo>
                  <a:pt x="62841" y="21589"/>
                </a:lnTo>
                <a:lnTo>
                  <a:pt x="67222" y="16510"/>
                </a:lnTo>
                <a:lnTo>
                  <a:pt x="68056" y="21589"/>
                </a:lnTo>
                <a:lnTo>
                  <a:pt x="69077" y="25400"/>
                </a:lnTo>
                <a:lnTo>
                  <a:pt x="69021" y="29210"/>
                </a:lnTo>
                <a:close/>
              </a:path>
              <a:path w="394969" h="335279">
                <a:moveTo>
                  <a:pt x="102398" y="16589"/>
                </a:moveTo>
                <a:lnTo>
                  <a:pt x="102249" y="16510"/>
                </a:lnTo>
                <a:lnTo>
                  <a:pt x="102416" y="16510"/>
                </a:lnTo>
                <a:close/>
              </a:path>
              <a:path w="394969" h="335279">
                <a:moveTo>
                  <a:pt x="106545" y="17779"/>
                </a:moveTo>
                <a:lnTo>
                  <a:pt x="104909" y="17779"/>
                </a:lnTo>
                <a:lnTo>
                  <a:pt x="104995" y="16510"/>
                </a:lnTo>
                <a:lnTo>
                  <a:pt x="106545" y="17779"/>
                </a:lnTo>
                <a:close/>
              </a:path>
              <a:path w="394969" h="335279">
                <a:moveTo>
                  <a:pt x="108366" y="17375"/>
                </a:moveTo>
                <a:lnTo>
                  <a:pt x="106617" y="16593"/>
                </a:lnTo>
                <a:lnTo>
                  <a:pt x="108536" y="16510"/>
                </a:lnTo>
                <a:lnTo>
                  <a:pt x="108366" y="17375"/>
                </a:lnTo>
                <a:close/>
              </a:path>
              <a:path w="394969" h="335279">
                <a:moveTo>
                  <a:pt x="289766" y="17779"/>
                </a:moveTo>
                <a:lnTo>
                  <a:pt x="279519" y="17779"/>
                </a:lnTo>
                <a:lnTo>
                  <a:pt x="286618" y="16510"/>
                </a:lnTo>
                <a:lnTo>
                  <a:pt x="289766" y="17779"/>
                </a:lnTo>
                <a:close/>
              </a:path>
              <a:path w="394969" h="335279">
                <a:moveTo>
                  <a:pt x="107089" y="17779"/>
                </a:moveTo>
                <a:lnTo>
                  <a:pt x="106545" y="17779"/>
                </a:lnTo>
                <a:lnTo>
                  <a:pt x="106582" y="16577"/>
                </a:lnTo>
                <a:lnTo>
                  <a:pt x="107089" y="17779"/>
                </a:lnTo>
                <a:close/>
              </a:path>
              <a:path w="394969" h="335279">
                <a:moveTo>
                  <a:pt x="104632" y="17779"/>
                </a:moveTo>
                <a:lnTo>
                  <a:pt x="102398" y="16589"/>
                </a:lnTo>
                <a:lnTo>
                  <a:pt x="104632" y="17779"/>
                </a:lnTo>
                <a:close/>
              </a:path>
              <a:path w="394969" h="335279">
                <a:moveTo>
                  <a:pt x="108382" y="17779"/>
                </a:moveTo>
                <a:lnTo>
                  <a:pt x="108366" y="17375"/>
                </a:lnTo>
                <a:lnTo>
                  <a:pt x="108382" y="17779"/>
                </a:lnTo>
                <a:close/>
              </a:path>
              <a:path w="394969" h="335279">
                <a:moveTo>
                  <a:pt x="105077" y="18414"/>
                </a:moveTo>
                <a:lnTo>
                  <a:pt x="104179" y="18221"/>
                </a:lnTo>
                <a:lnTo>
                  <a:pt x="104326" y="17779"/>
                </a:lnTo>
                <a:lnTo>
                  <a:pt x="105120" y="17779"/>
                </a:lnTo>
                <a:lnTo>
                  <a:pt x="105077" y="18414"/>
                </a:lnTo>
                <a:close/>
              </a:path>
              <a:path w="394969" h="335279">
                <a:moveTo>
                  <a:pt x="108038" y="19050"/>
                </a:moveTo>
                <a:lnTo>
                  <a:pt x="107553" y="18945"/>
                </a:lnTo>
                <a:lnTo>
                  <a:pt x="107089" y="17779"/>
                </a:lnTo>
                <a:lnTo>
                  <a:pt x="108287" y="17779"/>
                </a:lnTo>
                <a:lnTo>
                  <a:pt x="108038" y="19050"/>
                </a:lnTo>
                <a:close/>
              </a:path>
              <a:path w="394969" h="335279">
                <a:moveTo>
                  <a:pt x="162535" y="21589"/>
                </a:moveTo>
                <a:lnTo>
                  <a:pt x="134540" y="21589"/>
                </a:lnTo>
                <a:lnTo>
                  <a:pt x="136159" y="20320"/>
                </a:lnTo>
                <a:lnTo>
                  <a:pt x="134723" y="17779"/>
                </a:lnTo>
                <a:lnTo>
                  <a:pt x="145544" y="17779"/>
                </a:lnTo>
                <a:lnTo>
                  <a:pt x="144540" y="19050"/>
                </a:lnTo>
                <a:lnTo>
                  <a:pt x="162382" y="19050"/>
                </a:lnTo>
                <a:lnTo>
                  <a:pt x="162535" y="21589"/>
                </a:lnTo>
                <a:close/>
              </a:path>
              <a:path w="394969" h="335279">
                <a:moveTo>
                  <a:pt x="162382" y="19050"/>
                </a:moveTo>
                <a:lnTo>
                  <a:pt x="145391" y="19050"/>
                </a:lnTo>
                <a:lnTo>
                  <a:pt x="145544" y="17779"/>
                </a:lnTo>
                <a:lnTo>
                  <a:pt x="162975" y="17779"/>
                </a:lnTo>
                <a:lnTo>
                  <a:pt x="162382" y="19050"/>
                </a:lnTo>
                <a:close/>
              </a:path>
              <a:path w="394969" h="335279">
                <a:moveTo>
                  <a:pt x="108622" y="26670"/>
                </a:moveTo>
                <a:lnTo>
                  <a:pt x="101866" y="26670"/>
                </a:lnTo>
                <a:lnTo>
                  <a:pt x="102987" y="24129"/>
                </a:lnTo>
                <a:lnTo>
                  <a:pt x="103475" y="20320"/>
                </a:lnTo>
                <a:lnTo>
                  <a:pt x="103901" y="19050"/>
                </a:lnTo>
                <a:lnTo>
                  <a:pt x="105033" y="19050"/>
                </a:lnTo>
                <a:lnTo>
                  <a:pt x="105077" y="18414"/>
                </a:lnTo>
                <a:lnTo>
                  <a:pt x="107553" y="18945"/>
                </a:lnTo>
                <a:lnTo>
                  <a:pt x="109111" y="22860"/>
                </a:lnTo>
                <a:lnTo>
                  <a:pt x="108622" y="26670"/>
                </a:lnTo>
                <a:close/>
              </a:path>
              <a:path w="394969" h="335279">
                <a:moveTo>
                  <a:pt x="20522" y="190500"/>
                </a:moveTo>
                <a:lnTo>
                  <a:pt x="18992" y="186689"/>
                </a:lnTo>
                <a:lnTo>
                  <a:pt x="16639" y="184180"/>
                </a:lnTo>
                <a:lnTo>
                  <a:pt x="12324" y="181610"/>
                </a:lnTo>
                <a:lnTo>
                  <a:pt x="12726" y="177800"/>
                </a:lnTo>
                <a:lnTo>
                  <a:pt x="14552" y="173989"/>
                </a:lnTo>
                <a:lnTo>
                  <a:pt x="5942" y="173989"/>
                </a:lnTo>
                <a:lnTo>
                  <a:pt x="5655" y="167639"/>
                </a:lnTo>
                <a:lnTo>
                  <a:pt x="11644" y="161289"/>
                </a:lnTo>
                <a:lnTo>
                  <a:pt x="7157" y="161289"/>
                </a:lnTo>
                <a:lnTo>
                  <a:pt x="4354" y="160020"/>
                </a:lnTo>
                <a:lnTo>
                  <a:pt x="3072" y="154939"/>
                </a:lnTo>
                <a:lnTo>
                  <a:pt x="1406" y="148589"/>
                </a:lnTo>
                <a:lnTo>
                  <a:pt x="0" y="140970"/>
                </a:lnTo>
                <a:lnTo>
                  <a:pt x="699" y="137160"/>
                </a:lnTo>
                <a:lnTo>
                  <a:pt x="3339" y="133350"/>
                </a:lnTo>
                <a:lnTo>
                  <a:pt x="3990" y="132079"/>
                </a:lnTo>
                <a:lnTo>
                  <a:pt x="1265" y="124460"/>
                </a:lnTo>
                <a:lnTo>
                  <a:pt x="2164" y="118110"/>
                </a:lnTo>
                <a:lnTo>
                  <a:pt x="7339" y="105410"/>
                </a:lnTo>
                <a:lnTo>
                  <a:pt x="8066" y="97789"/>
                </a:lnTo>
                <a:lnTo>
                  <a:pt x="25996" y="62229"/>
                </a:lnTo>
                <a:lnTo>
                  <a:pt x="27680" y="54610"/>
                </a:lnTo>
                <a:lnTo>
                  <a:pt x="26389" y="53339"/>
                </a:lnTo>
                <a:lnTo>
                  <a:pt x="24015" y="50800"/>
                </a:lnTo>
                <a:lnTo>
                  <a:pt x="21412" y="48260"/>
                </a:lnTo>
                <a:lnTo>
                  <a:pt x="26935" y="41910"/>
                </a:lnTo>
                <a:lnTo>
                  <a:pt x="33903" y="39370"/>
                </a:lnTo>
                <a:lnTo>
                  <a:pt x="41072" y="36829"/>
                </a:lnTo>
                <a:lnTo>
                  <a:pt x="47197" y="35560"/>
                </a:lnTo>
                <a:lnTo>
                  <a:pt x="50728" y="21589"/>
                </a:lnTo>
                <a:lnTo>
                  <a:pt x="55999" y="25400"/>
                </a:lnTo>
                <a:lnTo>
                  <a:pt x="54517" y="26670"/>
                </a:lnTo>
                <a:lnTo>
                  <a:pt x="56086" y="29210"/>
                </a:lnTo>
                <a:lnTo>
                  <a:pt x="69021" y="29210"/>
                </a:lnTo>
                <a:lnTo>
                  <a:pt x="68983" y="31750"/>
                </a:lnTo>
                <a:lnTo>
                  <a:pt x="67864" y="34289"/>
                </a:lnTo>
                <a:lnTo>
                  <a:pt x="57636" y="34289"/>
                </a:lnTo>
                <a:lnTo>
                  <a:pt x="51330" y="40639"/>
                </a:lnTo>
                <a:lnTo>
                  <a:pt x="57061" y="46989"/>
                </a:lnTo>
                <a:lnTo>
                  <a:pt x="58632" y="53339"/>
                </a:lnTo>
                <a:lnTo>
                  <a:pt x="42329" y="53339"/>
                </a:lnTo>
                <a:lnTo>
                  <a:pt x="42395" y="59689"/>
                </a:lnTo>
                <a:lnTo>
                  <a:pt x="40806" y="63500"/>
                </a:lnTo>
                <a:lnTo>
                  <a:pt x="33460" y="69850"/>
                </a:lnTo>
                <a:lnTo>
                  <a:pt x="32962" y="76200"/>
                </a:lnTo>
                <a:lnTo>
                  <a:pt x="31857" y="78739"/>
                </a:lnTo>
                <a:lnTo>
                  <a:pt x="24398" y="78739"/>
                </a:lnTo>
                <a:lnTo>
                  <a:pt x="24311" y="80010"/>
                </a:lnTo>
                <a:lnTo>
                  <a:pt x="23852" y="81279"/>
                </a:lnTo>
                <a:lnTo>
                  <a:pt x="27909" y="85089"/>
                </a:lnTo>
                <a:lnTo>
                  <a:pt x="28646" y="90170"/>
                </a:lnTo>
                <a:lnTo>
                  <a:pt x="26722" y="104139"/>
                </a:lnTo>
                <a:lnTo>
                  <a:pt x="25384" y="113029"/>
                </a:lnTo>
                <a:lnTo>
                  <a:pt x="19107" y="123189"/>
                </a:lnTo>
                <a:lnTo>
                  <a:pt x="18829" y="125729"/>
                </a:lnTo>
                <a:lnTo>
                  <a:pt x="20226" y="133350"/>
                </a:lnTo>
                <a:lnTo>
                  <a:pt x="20296" y="135889"/>
                </a:lnTo>
                <a:lnTo>
                  <a:pt x="10831" y="135889"/>
                </a:lnTo>
                <a:lnTo>
                  <a:pt x="10266" y="137160"/>
                </a:lnTo>
                <a:lnTo>
                  <a:pt x="9453" y="137160"/>
                </a:lnTo>
                <a:lnTo>
                  <a:pt x="9139" y="138429"/>
                </a:lnTo>
                <a:lnTo>
                  <a:pt x="10066" y="139700"/>
                </a:lnTo>
                <a:lnTo>
                  <a:pt x="21263" y="139700"/>
                </a:lnTo>
                <a:lnTo>
                  <a:pt x="21728" y="140970"/>
                </a:lnTo>
                <a:lnTo>
                  <a:pt x="23879" y="146050"/>
                </a:lnTo>
                <a:lnTo>
                  <a:pt x="25107" y="152400"/>
                </a:lnTo>
                <a:lnTo>
                  <a:pt x="25050" y="158750"/>
                </a:lnTo>
                <a:lnTo>
                  <a:pt x="23345" y="165100"/>
                </a:lnTo>
                <a:lnTo>
                  <a:pt x="22456" y="167639"/>
                </a:lnTo>
                <a:lnTo>
                  <a:pt x="23077" y="171450"/>
                </a:lnTo>
                <a:lnTo>
                  <a:pt x="28961" y="177800"/>
                </a:lnTo>
                <a:lnTo>
                  <a:pt x="25737" y="182879"/>
                </a:lnTo>
                <a:lnTo>
                  <a:pt x="25632" y="187960"/>
                </a:lnTo>
                <a:lnTo>
                  <a:pt x="20522" y="190500"/>
                </a:lnTo>
                <a:close/>
              </a:path>
              <a:path w="394969" h="335279">
                <a:moveTo>
                  <a:pt x="276631" y="31750"/>
                </a:moveTo>
                <a:lnTo>
                  <a:pt x="193315" y="31750"/>
                </a:lnTo>
                <a:lnTo>
                  <a:pt x="191611" y="30479"/>
                </a:lnTo>
                <a:lnTo>
                  <a:pt x="175700" y="30479"/>
                </a:lnTo>
                <a:lnTo>
                  <a:pt x="179423" y="26670"/>
                </a:lnTo>
                <a:lnTo>
                  <a:pt x="178799" y="25400"/>
                </a:lnTo>
                <a:lnTo>
                  <a:pt x="178044" y="24129"/>
                </a:lnTo>
                <a:lnTo>
                  <a:pt x="227289" y="24129"/>
                </a:lnTo>
                <a:lnTo>
                  <a:pt x="228017" y="22860"/>
                </a:lnTo>
                <a:lnTo>
                  <a:pt x="227863" y="21589"/>
                </a:lnTo>
                <a:lnTo>
                  <a:pt x="294445" y="21589"/>
                </a:lnTo>
                <a:lnTo>
                  <a:pt x="296741" y="25400"/>
                </a:lnTo>
                <a:lnTo>
                  <a:pt x="299559" y="27939"/>
                </a:lnTo>
                <a:lnTo>
                  <a:pt x="276840" y="27939"/>
                </a:lnTo>
                <a:lnTo>
                  <a:pt x="276314" y="29210"/>
                </a:lnTo>
                <a:lnTo>
                  <a:pt x="275223" y="29210"/>
                </a:lnTo>
                <a:lnTo>
                  <a:pt x="275721" y="30479"/>
                </a:lnTo>
                <a:lnTo>
                  <a:pt x="276631" y="31750"/>
                </a:lnTo>
                <a:close/>
              </a:path>
              <a:path w="394969" h="335279">
                <a:moveTo>
                  <a:pt x="98882" y="24129"/>
                </a:moveTo>
                <a:lnTo>
                  <a:pt x="83602" y="24129"/>
                </a:lnTo>
                <a:lnTo>
                  <a:pt x="83411" y="22860"/>
                </a:lnTo>
                <a:lnTo>
                  <a:pt x="98758" y="22860"/>
                </a:lnTo>
                <a:lnTo>
                  <a:pt x="98882" y="24129"/>
                </a:lnTo>
                <a:close/>
              </a:path>
              <a:path w="394969" h="335279">
                <a:moveTo>
                  <a:pt x="91944" y="38100"/>
                </a:moveTo>
                <a:lnTo>
                  <a:pt x="91084" y="38100"/>
                </a:lnTo>
                <a:lnTo>
                  <a:pt x="92442" y="27939"/>
                </a:lnTo>
                <a:lnTo>
                  <a:pt x="93161" y="27939"/>
                </a:lnTo>
                <a:lnTo>
                  <a:pt x="87526" y="25400"/>
                </a:lnTo>
                <a:lnTo>
                  <a:pt x="100374" y="25400"/>
                </a:lnTo>
                <a:lnTo>
                  <a:pt x="101866" y="26670"/>
                </a:lnTo>
                <a:lnTo>
                  <a:pt x="108622" y="26670"/>
                </a:lnTo>
                <a:lnTo>
                  <a:pt x="108460" y="27939"/>
                </a:lnTo>
                <a:lnTo>
                  <a:pt x="107435" y="33020"/>
                </a:lnTo>
                <a:lnTo>
                  <a:pt x="104776" y="34289"/>
                </a:lnTo>
                <a:lnTo>
                  <a:pt x="101733" y="34289"/>
                </a:lnTo>
                <a:lnTo>
                  <a:pt x="91944" y="38100"/>
                </a:lnTo>
                <a:close/>
              </a:path>
              <a:path w="394969" h="335279">
                <a:moveTo>
                  <a:pt x="136942" y="40639"/>
                </a:moveTo>
                <a:lnTo>
                  <a:pt x="135946" y="39370"/>
                </a:lnTo>
                <a:lnTo>
                  <a:pt x="135028" y="39370"/>
                </a:lnTo>
                <a:lnTo>
                  <a:pt x="132301" y="38100"/>
                </a:lnTo>
                <a:lnTo>
                  <a:pt x="133201" y="35560"/>
                </a:lnTo>
                <a:lnTo>
                  <a:pt x="135325" y="30479"/>
                </a:lnTo>
                <a:lnTo>
                  <a:pt x="134301" y="27939"/>
                </a:lnTo>
                <a:lnTo>
                  <a:pt x="131593" y="25400"/>
                </a:lnTo>
                <a:lnTo>
                  <a:pt x="139315" y="25400"/>
                </a:lnTo>
                <a:lnTo>
                  <a:pt x="138455" y="26670"/>
                </a:lnTo>
                <a:lnTo>
                  <a:pt x="138895" y="27939"/>
                </a:lnTo>
                <a:lnTo>
                  <a:pt x="139803" y="27939"/>
                </a:lnTo>
                <a:lnTo>
                  <a:pt x="140453" y="29210"/>
                </a:lnTo>
                <a:lnTo>
                  <a:pt x="159435" y="29210"/>
                </a:lnTo>
                <a:lnTo>
                  <a:pt x="158556" y="30479"/>
                </a:lnTo>
                <a:lnTo>
                  <a:pt x="159664" y="34289"/>
                </a:lnTo>
                <a:lnTo>
                  <a:pt x="160622" y="34289"/>
                </a:lnTo>
                <a:lnTo>
                  <a:pt x="161828" y="35560"/>
                </a:lnTo>
                <a:lnTo>
                  <a:pt x="302382" y="35560"/>
                </a:lnTo>
                <a:lnTo>
                  <a:pt x="302384" y="38100"/>
                </a:lnTo>
                <a:lnTo>
                  <a:pt x="140224" y="38100"/>
                </a:lnTo>
                <a:lnTo>
                  <a:pt x="139075" y="39370"/>
                </a:lnTo>
                <a:lnTo>
                  <a:pt x="136942" y="40639"/>
                </a:lnTo>
                <a:close/>
              </a:path>
              <a:path w="394969" h="335279">
                <a:moveTo>
                  <a:pt x="159435" y="29210"/>
                </a:moveTo>
                <a:lnTo>
                  <a:pt x="140453" y="29210"/>
                </a:lnTo>
                <a:lnTo>
                  <a:pt x="140884" y="27939"/>
                </a:lnTo>
                <a:lnTo>
                  <a:pt x="141755" y="27939"/>
                </a:lnTo>
                <a:lnTo>
                  <a:pt x="141400" y="26670"/>
                </a:lnTo>
                <a:lnTo>
                  <a:pt x="140386" y="25400"/>
                </a:lnTo>
                <a:lnTo>
                  <a:pt x="162230" y="25400"/>
                </a:lnTo>
                <a:lnTo>
                  <a:pt x="162317" y="26670"/>
                </a:lnTo>
                <a:lnTo>
                  <a:pt x="160315" y="27939"/>
                </a:lnTo>
                <a:lnTo>
                  <a:pt x="159435" y="29210"/>
                </a:lnTo>
                <a:close/>
              </a:path>
              <a:path w="394969" h="335279">
                <a:moveTo>
                  <a:pt x="302382" y="35560"/>
                </a:moveTo>
                <a:lnTo>
                  <a:pt x="161828" y="35560"/>
                </a:lnTo>
                <a:lnTo>
                  <a:pt x="163666" y="34289"/>
                </a:lnTo>
                <a:lnTo>
                  <a:pt x="163627" y="31750"/>
                </a:lnTo>
                <a:lnTo>
                  <a:pt x="164276" y="29210"/>
                </a:lnTo>
                <a:lnTo>
                  <a:pt x="164056" y="26670"/>
                </a:lnTo>
                <a:lnTo>
                  <a:pt x="166134" y="26670"/>
                </a:lnTo>
                <a:lnTo>
                  <a:pt x="166209" y="25400"/>
                </a:lnTo>
                <a:lnTo>
                  <a:pt x="174409" y="25400"/>
                </a:lnTo>
                <a:lnTo>
                  <a:pt x="172840" y="26670"/>
                </a:lnTo>
                <a:lnTo>
                  <a:pt x="175700" y="30479"/>
                </a:lnTo>
                <a:lnTo>
                  <a:pt x="191611" y="30479"/>
                </a:lnTo>
                <a:lnTo>
                  <a:pt x="192272" y="31750"/>
                </a:lnTo>
                <a:lnTo>
                  <a:pt x="276631" y="31750"/>
                </a:lnTo>
                <a:lnTo>
                  <a:pt x="277395" y="33020"/>
                </a:lnTo>
                <a:lnTo>
                  <a:pt x="302379" y="33020"/>
                </a:lnTo>
                <a:lnTo>
                  <a:pt x="302382" y="35560"/>
                </a:lnTo>
                <a:close/>
              </a:path>
              <a:path w="394969" h="335279">
                <a:moveTo>
                  <a:pt x="84789" y="35560"/>
                </a:moveTo>
                <a:lnTo>
                  <a:pt x="82359" y="35560"/>
                </a:lnTo>
                <a:lnTo>
                  <a:pt x="83277" y="34289"/>
                </a:lnTo>
                <a:lnTo>
                  <a:pt x="84283" y="33020"/>
                </a:lnTo>
                <a:lnTo>
                  <a:pt x="83909" y="31750"/>
                </a:lnTo>
                <a:lnTo>
                  <a:pt x="83822" y="30479"/>
                </a:lnTo>
                <a:lnTo>
                  <a:pt x="82953" y="27939"/>
                </a:lnTo>
                <a:lnTo>
                  <a:pt x="86842" y="27939"/>
                </a:lnTo>
                <a:lnTo>
                  <a:pt x="84789" y="35560"/>
                </a:lnTo>
                <a:close/>
              </a:path>
              <a:path w="394969" h="335279">
                <a:moveTo>
                  <a:pt x="302379" y="33020"/>
                </a:moveTo>
                <a:lnTo>
                  <a:pt x="277395" y="33020"/>
                </a:lnTo>
                <a:lnTo>
                  <a:pt x="278228" y="31750"/>
                </a:lnTo>
                <a:lnTo>
                  <a:pt x="279280" y="31750"/>
                </a:lnTo>
                <a:lnTo>
                  <a:pt x="279184" y="30479"/>
                </a:lnTo>
                <a:lnTo>
                  <a:pt x="278553" y="30479"/>
                </a:lnTo>
                <a:lnTo>
                  <a:pt x="277645" y="29210"/>
                </a:lnTo>
                <a:lnTo>
                  <a:pt x="276840" y="27939"/>
                </a:lnTo>
                <a:lnTo>
                  <a:pt x="299559" y="27939"/>
                </a:lnTo>
                <a:lnTo>
                  <a:pt x="302376" y="30479"/>
                </a:lnTo>
                <a:lnTo>
                  <a:pt x="302379" y="33020"/>
                </a:lnTo>
                <a:close/>
              </a:path>
              <a:path w="394969" h="335279">
                <a:moveTo>
                  <a:pt x="124897" y="36829"/>
                </a:moveTo>
                <a:lnTo>
                  <a:pt x="122409" y="33020"/>
                </a:lnTo>
                <a:lnTo>
                  <a:pt x="120896" y="30479"/>
                </a:lnTo>
                <a:lnTo>
                  <a:pt x="128617" y="30479"/>
                </a:lnTo>
                <a:lnTo>
                  <a:pt x="124897" y="36829"/>
                </a:lnTo>
                <a:close/>
              </a:path>
              <a:path w="394969" h="335279">
                <a:moveTo>
                  <a:pt x="68160" y="46989"/>
                </a:moveTo>
                <a:lnTo>
                  <a:pt x="61118" y="45720"/>
                </a:lnTo>
                <a:lnTo>
                  <a:pt x="57453" y="41910"/>
                </a:lnTo>
                <a:lnTo>
                  <a:pt x="58086" y="39370"/>
                </a:lnTo>
                <a:lnTo>
                  <a:pt x="61453" y="35560"/>
                </a:lnTo>
                <a:lnTo>
                  <a:pt x="61024" y="34289"/>
                </a:lnTo>
                <a:lnTo>
                  <a:pt x="67864" y="34289"/>
                </a:lnTo>
                <a:lnTo>
                  <a:pt x="68046" y="38100"/>
                </a:lnTo>
                <a:lnTo>
                  <a:pt x="75920" y="38100"/>
                </a:lnTo>
                <a:lnTo>
                  <a:pt x="74141" y="40639"/>
                </a:lnTo>
                <a:lnTo>
                  <a:pt x="73680" y="43179"/>
                </a:lnTo>
                <a:lnTo>
                  <a:pt x="71691" y="45720"/>
                </a:lnTo>
                <a:lnTo>
                  <a:pt x="68160" y="46989"/>
                </a:lnTo>
                <a:close/>
              </a:path>
              <a:path w="394969" h="335279">
                <a:moveTo>
                  <a:pt x="149218" y="59689"/>
                </a:moveTo>
                <a:lnTo>
                  <a:pt x="139726" y="59689"/>
                </a:lnTo>
                <a:lnTo>
                  <a:pt x="140090" y="58420"/>
                </a:lnTo>
                <a:lnTo>
                  <a:pt x="139955" y="57150"/>
                </a:lnTo>
                <a:lnTo>
                  <a:pt x="139717" y="57150"/>
                </a:lnTo>
                <a:lnTo>
                  <a:pt x="139530" y="55973"/>
                </a:lnTo>
                <a:lnTo>
                  <a:pt x="139803" y="55879"/>
                </a:lnTo>
                <a:lnTo>
                  <a:pt x="143343" y="54610"/>
                </a:lnTo>
                <a:lnTo>
                  <a:pt x="143496" y="50800"/>
                </a:lnTo>
                <a:lnTo>
                  <a:pt x="149992" y="48260"/>
                </a:lnTo>
                <a:lnTo>
                  <a:pt x="149877" y="45720"/>
                </a:lnTo>
                <a:lnTo>
                  <a:pt x="148987" y="43179"/>
                </a:lnTo>
                <a:lnTo>
                  <a:pt x="147552" y="39370"/>
                </a:lnTo>
                <a:lnTo>
                  <a:pt x="144739" y="38100"/>
                </a:lnTo>
                <a:lnTo>
                  <a:pt x="302384" y="38100"/>
                </a:lnTo>
                <a:lnTo>
                  <a:pt x="302386" y="39370"/>
                </a:lnTo>
                <a:lnTo>
                  <a:pt x="308863" y="39370"/>
                </a:lnTo>
                <a:lnTo>
                  <a:pt x="310499" y="44450"/>
                </a:lnTo>
                <a:lnTo>
                  <a:pt x="158450" y="44450"/>
                </a:lnTo>
                <a:lnTo>
                  <a:pt x="157024" y="45720"/>
                </a:lnTo>
                <a:lnTo>
                  <a:pt x="240656" y="45720"/>
                </a:lnTo>
                <a:lnTo>
                  <a:pt x="241258" y="46989"/>
                </a:lnTo>
                <a:lnTo>
                  <a:pt x="311317" y="46989"/>
                </a:lnTo>
                <a:lnTo>
                  <a:pt x="311726" y="48260"/>
                </a:lnTo>
                <a:lnTo>
                  <a:pt x="223425" y="48260"/>
                </a:lnTo>
                <a:lnTo>
                  <a:pt x="220619" y="50800"/>
                </a:lnTo>
                <a:lnTo>
                  <a:pt x="158221" y="50800"/>
                </a:lnTo>
                <a:lnTo>
                  <a:pt x="158804" y="52070"/>
                </a:lnTo>
                <a:lnTo>
                  <a:pt x="219217" y="52070"/>
                </a:lnTo>
                <a:lnTo>
                  <a:pt x="216411" y="54610"/>
                </a:lnTo>
                <a:lnTo>
                  <a:pt x="216339" y="58420"/>
                </a:lnTo>
                <a:lnTo>
                  <a:pt x="149341" y="58420"/>
                </a:lnTo>
                <a:lnTo>
                  <a:pt x="149218" y="59689"/>
                </a:lnTo>
                <a:close/>
              </a:path>
              <a:path w="394969" h="335279">
                <a:moveTo>
                  <a:pt x="83478" y="40639"/>
                </a:moveTo>
                <a:close/>
              </a:path>
              <a:path w="394969" h="335279">
                <a:moveTo>
                  <a:pt x="311317" y="46989"/>
                </a:moveTo>
                <a:lnTo>
                  <a:pt x="286007" y="46989"/>
                </a:lnTo>
                <a:lnTo>
                  <a:pt x="285977" y="45720"/>
                </a:lnTo>
                <a:lnTo>
                  <a:pt x="158861" y="45720"/>
                </a:lnTo>
                <a:lnTo>
                  <a:pt x="158450" y="44450"/>
                </a:lnTo>
                <a:lnTo>
                  <a:pt x="310499" y="44450"/>
                </a:lnTo>
                <a:lnTo>
                  <a:pt x="311317" y="46989"/>
                </a:lnTo>
                <a:close/>
              </a:path>
              <a:path w="394969" h="335279">
                <a:moveTo>
                  <a:pt x="285212" y="46989"/>
                </a:moveTo>
                <a:lnTo>
                  <a:pt x="241258" y="46989"/>
                </a:lnTo>
                <a:lnTo>
                  <a:pt x="241670" y="45720"/>
                </a:lnTo>
                <a:lnTo>
                  <a:pt x="285977" y="45720"/>
                </a:lnTo>
                <a:lnTo>
                  <a:pt x="285212" y="46989"/>
                </a:lnTo>
                <a:close/>
              </a:path>
              <a:path w="394969" h="335279">
                <a:moveTo>
                  <a:pt x="225778" y="55879"/>
                </a:moveTo>
                <a:lnTo>
                  <a:pt x="223425" y="48260"/>
                </a:lnTo>
                <a:lnTo>
                  <a:pt x="311726" y="48260"/>
                </a:lnTo>
                <a:lnTo>
                  <a:pt x="312135" y="49529"/>
                </a:lnTo>
                <a:lnTo>
                  <a:pt x="238503" y="49529"/>
                </a:lnTo>
                <a:lnTo>
                  <a:pt x="235804" y="50800"/>
                </a:lnTo>
                <a:lnTo>
                  <a:pt x="232867" y="52070"/>
                </a:lnTo>
                <a:lnTo>
                  <a:pt x="225778" y="55879"/>
                </a:lnTo>
                <a:close/>
              </a:path>
              <a:path w="394969" h="335279">
                <a:moveTo>
                  <a:pt x="248950" y="54610"/>
                </a:moveTo>
                <a:lnTo>
                  <a:pt x="243707" y="53339"/>
                </a:lnTo>
                <a:lnTo>
                  <a:pt x="241334" y="50800"/>
                </a:lnTo>
                <a:lnTo>
                  <a:pt x="238503" y="49529"/>
                </a:lnTo>
                <a:lnTo>
                  <a:pt x="312135" y="49529"/>
                </a:lnTo>
                <a:lnTo>
                  <a:pt x="312544" y="50800"/>
                </a:lnTo>
                <a:lnTo>
                  <a:pt x="310519" y="50800"/>
                </a:lnTo>
                <a:lnTo>
                  <a:pt x="310174" y="52070"/>
                </a:lnTo>
                <a:lnTo>
                  <a:pt x="251984" y="52070"/>
                </a:lnTo>
                <a:lnTo>
                  <a:pt x="248950" y="54610"/>
                </a:lnTo>
                <a:close/>
              </a:path>
              <a:path w="394969" h="335279">
                <a:moveTo>
                  <a:pt x="219217" y="52070"/>
                </a:moveTo>
                <a:lnTo>
                  <a:pt x="160966" y="52070"/>
                </a:lnTo>
                <a:lnTo>
                  <a:pt x="160776" y="50800"/>
                </a:lnTo>
                <a:lnTo>
                  <a:pt x="220619" y="50800"/>
                </a:lnTo>
                <a:lnTo>
                  <a:pt x="219217" y="52070"/>
                </a:lnTo>
                <a:close/>
              </a:path>
              <a:path w="394969" h="335279">
                <a:moveTo>
                  <a:pt x="313771" y="54610"/>
                </a:moveTo>
                <a:lnTo>
                  <a:pt x="310519" y="50800"/>
                </a:lnTo>
                <a:lnTo>
                  <a:pt x="312544" y="50800"/>
                </a:lnTo>
                <a:lnTo>
                  <a:pt x="313771" y="54610"/>
                </a:lnTo>
                <a:close/>
              </a:path>
              <a:path w="394969" h="335279">
                <a:moveTo>
                  <a:pt x="321606" y="54610"/>
                </a:moveTo>
                <a:lnTo>
                  <a:pt x="313771" y="54610"/>
                </a:lnTo>
                <a:lnTo>
                  <a:pt x="314641" y="50800"/>
                </a:lnTo>
                <a:lnTo>
                  <a:pt x="318058" y="53339"/>
                </a:lnTo>
                <a:lnTo>
                  <a:pt x="320622" y="53339"/>
                </a:lnTo>
                <a:lnTo>
                  <a:pt x="321606" y="54610"/>
                </a:lnTo>
                <a:close/>
              </a:path>
              <a:path w="394969" h="335279">
                <a:moveTo>
                  <a:pt x="320622" y="53339"/>
                </a:moveTo>
                <a:lnTo>
                  <a:pt x="318058" y="53339"/>
                </a:lnTo>
                <a:lnTo>
                  <a:pt x="319273" y="50800"/>
                </a:lnTo>
                <a:lnTo>
                  <a:pt x="320622" y="53339"/>
                </a:lnTo>
                <a:close/>
              </a:path>
              <a:path w="394969" h="335279">
                <a:moveTo>
                  <a:pt x="370555" y="81279"/>
                </a:moveTo>
                <a:lnTo>
                  <a:pt x="275741" y="81279"/>
                </a:lnTo>
                <a:lnTo>
                  <a:pt x="278849" y="77470"/>
                </a:lnTo>
                <a:lnTo>
                  <a:pt x="279424" y="69850"/>
                </a:lnTo>
                <a:lnTo>
                  <a:pt x="276640" y="67310"/>
                </a:lnTo>
                <a:lnTo>
                  <a:pt x="273301" y="63500"/>
                </a:lnTo>
                <a:lnTo>
                  <a:pt x="268134" y="58420"/>
                </a:lnTo>
                <a:lnTo>
                  <a:pt x="266317" y="57150"/>
                </a:lnTo>
                <a:lnTo>
                  <a:pt x="260145" y="57150"/>
                </a:lnTo>
                <a:lnTo>
                  <a:pt x="257523" y="53339"/>
                </a:lnTo>
                <a:lnTo>
                  <a:pt x="251984" y="52070"/>
                </a:lnTo>
                <a:lnTo>
                  <a:pt x="310174" y="52070"/>
                </a:lnTo>
                <a:lnTo>
                  <a:pt x="313714" y="54610"/>
                </a:lnTo>
                <a:lnTo>
                  <a:pt x="321606" y="54610"/>
                </a:lnTo>
                <a:lnTo>
                  <a:pt x="324842" y="58420"/>
                </a:lnTo>
                <a:lnTo>
                  <a:pt x="327051" y="59689"/>
                </a:lnTo>
                <a:lnTo>
                  <a:pt x="290436" y="59689"/>
                </a:lnTo>
                <a:lnTo>
                  <a:pt x="289786" y="60960"/>
                </a:lnTo>
                <a:lnTo>
                  <a:pt x="347564" y="60960"/>
                </a:lnTo>
                <a:lnTo>
                  <a:pt x="350053" y="62229"/>
                </a:lnTo>
                <a:lnTo>
                  <a:pt x="351133" y="68579"/>
                </a:lnTo>
                <a:lnTo>
                  <a:pt x="359515" y="68579"/>
                </a:lnTo>
                <a:lnTo>
                  <a:pt x="359934" y="73660"/>
                </a:lnTo>
                <a:lnTo>
                  <a:pt x="362422" y="77470"/>
                </a:lnTo>
                <a:lnTo>
                  <a:pt x="369895" y="77470"/>
                </a:lnTo>
                <a:lnTo>
                  <a:pt x="370555" y="81279"/>
                </a:lnTo>
                <a:close/>
              </a:path>
              <a:path w="394969" h="335279">
                <a:moveTo>
                  <a:pt x="54162" y="60960"/>
                </a:moveTo>
                <a:lnTo>
                  <a:pt x="47437" y="59689"/>
                </a:lnTo>
                <a:lnTo>
                  <a:pt x="44673" y="53339"/>
                </a:lnTo>
                <a:lnTo>
                  <a:pt x="58632" y="53339"/>
                </a:lnTo>
                <a:lnTo>
                  <a:pt x="56297" y="57150"/>
                </a:lnTo>
                <a:lnTo>
                  <a:pt x="54162" y="60960"/>
                </a:lnTo>
                <a:close/>
              </a:path>
              <a:path w="394969" h="335279">
                <a:moveTo>
                  <a:pt x="140108" y="76200"/>
                </a:moveTo>
                <a:lnTo>
                  <a:pt x="132781" y="76200"/>
                </a:lnTo>
                <a:lnTo>
                  <a:pt x="133162" y="68579"/>
                </a:lnTo>
                <a:lnTo>
                  <a:pt x="131517" y="66039"/>
                </a:lnTo>
                <a:lnTo>
                  <a:pt x="130675" y="63500"/>
                </a:lnTo>
                <a:lnTo>
                  <a:pt x="132168" y="59689"/>
                </a:lnTo>
                <a:lnTo>
                  <a:pt x="136081" y="57150"/>
                </a:lnTo>
                <a:lnTo>
                  <a:pt x="139474" y="55992"/>
                </a:lnTo>
                <a:lnTo>
                  <a:pt x="139047" y="57150"/>
                </a:lnTo>
                <a:lnTo>
                  <a:pt x="138531" y="57150"/>
                </a:lnTo>
                <a:lnTo>
                  <a:pt x="138349" y="58420"/>
                </a:lnTo>
                <a:lnTo>
                  <a:pt x="139152" y="59689"/>
                </a:lnTo>
                <a:lnTo>
                  <a:pt x="149093" y="59689"/>
                </a:lnTo>
                <a:lnTo>
                  <a:pt x="153479" y="66039"/>
                </a:lnTo>
                <a:lnTo>
                  <a:pt x="147705" y="66039"/>
                </a:lnTo>
                <a:lnTo>
                  <a:pt x="146443" y="71120"/>
                </a:lnTo>
                <a:lnTo>
                  <a:pt x="140865" y="71120"/>
                </a:lnTo>
                <a:lnTo>
                  <a:pt x="140108" y="76200"/>
                </a:lnTo>
                <a:close/>
              </a:path>
              <a:path w="394969" h="335279">
                <a:moveTo>
                  <a:pt x="347564" y="60960"/>
                </a:moveTo>
                <a:lnTo>
                  <a:pt x="291421" y="60960"/>
                </a:lnTo>
                <a:lnTo>
                  <a:pt x="291202" y="59689"/>
                </a:lnTo>
                <a:lnTo>
                  <a:pt x="327051" y="59689"/>
                </a:lnTo>
                <a:lnTo>
                  <a:pt x="336074" y="57150"/>
                </a:lnTo>
                <a:lnTo>
                  <a:pt x="341087" y="58420"/>
                </a:lnTo>
                <a:lnTo>
                  <a:pt x="347564" y="60960"/>
                </a:lnTo>
                <a:close/>
              </a:path>
              <a:path w="394969" h="335279">
                <a:moveTo>
                  <a:pt x="204170" y="68579"/>
                </a:moveTo>
                <a:lnTo>
                  <a:pt x="155426" y="68579"/>
                </a:lnTo>
                <a:lnTo>
                  <a:pt x="156469" y="63500"/>
                </a:lnTo>
                <a:lnTo>
                  <a:pt x="158067" y="59689"/>
                </a:lnTo>
                <a:lnTo>
                  <a:pt x="154395" y="59689"/>
                </a:lnTo>
                <a:lnTo>
                  <a:pt x="151934" y="58420"/>
                </a:lnTo>
                <a:lnTo>
                  <a:pt x="208622" y="58420"/>
                </a:lnTo>
                <a:lnTo>
                  <a:pt x="206106" y="60960"/>
                </a:lnTo>
                <a:lnTo>
                  <a:pt x="204384" y="62229"/>
                </a:lnTo>
                <a:lnTo>
                  <a:pt x="204170" y="68579"/>
                </a:lnTo>
                <a:close/>
              </a:path>
              <a:path w="394969" h="335279">
                <a:moveTo>
                  <a:pt x="216315" y="59689"/>
                </a:moveTo>
                <a:lnTo>
                  <a:pt x="208622" y="58420"/>
                </a:lnTo>
                <a:lnTo>
                  <a:pt x="216339" y="58420"/>
                </a:lnTo>
                <a:lnTo>
                  <a:pt x="216315" y="59689"/>
                </a:lnTo>
                <a:close/>
              </a:path>
              <a:path w="394969" h="335279">
                <a:moveTo>
                  <a:pt x="146881" y="71120"/>
                </a:moveTo>
                <a:lnTo>
                  <a:pt x="146527" y="71120"/>
                </a:lnTo>
                <a:lnTo>
                  <a:pt x="147705" y="66039"/>
                </a:lnTo>
                <a:lnTo>
                  <a:pt x="149246" y="66039"/>
                </a:lnTo>
                <a:lnTo>
                  <a:pt x="148708" y="67310"/>
                </a:lnTo>
                <a:lnTo>
                  <a:pt x="148049" y="67310"/>
                </a:lnTo>
                <a:lnTo>
                  <a:pt x="146881" y="71120"/>
                </a:lnTo>
                <a:close/>
              </a:path>
              <a:path w="394969" h="335279">
                <a:moveTo>
                  <a:pt x="154356" y="67310"/>
                </a:moveTo>
                <a:lnTo>
                  <a:pt x="154203" y="67310"/>
                </a:lnTo>
                <a:lnTo>
                  <a:pt x="149590" y="66039"/>
                </a:lnTo>
                <a:lnTo>
                  <a:pt x="153479" y="66039"/>
                </a:lnTo>
                <a:lnTo>
                  <a:pt x="154356" y="67310"/>
                </a:lnTo>
                <a:close/>
              </a:path>
              <a:path w="394969" h="335279">
                <a:moveTo>
                  <a:pt x="359515" y="68579"/>
                </a:moveTo>
                <a:lnTo>
                  <a:pt x="351133" y="68579"/>
                </a:lnTo>
                <a:lnTo>
                  <a:pt x="359305" y="66039"/>
                </a:lnTo>
                <a:lnTo>
                  <a:pt x="359515" y="68579"/>
                </a:lnTo>
                <a:close/>
              </a:path>
              <a:path w="394969" h="335279">
                <a:moveTo>
                  <a:pt x="146997" y="71120"/>
                </a:moveTo>
                <a:lnTo>
                  <a:pt x="148049" y="67310"/>
                </a:lnTo>
                <a:lnTo>
                  <a:pt x="148708" y="67310"/>
                </a:lnTo>
                <a:lnTo>
                  <a:pt x="147122" y="71052"/>
                </a:lnTo>
                <a:close/>
              </a:path>
              <a:path w="394969" h="335279">
                <a:moveTo>
                  <a:pt x="165265" y="78739"/>
                </a:moveTo>
                <a:lnTo>
                  <a:pt x="145611" y="78739"/>
                </a:lnTo>
                <a:lnTo>
                  <a:pt x="146233" y="72389"/>
                </a:lnTo>
                <a:lnTo>
                  <a:pt x="146491" y="72389"/>
                </a:lnTo>
                <a:lnTo>
                  <a:pt x="146881" y="71120"/>
                </a:lnTo>
                <a:lnTo>
                  <a:pt x="147093" y="71120"/>
                </a:lnTo>
                <a:lnTo>
                  <a:pt x="149341" y="69850"/>
                </a:lnTo>
                <a:lnTo>
                  <a:pt x="151896" y="68579"/>
                </a:lnTo>
                <a:lnTo>
                  <a:pt x="154251" y="67310"/>
                </a:lnTo>
                <a:lnTo>
                  <a:pt x="154404" y="68579"/>
                </a:lnTo>
                <a:lnTo>
                  <a:pt x="204170" y="68579"/>
                </a:lnTo>
                <a:lnTo>
                  <a:pt x="203998" y="73660"/>
                </a:lnTo>
                <a:lnTo>
                  <a:pt x="171787" y="73660"/>
                </a:lnTo>
                <a:lnTo>
                  <a:pt x="166526" y="77470"/>
                </a:lnTo>
                <a:lnTo>
                  <a:pt x="165265" y="78739"/>
                </a:lnTo>
                <a:close/>
              </a:path>
              <a:path w="394969" h="335279">
                <a:moveTo>
                  <a:pt x="146233" y="72389"/>
                </a:moveTo>
                <a:lnTo>
                  <a:pt x="140865" y="71120"/>
                </a:lnTo>
                <a:lnTo>
                  <a:pt x="146527" y="71120"/>
                </a:lnTo>
                <a:lnTo>
                  <a:pt x="146233" y="72389"/>
                </a:lnTo>
                <a:close/>
              </a:path>
              <a:path w="394969" h="335279">
                <a:moveTo>
                  <a:pt x="112726" y="146050"/>
                </a:moveTo>
                <a:lnTo>
                  <a:pt x="109290" y="142239"/>
                </a:lnTo>
                <a:lnTo>
                  <a:pt x="112880" y="135889"/>
                </a:lnTo>
                <a:lnTo>
                  <a:pt x="106565" y="129539"/>
                </a:lnTo>
                <a:lnTo>
                  <a:pt x="113214" y="121920"/>
                </a:lnTo>
                <a:lnTo>
                  <a:pt x="116189" y="121920"/>
                </a:lnTo>
                <a:lnTo>
                  <a:pt x="118400" y="120650"/>
                </a:lnTo>
                <a:lnTo>
                  <a:pt x="119367" y="115570"/>
                </a:lnTo>
                <a:lnTo>
                  <a:pt x="113588" y="113029"/>
                </a:lnTo>
                <a:lnTo>
                  <a:pt x="117309" y="107950"/>
                </a:lnTo>
                <a:lnTo>
                  <a:pt x="113377" y="102870"/>
                </a:lnTo>
                <a:lnTo>
                  <a:pt x="118487" y="100329"/>
                </a:lnTo>
                <a:lnTo>
                  <a:pt x="120418" y="92710"/>
                </a:lnTo>
                <a:lnTo>
                  <a:pt x="119997" y="88900"/>
                </a:lnTo>
                <a:lnTo>
                  <a:pt x="124811" y="86360"/>
                </a:lnTo>
                <a:lnTo>
                  <a:pt x="126006" y="74929"/>
                </a:lnTo>
                <a:lnTo>
                  <a:pt x="127317" y="73660"/>
                </a:lnTo>
                <a:lnTo>
                  <a:pt x="132781" y="76200"/>
                </a:lnTo>
                <a:lnTo>
                  <a:pt x="140108" y="76200"/>
                </a:lnTo>
                <a:lnTo>
                  <a:pt x="139918" y="77470"/>
                </a:lnTo>
                <a:lnTo>
                  <a:pt x="140492" y="77470"/>
                </a:lnTo>
                <a:lnTo>
                  <a:pt x="140425" y="78739"/>
                </a:lnTo>
                <a:lnTo>
                  <a:pt x="165265" y="78739"/>
                </a:lnTo>
                <a:lnTo>
                  <a:pt x="161483" y="82550"/>
                </a:lnTo>
                <a:lnTo>
                  <a:pt x="155801" y="86360"/>
                </a:lnTo>
                <a:lnTo>
                  <a:pt x="153536" y="87629"/>
                </a:lnTo>
                <a:lnTo>
                  <a:pt x="134914" y="87629"/>
                </a:lnTo>
                <a:lnTo>
                  <a:pt x="134416" y="88900"/>
                </a:lnTo>
                <a:lnTo>
                  <a:pt x="133843" y="88900"/>
                </a:lnTo>
                <a:lnTo>
                  <a:pt x="133384" y="90170"/>
                </a:lnTo>
                <a:lnTo>
                  <a:pt x="133872" y="90170"/>
                </a:lnTo>
                <a:lnTo>
                  <a:pt x="134072" y="91439"/>
                </a:lnTo>
                <a:lnTo>
                  <a:pt x="148388" y="91439"/>
                </a:lnTo>
                <a:lnTo>
                  <a:pt x="145916" y="96520"/>
                </a:lnTo>
                <a:lnTo>
                  <a:pt x="143716" y="104139"/>
                </a:lnTo>
                <a:lnTo>
                  <a:pt x="141660" y="110489"/>
                </a:lnTo>
                <a:lnTo>
                  <a:pt x="139829" y="118110"/>
                </a:lnTo>
                <a:lnTo>
                  <a:pt x="136416" y="132079"/>
                </a:lnTo>
                <a:lnTo>
                  <a:pt x="141933" y="139700"/>
                </a:lnTo>
                <a:lnTo>
                  <a:pt x="120659" y="139700"/>
                </a:lnTo>
                <a:lnTo>
                  <a:pt x="112726" y="146050"/>
                </a:lnTo>
                <a:close/>
              </a:path>
              <a:path w="394969" h="335279">
                <a:moveTo>
                  <a:pt x="194558" y="143510"/>
                </a:moveTo>
                <a:lnTo>
                  <a:pt x="154480" y="143510"/>
                </a:lnTo>
                <a:lnTo>
                  <a:pt x="156700" y="135889"/>
                </a:lnTo>
                <a:lnTo>
                  <a:pt x="167519" y="128270"/>
                </a:lnTo>
                <a:lnTo>
                  <a:pt x="173270" y="125729"/>
                </a:lnTo>
                <a:lnTo>
                  <a:pt x="176725" y="120650"/>
                </a:lnTo>
                <a:lnTo>
                  <a:pt x="176049" y="86360"/>
                </a:lnTo>
                <a:lnTo>
                  <a:pt x="175940" y="76200"/>
                </a:lnTo>
                <a:lnTo>
                  <a:pt x="176006" y="74929"/>
                </a:lnTo>
                <a:lnTo>
                  <a:pt x="171787" y="73660"/>
                </a:lnTo>
                <a:lnTo>
                  <a:pt x="203998" y="73660"/>
                </a:lnTo>
                <a:lnTo>
                  <a:pt x="203912" y="76200"/>
                </a:lnTo>
                <a:lnTo>
                  <a:pt x="188673" y="76200"/>
                </a:lnTo>
                <a:lnTo>
                  <a:pt x="189182" y="77470"/>
                </a:lnTo>
                <a:lnTo>
                  <a:pt x="203869" y="77470"/>
                </a:lnTo>
                <a:lnTo>
                  <a:pt x="203510" y="87629"/>
                </a:lnTo>
                <a:lnTo>
                  <a:pt x="202968" y="99060"/>
                </a:lnTo>
                <a:lnTo>
                  <a:pt x="202482" y="101600"/>
                </a:lnTo>
                <a:lnTo>
                  <a:pt x="199152" y="106679"/>
                </a:lnTo>
                <a:lnTo>
                  <a:pt x="198998" y="110489"/>
                </a:lnTo>
                <a:lnTo>
                  <a:pt x="200223" y="119379"/>
                </a:lnTo>
                <a:lnTo>
                  <a:pt x="199056" y="124460"/>
                </a:lnTo>
                <a:lnTo>
                  <a:pt x="198815" y="135889"/>
                </a:lnTo>
                <a:lnTo>
                  <a:pt x="194740" y="137160"/>
                </a:lnTo>
                <a:lnTo>
                  <a:pt x="191803" y="140970"/>
                </a:lnTo>
                <a:lnTo>
                  <a:pt x="194558" y="143510"/>
                </a:lnTo>
                <a:close/>
              </a:path>
              <a:path w="394969" h="335279">
                <a:moveTo>
                  <a:pt x="140492" y="77470"/>
                </a:moveTo>
                <a:lnTo>
                  <a:pt x="139918" y="77470"/>
                </a:lnTo>
                <a:lnTo>
                  <a:pt x="140558" y="76200"/>
                </a:lnTo>
                <a:lnTo>
                  <a:pt x="140492" y="77470"/>
                </a:lnTo>
                <a:close/>
              </a:path>
              <a:path w="394969" h="335279">
                <a:moveTo>
                  <a:pt x="203869" y="77470"/>
                </a:moveTo>
                <a:lnTo>
                  <a:pt x="190377" y="77470"/>
                </a:lnTo>
                <a:lnTo>
                  <a:pt x="190118" y="76200"/>
                </a:lnTo>
                <a:lnTo>
                  <a:pt x="203912" y="76200"/>
                </a:lnTo>
                <a:lnTo>
                  <a:pt x="203869" y="77470"/>
                </a:lnTo>
                <a:close/>
              </a:path>
              <a:path w="394969" h="335279">
                <a:moveTo>
                  <a:pt x="145611" y="78739"/>
                </a:moveTo>
                <a:lnTo>
                  <a:pt x="140425" y="78739"/>
                </a:lnTo>
                <a:lnTo>
                  <a:pt x="143946" y="77470"/>
                </a:lnTo>
                <a:lnTo>
                  <a:pt x="145611" y="78739"/>
                </a:lnTo>
                <a:close/>
              </a:path>
              <a:path w="394969" h="335279">
                <a:moveTo>
                  <a:pt x="31305" y="80010"/>
                </a:moveTo>
                <a:lnTo>
                  <a:pt x="24398" y="78739"/>
                </a:lnTo>
                <a:lnTo>
                  <a:pt x="31857" y="78739"/>
                </a:lnTo>
                <a:lnTo>
                  <a:pt x="31305" y="80010"/>
                </a:lnTo>
                <a:close/>
              </a:path>
              <a:path w="394969" h="335279">
                <a:moveTo>
                  <a:pt x="247764" y="199389"/>
                </a:moveTo>
                <a:lnTo>
                  <a:pt x="245440" y="196850"/>
                </a:lnTo>
                <a:lnTo>
                  <a:pt x="243285" y="194310"/>
                </a:lnTo>
                <a:lnTo>
                  <a:pt x="240741" y="191770"/>
                </a:lnTo>
                <a:lnTo>
                  <a:pt x="238340" y="189229"/>
                </a:lnTo>
                <a:lnTo>
                  <a:pt x="235546" y="187960"/>
                </a:lnTo>
                <a:lnTo>
                  <a:pt x="232734" y="185420"/>
                </a:lnTo>
                <a:lnTo>
                  <a:pt x="232342" y="180339"/>
                </a:lnTo>
                <a:lnTo>
                  <a:pt x="232140" y="173989"/>
                </a:lnTo>
                <a:lnTo>
                  <a:pt x="231471" y="167639"/>
                </a:lnTo>
                <a:lnTo>
                  <a:pt x="230533" y="160020"/>
                </a:lnTo>
                <a:lnTo>
                  <a:pt x="231854" y="151129"/>
                </a:lnTo>
                <a:lnTo>
                  <a:pt x="234368" y="143510"/>
                </a:lnTo>
                <a:lnTo>
                  <a:pt x="237329" y="133350"/>
                </a:lnTo>
                <a:lnTo>
                  <a:pt x="240247" y="124460"/>
                </a:lnTo>
                <a:lnTo>
                  <a:pt x="243221" y="114300"/>
                </a:lnTo>
                <a:lnTo>
                  <a:pt x="246349" y="105410"/>
                </a:lnTo>
                <a:lnTo>
                  <a:pt x="248099" y="100329"/>
                </a:lnTo>
                <a:lnTo>
                  <a:pt x="249439" y="93979"/>
                </a:lnTo>
                <a:lnTo>
                  <a:pt x="256663" y="90170"/>
                </a:lnTo>
                <a:lnTo>
                  <a:pt x="257723" y="88900"/>
                </a:lnTo>
                <a:lnTo>
                  <a:pt x="260317" y="82550"/>
                </a:lnTo>
                <a:lnTo>
                  <a:pt x="263838" y="80010"/>
                </a:lnTo>
                <a:lnTo>
                  <a:pt x="275741" y="81279"/>
                </a:lnTo>
                <a:lnTo>
                  <a:pt x="370555" y="81279"/>
                </a:lnTo>
                <a:lnTo>
                  <a:pt x="370422" y="85089"/>
                </a:lnTo>
                <a:lnTo>
                  <a:pt x="370209" y="85089"/>
                </a:lnTo>
                <a:lnTo>
                  <a:pt x="370287" y="86360"/>
                </a:lnTo>
                <a:lnTo>
                  <a:pt x="365083" y="88900"/>
                </a:lnTo>
                <a:lnTo>
                  <a:pt x="365910" y="90170"/>
                </a:lnTo>
                <a:lnTo>
                  <a:pt x="356289" y="90170"/>
                </a:lnTo>
                <a:lnTo>
                  <a:pt x="355936" y="91439"/>
                </a:lnTo>
                <a:lnTo>
                  <a:pt x="355840" y="92710"/>
                </a:lnTo>
                <a:lnTo>
                  <a:pt x="356289" y="92710"/>
                </a:lnTo>
                <a:lnTo>
                  <a:pt x="356530" y="93979"/>
                </a:lnTo>
                <a:lnTo>
                  <a:pt x="368393" y="93979"/>
                </a:lnTo>
                <a:lnTo>
                  <a:pt x="370707" y="99060"/>
                </a:lnTo>
                <a:lnTo>
                  <a:pt x="383041" y="99060"/>
                </a:lnTo>
                <a:lnTo>
                  <a:pt x="379741" y="100329"/>
                </a:lnTo>
                <a:lnTo>
                  <a:pt x="377110" y="101600"/>
                </a:lnTo>
                <a:lnTo>
                  <a:pt x="377195" y="104139"/>
                </a:lnTo>
                <a:lnTo>
                  <a:pt x="382606" y="104139"/>
                </a:lnTo>
                <a:lnTo>
                  <a:pt x="386007" y="105410"/>
                </a:lnTo>
                <a:lnTo>
                  <a:pt x="321904" y="105410"/>
                </a:lnTo>
                <a:lnTo>
                  <a:pt x="321651" y="106679"/>
                </a:lnTo>
                <a:lnTo>
                  <a:pt x="302328" y="106679"/>
                </a:lnTo>
                <a:lnTo>
                  <a:pt x="301046" y="107950"/>
                </a:lnTo>
                <a:lnTo>
                  <a:pt x="321398" y="107950"/>
                </a:lnTo>
                <a:lnTo>
                  <a:pt x="320892" y="110489"/>
                </a:lnTo>
                <a:lnTo>
                  <a:pt x="280879" y="110489"/>
                </a:lnTo>
                <a:lnTo>
                  <a:pt x="280083" y="111760"/>
                </a:lnTo>
                <a:lnTo>
                  <a:pt x="275546" y="118110"/>
                </a:lnTo>
                <a:lnTo>
                  <a:pt x="271560" y="123189"/>
                </a:lnTo>
                <a:lnTo>
                  <a:pt x="268789" y="130810"/>
                </a:lnTo>
                <a:lnTo>
                  <a:pt x="267895" y="137160"/>
                </a:lnTo>
                <a:lnTo>
                  <a:pt x="267951" y="139700"/>
                </a:lnTo>
                <a:lnTo>
                  <a:pt x="268689" y="142239"/>
                </a:lnTo>
                <a:lnTo>
                  <a:pt x="269244" y="144779"/>
                </a:lnTo>
                <a:lnTo>
                  <a:pt x="312688" y="144779"/>
                </a:lnTo>
                <a:lnTo>
                  <a:pt x="311829" y="149860"/>
                </a:lnTo>
                <a:lnTo>
                  <a:pt x="311340" y="154939"/>
                </a:lnTo>
                <a:lnTo>
                  <a:pt x="307753" y="158750"/>
                </a:lnTo>
                <a:lnTo>
                  <a:pt x="302702" y="166370"/>
                </a:lnTo>
                <a:lnTo>
                  <a:pt x="298856" y="170179"/>
                </a:lnTo>
                <a:lnTo>
                  <a:pt x="297067" y="173989"/>
                </a:lnTo>
                <a:lnTo>
                  <a:pt x="293354" y="182879"/>
                </a:lnTo>
                <a:lnTo>
                  <a:pt x="284484" y="185420"/>
                </a:lnTo>
                <a:lnTo>
                  <a:pt x="279081" y="190500"/>
                </a:lnTo>
                <a:lnTo>
                  <a:pt x="272831" y="190500"/>
                </a:lnTo>
                <a:lnTo>
                  <a:pt x="270927" y="193039"/>
                </a:lnTo>
                <a:lnTo>
                  <a:pt x="269900" y="195579"/>
                </a:lnTo>
                <a:lnTo>
                  <a:pt x="251409" y="195579"/>
                </a:lnTo>
                <a:lnTo>
                  <a:pt x="247764" y="199389"/>
                </a:lnTo>
                <a:close/>
              </a:path>
              <a:path w="394969" h="335279">
                <a:moveTo>
                  <a:pt x="383041" y="99060"/>
                </a:moveTo>
                <a:lnTo>
                  <a:pt x="370707" y="99060"/>
                </a:lnTo>
                <a:lnTo>
                  <a:pt x="370654" y="92710"/>
                </a:lnTo>
                <a:lnTo>
                  <a:pt x="370718" y="86360"/>
                </a:lnTo>
                <a:lnTo>
                  <a:pt x="371521" y="86360"/>
                </a:lnTo>
                <a:lnTo>
                  <a:pt x="375636" y="87629"/>
                </a:lnTo>
                <a:lnTo>
                  <a:pt x="377541" y="91439"/>
                </a:lnTo>
                <a:lnTo>
                  <a:pt x="377942" y="92710"/>
                </a:lnTo>
                <a:lnTo>
                  <a:pt x="383041" y="99060"/>
                </a:lnTo>
                <a:close/>
              </a:path>
              <a:path w="394969" h="335279">
                <a:moveTo>
                  <a:pt x="148388" y="91439"/>
                </a:moveTo>
                <a:lnTo>
                  <a:pt x="134072" y="91439"/>
                </a:lnTo>
                <a:lnTo>
                  <a:pt x="135650" y="88900"/>
                </a:lnTo>
                <a:lnTo>
                  <a:pt x="134914" y="87629"/>
                </a:lnTo>
                <a:lnTo>
                  <a:pt x="153536" y="87629"/>
                </a:lnTo>
                <a:lnTo>
                  <a:pt x="149006" y="90170"/>
                </a:lnTo>
                <a:lnTo>
                  <a:pt x="148388" y="91439"/>
                </a:lnTo>
                <a:close/>
              </a:path>
              <a:path w="394969" h="335279">
                <a:moveTo>
                  <a:pt x="368393" y="93979"/>
                </a:moveTo>
                <a:lnTo>
                  <a:pt x="356530" y="93979"/>
                </a:lnTo>
                <a:lnTo>
                  <a:pt x="356587" y="92710"/>
                </a:lnTo>
                <a:lnTo>
                  <a:pt x="356624" y="90170"/>
                </a:lnTo>
                <a:lnTo>
                  <a:pt x="365910" y="90170"/>
                </a:lnTo>
                <a:lnTo>
                  <a:pt x="368393" y="93979"/>
                </a:lnTo>
                <a:close/>
              </a:path>
              <a:path w="394969" h="335279">
                <a:moveTo>
                  <a:pt x="382606" y="104139"/>
                </a:moveTo>
                <a:lnTo>
                  <a:pt x="377195" y="104139"/>
                </a:lnTo>
                <a:lnTo>
                  <a:pt x="379204" y="102870"/>
                </a:lnTo>
                <a:lnTo>
                  <a:pt x="382606" y="104139"/>
                </a:lnTo>
                <a:close/>
              </a:path>
              <a:path w="394969" h="335279">
                <a:moveTo>
                  <a:pt x="373866" y="214629"/>
                </a:moveTo>
                <a:lnTo>
                  <a:pt x="350615" y="214629"/>
                </a:lnTo>
                <a:lnTo>
                  <a:pt x="352865" y="191770"/>
                </a:lnTo>
                <a:lnTo>
                  <a:pt x="359782" y="190500"/>
                </a:lnTo>
                <a:lnTo>
                  <a:pt x="358663" y="182879"/>
                </a:lnTo>
                <a:lnTo>
                  <a:pt x="359686" y="177800"/>
                </a:lnTo>
                <a:lnTo>
                  <a:pt x="366796" y="173989"/>
                </a:lnTo>
                <a:lnTo>
                  <a:pt x="366404" y="166370"/>
                </a:lnTo>
                <a:lnTo>
                  <a:pt x="361064" y="165100"/>
                </a:lnTo>
                <a:lnTo>
                  <a:pt x="363188" y="158750"/>
                </a:lnTo>
                <a:lnTo>
                  <a:pt x="359189" y="152400"/>
                </a:lnTo>
                <a:lnTo>
                  <a:pt x="362012" y="144779"/>
                </a:lnTo>
                <a:lnTo>
                  <a:pt x="360422" y="142239"/>
                </a:lnTo>
                <a:lnTo>
                  <a:pt x="356126" y="133350"/>
                </a:lnTo>
                <a:lnTo>
                  <a:pt x="352828" y="127000"/>
                </a:lnTo>
                <a:lnTo>
                  <a:pt x="349474" y="120650"/>
                </a:lnTo>
                <a:lnTo>
                  <a:pt x="346053" y="115570"/>
                </a:lnTo>
                <a:lnTo>
                  <a:pt x="344989" y="113029"/>
                </a:lnTo>
                <a:lnTo>
                  <a:pt x="343086" y="111760"/>
                </a:lnTo>
                <a:lnTo>
                  <a:pt x="341239" y="110489"/>
                </a:lnTo>
                <a:lnTo>
                  <a:pt x="335595" y="106679"/>
                </a:lnTo>
                <a:lnTo>
                  <a:pt x="329069" y="106679"/>
                </a:lnTo>
                <a:lnTo>
                  <a:pt x="321904" y="105410"/>
                </a:lnTo>
                <a:lnTo>
                  <a:pt x="386007" y="105410"/>
                </a:lnTo>
                <a:lnTo>
                  <a:pt x="387241" y="109220"/>
                </a:lnTo>
                <a:lnTo>
                  <a:pt x="386122" y="116839"/>
                </a:lnTo>
                <a:lnTo>
                  <a:pt x="385424" y="119379"/>
                </a:lnTo>
                <a:lnTo>
                  <a:pt x="363532" y="119379"/>
                </a:lnTo>
                <a:lnTo>
                  <a:pt x="362785" y="120650"/>
                </a:lnTo>
                <a:lnTo>
                  <a:pt x="362968" y="120650"/>
                </a:lnTo>
                <a:lnTo>
                  <a:pt x="363283" y="121920"/>
                </a:lnTo>
                <a:lnTo>
                  <a:pt x="389250" y="121920"/>
                </a:lnTo>
                <a:lnTo>
                  <a:pt x="393076" y="124460"/>
                </a:lnTo>
                <a:lnTo>
                  <a:pt x="392867" y="127000"/>
                </a:lnTo>
                <a:lnTo>
                  <a:pt x="392828" y="138429"/>
                </a:lnTo>
                <a:lnTo>
                  <a:pt x="389384" y="144779"/>
                </a:lnTo>
                <a:lnTo>
                  <a:pt x="394704" y="149860"/>
                </a:lnTo>
                <a:lnTo>
                  <a:pt x="394445" y="152400"/>
                </a:lnTo>
                <a:lnTo>
                  <a:pt x="390514" y="156210"/>
                </a:lnTo>
                <a:lnTo>
                  <a:pt x="391728" y="158750"/>
                </a:lnTo>
                <a:lnTo>
                  <a:pt x="391858" y="160020"/>
                </a:lnTo>
                <a:lnTo>
                  <a:pt x="374679" y="160020"/>
                </a:lnTo>
                <a:lnTo>
                  <a:pt x="374391" y="165100"/>
                </a:lnTo>
                <a:lnTo>
                  <a:pt x="392442" y="165100"/>
                </a:lnTo>
                <a:lnTo>
                  <a:pt x="392765" y="167639"/>
                </a:lnTo>
                <a:lnTo>
                  <a:pt x="383080" y="167639"/>
                </a:lnTo>
                <a:lnTo>
                  <a:pt x="382810" y="168910"/>
                </a:lnTo>
                <a:lnTo>
                  <a:pt x="382755" y="170179"/>
                </a:lnTo>
                <a:lnTo>
                  <a:pt x="393087" y="170179"/>
                </a:lnTo>
                <a:lnTo>
                  <a:pt x="392665" y="177800"/>
                </a:lnTo>
                <a:lnTo>
                  <a:pt x="386475" y="184150"/>
                </a:lnTo>
                <a:lnTo>
                  <a:pt x="384562" y="184150"/>
                </a:lnTo>
                <a:lnTo>
                  <a:pt x="384390" y="189229"/>
                </a:lnTo>
                <a:lnTo>
                  <a:pt x="379519" y="193039"/>
                </a:lnTo>
                <a:lnTo>
                  <a:pt x="382457" y="198120"/>
                </a:lnTo>
                <a:lnTo>
                  <a:pt x="391939" y="198120"/>
                </a:lnTo>
                <a:lnTo>
                  <a:pt x="391163" y="201929"/>
                </a:lnTo>
                <a:lnTo>
                  <a:pt x="388303" y="208279"/>
                </a:lnTo>
                <a:lnTo>
                  <a:pt x="386799" y="212089"/>
                </a:lnTo>
                <a:lnTo>
                  <a:pt x="376640" y="212089"/>
                </a:lnTo>
                <a:lnTo>
                  <a:pt x="374450" y="213360"/>
                </a:lnTo>
                <a:lnTo>
                  <a:pt x="373866" y="214629"/>
                </a:lnTo>
                <a:close/>
              </a:path>
              <a:path w="394969" h="335279">
                <a:moveTo>
                  <a:pt x="321398" y="107950"/>
                </a:moveTo>
                <a:lnTo>
                  <a:pt x="302567" y="107950"/>
                </a:lnTo>
                <a:lnTo>
                  <a:pt x="302386" y="106679"/>
                </a:lnTo>
                <a:lnTo>
                  <a:pt x="321651" y="106679"/>
                </a:lnTo>
                <a:lnTo>
                  <a:pt x="321398" y="107950"/>
                </a:lnTo>
                <a:close/>
              </a:path>
              <a:path w="394969" h="335279">
                <a:moveTo>
                  <a:pt x="283499" y="111760"/>
                </a:moveTo>
                <a:lnTo>
                  <a:pt x="280879" y="110489"/>
                </a:lnTo>
                <a:lnTo>
                  <a:pt x="286532" y="110489"/>
                </a:lnTo>
                <a:lnTo>
                  <a:pt x="283499" y="111760"/>
                </a:lnTo>
                <a:close/>
              </a:path>
              <a:path w="394969" h="335279">
                <a:moveTo>
                  <a:pt x="312688" y="144779"/>
                </a:moveTo>
                <a:lnTo>
                  <a:pt x="269244" y="144779"/>
                </a:lnTo>
                <a:lnTo>
                  <a:pt x="276748" y="137160"/>
                </a:lnTo>
                <a:lnTo>
                  <a:pt x="281440" y="130810"/>
                </a:lnTo>
                <a:lnTo>
                  <a:pt x="284356" y="123189"/>
                </a:lnTo>
                <a:lnTo>
                  <a:pt x="286532" y="110489"/>
                </a:lnTo>
                <a:lnTo>
                  <a:pt x="320892" y="110489"/>
                </a:lnTo>
                <a:lnTo>
                  <a:pt x="319628" y="116839"/>
                </a:lnTo>
                <a:lnTo>
                  <a:pt x="316637" y="128270"/>
                </a:lnTo>
                <a:lnTo>
                  <a:pt x="314121" y="137160"/>
                </a:lnTo>
                <a:lnTo>
                  <a:pt x="304741" y="137160"/>
                </a:lnTo>
                <a:lnTo>
                  <a:pt x="305925" y="138429"/>
                </a:lnTo>
                <a:lnTo>
                  <a:pt x="313761" y="138429"/>
                </a:lnTo>
                <a:lnTo>
                  <a:pt x="312688" y="144779"/>
                </a:lnTo>
                <a:close/>
              </a:path>
              <a:path w="394969" h="335279">
                <a:moveTo>
                  <a:pt x="389250" y="121920"/>
                </a:moveTo>
                <a:lnTo>
                  <a:pt x="363552" y="121920"/>
                </a:lnTo>
                <a:lnTo>
                  <a:pt x="364298" y="120650"/>
                </a:lnTo>
                <a:lnTo>
                  <a:pt x="363935" y="119379"/>
                </a:lnTo>
                <a:lnTo>
                  <a:pt x="385424" y="119379"/>
                </a:lnTo>
                <a:lnTo>
                  <a:pt x="389250" y="121920"/>
                </a:lnTo>
                <a:close/>
              </a:path>
              <a:path w="394969" h="335279">
                <a:moveTo>
                  <a:pt x="21263" y="139700"/>
                </a:moveTo>
                <a:lnTo>
                  <a:pt x="11042" y="139700"/>
                </a:lnTo>
                <a:lnTo>
                  <a:pt x="11845" y="138429"/>
                </a:lnTo>
                <a:lnTo>
                  <a:pt x="12075" y="137160"/>
                </a:lnTo>
                <a:lnTo>
                  <a:pt x="11242" y="137160"/>
                </a:lnTo>
                <a:lnTo>
                  <a:pt x="10831" y="135889"/>
                </a:lnTo>
                <a:lnTo>
                  <a:pt x="20296" y="135889"/>
                </a:lnTo>
                <a:lnTo>
                  <a:pt x="20332" y="137160"/>
                </a:lnTo>
                <a:lnTo>
                  <a:pt x="21263" y="139700"/>
                </a:lnTo>
                <a:close/>
              </a:path>
              <a:path w="394969" h="335279">
                <a:moveTo>
                  <a:pt x="313761" y="138429"/>
                </a:moveTo>
                <a:lnTo>
                  <a:pt x="306548" y="138429"/>
                </a:lnTo>
                <a:lnTo>
                  <a:pt x="306806" y="137160"/>
                </a:lnTo>
                <a:lnTo>
                  <a:pt x="314121" y="137160"/>
                </a:lnTo>
                <a:lnTo>
                  <a:pt x="313761" y="138429"/>
                </a:lnTo>
                <a:close/>
              </a:path>
              <a:path w="394969" h="335279">
                <a:moveTo>
                  <a:pt x="143772" y="187960"/>
                </a:moveTo>
                <a:lnTo>
                  <a:pt x="137134" y="187960"/>
                </a:lnTo>
                <a:lnTo>
                  <a:pt x="133843" y="186689"/>
                </a:lnTo>
                <a:lnTo>
                  <a:pt x="128962" y="186689"/>
                </a:lnTo>
                <a:lnTo>
                  <a:pt x="123432" y="181610"/>
                </a:lnTo>
                <a:lnTo>
                  <a:pt x="125834" y="175260"/>
                </a:lnTo>
                <a:lnTo>
                  <a:pt x="120533" y="167639"/>
                </a:lnTo>
                <a:lnTo>
                  <a:pt x="116687" y="165100"/>
                </a:lnTo>
                <a:lnTo>
                  <a:pt x="112974" y="160020"/>
                </a:lnTo>
                <a:lnTo>
                  <a:pt x="113531" y="157479"/>
                </a:lnTo>
                <a:lnTo>
                  <a:pt x="113405" y="156210"/>
                </a:lnTo>
                <a:lnTo>
                  <a:pt x="112937" y="156210"/>
                </a:lnTo>
                <a:lnTo>
                  <a:pt x="113176" y="154939"/>
                </a:lnTo>
                <a:lnTo>
                  <a:pt x="120659" y="139700"/>
                </a:lnTo>
                <a:lnTo>
                  <a:pt x="141933" y="139700"/>
                </a:lnTo>
                <a:lnTo>
                  <a:pt x="144691" y="143510"/>
                </a:lnTo>
                <a:lnTo>
                  <a:pt x="194558" y="143510"/>
                </a:lnTo>
                <a:lnTo>
                  <a:pt x="194692" y="148589"/>
                </a:lnTo>
                <a:lnTo>
                  <a:pt x="187765" y="158750"/>
                </a:lnTo>
                <a:lnTo>
                  <a:pt x="182886" y="163829"/>
                </a:lnTo>
                <a:lnTo>
                  <a:pt x="174773" y="170179"/>
                </a:lnTo>
                <a:lnTo>
                  <a:pt x="171375" y="170179"/>
                </a:lnTo>
                <a:lnTo>
                  <a:pt x="167826" y="172720"/>
                </a:lnTo>
                <a:lnTo>
                  <a:pt x="167966" y="175260"/>
                </a:lnTo>
                <a:lnTo>
                  <a:pt x="155379" y="175260"/>
                </a:lnTo>
                <a:lnTo>
                  <a:pt x="154806" y="176529"/>
                </a:lnTo>
                <a:lnTo>
                  <a:pt x="155294" y="176529"/>
                </a:lnTo>
                <a:lnTo>
                  <a:pt x="155542" y="177800"/>
                </a:lnTo>
                <a:lnTo>
                  <a:pt x="165832" y="177800"/>
                </a:lnTo>
                <a:lnTo>
                  <a:pt x="163629" y="179070"/>
                </a:lnTo>
                <a:lnTo>
                  <a:pt x="133210" y="179070"/>
                </a:lnTo>
                <a:lnTo>
                  <a:pt x="133010" y="180339"/>
                </a:lnTo>
                <a:lnTo>
                  <a:pt x="133430" y="181610"/>
                </a:lnTo>
                <a:lnTo>
                  <a:pt x="133632" y="182879"/>
                </a:lnTo>
                <a:lnTo>
                  <a:pt x="155962" y="182879"/>
                </a:lnTo>
                <a:lnTo>
                  <a:pt x="147256" y="186689"/>
                </a:lnTo>
                <a:lnTo>
                  <a:pt x="143772" y="187960"/>
                </a:lnTo>
                <a:close/>
              </a:path>
              <a:path w="394969" h="335279">
                <a:moveTo>
                  <a:pt x="392442" y="165100"/>
                </a:moveTo>
                <a:lnTo>
                  <a:pt x="376133" y="165100"/>
                </a:lnTo>
                <a:lnTo>
                  <a:pt x="376449" y="163829"/>
                </a:lnTo>
                <a:lnTo>
                  <a:pt x="377043" y="160020"/>
                </a:lnTo>
                <a:lnTo>
                  <a:pt x="391858" y="160020"/>
                </a:lnTo>
                <a:lnTo>
                  <a:pt x="392120" y="162560"/>
                </a:lnTo>
                <a:lnTo>
                  <a:pt x="392442" y="165100"/>
                </a:lnTo>
                <a:close/>
              </a:path>
              <a:path w="394969" h="335279">
                <a:moveTo>
                  <a:pt x="393087" y="170179"/>
                </a:moveTo>
                <a:lnTo>
                  <a:pt x="384638" y="170179"/>
                </a:lnTo>
                <a:lnTo>
                  <a:pt x="384198" y="167639"/>
                </a:lnTo>
                <a:lnTo>
                  <a:pt x="392765" y="167639"/>
                </a:lnTo>
                <a:lnTo>
                  <a:pt x="393087" y="170179"/>
                </a:lnTo>
                <a:close/>
              </a:path>
              <a:path w="394969" h="335279">
                <a:moveTo>
                  <a:pt x="165832" y="177800"/>
                </a:moveTo>
                <a:lnTo>
                  <a:pt x="155542" y="177800"/>
                </a:lnTo>
                <a:lnTo>
                  <a:pt x="157188" y="176529"/>
                </a:lnTo>
                <a:lnTo>
                  <a:pt x="156585" y="175260"/>
                </a:lnTo>
                <a:lnTo>
                  <a:pt x="167966" y="175260"/>
                </a:lnTo>
                <a:lnTo>
                  <a:pt x="168036" y="176529"/>
                </a:lnTo>
                <a:lnTo>
                  <a:pt x="165832" y="177800"/>
                </a:lnTo>
                <a:close/>
              </a:path>
              <a:path w="394969" h="335279">
                <a:moveTo>
                  <a:pt x="155962" y="182879"/>
                </a:moveTo>
                <a:lnTo>
                  <a:pt x="133632" y="182879"/>
                </a:lnTo>
                <a:lnTo>
                  <a:pt x="135191" y="181610"/>
                </a:lnTo>
                <a:lnTo>
                  <a:pt x="135153" y="179070"/>
                </a:lnTo>
                <a:lnTo>
                  <a:pt x="163629" y="179070"/>
                </a:lnTo>
                <a:lnTo>
                  <a:pt x="161425" y="180339"/>
                </a:lnTo>
                <a:lnTo>
                  <a:pt x="155962" y="182879"/>
                </a:lnTo>
                <a:close/>
              </a:path>
              <a:path w="394969" h="335279">
                <a:moveTo>
                  <a:pt x="391939" y="198120"/>
                </a:moveTo>
                <a:lnTo>
                  <a:pt x="382457" y="198120"/>
                </a:lnTo>
                <a:lnTo>
                  <a:pt x="384974" y="193039"/>
                </a:lnTo>
                <a:lnTo>
                  <a:pt x="385491" y="189229"/>
                </a:lnTo>
                <a:lnTo>
                  <a:pt x="384592" y="184150"/>
                </a:lnTo>
                <a:lnTo>
                  <a:pt x="386801" y="184150"/>
                </a:lnTo>
                <a:lnTo>
                  <a:pt x="388542" y="186689"/>
                </a:lnTo>
                <a:lnTo>
                  <a:pt x="390810" y="187960"/>
                </a:lnTo>
                <a:lnTo>
                  <a:pt x="392456" y="195579"/>
                </a:lnTo>
                <a:lnTo>
                  <a:pt x="391939" y="198120"/>
                </a:lnTo>
                <a:close/>
              </a:path>
              <a:path w="394969" h="335279">
                <a:moveTo>
                  <a:pt x="16781" y="185420"/>
                </a:moveTo>
                <a:lnTo>
                  <a:pt x="16643" y="184385"/>
                </a:lnTo>
                <a:lnTo>
                  <a:pt x="16781" y="185420"/>
                </a:lnTo>
                <a:close/>
              </a:path>
              <a:path w="394969" h="335279">
                <a:moveTo>
                  <a:pt x="277730" y="191770"/>
                </a:moveTo>
                <a:lnTo>
                  <a:pt x="275012" y="190500"/>
                </a:lnTo>
                <a:lnTo>
                  <a:pt x="279081" y="190500"/>
                </a:lnTo>
                <a:lnTo>
                  <a:pt x="277730" y="191770"/>
                </a:lnTo>
                <a:close/>
              </a:path>
              <a:path w="394969" h="335279">
                <a:moveTo>
                  <a:pt x="263704" y="200660"/>
                </a:moveTo>
                <a:lnTo>
                  <a:pt x="256212" y="200660"/>
                </a:lnTo>
                <a:lnTo>
                  <a:pt x="251409" y="195579"/>
                </a:lnTo>
                <a:lnTo>
                  <a:pt x="269900" y="195579"/>
                </a:lnTo>
                <a:lnTo>
                  <a:pt x="269386" y="196850"/>
                </a:lnTo>
                <a:lnTo>
                  <a:pt x="263704" y="200660"/>
                </a:lnTo>
                <a:close/>
              </a:path>
              <a:path w="394969" h="335279">
                <a:moveTo>
                  <a:pt x="308509" y="287020"/>
                </a:moveTo>
                <a:lnTo>
                  <a:pt x="256806" y="287020"/>
                </a:lnTo>
                <a:lnTo>
                  <a:pt x="261303" y="279400"/>
                </a:lnTo>
                <a:lnTo>
                  <a:pt x="275519" y="270510"/>
                </a:lnTo>
                <a:lnTo>
                  <a:pt x="280170" y="265429"/>
                </a:lnTo>
                <a:lnTo>
                  <a:pt x="285870" y="262889"/>
                </a:lnTo>
                <a:lnTo>
                  <a:pt x="291157" y="259079"/>
                </a:lnTo>
                <a:lnTo>
                  <a:pt x="294569" y="252729"/>
                </a:lnTo>
                <a:lnTo>
                  <a:pt x="301899" y="247650"/>
                </a:lnTo>
                <a:lnTo>
                  <a:pt x="308486" y="241300"/>
                </a:lnTo>
                <a:lnTo>
                  <a:pt x="315527" y="234950"/>
                </a:lnTo>
                <a:lnTo>
                  <a:pt x="324220" y="231139"/>
                </a:lnTo>
                <a:lnTo>
                  <a:pt x="328246" y="229870"/>
                </a:lnTo>
                <a:lnTo>
                  <a:pt x="330581" y="223520"/>
                </a:lnTo>
                <a:lnTo>
                  <a:pt x="339326" y="220979"/>
                </a:lnTo>
                <a:lnTo>
                  <a:pt x="341537" y="214629"/>
                </a:lnTo>
                <a:lnTo>
                  <a:pt x="344599" y="210820"/>
                </a:lnTo>
                <a:lnTo>
                  <a:pt x="346416" y="212089"/>
                </a:lnTo>
                <a:lnTo>
                  <a:pt x="350615" y="214629"/>
                </a:lnTo>
                <a:lnTo>
                  <a:pt x="373866" y="214629"/>
                </a:lnTo>
                <a:lnTo>
                  <a:pt x="373282" y="215900"/>
                </a:lnTo>
                <a:lnTo>
                  <a:pt x="374708" y="219710"/>
                </a:lnTo>
                <a:lnTo>
                  <a:pt x="383738" y="219710"/>
                </a:lnTo>
                <a:lnTo>
                  <a:pt x="383224" y="220979"/>
                </a:lnTo>
                <a:lnTo>
                  <a:pt x="381943" y="223520"/>
                </a:lnTo>
                <a:lnTo>
                  <a:pt x="349677" y="223520"/>
                </a:lnTo>
                <a:lnTo>
                  <a:pt x="350214" y="227329"/>
                </a:lnTo>
                <a:lnTo>
                  <a:pt x="380022" y="227329"/>
                </a:lnTo>
                <a:lnTo>
                  <a:pt x="375626" y="231139"/>
                </a:lnTo>
                <a:lnTo>
                  <a:pt x="372976" y="233679"/>
                </a:lnTo>
                <a:lnTo>
                  <a:pt x="352176" y="233679"/>
                </a:lnTo>
                <a:lnTo>
                  <a:pt x="351383" y="234950"/>
                </a:lnTo>
                <a:lnTo>
                  <a:pt x="371651" y="234950"/>
                </a:lnTo>
                <a:lnTo>
                  <a:pt x="370326" y="236220"/>
                </a:lnTo>
                <a:lnTo>
                  <a:pt x="367464" y="241300"/>
                </a:lnTo>
                <a:lnTo>
                  <a:pt x="363025" y="247650"/>
                </a:lnTo>
                <a:lnTo>
                  <a:pt x="361886" y="250189"/>
                </a:lnTo>
                <a:lnTo>
                  <a:pt x="352386" y="252729"/>
                </a:lnTo>
                <a:lnTo>
                  <a:pt x="348214" y="259079"/>
                </a:lnTo>
                <a:lnTo>
                  <a:pt x="340121" y="271779"/>
                </a:lnTo>
                <a:lnTo>
                  <a:pt x="334370" y="274320"/>
                </a:lnTo>
                <a:lnTo>
                  <a:pt x="330401" y="280670"/>
                </a:lnTo>
                <a:lnTo>
                  <a:pt x="327902" y="280670"/>
                </a:lnTo>
                <a:lnTo>
                  <a:pt x="325071" y="281939"/>
                </a:lnTo>
                <a:lnTo>
                  <a:pt x="290255" y="281939"/>
                </a:lnTo>
                <a:lnTo>
                  <a:pt x="289670" y="283210"/>
                </a:lnTo>
                <a:lnTo>
                  <a:pt x="288828" y="283210"/>
                </a:lnTo>
                <a:lnTo>
                  <a:pt x="288235" y="284479"/>
                </a:lnTo>
                <a:lnTo>
                  <a:pt x="288370" y="285750"/>
                </a:lnTo>
                <a:lnTo>
                  <a:pt x="308455" y="285750"/>
                </a:lnTo>
                <a:lnTo>
                  <a:pt x="308509" y="287020"/>
                </a:lnTo>
                <a:close/>
              </a:path>
              <a:path w="394969" h="335279">
                <a:moveTo>
                  <a:pt x="383738" y="219710"/>
                </a:moveTo>
                <a:lnTo>
                  <a:pt x="374708" y="219710"/>
                </a:lnTo>
                <a:lnTo>
                  <a:pt x="377415" y="218439"/>
                </a:lnTo>
                <a:lnTo>
                  <a:pt x="378161" y="217170"/>
                </a:lnTo>
                <a:lnTo>
                  <a:pt x="379663" y="215900"/>
                </a:lnTo>
                <a:lnTo>
                  <a:pt x="378677" y="214629"/>
                </a:lnTo>
                <a:lnTo>
                  <a:pt x="377913" y="213360"/>
                </a:lnTo>
                <a:lnTo>
                  <a:pt x="376831" y="212089"/>
                </a:lnTo>
                <a:lnTo>
                  <a:pt x="386799" y="212089"/>
                </a:lnTo>
                <a:lnTo>
                  <a:pt x="385796" y="214629"/>
                </a:lnTo>
                <a:lnTo>
                  <a:pt x="383738" y="219710"/>
                </a:lnTo>
                <a:close/>
              </a:path>
              <a:path w="394969" h="335279">
                <a:moveTo>
                  <a:pt x="380022" y="227329"/>
                </a:moveTo>
                <a:lnTo>
                  <a:pt x="350214" y="227329"/>
                </a:lnTo>
                <a:lnTo>
                  <a:pt x="352204" y="226060"/>
                </a:lnTo>
                <a:lnTo>
                  <a:pt x="352099" y="223520"/>
                </a:lnTo>
                <a:lnTo>
                  <a:pt x="381943" y="223520"/>
                </a:lnTo>
                <a:lnTo>
                  <a:pt x="380022" y="227329"/>
                </a:lnTo>
                <a:close/>
              </a:path>
              <a:path w="394969" h="335279">
                <a:moveTo>
                  <a:pt x="371651" y="234950"/>
                </a:moveTo>
                <a:lnTo>
                  <a:pt x="352099" y="234950"/>
                </a:lnTo>
                <a:lnTo>
                  <a:pt x="352176" y="233679"/>
                </a:lnTo>
                <a:lnTo>
                  <a:pt x="372976" y="233679"/>
                </a:lnTo>
                <a:lnTo>
                  <a:pt x="371651" y="234950"/>
                </a:lnTo>
                <a:close/>
              </a:path>
              <a:path w="394969" h="335279">
                <a:moveTo>
                  <a:pt x="216000" y="333936"/>
                </a:moveTo>
                <a:lnTo>
                  <a:pt x="211177" y="330200"/>
                </a:lnTo>
                <a:lnTo>
                  <a:pt x="208728" y="327660"/>
                </a:lnTo>
                <a:lnTo>
                  <a:pt x="211033" y="323850"/>
                </a:lnTo>
                <a:lnTo>
                  <a:pt x="213387" y="321310"/>
                </a:lnTo>
                <a:lnTo>
                  <a:pt x="215186" y="316229"/>
                </a:lnTo>
                <a:lnTo>
                  <a:pt x="214154" y="314960"/>
                </a:lnTo>
                <a:lnTo>
                  <a:pt x="213551" y="313689"/>
                </a:lnTo>
                <a:lnTo>
                  <a:pt x="214679" y="313689"/>
                </a:lnTo>
                <a:lnTo>
                  <a:pt x="221023" y="309879"/>
                </a:lnTo>
                <a:lnTo>
                  <a:pt x="218544" y="300989"/>
                </a:lnTo>
                <a:lnTo>
                  <a:pt x="221195" y="295910"/>
                </a:lnTo>
                <a:lnTo>
                  <a:pt x="225156" y="294639"/>
                </a:lnTo>
                <a:lnTo>
                  <a:pt x="228370" y="293370"/>
                </a:lnTo>
                <a:lnTo>
                  <a:pt x="232264" y="292100"/>
                </a:lnTo>
                <a:lnTo>
                  <a:pt x="231604" y="285750"/>
                </a:lnTo>
                <a:lnTo>
                  <a:pt x="239953" y="281939"/>
                </a:lnTo>
                <a:lnTo>
                  <a:pt x="245628" y="280670"/>
                </a:lnTo>
                <a:lnTo>
                  <a:pt x="250073" y="283210"/>
                </a:lnTo>
                <a:lnTo>
                  <a:pt x="254730" y="287020"/>
                </a:lnTo>
                <a:lnTo>
                  <a:pt x="321754" y="287020"/>
                </a:lnTo>
                <a:lnTo>
                  <a:pt x="321110" y="289560"/>
                </a:lnTo>
                <a:lnTo>
                  <a:pt x="314021" y="292100"/>
                </a:lnTo>
                <a:lnTo>
                  <a:pt x="248645" y="292100"/>
                </a:lnTo>
                <a:lnTo>
                  <a:pt x="248711" y="293370"/>
                </a:lnTo>
                <a:lnTo>
                  <a:pt x="313745" y="293370"/>
                </a:lnTo>
                <a:lnTo>
                  <a:pt x="313469" y="294639"/>
                </a:lnTo>
                <a:lnTo>
                  <a:pt x="283471" y="294639"/>
                </a:lnTo>
                <a:lnTo>
                  <a:pt x="282886" y="295910"/>
                </a:lnTo>
                <a:lnTo>
                  <a:pt x="313194" y="295910"/>
                </a:lnTo>
                <a:lnTo>
                  <a:pt x="312643" y="298450"/>
                </a:lnTo>
                <a:lnTo>
                  <a:pt x="305820" y="298450"/>
                </a:lnTo>
                <a:lnTo>
                  <a:pt x="304328" y="300989"/>
                </a:lnTo>
                <a:lnTo>
                  <a:pt x="303485" y="303529"/>
                </a:lnTo>
                <a:lnTo>
                  <a:pt x="301856" y="304800"/>
                </a:lnTo>
                <a:lnTo>
                  <a:pt x="239842" y="304800"/>
                </a:lnTo>
                <a:lnTo>
                  <a:pt x="237441" y="312420"/>
                </a:lnTo>
                <a:lnTo>
                  <a:pt x="237708" y="312420"/>
                </a:lnTo>
                <a:lnTo>
                  <a:pt x="239535" y="316229"/>
                </a:lnTo>
                <a:lnTo>
                  <a:pt x="242014" y="321310"/>
                </a:lnTo>
                <a:lnTo>
                  <a:pt x="236886" y="321310"/>
                </a:lnTo>
                <a:lnTo>
                  <a:pt x="233964" y="323850"/>
                </a:lnTo>
                <a:lnTo>
                  <a:pt x="218737" y="323850"/>
                </a:lnTo>
                <a:lnTo>
                  <a:pt x="216000" y="333936"/>
                </a:lnTo>
                <a:close/>
              </a:path>
              <a:path w="394969" h="335279">
                <a:moveTo>
                  <a:pt x="308455" y="285750"/>
                </a:moveTo>
                <a:lnTo>
                  <a:pt x="290569" y="285750"/>
                </a:lnTo>
                <a:lnTo>
                  <a:pt x="290377" y="283210"/>
                </a:lnTo>
                <a:lnTo>
                  <a:pt x="290255" y="281939"/>
                </a:lnTo>
                <a:lnTo>
                  <a:pt x="323042" y="281939"/>
                </a:lnTo>
                <a:lnTo>
                  <a:pt x="322720" y="283210"/>
                </a:lnTo>
                <a:lnTo>
                  <a:pt x="308347" y="283210"/>
                </a:lnTo>
                <a:lnTo>
                  <a:pt x="308455" y="285750"/>
                </a:lnTo>
                <a:close/>
              </a:path>
              <a:path w="394969" h="335279">
                <a:moveTo>
                  <a:pt x="321754" y="287020"/>
                </a:moveTo>
                <a:lnTo>
                  <a:pt x="310547" y="287020"/>
                </a:lnTo>
                <a:lnTo>
                  <a:pt x="310720" y="285750"/>
                </a:lnTo>
                <a:lnTo>
                  <a:pt x="311016" y="285750"/>
                </a:lnTo>
                <a:lnTo>
                  <a:pt x="310691" y="284479"/>
                </a:lnTo>
                <a:lnTo>
                  <a:pt x="310633" y="283210"/>
                </a:lnTo>
                <a:lnTo>
                  <a:pt x="322720" y="283210"/>
                </a:lnTo>
                <a:lnTo>
                  <a:pt x="321754" y="287020"/>
                </a:lnTo>
                <a:close/>
              </a:path>
              <a:path w="394969" h="335279">
                <a:moveTo>
                  <a:pt x="310547" y="287020"/>
                </a:moveTo>
                <a:lnTo>
                  <a:pt x="308509" y="287020"/>
                </a:lnTo>
                <a:lnTo>
                  <a:pt x="309285" y="285750"/>
                </a:lnTo>
                <a:lnTo>
                  <a:pt x="310547" y="287020"/>
                </a:lnTo>
                <a:close/>
              </a:path>
              <a:path w="394969" h="335279">
                <a:moveTo>
                  <a:pt x="313745" y="293370"/>
                </a:moveTo>
                <a:lnTo>
                  <a:pt x="249094" y="293370"/>
                </a:lnTo>
                <a:lnTo>
                  <a:pt x="249563" y="292100"/>
                </a:lnTo>
                <a:lnTo>
                  <a:pt x="314021" y="292100"/>
                </a:lnTo>
                <a:lnTo>
                  <a:pt x="313745" y="293370"/>
                </a:lnTo>
                <a:close/>
              </a:path>
              <a:path w="394969" h="335279">
                <a:moveTo>
                  <a:pt x="313194" y="295910"/>
                </a:moveTo>
                <a:lnTo>
                  <a:pt x="284292" y="295910"/>
                </a:lnTo>
                <a:lnTo>
                  <a:pt x="284160" y="294639"/>
                </a:lnTo>
                <a:lnTo>
                  <a:pt x="313469" y="294639"/>
                </a:lnTo>
                <a:lnTo>
                  <a:pt x="313194" y="295910"/>
                </a:lnTo>
                <a:close/>
              </a:path>
              <a:path w="394969" h="335279">
                <a:moveTo>
                  <a:pt x="274257" y="308610"/>
                </a:moveTo>
                <a:lnTo>
                  <a:pt x="248214" y="308610"/>
                </a:lnTo>
                <a:lnTo>
                  <a:pt x="244185" y="307339"/>
                </a:lnTo>
                <a:lnTo>
                  <a:pt x="239842" y="304800"/>
                </a:lnTo>
                <a:lnTo>
                  <a:pt x="274870" y="304800"/>
                </a:lnTo>
                <a:lnTo>
                  <a:pt x="273750" y="306070"/>
                </a:lnTo>
                <a:lnTo>
                  <a:pt x="273730" y="307339"/>
                </a:lnTo>
                <a:lnTo>
                  <a:pt x="274257" y="308610"/>
                </a:lnTo>
                <a:close/>
              </a:path>
              <a:path w="394969" h="335279">
                <a:moveTo>
                  <a:pt x="247620" y="325120"/>
                </a:moveTo>
                <a:lnTo>
                  <a:pt x="250319" y="321310"/>
                </a:lnTo>
                <a:lnTo>
                  <a:pt x="252012" y="317500"/>
                </a:lnTo>
                <a:lnTo>
                  <a:pt x="253840" y="314960"/>
                </a:lnTo>
                <a:lnTo>
                  <a:pt x="252787" y="312420"/>
                </a:lnTo>
                <a:lnTo>
                  <a:pt x="251897" y="308610"/>
                </a:lnTo>
                <a:lnTo>
                  <a:pt x="274563" y="308610"/>
                </a:lnTo>
                <a:lnTo>
                  <a:pt x="276122" y="307339"/>
                </a:lnTo>
                <a:lnTo>
                  <a:pt x="275480" y="304800"/>
                </a:lnTo>
                <a:lnTo>
                  <a:pt x="301856" y="304800"/>
                </a:lnTo>
                <a:lnTo>
                  <a:pt x="298597" y="307339"/>
                </a:lnTo>
                <a:lnTo>
                  <a:pt x="294321" y="307339"/>
                </a:lnTo>
                <a:lnTo>
                  <a:pt x="293147" y="309879"/>
                </a:lnTo>
                <a:lnTo>
                  <a:pt x="285356" y="309879"/>
                </a:lnTo>
                <a:lnTo>
                  <a:pt x="283694" y="312420"/>
                </a:lnTo>
                <a:lnTo>
                  <a:pt x="270058" y="312420"/>
                </a:lnTo>
                <a:lnTo>
                  <a:pt x="269999" y="318770"/>
                </a:lnTo>
                <a:lnTo>
                  <a:pt x="260967" y="318770"/>
                </a:lnTo>
                <a:lnTo>
                  <a:pt x="247620" y="325120"/>
                </a:lnTo>
                <a:close/>
              </a:path>
              <a:path w="394969" h="335279">
                <a:moveTo>
                  <a:pt x="292560" y="311150"/>
                </a:moveTo>
                <a:lnTo>
                  <a:pt x="285356" y="309879"/>
                </a:lnTo>
                <a:lnTo>
                  <a:pt x="293147" y="309879"/>
                </a:lnTo>
                <a:lnTo>
                  <a:pt x="292560" y="311150"/>
                </a:lnTo>
                <a:close/>
              </a:path>
              <a:path w="394969" h="335279">
                <a:moveTo>
                  <a:pt x="214679" y="313689"/>
                </a:moveTo>
                <a:lnTo>
                  <a:pt x="213493" y="313689"/>
                </a:lnTo>
                <a:lnTo>
                  <a:pt x="213387" y="312420"/>
                </a:lnTo>
                <a:lnTo>
                  <a:pt x="213836" y="312420"/>
                </a:lnTo>
                <a:lnTo>
                  <a:pt x="214679" y="313689"/>
                </a:lnTo>
                <a:close/>
              </a:path>
              <a:path w="394969" h="335279">
                <a:moveTo>
                  <a:pt x="275051" y="317500"/>
                </a:moveTo>
                <a:lnTo>
                  <a:pt x="270058" y="312420"/>
                </a:lnTo>
                <a:lnTo>
                  <a:pt x="283694" y="312420"/>
                </a:lnTo>
                <a:lnTo>
                  <a:pt x="281203" y="316229"/>
                </a:lnTo>
                <a:lnTo>
                  <a:pt x="275051" y="317500"/>
                </a:lnTo>
                <a:close/>
              </a:path>
              <a:path w="394969" h="335279">
                <a:moveTo>
                  <a:pt x="266345" y="323850"/>
                </a:moveTo>
                <a:lnTo>
                  <a:pt x="264594" y="323850"/>
                </a:lnTo>
                <a:lnTo>
                  <a:pt x="260967" y="318770"/>
                </a:lnTo>
                <a:lnTo>
                  <a:pt x="269999" y="318770"/>
                </a:lnTo>
                <a:lnTo>
                  <a:pt x="266345" y="323850"/>
                </a:lnTo>
                <a:close/>
              </a:path>
              <a:path w="394969" h="335279">
                <a:moveTo>
                  <a:pt x="236646" y="332739"/>
                </a:moveTo>
                <a:lnTo>
                  <a:pt x="235402" y="332739"/>
                </a:lnTo>
                <a:lnTo>
                  <a:pt x="235861" y="328929"/>
                </a:lnTo>
                <a:lnTo>
                  <a:pt x="236283" y="325120"/>
                </a:lnTo>
                <a:lnTo>
                  <a:pt x="236886" y="321310"/>
                </a:lnTo>
                <a:lnTo>
                  <a:pt x="242014" y="321310"/>
                </a:lnTo>
                <a:lnTo>
                  <a:pt x="236646" y="332739"/>
                </a:lnTo>
                <a:close/>
              </a:path>
              <a:path w="394969" h="335279">
                <a:moveTo>
                  <a:pt x="225251" y="332739"/>
                </a:moveTo>
                <a:lnTo>
                  <a:pt x="222439" y="328929"/>
                </a:lnTo>
                <a:lnTo>
                  <a:pt x="225031" y="323850"/>
                </a:lnTo>
                <a:lnTo>
                  <a:pt x="233964" y="323850"/>
                </a:lnTo>
                <a:lnTo>
                  <a:pt x="232503" y="325120"/>
                </a:lnTo>
                <a:lnTo>
                  <a:pt x="228838" y="328929"/>
                </a:lnTo>
                <a:lnTo>
                  <a:pt x="225251" y="332739"/>
                </a:lnTo>
                <a:close/>
              </a:path>
              <a:path w="394969" h="335279">
                <a:moveTo>
                  <a:pt x="215636" y="335279"/>
                </a:moveTo>
                <a:lnTo>
                  <a:pt x="216000" y="333936"/>
                </a:lnTo>
                <a:lnTo>
                  <a:pt x="215636" y="33527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21203" y="7291927"/>
            <a:ext cx="57785" cy="241300"/>
          </a:xfrm>
          <a:custGeom>
            <a:avLst/>
            <a:gdLst/>
            <a:ahLst/>
            <a:cxnLst/>
            <a:rect l="l" t="t" r="r" b="b"/>
            <a:pathLst>
              <a:path w="57785" h="241300">
                <a:moveTo>
                  <a:pt x="39571" y="241070"/>
                </a:moveTo>
                <a:lnTo>
                  <a:pt x="36777" y="237733"/>
                </a:lnTo>
                <a:lnTo>
                  <a:pt x="38681" y="231818"/>
                </a:lnTo>
                <a:lnTo>
                  <a:pt x="32775" y="231818"/>
                </a:lnTo>
                <a:lnTo>
                  <a:pt x="31697" y="228890"/>
                </a:lnTo>
                <a:lnTo>
                  <a:pt x="29602" y="225877"/>
                </a:lnTo>
                <a:lnTo>
                  <a:pt x="29917" y="217257"/>
                </a:lnTo>
                <a:lnTo>
                  <a:pt x="30004" y="211806"/>
                </a:lnTo>
                <a:lnTo>
                  <a:pt x="27699" y="202015"/>
                </a:lnTo>
                <a:lnTo>
                  <a:pt x="31994" y="197624"/>
                </a:lnTo>
                <a:lnTo>
                  <a:pt x="28912" y="193184"/>
                </a:lnTo>
                <a:lnTo>
                  <a:pt x="32548" y="189575"/>
                </a:lnTo>
                <a:lnTo>
                  <a:pt x="31325" y="185855"/>
                </a:lnTo>
                <a:lnTo>
                  <a:pt x="29057" y="178761"/>
                </a:lnTo>
                <a:lnTo>
                  <a:pt x="30004" y="175188"/>
                </a:lnTo>
                <a:lnTo>
                  <a:pt x="31956" y="167139"/>
                </a:lnTo>
                <a:lnTo>
                  <a:pt x="34414" y="162538"/>
                </a:lnTo>
                <a:lnTo>
                  <a:pt x="28405" y="156015"/>
                </a:lnTo>
                <a:lnTo>
                  <a:pt x="28519" y="153509"/>
                </a:lnTo>
                <a:lnTo>
                  <a:pt x="28643" y="151810"/>
                </a:lnTo>
                <a:lnTo>
                  <a:pt x="31304" y="143060"/>
                </a:lnTo>
                <a:lnTo>
                  <a:pt x="26903" y="136413"/>
                </a:lnTo>
                <a:lnTo>
                  <a:pt x="30951" y="129312"/>
                </a:lnTo>
                <a:lnTo>
                  <a:pt x="29880" y="127477"/>
                </a:lnTo>
                <a:lnTo>
                  <a:pt x="26805" y="121424"/>
                </a:lnTo>
                <a:lnTo>
                  <a:pt x="26922" y="116401"/>
                </a:lnTo>
                <a:lnTo>
                  <a:pt x="28178" y="110064"/>
                </a:lnTo>
                <a:lnTo>
                  <a:pt x="28357" y="107919"/>
                </a:lnTo>
                <a:lnTo>
                  <a:pt x="21259" y="104439"/>
                </a:lnTo>
                <a:lnTo>
                  <a:pt x="23775" y="98158"/>
                </a:lnTo>
                <a:lnTo>
                  <a:pt x="22493" y="93085"/>
                </a:lnTo>
                <a:lnTo>
                  <a:pt x="21173" y="87727"/>
                </a:lnTo>
                <a:lnTo>
                  <a:pt x="17901" y="83163"/>
                </a:lnTo>
                <a:lnTo>
                  <a:pt x="16752" y="70370"/>
                </a:lnTo>
                <a:lnTo>
                  <a:pt x="15116" y="63519"/>
                </a:lnTo>
                <a:lnTo>
                  <a:pt x="8811" y="52368"/>
                </a:lnTo>
                <a:lnTo>
                  <a:pt x="7252" y="46515"/>
                </a:lnTo>
                <a:lnTo>
                  <a:pt x="6180" y="32896"/>
                </a:lnTo>
                <a:lnTo>
                  <a:pt x="3300" y="25083"/>
                </a:lnTo>
                <a:lnTo>
                  <a:pt x="4495" y="12966"/>
                </a:lnTo>
                <a:lnTo>
                  <a:pt x="1589" y="8942"/>
                </a:lnTo>
                <a:lnTo>
                  <a:pt x="0" y="4594"/>
                </a:lnTo>
                <a:lnTo>
                  <a:pt x="5740" y="1593"/>
                </a:lnTo>
                <a:lnTo>
                  <a:pt x="8593" y="0"/>
                </a:lnTo>
                <a:lnTo>
                  <a:pt x="9031" y="4756"/>
                </a:lnTo>
                <a:lnTo>
                  <a:pt x="10027" y="15100"/>
                </a:lnTo>
                <a:lnTo>
                  <a:pt x="13490" y="16309"/>
                </a:lnTo>
                <a:lnTo>
                  <a:pt x="17183" y="18901"/>
                </a:lnTo>
                <a:lnTo>
                  <a:pt x="25552" y="18901"/>
                </a:lnTo>
                <a:lnTo>
                  <a:pt x="25965" y="22814"/>
                </a:lnTo>
                <a:lnTo>
                  <a:pt x="29536" y="23298"/>
                </a:lnTo>
                <a:lnTo>
                  <a:pt x="30109" y="29065"/>
                </a:lnTo>
                <a:lnTo>
                  <a:pt x="37093" y="33367"/>
                </a:lnTo>
                <a:lnTo>
                  <a:pt x="32921" y="41094"/>
                </a:lnTo>
                <a:lnTo>
                  <a:pt x="33334" y="43265"/>
                </a:lnTo>
                <a:lnTo>
                  <a:pt x="34089" y="43817"/>
                </a:lnTo>
                <a:lnTo>
                  <a:pt x="40968" y="49032"/>
                </a:lnTo>
                <a:lnTo>
                  <a:pt x="39447" y="57435"/>
                </a:lnTo>
                <a:lnTo>
                  <a:pt x="43724" y="69049"/>
                </a:lnTo>
                <a:lnTo>
                  <a:pt x="38825" y="75164"/>
                </a:lnTo>
                <a:lnTo>
                  <a:pt x="44660" y="79344"/>
                </a:lnTo>
                <a:lnTo>
                  <a:pt x="43970" y="88298"/>
                </a:lnTo>
                <a:lnTo>
                  <a:pt x="27210" y="88298"/>
                </a:lnTo>
                <a:lnTo>
                  <a:pt x="26827" y="88403"/>
                </a:lnTo>
                <a:lnTo>
                  <a:pt x="26023" y="88558"/>
                </a:lnTo>
                <a:lnTo>
                  <a:pt x="26685" y="89117"/>
                </a:lnTo>
                <a:lnTo>
                  <a:pt x="43907" y="89117"/>
                </a:lnTo>
                <a:lnTo>
                  <a:pt x="43465" y="95702"/>
                </a:lnTo>
                <a:lnTo>
                  <a:pt x="43770" y="96701"/>
                </a:lnTo>
                <a:lnTo>
                  <a:pt x="44011" y="98394"/>
                </a:lnTo>
                <a:lnTo>
                  <a:pt x="45139" y="99063"/>
                </a:lnTo>
                <a:lnTo>
                  <a:pt x="46882" y="99932"/>
                </a:lnTo>
                <a:lnTo>
                  <a:pt x="49827" y="102591"/>
                </a:lnTo>
                <a:lnTo>
                  <a:pt x="52114" y="104594"/>
                </a:lnTo>
                <a:lnTo>
                  <a:pt x="53805" y="116401"/>
                </a:lnTo>
                <a:lnTo>
                  <a:pt x="54077" y="118492"/>
                </a:lnTo>
                <a:lnTo>
                  <a:pt x="32903" y="118492"/>
                </a:lnTo>
                <a:lnTo>
                  <a:pt x="32557" y="119155"/>
                </a:lnTo>
                <a:lnTo>
                  <a:pt x="32118" y="119800"/>
                </a:lnTo>
                <a:lnTo>
                  <a:pt x="31889" y="120705"/>
                </a:lnTo>
                <a:lnTo>
                  <a:pt x="32701" y="121424"/>
                </a:lnTo>
                <a:lnTo>
                  <a:pt x="54459" y="121424"/>
                </a:lnTo>
                <a:lnTo>
                  <a:pt x="54997" y="125560"/>
                </a:lnTo>
                <a:lnTo>
                  <a:pt x="56092" y="135181"/>
                </a:lnTo>
                <a:lnTo>
                  <a:pt x="56985" y="144710"/>
                </a:lnTo>
                <a:lnTo>
                  <a:pt x="57511" y="151190"/>
                </a:lnTo>
                <a:lnTo>
                  <a:pt x="36825" y="151290"/>
                </a:lnTo>
                <a:lnTo>
                  <a:pt x="36252" y="151810"/>
                </a:lnTo>
                <a:lnTo>
                  <a:pt x="35659" y="152294"/>
                </a:lnTo>
                <a:lnTo>
                  <a:pt x="35104" y="152952"/>
                </a:lnTo>
                <a:lnTo>
                  <a:pt x="35602" y="153509"/>
                </a:lnTo>
                <a:lnTo>
                  <a:pt x="35859" y="153832"/>
                </a:lnTo>
                <a:lnTo>
                  <a:pt x="56927" y="153832"/>
                </a:lnTo>
                <a:lnTo>
                  <a:pt x="56448" y="156015"/>
                </a:lnTo>
                <a:lnTo>
                  <a:pt x="56117" y="163357"/>
                </a:lnTo>
                <a:lnTo>
                  <a:pt x="55664" y="163357"/>
                </a:lnTo>
                <a:lnTo>
                  <a:pt x="54582" y="163456"/>
                </a:lnTo>
                <a:lnTo>
                  <a:pt x="53734" y="163710"/>
                </a:lnTo>
                <a:lnTo>
                  <a:pt x="52651" y="163710"/>
                </a:lnTo>
                <a:lnTo>
                  <a:pt x="52957" y="164510"/>
                </a:lnTo>
                <a:lnTo>
                  <a:pt x="53238" y="166024"/>
                </a:lnTo>
                <a:lnTo>
                  <a:pt x="53520" y="166780"/>
                </a:lnTo>
                <a:lnTo>
                  <a:pt x="56056" y="166780"/>
                </a:lnTo>
                <a:lnTo>
                  <a:pt x="56921" y="171152"/>
                </a:lnTo>
                <a:lnTo>
                  <a:pt x="42355" y="171159"/>
                </a:lnTo>
                <a:lnTo>
                  <a:pt x="41543" y="171282"/>
                </a:lnTo>
                <a:lnTo>
                  <a:pt x="40740" y="171357"/>
                </a:lnTo>
                <a:lnTo>
                  <a:pt x="40825" y="172368"/>
                </a:lnTo>
                <a:lnTo>
                  <a:pt x="41735" y="172424"/>
                </a:lnTo>
                <a:lnTo>
                  <a:pt x="57139" y="172424"/>
                </a:lnTo>
                <a:lnTo>
                  <a:pt x="57714" y="178508"/>
                </a:lnTo>
                <a:lnTo>
                  <a:pt x="57640" y="185855"/>
                </a:lnTo>
                <a:lnTo>
                  <a:pt x="57091" y="191932"/>
                </a:lnTo>
                <a:lnTo>
                  <a:pt x="56726" y="194685"/>
                </a:lnTo>
                <a:lnTo>
                  <a:pt x="56841" y="196136"/>
                </a:lnTo>
                <a:lnTo>
                  <a:pt x="56946" y="205953"/>
                </a:lnTo>
                <a:lnTo>
                  <a:pt x="57722" y="212905"/>
                </a:lnTo>
                <a:lnTo>
                  <a:pt x="49779" y="220761"/>
                </a:lnTo>
                <a:lnTo>
                  <a:pt x="49148" y="224612"/>
                </a:lnTo>
                <a:lnTo>
                  <a:pt x="47836" y="231818"/>
                </a:lnTo>
                <a:lnTo>
                  <a:pt x="38681" y="231818"/>
                </a:lnTo>
                <a:lnTo>
                  <a:pt x="32798" y="231880"/>
                </a:lnTo>
                <a:lnTo>
                  <a:pt x="47825" y="231880"/>
                </a:lnTo>
                <a:lnTo>
                  <a:pt x="47513" y="233592"/>
                </a:lnTo>
                <a:lnTo>
                  <a:pt x="43983" y="237331"/>
                </a:lnTo>
                <a:lnTo>
                  <a:pt x="39571" y="241070"/>
                </a:lnTo>
                <a:close/>
              </a:path>
              <a:path w="57785" h="241300">
                <a:moveTo>
                  <a:pt x="25552" y="18901"/>
                </a:moveTo>
                <a:lnTo>
                  <a:pt x="17183" y="18901"/>
                </a:lnTo>
                <a:lnTo>
                  <a:pt x="25412" y="17574"/>
                </a:lnTo>
                <a:lnTo>
                  <a:pt x="25552" y="18901"/>
                </a:lnTo>
                <a:close/>
              </a:path>
              <a:path w="57785" h="241300">
                <a:moveTo>
                  <a:pt x="43907" y="89117"/>
                </a:moveTo>
                <a:lnTo>
                  <a:pt x="26685" y="89117"/>
                </a:lnTo>
                <a:lnTo>
                  <a:pt x="27210" y="88298"/>
                </a:lnTo>
                <a:lnTo>
                  <a:pt x="43970" y="88298"/>
                </a:lnTo>
                <a:lnTo>
                  <a:pt x="43907" y="89117"/>
                </a:lnTo>
                <a:close/>
              </a:path>
              <a:path w="57785" h="241300">
                <a:moveTo>
                  <a:pt x="54459" y="121424"/>
                </a:moveTo>
                <a:lnTo>
                  <a:pt x="32701" y="121424"/>
                </a:lnTo>
                <a:lnTo>
                  <a:pt x="33343" y="120959"/>
                </a:lnTo>
                <a:lnTo>
                  <a:pt x="34433" y="119924"/>
                </a:lnTo>
                <a:lnTo>
                  <a:pt x="32903" y="118492"/>
                </a:lnTo>
                <a:lnTo>
                  <a:pt x="54077" y="118492"/>
                </a:lnTo>
                <a:lnTo>
                  <a:pt x="54459" y="121424"/>
                </a:lnTo>
                <a:close/>
              </a:path>
              <a:path w="57785" h="241300">
                <a:moveTo>
                  <a:pt x="56927" y="153832"/>
                </a:moveTo>
                <a:lnTo>
                  <a:pt x="35859" y="153832"/>
                </a:lnTo>
                <a:lnTo>
                  <a:pt x="37371" y="152406"/>
                </a:lnTo>
                <a:lnTo>
                  <a:pt x="36825" y="151290"/>
                </a:lnTo>
                <a:lnTo>
                  <a:pt x="57489" y="151290"/>
                </a:lnTo>
                <a:lnTo>
                  <a:pt x="56927" y="153832"/>
                </a:lnTo>
                <a:close/>
              </a:path>
              <a:path w="57785" h="241300">
                <a:moveTo>
                  <a:pt x="55722" y="164237"/>
                </a:moveTo>
                <a:lnTo>
                  <a:pt x="55664" y="163357"/>
                </a:lnTo>
                <a:lnTo>
                  <a:pt x="56117" y="163357"/>
                </a:lnTo>
                <a:lnTo>
                  <a:pt x="56084" y="164089"/>
                </a:lnTo>
                <a:lnTo>
                  <a:pt x="55846" y="164089"/>
                </a:lnTo>
                <a:lnTo>
                  <a:pt x="55722" y="164237"/>
                </a:lnTo>
                <a:close/>
              </a:path>
              <a:path w="57785" h="241300">
                <a:moveTo>
                  <a:pt x="55529" y="163493"/>
                </a:moveTo>
                <a:lnTo>
                  <a:pt x="54582" y="163456"/>
                </a:lnTo>
                <a:lnTo>
                  <a:pt x="55566" y="163456"/>
                </a:lnTo>
                <a:close/>
              </a:path>
              <a:path w="57785" h="241300">
                <a:moveTo>
                  <a:pt x="53607" y="163748"/>
                </a:moveTo>
                <a:lnTo>
                  <a:pt x="52651" y="163710"/>
                </a:lnTo>
                <a:lnTo>
                  <a:pt x="53734" y="163710"/>
                </a:lnTo>
                <a:lnTo>
                  <a:pt x="53607" y="163748"/>
                </a:lnTo>
                <a:close/>
              </a:path>
              <a:path w="57785" h="241300">
                <a:moveTo>
                  <a:pt x="56018" y="165564"/>
                </a:moveTo>
                <a:lnTo>
                  <a:pt x="55836" y="165564"/>
                </a:lnTo>
                <a:lnTo>
                  <a:pt x="55846" y="164089"/>
                </a:lnTo>
                <a:lnTo>
                  <a:pt x="56084" y="164089"/>
                </a:lnTo>
                <a:lnTo>
                  <a:pt x="56018" y="165564"/>
                </a:lnTo>
                <a:close/>
              </a:path>
              <a:path w="57785" h="241300">
                <a:moveTo>
                  <a:pt x="56056" y="166780"/>
                </a:moveTo>
                <a:lnTo>
                  <a:pt x="53520" y="166780"/>
                </a:lnTo>
                <a:lnTo>
                  <a:pt x="54181" y="166024"/>
                </a:lnTo>
                <a:lnTo>
                  <a:pt x="54795" y="165844"/>
                </a:lnTo>
                <a:lnTo>
                  <a:pt x="55884" y="165912"/>
                </a:lnTo>
                <a:lnTo>
                  <a:pt x="56056" y="166780"/>
                </a:lnTo>
                <a:close/>
              </a:path>
              <a:path w="57785" h="241300">
                <a:moveTo>
                  <a:pt x="57139" y="172424"/>
                </a:moveTo>
                <a:lnTo>
                  <a:pt x="41735" y="172424"/>
                </a:lnTo>
                <a:lnTo>
                  <a:pt x="42538" y="172368"/>
                </a:lnTo>
                <a:lnTo>
                  <a:pt x="43350" y="172349"/>
                </a:lnTo>
                <a:lnTo>
                  <a:pt x="43278" y="171704"/>
                </a:lnTo>
                <a:lnTo>
                  <a:pt x="43160" y="171152"/>
                </a:lnTo>
                <a:lnTo>
                  <a:pt x="56921" y="171152"/>
                </a:lnTo>
                <a:lnTo>
                  <a:pt x="57030" y="171704"/>
                </a:lnTo>
                <a:lnTo>
                  <a:pt x="57139" y="172424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828945" y="744310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449" y="701"/>
                </a:moveTo>
                <a:lnTo>
                  <a:pt x="0" y="273"/>
                </a:lnTo>
                <a:lnTo>
                  <a:pt x="479" y="0"/>
                </a:lnTo>
                <a:lnTo>
                  <a:pt x="449" y="701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786143" y="7429308"/>
            <a:ext cx="48260" cy="102235"/>
          </a:xfrm>
          <a:custGeom>
            <a:avLst/>
            <a:gdLst/>
            <a:ahLst/>
            <a:cxnLst/>
            <a:rect l="l" t="t" r="r" b="b"/>
            <a:pathLst>
              <a:path w="48260" h="102234">
                <a:moveTo>
                  <a:pt x="33715" y="4601"/>
                </a:moveTo>
                <a:lnTo>
                  <a:pt x="28163" y="4601"/>
                </a:lnTo>
                <a:lnTo>
                  <a:pt x="28910" y="2448"/>
                </a:lnTo>
                <a:lnTo>
                  <a:pt x="29406" y="0"/>
                </a:lnTo>
                <a:lnTo>
                  <a:pt x="33406" y="830"/>
                </a:lnTo>
                <a:lnTo>
                  <a:pt x="33715" y="4601"/>
                </a:lnTo>
                <a:close/>
              </a:path>
              <a:path w="48260" h="102234">
                <a:moveTo>
                  <a:pt x="33992" y="10213"/>
                </a:moveTo>
                <a:lnTo>
                  <a:pt x="25933" y="10213"/>
                </a:lnTo>
                <a:lnTo>
                  <a:pt x="30011" y="7447"/>
                </a:lnTo>
                <a:lnTo>
                  <a:pt x="29741" y="7199"/>
                </a:lnTo>
                <a:lnTo>
                  <a:pt x="27273" y="4433"/>
                </a:lnTo>
                <a:lnTo>
                  <a:pt x="26676" y="4420"/>
                </a:lnTo>
                <a:lnTo>
                  <a:pt x="26076" y="4321"/>
                </a:lnTo>
                <a:lnTo>
                  <a:pt x="26181" y="3912"/>
                </a:lnTo>
                <a:lnTo>
                  <a:pt x="27034" y="4160"/>
                </a:lnTo>
                <a:lnTo>
                  <a:pt x="27733" y="4433"/>
                </a:lnTo>
                <a:lnTo>
                  <a:pt x="27273" y="4433"/>
                </a:lnTo>
                <a:lnTo>
                  <a:pt x="27130" y="4495"/>
                </a:lnTo>
                <a:lnTo>
                  <a:pt x="27893" y="4495"/>
                </a:lnTo>
                <a:lnTo>
                  <a:pt x="28163" y="4601"/>
                </a:lnTo>
                <a:lnTo>
                  <a:pt x="33715" y="4601"/>
                </a:lnTo>
                <a:lnTo>
                  <a:pt x="33787" y="5474"/>
                </a:lnTo>
                <a:lnTo>
                  <a:pt x="33992" y="10213"/>
                </a:lnTo>
                <a:close/>
              </a:path>
              <a:path w="48260" h="102234">
                <a:moveTo>
                  <a:pt x="26048" y="4420"/>
                </a:moveTo>
                <a:close/>
              </a:path>
              <a:path w="48260" h="102234">
                <a:moveTo>
                  <a:pt x="2282" y="91410"/>
                </a:moveTo>
                <a:lnTo>
                  <a:pt x="122" y="86183"/>
                </a:lnTo>
                <a:lnTo>
                  <a:pt x="0" y="81446"/>
                </a:lnTo>
                <a:lnTo>
                  <a:pt x="125" y="80001"/>
                </a:lnTo>
                <a:lnTo>
                  <a:pt x="1718" y="70116"/>
                </a:lnTo>
                <a:lnTo>
                  <a:pt x="2465" y="64584"/>
                </a:lnTo>
                <a:lnTo>
                  <a:pt x="2543" y="60895"/>
                </a:lnTo>
                <a:lnTo>
                  <a:pt x="2625" y="55369"/>
                </a:lnTo>
                <a:lnTo>
                  <a:pt x="2369" y="52734"/>
                </a:lnTo>
                <a:lnTo>
                  <a:pt x="6300" y="49169"/>
                </a:lnTo>
                <a:lnTo>
                  <a:pt x="6089" y="46706"/>
                </a:lnTo>
                <a:lnTo>
                  <a:pt x="6530" y="43129"/>
                </a:lnTo>
                <a:lnTo>
                  <a:pt x="5593" y="40765"/>
                </a:lnTo>
                <a:lnTo>
                  <a:pt x="6483" y="39543"/>
                </a:lnTo>
                <a:lnTo>
                  <a:pt x="10280" y="33055"/>
                </a:lnTo>
                <a:lnTo>
                  <a:pt x="13013" y="26155"/>
                </a:lnTo>
                <a:lnTo>
                  <a:pt x="17391" y="12179"/>
                </a:lnTo>
                <a:lnTo>
                  <a:pt x="20442" y="11341"/>
                </a:lnTo>
                <a:lnTo>
                  <a:pt x="24374" y="10981"/>
                </a:lnTo>
                <a:lnTo>
                  <a:pt x="24745" y="9545"/>
                </a:lnTo>
                <a:lnTo>
                  <a:pt x="25543" y="9759"/>
                </a:lnTo>
                <a:lnTo>
                  <a:pt x="25933" y="10213"/>
                </a:lnTo>
                <a:lnTo>
                  <a:pt x="33992" y="10213"/>
                </a:lnTo>
                <a:lnTo>
                  <a:pt x="34865" y="16786"/>
                </a:lnTo>
                <a:lnTo>
                  <a:pt x="34969" y="17449"/>
                </a:lnTo>
                <a:lnTo>
                  <a:pt x="35914" y="19812"/>
                </a:lnTo>
                <a:lnTo>
                  <a:pt x="47844" y="19812"/>
                </a:lnTo>
                <a:lnTo>
                  <a:pt x="48217" y="20345"/>
                </a:lnTo>
                <a:lnTo>
                  <a:pt x="47997" y="23756"/>
                </a:lnTo>
                <a:lnTo>
                  <a:pt x="39328" y="26155"/>
                </a:lnTo>
                <a:lnTo>
                  <a:pt x="41365" y="34038"/>
                </a:lnTo>
                <a:lnTo>
                  <a:pt x="35052" y="37622"/>
                </a:lnTo>
                <a:lnTo>
                  <a:pt x="35455" y="41120"/>
                </a:lnTo>
                <a:lnTo>
                  <a:pt x="33809" y="48257"/>
                </a:lnTo>
                <a:lnTo>
                  <a:pt x="33517" y="49913"/>
                </a:lnTo>
                <a:lnTo>
                  <a:pt x="12998" y="49913"/>
                </a:lnTo>
                <a:lnTo>
                  <a:pt x="10892" y="50707"/>
                </a:lnTo>
                <a:lnTo>
                  <a:pt x="10227" y="52393"/>
                </a:lnTo>
                <a:lnTo>
                  <a:pt x="10722" y="54248"/>
                </a:lnTo>
                <a:lnTo>
                  <a:pt x="12071" y="55369"/>
                </a:lnTo>
                <a:lnTo>
                  <a:pt x="30175" y="55369"/>
                </a:lnTo>
                <a:lnTo>
                  <a:pt x="23561" y="60895"/>
                </a:lnTo>
                <a:lnTo>
                  <a:pt x="23648" y="67610"/>
                </a:lnTo>
                <a:lnTo>
                  <a:pt x="22191" y="76701"/>
                </a:lnTo>
                <a:lnTo>
                  <a:pt x="22575" y="80001"/>
                </a:lnTo>
                <a:lnTo>
                  <a:pt x="22573" y="80844"/>
                </a:lnTo>
                <a:lnTo>
                  <a:pt x="11869" y="80844"/>
                </a:lnTo>
                <a:lnTo>
                  <a:pt x="12089" y="81085"/>
                </a:lnTo>
                <a:lnTo>
                  <a:pt x="12263" y="81446"/>
                </a:lnTo>
                <a:lnTo>
                  <a:pt x="12864" y="81700"/>
                </a:lnTo>
                <a:lnTo>
                  <a:pt x="22570" y="81700"/>
                </a:lnTo>
                <a:lnTo>
                  <a:pt x="22566" y="83126"/>
                </a:lnTo>
                <a:lnTo>
                  <a:pt x="20217" y="84378"/>
                </a:lnTo>
                <a:lnTo>
                  <a:pt x="7075" y="84378"/>
                </a:lnTo>
                <a:lnTo>
                  <a:pt x="6241" y="84441"/>
                </a:lnTo>
                <a:lnTo>
                  <a:pt x="5575" y="84677"/>
                </a:lnTo>
                <a:lnTo>
                  <a:pt x="4874" y="84843"/>
                </a:lnTo>
                <a:lnTo>
                  <a:pt x="5420" y="85314"/>
                </a:lnTo>
                <a:lnTo>
                  <a:pt x="5919" y="85817"/>
                </a:lnTo>
                <a:lnTo>
                  <a:pt x="6530" y="86183"/>
                </a:lnTo>
                <a:lnTo>
                  <a:pt x="16679" y="86264"/>
                </a:lnTo>
                <a:lnTo>
                  <a:pt x="15726" y="86772"/>
                </a:lnTo>
                <a:lnTo>
                  <a:pt x="16635" y="88670"/>
                </a:lnTo>
                <a:lnTo>
                  <a:pt x="16804" y="88856"/>
                </a:lnTo>
                <a:lnTo>
                  <a:pt x="11822" y="88856"/>
                </a:lnTo>
                <a:lnTo>
                  <a:pt x="2282" y="91410"/>
                </a:lnTo>
                <a:close/>
              </a:path>
              <a:path w="48260" h="102234">
                <a:moveTo>
                  <a:pt x="47844" y="19812"/>
                </a:moveTo>
                <a:lnTo>
                  <a:pt x="35914" y="19812"/>
                </a:lnTo>
                <a:lnTo>
                  <a:pt x="41709" y="19751"/>
                </a:lnTo>
                <a:lnTo>
                  <a:pt x="42531" y="17393"/>
                </a:lnTo>
                <a:lnTo>
                  <a:pt x="43135" y="15186"/>
                </a:lnTo>
                <a:lnTo>
                  <a:pt x="43250" y="14491"/>
                </a:lnTo>
                <a:lnTo>
                  <a:pt x="44447" y="15681"/>
                </a:lnTo>
                <a:lnTo>
                  <a:pt x="45730" y="16786"/>
                </a:lnTo>
                <a:lnTo>
                  <a:pt x="47844" y="19812"/>
                </a:lnTo>
                <a:close/>
              </a:path>
              <a:path w="48260" h="102234">
                <a:moveTo>
                  <a:pt x="30175" y="55369"/>
                </a:moveTo>
                <a:lnTo>
                  <a:pt x="12071" y="55369"/>
                </a:lnTo>
                <a:lnTo>
                  <a:pt x="13714" y="54495"/>
                </a:lnTo>
                <a:lnTo>
                  <a:pt x="15382" y="54110"/>
                </a:lnTo>
                <a:lnTo>
                  <a:pt x="14700" y="52393"/>
                </a:lnTo>
                <a:lnTo>
                  <a:pt x="14520" y="50731"/>
                </a:lnTo>
                <a:lnTo>
                  <a:pt x="12998" y="49913"/>
                </a:lnTo>
                <a:lnTo>
                  <a:pt x="33517" y="49913"/>
                </a:lnTo>
                <a:lnTo>
                  <a:pt x="32965" y="53037"/>
                </a:lnTo>
                <a:lnTo>
                  <a:pt x="30175" y="55369"/>
                </a:lnTo>
                <a:close/>
              </a:path>
              <a:path w="48260" h="102234">
                <a:moveTo>
                  <a:pt x="22570" y="81700"/>
                </a:moveTo>
                <a:lnTo>
                  <a:pt x="12864" y="81700"/>
                </a:lnTo>
                <a:lnTo>
                  <a:pt x="13264" y="81601"/>
                </a:lnTo>
                <a:lnTo>
                  <a:pt x="13630" y="81588"/>
                </a:lnTo>
                <a:lnTo>
                  <a:pt x="13026" y="81352"/>
                </a:lnTo>
                <a:lnTo>
                  <a:pt x="11869" y="80844"/>
                </a:lnTo>
                <a:lnTo>
                  <a:pt x="22573" y="80844"/>
                </a:lnTo>
                <a:lnTo>
                  <a:pt x="22570" y="81700"/>
                </a:lnTo>
                <a:close/>
              </a:path>
              <a:path w="48260" h="102234">
                <a:moveTo>
                  <a:pt x="16679" y="86264"/>
                </a:moveTo>
                <a:lnTo>
                  <a:pt x="6626" y="86264"/>
                </a:lnTo>
                <a:lnTo>
                  <a:pt x="7167" y="85669"/>
                </a:lnTo>
                <a:lnTo>
                  <a:pt x="7410" y="85445"/>
                </a:lnTo>
                <a:lnTo>
                  <a:pt x="7268" y="85073"/>
                </a:lnTo>
                <a:lnTo>
                  <a:pt x="7075" y="84378"/>
                </a:lnTo>
                <a:lnTo>
                  <a:pt x="20217" y="84378"/>
                </a:lnTo>
                <a:lnTo>
                  <a:pt x="16679" y="86264"/>
                </a:lnTo>
                <a:close/>
              </a:path>
              <a:path w="48260" h="102234">
                <a:moveTo>
                  <a:pt x="10567" y="102232"/>
                </a:moveTo>
                <a:lnTo>
                  <a:pt x="8598" y="97749"/>
                </a:lnTo>
                <a:lnTo>
                  <a:pt x="11822" y="88856"/>
                </a:lnTo>
                <a:lnTo>
                  <a:pt x="16804" y="88856"/>
                </a:lnTo>
                <a:lnTo>
                  <a:pt x="18393" y="90605"/>
                </a:lnTo>
                <a:lnTo>
                  <a:pt x="17800" y="96601"/>
                </a:lnTo>
                <a:lnTo>
                  <a:pt x="15552" y="100092"/>
                </a:lnTo>
                <a:lnTo>
                  <a:pt x="10567" y="10223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821665" y="7417096"/>
            <a:ext cx="5080" cy="6985"/>
          </a:xfrm>
          <a:custGeom>
            <a:avLst/>
            <a:gdLst/>
            <a:ahLst/>
            <a:cxnLst/>
            <a:rect l="l" t="t" r="r" b="b"/>
            <a:pathLst>
              <a:path w="5080" h="6984">
                <a:moveTo>
                  <a:pt x="2016" y="6399"/>
                </a:moveTo>
                <a:lnTo>
                  <a:pt x="1358" y="5419"/>
                </a:lnTo>
                <a:lnTo>
                  <a:pt x="0" y="4253"/>
                </a:lnTo>
                <a:lnTo>
                  <a:pt x="1195" y="0"/>
                </a:lnTo>
                <a:lnTo>
                  <a:pt x="2945" y="1667"/>
                </a:lnTo>
                <a:lnTo>
                  <a:pt x="4582" y="2790"/>
                </a:lnTo>
                <a:lnTo>
                  <a:pt x="2016" y="639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718285" y="7106216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492" y="570"/>
                </a:moveTo>
                <a:lnTo>
                  <a:pt x="1272" y="538"/>
                </a:lnTo>
                <a:lnTo>
                  <a:pt x="880" y="445"/>
                </a:lnTo>
                <a:lnTo>
                  <a:pt x="68" y="0"/>
                </a:lnTo>
                <a:lnTo>
                  <a:pt x="241" y="0"/>
                </a:lnTo>
                <a:lnTo>
                  <a:pt x="641" y="86"/>
                </a:lnTo>
                <a:lnTo>
                  <a:pt x="1082" y="297"/>
                </a:lnTo>
                <a:lnTo>
                  <a:pt x="1492" y="570"/>
                </a:lnTo>
                <a:close/>
              </a:path>
              <a:path w="1905" h="634">
                <a:moveTo>
                  <a:pt x="0" y="198"/>
                </a:moveTo>
                <a:lnTo>
                  <a:pt x="51" y="49"/>
                </a:lnTo>
                <a:lnTo>
                  <a:pt x="0" y="19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719778" y="7103299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6777" y="3769"/>
                </a:moveTo>
                <a:lnTo>
                  <a:pt x="2199" y="3769"/>
                </a:lnTo>
                <a:lnTo>
                  <a:pt x="4363" y="0"/>
                </a:lnTo>
                <a:lnTo>
                  <a:pt x="6659" y="3484"/>
                </a:lnTo>
                <a:lnTo>
                  <a:pt x="6777" y="3769"/>
                </a:lnTo>
                <a:close/>
              </a:path>
              <a:path w="6985" h="7620">
                <a:moveTo>
                  <a:pt x="3703" y="7509"/>
                </a:moveTo>
                <a:lnTo>
                  <a:pt x="1999" y="4780"/>
                </a:lnTo>
                <a:lnTo>
                  <a:pt x="0" y="3484"/>
                </a:lnTo>
                <a:lnTo>
                  <a:pt x="2199" y="3769"/>
                </a:lnTo>
                <a:lnTo>
                  <a:pt x="6777" y="3769"/>
                </a:lnTo>
                <a:lnTo>
                  <a:pt x="6802" y="4396"/>
                </a:lnTo>
                <a:lnTo>
                  <a:pt x="3703" y="7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725414" y="725305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6" y="582"/>
                </a:moveTo>
                <a:lnTo>
                  <a:pt x="116" y="378"/>
                </a:lnTo>
                <a:lnTo>
                  <a:pt x="488" y="0"/>
                </a:lnTo>
                <a:lnTo>
                  <a:pt x="316" y="582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724496" y="7253633"/>
            <a:ext cx="4445" cy="8890"/>
          </a:xfrm>
          <a:custGeom>
            <a:avLst/>
            <a:gdLst/>
            <a:ahLst/>
            <a:cxnLst/>
            <a:rect l="l" t="t" r="r" b="b"/>
            <a:pathLst>
              <a:path w="4444" h="8890">
                <a:moveTo>
                  <a:pt x="1816" y="8550"/>
                </a:moveTo>
                <a:lnTo>
                  <a:pt x="0" y="5828"/>
                </a:lnTo>
                <a:lnTo>
                  <a:pt x="257" y="2938"/>
                </a:lnTo>
                <a:lnTo>
                  <a:pt x="1234" y="0"/>
                </a:lnTo>
                <a:lnTo>
                  <a:pt x="4046" y="2672"/>
                </a:lnTo>
                <a:lnTo>
                  <a:pt x="3261" y="5599"/>
                </a:lnTo>
                <a:lnTo>
                  <a:pt x="1816" y="855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809205" y="7434138"/>
            <a:ext cx="5080" cy="5715"/>
          </a:xfrm>
          <a:custGeom>
            <a:avLst/>
            <a:gdLst/>
            <a:ahLst/>
            <a:cxnLst/>
            <a:rect l="l" t="t" r="r" b="b"/>
            <a:pathLst>
              <a:path w="5080" h="5715">
                <a:moveTo>
                  <a:pt x="3367" y="5128"/>
                </a:moveTo>
                <a:lnTo>
                  <a:pt x="77" y="3620"/>
                </a:lnTo>
                <a:lnTo>
                  <a:pt x="0" y="3037"/>
                </a:lnTo>
                <a:lnTo>
                  <a:pt x="3215" y="632"/>
                </a:lnTo>
                <a:lnTo>
                  <a:pt x="4613" y="0"/>
                </a:lnTo>
                <a:lnTo>
                  <a:pt x="3367" y="512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715120" y="710641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8260"/>
                </a:moveTo>
                <a:lnTo>
                  <a:pt x="296" y="5220"/>
                </a:lnTo>
                <a:lnTo>
                  <a:pt x="658" y="2200"/>
                </a:lnTo>
                <a:lnTo>
                  <a:pt x="3165" y="0"/>
                </a:lnTo>
                <a:lnTo>
                  <a:pt x="1071" y="5511"/>
                </a:lnTo>
                <a:lnTo>
                  <a:pt x="0" y="826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714927" y="711467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509"/>
                </a:moveTo>
                <a:lnTo>
                  <a:pt x="192" y="0"/>
                </a:lnTo>
                <a:lnTo>
                  <a:pt x="134" y="502"/>
                </a:lnTo>
                <a:lnTo>
                  <a:pt x="0" y="509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960889" y="731028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066"/>
                </a:moveTo>
                <a:lnTo>
                  <a:pt x="55" y="0"/>
                </a:lnTo>
                <a:lnTo>
                  <a:pt x="728" y="327"/>
                </a:lnTo>
                <a:lnTo>
                  <a:pt x="0" y="1066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859016" y="7415362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5">
                <a:moveTo>
                  <a:pt x="1511" y="5320"/>
                </a:moveTo>
                <a:lnTo>
                  <a:pt x="29" y="3583"/>
                </a:lnTo>
                <a:lnTo>
                  <a:pt x="2181" y="0"/>
                </a:lnTo>
                <a:lnTo>
                  <a:pt x="1942" y="1772"/>
                </a:lnTo>
                <a:lnTo>
                  <a:pt x="1736" y="3583"/>
                </a:lnTo>
                <a:lnTo>
                  <a:pt x="1511" y="5320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854664" y="743869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8" y="1178"/>
                </a:moveTo>
                <a:lnTo>
                  <a:pt x="0" y="0"/>
                </a:lnTo>
                <a:lnTo>
                  <a:pt x="896" y="354"/>
                </a:lnTo>
                <a:lnTo>
                  <a:pt x="48" y="1178"/>
                </a:lnTo>
                <a:close/>
              </a:path>
            </a:pathLst>
          </a:custGeom>
          <a:solidFill>
            <a:srgbClr val="FFA8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715" y="503555"/>
            <a:ext cx="1180782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230" marR="5080" indent="-812165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2187575" algn="l"/>
                <a:tab pos="2771140" algn="l"/>
                <a:tab pos="3484245" algn="l"/>
                <a:tab pos="4523105" algn="l"/>
                <a:tab pos="7248525" algn="l"/>
                <a:tab pos="7898765" algn="l"/>
                <a:tab pos="8742680" algn="l"/>
                <a:tab pos="11243310" algn="l"/>
              </a:tabLst>
            </a:pPr>
            <a:r>
              <a:rPr sz="4600" dirty="0"/>
              <a:t>4).		Which	of	the	following	is	an	example	of  tacit	knowledge?</a:t>
            </a:r>
            <a:endParaRPr sz="4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5705" indent="-745490">
              <a:lnSpc>
                <a:spcPct val="100000"/>
              </a:lnSpc>
              <a:spcBef>
                <a:spcPts val="100"/>
              </a:spcBef>
              <a:buAutoNum type="alphaUcParenR"/>
              <a:tabLst>
                <a:tab pos="1195070" algn="l"/>
                <a:tab pos="1196340" algn="l"/>
                <a:tab pos="3203575" algn="l"/>
                <a:tab pos="5811520" algn="l"/>
                <a:tab pos="6277610" algn="l"/>
              </a:tabLst>
            </a:pPr>
            <a:r>
              <a:rPr dirty="0"/>
              <a:t>SOP</a:t>
            </a:r>
            <a:r>
              <a:rPr spc="-80" dirty="0"/>
              <a:t> </a:t>
            </a:r>
            <a:r>
              <a:rPr dirty="0"/>
              <a:t>to	complete	a	task</a:t>
            </a:r>
            <a:endParaRPr dirty="0"/>
          </a:p>
          <a:p>
            <a:pPr marL="1195705" indent="-745490">
              <a:lnSpc>
                <a:spcPct val="100000"/>
              </a:lnSpc>
              <a:spcBef>
                <a:spcPts val="4220"/>
              </a:spcBef>
              <a:buAutoNum type="alphaUcParenR"/>
              <a:tabLst>
                <a:tab pos="1195070" algn="l"/>
                <a:tab pos="1196340" algn="l"/>
                <a:tab pos="3835400" algn="l"/>
                <a:tab pos="5294630" algn="l"/>
                <a:tab pos="5946775" algn="l"/>
              </a:tabLst>
            </a:pPr>
            <a:r>
              <a:rPr dirty="0"/>
              <a:t>Checklist	used	in	production</a:t>
            </a:r>
            <a:endParaRPr dirty="0"/>
          </a:p>
          <a:p>
            <a:pPr marL="1226820" marR="5080" indent="-776605">
              <a:lnSpc>
                <a:spcPct val="100000"/>
              </a:lnSpc>
              <a:spcBef>
                <a:spcPts val="4320"/>
              </a:spcBef>
              <a:buAutoNum type="alphaUcParenR"/>
              <a:tabLst>
                <a:tab pos="1175385" algn="l"/>
                <a:tab pos="2375535" algn="l"/>
                <a:tab pos="3058160" algn="l"/>
                <a:tab pos="3544570" algn="l"/>
                <a:tab pos="6278245" algn="l"/>
                <a:tab pos="8699500" algn="l"/>
                <a:tab pos="9972040" algn="l"/>
                <a:tab pos="10654665" algn="l"/>
                <a:tab pos="12238990" algn="l"/>
                <a:tab pos="12705080" algn="l"/>
              </a:tabLst>
            </a:pPr>
            <a:r>
              <a:rPr dirty="0"/>
              <a:t>A</a:t>
            </a:r>
            <a:r>
              <a:rPr spc="-165" dirty="0"/>
              <a:t> </a:t>
            </a:r>
            <a:r>
              <a:rPr dirty="0"/>
              <a:t>senior	employee	knowing	how	to	solve	a	problem  due	to	experience</a:t>
            </a:r>
            <a:endParaRPr dirty="0"/>
          </a:p>
          <a:p>
            <a:pPr marL="1226820" marR="210820" indent="-776605">
              <a:lnSpc>
                <a:spcPct val="100000"/>
              </a:lnSpc>
              <a:spcBef>
                <a:spcPts val="4240"/>
              </a:spcBef>
              <a:buAutoNum type="alphaUcParenR"/>
              <a:tabLst>
                <a:tab pos="1195070" algn="l"/>
                <a:tab pos="1196340" algn="l"/>
                <a:tab pos="1909445" algn="l"/>
                <a:tab pos="3243580" algn="l"/>
                <a:tab pos="4144645" algn="l"/>
                <a:tab pos="4858385" algn="l"/>
                <a:tab pos="5541010" algn="l"/>
                <a:tab pos="9484360" algn="l"/>
                <a:tab pos="11068685" algn="l"/>
                <a:tab pos="12155805" algn="l"/>
              </a:tabLst>
            </a:pPr>
            <a:r>
              <a:rPr dirty="0"/>
              <a:t>How-to	video	of	organizational	tasks	like	assembly  of	product	components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0174" y="45832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874" y="503553"/>
            <a:ext cx="1417637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230" marR="5080" indent="-812165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2771140" algn="l"/>
                <a:tab pos="3484245" algn="l"/>
                <a:tab pos="4523105" algn="l"/>
                <a:tab pos="4783455" algn="l"/>
                <a:tab pos="5271135" algn="l"/>
                <a:tab pos="6731000" algn="l"/>
                <a:tab pos="7248525" algn="l"/>
                <a:tab pos="7412990" algn="l"/>
                <a:tab pos="7898765" algn="l"/>
                <a:tab pos="8841105" algn="l"/>
                <a:tab pos="9293860" algn="l"/>
                <a:tab pos="9780905" algn="l"/>
                <a:tab pos="11534140" algn="l"/>
                <a:tab pos="13611225" algn="l"/>
              </a:tabLst>
            </a:pPr>
            <a:r>
              <a:rPr sz="4600" dirty="0"/>
              <a:t>5).		Which	of	the	following	is	NOT	a	direct	benefit	of  implementing	a	KMS	in	your	organization?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627158" y="2956083"/>
            <a:ext cx="14338935" cy="488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920" marR="5080" indent="-756920">
              <a:lnSpc>
                <a:spcPct val="100000"/>
              </a:lnSpc>
              <a:spcBef>
                <a:spcPts val="100"/>
              </a:spcBef>
              <a:buAutoNum type="alphaUcParenR"/>
              <a:tabLst>
                <a:tab pos="756920" algn="l"/>
                <a:tab pos="758190" algn="l"/>
                <a:tab pos="1440180" algn="l"/>
                <a:tab pos="2744470" algn="l"/>
                <a:tab pos="3023870" algn="l"/>
                <a:tab pos="3800475" algn="l"/>
                <a:tab pos="5166995" algn="l"/>
                <a:tab pos="6843395" algn="l"/>
                <a:tab pos="7991475" algn="l"/>
                <a:tab pos="10445115" algn="l"/>
                <a:tab pos="1143825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Capture	all	knowledge	and	organize	the	knowledge  in	best	possible	manner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3940"/>
              </a:spcBef>
              <a:buAutoNum type="alphaUcParenR"/>
              <a:tabLst>
                <a:tab pos="756920" algn="l"/>
                <a:tab pos="758190" algn="l"/>
                <a:tab pos="2217420" algn="l"/>
                <a:tab pos="2900045" algn="l"/>
                <a:tab pos="407924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Easy	to	find	information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4020"/>
              </a:spcBef>
              <a:buAutoNum type="alphaUcParenR"/>
              <a:tabLst>
                <a:tab pos="756920" algn="l"/>
                <a:tab pos="758190" algn="l"/>
                <a:tab pos="342709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Improved	Decisions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3920"/>
              </a:spcBef>
              <a:buAutoNum type="alphaUcParenR"/>
              <a:tabLst>
                <a:tab pos="756920" algn="l"/>
                <a:tab pos="758190" algn="l"/>
                <a:tab pos="268224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Higher	Profits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50" y="41433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673" y="503553"/>
            <a:ext cx="1236154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230" marR="5080" indent="-812165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4134485" algn="l"/>
                <a:tab pos="4783455" algn="l"/>
                <a:tab pos="7283450" algn="l"/>
                <a:tab pos="7867650" algn="l"/>
                <a:tab pos="10108565" algn="l"/>
              </a:tabLst>
            </a:pPr>
            <a:r>
              <a:rPr sz="4600" dirty="0"/>
              <a:t>6).		Knowledge	Management	System	benefits  organizations	because	it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376221" y="2740183"/>
            <a:ext cx="13969365" cy="540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920" marR="2645410" indent="-756920">
              <a:lnSpc>
                <a:spcPct val="100000"/>
              </a:lnSpc>
              <a:spcBef>
                <a:spcPts val="100"/>
              </a:spcBef>
              <a:buAutoNum type="alphaUcParenR"/>
              <a:tabLst>
                <a:tab pos="756920" algn="l"/>
                <a:tab pos="758190" algn="l"/>
                <a:tab pos="3178810" algn="l"/>
                <a:tab pos="3397250" algn="l"/>
                <a:tab pos="3861435" algn="l"/>
                <a:tab pos="4855210" algn="l"/>
                <a:tab pos="5631815" algn="l"/>
                <a:tab pos="7588250" algn="l"/>
                <a:tab pos="873696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Improves	product	quality	and	increases  strength	of the team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6920" marR="627380" indent="-756920">
              <a:lnSpc>
                <a:spcPct val="100000"/>
              </a:lnSpc>
              <a:spcBef>
                <a:spcPts val="3540"/>
              </a:spcBef>
              <a:buAutoNum type="alphaUcParenR"/>
              <a:tabLst>
                <a:tab pos="756920" algn="l"/>
                <a:tab pos="758190" algn="l"/>
                <a:tab pos="2621280" algn="l"/>
                <a:tab pos="3335020" algn="l"/>
                <a:tab pos="6626225" algn="l"/>
                <a:tab pos="7774940" algn="l"/>
                <a:tab pos="11377295" algn="l"/>
                <a:tab pos="1205992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Makes	administration	and	management	of	daily  activities	easier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3440"/>
              </a:spcBef>
              <a:buAutoNum type="alphaUcParenR"/>
              <a:tabLst>
                <a:tab pos="756920" algn="l"/>
                <a:tab pos="758190" algn="l"/>
                <a:tab pos="2621280" algn="l"/>
                <a:tab pos="3956685" algn="l"/>
                <a:tab pos="5572760" algn="l"/>
                <a:tab pos="8801100" algn="l"/>
                <a:tab pos="9422130" algn="l"/>
                <a:tab pos="10726420" algn="l"/>
                <a:tab pos="11377930" algn="l"/>
                <a:tab pos="12526645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Makes	sure	every	information	is	kept	in	one	place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36600" indent="-724535">
              <a:lnSpc>
                <a:spcPct val="100000"/>
              </a:lnSpc>
              <a:spcBef>
                <a:spcPts val="3420"/>
              </a:spcBef>
              <a:buAutoNum type="alphaUcParenR"/>
              <a:tabLst>
                <a:tab pos="737235" algn="l"/>
                <a:tab pos="2692400" algn="l"/>
                <a:tab pos="5952490" algn="l"/>
                <a:tab pos="6635115" algn="l"/>
                <a:tab pos="8094345" algn="l"/>
                <a:tab pos="9863455" algn="l"/>
                <a:tab pos="10857230" algn="l"/>
              </a:tabLst>
            </a:pP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Allows	distributors	to	work	within	the	company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74" y="41433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35745"/>
          </a:xfrm>
          <a:custGeom>
            <a:avLst/>
            <a:gdLst/>
            <a:ahLst/>
            <a:cxnLst/>
            <a:rect l="l" t="t" r="r" b="b"/>
            <a:pathLst>
              <a:path w="16256000" h="9135745">
                <a:moveTo>
                  <a:pt x="0" y="0"/>
                </a:moveTo>
                <a:lnTo>
                  <a:pt x="16256000" y="0"/>
                </a:lnTo>
                <a:lnTo>
                  <a:pt x="16256000" y="9135197"/>
                </a:lnTo>
                <a:lnTo>
                  <a:pt x="0" y="9135197"/>
                </a:lnTo>
                <a:lnTo>
                  <a:pt x="0" y="0"/>
                </a:lnTo>
                <a:close/>
              </a:path>
            </a:pathLst>
          </a:custGeom>
          <a:solidFill>
            <a:srgbClr val="563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674" y="503553"/>
            <a:ext cx="1395031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230" marR="5080" indent="-812165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2771140" algn="l"/>
                <a:tab pos="4134485" algn="l"/>
                <a:tab pos="4556760" algn="l"/>
                <a:tab pos="4848225" algn="l"/>
                <a:tab pos="8482965" algn="l"/>
                <a:tab pos="10333990" algn="l"/>
                <a:tab pos="10821035" algn="l"/>
              </a:tabLst>
            </a:pPr>
            <a:r>
              <a:rPr sz="4600" dirty="0"/>
              <a:t>7).		Which	type	of	organization	needs	a	Knowledge  Management	System?</a:t>
            </a:r>
            <a:endParaRPr sz="4600"/>
          </a:p>
        </p:txBody>
      </p:sp>
      <p:sp>
        <p:nvSpPr>
          <p:cNvPr id="5" name="object 5"/>
          <p:cNvSpPr txBox="1"/>
          <p:nvPr/>
        </p:nvSpPr>
        <p:spPr>
          <a:xfrm>
            <a:off x="411255" y="2333277"/>
            <a:ext cx="15452725" cy="59785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53110" marR="2939415" indent="-741045">
              <a:lnSpc>
                <a:spcPts val="5280"/>
              </a:lnSpc>
              <a:spcBef>
                <a:spcPts val="75"/>
              </a:spcBef>
              <a:buSzPct val="105000"/>
              <a:buAutoNum type="alphaUcParenR"/>
              <a:tabLst>
                <a:tab pos="756920" algn="l"/>
                <a:tab pos="758190" algn="l"/>
                <a:tab pos="2783205" algn="l"/>
                <a:tab pos="3185160" algn="l"/>
                <a:tab pos="3834765" algn="l"/>
                <a:tab pos="4162425" algn="l"/>
                <a:tab pos="4634865" algn="l"/>
                <a:tab pos="5555615" algn="l"/>
                <a:tab pos="5939155" algn="l"/>
                <a:tab pos="6101715" algn="l"/>
                <a:tab pos="7316470" algn="l"/>
                <a:tab pos="7837170" algn="l"/>
                <a:tab pos="8532495" algn="l"/>
                <a:tab pos="8814435" algn="l"/>
                <a:tab pos="10178415" algn="l"/>
                <a:tab pos="10623550" algn="l"/>
                <a:tab pos="11423650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200" b="1" spc="-1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small	organization	with	5-10	employees	</a:t>
            </a:r>
            <a:r>
              <a:rPr sz="4200" b="1" spc="-10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who  may/may	not work together but have	a lot of information	on their	hand</a:t>
            </a:r>
            <a:r>
              <a:rPr sz="4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724535" indent="-712470">
              <a:lnSpc>
                <a:spcPct val="100000"/>
              </a:lnSpc>
              <a:spcBef>
                <a:spcPts val="3385"/>
              </a:spcBef>
              <a:buSzPct val="110000"/>
              <a:buAutoNum type="alphaUcParenR"/>
              <a:tabLst>
                <a:tab pos="725170" algn="l"/>
                <a:tab pos="2568575" algn="l"/>
                <a:tab pos="5729605" algn="l"/>
                <a:tab pos="6886575" algn="l"/>
                <a:tab pos="8975090" algn="l"/>
                <a:tab pos="11346180" algn="l"/>
                <a:tab pos="12390120" algn="l"/>
              </a:tabLst>
            </a:pP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000" b="1" spc="-1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large	organization	with	multiple	locations	and	departments</a:t>
            </a:r>
            <a:endParaRPr sz="4000">
              <a:latin typeface="Arial" panose="020B0604020202020204"/>
              <a:cs typeface="Arial" panose="020B0604020202020204"/>
            </a:endParaRPr>
          </a:p>
          <a:p>
            <a:pPr marL="753110" marR="1547495" indent="-741045">
              <a:lnSpc>
                <a:spcPct val="104000"/>
              </a:lnSpc>
              <a:spcBef>
                <a:spcPts val="3420"/>
              </a:spcBef>
              <a:buSzPct val="105000"/>
              <a:buAutoNum type="alphaUcParenR"/>
              <a:tabLst>
                <a:tab pos="756920" algn="l"/>
                <a:tab pos="758190" algn="l"/>
                <a:tab pos="1375410" algn="l"/>
                <a:tab pos="3760470" algn="l"/>
                <a:tab pos="3953510" algn="l"/>
                <a:tab pos="4886325" algn="l"/>
                <a:tab pos="5953760" algn="l"/>
                <a:tab pos="6591300" algn="l"/>
                <a:tab pos="8295640" algn="l"/>
                <a:tab pos="8740140" algn="l"/>
                <a:tab pos="9540240" algn="l"/>
                <a:tab pos="10191750" algn="l"/>
                <a:tab pos="11436985" algn="l"/>
                <a:tab pos="12532995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200" b="1" spc="-1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company	that	has	to	</a:t>
            </a:r>
            <a:r>
              <a:rPr sz="4200" b="1" spc="-10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invest	a	lot	of	time	and	effort in	providing Customer	Service</a:t>
            </a:r>
            <a:endParaRPr sz="4200">
              <a:latin typeface="Arial" panose="020B0604020202020204"/>
              <a:cs typeface="Arial" panose="020B0604020202020204"/>
            </a:endParaRPr>
          </a:p>
          <a:p>
            <a:pPr marL="757555" indent="-745490">
              <a:lnSpc>
                <a:spcPct val="100000"/>
              </a:lnSpc>
              <a:spcBef>
                <a:spcPts val="3580"/>
              </a:spcBef>
              <a:buSzPct val="105000"/>
              <a:buAutoNum type="alphaUcParenR"/>
              <a:tabLst>
                <a:tab pos="756920" algn="l"/>
                <a:tab pos="758190" algn="l"/>
                <a:tab pos="1586865" algn="l"/>
                <a:tab pos="2238375" algn="l"/>
                <a:tab pos="3187065" algn="l"/>
              </a:tabLst>
            </a:pPr>
            <a:r>
              <a:rPr sz="42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All	of	the	above</a:t>
            </a:r>
            <a:endParaRPr sz="4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50" y="40927"/>
            <a:ext cx="16167100" cy="9055100"/>
          </a:xfrm>
          <a:custGeom>
            <a:avLst/>
            <a:gdLst/>
            <a:ahLst/>
            <a:cxnLst/>
            <a:rect l="l" t="t" r="r" b="b"/>
            <a:pathLst>
              <a:path w="16167100" h="9055100">
                <a:moveTo>
                  <a:pt x="0" y="0"/>
                </a:moveTo>
                <a:lnTo>
                  <a:pt x="16167100" y="0"/>
                </a:lnTo>
                <a:lnTo>
                  <a:pt x="16167100" y="9055100"/>
                </a:lnTo>
                <a:lnTo>
                  <a:pt x="0" y="9055100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FFE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WPS Presentation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Knowledge Management System</vt:lpstr>
      <vt:lpstr>INDEX</vt:lpstr>
      <vt:lpstr>1).The	process	of	creating,	 sharing,	using	and	managing  information	known	to	an	organization	is		known	as:</vt:lpstr>
      <vt:lpstr>2).What	is	the	first	step	in	Knowledge	Management?</vt:lpstr>
      <vt:lpstr>3).Which	of	the	following	forms	of	Organizational  Knowledge	leads	to	innovation?</vt:lpstr>
      <vt:lpstr>4).		Which	of	the	following	is	an	example	of  tacit	knowledge?</vt:lpstr>
      <vt:lpstr>5).		Which	of	the	following	is	NOT	a	direct	benefit	of  implementing	a	KMS	in	your	organization?</vt:lpstr>
      <vt:lpstr>6).		Knowledge	Management	System	benefits  organizations	because	it</vt:lpstr>
      <vt:lpstr>7).		Which	type	of	organization	needs	a	Knowledge  Management	System?</vt:lpstr>
      <vt:lpstr>ANSWERS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A-to-Z ofKnowledge Management System</dc:title>
  <dc:creator/>
  <cp:lastModifiedBy>Sotsys-273</cp:lastModifiedBy>
  <cp:revision>3</cp:revision>
  <dcterms:created xsi:type="dcterms:W3CDTF">2020-06-05T09:33:12Z</dcterms:created>
  <dcterms:modified xsi:type="dcterms:W3CDTF">2020-06-05T09:43:15Z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